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31"/>
  </p:notesMasterIdLst>
  <p:sldIdLst>
    <p:sldId id="1521" r:id="rId3"/>
    <p:sldId id="2007577972" r:id="rId4"/>
    <p:sldId id="1547" r:id="rId5"/>
    <p:sldId id="1522" r:id="rId6"/>
    <p:sldId id="1523" r:id="rId7"/>
    <p:sldId id="1524" r:id="rId8"/>
    <p:sldId id="1525" r:id="rId9"/>
    <p:sldId id="1526" r:id="rId10"/>
    <p:sldId id="1527" r:id="rId11"/>
    <p:sldId id="1528" r:id="rId12"/>
    <p:sldId id="1530" r:id="rId13"/>
    <p:sldId id="1531" r:id="rId14"/>
    <p:sldId id="1532" r:id="rId15"/>
    <p:sldId id="1533" r:id="rId16"/>
    <p:sldId id="1534" r:id="rId17"/>
    <p:sldId id="1535" r:id="rId18"/>
    <p:sldId id="1536" r:id="rId19"/>
    <p:sldId id="1537" r:id="rId20"/>
    <p:sldId id="1538" r:id="rId21"/>
    <p:sldId id="1539" r:id="rId22"/>
    <p:sldId id="1540" r:id="rId23"/>
    <p:sldId id="1541" r:id="rId24"/>
    <p:sldId id="1542" r:id="rId25"/>
    <p:sldId id="1543" r:id="rId26"/>
    <p:sldId id="1544" r:id="rId27"/>
    <p:sldId id="1545" r:id="rId28"/>
    <p:sldId id="1549" r:id="rId29"/>
    <p:sldId id="155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4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Ngan Le Thi" userId="c614d81ca1f9c8a6" providerId="LiveId" clId="{64F743DE-6986-4B80-BF6D-CC42D3D139A8}"/>
    <pc:docChg chg="undo custSel addSld delSld modSld delMainMaster">
      <pc:chgData name="Kim Ngan Le Thi" userId="c614d81ca1f9c8a6" providerId="LiveId" clId="{64F743DE-6986-4B80-BF6D-CC42D3D139A8}" dt="2024-06-19T11:24:03.579" v="1780" actId="478"/>
      <pc:docMkLst>
        <pc:docMk/>
      </pc:docMkLst>
      <pc:sldChg chg="delSp del mod">
        <pc:chgData name="Kim Ngan Le Thi" userId="c614d81ca1f9c8a6" providerId="LiveId" clId="{64F743DE-6986-4B80-BF6D-CC42D3D139A8}" dt="2024-06-19T09:57:00.508" v="2" actId="47"/>
        <pc:sldMkLst>
          <pc:docMk/>
          <pc:sldMk cId="2058946495" sldId="256"/>
        </pc:sldMkLst>
        <pc:spChg chg="del">
          <ac:chgData name="Kim Ngan Le Thi" userId="c614d81ca1f9c8a6" providerId="LiveId" clId="{64F743DE-6986-4B80-BF6D-CC42D3D139A8}" dt="2024-06-19T09:42:10.826" v="0" actId="478"/>
          <ac:spMkLst>
            <pc:docMk/>
            <pc:sldMk cId="2058946495" sldId="256"/>
            <ac:spMk id="2" creationId="{C5CCE9B6-0916-2AD3-F837-3F5AC1A25F49}"/>
          </ac:spMkLst>
        </pc:spChg>
        <pc:spChg chg="del">
          <ac:chgData name="Kim Ngan Le Thi" userId="c614d81ca1f9c8a6" providerId="LiveId" clId="{64F743DE-6986-4B80-BF6D-CC42D3D139A8}" dt="2024-06-19T09:42:12.573" v="1" actId="478"/>
          <ac:spMkLst>
            <pc:docMk/>
            <pc:sldMk cId="2058946495" sldId="256"/>
            <ac:spMk id="3" creationId="{2560F023-BB78-C886-97C3-5049DB7D540D}"/>
          </ac:spMkLst>
        </pc:spChg>
      </pc:sldChg>
      <pc:sldChg chg="addSp delSp modSp mod modAnim">
        <pc:chgData name="Kim Ngan Le Thi" userId="c614d81ca1f9c8a6" providerId="LiveId" clId="{64F743DE-6986-4B80-BF6D-CC42D3D139A8}" dt="2024-06-19T11:24:03.579" v="1780" actId="478"/>
        <pc:sldMkLst>
          <pc:docMk/>
          <pc:sldMk cId="1940018777" sldId="1521"/>
        </pc:sldMkLst>
        <pc:spChg chg="mod">
          <ac:chgData name="Kim Ngan Le Thi" userId="c614d81ca1f9c8a6" providerId="LiveId" clId="{64F743DE-6986-4B80-BF6D-CC42D3D139A8}" dt="2024-06-19T11:23:24.742" v="1774"/>
          <ac:spMkLst>
            <pc:docMk/>
            <pc:sldMk cId="1940018777" sldId="1521"/>
            <ac:spMk id="4" creationId="{84294040-DCED-64AD-CC0F-6373DB3D08DF}"/>
          </ac:spMkLst>
        </pc:spChg>
        <pc:spChg chg="mod">
          <ac:chgData name="Kim Ngan Le Thi" userId="c614d81ca1f9c8a6" providerId="LiveId" clId="{64F743DE-6986-4B80-BF6D-CC42D3D139A8}" dt="2024-06-19T11:23:24.742" v="1774"/>
          <ac:spMkLst>
            <pc:docMk/>
            <pc:sldMk cId="1940018777" sldId="1521"/>
            <ac:spMk id="5" creationId="{9D5F0A65-B98D-1E36-F612-847B6307834A}"/>
          </ac:spMkLst>
        </pc:spChg>
        <pc:spChg chg="mod">
          <ac:chgData name="Kim Ngan Le Thi" userId="c614d81ca1f9c8a6" providerId="LiveId" clId="{64F743DE-6986-4B80-BF6D-CC42D3D139A8}" dt="2024-06-19T11:22:10.391" v="1767" actId="208"/>
          <ac:spMkLst>
            <pc:docMk/>
            <pc:sldMk cId="1940018777" sldId="1521"/>
            <ac:spMk id="6" creationId="{50D259BE-A2E8-70E1-4CD3-C196BC61CF1D}"/>
          </ac:spMkLst>
        </pc:spChg>
        <pc:spChg chg="del mod">
          <ac:chgData name="Kim Ngan Le Thi" userId="c614d81ca1f9c8a6" providerId="LiveId" clId="{64F743DE-6986-4B80-BF6D-CC42D3D139A8}" dt="2024-06-19T10:02:53.546" v="4" actId="478"/>
          <ac:spMkLst>
            <pc:docMk/>
            <pc:sldMk cId="1940018777" sldId="1521"/>
            <ac:spMk id="7" creationId="{6F9B8F33-B823-69C8-003F-0DFAE521F902}"/>
          </ac:spMkLst>
        </pc:spChg>
        <pc:spChg chg="mod">
          <ac:chgData name="Kim Ngan Le Thi" userId="c614d81ca1f9c8a6" providerId="LiveId" clId="{64F743DE-6986-4B80-BF6D-CC42D3D139A8}" dt="2024-06-19T11:23:24.742" v="1774"/>
          <ac:spMkLst>
            <pc:docMk/>
            <pc:sldMk cId="1940018777" sldId="1521"/>
            <ac:spMk id="8" creationId="{9EE08C8F-6D0B-6F5F-75C7-0D612B167B86}"/>
          </ac:spMkLst>
        </pc:spChg>
        <pc:spChg chg="mod">
          <ac:chgData name="Kim Ngan Le Thi" userId="c614d81ca1f9c8a6" providerId="LiveId" clId="{64F743DE-6986-4B80-BF6D-CC42D3D139A8}" dt="2024-06-19T11:23:24.742" v="1774"/>
          <ac:spMkLst>
            <pc:docMk/>
            <pc:sldMk cId="1940018777" sldId="1521"/>
            <ac:spMk id="9" creationId="{146207D1-DCD0-E009-6B2D-AEC00FF26962}"/>
          </ac:spMkLst>
        </pc:spChg>
        <pc:spChg chg="mod">
          <ac:chgData name="Kim Ngan Le Thi" userId="c614d81ca1f9c8a6" providerId="LiveId" clId="{64F743DE-6986-4B80-BF6D-CC42D3D139A8}" dt="2024-06-19T11:23:24.742" v="1774"/>
          <ac:spMkLst>
            <pc:docMk/>
            <pc:sldMk cId="1940018777" sldId="1521"/>
            <ac:spMk id="10" creationId="{E8883AE8-6003-ACF7-0A31-7C68D6CEFCEE}"/>
          </ac:spMkLst>
        </pc:spChg>
        <pc:spChg chg="mod">
          <ac:chgData name="Kim Ngan Le Thi" userId="c614d81ca1f9c8a6" providerId="LiveId" clId="{64F743DE-6986-4B80-BF6D-CC42D3D139A8}" dt="2024-06-19T11:23:24.742" v="1774"/>
          <ac:spMkLst>
            <pc:docMk/>
            <pc:sldMk cId="1940018777" sldId="1521"/>
            <ac:spMk id="11" creationId="{AE572A7F-1951-40EC-55DF-1DF293DCE022}"/>
          </ac:spMkLst>
        </pc:spChg>
        <pc:spChg chg="mod">
          <ac:chgData name="Kim Ngan Le Thi" userId="c614d81ca1f9c8a6" providerId="LiveId" clId="{64F743DE-6986-4B80-BF6D-CC42D3D139A8}" dt="2024-06-19T11:23:24.742" v="1774"/>
          <ac:spMkLst>
            <pc:docMk/>
            <pc:sldMk cId="1940018777" sldId="1521"/>
            <ac:spMk id="12" creationId="{97F6B8DB-D250-AD50-0839-8D976D62F9E8}"/>
          </ac:spMkLst>
        </pc:spChg>
        <pc:spChg chg="mod">
          <ac:chgData name="Kim Ngan Le Thi" userId="c614d81ca1f9c8a6" providerId="LiveId" clId="{64F743DE-6986-4B80-BF6D-CC42D3D139A8}" dt="2024-06-19T11:23:24.742" v="1774"/>
          <ac:spMkLst>
            <pc:docMk/>
            <pc:sldMk cId="1940018777" sldId="1521"/>
            <ac:spMk id="13" creationId="{73281A4C-A8B2-B1F7-0108-1A0803559B75}"/>
          </ac:spMkLst>
        </pc:spChg>
        <pc:spChg chg="mod">
          <ac:chgData name="Kim Ngan Le Thi" userId="c614d81ca1f9c8a6" providerId="LiveId" clId="{64F743DE-6986-4B80-BF6D-CC42D3D139A8}" dt="2024-06-19T11:23:24.742" v="1774"/>
          <ac:spMkLst>
            <pc:docMk/>
            <pc:sldMk cId="1940018777" sldId="1521"/>
            <ac:spMk id="14" creationId="{BD40ED6D-576B-9C95-A456-56AC2A8CA668}"/>
          </ac:spMkLst>
        </pc:spChg>
        <pc:spChg chg="mod">
          <ac:chgData name="Kim Ngan Le Thi" userId="c614d81ca1f9c8a6" providerId="LiveId" clId="{64F743DE-6986-4B80-BF6D-CC42D3D139A8}" dt="2024-06-19T11:23:24.742" v="1774"/>
          <ac:spMkLst>
            <pc:docMk/>
            <pc:sldMk cId="1940018777" sldId="1521"/>
            <ac:spMk id="15" creationId="{1FF71868-FD35-2D35-BB0B-D8CD44982770}"/>
          </ac:spMkLst>
        </pc:spChg>
        <pc:spChg chg="mod">
          <ac:chgData name="Kim Ngan Le Thi" userId="c614d81ca1f9c8a6" providerId="LiveId" clId="{64F743DE-6986-4B80-BF6D-CC42D3D139A8}" dt="2024-06-19T11:23:24.742" v="1774"/>
          <ac:spMkLst>
            <pc:docMk/>
            <pc:sldMk cId="1940018777" sldId="1521"/>
            <ac:spMk id="16" creationId="{81240000-9785-C138-1C72-E8D87655704E}"/>
          </ac:spMkLst>
        </pc:spChg>
        <pc:spChg chg="mod">
          <ac:chgData name="Kim Ngan Le Thi" userId="c614d81ca1f9c8a6" providerId="LiveId" clId="{64F743DE-6986-4B80-BF6D-CC42D3D139A8}" dt="2024-06-19T11:23:24.742" v="1774"/>
          <ac:spMkLst>
            <pc:docMk/>
            <pc:sldMk cId="1940018777" sldId="1521"/>
            <ac:spMk id="17" creationId="{4C482BA6-AB0B-CF9D-1F76-4B3C8EA4A6B5}"/>
          </ac:spMkLst>
        </pc:spChg>
        <pc:spChg chg="mod">
          <ac:chgData name="Kim Ngan Le Thi" userId="c614d81ca1f9c8a6" providerId="LiveId" clId="{64F743DE-6986-4B80-BF6D-CC42D3D139A8}" dt="2024-06-19T11:23:24.742" v="1774"/>
          <ac:spMkLst>
            <pc:docMk/>
            <pc:sldMk cId="1940018777" sldId="1521"/>
            <ac:spMk id="18" creationId="{DD24C314-BB2E-4EE0-9A69-12BC68ADE141}"/>
          </ac:spMkLst>
        </pc:spChg>
        <pc:spChg chg="mod">
          <ac:chgData name="Kim Ngan Le Thi" userId="c614d81ca1f9c8a6" providerId="LiveId" clId="{64F743DE-6986-4B80-BF6D-CC42D3D139A8}" dt="2024-06-19T11:23:24.742" v="1774"/>
          <ac:spMkLst>
            <pc:docMk/>
            <pc:sldMk cId="1940018777" sldId="1521"/>
            <ac:spMk id="19" creationId="{71B507A2-EE2C-AB6D-ACF7-25BB1F68CE38}"/>
          </ac:spMkLst>
        </pc:spChg>
        <pc:spChg chg="mod">
          <ac:chgData name="Kim Ngan Le Thi" userId="c614d81ca1f9c8a6" providerId="LiveId" clId="{64F743DE-6986-4B80-BF6D-CC42D3D139A8}" dt="2024-06-19T11:23:24.742" v="1774"/>
          <ac:spMkLst>
            <pc:docMk/>
            <pc:sldMk cId="1940018777" sldId="1521"/>
            <ac:spMk id="20" creationId="{B5979B99-AABB-1379-CA13-9126D0ABDF47}"/>
          </ac:spMkLst>
        </pc:spChg>
        <pc:spChg chg="mod">
          <ac:chgData name="Kim Ngan Le Thi" userId="c614d81ca1f9c8a6" providerId="LiveId" clId="{64F743DE-6986-4B80-BF6D-CC42D3D139A8}" dt="2024-06-19T11:23:24.742" v="1774"/>
          <ac:spMkLst>
            <pc:docMk/>
            <pc:sldMk cId="1940018777" sldId="1521"/>
            <ac:spMk id="21" creationId="{D8671F8A-4C56-2DAD-BA02-9863B1CF561C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23" creationId="{93F2E0B4-7BB1-61E6-2D8E-EB7436BC9721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24" creationId="{9ECDAB61-9DB1-FFE5-FED8-206D0FFCD369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25" creationId="{1990D52E-96B2-9976-A7D2-C51AFDD14080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26" creationId="{6A9ADA0A-90EA-F33F-855F-22A91117B358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27" creationId="{56B25500-BE18-C9A8-8A1E-54BCA43B9FD7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28" creationId="{8175B481-0244-DB35-8001-68228698A554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29" creationId="{B2F003FD-FFDB-8686-677D-CB850381993C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30" creationId="{90BC8B91-C49D-FFCF-EAC8-1C699BA99BFC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31" creationId="{D7D23134-9FA5-99D8-CDAD-35878121C12B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32" creationId="{0D0A67CC-E650-186B-54C3-FBB9B43261E3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33" creationId="{693C34DC-F042-65E4-ACFC-38CA6C5F3AF9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34" creationId="{E32F31F3-AE54-6E23-7127-7D9492A93964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35" creationId="{A66400CD-62DE-8DB1-FDF7-26DD69FC0D57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36" creationId="{952275C6-1B7A-678C-09AF-393CFA580278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37" creationId="{A4160028-AB43-3FB3-05D1-3856363D8D10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38" creationId="{48F396D2-3A0D-A65C-0F7D-17171E34D475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39" creationId="{F6D8DFEC-4AA4-2513-FB94-BD969E883422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40" creationId="{CB70513F-A4E4-3224-1A68-ED16782EBC13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41" creationId="{A6B915FF-4091-42A8-C3C8-15FE165F6D5A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42" creationId="{E5B6A189-590C-9A30-079B-B9E444D6DE1D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43" creationId="{E9405936-8053-F12B-5239-F3DE9303DD01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44" creationId="{81745234-518B-9095-BC7F-9CD8CF50A17D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45" creationId="{D85DECCD-A601-B812-CEC0-3AB7BA62ED6F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46" creationId="{A529871E-BEBB-170F-17E3-694CE6011FC8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47" creationId="{AC99F117-7FA9-8D75-457A-568E43D401F2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48" creationId="{0A486463-9C06-6932-0439-047C24F45B9F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49" creationId="{9A810716-7ECF-D1B7-155C-D73696151D75}"/>
          </ac:spMkLst>
        </pc:spChg>
        <pc:spChg chg="mod">
          <ac:chgData name="Kim Ngan Le Thi" userId="c614d81ca1f9c8a6" providerId="LiveId" clId="{64F743DE-6986-4B80-BF6D-CC42D3D139A8}" dt="2024-06-19T11:23:15.463" v="1773" actId="1076"/>
          <ac:spMkLst>
            <pc:docMk/>
            <pc:sldMk cId="1940018777" sldId="1521"/>
            <ac:spMk id="50" creationId="{ACD88AAE-D413-4BE5-8E1C-DE7294966589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51" creationId="{BDC7FE85-51B7-C6BE-BA7E-0095ADAA354E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52" creationId="{BA1B3B04-D486-013C-1AC1-552D4D758A22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53" creationId="{6EB65455-B39B-13E0-D0AF-5F705C3B4A21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54" creationId="{43408852-24FF-F2BA-4EE1-38539253CB1A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55" creationId="{17DA4D28-0B44-BB4F-A671-AB8AE162999C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56" creationId="{435FB901-8D0D-EACE-A895-0C3C55350722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57" creationId="{A86584A9-56CC-0B52-EF3E-1FA2E41E16F9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58" creationId="{68A50861-FDBD-E5EF-36D1-2C1AF948D5A7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59" creationId="{C9BAB0DA-23A7-E6E9-2D2B-FAC4507C89D9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60" creationId="{E61BC51A-8F69-1279-D659-EFA89B2FB57A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61" creationId="{E8CF5E49-078A-154C-F28D-8F3ABBBF26C6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62" creationId="{55BF7A75-7F03-1764-EFF6-3474FA2E6202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63" creationId="{8DD039E0-B412-5DC9-55AE-AF30AFAFF409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64" creationId="{8AA3BC81-BD90-CAF4-E4F1-4B070F899171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65" creationId="{EAB798BA-A026-5723-0BA9-EF52E1330358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66" creationId="{68AA1814-C5F1-AD45-F1B8-D33E32A5B643}"/>
          </ac:spMkLst>
        </pc:spChg>
        <pc:spChg chg="mod">
          <ac:chgData name="Kim Ngan Le Thi" userId="c614d81ca1f9c8a6" providerId="LiveId" clId="{64F743DE-6986-4B80-BF6D-CC42D3D139A8}" dt="2024-06-19T11:23:54.446" v="1776"/>
          <ac:spMkLst>
            <pc:docMk/>
            <pc:sldMk cId="1940018777" sldId="1521"/>
            <ac:spMk id="67" creationId="{A1762A5F-6A7C-77F0-B2D1-B2633DF0E0B5}"/>
          </ac:spMkLst>
        </pc:spChg>
        <pc:grpChg chg="add del mod">
          <ac:chgData name="Kim Ngan Le Thi" userId="c614d81ca1f9c8a6" providerId="LiveId" clId="{64F743DE-6986-4B80-BF6D-CC42D3D139A8}" dt="2024-06-19T11:24:03.579" v="1780" actId="478"/>
          <ac:grpSpMkLst>
            <pc:docMk/>
            <pc:sldMk cId="1940018777" sldId="1521"/>
            <ac:grpSpMk id="3" creationId="{630860D4-8F58-C700-C639-C04E3CF7FF68}"/>
          </ac:grpSpMkLst>
        </pc:grpChg>
        <pc:grpChg chg="add mod">
          <ac:chgData name="Kim Ngan Le Thi" userId="c614d81ca1f9c8a6" providerId="LiveId" clId="{64F743DE-6986-4B80-BF6D-CC42D3D139A8}" dt="2024-06-19T11:24:00.965" v="1779" actId="1076"/>
          <ac:grpSpMkLst>
            <pc:docMk/>
            <pc:sldMk cId="1940018777" sldId="1521"/>
            <ac:grpSpMk id="22" creationId="{99F935D1-1CD3-2257-3B8B-673FF70DCD2C}"/>
          </ac:grpSpMkLst>
        </pc:grpChg>
        <pc:picChg chg="add mod">
          <ac:chgData name="Kim Ngan Le Thi" userId="c614d81ca1f9c8a6" providerId="LiveId" clId="{64F743DE-6986-4B80-BF6D-CC42D3D139A8}" dt="2024-06-19T11:23:13.108" v="1772" actId="1076"/>
          <ac:picMkLst>
            <pc:docMk/>
            <pc:sldMk cId="1940018777" sldId="1521"/>
            <ac:picMk id="2" creationId="{44ECD3D8-DC93-0993-B505-E5322F06FCC4}"/>
          </ac:picMkLst>
        </pc:picChg>
      </pc:sldChg>
      <pc:sldChg chg="modSp">
        <pc:chgData name="Kim Ngan Le Thi" userId="c614d81ca1f9c8a6" providerId="LiveId" clId="{64F743DE-6986-4B80-BF6D-CC42D3D139A8}" dt="2024-06-19T10:07:57.601" v="35" actId="20577"/>
        <pc:sldMkLst>
          <pc:docMk/>
          <pc:sldMk cId="2261034284" sldId="1522"/>
        </pc:sldMkLst>
        <pc:spChg chg="mod">
          <ac:chgData name="Kim Ngan Le Thi" userId="c614d81ca1f9c8a6" providerId="LiveId" clId="{64F743DE-6986-4B80-BF6D-CC42D3D139A8}" dt="2024-06-19T10:07:57.601" v="35" actId="20577"/>
          <ac:spMkLst>
            <pc:docMk/>
            <pc:sldMk cId="2261034284" sldId="1522"/>
            <ac:spMk id="4" creationId="{90F5AF28-640A-C0B3-073B-76145B162D0A}"/>
          </ac:spMkLst>
        </pc:spChg>
      </pc:sldChg>
      <pc:sldChg chg="addSp delSp modSp mod delAnim modAnim">
        <pc:chgData name="Kim Ngan Le Thi" userId="c614d81ca1f9c8a6" providerId="LiveId" clId="{64F743DE-6986-4B80-BF6D-CC42D3D139A8}" dt="2024-06-19T10:11:43.453" v="207" actId="20577"/>
        <pc:sldMkLst>
          <pc:docMk/>
          <pc:sldMk cId="130051743" sldId="1523"/>
        </pc:sldMkLst>
        <pc:spChg chg="add mod">
          <ac:chgData name="Kim Ngan Le Thi" userId="c614d81ca1f9c8a6" providerId="LiveId" clId="{64F743DE-6986-4B80-BF6D-CC42D3D139A8}" dt="2024-06-19T10:11:43.453" v="207" actId="20577"/>
          <ac:spMkLst>
            <pc:docMk/>
            <pc:sldMk cId="130051743" sldId="1523"/>
            <ac:spMk id="2" creationId="{74E79149-53E2-A68B-4FA1-0B215B788BD5}"/>
          </ac:spMkLst>
        </pc:spChg>
        <pc:spChg chg="del mod">
          <ac:chgData name="Kim Ngan Le Thi" userId="c614d81ca1f9c8a6" providerId="LiveId" clId="{64F743DE-6986-4B80-BF6D-CC42D3D139A8}" dt="2024-06-19T10:11:19.372" v="191" actId="21"/>
          <ac:spMkLst>
            <pc:docMk/>
            <pc:sldMk cId="130051743" sldId="1523"/>
            <ac:spMk id="33" creationId="{FCD24CC6-9A18-C117-B461-BD46D0C32BDD}"/>
          </ac:spMkLst>
        </pc:spChg>
        <pc:spChg chg="mod">
          <ac:chgData name="Kim Ngan Le Thi" userId="c614d81ca1f9c8a6" providerId="LiveId" clId="{64F743DE-6986-4B80-BF6D-CC42D3D139A8}" dt="2024-06-19T10:09:58.026" v="157" actId="1076"/>
          <ac:spMkLst>
            <pc:docMk/>
            <pc:sldMk cId="130051743" sldId="1523"/>
            <ac:spMk id="34" creationId="{16294304-A424-8F2B-9834-C741B0054990}"/>
          </ac:spMkLst>
        </pc:spChg>
        <pc:spChg chg="mod">
          <ac:chgData name="Kim Ngan Le Thi" userId="c614d81ca1f9c8a6" providerId="LiveId" clId="{64F743DE-6986-4B80-BF6D-CC42D3D139A8}" dt="2024-06-19T10:10:03.691" v="158" actId="1076"/>
          <ac:spMkLst>
            <pc:docMk/>
            <pc:sldMk cId="130051743" sldId="1523"/>
            <ac:spMk id="35" creationId="{D74AD91D-2E0D-A0A7-76F7-24FFC17086C9}"/>
          </ac:spMkLst>
        </pc:spChg>
        <pc:spChg chg="mod">
          <ac:chgData name="Kim Ngan Le Thi" userId="c614d81ca1f9c8a6" providerId="LiveId" clId="{64F743DE-6986-4B80-BF6D-CC42D3D139A8}" dt="2024-06-19T10:10:59.502" v="182" actId="1076"/>
          <ac:spMkLst>
            <pc:docMk/>
            <pc:sldMk cId="130051743" sldId="1523"/>
            <ac:spMk id="37" creationId="{0A2FF1BE-41AD-EB47-DD80-F03D8CF7A166}"/>
          </ac:spMkLst>
        </pc:spChg>
        <pc:spChg chg="mod">
          <ac:chgData name="Kim Ngan Le Thi" userId="c614d81ca1f9c8a6" providerId="LiveId" clId="{64F743DE-6986-4B80-BF6D-CC42D3D139A8}" dt="2024-06-19T10:08:39.041" v="40" actId="1076"/>
          <ac:spMkLst>
            <pc:docMk/>
            <pc:sldMk cId="130051743" sldId="1523"/>
            <ac:spMk id="55" creationId="{D3576734-DE99-F210-6AED-D1BAE82A0388}"/>
          </ac:spMkLst>
        </pc:spChg>
        <pc:spChg chg="mod">
          <ac:chgData name="Kim Ngan Le Thi" userId="c614d81ca1f9c8a6" providerId="LiveId" clId="{64F743DE-6986-4B80-BF6D-CC42D3D139A8}" dt="2024-06-19T10:10:44.382" v="174" actId="1076"/>
          <ac:spMkLst>
            <pc:docMk/>
            <pc:sldMk cId="130051743" sldId="1523"/>
            <ac:spMk id="56" creationId="{E529E8E3-0215-A905-1968-6F8D039E06A3}"/>
          </ac:spMkLst>
        </pc:spChg>
        <pc:spChg chg="mod">
          <ac:chgData name="Kim Ngan Le Thi" userId="c614d81ca1f9c8a6" providerId="LiveId" clId="{64F743DE-6986-4B80-BF6D-CC42D3D139A8}" dt="2024-06-19T10:08:22.731" v="37" actId="1076"/>
          <ac:spMkLst>
            <pc:docMk/>
            <pc:sldMk cId="130051743" sldId="1523"/>
            <ac:spMk id="57" creationId="{EC89144E-E8E1-8B07-A823-A7FC89EBD331}"/>
          </ac:spMkLst>
        </pc:spChg>
        <pc:spChg chg="mod">
          <ac:chgData name="Kim Ngan Le Thi" userId="c614d81ca1f9c8a6" providerId="LiveId" clId="{64F743DE-6986-4B80-BF6D-CC42D3D139A8}" dt="2024-06-19T10:09:49.183" v="155" actId="1076"/>
          <ac:spMkLst>
            <pc:docMk/>
            <pc:sldMk cId="130051743" sldId="1523"/>
            <ac:spMk id="58" creationId="{E7D00876-21BB-D49F-F450-700DD5F0F321}"/>
          </ac:spMkLst>
        </pc:spChg>
        <pc:grpChg chg="mod">
          <ac:chgData name="Kim Ngan Le Thi" userId="c614d81ca1f9c8a6" providerId="LiveId" clId="{64F743DE-6986-4B80-BF6D-CC42D3D139A8}" dt="2024-06-19T10:08:20.279" v="36" actId="1076"/>
          <ac:grpSpMkLst>
            <pc:docMk/>
            <pc:sldMk cId="130051743" sldId="1523"/>
            <ac:grpSpMk id="658" creationId="{9B13F38A-6F1A-26E0-9F4E-36A4203A625E}"/>
          </ac:grpSpMkLst>
        </pc:grpChg>
        <pc:grpChg chg="mod">
          <ac:chgData name="Kim Ngan Le Thi" userId="c614d81ca1f9c8a6" providerId="LiveId" clId="{64F743DE-6986-4B80-BF6D-CC42D3D139A8}" dt="2024-06-19T10:09:52.412" v="156" actId="1076"/>
          <ac:grpSpMkLst>
            <pc:docMk/>
            <pc:sldMk cId="130051743" sldId="1523"/>
            <ac:grpSpMk id="666" creationId="{BC2FB420-F0E4-C374-C290-5D55B2B75960}"/>
          </ac:grpSpMkLst>
        </pc:grpChg>
      </pc:sldChg>
      <pc:sldChg chg="modSp">
        <pc:chgData name="Kim Ngan Le Thi" userId="c614d81ca1f9c8a6" providerId="LiveId" clId="{64F743DE-6986-4B80-BF6D-CC42D3D139A8}" dt="2024-06-19T10:13:27.684" v="220" actId="20577"/>
        <pc:sldMkLst>
          <pc:docMk/>
          <pc:sldMk cId="2158601939" sldId="1524"/>
        </pc:sldMkLst>
        <pc:spChg chg="mod">
          <ac:chgData name="Kim Ngan Le Thi" userId="c614d81ca1f9c8a6" providerId="LiveId" clId="{64F743DE-6986-4B80-BF6D-CC42D3D139A8}" dt="2024-06-19T10:13:27.684" v="220" actId="20577"/>
          <ac:spMkLst>
            <pc:docMk/>
            <pc:sldMk cId="2158601939" sldId="1524"/>
            <ac:spMk id="650" creationId="{9C1D4933-B9EA-8723-12A4-08CFEDA9C1EC}"/>
          </ac:spMkLst>
        </pc:spChg>
      </pc:sldChg>
      <pc:sldChg chg="modSp mod">
        <pc:chgData name="Kim Ngan Le Thi" userId="c614d81ca1f9c8a6" providerId="LiveId" clId="{64F743DE-6986-4B80-BF6D-CC42D3D139A8}" dt="2024-06-19T10:13:44.715" v="221" actId="1076"/>
        <pc:sldMkLst>
          <pc:docMk/>
          <pc:sldMk cId="3499635871" sldId="1525"/>
        </pc:sldMkLst>
        <pc:spChg chg="mod">
          <ac:chgData name="Kim Ngan Le Thi" userId="c614d81ca1f9c8a6" providerId="LiveId" clId="{64F743DE-6986-4B80-BF6D-CC42D3D139A8}" dt="2024-06-19T10:13:44.715" v="221" actId="1076"/>
          <ac:spMkLst>
            <pc:docMk/>
            <pc:sldMk cId="3499635871" sldId="1525"/>
            <ac:spMk id="652" creationId="{555C24A6-F66A-D2EF-5E6C-90E80F46875D}"/>
          </ac:spMkLst>
        </pc:spChg>
      </pc:sldChg>
      <pc:sldChg chg="modSp mod">
        <pc:chgData name="Kim Ngan Le Thi" userId="c614d81ca1f9c8a6" providerId="LiveId" clId="{64F743DE-6986-4B80-BF6D-CC42D3D139A8}" dt="2024-06-19T10:14:49.164" v="233" actId="1076"/>
        <pc:sldMkLst>
          <pc:docMk/>
          <pc:sldMk cId="3395981795" sldId="1527"/>
        </pc:sldMkLst>
        <pc:spChg chg="mod">
          <ac:chgData name="Kim Ngan Le Thi" userId="c614d81ca1f9c8a6" providerId="LiveId" clId="{64F743DE-6986-4B80-BF6D-CC42D3D139A8}" dt="2024-06-19T10:14:49.164" v="233" actId="1076"/>
          <ac:spMkLst>
            <pc:docMk/>
            <pc:sldMk cId="3395981795" sldId="1527"/>
            <ac:spMk id="4" creationId="{57511E46-ADD6-FD44-9E5C-DAFC5EDBD9FD}"/>
          </ac:spMkLst>
        </pc:spChg>
      </pc:sldChg>
      <pc:sldChg chg="modSp mod">
        <pc:chgData name="Kim Ngan Le Thi" userId="c614d81ca1f9c8a6" providerId="LiveId" clId="{64F743DE-6986-4B80-BF6D-CC42D3D139A8}" dt="2024-06-19T10:27:56.085" v="793" actId="113"/>
        <pc:sldMkLst>
          <pc:docMk/>
          <pc:sldMk cId="539728449" sldId="1528"/>
        </pc:sldMkLst>
        <pc:spChg chg="mod">
          <ac:chgData name="Kim Ngan Le Thi" userId="c614d81ca1f9c8a6" providerId="LiveId" clId="{64F743DE-6986-4B80-BF6D-CC42D3D139A8}" dt="2024-06-19T10:26:19.607" v="786" actId="1076"/>
          <ac:spMkLst>
            <pc:docMk/>
            <pc:sldMk cId="539728449" sldId="1528"/>
            <ac:spMk id="683" creationId="{00000000-0000-0000-0000-000000000000}"/>
          </ac:spMkLst>
        </pc:spChg>
        <pc:graphicFrameChg chg="mod modGraphic">
          <ac:chgData name="Kim Ngan Le Thi" userId="c614d81ca1f9c8a6" providerId="LiveId" clId="{64F743DE-6986-4B80-BF6D-CC42D3D139A8}" dt="2024-06-19T10:27:56.085" v="793" actId="113"/>
          <ac:graphicFrameMkLst>
            <pc:docMk/>
            <pc:sldMk cId="539728449" sldId="1528"/>
            <ac:graphicFrameMk id="2" creationId="{8384C4BB-6B2B-3375-5905-D4E78F4C49AD}"/>
          </ac:graphicFrameMkLst>
        </pc:graphicFrameChg>
      </pc:sldChg>
      <pc:sldChg chg="del">
        <pc:chgData name="Kim Ngan Le Thi" userId="c614d81ca1f9c8a6" providerId="LiveId" clId="{64F743DE-6986-4B80-BF6D-CC42D3D139A8}" dt="2024-06-19T10:28:02.822" v="794" actId="47"/>
        <pc:sldMkLst>
          <pc:docMk/>
          <pc:sldMk cId="650640558" sldId="1529"/>
        </pc:sldMkLst>
      </pc:sldChg>
      <pc:sldChg chg="modSp">
        <pc:chgData name="Kim Ngan Le Thi" userId="c614d81ca1f9c8a6" providerId="LiveId" clId="{64F743DE-6986-4B80-BF6D-CC42D3D139A8}" dt="2024-06-19T10:29:11.926" v="838" actId="20577"/>
        <pc:sldMkLst>
          <pc:docMk/>
          <pc:sldMk cId="934846925" sldId="1530"/>
        </pc:sldMkLst>
        <pc:spChg chg="mod">
          <ac:chgData name="Kim Ngan Le Thi" userId="c614d81ca1f9c8a6" providerId="LiveId" clId="{64F743DE-6986-4B80-BF6D-CC42D3D139A8}" dt="2024-06-19T10:29:11.926" v="838" actId="20577"/>
          <ac:spMkLst>
            <pc:docMk/>
            <pc:sldMk cId="934846925" sldId="1530"/>
            <ac:spMk id="3" creationId="{AA11E3DC-41E8-63B1-3EFA-65915CFB0322}"/>
          </ac:spMkLst>
        </pc:spChg>
      </pc:sldChg>
      <pc:sldChg chg="addSp delSp modSp mod delAnim">
        <pc:chgData name="Kim Ngan Le Thi" userId="c614d81ca1f9c8a6" providerId="LiveId" clId="{64F743DE-6986-4B80-BF6D-CC42D3D139A8}" dt="2024-06-19T10:41:13.044" v="884" actId="14100"/>
        <pc:sldMkLst>
          <pc:docMk/>
          <pc:sldMk cId="3263706945" sldId="1531"/>
        </pc:sldMkLst>
        <pc:spChg chg="del">
          <ac:chgData name="Kim Ngan Le Thi" userId="c614d81ca1f9c8a6" providerId="LiveId" clId="{64F743DE-6986-4B80-BF6D-CC42D3D139A8}" dt="2024-06-19T10:30:58.798" v="839" actId="478"/>
          <ac:spMkLst>
            <pc:docMk/>
            <pc:sldMk cId="3263706945" sldId="1531"/>
            <ac:spMk id="5" creationId="{3DF1C0D9-C58D-A36D-941C-69FDC4150104}"/>
          </ac:spMkLst>
        </pc:spChg>
        <pc:spChg chg="add del mod">
          <ac:chgData name="Kim Ngan Le Thi" userId="c614d81ca1f9c8a6" providerId="LiveId" clId="{64F743DE-6986-4B80-BF6D-CC42D3D139A8}" dt="2024-06-19T10:41:02.069" v="880" actId="478"/>
          <ac:spMkLst>
            <pc:docMk/>
            <pc:sldMk cId="3263706945" sldId="1531"/>
            <ac:spMk id="11" creationId="{3F93A34F-0CF3-E397-2FAF-5975AC6C923C}"/>
          </ac:spMkLst>
        </pc:spChg>
        <pc:spChg chg="del mod">
          <ac:chgData name="Kim Ngan Le Thi" userId="c614d81ca1f9c8a6" providerId="LiveId" clId="{64F743DE-6986-4B80-BF6D-CC42D3D139A8}" dt="2024-06-19T10:40:57.108" v="879" actId="478"/>
          <ac:spMkLst>
            <pc:docMk/>
            <pc:sldMk cId="3263706945" sldId="1531"/>
            <ac:spMk id="683" creationId="{00000000-0000-0000-0000-000000000000}"/>
          </ac:spMkLst>
        </pc:spChg>
        <pc:graphicFrameChg chg="add del mod">
          <ac:chgData name="Kim Ngan Le Thi" userId="c614d81ca1f9c8a6" providerId="LiveId" clId="{64F743DE-6986-4B80-BF6D-CC42D3D139A8}" dt="2024-06-19T10:31:50.716" v="851" actId="478"/>
          <ac:graphicFrameMkLst>
            <pc:docMk/>
            <pc:sldMk cId="3263706945" sldId="1531"/>
            <ac:graphicFrameMk id="2" creationId="{60417698-4A2E-82FC-4A0B-196CA5AF78F0}"/>
          </ac:graphicFrameMkLst>
        </pc:graphicFrameChg>
        <pc:graphicFrameChg chg="add del mod modGraphic">
          <ac:chgData name="Kim Ngan Le Thi" userId="c614d81ca1f9c8a6" providerId="LiveId" clId="{64F743DE-6986-4B80-BF6D-CC42D3D139A8}" dt="2024-06-19T10:32:52.521" v="867" actId="478"/>
          <ac:graphicFrameMkLst>
            <pc:docMk/>
            <pc:sldMk cId="3263706945" sldId="1531"/>
            <ac:graphicFrameMk id="3" creationId="{3DECBF1C-6A36-B93C-D894-CDE284CC8A15}"/>
          </ac:graphicFrameMkLst>
        </pc:graphicFrameChg>
        <pc:graphicFrameChg chg="add del mod">
          <ac:chgData name="Kim Ngan Le Thi" userId="c614d81ca1f9c8a6" providerId="LiveId" clId="{64F743DE-6986-4B80-BF6D-CC42D3D139A8}" dt="2024-06-19T10:33:27.227" v="873" actId="478"/>
          <ac:graphicFrameMkLst>
            <pc:docMk/>
            <pc:sldMk cId="3263706945" sldId="1531"/>
            <ac:graphicFrameMk id="4" creationId="{52207D9D-9CBC-B315-F507-B61E0F661400}"/>
          </ac:graphicFrameMkLst>
        </pc:graphicFrameChg>
        <pc:graphicFrameChg chg="add mod">
          <ac:chgData name="Kim Ngan Le Thi" userId="c614d81ca1f9c8a6" providerId="LiveId" clId="{64F743DE-6986-4B80-BF6D-CC42D3D139A8}" dt="2024-06-19T10:41:13.044" v="884" actId="14100"/>
          <ac:graphicFrameMkLst>
            <pc:docMk/>
            <pc:sldMk cId="3263706945" sldId="1531"/>
            <ac:graphicFrameMk id="6" creationId="{E46B8E0C-27DB-7507-3F0B-8C758DD3472C}"/>
          </ac:graphicFrameMkLst>
        </pc:graphicFrameChg>
      </pc:sldChg>
      <pc:sldChg chg="modSp">
        <pc:chgData name="Kim Ngan Le Thi" userId="c614d81ca1f9c8a6" providerId="LiveId" clId="{64F743DE-6986-4B80-BF6D-CC42D3D139A8}" dt="2024-06-19T10:46:20.037" v="1214" actId="20577"/>
        <pc:sldMkLst>
          <pc:docMk/>
          <pc:sldMk cId="51472683" sldId="1532"/>
        </pc:sldMkLst>
        <pc:spChg chg="mod">
          <ac:chgData name="Kim Ngan Le Thi" userId="c614d81ca1f9c8a6" providerId="LiveId" clId="{64F743DE-6986-4B80-BF6D-CC42D3D139A8}" dt="2024-06-19T10:46:20.037" v="1214" actId="20577"/>
          <ac:spMkLst>
            <pc:docMk/>
            <pc:sldMk cId="51472683" sldId="1532"/>
            <ac:spMk id="1551" creationId="{00000000-0000-0000-0000-000000000000}"/>
          </ac:spMkLst>
        </pc:spChg>
      </pc:sldChg>
      <pc:sldChg chg="modSp mod">
        <pc:chgData name="Kim Ngan Le Thi" userId="c614d81ca1f9c8a6" providerId="LiveId" clId="{64F743DE-6986-4B80-BF6D-CC42D3D139A8}" dt="2024-06-19T10:46:40.372" v="1218" actId="20577"/>
        <pc:sldMkLst>
          <pc:docMk/>
          <pc:sldMk cId="2643676212" sldId="1533"/>
        </pc:sldMkLst>
        <pc:spChg chg="mod">
          <ac:chgData name="Kim Ngan Le Thi" userId="c614d81ca1f9c8a6" providerId="LiveId" clId="{64F743DE-6986-4B80-BF6D-CC42D3D139A8}" dt="2024-06-19T10:46:40.372" v="1218" actId="20577"/>
          <ac:spMkLst>
            <pc:docMk/>
            <pc:sldMk cId="2643676212" sldId="1533"/>
            <ac:spMk id="8" creationId="{DD09D53B-D935-FA7F-379E-6E3F8613BA25}"/>
          </ac:spMkLst>
        </pc:spChg>
        <pc:spChg chg="mod">
          <ac:chgData name="Kim Ngan Le Thi" userId="c614d81ca1f9c8a6" providerId="LiveId" clId="{64F743DE-6986-4B80-BF6D-CC42D3D139A8}" dt="2024-06-19T10:45:57.701" v="1168" actId="20577"/>
          <ac:spMkLst>
            <pc:docMk/>
            <pc:sldMk cId="2643676212" sldId="1533"/>
            <ac:spMk id="683" creationId="{00000000-0000-0000-0000-000000000000}"/>
          </ac:spMkLst>
        </pc:spChg>
      </pc:sldChg>
      <pc:sldChg chg="addSp delSp modSp mod">
        <pc:chgData name="Kim Ngan Le Thi" userId="c614d81ca1f9c8a6" providerId="LiveId" clId="{64F743DE-6986-4B80-BF6D-CC42D3D139A8}" dt="2024-06-19T10:49:00.722" v="1247" actId="20577"/>
        <pc:sldMkLst>
          <pc:docMk/>
          <pc:sldMk cId="570432719" sldId="1534"/>
        </pc:sldMkLst>
        <pc:spChg chg="mod">
          <ac:chgData name="Kim Ngan Le Thi" userId="c614d81ca1f9c8a6" providerId="LiveId" clId="{64F743DE-6986-4B80-BF6D-CC42D3D139A8}" dt="2024-06-19T10:49:00.722" v="1247" actId="20577"/>
          <ac:spMkLst>
            <pc:docMk/>
            <pc:sldMk cId="570432719" sldId="1534"/>
            <ac:spMk id="5" creationId="{1E687B78-A8FB-0DD4-14AB-C992D4B4F4A1}"/>
          </ac:spMkLst>
        </pc:spChg>
        <pc:spChg chg="add del mod">
          <ac:chgData name="Kim Ngan Le Thi" userId="c614d81ca1f9c8a6" providerId="LiveId" clId="{64F743DE-6986-4B80-BF6D-CC42D3D139A8}" dt="2024-06-19T10:47:06.166" v="1220" actId="478"/>
          <ac:spMkLst>
            <pc:docMk/>
            <pc:sldMk cId="570432719" sldId="1534"/>
            <ac:spMk id="8" creationId="{7847A931-20F2-0213-646D-D1DEB69980AA}"/>
          </ac:spMkLst>
        </pc:spChg>
        <pc:spChg chg="add mod">
          <ac:chgData name="Kim Ngan Le Thi" userId="c614d81ca1f9c8a6" providerId="LiveId" clId="{64F743DE-6986-4B80-BF6D-CC42D3D139A8}" dt="2024-06-19T10:47:07.613" v="1221"/>
          <ac:spMkLst>
            <pc:docMk/>
            <pc:sldMk cId="570432719" sldId="1534"/>
            <ac:spMk id="9" creationId="{DAE2C301-9C37-D177-EBCD-6E83576D2F0A}"/>
          </ac:spMkLst>
        </pc:spChg>
        <pc:spChg chg="del">
          <ac:chgData name="Kim Ngan Le Thi" userId="c614d81ca1f9c8a6" providerId="LiveId" clId="{64F743DE-6986-4B80-BF6D-CC42D3D139A8}" dt="2024-06-19T10:47:02.921" v="1219" actId="478"/>
          <ac:spMkLst>
            <pc:docMk/>
            <pc:sldMk cId="570432719" sldId="1534"/>
            <ac:spMk id="683" creationId="{00000000-0000-0000-0000-000000000000}"/>
          </ac:spMkLst>
        </pc:spChg>
      </pc:sldChg>
      <pc:sldChg chg="addSp delSp modSp mod">
        <pc:chgData name="Kim Ngan Le Thi" userId="c614d81ca1f9c8a6" providerId="LiveId" clId="{64F743DE-6986-4B80-BF6D-CC42D3D139A8}" dt="2024-06-19T10:49:52.739" v="1279" actId="14100"/>
        <pc:sldMkLst>
          <pc:docMk/>
          <pc:sldMk cId="3627848728" sldId="1535"/>
        </pc:sldMkLst>
        <pc:spChg chg="add del mod">
          <ac:chgData name="Kim Ngan Le Thi" userId="c614d81ca1f9c8a6" providerId="LiveId" clId="{64F743DE-6986-4B80-BF6D-CC42D3D139A8}" dt="2024-06-19T10:47:14.088" v="1223" actId="478"/>
          <ac:spMkLst>
            <pc:docMk/>
            <pc:sldMk cId="3627848728" sldId="1535"/>
            <ac:spMk id="5" creationId="{72C3DD79-2F3B-54BA-CF23-6FC64FBCC8AD}"/>
          </ac:spMkLst>
        </pc:spChg>
        <pc:spChg chg="add mod">
          <ac:chgData name="Kim Ngan Le Thi" userId="c614d81ca1f9c8a6" providerId="LiveId" clId="{64F743DE-6986-4B80-BF6D-CC42D3D139A8}" dt="2024-06-19T10:47:15.481" v="1224"/>
          <ac:spMkLst>
            <pc:docMk/>
            <pc:sldMk cId="3627848728" sldId="1535"/>
            <ac:spMk id="7" creationId="{AC14E3CB-6278-2090-89F0-554CF3F7ABBA}"/>
          </ac:spMkLst>
        </pc:spChg>
        <pc:spChg chg="mod">
          <ac:chgData name="Kim Ngan Le Thi" userId="c614d81ca1f9c8a6" providerId="LiveId" clId="{64F743DE-6986-4B80-BF6D-CC42D3D139A8}" dt="2024-06-19T10:49:52.739" v="1279" actId="14100"/>
          <ac:spMkLst>
            <pc:docMk/>
            <pc:sldMk cId="3627848728" sldId="1535"/>
            <ac:spMk id="12" creationId="{7BE83531-2F38-AE86-2B95-9A17B1917C9B}"/>
          </ac:spMkLst>
        </pc:spChg>
        <pc:spChg chg="mod">
          <ac:chgData name="Kim Ngan Le Thi" userId="c614d81ca1f9c8a6" providerId="LiveId" clId="{64F743DE-6986-4B80-BF6D-CC42D3D139A8}" dt="2024-06-19T10:49:45.766" v="1274" actId="20577"/>
          <ac:spMkLst>
            <pc:docMk/>
            <pc:sldMk cId="3627848728" sldId="1535"/>
            <ac:spMk id="16" creationId="{1A70B284-65CE-EE10-A2A4-FB89A839B7F2}"/>
          </ac:spMkLst>
        </pc:spChg>
        <pc:spChg chg="mod">
          <ac:chgData name="Kim Ngan Le Thi" userId="c614d81ca1f9c8a6" providerId="LiveId" clId="{64F743DE-6986-4B80-BF6D-CC42D3D139A8}" dt="2024-06-19T10:49:25.400" v="1251" actId="20577"/>
          <ac:spMkLst>
            <pc:docMk/>
            <pc:sldMk cId="3627848728" sldId="1535"/>
            <ac:spMk id="20" creationId="{0F8BCA55-89DF-012D-56F7-877AD732768A}"/>
          </ac:spMkLst>
        </pc:spChg>
        <pc:spChg chg="del">
          <ac:chgData name="Kim Ngan Le Thi" userId="c614d81ca1f9c8a6" providerId="LiveId" clId="{64F743DE-6986-4B80-BF6D-CC42D3D139A8}" dt="2024-06-19T10:47:11.957" v="1222" actId="478"/>
          <ac:spMkLst>
            <pc:docMk/>
            <pc:sldMk cId="3627848728" sldId="1535"/>
            <ac:spMk id="683" creationId="{00000000-0000-0000-0000-000000000000}"/>
          </ac:spMkLst>
        </pc:spChg>
      </pc:sldChg>
      <pc:sldChg chg="addSp delSp modSp mod">
        <pc:chgData name="Kim Ngan Le Thi" userId="c614d81ca1f9c8a6" providerId="LiveId" clId="{64F743DE-6986-4B80-BF6D-CC42D3D139A8}" dt="2024-06-19T10:47:24.056" v="1227"/>
        <pc:sldMkLst>
          <pc:docMk/>
          <pc:sldMk cId="1841009441" sldId="1536"/>
        </pc:sldMkLst>
        <pc:spChg chg="add del mod">
          <ac:chgData name="Kim Ngan Le Thi" userId="c614d81ca1f9c8a6" providerId="LiveId" clId="{64F743DE-6986-4B80-BF6D-CC42D3D139A8}" dt="2024-06-19T10:47:22.551" v="1226" actId="478"/>
          <ac:spMkLst>
            <pc:docMk/>
            <pc:sldMk cId="1841009441" sldId="1536"/>
            <ac:spMk id="6" creationId="{703B808D-F411-4FF3-4805-C0E93891FE6F}"/>
          </ac:spMkLst>
        </pc:spChg>
        <pc:spChg chg="add mod">
          <ac:chgData name="Kim Ngan Le Thi" userId="c614d81ca1f9c8a6" providerId="LiveId" clId="{64F743DE-6986-4B80-BF6D-CC42D3D139A8}" dt="2024-06-19T10:47:24.056" v="1227"/>
          <ac:spMkLst>
            <pc:docMk/>
            <pc:sldMk cId="1841009441" sldId="1536"/>
            <ac:spMk id="7" creationId="{08DAE9D0-AA6F-1BAF-F344-85D54A31CA00}"/>
          </ac:spMkLst>
        </pc:spChg>
        <pc:spChg chg="del">
          <ac:chgData name="Kim Ngan Le Thi" userId="c614d81ca1f9c8a6" providerId="LiveId" clId="{64F743DE-6986-4B80-BF6D-CC42D3D139A8}" dt="2024-06-19T10:47:18.594" v="1225" actId="478"/>
          <ac:spMkLst>
            <pc:docMk/>
            <pc:sldMk cId="1841009441" sldId="1536"/>
            <ac:spMk id="683" creationId="{00000000-0000-0000-0000-000000000000}"/>
          </ac:spMkLst>
        </pc:spChg>
      </pc:sldChg>
      <pc:sldChg chg="addSp delSp modSp mod">
        <pc:chgData name="Kim Ngan Le Thi" userId="c614d81ca1f9c8a6" providerId="LiveId" clId="{64F743DE-6986-4B80-BF6D-CC42D3D139A8}" dt="2024-06-19T10:47:34.360" v="1230"/>
        <pc:sldMkLst>
          <pc:docMk/>
          <pc:sldMk cId="71180659" sldId="1537"/>
        </pc:sldMkLst>
        <pc:spChg chg="add del mod">
          <ac:chgData name="Kim Ngan Le Thi" userId="c614d81ca1f9c8a6" providerId="LiveId" clId="{64F743DE-6986-4B80-BF6D-CC42D3D139A8}" dt="2024-06-19T10:47:33.024" v="1229" actId="478"/>
          <ac:spMkLst>
            <pc:docMk/>
            <pc:sldMk cId="71180659" sldId="1537"/>
            <ac:spMk id="26" creationId="{DE048DEB-1EDF-0DE9-27CB-2A52DB73D232}"/>
          </ac:spMkLst>
        </pc:spChg>
        <pc:spChg chg="add mod">
          <ac:chgData name="Kim Ngan Le Thi" userId="c614d81ca1f9c8a6" providerId="LiveId" clId="{64F743DE-6986-4B80-BF6D-CC42D3D139A8}" dt="2024-06-19T10:47:34.360" v="1230"/>
          <ac:spMkLst>
            <pc:docMk/>
            <pc:sldMk cId="71180659" sldId="1537"/>
            <ac:spMk id="27" creationId="{44FE0ADC-0CBA-7CDB-F41C-AD06156019BD}"/>
          </ac:spMkLst>
        </pc:spChg>
        <pc:spChg chg="del">
          <ac:chgData name="Kim Ngan Le Thi" userId="c614d81ca1f9c8a6" providerId="LiveId" clId="{64F743DE-6986-4B80-BF6D-CC42D3D139A8}" dt="2024-06-19T10:47:28.787" v="1228" actId="478"/>
          <ac:spMkLst>
            <pc:docMk/>
            <pc:sldMk cId="71180659" sldId="1537"/>
            <ac:spMk id="683" creationId="{00000000-0000-0000-0000-000000000000}"/>
          </ac:spMkLst>
        </pc:spChg>
      </pc:sldChg>
      <pc:sldChg chg="addSp delSp modSp mod">
        <pc:chgData name="Kim Ngan Le Thi" userId="c614d81ca1f9c8a6" providerId="LiveId" clId="{64F743DE-6986-4B80-BF6D-CC42D3D139A8}" dt="2024-06-19T10:52:09.443" v="1414" actId="114"/>
        <pc:sldMkLst>
          <pc:docMk/>
          <pc:sldMk cId="1577945645" sldId="1538"/>
        </pc:sldMkLst>
        <pc:spChg chg="del">
          <ac:chgData name="Kim Ngan Le Thi" userId="c614d81ca1f9c8a6" providerId="LiveId" clId="{64F743DE-6986-4B80-BF6D-CC42D3D139A8}" dt="2024-06-19T10:47:38.757" v="1231" actId="478"/>
          <ac:spMkLst>
            <pc:docMk/>
            <pc:sldMk cId="1577945645" sldId="1538"/>
            <ac:spMk id="683" creationId="{00000000-0000-0000-0000-000000000000}"/>
          </ac:spMkLst>
        </pc:spChg>
        <pc:spChg chg="mod">
          <ac:chgData name="Kim Ngan Le Thi" userId="c614d81ca1f9c8a6" providerId="LiveId" clId="{64F743DE-6986-4B80-BF6D-CC42D3D139A8}" dt="2024-06-19T10:52:09.443" v="1414" actId="114"/>
          <ac:spMkLst>
            <pc:docMk/>
            <pc:sldMk cId="1577945645" sldId="1538"/>
            <ac:spMk id="911" creationId="{C7DAFA86-F568-B7FE-FF05-F78DD4AC686B}"/>
          </ac:spMkLst>
        </pc:spChg>
        <pc:spChg chg="add del mod">
          <ac:chgData name="Kim Ngan Le Thi" userId="c614d81ca1f9c8a6" providerId="LiveId" clId="{64F743DE-6986-4B80-BF6D-CC42D3D139A8}" dt="2024-06-19T10:47:40.791" v="1232" actId="478"/>
          <ac:spMkLst>
            <pc:docMk/>
            <pc:sldMk cId="1577945645" sldId="1538"/>
            <ac:spMk id="912" creationId="{061B0BB0-3E0A-A4A5-5829-942047A1833B}"/>
          </ac:spMkLst>
        </pc:spChg>
        <pc:spChg chg="add mod">
          <ac:chgData name="Kim Ngan Le Thi" userId="c614d81ca1f9c8a6" providerId="LiveId" clId="{64F743DE-6986-4B80-BF6D-CC42D3D139A8}" dt="2024-06-19T10:47:42.138" v="1233"/>
          <ac:spMkLst>
            <pc:docMk/>
            <pc:sldMk cId="1577945645" sldId="1538"/>
            <ac:spMk id="913" creationId="{DE5211AC-6F24-06C5-B44E-B5A86FDC8EB3}"/>
          </ac:spMkLst>
        </pc:spChg>
      </pc:sldChg>
      <pc:sldChg chg="addSp delSp modSp mod">
        <pc:chgData name="Kim Ngan Le Thi" userId="c614d81ca1f9c8a6" providerId="LiveId" clId="{64F743DE-6986-4B80-BF6D-CC42D3D139A8}" dt="2024-06-19T10:47:51.166" v="1236"/>
        <pc:sldMkLst>
          <pc:docMk/>
          <pc:sldMk cId="3897612268" sldId="1539"/>
        </pc:sldMkLst>
        <pc:spChg chg="add del mod">
          <ac:chgData name="Kim Ngan Le Thi" userId="c614d81ca1f9c8a6" providerId="LiveId" clId="{64F743DE-6986-4B80-BF6D-CC42D3D139A8}" dt="2024-06-19T10:47:49.925" v="1235" actId="478"/>
          <ac:spMkLst>
            <pc:docMk/>
            <pc:sldMk cId="3897612268" sldId="1539"/>
            <ac:spMk id="3" creationId="{3DA574E9-4561-C760-ECE5-270C0BE15DA2}"/>
          </ac:spMkLst>
        </pc:spChg>
        <pc:spChg chg="add mod">
          <ac:chgData name="Kim Ngan Le Thi" userId="c614d81ca1f9c8a6" providerId="LiveId" clId="{64F743DE-6986-4B80-BF6D-CC42D3D139A8}" dt="2024-06-19T10:47:51.166" v="1236"/>
          <ac:spMkLst>
            <pc:docMk/>
            <pc:sldMk cId="3897612268" sldId="1539"/>
            <ac:spMk id="4" creationId="{26BA1E31-E996-B8FF-B58E-4E06A9BB2D5C}"/>
          </ac:spMkLst>
        </pc:spChg>
        <pc:spChg chg="del">
          <ac:chgData name="Kim Ngan Le Thi" userId="c614d81ca1f9c8a6" providerId="LiveId" clId="{64F743DE-6986-4B80-BF6D-CC42D3D139A8}" dt="2024-06-19T10:47:48.192" v="1234" actId="478"/>
          <ac:spMkLst>
            <pc:docMk/>
            <pc:sldMk cId="3897612268" sldId="1539"/>
            <ac:spMk id="683" creationId="{00000000-0000-0000-0000-000000000000}"/>
          </ac:spMkLst>
        </pc:spChg>
      </pc:sldChg>
      <pc:sldChg chg="modSp">
        <pc:chgData name="Kim Ngan Le Thi" userId="c614d81ca1f9c8a6" providerId="LiveId" clId="{64F743DE-6986-4B80-BF6D-CC42D3D139A8}" dt="2024-06-19T10:53:20.144" v="1499" actId="20577"/>
        <pc:sldMkLst>
          <pc:docMk/>
          <pc:sldMk cId="3069373038" sldId="1544"/>
        </pc:sldMkLst>
        <pc:spChg chg="mod">
          <ac:chgData name="Kim Ngan Le Thi" userId="c614d81ca1f9c8a6" providerId="LiveId" clId="{64F743DE-6986-4B80-BF6D-CC42D3D139A8}" dt="2024-06-19T10:53:20.144" v="1499" actId="20577"/>
          <ac:spMkLst>
            <pc:docMk/>
            <pc:sldMk cId="3069373038" sldId="1544"/>
            <ac:spMk id="4" creationId="{3013F84E-1943-FF0C-69EF-5FA3ACAEB3BF}"/>
          </ac:spMkLst>
        </pc:spChg>
      </pc:sldChg>
      <pc:sldChg chg="modSp">
        <pc:chgData name="Kim Ngan Le Thi" userId="c614d81ca1f9c8a6" providerId="LiveId" clId="{64F743DE-6986-4B80-BF6D-CC42D3D139A8}" dt="2024-06-19T10:53:51.994" v="1596" actId="20577"/>
        <pc:sldMkLst>
          <pc:docMk/>
          <pc:sldMk cId="1549399209" sldId="1545"/>
        </pc:sldMkLst>
        <pc:spChg chg="mod">
          <ac:chgData name="Kim Ngan Le Thi" userId="c614d81ca1f9c8a6" providerId="LiveId" clId="{64F743DE-6986-4B80-BF6D-CC42D3D139A8}" dt="2024-06-19T10:53:51.994" v="1596" actId="20577"/>
          <ac:spMkLst>
            <pc:docMk/>
            <pc:sldMk cId="1549399209" sldId="1545"/>
            <ac:spMk id="661" creationId="{01748E15-B0E8-EB11-9758-DB61E719A1C6}"/>
          </ac:spMkLst>
        </pc:spChg>
      </pc:sldChg>
      <pc:sldChg chg="del">
        <pc:chgData name="Kim Ngan Le Thi" userId="c614d81ca1f9c8a6" providerId="LiveId" clId="{64F743DE-6986-4B80-BF6D-CC42D3D139A8}" dt="2024-06-19T11:19:40.702" v="1764" actId="47"/>
        <pc:sldMkLst>
          <pc:docMk/>
          <pc:sldMk cId="469322058" sldId="1546"/>
        </pc:sldMkLst>
      </pc:sldChg>
      <pc:sldChg chg="new del">
        <pc:chgData name="Kim Ngan Le Thi" userId="c614d81ca1f9c8a6" providerId="LiveId" clId="{64F743DE-6986-4B80-BF6D-CC42D3D139A8}" dt="2024-06-19T10:41:56.831" v="886" actId="47"/>
        <pc:sldMkLst>
          <pc:docMk/>
          <pc:sldMk cId="1293907306" sldId="1548"/>
        </pc:sldMkLst>
      </pc:sldChg>
      <pc:sldChg chg="addSp delSp modSp new del mod">
        <pc:chgData name="Kim Ngan Le Thi" userId="c614d81ca1f9c8a6" providerId="LiveId" clId="{64F743DE-6986-4B80-BF6D-CC42D3D139A8}" dt="2024-06-19T11:16:24.538" v="1670" actId="47"/>
        <pc:sldMkLst>
          <pc:docMk/>
          <pc:sldMk cId="2819696583" sldId="1548"/>
        </pc:sldMkLst>
        <pc:spChg chg="del">
          <ac:chgData name="Kim Ngan Le Thi" userId="c614d81ca1f9c8a6" providerId="LiveId" clId="{64F743DE-6986-4B80-BF6D-CC42D3D139A8}" dt="2024-06-19T11:07:28.739" v="1598" actId="478"/>
          <ac:spMkLst>
            <pc:docMk/>
            <pc:sldMk cId="2819696583" sldId="1548"/>
            <ac:spMk id="2" creationId="{1D5FA061-C6B4-B5D7-CD95-9D7CD46DC478}"/>
          </ac:spMkLst>
        </pc:spChg>
        <pc:spChg chg="del">
          <ac:chgData name="Kim Ngan Le Thi" userId="c614d81ca1f9c8a6" providerId="LiveId" clId="{64F743DE-6986-4B80-BF6D-CC42D3D139A8}" dt="2024-06-19T11:07:32.763" v="1600" actId="478"/>
          <ac:spMkLst>
            <pc:docMk/>
            <pc:sldMk cId="2819696583" sldId="1548"/>
            <ac:spMk id="3" creationId="{1750DD64-7080-7F1B-01DF-60893F3F0468}"/>
          </ac:spMkLst>
        </pc:spChg>
        <pc:spChg chg="del">
          <ac:chgData name="Kim Ngan Le Thi" userId="c614d81ca1f9c8a6" providerId="LiveId" clId="{64F743DE-6986-4B80-BF6D-CC42D3D139A8}" dt="2024-06-19T11:07:34.444" v="1601" actId="478"/>
          <ac:spMkLst>
            <pc:docMk/>
            <pc:sldMk cId="2819696583" sldId="1548"/>
            <ac:spMk id="4" creationId="{7215D46D-3599-E998-57A5-4E6061CE7410}"/>
          </ac:spMkLst>
        </pc:spChg>
        <pc:spChg chg="del">
          <ac:chgData name="Kim Ngan Le Thi" userId="c614d81ca1f9c8a6" providerId="LiveId" clId="{64F743DE-6986-4B80-BF6D-CC42D3D139A8}" dt="2024-06-19T11:07:30.896" v="1599" actId="478"/>
          <ac:spMkLst>
            <pc:docMk/>
            <pc:sldMk cId="2819696583" sldId="1548"/>
            <ac:spMk id="5" creationId="{1ED5DBE4-68B4-6F19-9BB3-50F8EA0F3CF2}"/>
          </ac:spMkLst>
        </pc:spChg>
        <pc:spChg chg="del">
          <ac:chgData name="Kim Ngan Le Thi" userId="c614d81ca1f9c8a6" providerId="LiveId" clId="{64F743DE-6986-4B80-BF6D-CC42D3D139A8}" dt="2024-06-19T11:07:35.939" v="1602" actId="478"/>
          <ac:spMkLst>
            <pc:docMk/>
            <pc:sldMk cId="2819696583" sldId="1548"/>
            <ac:spMk id="6" creationId="{8AD25158-6C63-56BB-BF31-FEB97A526363}"/>
          </ac:spMkLst>
        </pc:spChg>
        <pc:spChg chg="del">
          <ac:chgData name="Kim Ngan Le Thi" userId="c614d81ca1f9c8a6" providerId="LiveId" clId="{64F743DE-6986-4B80-BF6D-CC42D3D139A8}" dt="2024-06-19T11:07:40.925" v="1604" actId="478"/>
          <ac:spMkLst>
            <pc:docMk/>
            <pc:sldMk cId="2819696583" sldId="1548"/>
            <ac:spMk id="7" creationId="{8F791F5B-5121-1258-5A94-65E510C56C69}"/>
          </ac:spMkLst>
        </pc:spChg>
        <pc:spChg chg="del">
          <ac:chgData name="Kim Ngan Le Thi" userId="c614d81ca1f9c8a6" providerId="LiveId" clId="{64F743DE-6986-4B80-BF6D-CC42D3D139A8}" dt="2024-06-19T11:07:37.791" v="1603" actId="478"/>
          <ac:spMkLst>
            <pc:docMk/>
            <pc:sldMk cId="2819696583" sldId="1548"/>
            <ac:spMk id="8" creationId="{B958B60D-1442-F2BC-B6F8-E18BA83AA591}"/>
          </ac:spMkLst>
        </pc:spChg>
        <pc:spChg chg="del">
          <ac:chgData name="Kim Ngan Le Thi" userId="c614d81ca1f9c8a6" providerId="LiveId" clId="{64F743DE-6986-4B80-BF6D-CC42D3D139A8}" dt="2024-06-19T11:07:45.226" v="1606" actId="478"/>
          <ac:spMkLst>
            <pc:docMk/>
            <pc:sldMk cId="2819696583" sldId="1548"/>
            <ac:spMk id="9" creationId="{8970CE13-61F6-F5D1-3CB7-C7E10FCF2560}"/>
          </ac:spMkLst>
        </pc:spChg>
        <pc:spChg chg="del">
          <ac:chgData name="Kim Ngan Le Thi" userId="c614d81ca1f9c8a6" providerId="LiveId" clId="{64F743DE-6986-4B80-BF6D-CC42D3D139A8}" dt="2024-06-19T11:07:47.037" v="1607" actId="478"/>
          <ac:spMkLst>
            <pc:docMk/>
            <pc:sldMk cId="2819696583" sldId="1548"/>
            <ac:spMk id="10" creationId="{7B01DE07-1A29-EA6B-E3E7-9097C465DC7E}"/>
          </ac:spMkLst>
        </pc:spChg>
        <pc:spChg chg="del">
          <ac:chgData name="Kim Ngan Le Thi" userId="c614d81ca1f9c8a6" providerId="LiveId" clId="{64F743DE-6986-4B80-BF6D-CC42D3D139A8}" dt="2024-06-19T11:07:42.988" v="1605" actId="478"/>
          <ac:spMkLst>
            <pc:docMk/>
            <pc:sldMk cId="2819696583" sldId="1548"/>
            <ac:spMk id="11" creationId="{DCF8BB19-02DA-7DA3-007E-550487C84B08}"/>
          </ac:spMkLst>
        </pc:spChg>
        <pc:spChg chg="del">
          <ac:chgData name="Kim Ngan Le Thi" userId="c614d81ca1f9c8a6" providerId="LiveId" clId="{64F743DE-6986-4B80-BF6D-CC42D3D139A8}" dt="2024-06-19T11:08:00.286" v="1614" actId="478"/>
          <ac:spMkLst>
            <pc:docMk/>
            <pc:sldMk cId="2819696583" sldId="1548"/>
            <ac:spMk id="12" creationId="{3F0B406F-CBCC-AF44-DBD2-CDD2D4F17FA4}"/>
          </ac:spMkLst>
        </pc:spChg>
        <pc:spChg chg="del">
          <ac:chgData name="Kim Ngan Le Thi" userId="c614d81ca1f9c8a6" providerId="LiveId" clId="{64F743DE-6986-4B80-BF6D-CC42D3D139A8}" dt="2024-06-19T11:08:03.042" v="1616" actId="478"/>
          <ac:spMkLst>
            <pc:docMk/>
            <pc:sldMk cId="2819696583" sldId="1548"/>
            <ac:spMk id="13" creationId="{E537824F-9526-E01F-E4BA-7C2330623B93}"/>
          </ac:spMkLst>
        </pc:spChg>
        <pc:spChg chg="del">
          <ac:chgData name="Kim Ngan Le Thi" userId="c614d81ca1f9c8a6" providerId="LiveId" clId="{64F743DE-6986-4B80-BF6D-CC42D3D139A8}" dt="2024-06-19T11:08:01.556" v="1615" actId="478"/>
          <ac:spMkLst>
            <pc:docMk/>
            <pc:sldMk cId="2819696583" sldId="1548"/>
            <ac:spMk id="14" creationId="{E9E2A180-3D80-8F15-08E9-D87C1E76CEBE}"/>
          </ac:spMkLst>
        </pc:spChg>
        <pc:spChg chg="del">
          <ac:chgData name="Kim Ngan Le Thi" userId="c614d81ca1f9c8a6" providerId="LiveId" clId="{64F743DE-6986-4B80-BF6D-CC42D3D139A8}" dt="2024-06-19T11:07:54.223" v="1611" actId="478"/>
          <ac:spMkLst>
            <pc:docMk/>
            <pc:sldMk cId="2819696583" sldId="1548"/>
            <ac:spMk id="15" creationId="{4E976F62-741F-6E20-B84D-ABBBB78C1128}"/>
          </ac:spMkLst>
        </pc:spChg>
        <pc:spChg chg="del">
          <ac:chgData name="Kim Ngan Le Thi" userId="c614d81ca1f9c8a6" providerId="LiveId" clId="{64F743DE-6986-4B80-BF6D-CC42D3D139A8}" dt="2024-06-19T11:07:57.565" v="1613" actId="478"/>
          <ac:spMkLst>
            <pc:docMk/>
            <pc:sldMk cId="2819696583" sldId="1548"/>
            <ac:spMk id="16" creationId="{F3D6D521-8E19-A6FD-B47B-C2D2273E47F7}"/>
          </ac:spMkLst>
        </pc:spChg>
        <pc:spChg chg="del">
          <ac:chgData name="Kim Ngan Le Thi" userId="c614d81ca1f9c8a6" providerId="LiveId" clId="{64F743DE-6986-4B80-BF6D-CC42D3D139A8}" dt="2024-06-19T11:07:55.725" v="1612" actId="478"/>
          <ac:spMkLst>
            <pc:docMk/>
            <pc:sldMk cId="2819696583" sldId="1548"/>
            <ac:spMk id="17" creationId="{93780105-2B25-E448-F255-359AD2F2029E}"/>
          </ac:spMkLst>
        </pc:spChg>
        <pc:spChg chg="del">
          <ac:chgData name="Kim Ngan Le Thi" userId="c614d81ca1f9c8a6" providerId="LiveId" clId="{64F743DE-6986-4B80-BF6D-CC42D3D139A8}" dt="2024-06-19T11:07:50.302" v="1609" actId="478"/>
          <ac:spMkLst>
            <pc:docMk/>
            <pc:sldMk cId="2819696583" sldId="1548"/>
            <ac:spMk id="18" creationId="{599C58FE-9460-8D1A-EE62-FA532DFCF158}"/>
          </ac:spMkLst>
        </pc:spChg>
        <pc:spChg chg="del">
          <ac:chgData name="Kim Ngan Le Thi" userId="c614d81ca1f9c8a6" providerId="LiveId" clId="{64F743DE-6986-4B80-BF6D-CC42D3D139A8}" dt="2024-06-19T11:07:52.491" v="1610" actId="478"/>
          <ac:spMkLst>
            <pc:docMk/>
            <pc:sldMk cId="2819696583" sldId="1548"/>
            <ac:spMk id="19" creationId="{65D4EF73-09F9-DF61-98C7-371D20E6EE43}"/>
          </ac:spMkLst>
        </pc:spChg>
        <pc:spChg chg="del">
          <ac:chgData name="Kim Ngan Le Thi" userId="c614d81ca1f9c8a6" providerId="LiveId" clId="{64F743DE-6986-4B80-BF6D-CC42D3D139A8}" dt="2024-06-19T11:07:48.527" v="1608" actId="478"/>
          <ac:spMkLst>
            <pc:docMk/>
            <pc:sldMk cId="2819696583" sldId="1548"/>
            <ac:spMk id="20" creationId="{DEF6F4F4-1715-465D-E5C5-73CC0F8857B3}"/>
          </ac:spMkLst>
        </pc:spChg>
        <pc:graphicFrameChg chg="add del mod modGraphic">
          <ac:chgData name="Kim Ngan Le Thi" userId="c614d81ca1f9c8a6" providerId="LiveId" clId="{64F743DE-6986-4B80-BF6D-CC42D3D139A8}" dt="2024-06-19T11:11:25.591" v="1634" actId="478"/>
          <ac:graphicFrameMkLst>
            <pc:docMk/>
            <pc:sldMk cId="2819696583" sldId="1548"/>
            <ac:graphicFrameMk id="21" creationId="{1149ADA4-E8BE-1B1F-ECDC-00232CC2DDFA}"/>
          </ac:graphicFrameMkLst>
        </pc:graphicFrameChg>
        <pc:graphicFrameChg chg="add mod modGraphic">
          <ac:chgData name="Kim Ngan Le Thi" userId="c614d81ca1f9c8a6" providerId="LiveId" clId="{64F743DE-6986-4B80-BF6D-CC42D3D139A8}" dt="2024-06-19T11:15:15.220" v="1658" actId="14734"/>
          <ac:graphicFrameMkLst>
            <pc:docMk/>
            <pc:sldMk cId="2819696583" sldId="1548"/>
            <ac:graphicFrameMk id="22" creationId="{8D9D5C50-374E-150B-B6DD-ACDD4FB40B28}"/>
          </ac:graphicFrameMkLst>
        </pc:graphicFrameChg>
      </pc:sldChg>
      <pc:sldChg chg="delSp del mod">
        <pc:chgData name="Kim Ngan Le Thi" userId="c614d81ca1f9c8a6" providerId="LiveId" clId="{64F743DE-6986-4B80-BF6D-CC42D3D139A8}" dt="2024-06-19T10:42:25.122" v="888" actId="47"/>
        <pc:sldMkLst>
          <pc:docMk/>
          <pc:sldMk cId="2479404393" sldId="1549"/>
        </pc:sldMkLst>
        <pc:graphicFrameChg chg="del">
          <ac:chgData name="Kim Ngan Le Thi" userId="c614d81ca1f9c8a6" providerId="LiveId" clId="{64F743DE-6986-4B80-BF6D-CC42D3D139A8}" dt="2024-06-19T10:41:59.152" v="887" actId="478"/>
          <ac:graphicFrameMkLst>
            <pc:docMk/>
            <pc:sldMk cId="2479404393" sldId="1549"/>
            <ac:graphicFrameMk id="6" creationId="{E46B8E0C-27DB-7507-3F0B-8C758DD3472C}"/>
          </ac:graphicFrameMkLst>
        </pc:graphicFrameChg>
      </pc:sldChg>
      <pc:sldChg chg="addSp modSp mod">
        <pc:chgData name="Kim Ngan Le Thi" userId="c614d81ca1f9c8a6" providerId="LiveId" clId="{64F743DE-6986-4B80-BF6D-CC42D3D139A8}" dt="2024-06-19T11:19:35.908" v="1763" actId="20577"/>
        <pc:sldMkLst>
          <pc:docMk/>
          <pc:sldMk cId="4098501348" sldId="1549"/>
        </pc:sldMkLst>
        <pc:spChg chg="add mod">
          <ac:chgData name="Kim Ngan Le Thi" userId="c614d81ca1f9c8a6" providerId="LiveId" clId="{64F743DE-6986-4B80-BF6D-CC42D3D139A8}" dt="2024-06-19T11:19:35.908" v="1763" actId="20577"/>
          <ac:spMkLst>
            <pc:docMk/>
            <pc:sldMk cId="4098501348" sldId="1549"/>
            <ac:spMk id="3" creationId="{74A50EA1-D9A0-F8E8-E073-0B3665A82CA4}"/>
          </ac:spMkLst>
        </pc:spChg>
        <pc:graphicFrameChg chg="mod modGraphic">
          <ac:chgData name="Kim Ngan Le Thi" userId="c614d81ca1f9c8a6" providerId="LiveId" clId="{64F743DE-6986-4B80-BF6D-CC42D3D139A8}" dt="2024-06-19T11:16:04.999" v="1667" actId="255"/>
          <ac:graphicFrameMkLst>
            <pc:docMk/>
            <pc:sldMk cId="4098501348" sldId="1549"/>
            <ac:graphicFrameMk id="21" creationId="{1149ADA4-E8BE-1B1F-ECDC-00232CC2DDFA}"/>
          </ac:graphicFrameMkLst>
        </pc:graphicFrameChg>
      </pc:sldChg>
      <pc:sldChg chg="addSp delSp modSp mod">
        <pc:chgData name="Kim Ngan Le Thi" userId="c614d81ca1f9c8a6" providerId="LiveId" clId="{64F743DE-6986-4B80-BF6D-CC42D3D139A8}" dt="2024-06-19T11:19:19.801" v="1751" actId="207"/>
        <pc:sldMkLst>
          <pc:docMk/>
          <pc:sldMk cId="2224779468" sldId="1550"/>
        </pc:sldMkLst>
        <pc:spChg chg="mod">
          <ac:chgData name="Kim Ngan Le Thi" userId="c614d81ca1f9c8a6" providerId="LiveId" clId="{64F743DE-6986-4B80-BF6D-CC42D3D139A8}" dt="2024-06-19T11:17:37.762" v="1730" actId="20577"/>
          <ac:spMkLst>
            <pc:docMk/>
            <pc:sldMk cId="2224779468" sldId="1550"/>
            <ac:spMk id="3" creationId="{74A50EA1-D9A0-F8E8-E073-0B3665A82CA4}"/>
          </ac:spMkLst>
        </pc:spChg>
        <pc:graphicFrameChg chg="add mod modGraphic">
          <ac:chgData name="Kim Ngan Le Thi" userId="c614d81ca1f9c8a6" providerId="LiveId" clId="{64F743DE-6986-4B80-BF6D-CC42D3D139A8}" dt="2024-06-19T11:19:19.801" v="1751" actId="207"/>
          <ac:graphicFrameMkLst>
            <pc:docMk/>
            <pc:sldMk cId="2224779468" sldId="1550"/>
            <ac:graphicFrameMk id="2" creationId="{F01E2A3F-EA0D-ACD6-C0A5-70F6BBB9FC44}"/>
          </ac:graphicFrameMkLst>
        </pc:graphicFrameChg>
        <pc:graphicFrameChg chg="del modGraphic">
          <ac:chgData name="Kim Ngan Le Thi" userId="c614d81ca1f9c8a6" providerId="LiveId" clId="{64F743DE-6986-4B80-BF6D-CC42D3D139A8}" dt="2024-06-19T11:16:43.214" v="1672" actId="478"/>
          <ac:graphicFrameMkLst>
            <pc:docMk/>
            <pc:sldMk cId="2224779468" sldId="1550"/>
            <ac:graphicFrameMk id="21" creationId="{1149ADA4-E8BE-1B1F-ECDC-00232CC2DDFA}"/>
          </ac:graphicFrameMkLst>
        </pc:graphicFrameChg>
      </pc:sldChg>
      <pc:sldMasterChg chg="del delSldLayout">
        <pc:chgData name="Kim Ngan Le Thi" userId="c614d81ca1f9c8a6" providerId="LiveId" clId="{64F743DE-6986-4B80-BF6D-CC42D3D139A8}" dt="2024-06-19T09:57:00.508" v="2" actId="47"/>
        <pc:sldMasterMkLst>
          <pc:docMk/>
          <pc:sldMasterMk cId="1373507529" sldId="2147483648"/>
        </pc:sldMasterMkLst>
        <pc:sldLayoutChg chg="del">
          <pc:chgData name="Kim Ngan Le Thi" userId="c614d81ca1f9c8a6" providerId="LiveId" clId="{64F743DE-6986-4B80-BF6D-CC42D3D139A8}" dt="2024-06-19T09:57:00.508" v="2" actId="47"/>
          <pc:sldLayoutMkLst>
            <pc:docMk/>
            <pc:sldMasterMk cId="1373507529" sldId="2147483648"/>
            <pc:sldLayoutMk cId="4007068345" sldId="2147483649"/>
          </pc:sldLayoutMkLst>
        </pc:sldLayoutChg>
        <pc:sldLayoutChg chg="del">
          <pc:chgData name="Kim Ngan Le Thi" userId="c614d81ca1f9c8a6" providerId="LiveId" clId="{64F743DE-6986-4B80-BF6D-CC42D3D139A8}" dt="2024-06-19T09:57:00.508" v="2" actId="47"/>
          <pc:sldLayoutMkLst>
            <pc:docMk/>
            <pc:sldMasterMk cId="1373507529" sldId="2147483648"/>
            <pc:sldLayoutMk cId="3627310938" sldId="2147483650"/>
          </pc:sldLayoutMkLst>
        </pc:sldLayoutChg>
        <pc:sldLayoutChg chg="del">
          <pc:chgData name="Kim Ngan Le Thi" userId="c614d81ca1f9c8a6" providerId="LiveId" clId="{64F743DE-6986-4B80-BF6D-CC42D3D139A8}" dt="2024-06-19T09:57:00.508" v="2" actId="47"/>
          <pc:sldLayoutMkLst>
            <pc:docMk/>
            <pc:sldMasterMk cId="1373507529" sldId="2147483648"/>
            <pc:sldLayoutMk cId="4022825648" sldId="2147483651"/>
          </pc:sldLayoutMkLst>
        </pc:sldLayoutChg>
        <pc:sldLayoutChg chg="del">
          <pc:chgData name="Kim Ngan Le Thi" userId="c614d81ca1f9c8a6" providerId="LiveId" clId="{64F743DE-6986-4B80-BF6D-CC42D3D139A8}" dt="2024-06-19T09:57:00.508" v="2" actId="47"/>
          <pc:sldLayoutMkLst>
            <pc:docMk/>
            <pc:sldMasterMk cId="1373507529" sldId="2147483648"/>
            <pc:sldLayoutMk cId="2453650927" sldId="2147483652"/>
          </pc:sldLayoutMkLst>
        </pc:sldLayoutChg>
        <pc:sldLayoutChg chg="del">
          <pc:chgData name="Kim Ngan Le Thi" userId="c614d81ca1f9c8a6" providerId="LiveId" clId="{64F743DE-6986-4B80-BF6D-CC42D3D139A8}" dt="2024-06-19T09:57:00.508" v="2" actId="47"/>
          <pc:sldLayoutMkLst>
            <pc:docMk/>
            <pc:sldMasterMk cId="1373507529" sldId="2147483648"/>
            <pc:sldLayoutMk cId="2281881095" sldId="2147483653"/>
          </pc:sldLayoutMkLst>
        </pc:sldLayoutChg>
        <pc:sldLayoutChg chg="del">
          <pc:chgData name="Kim Ngan Le Thi" userId="c614d81ca1f9c8a6" providerId="LiveId" clId="{64F743DE-6986-4B80-BF6D-CC42D3D139A8}" dt="2024-06-19T09:57:00.508" v="2" actId="47"/>
          <pc:sldLayoutMkLst>
            <pc:docMk/>
            <pc:sldMasterMk cId="1373507529" sldId="2147483648"/>
            <pc:sldLayoutMk cId="641112625" sldId="2147483654"/>
          </pc:sldLayoutMkLst>
        </pc:sldLayoutChg>
        <pc:sldLayoutChg chg="del">
          <pc:chgData name="Kim Ngan Le Thi" userId="c614d81ca1f9c8a6" providerId="LiveId" clId="{64F743DE-6986-4B80-BF6D-CC42D3D139A8}" dt="2024-06-19T09:57:00.508" v="2" actId="47"/>
          <pc:sldLayoutMkLst>
            <pc:docMk/>
            <pc:sldMasterMk cId="1373507529" sldId="2147483648"/>
            <pc:sldLayoutMk cId="2443581222" sldId="2147483655"/>
          </pc:sldLayoutMkLst>
        </pc:sldLayoutChg>
        <pc:sldLayoutChg chg="del">
          <pc:chgData name="Kim Ngan Le Thi" userId="c614d81ca1f9c8a6" providerId="LiveId" clId="{64F743DE-6986-4B80-BF6D-CC42D3D139A8}" dt="2024-06-19T09:57:00.508" v="2" actId="47"/>
          <pc:sldLayoutMkLst>
            <pc:docMk/>
            <pc:sldMasterMk cId="1373507529" sldId="2147483648"/>
            <pc:sldLayoutMk cId="1425751397" sldId="2147483656"/>
          </pc:sldLayoutMkLst>
        </pc:sldLayoutChg>
        <pc:sldLayoutChg chg="del">
          <pc:chgData name="Kim Ngan Le Thi" userId="c614d81ca1f9c8a6" providerId="LiveId" clId="{64F743DE-6986-4B80-BF6D-CC42D3D139A8}" dt="2024-06-19T09:57:00.508" v="2" actId="47"/>
          <pc:sldLayoutMkLst>
            <pc:docMk/>
            <pc:sldMasterMk cId="1373507529" sldId="2147483648"/>
            <pc:sldLayoutMk cId="4140706433" sldId="2147483657"/>
          </pc:sldLayoutMkLst>
        </pc:sldLayoutChg>
        <pc:sldLayoutChg chg="del">
          <pc:chgData name="Kim Ngan Le Thi" userId="c614d81ca1f9c8a6" providerId="LiveId" clId="{64F743DE-6986-4B80-BF6D-CC42D3D139A8}" dt="2024-06-19T09:57:00.508" v="2" actId="47"/>
          <pc:sldLayoutMkLst>
            <pc:docMk/>
            <pc:sldMasterMk cId="1373507529" sldId="2147483648"/>
            <pc:sldLayoutMk cId="178458402" sldId="2147483658"/>
          </pc:sldLayoutMkLst>
        </pc:sldLayoutChg>
        <pc:sldLayoutChg chg="del">
          <pc:chgData name="Kim Ngan Le Thi" userId="c614d81ca1f9c8a6" providerId="LiveId" clId="{64F743DE-6986-4B80-BF6D-CC42D3D139A8}" dt="2024-06-19T09:57:00.508" v="2" actId="47"/>
          <pc:sldLayoutMkLst>
            <pc:docMk/>
            <pc:sldMasterMk cId="1373507529" sldId="2147483648"/>
            <pc:sldLayoutMk cId="157218777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964D4-F45A-41E1-8181-D805B63E35E9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D557-3F39-48EB-9D6F-6A1366DA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13776face9f_0_17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13776face9f_0_17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120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255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203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854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91fdeb162c_0_1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91fdeb162c_0_1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7132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551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322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948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685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026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40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0981.713.891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641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476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457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91fdeb162c_0_1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91fdeb162c_0_1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7401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052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91fdeb162c_0_1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91fdeb162c_0_1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929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8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47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13776face9f_0_17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13776face9f_0_17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461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03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359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945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031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13776face9f_0_17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13776face9f_0_17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87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36444f925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36444f925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18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pana" TargetMode="Externa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"/>
            <a:ext cx="12192072" cy="6857972"/>
            <a:chOff x="0" y="0"/>
            <a:chExt cx="9144054" cy="5143479"/>
          </a:xfrm>
        </p:grpSpPr>
        <p:sp>
          <p:nvSpPr>
            <p:cNvPr id="10" name="Google Shape;10;p2"/>
            <p:cNvSpPr/>
            <p:nvPr/>
          </p:nvSpPr>
          <p:spPr>
            <a:xfrm>
              <a:off x="1887336" y="3147754"/>
              <a:ext cx="7256718" cy="1995725"/>
            </a:xfrm>
            <a:custGeom>
              <a:avLst/>
              <a:gdLst/>
              <a:ahLst/>
              <a:cxnLst/>
              <a:rect l="l" t="t" r="r" b="b"/>
              <a:pathLst>
                <a:path w="77745" h="38012" extrusionOk="0">
                  <a:moveTo>
                    <a:pt x="77744" y="1"/>
                  </a:moveTo>
                  <a:cubicBezTo>
                    <a:pt x="61339" y="3736"/>
                    <a:pt x="72177" y="22843"/>
                    <a:pt x="49247" y="22843"/>
                  </a:cubicBezTo>
                  <a:cubicBezTo>
                    <a:pt x="45909" y="22843"/>
                    <a:pt x="41855" y="22438"/>
                    <a:pt x="36897" y="21522"/>
                  </a:cubicBezTo>
                  <a:cubicBezTo>
                    <a:pt x="32432" y="20697"/>
                    <a:pt x="28805" y="20322"/>
                    <a:pt x="25791" y="20322"/>
                  </a:cubicBezTo>
                  <a:cubicBezTo>
                    <a:pt x="11276" y="20322"/>
                    <a:pt x="11007" y="29016"/>
                    <a:pt x="0" y="38011"/>
                  </a:cubicBezTo>
                  <a:lnTo>
                    <a:pt x="77744" y="38011"/>
                  </a:lnTo>
                  <a:lnTo>
                    <a:pt x="77744" y="1"/>
                  </a:lnTo>
                  <a:close/>
                </a:path>
              </a:pathLst>
            </a:custGeom>
            <a:solidFill>
              <a:srgbClr val="FFFFFF">
                <a:alpha val="35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0"/>
              <a:ext cx="8354023" cy="1045167"/>
            </a:xfrm>
            <a:custGeom>
              <a:avLst/>
              <a:gdLst/>
              <a:ahLst/>
              <a:cxnLst/>
              <a:rect l="l" t="t" r="r" b="b"/>
              <a:pathLst>
                <a:path w="89501" h="19907" extrusionOk="0">
                  <a:moveTo>
                    <a:pt x="0" y="1"/>
                  </a:moveTo>
                  <a:lnTo>
                    <a:pt x="0" y="19907"/>
                  </a:lnTo>
                  <a:cubicBezTo>
                    <a:pt x="4307" y="17670"/>
                    <a:pt x="7751" y="17064"/>
                    <a:pt x="10845" y="17064"/>
                  </a:cubicBezTo>
                  <a:cubicBezTo>
                    <a:pt x="14500" y="17064"/>
                    <a:pt x="17668" y="17909"/>
                    <a:pt x="21194" y="17909"/>
                  </a:cubicBezTo>
                  <a:cubicBezTo>
                    <a:pt x="25536" y="17909"/>
                    <a:pt x="30421" y="16628"/>
                    <a:pt x="37430" y="10910"/>
                  </a:cubicBezTo>
                  <a:cubicBezTo>
                    <a:pt x="45108" y="4647"/>
                    <a:pt x="51239" y="2865"/>
                    <a:pt x="56613" y="2865"/>
                  </a:cubicBezTo>
                  <a:cubicBezTo>
                    <a:pt x="63713" y="2865"/>
                    <a:pt x="69491" y="5977"/>
                    <a:pt x="75767" y="5977"/>
                  </a:cubicBezTo>
                  <a:cubicBezTo>
                    <a:pt x="79945" y="5977"/>
                    <a:pt x="84344" y="4597"/>
                    <a:pt x="89500" y="1"/>
                  </a:cubicBezTo>
                  <a:close/>
                </a:path>
              </a:pathLst>
            </a:custGeom>
            <a:solidFill>
              <a:srgbClr val="FFFFFF">
                <a:alpha val="35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524241"/>
              <a:ext cx="9144053" cy="4611820"/>
            </a:xfrm>
            <a:custGeom>
              <a:avLst/>
              <a:gdLst/>
              <a:ahLst/>
              <a:cxnLst/>
              <a:rect l="l" t="t" r="r" b="b"/>
              <a:pathLst>
                <a:path w="97965" h="87840" extrusionOk="0">
                  <a:moveTo>
                    <a:pt x="97823" y="0"/>
                  </a:moveTo>
                  <a:cubicBezTo>
                    <a:pt x="94044" y="2590"/>
                    <a:pt x="89340" y="3354"/>
                    <a:pt x="84726" y="3354"/>
                  </a:cubicBezTo>
                  <a:cubicBezTo>
                    <a:pt x="84174" y="3354"/>
                    <a:pt x="83622" y="3343"/>
                    <a:pt x="83074" y="3323"/>
                  </a:cubicBezTo>
                  <a:cubicBezTo>
                    <a:pt x="78605" y="3159"/>
                    <a:pt x="74159" y="2459"/>
                    <a:pt x="69696" y="2459"/>
                  </a:cubicBezTo>
                  <a:cubicBezTo>
                    <a:pt x="69041" y="2459"/>
                    <a:pt x="68385" y="2474"/>
                    <a:pt x="67729" y="2508"/>
                  </a:cubicBezTo>
                  <a:cubicBezTo>
                    <a:pt x="59719" y="2916"/>
                    <a:pt x="51898" y="6239"/>
                    <a:pt x="46051" y="11709"/>
                  </a:cubicBezTo>
                  <a:cubicBezTo>
                    <a:pt x="41819" y="15674"/>
                    <a:pt x="38653" y="20659"/>
                    <a:pt x="34452" y="24656"/>
                  </a:cubicBezTo>
                  <a:cubicBezTo>
                    <a:pt x="30923" y="28014"/>
                    <a:pt x="26253" y="30698"/>
                    <a:pt x="21504" y="30698"/>
                  </a:cubicBezTo>
                  <a:cubicBezTo>
                    <a:pt x="20601" y="30698"/>
                    <a:pt x="19695" y="30601"/>
                    <a:pt x="18794" y="30393"/>
                  </a:cubicBezTo>
                  <a:cubicBezTo>
                    <a:pt x="15502" y="29625"/>
                    <a:pt x="12712" y="27493"/>
                    <a:pt x="9703" y="25957"/>
                  </a:cubicBezTo>
                  <a:cubicBezTo>
                    <a:pt x="7837" y="25010"/>
                    <a:pt x="5692" y="24301"/>
                    <a:pt x="3637" y="24301"/>
                  </a:cubicBezTo>
                  <a:cubicBezTo>
                    <a:pt x="2360" y="24301"/>
                    <a:pt x="1118" y="24575"/>
                    <a:pt x="0" y="25236"/>
                  </a:cubicBezTo>
                  <a:lnTo>
                    <a:pt x="188" y="87839"/>
                  </a:lnTo>
                  <a:lnTo>
                    <a:pt x="10047" y="87839"/>
                  </a:lnTo>
                  <a:cubicBezTo>
                    <a:pt x="11348" y="83356"/>
                    <a:pt x="12649" y="78873"/>
                    <a:pt x="13950" y="74390"/>
                  </a:cubicBezTo>
                  <a:cubicBezTo>
                    <a:pt x="15361" y="69516"/>
                    <a:pt x="16866" y="64484"/>
                    <a:pt x="20189" y="60675"/>
                  </a:cubicBezTo>
                  <a:cubicBezTo>
                    <a:pt x="24719" y="55472"/>
                    <a:pt x="31866" y="53387"/>
                    <a:pt x="38731" y="52744"/>
                  </a:cubicBezTo>
                  <a:cubicBezTo>
                    <a:pt x="45597" y="52102"/>
                    <a:pt x="52556" y="52635"/>
                    <a:pt x="59343" y="51490"/>
                  </a:cubicBezTo>
                  <a:cubicBezTo>
                    <a:pt x="67995" y="50033"/>
                    <a:pt x="73810" y="48653"/>
                    <a:pt x="79970" y="42415"/>
                  </a:cubicBezTo>
                  <a:cubicBezTo>
                    <a:pt x="85062" y="37232"/>
                    <a:pt x="86960" y="33310"/>
                    <a:pt x="96910" y="33310"/>
                  </a:cubicBezTo>
                  <a:cubicBezTo>
                    <a:pt x="97252" y="33310"/>
                    <a:pt x="97603" y="33314"/>
                    <a:pt x="97964" y="33324"/>
                  </a:cubicBezTo>
                  <a:lnTo>
                    <a:pt x="97823" y="0"/>
                  </a:lnTo>
                  <a:close/>
                </a:path>
              </a:pathLst>
            </a:custGeom>
            <a:solidFill>
              <a:srgbClr val="FFFFFF">
                <a:alpha val="35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06600" y="990300"/>
            <a:ext cx="8778800" cy="21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461800" y="3695700"/>
            <a:ext cx="3268400" cy="8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80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5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41" name="Google Shape;41;p5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5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63084" y="3656000"/>
            <a:ext cx="3632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2064300" y="3990400"/>
            <a:ext cx="30316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 idx="2"/>
          </p:nvPr>
        </p:nvSpPr>
        <p:spPr>
          <a:xfrm>
            <a:off x="7098916" y="3656000"/>
            <a:ext cx="3632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3"/>
          </p:nvPr>
        </p:nvSpPr>
        <p:spPr>
          <a:xfrm>
            <a:off x="7098933" y="3990400"/>
            <a:ext cx="30316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 idx="4"/>
          </p:nvPr>
        </p:nvSpPr>
        <p:spPr>
          <a:xfrm>
            <a:off x="1072000" y="921300"/>
            <a:ext cx="10050800" cy="3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870614" y="1880492"/>
            <a:ext cx="10232937" cy="4068441"/>
            <a:chOff x="652960" y="1410368"/>
            <a:chExt cx="7674703" cy="3051331"/>
          </a:xfrm>
        </p:grpSpPr>
        <p:grpSp>
          <p:nvGrpSpPr>
            <p:cNvPr id="53" name="Google Shape;53;p5"/>
            <p:cNvGrpSpPr/>
            <p:nvPr/>
          </p:nvGrpSpPr>
          <p:grpSpPr>
            <a:xfrm>
              <a:off x="652960" y="1629568"/>
              <a:ext cx="4256497" cy="2832131"/>
              <a:chOff x="1230657" y="3301068"/>
              <a:chExt cx="4256497" cy="2832131"/>
            </a:xfrm>
          </p:grpSpPr>
          <p:sp>
            <p:nvSpPr>
              <p:cNvPr id="54" name="Google Shape;54;p5"/>
              <p:cNvSpPr/>
              <p:nvPr/>
            </p:nvSpPr>
            <p:spPr>
              <a:xfrm>
                <a:off x="5016953" y="5774646"/>
                <a:ext cx="353615" cy="358552"/>
              </a:xfrm>
              <a:custGeom>
                <a:avLst/>
                <a:gdLst/>
                <a:ahLst/>
                <a:cxnLst/>
                <a:rect l="l" t="t" r="r" b="b"/>
                <a:pathLst>
                  <a:path w="15827" h="16048" extrusionOk="0">
                    <a:moveTo>
                      <a:pt x="8176" y="0"/>
                    </a:moveTo>
                    <a:cubicBezTo>
                      <a:pt x="6270" y="0"/>
                      <a:pt x="4488" y="857"/>
                      <a:pt x="3107" y="2127"/>
                    </a:cubicBezTo>
                    <a:cubicBezTo>
                      <a:pt x="1326" y="3674"/>
                      <a:pt x="180" y="5925"/>
                      <a:pt x="56" y="8286"/>
                    </a:cubicBezTo>
                    <a:cubicBezTo>
                      <a:pt x="0" y="10648"/>
                      <a:pt x="1036" y="12995"/>
                      <a:pt x="2942" y="14376"/>
                    </a:cubicBezTo>
                    <a:cubicBezTo>
                      <a:pt x="4323" y="15357"/>
                      <a:pt x="6670" y="16047"/>
                      <a:pt x="8742" y="16047"/>
                    </a:cubicBezTo>
                    <a:cubicBezTo>
                      <a:pt x="9612" y="16047"/>
                      <a:pt x="10358" y="15937"/>
                      <a:pt x="10993" y="15702"/>
                    </a:cubicBezTo>
                    <a:cubicBezTo>
                      <a:pt x="13354" y="14721"/>
                      <a:pt x="15080" y="11794"/>
                      <a:pt x="15426" y="9377"/>
                    </a:cubicBezTo>
                    <a:cubicBezTo>
                      <a:pt x="15826" y="6560"/>
                      <a:pt x="14680" y="3563"/>
                      <a:pt x="12539" y="1727"/>
                    </a:cubicBezTo>
                    <a:cubicBezTo>
                      <a:pt x="11449" y="801"/>
                      <a:pt x="10123" y="166"/>
                      <a:pt x="8742" y="56"/>
                    </a:cubicBezTo>
                    <a:cubicBezTo>
                      <a:pt x="8521" y="0"/>
                      <a:pt x="8341" y="0"/>
                      <a:pt x="8176" y="0"/>
                    </a:cubicBezTo>
                    <a:close/>
                  </a:path>
                </a:pathLst>
              </a:custGeom>
              <a:solidFill>
                <a:srgbClr val="E5E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1502685" y="3301068"/>
                <a:ext cx="457724" cy="411138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9143" extrusionOk="0">
                    <a:moveTo>
                      <a:pt x="4544" y="1"/>
                    </a:moveTo>
                    <a:cubicBezTo>
                      <a:pt x="4019" y="1"/>
                      <a:pt x="3453" y="56"/>
                      <a:pt x="2928" y="235"/>
                    </a:cubicBezTo>
                    <a:cubicBezTo>
                      <a:pt x="2293" y="456"/>
                      <a:pt x="1727" y="746"/>
                      <a:pt x="1257" y="1271"/>
                    </a:cubicBezTo>
                    <a:cubicBezTo>
                      <a:pt x="967" y="1616"/>
                      <a:pt x="746" y="2017"/>
                      <a:pt x="567" y="2417"/>
                    </a:cubicBezTo>
                    <a:cubicBezTo>
                      <a:pt x="0" y="4033"/>
                      <a:pt x="277" y="5870"/>
                      <a:pt x="1257" y="7195"/>
                    </a:cubicBezTo>
                    <a:cubicBezTo>
                      <a:pt x="2182" y="8452"/>
                      <a:pt x="3729" y="9143"/>
                      <a:pt x="5290" y="9143"/>
                    </a:cubicBezTo>
                    <a:cubicBezTo>
                      <a:pt x="6215" y="9143"/>
                      <a:pt x="7071" y="8922"/>
                      <a:pt x="7817" y="8397"/>
                    </a:cubicBezTo>
                    <a:cubicBezTo>
                      <a:pt x="9722" y="7071"/>
                      <a:pt x="10178" y="4199"/>
                      <a:pt x="8977" y="2307"/>
                    </a:cubicBezTo>
                    <a:cubicBezTo>
                      <a:pt x="8051" y="802"/>
                      <a:pt x="6325" y="1"/>
                      <a:pt x="4544" y="1"/>
                    </a:cubicBezTo>
                    <a:close/>
                  </a:path>
                </a:pathLst>
              </a:custGeom>
              <a:solidFill>
                <a:srgbClr val="E5E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>
                <a:off x="1230657" y="3565002"/>
                <a:ext cx="201859" cy="17330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854" extrusionOk="0">
                    <a:moveTo>
                      <a:pt x="2597" y="1"/>
                    </a:moveTo>
                    <a:cubicBezTo>
                      <a:pt x="1092" y="1"/>
                      <a:pt x="1" y="2307"/>
                      <a:pt x="1147" y="3398"/>
                    </a:cubicBezTo>
                    <a:cubicBezTo>
                      <a:pt x="1492" y="3688"/>
                      <a:pt x="1962" y="3854"/>
                      <a:pt x="2417" y="3854"/>
                    </a:cubicBezTo>
                    <a:cubicBezTo>
                      <a:pt x="3108" y="3854"/>
                      <a:pt x="3854" y="3508"/>
                      <a:pt x="4199" y="2873"/>
                    </a:cubicBezTo>
                    <a:cubicBezTo>
                      <a:pt x="4489" y="2362"/>
                      <a:pt x="4489" y="1672"/>
                      <a:pt x="4199" y="1147"/>
                    </a:cubicBezTo>
                    <a:cubicBezTo>
                      <a:pt x="4088" y="857"/>
                      <a:pt x="3909" y="636"/>
                      <a:pt x="3688" y="401"/>
                    </a:cubicBezTo>
                    <a:cubicBezTo>
                      <a:pt x="3508" y="291"/>
                      <a:pt x="3288" y="111"/>
                      <a:pt x="2997" y="56"/>
                    </a:cubicBezTo>
                    <a:cubicBezTo>
                      <a:pt x="2873" y="1"/>
                      <a:pt x="2763" y="1"/>
                      <a:pt x="2597" y="1"/>
                    </a:cubicBezTo>
                    <a:close/>
                  </a:path>
                </a:pathLst>
              </a:custGeom>
              <a:solidFill>
                <a:srgbClr val="E5E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>
                <a:off x="5391796" y="6004191"/>
                <a:ext cx="95358" cy="86108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3854" extrusionOk="0">
                    <a:moveTo>
                      <a:pt x="2417" y="1"/>
                    </a:moveTo>
                    <a:cubicBezTo>
                      <a:pt x="1105" y="1"/>
                      <a:pt x="0" y="1948"/>
                      <a:pt x="760" y="3108"/>
                    </a:cubicBezTo>
                    <a:cubicBezTo>
                      <a:pt x="870" y="3218"/>
                      <a:pt x="981" y="3398"/>
                      <a:pt x="1160" y="3508"/>
                    </a:cubicBezTo>
                    <a:cubicBezTo>
                      <a:pt x="1450" y="3743"/>
                      <a:pt x="1851" y="3854"/>
                      <a:pt x="2251" y="3854"/>
                    </a:cubicBezTo>
                    <a:cubicBezTo>
                      <a:pt x="2942" y="3854"/>
                      <a:pt x="3687" y="3453"/>
                      <a:pt x="4033" y="2818"/>
                    </a:cubicBezTo>
                    <a:cubicBezTo>
                      <a:pt x="4267" y="2362"/>
                      <a:pt x="4267" y="1782"/>
                      <a:pt x="4088" y="1257"/>
                    </a:cubicBezTo>
                    <a:cubicBezTo>
                      <a:pt x="3867" y="691"/>
                      <a:pt x="3397" y="222"/>
                      <a:pt x="2831" y="56"/>
                    </a:cubicBezTo>
                    <a:cubicBezTo>
                      <a:pt x="2707" y="1"/>
                      <a:pt x="2541" y="1"/>
                      <a:pt x="2417" y="1"/>
                    </a:cubicBezTo>
                    <a:close/>
                  </a:path>
                </a:pathLst>
              </a:custGeom>
              <a:solidFill>
                <a:srgbClr val="E5E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" name="Google Shape;58;p5"/>
            <p:cNvGrpSpPr/>
            <p:nvPr/>
          </p:nvGrpSpPr>
          <p:grpSpPr>
            <a:xfrm>
              <a:off x="7597910" y="1410368"/>
              <a:ext cx="729753" cy="437238"/>
              <a:chOff x="1230657" y="3301068"/>
              <a:chExt cx="729753" cy="437238"/>
            </a:xfrm>
          </p:grpSpPr>
          <p:sp>
            <p:nvSpPr>
              <p:cNvPr id="59" name="Google Shape;59;p5"/>
              <p:cNvSpPr/>
              <p:nvPr/>
            </p:nvSpPr>
            <p:spPr>
              <a:xfrm>
                <a:off x="1502685" y="3301068"/>
                <a:ext cx="457724" cy="411138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9143" extrusionOk="0">
                    <a:moveTo>
                      <a:pt x="4544" y="1"/>
                    </a:moveTo>
                    <a:cubicBezTo>
                      <a:pt x="4019" y="1"/>
                      <a:pt x="3453" y="56"/>
                      <a:pt x="2928" y="235"/>
                    </a:cubicBezTo>
                    <a:cubicBezTo>
                      <a:pt x="2293" y="456"/>
                      <a:pt x="1727" y="746"/>
                      <a:pt x="1257" y="1271"/>
                    </a:cubicBezTo>
                    <a:cubicBezTo>
                      <a:pt x="967" y="1616"/>
                      <a:pt x="746" y="2017"/>
                      <a:pt x="567" y="2417"/>
                    </a:cubicBezTo>
                    <a:cubicBezTo>
                      <a:pt x="0" y="4033"/>
                      <a:pt x="277" y="5870"/>
                      <a:pt x="1257" y="7195"/>
                    </a:cubicBezTo>
                    <a:cubicBezTo>
                      <a:pt x="2182" y="8452"/>
                      <a:pt x="3729" y="9143"/>
                      <a:pt x="5290" y="9143"/>
                    </a:cubicBezTo>
                    <a:cubicBezTo>
                      <a:pt x="6215" y="9143"/>
                      <a:pt x="7071" y="8922"/>
                      <a:pt x="7817" y="8397"/>
                    </a:cubicBezTo>
                    <a:cubicBezTo>
                      <a:pt x="9722" y="7071"/>
                      <a:pt x="10178" y="4199"/>
                      <a:pt x="8977" y="2307"/>
                    </a:cubicBezTo>
                    <a:cubicBezTo>
                      <a:pt x="8051" y="802"/>
                      <a:pt x="6325" y="1"/>
                      <a:pt x="4544" y="1"/>
                    </a:cubicBezTo>
                    <a:close/>
                  </a:path>
                </a:pathLst>
              </a:custGeom>
              <a:solidFill>
                <a:srgbClr val="E5E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1230657" y="3565002"/>
                <a:ext cx="201859" cy="17330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854" extrusionOk="0">
                    <a:moveTo>
                      <a:pt x="2597" y="1"/>
                    </a:moveTo>
                    <a:cubicBezTo>
                      <a:pt x="1092" y="1"/>
                      <a:pt x="1" y="2307"/>
                      <a:pt x="1147" y="3398"/>
                    </a:cubicBezTo>
                    <a:cubicBezTo>
                      <a:pt x="1492" y="3688"/>
                      <a:pt x="1962" y="3854"/>
                      <a:pt x="2417" y="3854"/>
                    </a:cubicBezTo>
                    <a:cubicBezTo>
                      <a:pt x="3108" y="3854"/>
                      <a:pt x="3854" y="3508"/>
                      <a:pt x="4199" y="2873"/>
                    </a:cubicBezTo>
                    <a:cubicBezTo>
                      <a:pt x="4489" y="2362"/>
                      <a:pt x="4489" y="1672"/>
                      <a:pt x="4199" y="1147"/>
                    </a:cubicBezTo>
                    <a:cubicBezTo>
                      <a:pt x="4088" y="857"/>
                      <a:pt x="3909" y="636"/>
                      <a:pt x="3688" y="401"/>
                    </a:cubicBezTo>
                    <a:cubicBezTo>
                      <a:pt x="3508" y="291"/>
                      <a:pt x="3288" y="111"/>
                      <a:pt x="2997" y="56"/>
                    </a:cubicBezTo>
                    <a:cubicBezTo>
                      <a:pt x="2873" y="1"/>
                      <a:pt x="2763" y="1"/>
                      <a:pt x="2597" y="1"/>
                    </a:cubicBezTo>
                    <a:close/>
                  </a:path>
                </a:pathLst>
              </a:custGeom>
              <a:solidFill>
                <a:srgbClr val="E5E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53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6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63" name="Google Shape;63;p6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6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>
            <a:off x="1078600" y="921300"/>
            <a:ext cx="10034800" cy="3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6"/>
          <p:cNvGrpSpPr/>
          <p:nvPr/>
        </p:nvGrpSpPr>
        <p:grpSpPr>
          <a:xfrm>
            <a:off x="2161880" y="1888162"/>
            <a:ext cx="8171363" cy="1832329"/>
            <a:chOff x="2199107" y="3087621"/>
            <a:chExt cx="6128522" cy="1374247"/>
          </a:xfrm>
        </p:grpSpPr>
        <p:sp>
          <p:nvSpPr>
            <p:cNvPr id="71" name="Google Shape;71;p6"/>
            <p:cNvSpPr/>
            <p:nvPr/>
          </p:nvSpPr>
          <p:spPr>
            <a:xfrm>
              <a:off x="7857428" y="3087621"/>
              <a:ext cx="353615" cy="358552"/>
            </a:xfrm>
            <a:custGeom>
              <a:avLst/>
              <a:gdLst/>
              <a:ahLst/>
              <a:cxnLst/>
              <a:rect l="l" t="t" r="r" b="b"/>
              <a:pathLst>
                <a:path w="15827" h="16048" extrusionOk="0">
                  <a:moveTo>
                    <a:pt x="8176" y="0"/>
                  </a:moveTo>
                  <a:cubicBezTo>
                    <a:pt x="6270" y="0"/>
                    <a:pt x="4488" y="857"/>
                    <a:pt x="3107" y="2127"/>
                  </a:cubicBezTo>
                  <a:cubicBezTo>
                    <a:pt x="1326" y="3674"/>
                    <a:pt x="180" y="5925"/>
                    <a:pt x="56" y="8286"/>
                  </a:cubicBezTo>
                  <a:cubicBezTo>
                    <a:pt x="0" y="10648"/>
                    <a:pt x="1036" y="12995"/>
                    <a:pt x="2942" y="14376"/>
                  </a:cubicBezTo>
                  <a:cubicBezTo>
                    <a:pt x="4323" y="15357"/>
                    <a:pt x="6670" y="16047"/>
                    <a:pt x="8742" y="16047"/>
                  </a:cubicBezTo>
                  <a:cubicBezTo>
                    <a:pt x="9612" y="16047"/>
                    <a:pt x="10358" y="15937"/>
                    <a:pt x="10993" y="15702"/>
                  </a:cubicBezTo>
                  <a:cubicBezTo>
                    <a:pt x="13354" y="14721"/>
                    <a:pt x="15080" y="11794"/>
                    <a:pt x="15426" y="9377"/>
                  </a:cubicBezTo>
                  <a:cubicBezTo>
                    <a:pt x="15826" y="6560"/>
                    <a:pt x="14680" y="3563"/>
                    <a:pt x="12539" y="1727"/>
                  </a:cubicBezTo>
                  <a:cubicBezTo>
                    <a:pt x="11449" y="801"/>
                    <a:pt x="10123" y="166"/>
                    <a:pt x="8742" y="56"/>
                  </a:cubicBezTo>
                  <a:cubicBezTo>
                    <a:pt x="8521" y="0"/>
                    <a:pt x="8341" y="0"/>
                    <a:pt x="8176" y="0"/>
                  </a:cubicBezTo>
                  <a:close/>
                </a:path>
              </a:pathLst>
            </a:custGeom>
            <a:solidFill>
              <a:srgbClr val="E5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2471135" y="4024631"/>
              <a:ext cx="457724" cy="411138"/>
            </a:xfrm>
            <a:custGeom>
              <a:avLst/>
              <a:gdLst/>
              <a:ahLst/>
              <a:cxnLst/>
              <a:rect l="l" t="t" r="r" b="b"/>
              <a:pathLst>
                <a:path w="10179" h="9143" extrusionOk="0">
                  <a:moveTo>
                    <a:pt x="4544" y="1"/>
                  </a:moveTo>
                  <a:cubicBezTo>
                    <a:pt x="4019" y="1"/>
                    <a:pt x="3453" y="56"/>
                    <a:pt x="2928" y="235"/>
                  </a:cubicBezTo>
                  <a:cubicBezTo>
                    <a:pt x="2293" y="456"/>
                    <a:pt x="1727" y="746"/>
                    <a:pt x="1257" y="1271"/>
                  </a:cubicBezTo>
                  <a:cubicBezTo>
                    <a:pt x="967" y="1616"/>
                    <a:pt x="746" y="2017"/>
                    <a:pt x="567" y="2417"/>
                  </a:cubicBezTo>
                  <a:cubicBezTo>
                    <a:pt x="0" y="4033"/>
                    <a:pt x="277" y="5870"/>
                    <a:pt x="1257" y="7195"/>
                  </a:cubicBezTo>
                  <a:cubicBezTo>
                    <a:pt x="2182" y="8452"/>
                    <a:pt x="3729" y="9143"/>
                    <a:pt x="5290" y="9143"/>
                  </a:cubicBezTo>
                  <a:cubicBezTo>
                    <a:pt x="6215" y="9143"/>
                    <a:pt x="7071" y="8922"/>
                    <a:pt x="7817" y="8397"/>
                  </a:cubicBezTo>
                  <a:cubicBezTo>
                    <a:pt x="9722" y="7071"/>
                    <a:pt x="10178" y="4199"/>
                    <a:pt x="8977" y="2307"/>
                  </a:cubicBezTo>
                  <a:cubicBezTo>
                    <a:pt x="8051" y="802"/>
                    <a:pt x="6325" y="1"/>
                    <a:pt x="4544" y="1"/>
                  </a:cubicBezTo>
                  <a:close/>
                </a:path>
              </a:pathLst>
            </a:custGeom>
            <a:solidFill>
              <a:srgbClr val="E5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2199107" y="4288564"/>
              <a:ext cx="201859" cy="173305"/>
            </a:xfrm>
            <a:custGeom>
              <a:avLst/>
              <a:gdLst/>
              <a:ahLst/>
              <a:cxnLst/>
              <a:rect l="l" t="t" r="r" b="b"/>
              <a:pathLst>
                <a:path w="4489" h="3854" extrusionOk="0">
                  <a:moveTo>
                    <a:pt x="2597" y="1"/>
                  </a:moveTo>
                  <a:cubicBezTo>
                    <a:pt x="1092" y="1"/>
                    <a:pt x="1" y="2307"/>
                    <a:pt x="1147" y="3398"/>
                  </a:cubicBezTo>
                  <a:cubicBezTo>
                    <a:pt x="1492" y="3688"/>
                    <a:pt x="1962" y="3854"/>
                    <a:pt x="2417" y="3854"/>
                  </a:cubicBezTo>
                  <a:cubicBezTo>
                    <a:pt x="3108" y="3854"/>
                    <a:pt x="3854" y="3508"/>
                    <a:pt x="4199" y="2873"/>
                  </a:cubicBezTo>
                  <a:cubicBezTo>
                    <a:pt x="4489" y="2362"/>
                    <a:pt x="4489" y="1672"/>
                    <a:pt x="4199" y="1147"/>
                  </a:cubicBezTo>
                  <a:cubicBezTo>
                    <a:pt x="4088" y="857"/>
                    <a:pt x="3909" y="636"/>
                    <a:pt x="3688" y="401"/>
                  </a:cubicBezTo>
                  <a:cubicBezTo>
                    <a:pt x="3508" y="291"/>
                    <a:pt x="3288" y="111"/>
                    <a:pt x="2997" y="56"/>
                  </a:cubicBezTo>
                  <a:cubicBezTo>
                    <a:pt x="2873" y="1"/>
                    <a:pt x="2763" y="1"/>
                    <a:pt x="2597" y="1"/>
                  </a:cubicBezTo>
                  <a:close/>
                </a:path>
              </a:pathLst>
            </a:custGeom>
            <a:solidFill>
              <a:srgbClr val="E5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232271" y="3317166"/>
              <a:ext cx="95358" cy="86108"/>
            </a:xfrm>
            <a:custGeom>
              <a:avLst/>
              <a:gdLst/>
              <a:ahLst/>
              <a:cxnLst/>
              <a:rect l="l" t="t" r="r" b="b"/>
              <a:pathLst>
                <a:path w="4268" h="3854" extrusionOk="0">
                  <a:moveTo>
                    <a:pt x="2417" y="1"/>
                  </a:moveTo>
                  <a:cubicBezTo>
                    <a:pt x="1105" y="1"/>
                    <a:pt x="0" y="1948"/>
                    <a:pt x="760" y="3108"/>
                  </a:cubicBezTo>
                  <a:cubicBezTo>
                    <a:pt x="870" y="3218"/>
                    <a:pt x="981" y="3398"/>
                    <a:pt x="1160" y="3508"/>
                  </a:cubicBezTo>
                  <a:cubicBezTo>
                    <a:pt x="1450" y="3743"/>
                    <a:pt x="1851" y="3854"/>
                    <a:pt x="2251" y="3854"/>
                  </a:cubicBezTo>
                  <a:cubicBezTo>
                    <a:pt x="2942" y="3854"/>
                    <a:pt x="3687" y="3453"/>
                    <a:pt x="4033" y="2818"/>
                  </a:cubicBezTo>
                  <a:cubicBezTo>
                    <a:pt x="4267" y="2362"/>
                    <a:pt x="4267" y="1782"/>
                    <a:pt x="4088" y="1257"/>
                  </a:cubicBezTo>
                  <a:cubicBezTo>
                    <a:pt x="3867" y="691"/>
                    <a:pt x="3397" y="222"/>
                    <a:pt x="2831" y="56"/>
                  </a:cubicBezTo>
                  <a:cubicBezTo>
                    <a:pt x="2707" y="1"/>
                    <a:pt x="2541" y="1"/>
                    <a:pt x="2417" y="1"/>
                  </a:cubicBezTo>
                  <a:close/>
                </a:path>
              </a:pathLst>
            </a:custGeom>
            <a:solidFill>
              <a:srgbClr val="E5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31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7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77" name="Google Shape;77;p7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7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952167" y="1852800"/>
            <a:ext cx="10287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1078600" y="921300"/>
            <a:ext cx="10034800" cy="3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8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87" name="Google Shape;87;p8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3502800" y="4374600"/>
            <a:ext cx="51864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1"/>
          </p:nvPr>
        </p:nvSpPr>
        <p:spPr>
          <a:xfrm>
            <a:off x="3502800" y="1673400"/>
            <a:ext cx="5186400" cy="26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3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9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97" name="Google Shape;97;p9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870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 txBox="1">
            <a:spLocks noGrp="1"/>
          </p:cNvSpPr>
          <p:nvPr>
            <p:ph type="title"/>
          </p:nvPr>
        </p:nvSpPr>
        <p:spPr>
          <a:xfrm>
            <a:off x="2185833" y="779933"/>
            <a:ext cx="5416800" cy="38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5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1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110" name="Google Shape;110;p11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11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11"/>
          <p:cNvSpPr txBox="1">
            <a:spLocks noGrp="1"/>
          </p:cNvSpPr>
          <p:nvPr>
            <p:ph type="title" hasCustomPrompt="1"/>
          </p:nvPr>
        </p:nvSpPr>
        <p:spPr>
          <a:xfrm>
            <a:off x="952167" y="1367200"/>
            <a:ext cx="10288000" cy="12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7" name="Google Shape;117;p11"/>
          <p:cNvSpPr txBox="1">
            <a:spLocks noGrp="1"/>
          </p:cNvSpPr>
          <p:nvPr>
            <p:ph type="subTitle" idx="1"/>
          </p:nvPr>
        </p:nvSpPr>
        <p:spPr>
          <a:xfrm>
            <a:off x="952167" y="2646400"/>
            <a:ext cx="10288000" cy="6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  <a:defRPr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  <a:defRPr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  <a:defRPr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  <a:defRPr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  <a:defRPr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  <a:defRPr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  <a:defRPr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  <a:defRPr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5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3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121" name="Google Shape;121;p13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13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/>
          </p:nvPr>
        </p:nvSpPr>
        <p:spPr>
          <a:xfrm>
            <a:off x="1759500" y="2240900"/>
            <a:ext cx="30316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"/>
          </p:nvPr>
        </p:nvSpPr>
        <p:spPr>
          <a:xfrm>
            <a:off x="1759484" y="2878900"/>
            <a:ext cx="3031600" cy="1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 sz="1867">
                <a:solidFill>
                  <a:srgbClr val="100B6D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4727620" y="2506300"/>
            <a:ext cx="12032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3"/>
          </p:nvPr>
        </p:nvSpPr>
        <p:spPr>
          <a:xfrm>
            <a:off x="1759500" y="3893300"/>
            <a:ext cx="30316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4"/>
          </p:nvPr>
        </p:nvSpPr>
        <p:spPr>
          <a:xfrm>
            <a:off x="1759484" y="4531200"/>
            <a:ext cx="3031600" cy="1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 sz="1867">
                <a:solidFill>
                  <a:srgbClr val="100B6D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5"/>
          </p:nvPr>
        </p:nvSpPr>
        <p:spPr>
          <a:xfrm>
            <a:off x="7403701" y="3893300"/>
            <a:ext cx="30316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6"/>
          </p:nvPr>
        </p:nvSpPr>
        <p:spPr>
          <a:xfrm>
            <a:off x="7403717" y="4531200"/>
            <a:ext cx="3031600" cy="1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 sz="1867">
                <a:solidFill>
                  <a:srgbClr val="100B6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7"/>
          </p:nvPr>
        </p:nvSpPr>
        <p:spPr>
          <a:xfrm>
            <a:off x="7403701" y="2240900"/>
            <a:ext cx="30316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8"/>
          </p:nvPr>
        </p:nvSpPr>
        <p:spPr>
          <a:xfrm>
            <a:off x="7403717" y="2878900"/>
            <a:ext cx="3031600" cy="1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 sz="1867">
                <a:solidFill>
                  <a:srgbClr val="100B6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00B6D"/>
              </a:buClr>
              <a:buSzPts val="1400"/>
              <a:buNone/>
              <a:defRPr>
                <a:solidFill>
                  <a:srgbClr val="100B6D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9"/>
          </p:nvPr>
        </p:nvSpPr>
        <p:spPr>
          <a:xfrm>
            <a:off x="1072000" y="921300"/>
            <a:ext cx="10050800" cy="3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7620" y="4176184"/>
            <a:ext cx="12032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4" hasCustomPrompt="1"/>
          </p:nvPr>
        </p:nvSpPr>
        <p:spPr>
          <a:xfrm>
            <a:off x="6263620" y="4176184"/>
            <a:ext cx="12032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15" hasCustomPrompt="1"/>
          </p:nvPr>
        </p:nvSpPr>
        <p:spPr>
          <a:xfrm>
            <a:off x="6263620" y="2506317"/>
            <a:ext cx="12032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6909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bg>
      <p:bgPr>
        <a:solidFill>
          <a:schemeClr val="accent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4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142" name="Google Shape;142;p14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14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48" name="Google Shape;148;p14"/>
          <p:cNvCxnSpPr/>
          <p:nvPr/>
        </p:nvCxnSpPr>
        <p:spPr>
          <a:xfrm>
            <a:off x="5225348" y="1606600"/>
            <a:ext cx="1746800" cy="0"/>
          </a:xfrm>
          <a:prstGeom prst="straightConnector1">
            <a:avLst/>
          </a:prstGeom>
          <a:noFill/>
          <a:ln w="38100" cap="flat" cmpd="sng">
            <a:solidFill>
              <a:srgbClr val="ECC66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14"/>
          <p:cNvSpPr txBox="1">
            <a:spLocks noGrp="1"/>
          </p:cNvSpPr>
          <p:nvPr>
            <p:ph type="title"/>
          </p:nvPr>
        </p:nvSpPr>
        <p:spPr>
          <a:xfrm>
            <a:off x="1072000" y="921300"/>
            <a:ext cx="10050800" cy="3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0" name="Google Shape;150;p14"/>
          <p:cNvGrpSpPr/>
          <p:nvPr/>
        </p:nvGrpSpPr>
        <p:grpSpPr>
          <a:xfrm>
            <a:off x="1167718" y="1123302"/>
            <a:ext cx="9675231" cy="4662540"/>
            <a:chOff x="2199107" y="3341771"/>
            <a:chExt cx="5765472" cy="2778408"/>
          </a:xfrm>
        </p:grpSpPr>
        <p:sp>
          <p:nvSpPr>
            <p:cNvPr id="151" name="Google Shape;151;p14"/>
            <p:cNvSpPr/>
            <p:nvPr/>
          </p:nvSpPr>
          <p:spPr>
            <a:xfrm>
              <a:off x="7494378" y="3341771"/>
              <a:ext cx="353615" cy="358552"/>
            </a:xfrm>
            <a:custGeom>
              <a:avLst/>
              <a:gdLst/>
              <a:ahLst/>
              <a:cxnLst/>
              <a:rect l="l" t="t" r="r" b="b"/>
              <a:pathLst>
                <a:path w="15827" h="16048" extrusionOk="0">
                  <a:moveTo>
                    <a:pt x="8176" y="0"/>
                  </a:moveTo>
                  <a:cubicBezTo>
                    <a:pt x="6270" y="0"/>
                    <a:pt x="4488" y="857"/>
                    <a:pt x="3107" y="2127"/>
                  </a:cubicBezTo>
                  <a:cubicBezTo>
                    <a:pt x="1326" y="3674"/>
                    <a:pt x="180" y="5925"/>
                    <a:pt x="56" y="8286"/>
                  </a:cubicBezTo>
                  <a:cubicBezTo>
                    <a:pt x="0" y="10648"/>
                    <a:pt x="1036" y="12995"/>
                    <a:pt x="2942" y="14376"/>
                  </a:cubicBezTo>
                  <a:cubicBezTo>
                    <a:pt x="4323" y="15357"/>
                    <a:pt x="6670" y="16047"/>
                    <a:pt x="8742" y="16047"/>
                  </a:cubicBezTo>
                  <a:cubicBezTo>
                    <a:pt x="9612" y="16047"/>
                    <a:pt x="10358" y="15937"/>
                    <a:pt x="10993" y="15702"/>
                  </a:cubicBezTo>
                  <a:cubicBezTo>
                    <a:pt x="13354" y="14721"/>
                    <a:pt x="15080" y="11794"/>
                    <a:pt x="15426" y="9377"/>
                  </a:cubicBezTo>
                  <a:cubicBezTo>
                    <a:pt x="15826" y="6560"/>
                    <a:pt x="14680" y="3563"/>
                    <a:pt x="12539" y="1727"/>
                  </a:cubicBezTo>
                  <a:cubicBezTo>
                    <a:pt x="11449" y="801"/>
                    <a:pt x="10123" y="166"/>
                    <a:pt x="8742" y="56"/>
                  </a:cubicBezTo>
                  <a:cubicBezTo>
                    <a:pt x="8521" y="0"/>
                    <a:pt x="8341" y="0"/>
                    <a:pt x="8176" y="0"/>
                  </a:cubicBezTo>
                  <a:close/>
                </a:path>
              </a:pathLst>
            </a:custGeom>
            <a:solidFill>
              <a:srgbClr val="E5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2471135" y="5682942"/>
              <a:ext cx="457724" cy="411138"/>
            </a:xfrm>
            <a:custGeom>
              <a:avLst/>
              <a:gdLst/>
              <a:ahLst/>
              <a:cxnLst/>
              <a:rect l="l" t="t" r="r" b="b"/>
              <a:pathLst>
                <a:path w="10179" h="9143" extrusionOk="0">
                  <a:moveTo>
                    <a:pt x="4544" y="1"/>
                  </a:moveTo>
                  <a:cubicBezTo>
                    <a:pt x="4019" y="1"/>
                    <a:pt x="3453" y="56"/>
                    <a:pt x="2928" y="235"/>
                  </a:cubicBezTo>
                  <a:cubicBezTo>
                    <a:pt x="2293" y="456"/>
                    <a:pt x="1727" y="746"/>
                    <a:pt x="1257" y="1271"/>
                  </a:cubicBezTo>
                  <a:cubicBezTo>
                    <a:pt x="967" y="1616"/>
                    <a:pt x="746" y="2017"/>
                    <a:pt x="567" y="2417"/>
                  </a:cubicBezTo>
                  <a:cubicBezTo>
                    <a:pt x="0" y="4033"/>
                    <a:pt x="277" y="5870"/>
                    <a:pt x="1257" y="7195"/>
                  </a:cubicBezTo>
                  <a:cubicBezTo>
                    <a:pt x="2182" y="8452"/>
                    <a:pt x="3729" y="9143"/>
                    <a:pt x="5290" y="9143"/>
                  </a:cubicBezTo>
                  <a:cubicBezTo>
                    <a:pt x="6215" y="9143"/>
                    <a:pt x="7071" y="8922"/>
                    <a:pt x="7817" y="8397"/>
                  </a:cubicBezTo>
                  <a:cubicBezTo>
                    <a:pt x="9722" y="7071"/>
                    <a:pt x="10178" y="4199"/>
                    <a:pt x="8977" y="2307"/>
                  </a:cubicBezTo>
                  <a:cubicBezTo>
                    <a:pt x="8051" y="802"/>
                    <a:pt x="6325" y="1"/>
                    <a:pt x="4544" y="1"/>
                  </a:cubicBezTo>
                  <a:close/>
                </a:path>
              </a:pathLst>
            </a:custGeom>
            <a:solidFill>
              <a:srgbClr val="E5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2199107" y="5946875"/>
              <a:ext cx="201859" cy="173305"/>
            </a:xfrm>
            <a:custGeom>
              <a:avLst/>
              <a:gdLst/>
              <a:ahLst/>
              <a:cxnLst/>
              <a:rect l="l" t="t" r="r" b="b"/>
              <a:pathLst>
                <a:path w="4489" h="3854" extrusionOk="0">
                  <a:moveTo>
                    <a:pt x="2597" y="1"/>
                  </a:moveTo>
                  <a:cubicBezTo>
                    <a:pt x="1092" y="1"/>
                    <a:pt x="1" y="2307"/>
                    <a:pt x="1147" y="3398"/>
                  </a:cubicBezTo>
                  <a:cubicBezTo>
                    <a:pt x="1492" y="3688"/>
                    <a:pt x="1962" y="3854"/>
                    <a:pt x="2417" y="3854"/>
                  </a:cubicBezTo>
                  <a:cubicBezTo>
                    <a:pt x="3108" y="3854"/>
                    <a:pt x="3854" y="3508"/>
                    <a:pt x="4199" y="2873"/>
                  </a:cubicBezTo>
                  <a:cubicBezTo>
                    <a:pt x="4489" y="2362"/>
                    <a:pt x="4489" y="1672"/>
                    <a:pt x="4199" y="1147"/>
                  </a:cubicBezTo>
                  <a:cubicBezTo>
                    <a:pt x="4088" y="857"/>
                    <a:pt x="3909" y="636"/>
                    <a:pt x="3688" y="401"/>
                  </a:cubicBezTo>
                  <a:cubicBezTo>
                    <a:pt x="3508" y="291"/>
                    <a:pt x="3288" y="111"/>
                    <a:pt x="2997" y="56"/>
                  </a:cubicBezTo>
                  <a:cubicBezTo>
                    <a:pt x="2873" y="1"/>
                    <a:pt x="2763" y="1"/>
                    <a:pt x="2597" y="1"/>
                  </a:cubicBezTo>
                  <a:close/>
                </a:path>
              </a:pathLst>
            </a:custGeom>
            <a:solidFill>
              <a:srgbClr val="E5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7869221" y="3571316"/>
              <a:ext cx="95358" cy="86108"/>
            </a:xfrm>
            <a:custGeom>
              <a:avLst/>
              <a:gdLst/>
              <a:ahLst/>
              <a:cxnLst/>
              <a:rect l="l" t="t" r="r" b="b"/>
              <a:pathLst>
                <a:path w="4268" h="3854" extrusionOk="0">
                  <a:moveTo>
                    <a:pt x="2417" y="1"/>
                  </a:moveTo>
                  <a:cubicBezTo>
                    <a:pt x="1105" y="1"/>
                    <a:pt x="0" y="1948"/>
                    <a:pt x="760" y="3108"/>
                  </a:cubicBezTo>
                  <a:cubicBezTo>
                    <a:pt x="870" y="3218"/>
                    <a:pt x="981" y="3398"/>
                    <a:pt x="1160" y="3508"/>
                  </a:cubicBezTo>
                  <a:cubicBezTo>
                    <a:pt x="1450" y="3743"/>
                    <a:pt x="1851" y="3854"/>
                    <a:pt x="2251" y="3854"/>
                  </a:cubicBezTo>
                  <a:cubicBezTo>
                    <a:pt x="2942" y="3854"/>
                    <a:pt x="3687" y="3453"/>
                    <a:pt x="4033" y="2818"/>
                  </a:cubicBezTo>
                  <a:cubicBezTo>
                    <a:pt x="4267" y="2362"/>
                    <a:pt x="4267" y="1782"/>
                    <a:pt x="4088" y="1257"/>
                  </a:cubicBezTo>
                  <a:cubicBezTo>
                    <a:pt x="3867" y="691"/>
                    <a:pt x="3397" y="222"/>
                    <a:pt x="2831" y="56"/>
                  </a:cubicBezTo>
                  <a:cubicBezTo>
                    <a:pt x="2707" y="1"/>
                    <a:pt x="2541" y="1"/>
                    <a:pt x="2417" y="1"/>
                  </a:cubicBezTo>
                  <a:close/>
                </a:path>
              </a:pathLst>
            </a:custGeom>
            <a:solidFill>
              <a:srgbClr val="E5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8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03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bg>
      <p:bgPr>
        <a:solidFill>
          <a:schemeClr val="accen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6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167" name="Google Shape;167;p16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16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16"/>
          <p:cNvSpPr txBox="1">
            <a:spLocks noGrp="1"/>
          </p:cNvSpPr>
          <p:nvPr>
            <p:ph type="title"/>
          </p:nvPr>
        </p:nvSpPr>
        <p:spPr>
          <a:xfrm>
            <a:off x="1072000" y="921300"/>
            <a:ext cx="10050800" cy="3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5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">
  <p:cSld name="Image and 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/>
          <p:nvPr/>
        </p:nvSpPr>
        <p:spPr>
          <a:xfrm rot="10800000" flipH="1">
            <a:off x="5152036" y="-49386"/>
            <a:ext cx="7106737" cy="4682753"/>
          </a:xfrm>
          <a:custGeom>
            <a:avLst/>
            <a:gdLst/>
            <a:ahLst/>
            <a:cxnLst/>
            <a:rect l="l" t="t" r="r" b="b"/>
            <a:pathLst>
              <a:path w="130847" h="94252" extrusionOk="0">
                <a:moveTo>
                  <a:pt x="118473" y="1"/>
                </a:moveTo>
                <a:cubicBezTo>
                  <a:pt x="113640" y="1"/>
                  <a:pt x="108751" y="981"/>
                  <a:pt x="104318" y="2928"/>
                </a:cubicBezTo>
                <a:cubicBezTo>
                  <a:pt x="95176" y="6850"/>
                  <a:pt x="87802" y="14156"/>
                  <a:pt x="82347" y="22497"/>
                </a:cubicBezTo>
                <a:cubicBezTo>
                  <a:pt x="77445" y="29981"/>
                  <a:pt x="73647" y="38668"/>
                  <a:pt x="66121" y="43391"/>
                </a:cubicBezTo>
                <a:cubicBezTo>
                  <a:pt x="60707" y="46843"/>
                  <a:pt x="54148" y="47644"/>
                  <a:pt x="47823" y="48624"/>
                </a:cubicBezTo>
                <a:cubicBezTo>
                  <a:pt x="40159" y="49826"/>
                  <a:pt x="32508" y="51331"/>
                  <a:pt x="25313" y="54314"/>
                </a:cubicBezTo>
                <a:cubicBezTo>
                  <a:pt x="18187" y="57255"/>
                  <a:pt x="11573" y="61854"/>
                  <a:pt x="7140" y="68179"/>
                </a:cubicBezTo>
                <a:cubicBezTo>
                  <a:pt x="1961" y="75719"/>
                  <a:pt x="235" y="85040"/>
                  <a:pt x="0" y="94251"/>
                </a:cubicBezTo>
                <a:lnTo>
                  <a:pt x="128831" y="94251"/>
                </a:lnTo>
                <a:cubicBezTo>
                  <a:pt x="130336" y="94251"/>
                  <a:pt x="130792" y="93381"/>
                  <a:pt x="130792" y="91890"/>
                </a:cubicBezTo>
                <a:lnTo>
                  <a:pt x="130847" y="2528"/>
                </a:lnTo>
                <a:cubicBezTo>
                  <a:pt x="126939" y="802"/>
                  <a:pt x="122740" y="1"/>
                  <a:pt x="1184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17"/>
          <p:cNvSpPr txBox="1">
            <a:spLocks noGrp="1"/>
          </p:cNvSpPr>
          <p:nvPr>
            <p:ph type="title"/>
          </p:nvPr>
        </p:nvSpPr>
        <p:spPr>
          <a:xfrm>
            <a:off x="6244667" y="496800"/>
            <a:ext cx="5494000" cy="2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Font typeface="Quicksand Light"/>
              <a:buNone/>
              <a:defRPr sz="4800" b="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022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numbers">
  <p:cSld name="Title and Three numbers">
    <p:bg>
      <p:bgPr>
        <a:solidFill>
          <a:schemeClr val="accen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8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179" name="Google Shape;179;p18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18"/>
          <p:cNvSpPr/>
          <p:nvPr/>
        </p:nvSpPr>
        <p:spPr>
          <a:xfrm>
            <a:off x="605007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1072000" y="921300"/>
            <a:ext cx="10050800" cy="3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2" hasCustomPrompt="1"/>
          </p:nvPr>
        </p:nvSpPr>
        <p:spPr>
          <a:xfrm>
            <a:off x="1358567" y="1975733"/>
            <a:ext cx="38780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1"/>
          </p:nvPr>
        </p:nvSpPr>
        <p:spPr>
          <a:xfrm>
            <a:off x="1358567" y="2545467"/>
            <a:ext cx="38780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title" idx="3" hasCustomPrompt="1"/>
          </p:nvPr>
        </p:nvSpPr>
        <p:spPr>
          <a:xfrm>
            <a:off x="1358567" y="3208800"/>
            <a:ext cx="38780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4"/>
          </p:nvPr>
        </p:nvSpPr>
        <p:spPr>
          <a:xfrm>
            <a:off x="1358567" y="3778533"/>
            <a:ext cx="38780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title" idx="5" hasCustomPrompt="1"/>
          </p:nvPr>
        </p:nvSpPr>
        <p:spPr>
          <a:xfrm>
            <a:off x="1358567" y="4441867"/>
            <a:ext cx="38780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6"/>
          </p:nvPr>
        </p:nvSpPr>
        <p:spPr>
          <a:xfrm>
            <a:off x="1358567" y="5011600"/>
            <a:ext cx="38780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14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accen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9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194" name="Google Shape;194;p19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00" name="Google Shape;200;p19"/>
          <p:cNvGrpSpPr/>
          <p:nvPr/>
        </p:nvGrpSpPr>
        <p:grpSpPr>
          <a:xfrm>
            <a:off x="605077" y="718100"/>
            <a:ext cx="10981816" cy="5707901"/>
            <a:chOff x="453808" y="538575"/>
            <a:chExt cx="8236362" cy="4280926"/>
          </a:xfrm>
        </p:grpSpPr>
        <p:sp>
          <p:nvSpPr>
            <p:cNvPr id="201" name="Google Shape;201;p19"/>
            <p:cNvSpPr/>
            <p:nvPr/>
          </p:nvSpPr>
          <p:spPr>
            <a:xfrm>
              <a:off x="3071927" y="538575"/>
              <a:ext cx="5618243" cy="4280926"/>
            </a:xfrm>
            <a:custGeom>
              <a:avLst/>
              <a:gdLst/>
              <a:ahLst/>
              <a:cxnLst/>
              <a:rect l="l" t="t" r="r" b="b"/>
              <a:pathLst>
                <a:path w="130847" h="94252" extrusionOk="0">
                  <a:moveTo>
                    <a:pt x="118473" y="1"/>
                  </a:moveTo>
                  <a:cubicBezTo>
                    <a:pt x="113640" y="1"/>
                    <a:pt x="108751" y="981"/>
                    <a:pt x="104318" y="2928"/>
                  </a:cubicBezTo>
                  <a:cubicBezTo>
                    <a:pt x="95176" y="6850"/>
                    <a:pt x="87802" y="14156"/>
                    <a:pt x="82347" y="22497"/>
                  </a:cubicBezTo>
                  <a:cubicBezTo>
                    <a:pt x="77445" y="29981"/>
                    <a:pt x="73647" y="38668"/>
                    <a:pt x="66121" y="43391"/>
                  </a:cubicBezTo>
                  <a:cubicBezTo>
                    <a:pt x="60707" y="46843"/>
                    <a:pt x="54148" y="47644"/>
                    <a:pt x="47823" y="48624"/>
                  </a:cubicBezTo>
                  <a:cubicBezTo>
                    <a:pt x="40159" y="49826"/>
                    <a:pt x="32508" y="51331"/>
                    <a:pt x="25313" y="54314"/>
                  </a:cubicBezTo>
                  <a:cubicBezTo>
                    <a:pt x="18187" y="57255"/>
                    <a:pt x="11573" y="61854"/>
                    <a:pt x="7140" y="68179"/>
                  </a:cubicBezTo>
                  <a:cubicBezTo>
                    <a:pt x="1961" y="75719"/>
                    <a:pt x="235" y="85040"/>
                    <a:pt x="0" y="94251"/>
                  </a:cubicBezTo>
                  <a:lnTo>
                    <a:pt x="128831" y="94251"/>
                  </a:lnTo>
                  <a:cubicBezTo>
                    <a:pt x="130336" y="94251"/>
                    <a:pt x="130792" y="93381"/>
                    <a:pt x="130792" y="91890"/>
                  </a:cubicBezTo>
                  <a:lnTo>
                    <a:pt x="130847" y="2528"/>
                  </a:lnTo>
                  <a:cubicBezTo>
                    <a:pt x="126939" y="802"/>
                    <a:pt x="122740" y="1"/>
                    <a:pt x="118473" y="1"/>
                  </a:cubicBezTo>
                  <a:close/>
                </a:path>
              </a:pathLst>
            </a:custGeom>
            <a:solidFill>
              <a:srgbClr val="EF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 flipH="1">
              <a:off x="453808" y="538575"/>
              <a:ext cx="5156680" cy="4280926"/>
            </a:xfrm>
            <a:custGeom>
              <a:avLst/>
              <a:gdLst/>
              <a:ahLst/>
              <a:cxnLst/>
              <a:rect l="l" t="t" r="r" b="b"/>
              <a:pathLst>
                <a:path w="130847" h="94252" extrusionOk="0">
                  <a:moveTo>
                    <a:pt x="118473" y="1"/>
                  </a:moveTo>
                  <a:cubicBezTo>
                    <a:pt x="113640" y="1"/>
                    <a:pt x="108751" y="981"/>
                    <a:pt x="104318" y="2928"/>
                  </a:cubicBezTo>
                  <a:cubicBezTo>
                    <a:pt x="95176" y="6850"/>
                    <a:pt x="87802" y="14156"/>
                    <a:pt x="82347" y="22497"/>
                  </a:cubicBezTo>
                  <a:cubicBezTo>
                    <a:pt x="77445" y="29981"/>
                    <a:pt x="73647" y="38668"/>
                    <a:pt x="66121" y="43391"/>
                  </a:cubicBezTo>
                  <a:cubicBezTo>
                    <a:pt x="60707" y="46843"/>
                    <a:pt x="54148" y="47644"/>
                    <a:pt x="47823" y="48624"/>
                  </a:cubicBezTo>
                  <a:cubicBezTo>
                    <a:pt x="40159" y="49826"/>
                    <a:pt x="32508" y="51331"/>
                    <a:pt x="25313" y="54314"/>
                  </a:cubicBezTo>
                  <a:cubicBezTo>
                    <a:pt x="18187" y="57255"/>
                    <a:pt x="11573" y="61854"/>
                    <a:pt x="7140" y="68179"/>
                  </a:cubicBezTo>
                  <a:cubicBezTo>
                    <a:pt x="1961" y="75719"/>
                    <a:pt x="235" y="85040"/>
                    <a:pt x="0" y="94251"/>
                  </a:cubicBezTo>
                  <a:lnTo>
                    <a:pt x="128831" y="94251"/>
                  </a:lnTo>
                  <a:cubicBezTo>
                    <a:pt x="130336" y="94251"/>
                    <a:pt x="130792" y="93381"/>
                    <a:pt x="130792" y="91890"/>
                  </a:cubicBezTo>
                  <a:lnTo>
                    <a:pt x="130847" y="2528"/>
                  </a:lnTo>
                  <a:cubicBezTo>
                    <a:pt x="126939" y="802"/>
                    <a:pt x="122740" y="1"/>
                    <a:pt x="118473" y="1"/>
                  </a:cubicBezTo>
                  <a:close/>
                </a:path>
              </a:pathLst>
            </a:custGeom>
            <a:solidFill>
              <a:srgbClr val="EF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19"/>
          <p:cNvSpPr txBox="1">
            <a:spLocks noGrp="1"/>
          </p:cNvSpPr>
          <p:nvPr>
            <p:ph type="title"/>
          </p:nvPr>
        </p:nvSpPr>
        <p:spPr>
          <a:xfrm>
            <a:off x="1078600" y="921300"/>
            <a:ext cx="10034800" cy="3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title" idx="2"/>
          </p:nvPr>
        </p:nvSpPr>
        <p:spPr>
          <a:xfrm>
            <a:off x="4729229" y="4585500"/>
            <a:ext cx="2734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subTitle" idx="1"/>
          </p:nvPr>
        </p:nvSpPr>
        <p:spPr>
          <a:xfrm>
            <a:off x="4729231" y="4902667"/>
            <a:ext cx="2734800" cy="6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title" idx="3"/>
          </p:nvPr>
        </p:nvSpPr>
        <p:spPr>
          <a:xfrm>
            <a:off x="1427567" y="2957017"/>
            <a:ext cx="2734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subTitle" idx="4"/>
          </p:nvPr>
        </p:nvSpPr>
        <p:spPr>
          <a:xfrm>
            <a:off x="1427567" y="3274184"/>
            <a:ext cx="2734800" cy="6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title" idx="5"/>
          </p:nvPr>
        </p:nvSpPr>
        <p:spPr>
          <a:xfrm>
            <a:off x="8035088" y="2957017"/>
            <a:ext cx="2734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6"/>
          </p:nvPr>
        </p:nvSpPr>
        <p:spPr>
          <a:xfrm>
            <a:off x="8035088" y="3274184"/>
            <a:ext cx="2734800" cy="6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6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accent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20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212" name="Google Shape;212;p20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20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/>
          </p:nvPr>
        </p:nvSpPr>
        <p:spPr>
          <a:xfrm>
            <a:off x="1078600" y="921300"/>
            <a:ext cx="10034800" cy="3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title" idx="2"/>
          </p:nvPr>
        </p:nvSpPr>
        <p:spPr>
          <a:xfrm>
            <a:off x="4729229" y="4653651"/>
            <a:ext cx="2734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subTitle" idx="1"/>
          </p:nvPr>
        </p:nvSpPr>
        <p:spPr>
          <a:xfrm>
            <a:off x="4729231" y="4970817"/>
            <a:ext cx="2734800" cy="6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title" idx="3"/>
          </p:nvPr>
        </p:nvSpPr>
        <p:spPr>
          <a:xfrm>
            <a:off x="1427567" y="4653667"/>
            <a:ext cx="2734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subTitle" idx="4"/>
          </p:nvPr>
        </p:nvSpPr>
        <p:spPr>
          <a:xfrm>
            <a:off x="1427567" y="4970833"/>
            <a:ext cx="2734800" cy="6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title" idx="5"/>
          </p:nvPr>
        </p:nvSpPr>
        <p:spPr>
          <a:xfrm>
            <a:off x="8035088" y="4653667"/>
            <a:ext cx="2734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subTitle" idx="6"/>
          </p:nvPr>
        </p:nvSpPr>
        <p:spPr>
          <a:xfrm>
            <a:off x="8035088" y="4970833"/>
            <a:ext cx="2734800" cy="6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0"/>
          <p:cNvSpPr txBox="1">
            <a:spLocks noGrp="1"/>
          </p:cNvSpPr>
          <p:nvPr>
            <p:ph type="title" idx="7"/>
          </p:nvPr>
        </p:nvSpPr>
        <p:spPr>
          <a:xfrm>
            <a:off x="4729229" y="2712384"/>
            <a:ext cx="2734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6" name="Google Shape;226;p20"/>
          <p:cNvSpPr txBox="1">
            <a:spLocks noGrp="1"/>
          </p:cNvSpPr>
          <p:nvPr>
            <p:ph type="subTitle" idx="8"/>
          </p:nvPr>
        </p:nvSpPr>
        <p:spPr>
          <a:xfrm>
            <a:off x="4729231" y="3029551"/>
            <a:ext cx="2734800" cy="6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title" idx="9"/>
          </p:nvPr>
        </p:nvSpPr>
        <p:spPr>
          <a:xfrm>
            <a:off x="1427567" y="2712400"/>
            <a:ext cx="2734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subTitle" idx="13"/>
          </p:nvPr>
        </p:nvSpPr>
        <p:spPr>
          <a:xfrm>
            <a:off x="1427567" y="3029567"/>
            <a:ext cx="2734800" cy="6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title" idx="14"/>
          </p:nvPr>
        </p:nvSpPr>
        <p:spPr>
          <a:xfrm>
            <a:off x="8035088" y="2712400"/>
            <a:ext cx="2734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subTitle" idx="15"/>
          </p:nvPr>
        </p:nvSpPr>
        <p:spPr>
          <a:xfrm>
            <a:off x="8035088" y="3029567"/>
            <a:ext cx="2734800" cy="6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36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accent6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1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233" name="Google Shape;233;p21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21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1078600" y="921300"/>
            <a:ext cx="10034800" cy="3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title" idx="2"/>
          </p:nvPr>
        </p:nvSpPr>
        <p:spPr>
          <a:xfrm>
            <a:off x="8378596" y="4348851"/>
            <a:ext cx="2734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subTitle" idx="1"/>
          </p:nvPr>
        </p:nvSpPr>
        <p:spPr>
          <a:xfrm>
            <a:off x="8378597" y="4666017"/>
            <a:ext cx="2734800" cy="6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title" idx="3"/>
          </p:nvPr>
        </p:nvSpPr>
        <p:spPr>
          <a:xfrm>
            <a:off x="1078600" y="4348867"/>
            <a:ext cx="2734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subTitle" idx="4"/>
          </p:nvPr>
        </p:nvSpPr>
        <p:spPr>
          <a:xfrm>
            <a:off x="1078600" y="4666033"/>
            <a:ext cx="2734800" cy="6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title" idx="5"/>
          </p:nvPr>
        </p:nvSpPr>
        <p:spPr>
          <a:xfrm>
            <a:off x="8378596" y="2407584"/>
            <a:ext cx="2734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5" name="Google Shape;245;p21"/>
          <p:cNvSpPr txBox="1">
            <a:spLocks noGrp="1"/>
          </p:cNvSpPr>
          <p:nvPr>
            <p:ph type="subTitle" idx="6"/>
          </p:nvPr>
        </p:nvSpPr>
        <p:spPr>
          <a:xfrm>
            <a:off x="8378597" y="2724751"/>
            <a:ext cx="2734800" cy="6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1"/>
          <p:cNvSpPr txBox="1">
            <a:spLocks noGrp="1"/>
          </p:cNvSpPr>
          <p:nvPr>
            <p:ph type="title" idx="7"/>
          </p:nvPr>
        </p:nvSpPr>
        <p:spPr>
          <a:xfrm>
            <a:off x="1078600" y="2407600"/>
            <a:ext cx="2734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subTitle" idx="8"/>
          </p:nvPr>
        </p:nvSpPr>
        <p:spPr>
          <a:xfrm>
            <a:off x="1078600" y="2724767"/>
            <a:ext cx="2734800" cy="6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7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Title and one column 1">
    <p:bg>
      <p:bgPr>
        <a:solidFill>
          <a:schemeClr val="accent6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2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250" name="Google Shape;250;p22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2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2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2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22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title"/>
          </p:nvPr>
        </p:nvSpPr>
        <p:spPr>
          <a:xfrm>
            <a:off x="1078600" y="921300"/>
            <a:ext cx="10034800" cy="3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1"/>
          </p:nvPr>
        </p:nvSpPr>
        <p:spPr>
          <a:xfrm>
            <a:off x="5742800" y="2754767"/>
            <a:ext cx="4194800" cy="2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2925"/>
              </a:buClr>
              <a:buSzPts val="1200"/>
              <a:buChar char="●"/>
              <a:defRPr sz="1867"/>
            </a:lvl1pPr>
            <a:lvl2pPr marL="1219170" lvl="1" indent="-406390">
              <a:spcBef>
                <a:spcPts val="1333"/>
              </a:spcBef>
              <a:spcAft>
                <a:spcPts val="0"/>
              </a:spcAft>
              <a:buClr>
                <a:srgbClr val="112925"/>
              </a:buClr>
              <a:buSzPts val="1200"/>
              <a:buFont typeface="Arial"/>
              <a:buChar char="○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112925"/>
              </a:buClr>
              <a:buSzPts val="1200"/>
              <a:buFont typeface="Arial"/>
              <a:buChar char="■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112925"/>
              </a:buClr>
              <a:buSzPts val="1200"/>
              <a:buFont typeface="Arial"/>
              <a:buChar char="●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112925"/>
              </a:buClr>
              <a:buSzPts val="1200"/>
              <a:buFont typeface="Arial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112925"/>
              </a:buClr>
              <a:buSzPts val="1200"/>
              <a:buFont typeface="Arial"/>
              <a:buChar char="■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112925"/>
              </a:buClr>
              <a:buSzPts val="1200"/>
              <a:buFont typeface="Arial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112925"/>
              </a:buClr>
              <a:buSzPts val="1200"/>
              <a:buFont typeface="Arial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112925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8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3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260" name="Google Shape;260;p23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23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66" name="Google Shape;266;p23"/>
          <p:cNvGrpSpPr/>
          <p:nvPr/>
        </p:nvGrpSpPr>
        <p:grpSpPr>
          <a:xfrm>
            <a:off x="1070600" y="2026641"/>
            <a:ext cx="10050800" cy="4399369"/>
            <a:chOff x="769975" y="1519980"/>
            <a:chExt cx="7538100" cy="3299527"/>
          </a:xfrm>
        </p:grpSpPr>
        <p:sp>
          <p:nvSpPr>
            <p:cNvPr id="267" name="Google Shape;267;p23"/>
            <p:cNvSpPr/>
            <p:nvPr/>
          </p:nvSpPr>
          <p:spPr>
            <a:xfrm>
              <a:off x="769975" y="1519980"/>
              <a:ext cx="4330381" cy="3299527"/>
            </a:xfrm>
            <a:custGeom>
              <a:avLst/>
              <a:gdLst/>
              <a:ahLst/>
              <a:cxnLst/>
              <a:rect l="l" t="t" r="r" b="b"/>
              <a:pathLst>
                <a:path w="130847" h="94252" extrusionOk="0">
                  <a:moveTo>
                    <a:pt x="118473" y="1"/>
                  </a:moveTo>
                  <a:cubicBezTo>
                    <a:pt x="113640" y="1"/>
                    <a:pt x="108751" y="981"/>
                    <a:pt x="104318" y="2928"/>
                  </a:cubicBezTo>
                  <a:cubicBezTo>
                    <a:pt x="95176" y="6850"/>
                    <a:pt x="87802" y="14156"/>
                    <a:pt x="82347" y="22497"/>
                  </a:cubicBezTo>
                  <a:cubicBezTo>
                    <a:pt x="77445" y="29981"/>
                    <a:pt x="73647" y="38668"/>
                    <a:pt x="66121" y="43391"/>
                  </a:cubicBezTo>
                  <a:cubicBezTo>
                    <a:pt x="60707" y="46843"/>
                    <a:pt x="54148" y="47644"/>
                    <a:pt x="47823" y="48624"/>
                  </a:cubicBezTo>
                  <a:cubicBezTo>
                    <a:pt x="40159" y="49826"/>
                    <a:pt x="32508" y="51331"/>
                    <a:pt x="25313" y="54314"/>
                  </a:cubicBezTo>
                  <a:cubicBezTo>
                    <a:pt x="18187" y="57255"/>
                    <a:pt x="11573" y="61854"/>
                    <a:pt x="7140" y="68179"/>
                  </a:cubicBezTo>
                  <a:cubicBezTo>
                    <a:pt x="1961" y="75719"/>
                    <a:pt x="235" y="85040"/>
                    <a:pt x="0" y="94251"/>
                  </a:cubicBezTo>
                  <a:lnTo>
                    <a:pt x="128831" y="94251"/>
                  </a:lnTo>
                  <a:cubicBezTo>
                    <a:pt x="130336" y="94251"/>
                    <a:pt x="130792" y="93381"/>
                    <a:pt x="130792" y="91890"/>
                  </a:cubicBezTo>
                  <a:lnTo>
                    <a:pt x="130847" y="2528"/>
                  </a:lnTo>
                  <a:cubicBezTo>
                    <a:pt x="126939" y="802"/>
                    <a:pt x="122740" y="1"/>
                    <a:pt x="118473" y="1"/>
                  </a:cubicBezTo>
                  <a:close/>
                </a:path>
              </a:pathLst>
            </a:custGeom>
            <a:solidFill>
              <a:srgbClr val="EF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3"/>
            <p:cNvSpPr/>
            <p:nvPr/>
          </p:nvSpPr>
          <p:spPr>
            <a:xfrm flipH="1">
              <a:off x="4333597" y="1519980"/>
              <a:ext cx="3974478" cy="3299527"/>
            </a:xfrm>
            <a:custGeom>
              <a:avLst/>
              <a:gdLst/>
              <a:ahLst/>
              <a:cxnLst/>
              <a:rect l="l" t="t" r="r" b="b"/>
              <a:pathLst>
                <a:path w="130847" h="94252" extrusionOk="0">
                  <a:moveTo>
                    <a:pt x="118473" y="1"/>
                  </a:moveTo>
                  <a:cubicBezTo>
                    <a:pt x="113640" y="1"/>
                    <a:pt x="108751" y="981"/>
                    <a:pt x="104318" y="2928"/>
                  </a:cubicBezTo>
                  <a:cubicBezTo>
                    <a:pt x="95176" y="6850"/>
                    <a:pt x="87802" y="14156"/>
                    <a:pt x="82347" y="22497"/>
                  </a:cubicBezTo>
                  <a:cubicBezTo>
                    <a:pt x="77445" y="29981"/>
                    <a:pt x="73647" y="38668"/>
                    <a:pt x="66121" y="43391"/>
                  </a:cubicBezTo>
                  <a:cubicBezTo>
                    <a:pt x="60707" y="46843"/>
                    <a:pt x="54148" y="47644"/>
                    <a:pt x="47823" y="48624"/>
                  </a:cubicBezTo>
                  <a:cubicBezTo>
                    <a:pt x="40159" y="49826"/>
                    <a:pt x="32508" y="51331"/>
                    <a:pt x="25313" y="54314"/>
                  </a:cubicBezTo>
                  <a:cubicBezTo>
                    <a:pt x="18187" y="57255"/>
                    <a:pt x="11573" y="61854"/>
                    <a:pt x="7140" y="68179"/>
                  </a:cubicBezTo>
                  <a:cubicBezTo>
                    <a:pt x="1961" y="75719"/>
                    <a:pt x="235" y="85040"/>
                    <a:pt x="0" y="94251"/>
                  </a:cubicBezTo>
                  <a:lnTo>
                    <a:pt x="128831" y="94251"/>
                  </a:lnTo>
                  <a:cubicBezTo>
                    <a:pt x="130336" y="94251"/>
                    <a:pt x="130792" y="93381"/>
                    <a:pt x="130792" y="91890"/>
                  </a:cubicBezTo>
                  <a:lnTo>
                    <a:pt x="130847" y="2528"/>
                  </a:lnTo>
                  <a:cubicBezTo>
                    <a:pt x="126939" y="802"/>
                    <a:pt x="122740" y="1"/>
                    <a:pt x="118473" y="1"/>
                  </a:cubicBezTo>
                  <a:close/>
                </a:path>
              </a:pathLst>
            </a:custGeom>
            <a:solidFill>
              <a:srgbClr val="EF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23"/>
          <p:cNvSpPr txBox="1">
            <a:spLocks noGrp="1"/>
          </p:cNvSpPr>
          <p:nvPr>
            <p:ph type="title"/>
          </p:nvPr>
        </p:nvSpPr>
        <p:spPr>
          <a:xfrm>
            <a:off x="1072000" y="921300"/>
            <a:ext cx="10050800" cy="3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title" idx="2"/>
          </p:nvPr>
        </p:nvSpPr>
        <p:spPr>
          <a:xfrm>
            <a:off x="1071984" y="2818800"/>
            <a:ext cx="3632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1"/>
          </p:nvPr>
        </p:nvSpPr>
        <p:spPr>
          <a:xfrm>
            <a:off x="1072000" y="3153200"/>
            <a:ext cx="32636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title" idx="3"/>
          </p:nvPr>
        </p:nvSpPr>
        <p:spPr>
          <a:xfrm>
            <a:off x="7490016" y="2818800"/>
            <a:ext cx="36328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4"/>
          </p:nvPr>
        </p:nvSpPr>
        <p:spPr>
          <a:xfrm>
            <a:off x="8091216" y="3153200"/>
            <a:ext cx="30316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2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6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4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276" name="Google Shape;276;p24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24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 txBox="1"/>
          <p:nvPr/>
        </p:nvSpPr>
        <p:spPr>
          <a:xfrm>
            <a:off x="952167" y="4631400"/>
            <a:ext cx="3988800" cy="1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100B6D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100B6D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100B6D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100B6D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100B6D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, infographics &amp; images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100B6D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100B6D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and illustrations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100B6D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100B6D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3" name="Google Shape;283;p24"/>
          <p:cNvSpPr txBox="1">
            <a:spLocks noGrp="1"/>
          </p:cNvSpPr>
          <p:nvPr>
            <p:ph type="ctrTitle"/>
          </p:nvPr>
        </p:nvSpPr>
        <p:spPr>
          <a:xfrm>
            <a:off x="952167" y="868700"/>
            <a:ext cx="4232800" cy="1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4800"/>
              <a:buFont typeface="Quicksand"/>
              <a:buNone/>
              <a:defRPr sz="64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4800"/>
              <a:buFont typeface="Quicksand"/>
              <a:buNone/>
              <a:defRPr sz="64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4800"/>
              <a:buFont typeface="Quicksand"/>
              <a:buNone/>
              <a:defRPr sz="64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4800"/>
              <a:buFont typeface="Quicksand"/>
              <a:buNone/>
              <a:defRPr sz="64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4800"/>
              <a:buFont typeface="Quicksand"/>
              <a:buNone/>
              <a:defRPr sz="64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4800"/>
              <a:buFont typeface="Quicksand"/>
              <a:buNone/>
              <a:defRPr sz="64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4800"/>
              <a:buFont typeface="Quicksand"/>
              <a:buNone/>
              <a:defRPr sz="64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4800"/>
              <a:buFont typeface="Quicksand"/>
              <a:buNone/>
              <a:defRPr sz="64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4800"/>
              <a:buFont typeface="Quicksand"/>
              <a:buNone/>
              <a:defRPr sz="64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84" name="Google Shape;284;p24"/>
          <p:cNvSpPr txBox="1">
            <a:spLocks noGrp="1"/>
          </p:cNvSpPr>
          <p:nvPr>
            <p:ph type="subTitle" idx="1"/>
          </p:nvPr>
        </p:nvSpPr>
        <p:spPr>
          <a:xfrm>
            <a:off x="952167" y="2023800"/>
            <a:ext cx="39888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867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8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5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287" name="Google Shape;287;p25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25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7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3"/>
          <p:cNvGrpSpPr/>
          <p:nvPr/>
        </p:nvGrpSpPr>
        <p:grpSpPr>
          <a:xfrm>
            <a:off x="0" y="1"/>
            <a:ext cx="12192072" cy="6857972"/>
            <a:chOff x="0" y="0"/>
            <a:chExt cx="9144054" cy="5143479"/>
          </a:xfrm>
        </p:grpSpPr>
        <p:sp>
          <p:nvSpPr>
            <p:cNvPr id="131" name="Google Shape;131;p13"/>
            <p:cNvSpPr/>
            <p:nvPr/>
          </p:nvSpPr>
          <p:spPr>
            <a:xfrm>
              <a:off x="1887336" y="3147754"/>
              <a:ext cx="7256718" cy="1995725"/>
            </a:xfrm>
            <a:custGeom>
              <a:avLst/>
              <a:gdLst/>
              <a:ahLst/>
              <a:cxnLst/>
              <a:rect l="l" t="t" r="r" b="b"/>
              <a:pathLst>
                <a:path w="77745" h="38012" extrusionOk="0">
                  <a:moveTo>
                    <a:pt x="77744" y="1"/>
                  </a:moveTo>
                  <a:cubicBezTo>
                    <a:pt x="61339" y="3736"/>
                    <a:pt x="72177" y="22843"/>
                    <a:pt x="49247" y="22843"/>
                  </a:cubicBezTo>
                  <a:cubicBezTo>
                    <a:pt x="45909" y="22843"/>
                    <a:pt x="41855" y="22438"/>
                    <a:pt x="36897" y="21522"/>
                  </a:cubicBezTo>
                  <a:cubicBezTo>
                    <a:pt x="32432" y="20697"/>
                    <a:pt x="28805" y="20322"/>
                    <a:pt x="25791" y="20322"/>
                  </a:cubicBezTo>
                  <a:cubicBezTo>
                    <a:pt x="11276" y="20322"/>
                    <a:pt x="11007" y="29016"/>
                    <a:pt x="0" y="38011"/>
                  </a:cubicBezTo>
                  <a:lnTo>
                    <a:pt x="77744" y="38011"/>
                  </a:lnTo>
                  <a:lnTo>
                    <a:pt x="77744" y="1"/>
                  </a:lnTo>
                  <a:close/>
                </a:path>
              </a:pathLst>
            </a:custGeom>
            <a:solidFill>
              <a:srgbClr val="FFFFFF">
                <a:alpha val="35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0" y="0"/>
              <a:ext cx="8354023" cy="1045167"/>
            </a:xfrm>
            <a:custGeom>
              <a:avLst/>
              <a:gdLst/>
              <a:ahLst/>
              <a:cxnLst/>
              <a:rect l="l" t="t" r="r" b="b"/>
              <a:pathLst>
                <a:path w="89501" h="19907" extrusionOk="0">
                  <a:moveTo>
                    <a:pt x="0" y="1"/>
                  </a:moveTo>
                  <a:lnTo>
                    <a:pt x="0" y="19907"/>
                  </a:lnTo>
                  <a:cubicBezTo>
                    <a:pt x="4307" y="17670"/>
                    <a:pt x="7751" y="17064"/>
                    <a:pt x="10845" y="17064"/>
                  </a:cubicBezTo>
                  <a:cubicBezTo>
                    <a:pt x="14500" y="17064"/>
                    <a:pt x="17668" y="17909"/>
                    <a:pt x="21194" y="17909"/>
                  </a:cubicBezTo>
                  <a:cubicBezTo>
                    <a:pt x="25536" y="17909"/>
                    <a:pt x="30421" y="16628"/>
                    <a:pt x="37430" y="10910"/>
                  </a:cubicBezTo>
                  <a:cubicBezTo>
                    <a:pt x="45108" y="4647"/>
                    <a:pt x="51239" y="2865"/>
                    <a:pt x="56613" y="2865"/>
                  </a:cubicBezTo>
                  <a:cubicBezTo>
                    <a:pt x="63713" y="2865"/>
                    <a:pt x="69491" y="5977"/>
                    <a:pt x="75767" y="5977"/>
                  </a:cubicBezTo>
                  <a:cubicBezTo>
                    <a:pt x="79945" y="5977"/>
                    <a:pt x="84344" y="4597"/>
                    <a:pt x="89500" y="1"/>
                  </a:cubicBezTo>
                  <a:close/>
                </a:path>
              </a:pathLst>
            </a:custGeom>
            <a:solidFill>
              <a:srgbClr val="FFFFFF">
                <a:alpha val="35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0" y="524241"/>
              <a:ext cx="9144053" cy="4611820"/>
            </a:xfrm>
            <a:custGeom>
              <a:avLst/>
              <a:gdLst/>
              <a:ahLst/>
              <a:cxnLst/>
              <a:rect l="l" t="t" r="r" b="b"/>
              <a:pathLst>
                <a:path w="97965" h="87840" extrusionOk="0">
                  <a:moveTo>
                    <a:pt x="97823" y="0"/>
                  </a:moveTo>
                  <a:cubicBezTo>
                    <a:pt x="94044" y="2590"/>
                    <a:pt x="89340" y="3354"/>
                    <a:pt x="84726" y="3354"/>
                  </a:cubicBezTo>
                  <a:cubicBezTo>
                    <a:pt x="84174" y="3354"/>
                    <a:pt x="83622" y="3343"/>
                    <a:pt x="83074" y="3323"/>
                  </a:cubicBezTo>
                  <a:cubicBezTo>
                    <a:pt x="78605" y="3159"/>
                    <a:pt x="74159" y="2459"/>
                    <a:pt x="69696" y="2459"/>
                  </a:cubicBezTo>
                  <a:cubicBezTo>
                    <a:pt x="69041" y="2459"/>
                    <a:pt x="68385" y="2474"/>
                    <a:pt x="67729" y="2508"/>
                  </a:cubicBezTo>
                  <a:cubicBezTo>
                    <a:pt x="59719" y="2916"/>
                    <a:pt x="51898" y="6239"/>
                    <a:pt x="46051" y="11709"/>
                  </a:cubicBezTo>
                  <a:cubicBezTo>
                    <a:pt x="41819" y="15674"/>
                    <a:pt x="38653" y="20659"/>
                    <a:pt x="34452" y="24656"/>
                  </a:cubicBezTo>
                  <a:cubicBezTo>
                    <a:pt x="30923" y="28014"/>
                    <a:pt x="26253" y="30698"/>
                    <a:pt x="21504" y="30698"/>
                  </a:cubicBezTo>
                  <a:cubicBezTo>
                    <a:pt x="20601" y="30698"/>
                    <a:pt x="19695" y="30601"/>
                    <a:pt x="18794" y="30393"/>
                  </a:cubicBezTo>
                  <a:cubicBezTo>
                    <a:pt x="15502" y="29625"/>
                    <a:pt x="12712" y="27493"/>
                    <a:pt x="9703" y="25957"/>
                  </a:cubicBezTo>
                  <a:cubicBezTo>
                    <a:pt x="7837" y="25010"/>
                    <a:pt x="5692" y="24301"/>
                    <a:pt x="3637" y="24301"/>
                  </a:cubicBezTo>
                  <a:cubicBezTo>
                    <a:pt x="2360" y="24301"/>
                    <a:pt x="1118" y="24575"/>
                    <a:pt x="0" y="25236"/>
                  </a:cubicBezTo>
                  <a:lnTo>
                    <a:pt x="188" y="87839"/>
                  </a:lnTo>
                  <a:lnTo>
                    <a:pt x="10047" y="87839"/>
                  </a:lnTo>
                  <a:cubicBezTo>
                    <a:pt x="11348" y="83356"/>
                    <a:pt x="12649" y="78873"/>
                    <a:pt x="13950" y="74390"/>
                  </a:cubicBezTo>
                  <a:cubicBezTo>
                    <a:pt x="15361" y="69516"/>
                    <a:pt x="16866" y="64484"/>
                    <a:pt x="20189" y="60675"/>
                  </a:cubicBezTo>
                  <a:cubicBezTo>
                    <a:pt x="24719" y="55472"/>
                    <a:pt x="31866" y="53387"/>
                    <a:pt x="38731" y="52744"/>
                  </a:cubicBezTo>
                  <a:cubicBezTo>
                    <a:pt x="45597" y="52102"/>
                    <a:pt x="52556" y="52635"/>
                    <a:pt x="59343" y="51490"/>
                  </a:cubicBezTo>
                  <a:cubicBezTo>
                    <a:pt x="67995" y="50033"/>
                    <a:pt x="73810" y="48653"/>
                    <a:pt x="79970" y="42415"/>
                  </a:cubicBezTo>
                  <a:cubicBezTo>
                    <a:pt x="85062" y="37232"/>
                    <a:pt x="86960" y="33310"/>
                    <a:pt x="96910" y="33310"/>
                  </a:cubicBezTo>
                  <a:cubicBezTo>
                    <a:pt x="97252" y="33310"/>
                    <a:pt x="97603" y="33314"/>
                    <a:pt x="97964" y="33324"/>
                  </a:cubicBezTo>
                  <a:lnTo>
                    <a:pt x="97823" y="0"/>
                  </a:lnTo>
                  <a:close/>
                </a:path>
              </a:pathLst>
            </a:custGeom>
            <a:solidFill>
              <a:srgbClr val="FFFFFF">
                <a:alpha val="35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>
            <a:off x="952000" y="622000"/>
            <a:ext cx="10288000" cy="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952133" y="2583287"/>
            <a:ext cx="3249600" cy="5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 u="sng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2"/>
          </p:nvPr>
        </p:nvSpPr>
        <p:spPr>
          <a:xfrm>
            <a:off x="1163733" y="3145733"/>
            <a:ext cx="2826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3" hasCustomPrompt="1"/>
          </p:nvPr>
        </p:nvSpPr>
        <p:spPr>
          <a:xfrm>
            <a:off x="2075533" y="1855187"/>
            <a:ext cx="1002800" cy="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4"/>
          </p:nvPr>
        </p:nvSpPr>
        <p:spPr>
          <a:xfrm>
            <a:off x="4471200" y="2585487"/>
            <a:ext cx="32496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 u="sng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5"/>
          </p:nvPr>
        </p:nvSpPr>
        <p:spPr>
          <a:xfrm>
            <a:off x="4682800" y="3145733"/>
            <a:ext cx="2826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6" hasCustomPrompt="1"/>
          </p:nvPr>
        </p:nvSpPr>
        <p:spPr>
          <a:xfrm>
            <a:off x="5594600" y="1855187"/>
            <a:ext cx="1002800" cy="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7"/>
          </p:nvPr>
        </p:nvSpPr>
        <p:spPr>
          <a:xfrm>
            <a:off x="7990267" y="2585487"/>
            <a:ext cx="32496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 u="sng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8"/>
          </p:nvPr>
        </p:nvSpPr>
        <p:spPr>
          <a:xfrm>
            <a:off x="8201867" y="3145733"/>
            <a:ext cx="2826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9" hasCustomPrompt="1"/>
          </p:nvPr>
        </p:nvSpPr>
        <p:spPr>
          <a:xfrm>
            <a:off x="9113667" y="1855187"/>
            <a:ext cx="1002800" cy="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13"/>
          </p:nvPr>
        </p:nvSpPr>
        <p:spPr>
          <a:xfrm>
            <a:off x="952133" y="4873092"/>
            <a:ext cx="32496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 u="sng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4"/>
          </p:nvPr>
        </p:nvSpPr>
        <p:spPr>
          <a:xfrm>
            <a:off x="1163733" y="5433871"/>
            <a:ext cx="2826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15" hasCustomPrompt="1"/>
          </p:nvPr>
        </p:nvSpPr>
        <p:spPr>
          <a:xfrm>
            <a:off x="2075533" y="4147837"/>
            <a:ext cx="1002800" cy="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16"/>
          </p:nvPr>
        </p:nvSpPr>
        <p:spPr>
          <a:xfrm>
            <a:off x="4471200" y="4873092"/>
            <a:ext cx="32496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 u="sng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7"/>
          </p:nvPr>
        </p:nvSpPr>
        <p:spPr>
          <a:xfrm>
            <a:off x="4682800" y="5433871"/>
            <a:ext cx="2826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18" hasCustomPrompt="1"/>
          </p:nvPr>
        </p:nvSpPr>
        <p:spPr>
          <a:xfrm>
            <a:off x="5594600" y="4147837"/>
            <a:ext cx="1002800" cy="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19"/>
          </p:nvPr>
        </p:nvSpPr>
        <p:spPr>
          <a:xfrm>
            <a:off x="7990267" y="4873092"/>
            <a:ext cx="32496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 u="sng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20"/>
          </p:nvPr>
        </p:nvSpPr>
        <p:spPr>
          <a:xfrm>
            <a:off x="8201867" y="5433871"/>
            <a:ext cx="2826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21" hasCustomPrompt="1"/>
          </p:nvPr>
        </p:nvSpPr>
        <p:spPr>
          <a:xfrm>
            <a:off x="9113667" y="4147837"/>
            <a:ext cx="1002800" cy="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/>
          <p:nvPr/>
        </p:nvSpPr>
        <p:spPr>
          <a:xfrm>
            <a:off x="11306233" y="58604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271175" y="5569187"/>
            <a:ext cx="565200" cy="5652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329567" y="306589"/>
            <a:ext cx="506800" cy="5068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836367" y="62710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94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1_Title and one column 1">
    <p:bg>
      <p:bgPr>
        <a:solidFill>
          <a:schemeClr val="accen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7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306" name="Google Shape;306;p27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27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" name="Google Shape;312;p27"/>
          <p:cNvSpPr txBox="1">
            <a:spLocks noGrp="1"/>
          </p:cNvSpPr>
          <p:nvPr>
            <p:ph type="ctrTitle"/>
          </p:nvPr>
        </p:nvSpPr>
        <p:spPr>
          <a:xfrm>
            <a:off x="952167" y="1910733"/>
            <a:ext cx="3347600" cy="15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313" name="Google Shape;313;p27"/>
          <p:cNvSpPr txBox="1">
            <a:spLocks noGrp="1"/>
          </p:cNvSpPr>
          <p:nvPr>
            <p:ph type="subTitle" idx="1"/>
          </p:nvPr>
        </p:nvSpPr>
        <p:spPr>
          <a:xfrm>
            <a:off x="952167" y="3474033"/>
            <a:ext cx="3715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867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6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 ">
  <p:cSld name="Title and One Column 2 ">
    <p:bg>
      <p:bgPr>
        <a:solidFill>
          <a:schemeClr val="accent3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28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316" name="Google Shape;316;p28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1" name="Google Shape;321;p28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2" name="Google Shape;322;p28"/>
          <p:cNvSpPr txBox="1">
            <a:spLocks noGrp="1"/>
          </p:cNvSpPr>
          <p:nvPr>
            <p:ph type="ctrTitle"/>
          </p:nvPr>
        </p:nvSpPr>
        <p:spPr>
          <a:xfrm>
            <a:off x="7892233" y="1910733"/>
            <a:ext cx="3347600" cy="15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323" name="Google Shape;323;p28"/>
          <p:cNvSpPr txBox="1">
            <a:spLocks noGrp="1"/>
          </p:cNvSpPr>
          <p:nvPr>
            <p:ph type="subTitle" idx="1"/>
          </p:nvPr>
        </p:nvSpPr>
        <p:spPr>
          <a:xfrm>
            <a:off x="7892233" y="3474033"/>
            <a:ext cx="3347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867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3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29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326" name="Google Shape;326;p29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29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6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6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30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334" name="Google Shape;334;p30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30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9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6"/>
          <p:cNvGrpSpPr/>
          <p:nvPr/>
        </p:nvGrpSpPr>
        <p:grpSpPr>
          <a:xfrm rot="10800000" flipH="1">
            <a:off x="0" y="0"/>
            <a:ext cx="12192000" cy="6858011"/>
            <a:chOff x="0" y="0"/>
            <a:chExt cx="9144000" cy="5143508"/>
          </a:xfrm>
        </p:grpSpPr>
        <p:sp>
          <p:nvSpPr>
            <p:cNvPr id="185" name="Google Shape;185;p16"/>
            <p:cNvSpPr/>
            <p:nvPr/>
          </p:nvSpPr>
          <p:spPr>
            <a:xfrm>
              <a:off x="1887065" y="3147412"/>
              <a:ext cx="7256928" cy="1996096"/>
            </a:xfrm>
            <a:custGeom>
              <a:avLst/>
              <a:gdLst/>
              <a:ahLst/>
              <a:cxnLst/>
              <a:rect l="l" t="t" r="r" b="b"/>
              <a:pathLst>
                <a:path w="226779" h="62378" extrusionOk="0">
                  <a:moveTo>
                    <a:pt x="226779" y="0"/>
                  </a:moveTo>
                  <a:cubicBezTo>
                    <a:pt x="180892" y="5879"/>
                    <a:pt x="206867" y="27628"/>
                    <a:pt x="149857" y="27628"/>
                  </a:cubicBezTo>
                  <a:cubicBezTo>
                    <a:pt x="138748" y="27628"/>
                    <a:pt x="124488" y="26803"/>
                    <a:pt x="105931" y="24872"/>
                  </a:cubicBezTo>
                  <a:cubicBezTo>
                    <a:pt x="96810" y="23923"/>
                    <a:pt x="88912" y="23488"/>
                    <a:pt x="82007" y="23488"/>
                  </a:cubicBezTo>
                  <a:cubicBezTo>
                    <a:pt x="31578" y="23488"/>
                    <a:pt x="34120" y="46700"/>
                    <a:pt x="1" y="62377"/>
                  </a:cubicBezTo>
                  <a:lnTo>
                    <a:pt x="226779" y="62377"/>
                  </a:lnTo>
                  <a:lnTo>
                    <a:pt x="226779" y="0"/>
                  </a:lnTo>
                  <a:close/>
                </a:path>
              </a:pathLst>
            </a:custGeom>
            <a:solidFill>
              <a:srgbClr val="FFFFFF">
                <a:alpha val="35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0" y="0"/>
              <a:ext cx="9144000" cy="1044704"/>
            </a:xfrm>
            <a:custGeom>
              <a:avLst/>
              <a:gdLst/>
              <a:ahLst/>
              <a:cxnLst/>
              <a:rect l="l" t="t" r="r" b="b"/>
              <a:pathLst>
                <a:path w="285750" h="32647" extrusionOk="0">
                  <a:moveTo>
                    <a:pt x="0" y="0"/>
                  </a:moveTo>
                  <a:lnTo>
                    <a:pt x="0" y="32647"/>
                  </a:lnTo>
                  <a:cubicBezTo>
                    <a:pt x="12553" y="28983"/>
                    <a:pt x="22594" y="27989"/>
                    <a:pt x="31615" y="27989"/>
                  </a:cubicBezTo>
                  <a:cubicBezTo>
                    <a:pt x="42298" y="27989"/>
                    <a:pt x="51551" y="29382"/>
                    <a:pt x="61854" y="29382"/>
                  </a:cubicBezTo>
                  <a:cubicBezTo>
                    <a:pt x="74512" y="29382"/>
                    <a:pt x="88755" y="27280"/>
                    <a:pt x="109180" y="17907"/>
                  </a:cubicBezTo>
                  <a:cubicBezTo>
                    <a:pt x="131587" y="7623"/>
                    <a:pt x="151891" y="4697"/>
                    <a:pt x="170888" y="4697"/>
                  </a:cubicBezTo>
                  <a:cubicBezTo>
                    <a:pt x="195976" y="4697"/>
                    <a:pt x="218784" y="9800"/>
                    <a:pt x="241144" y="9800"/>
                  </a:cubicBezTo>
                  <a:cubicBezTo>
                    <a:pt x="256032" y="9800"/>
                    <a:pt x="270720" y="7538"/>
                    <a:pt x="285750" y="0"/>
                  </a:cubicBezTo>
                  <a:close/>
                </a:path>
              </a:pathLst>
            </a:custGeom>
            <a:solidFill>
              <a:srgbClr val="FFFFFF">
                <a:alpha val="35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0" y="523870"/>
              <a:ext cx="9144000" cy="4612000"/>
            </a:xfrm>
            <a:custGeom>
              <a:avLst/>
              <a:gdLst/>
              <a:ahLst/>
              <a:cxnLst/>
              <a:rect l="l" t="t" r="r" b="b"/>
              <a:pathLst>
                <a:path w="285750" h="144125" extrusionOk="0">
                  <a:moveTo>
                    <a:pt x="285345" y="0"/>
                  </a:moveTo>
                  <a:cubicBezTo>
                    <a:pt x="273117" y="4721"/>
                    <a:pt x="258971" y="21435"/>
                    <a:pt x="244170" y="21435"/>
                  </a:cubicBezTo>
                  <a:cubicBezTo>
                    <a:pt x="244040" y="21435"/>
                    <a:pt x="243910" y="21434"/>
                    <a:pt x="243780" y="21431"/>
                  </a:cubicBezTo>
                  <a:cubicBezTo>
                    <a:pt x="228838" y="21134"/>
                    <a:pt x="212824" y="12799"/>
                    <a:pt x="197346" y="11609"/>
                  </a:cubicBezTo>
                  <a:cubicBezTo>
                    <a:pt x="190675" y="11097"/>
                    <a:pt x="184053" y="10766"/>
                    <a:pt x="177599" y="10766"/>
                  </a:cubicBezTo>
                  <a:cubicBezTo>
                    <a:pt x="161535" y="10766"/>
                    <a:pt x="146510" y="12816"/>
                    <a:pt x="134338" y="19229"/>
                  </a:cubicBezTo>
                  <a:cubicBezTo>
                    <a:pt x="121991" y="25718"/>
                    <a:pt x="112740" y="33897"/>
                    <a:pt x="100501" y="40446"/>
                  </a:cubicBezTo>
                  <a:cubicBezTo>
                    <a:pt x="90216" y="45958"/>
                    <a:pt x="76603" y="50377"/>
                    <a:pt x="62741" y="50377"/>
                  </a:cubicBezTo>
                  <a:cubicBezTo>
                    <a:pt x="60105" y="50377"/>
                    <a:pt x="57461" y="50218"/>
                    <a:pt x="54828" y="49875"/>
                  </a:cubicBezTo>
                  <a:cubicBezTo>
                    <a:pt x="45208" y="48625"/>
                    <a:pt x="37088" y="45125"/>
                    <a:pt x="28289" y="42601"/>
                  </a:cubicBezTo>
                  <a:cubicBezTo>
                    <a:pt x="22861" y="41043"/>
                    <a:pt x="16600" y="39880"/>
                    <a:pt x="10603" y="39880"/>
                  </a:cubicBezTo>
                  <a:cubicBezTo>
                    <a:pt x="6879" y="39880"/>
                    <a:pt x="3257" y="40329"/>
                    <a:pt x="0" y="41410"/>
                  </a:cubicBezTo>
                  <a:lnTo>
                    <a:pt x="572" y="144125"/>
                  </a:lnTo>
                  <a:lnTo>
                    <a:pt x="29325" y="144125"/>
                  </a:lnTo>
                  <a:cubicBezTo>
                    <a:pt x="33123" y="136767"/>
                    <a:pt x="35302" y="128313"/>
                    <a:pt x="40719" y="122051"/>
                  </a:cubicBezTo>
                  <a:cubicBezTo>
                    <a:pt x="72926" y="84832"/>
                    <a:pt x="92976" y="87606"/>
                    <a:pt x="112978" y="86546"/>
                  </a:cubicBezTo>
                  <a:cubicBezTo>
                    <a:pt x="132993" y="85499"/>
                    <a:pt x="142875" y="65782"/>
                    <a:pt x="169962" y="63996"/>
                  </a:cubicBezTo>
                  <a:cubicBezTo>
                    <a:pt x="170819" y="63940"/>
                    <a:pt x="171670" y="63913"/>
                    <a:pt x="172514" y="63913"/>
                  </a:cubicBezTo>
                  <a:cubicBezTo>
                    <a:pt x="189027" y="63913"/>
                    <a:pt x="203346" y="74186"/>
                    <a:pt x="226150" y="74186"/>
                  </a:cubicBezTo>
                  <a:cubicBezTo>
                    <a:pt x="241257" y="74186"/>
                    <a:pt x="260089" y="69677"/>
                    <a:pt x="285750" y="54685"/>
                  </a:cubicBezTo>
                  <a:lnTo>
                    <a:pt x="285345" y="0"/>
                  </a:lnTo>
                  <a:close/>
                </a:path>
              </a:pathLst>
            </a:custGeom>
            <a:solidFill>
              <a:srgbClr val="FFFFFF">
                <a:alpha val="35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2695200" y="2362741"/>
            <a:ext cx="6801600" cy="15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1"/>
          </p:nvPr>
        </p:nvSpPr>
        <p:spPr>
          <a:xfrm>
            <a:off x="4526400" y="4006100"/>
            <a:ext cx="3139200" cy="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title" idx="2" hasCustomPrompt="1"/>
          </p:nvPr>
        </p:nvSpPr>
        <p:spPr>
          <a:xfrm>
            <a:off x="5303200" y="1064915"/>
            <a:ext cx="15856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638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33"/>
          <p:cNvGrpSpPr/>
          <p:nvPr/>
        </p:nvGrpSpPr>
        <p:grpSpPr>
          <a:xfrm rot="10800000" flipH="1">
            <a:off x="0" y="0"/>
            <a:ext cx="12192000" cy="6858027"/>
            <a:chOff x="0" y="0"/>
            <a:chExt cx="9144000" cy="5143520"/>
          </a:xfrm>
        </p:grpSpPr>
        <p:sp>
          <p:nvSpPr>
            <p:cNvPr id="447" name="Google Shape;447;p33"/>
            <p:cNvSpPr/>
            <p:nvPr/>
          </p:nvSpPr>
          <p:spPr>
            <a:xfrm>
              <a:off x="0" y="1885920"/>
              <a:ext cx="9144000" cy="3257600"/>
            </a:xfrm>
            <a:custGeom>
              <a:avLst/>
              <a:gdLst/>
              <a:ahLst/>
              <a:cxnLst/>
              <a:rect l="l" t="t" r="r" b="b"/>
              <a:pathLst>
                <a:path w="285750" h="101800" extrusionOk="0">
                  <a:moveTo>
                    <a:pt x="0" y="1"/>
                  </a:moveTo>
                  <a:lnTo>
                    <a:pt x="0" y="101799"/>
                  </a:lnTo>
                  <a:lnTo>
                    <a:pt x="285750" y="101799"/>
                  </a:lnTo>
                  <a:cubicBezTo>
                    <a:pt x="251568" y="86098"/>
                    <a:pt x="241686" y="54403"/>
                    <a:pt x="178470" y="54403"/>
                  </a:cubicBezTo>
                  <a:cubicBezTo>
                    <a:pt x="169926" y="54403"/>
                    <a:pt x="160406" y="54982"/>
                    <a:pt x="149721" y="56258"/>
                  </a:cubicBezTo>
                  <a:cubicBezTo>
                    <a:pt x="138710" y="57572"/>
                    <a:pt x="128941" y="58169"/>
                    <a:pt x="120229" y="58169"/>
                  </a:cubicBezTo>
                  <a:cubicBezTo>
                    <a:pt x="39059" y="58169"/>
                    <a:pt x="49514" y="634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5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0" y="0"/>
              <a:ext cx="9144000" cy="1518528"/>
            </a:xfrm>
            <a:custGeom>
              <a:avLst/>
              <a:gdLst/>
              <a:ahLst/>
              <a:cxnLst/>
              <a:rect l="l" t="t" r="r" b="b"/>
              <a:pathLst>
                <a:path w="285750" h="47454" extrusionOk="0">
                  <a:moveTo>
                    <a:pt x="0" y="0"/>
                  </a:moveTo>
                  <a:cubicBezTo>
                    <a:pt x="54697" y="27432"/>
                    <a:pt x="59900" y="18693"/>
                    <a:pt x="135803" y="40184"/>
                  </a:cubicBezTo>
                  <a:cubicBezTo>
                    <a:pt x="154656" y="45522"/>
                    <a:pt x="170400" y="47453"/>
                    <a:pt x="184043" y="47453"/>
                  </a:cubicBezTo>
                  <a:cubicBezTo>
                    <a:pt x="219756" y="47453"/>
                    <a:pt x="241083" y="34221"/>
                    <a:pt x="266144" y="34221"/>
                  </a:cubicBezTo>
                  <a:cubicBezTo>
                    <a:pt x="272358" y="34221"/>
                    <a:pt x="278801" y="35034"/>
                    <a:pt x="285750" y="37064"/>
                  </a:cubicBezTo>
                  <a:lnTo>
                    <a:pt x="285750" y="0"/>
                  </a:lnTo>
                  <a:close/>
                </a:path>
              </a:pathLst>
            </a:custGeom>
            <a:solidFill>
              <a:srgbClr val="FFFFFF">
                <a:alpha val="35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33"/>
          <p:cNvGrpSpPr/>
          <p:nvPr/>
        </p:nvGrpSpPr>
        <p:grpSpPr>
          <a:xfrm>
            <a:off x="10711327" y="594750"/>
            <a:ext cx="809227" cy="803847"/>
            <a:chOff x="8033495" y="446062"/>
            <a:chExt cx="606920" cy="602885"/>
          </a:xfrm>
        </p:grpSpPr>
        <p:sp>
          <p:nvSpPr>
            <p:cNvPr id="450" name="Google Shape;450;p33"/>
            <p:cNvSpPr/>
            <p:nvPr/>
          </p:nvSpPr>
          <p:spPr>
            <a:xfrm flipH="1">
              <a:off x="8033495" y="446062"/>
              <a:ext cx="325898" cy="325898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3"/>
            <p:cNvSpPr/>
            <p:nvPr/>
          </p:nvSpPr>
          <p:spPr>
            <a:xfrm flipH="1">
              <a:off x="8430115" y="838647"/>
              <a:ext cx="210300" cy="2103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33"/>
          <p:cNvSpPr/>
          <p:nvPr/>
        </p:nvSpPr>
        <p:spPr>
          <a:xfrm flipH="1">
            <a:off x="627317" y="5936467"/>
            <a:ext cx="506800" cy="506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3" name="Google Shape;453;p33"/>
          <p:cNvSpPr/>
          <p:nvPr/>
        </p:nvSpPr>
        <p:spPr>
          <a:xfrm flipH="1">
            <a:off x="428639" y="416413"/>
            <a:ext cx="307200" cy="30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7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34"/>
          <p:cNvGrpSpPr/>
          <p:nvPr/>
        </p:nvGrpSpPr>
        <p:grpSpPr>
          <a:xfrm rot="10800000" flipH="1">
            <a:off x="0" y="0"/>
            <a:ext cx="12192000" cy="6858011"/>
            <a:chOff x="0" y="0"/>
            <a:chExt cx="9144000" cy="5143508"/>
          </a:xfrm>
        </p:grpSpPr>
        <p:sp>
          <p:nvSpPr>
            <p:cNvPr id="456" name="Google Shape;456;p34"/>
            <p:cNvSpPr/>
            <p:nvPr/>
          </p:nvSpPr>
          <p:spPr>
            <a:xfrm>
              <a:off x="1887065" y="3147412"/>
              <a:ext cx="7256928" cy="1996096"/>
            </a:xfrm>
            <a:custGeom>
              <a:avLst/>
              <a:gdLst/>
              <a:ahLst/>
              <a:cxnLst/>
              <a:rect l="l" t="t" r="r" b="b"/>
              <a:pathLst>
                <a:path w="226779" h="62378" extrusionOk="0">
                  <a:moveTo>
                    <a:pt x="226779" y="0"/>
                  </a:moveTo>
                  <a:cubicBezTo>
                    <a:pt x="180892" y="5879"/>
                    <a:pt x="206867" y="27628"/>
                    <a:pt x="149857" y="27628"/>
                  </a:cubicBezTo>
                  <a:cubicBezTo>
                    <a:pt x="138748" y="27628"/>
                    <a:pt x="124488" y="26803"/>
                    <a:pt x="105931" y="24872"/>
                  </a:cubicBezTo>
                  <a:cubicBezTo>
                    <a:pt x="96810" y="23923"/>
                    <a:pt x="88912" y="23488"/>
                    <a:pt x="82007" y="23488"/>
                  </a:cubicBezTo>
                  <a:cubicBezTo>
                    <a:pt x="31578" y="23488"/>
                    <a:pt x="34120" y="46700"/>
                    <a:pt x="1" y="62377"/>
                  </a:cubicBezTo>
                  <a:lnTo>
                    <a:pt x="226779" y="62377"/>
                  </a:lnTo>
                  <a:lnTo>
                    <a:pt x="226779" y="0"/>
                  </a:lnTo>
                  <a:close/>
                </a:path>
              </a:pathLst>
            </a:custGeom>
            <a:solidFill>
              <a:srgbClr val="FFFFFF">
                <a:alpha val="35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0" y="0"/>
              <a:ext cx="9144000" cy="1044704"/>
            </a:xfrm>
            <a:custGeom>
              <a:avLst/>
              <a:gdLst/>
              <a:ahLst/>
              <a:cxnLst/>
              <a:rect l="l" t="t" r="r" b="b"/>
              <a:pathLst>
                <a:path w="285750" h="32647" extrusionOk="0">
                  <a:moveTo>
                    <a:pt x="0" y="0"/>
                  </a:moveTo>
                  <a:lnTo>
                    <a:pt x="0" y="32647"/>
                  </a:lnTo>
                  <a:cubicBezTo>
                    <a:pt x="12553" y="28983"/>
                    <a:pt x="22594" y="27989"/>
                    <a:pt x="31615" y="27989"/>
                  </a:cubicBezTo>
                  <a:cubicBezTo>
                    <a:pt x="42298" y="27989"/>
                    <a:pt x="51551" y="29382"/>
                    <a:pt x="61854" y="29382"/>
                  </a:cubicBezTo>
                  <a:cubicBezTo>
                    <a:pt x="74512" y="29382"/>
                    <a:pt x="88755" y="27280"/>
                    <a:pt x="109180" y="17907"/>
                  </a:cubicBezTo>
                  <a:cubicBezTo>
                    <a:pt x="131587" y="7623"/>
                    <a:pt x="151891" y="4697"/>
                    <a:pt x="170888" y="4697"/>
                  </a:cubicBezTo>
                  <a:cubicBezTo>
                    <a:pt x="195976" y="4697"/>
                    <a:pt x="218784" y="9800"/>
                    <a:pt x="241144" y="9800"/>
                  </a:cubicBezTo>
                  <a:cubicBezTo>
                    <a:pt x="256032" y="9800"/>
                    <a:pt x="270720" y="7538"/>
                    <a:pt x="285750" y="0"/>
                  </a:cubicBezTo>
                  <a:close/>
                </a:path>
              </a:pathLst>
            </a:custGeom>
            <a:solidFill>
              <a:srgbClr val="FFFFFF">
                <a:alpha val="35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0" y="523870"/>
              <a:ext cx="9144000" cy="4612000"/>
            </a:xfrm>
            <a:custGeom>
              <a:avLst/>
              <a:gdLst/>
              <a:ahLst/>
              <a:cxnLst/>
              <a:rect l="l" t="t" r="r" b="b"/>
              <a:pathLst>
                <a:path w="285750" h="144125" extrusionOk="0">
                  <a:moveTo>
                    <a:pt x="285345" y="0"/>
                  </a:moveTo>
                  <a:cubicBezTo>
                    <a:pt x="273117" y="4721"/>
                    <a:pt x="258971" y="21435"/>
                    <a:pt x="244170" y="21435"/>
                  </a:cubicBezTo>
                  <a:cubicBezTo>
                    <a:pt x="244040" y="21435"/>
                    <a:pt x="243910" y="21434"/>
                    <a:pt x="243780" y="21431"/>
                  </a:cubicBezTo>
                  <a:cubicBezTo>
                    <a:pt x="228838" y="21134"/>
                    <a:pt x="212824" y="12799"/>
                    <a:pt x="197346" y="11609"/>
                  </a:cubicBezTo>
                  <a:cubicBezTo>
                    <a:pt x="190675" y="11097"/>
                    <a:pt x="184053" y="10766"/>
                    <a:pt x="177599" y="10766"/>
                  </a:cubicBezTo>
                  <a:cubicBezTo>
                    <a:pt x="161535" y="10766"/>
                    <a:pt x="146510" y="12816"/>
                    <a:pt x="134338" y="19229"/>
                  </a:cubicBezTo>
                  <a:cubicBezTo>
                    <a:pt x="121991" y="25718"/>
                    <a:pt x="112740" y="33897"/>
                    <a:pt x="100501" y="40446"/>
                  </a:cubicBezTo>
                  <a:cubicBezTo>
                    <a:pt x="90216" y="45958"/>
                    <a:pt x="76603" y="50377"/>
                    <a:pt x="62741" y="50377"/>
                  </a:cubicBezTo>
                  <a:cubicBezTo>
                    <a:pt x="60105" y="50377"/>
                    <a:pt x="57461" y="50218"/>
                    <a:pt x="54828" y="49875"/>
                  </a:cubicBezTo>
                  <a:cubicBezTo>
                    <a:pt x="45208" y="48625"/>
                    <a:pt x="37088" y="45125"/>
                    <a:pt x="28289" y="42601"/>
                  </a:cubicBezTo>
                  <a:cubicBezTo>
                    <a:pt x="22861" y="41043"/>
                    <a:pt x="16600" y="39880"/>
                    <a:pt x="10603" y="39880"/>
                  </a:cubicBezTo>
                  <a:cubicBezTo>
                    <a:pt x="6879" y="39880"/>
                    <a:pt x="3257" y="40329"/>
                    <a:pt x="0" y="41410"/>
                  </a:cubicBezTo>
                  <a:lnTo>
                    <a:pt x="572" y="144125"/>
                  </a:lnTo>
                  <a:lnTo>
                    <a:pt x="29325" y="144125"/>
                  </a:lnTo>
                  <a:cubicBezTo>
                    <a:pt x="33123" y="136767"/>
                    <a:pt x="35302" y="128313"/>
                    <a:pt x="40719" y="122051"/>
                  </a:cubicBezTo>
                  <a:cubicBezTo>
                    <a:pt x="72926" y="84832"/>
                    <a:pt x="92976" y="87606"/>
                    <a:pt x="112978" y="86546"/>
                  </a:cubicBezTo>
                  <a:cubicBezTo>
                    <a:pt x="132993" y="85499"/>
                    <a:pt x="142875" y="65782"/>
                    <a:pt x="169962" y="63996"/>
                  </a:cubicBezTo>
                  <a:cubicBezTo>
                    <a:pt x="170819" y="63940"/>
                    <a:pt x="171670" y="63913"/>
                    <a:pt x="172514" y="63913"/>
                  </a:cubicBezTo>
                  <a:cubicBezTo>
                    <a:pt x="189027" y="63913"/>
                    <a:pt x="203346" y="74186"/>
                    <a:pt x="226150" y="74186"/>
                  </a:cubicBezTo>
                  <a:cubicBezTo>
                    <a:pt x="241257" y="74186"/>
                    <a:pt x="260089" y="69677"/>
                    <a:pt x="285750" y="54685"/>
                  </a:cubicBezTo>
                  <a:lnTo>
                    <a:pt x="285345" y="0"/>
                  </a:lnTo>
                  <a:close/>
                </a:path>
              </a:pathLst>
            </a:custGeom>
            <a:solidFill>
              <a:srgbClr val="FFFFFF">
                <a:alpha val="35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34"/>
          <p:cNvSpPr/>
          <p:nvPr/>
        </p:nvSpPr>
        <p:spPr>
          <a:xfrm flipH="1">
            <a:off x="517591" y="431016"/>
            <a:ext cx="434400" cy="434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0" name="Google Shape;460;p34"/>
          <p:cNvGrpSpPr/>
          <p:nvPr/>
        </p:nvGrpSpPr>
        <p:grpSpPr>
          <a:xfrm>
            <a:off x="10873487" y="508003"/>
            <a:ext cx="709403" cy="560811"/>
            <a:chOff x="8155115" y="381002"/>
            <a:chExt cx="532052" cy="420608"/>
          </a:xfrm>
        </p:grpSpPr>
        <p:sp>
          <p:nvSpPr>
            <p:cNvPr id="461" name="Google Shape;461;p34"/>
            <p:cNvSpPr/>
            <p:nvPr/>
          </p:nvSpPr>
          <p:spPr>
            <a:xfrm flipH="1">
              <a:off x="8155115" y="591310"/>
              <a:ext cx="210300" cy="2103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4"/>
            <p:cNvSpPr/>
            <p:nvPr/>
          </p:nvSpPr>
          <p:spPr>
            <a:xfrm flipH="1">
              <a:off x="8476867" y="381002"/>
              <a:ext cx="210300" cy="2103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3" name="Google Shape;463;p34"/>
          <p:cNvSpPr/>
          <p:nvPr/>
        </p:nvSpPr>
        <p:spPr>
          <a:xfrm flipH="1">
            <a:off x="11175899" y="5867600"/>
            <a:ext cx="533600" cy="533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" name="Google Shape;464;p34"/>
          <p:cNvSpPr/>
          <p:nvPr/>
        </p:nvSpPr>
        <p:spPr>
          <a:xfrm flipH="1">
            <a:off x="459905" y="5926613"/>
            <a:ext cx="307200" cy="3072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14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ADB3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10" name="Google Shape;10;p2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rgbClr val="737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rgbClr val="737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rgbClr val="737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rgbClr val="737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rgbClr val="737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358567" y="992767"/>
            <a:ext cx="5697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Quicksand"/>
              <a:buNone/>
              <a:defRPr sz="80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6000"/>
              <a:buFont typeface="Quicksand"/>
              <a:buNone/>
              <a:defRPr sz="8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6000"/>
              <a:buFont typeface="Quicksand"/>
              <a:buNone/>
              <a:defRPr sz="8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6000"/>
              <a:buFont typeface="Quicksand"/>
              <a:buNone/>
              <a:defRPr sz="8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6000"/>
              <a:buFont typeface="Quicksand"/>
              <a:buNone/>
              <a:defRPr sz="8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6000"/>
              <a:buFont typeface="Quicksand"/>
              <a:buNone/>
              <a:defRPr sz="8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6000"/>
              <a:buFont typeface="Quicksand"/>
              <a:buNone/>
              <a:defRPr sz="8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6000"/>
              <a:buFont typeface="Quicksand"/>
              <a:buNone/>
              <a:defRPr sz="8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6000"/>
              <a:buFont typeface="Quicksand"/>
              <a:buNone/>
              <a:defRPr sz="8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58567" y="3778833"/>
            <a:ext cx="42480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5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20" name="Google Shape;20;p3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3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952167" y="2317133"/>
            <a:ext cx="4232800" cy="15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3000"/>
              <a:buFont typeface="Quicksand"/>
              <a:buNone/>
              <a:defRPr sz="4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3000"/>
              <a:buFont typeface="Quicksand"/>
              <a:buNone/>
              <a:defRPr sz="4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3000"/>
              <a:buFont typeface="Quicksand"/>
              <a:buNone/>
              <a:defRPr sz="4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3000"/>
              <a:buFont typeface="Quicksand"/>
              <a:buNone/>
              <a:defRPr sz="4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3000"/>
              <a:buFont typeface="Quicksand"/>
              <a:buNone/>
              <a:defRPr sz="4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3000"/>
              <a:buFont typeface="Quicksand"/>
              <a:buNone/>
              <a:defRPr sz="4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3000"/>
              <a:buFont typeface="Quicksand"/>
              <a:buNone/>
              <a:defRPr sz="4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3000"/>
              <a:buFont typeface="Quicksand"/>
              <a:buNone/>
              <a:defRPr sz="4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3000"/>
              <a:buFont typeface="Quicksand"/>
              <a:buNone/>
              <a:defRPr sz="4000"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952167" y="3880433"/>
            <a:ext cx="39888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867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952167" y="1384705"/>
            <a:ext cx="1417200" cy="5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057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1" y="0"/>
            <a:ext cx="12191900" cy="6857992"/>
            <a:chOff x="0" y="0"/>
            <a:chExt cx="9143925" cy="5143494"/>
          </a:xfrm>
        </p:grpSpPr>
        <p:sp>
          <p:nvSpPr>
            <p:cNvPr id="31" name="Google Shape;31;p4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605023" y="431895"/>
            <a:ext cx="10981888" cy="5994212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6777443" y="2462617"/>
            <a:ext cx="4462400" cy="20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ctrTitle"/>
          </p:nvPr>
        </p:nvSpPr>
        <p:spPr>
          <a:xfrm>
            <a:off x="6777233" y="1707879"/>
            <a:ext cx="4462400" cy="6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defRPr b="1">
                <a:solidFill>
                  <a:srgbClr val="3F34A7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65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000" y="622000"/>
            <a:ext cx="102880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Poppins"/>
              <a:buNone/>
              <a:defRPr sz="34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"/>
              <a:buNone/>
              <a:defRPr sz="3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"/>
              <a:buNone/>
              <a:defRPr sz="3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"/>
              <a:buNone/>
              <a:defRPr sz="3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"/>
              <a:buNone/>
              <a:defRPr sz="3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"/>
              <a:buNone/>
              <a:defRPr sz="3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"/>
              <a:buNone/>
              <a:defRPr sz="3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"/>
              <a:buNone/>
              <a:defRPr sz="3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"/>
              <a:buNone/>
              <a:defRPr sz="3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000" y="1579200"/>
            <a:ext cx="10288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0250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167" y="718100"/>
            <a:ext cx="10240000" cy="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167" y="2372433"/>
            <a:ext cx="10287600" cy="3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1775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10">
            <a:extLst>
              <a:ext uri="{FF2B5EF4-FFF2-40B4-BE49-F238E27FC236}">
                <a16:creationId xmlns:a16="http://schemas.microsoft.com/office/drawing/2014/main" id="{ACD88AAE-D413-4BE5-8E1C-DE7294966589}"/>
              </a:ext>
            </a:extLst>
          </p:cNvPr>
          <p:cNvSpPr txBox="1"/>
          <p:nvPr/>
        </p:nvSpPr>
        <p:spPr>
          <a:xfrm>
            <a:off x="575575" y="1729676"/>
            <a:ext cx="110408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4400" b="1" kern="0" dirty="0">
                <a:solidFill>
                  <a:srgbClr val="002060"/>
                </a:solidFill>
                <a:latin typeface="UTM Eremitage" panose="02040603050506020204" pitchFamily="18" charset="0"/>
                <a:cs typeface="#9Slide03 Arima Madurai Bold" panose="00000800000000000000" pitchFamily="2" charset="0"/>
                <a:sym typeface="Arial"/>
              </a:rPr>
              <a:t>TRÌNH BÀY SO SÁNH, ĐÁNH GIÁ </a:t>
            </a: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sz="4400" b="1" kern="0" dirty="0">
                <a:solidFill>
                  <a:srgbClr val="002060"/>
                </a:solidFill>
                <a:latin typeface="UTM Eremitage" panose="02040603050506020204" pitchFamily="18" charset="0"/>
                <a:cs typeface="#9Slide03 Arima Madurai Bold" panose="00000800000000000000" pitchFamily="2" charset="0"/>
                <a:sym typeface="Arial"/>
              </a:rPr>
              <a:t>HAI TÁC PHẨM TRUYỆN, KÍ HOẶC KỊCH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259BE-A2E8-70E1-4CD3-C196BC61CF1D}"/>
              </a:ext>
            </a:extLst>
          </p:cNvPr>
          <p:cNvSpPr txBox="1"/>
          <p:nvPr/>
        </p:nvSpPr>
        <p:spPr>
          <a:xfrm>
            <a:off x="217284" y="319742"/>
            <a:ext cx="3190896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Neutra" panose="02040603050506020204" pitchFamily="18" charset="0"/>
                <a:ea typeface="Tahoma" pitchFamily="34" charset="0"/>
                <a:cs typeface="Tahoma" pitchFamily="34" charset="0"/>
                <a:sym typeface="Arial"/>
              </a:rPr>
              <a:t>NÓI VÀ NGHE</a:t>
            </a: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44ECD3D8-DC93-0993-B505-E5322F06F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80" y="3566644"/>
            <a:ext cx="4078840" cy="33292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oogle Shape;91;p16">
            <a:extLst>
              <a:ext uri="{FF2B5EF4-FFF2-40B4-BE49-F238E27FC236}">
                <a16:creationId xmlns:a16="http://schemas.microsoft.com/office/drawing/2014/main" id="{99F935D1-1CD3-2257-3B8B-673FF70DCD2C}"/>
              </a:ext>
            </a:extLst>
          </p:cNvPr>
          <p:cNvGrpSpPr/>
          <p:nvPr/>
        </p:nvGrpSpPr>
        <p:grpSpPr>
          <a:xfrm>
            <a:off x="414230" y="5024062"/>
            <a:ext cx="1691973" cy="1656117"/>
            <a:chOff x="891486" y="1070976"/>
            <a:chExt cx="2806205" cy="3661042"/>
          </a:xfrm>
        </p:grpSpPr>
        <p:sp>
          <p:nvSpPr>
            <p:cNvPr id="23" name="Google Shape;92;p16">
              <a:extLst>
                <a:ext uri="{FF2B5EF4-FFF2-40B4-BE49-F238E27FC236}">
                  <a16:creationId xmlns:a16="http://schemas.microsoft.com/office/drawing/2014/main" id="{93F2E0B4-7BB1-61E6-2D8E-EB7436BC9721}"/>
                </a:ext>
              </a:extLst>
            </p:cNvPr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rgbClr val="27C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3;p16">
              <a:extLst>
                <a:ext uri="{FF2B5EF4-FFF2-40B4-BE49-F238E27FC236}">
                  <a16:creationId xmlns:a16="http://schemas.microsoft.com/office/drawing/2014/main" id="{9ECDAB61-9DB1-FFE5-FED8-206D0FFCD369}"/>
                </a:ext>
              </a:extLst>
            </p:cNvPr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4;p16">
              <a:extLst>
                <a:ext uri="{FF2B5EF4-FFF2-40B4-BE49-F238E27FC236}">
                  <a16:creationId xmlns:a16="http://schemas.microsoft.com/office/drawing/2014/main" id="{1990D52E-96B2-9976-A7D2-C51AFDD14080}"/>
                </a:ext>
              </a:extLst>
            </p:cNvPr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C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5;p16">
              <a:extLst>
                <a:ext uri="{FF2B5EF4-FFF2-40B4-BE49-F238E27FC236}">
                  <a16:creationId xmlns:a16="http://schemas.microsoft.com/office/drawing/2014/main" id="{6A9ADA0A-90EA-F33F-855F-22A91117B358}"/>
                </a:ext>
              </a:extLst>
            </p:cNvPr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6;p16">
              <a:extLst>
                <a:ext uri="{FF2B5EF4-FFF2-40B4-BE49-F238E27FC236}">
                  <a16:creationId xmlns:a16="http://schemas.microsoft.com/office/drawing/2014/main" id="{56B25500-BE18-C9A8-8A1E-54BCA43B9FD7}"/>
                </a:ext>
              </a:extLst>
            </p:cNvPr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;p16">
              <a:extLst>
                <a:ext uri="{FF2B5EF4-FFF2-40B4-BE49-F238E27FC236}">
                  <a16:creationId xmlns:a16="http://schemas.microsoft.com/office/drawing/2014/main" id="{8175B481-0244-DB35-8001-68228698A554}"/>
                </a:ext>
              </a:extLst>
            </p:cNvPr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8;p16">
              <a:extLst>
                <a:ext uri="{FF2B5EF4-FFF2-40B4-BE49-F238E27FC236}">
                  <a16:creationId xmlns:a16="http://schemas.microsoft.com/office/drawing/2014/main" id="{B2F003FD-FFDB-8686-677D-CB850381993C}"/>
                </a:ext>
              </a:extLst>
            </p:cNvPr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7C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9;p16">
              <a:extLst>
                <a:ext uri="{FF2B5EF4-FFF2-40B4-BE49-F238E27FC236}">
                  <a16:creationId xmlns:a16="http://schemas.microsoft.com/office/drawing/2014/main" id="{90BC8B91-C49D-FFCF-EAC8-1C699BA99BFC}"/>
                </a:ext>
              </a:extLst>
            </p:cNvPr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00;p16">
              <a:extLst>
                <a:ext uri="{FF2B5EF4-FFF2-40B4-BE49-F238E27FC236}">
                  <a16:creationId xmlns:a16="http://schemas.microsoft.com/office/drawing/2014/main" id="{D7D23134-9FA5-99D8-CDAD-35878121C12B}"/>
                </a:ext>
              </a:extLst>
            </p:cNvPr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01;p16">
              <a:extLst>
                <a:ext uri="{FF2B5EF4-FFF2-40B4-BE49-F238E27FC236}">
                  <a16:creationId xmlns:a16="http://schemas.microsoft.com/office/drawing/2014/main" id="{0D0A67CC-E650-186B-54C3-FBB9B43261E3}"/>
                </a:ext>
              </a:extLst>
            </p:cNvPr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02;p16">
              <a:extLst>
                <a:ext uri="{FF2B5EF4-FFF2-40B4-BE49-F238E27FC236}">
                  <a16:creationId xmlns:a16="http://schemas.microsoft.com/office/drawing/2014/main" id="{693C34DC-F042-65E4-ACFC-38CA6C5F3AF9}"/>
                </a:ext>
              </a:extLst>
            </p:cNvPr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03;p16">
              <a:extLst>
                <a:ext uri="{FF2B5EF4-FFF2-40B4-BE49-F238E27FC236}">
                  <a16:creationId xmlns:a16="http://schemas.microsoft.com/office/drawing/2014/main" id="{E32F31F3-AE54-6E23-7127-7D9492A93964}"/>
                </a:ext>
              </a:extLst>
            </p:cNvPr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04;p16">
              <a:extLst>
                <a:ext uri="{FF2B5EF4-FFF2-40B4-BE49-F238E27FC236}">
                  <a16:creationId xmlns:a16="http://schemas.microsoft.com/office/drawing/2014/main" id="{A66400CD-62DE-8DB1-FDF7-26DD69FC0D57}"/>
                </a:ext>
              </a:extLst>
            </p:cNvPr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rgbClr val="E364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05;p16">
              <a:extLst>
                <a:ext uri="{FF2B5EF4-FFF2-40B4-BE49-F238E27FC236}">
                  <a16:creationId xmlns:a16="http://schemas.microsoft.com/office/drawing/2014/main" id="{952275C6-1B7A-678C-09AF-393CFA580278}"/>
                </a:ext>
              </a:extLst>
            </p:cNvPr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06;p16">
              <a:extLst>
                <a:ext uri="{FF2B5EF4-FFF2-40B4-BE49-F238E27FC236}">
                  <a16:creationId xmlns:a16="http://schemas.microsoft.com/office/drawing/2014/main" id="{A4160028-AB43-3FB3-05D1-3856363D8D10}"/>
                </a:ext>
              </a:extLst>
            </p:cNvPr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07;p16">
              <a:extLst>
                <a:ext uri="{FF2B5EF4-FFF2-40B4-BE49-F238E27FC236}">
                  <a16:creationId xmlns:a16="http://schemas.microsoft.com/office/drawing/2014/main" id="{48F396D2-3A0D-A65C-0F7D-17171E34D475}"/>
                </a:ext>
              </a:extLst>
            </p:cNvPr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08;p16">
              <a:extLst>
                <a:ext uri="{FF2B5EF4-FFF2-40B4-BE49-F238E27FC236}">
                  <a16:creationId xmlns:a16="http://schemas.microsoft.com/office/drawing/2014/main" id="{F6D8DFEC-4AA4-2513-FB94-BD969E883422}"/>
                </a:ext>
              </a:extLst>
            </p:cNvPr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E364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09;p16">
              <a:extLst>
                <a:ext uri="{FF2B5EF4-FFF2-40B4-BE49-F238E27FC236}">
                  <a16:creationId xmlns:a16="http://schemas.microsoft.com/office/drawing/2014/main" id="{CB70513F-A4E4-3224-1A68-ED16782EBC13}"/>
                </a:ext>
              </a:extLst>
            </p:cNvPr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10;p16">
              <a:extLst>
                <a:ext uri="{FF2B5EF4-FFF2-40B4-BE49-F238E27FC236}">
                  <a16:creationId xmlns:a16="http://schemas.microsoft.com/office/drawing/2014/main" id="{A6B915FF-4091-42A8-C3C8-15FE165F6D5A}"/>
                </a:ext>
              </a:extLst>
            </p:cNvPr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rgbClr val="E364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11;p16">
              <a:extLst>
                <a:ext uri="{FF2B5EF4-FFF2-40B4-BE49-F238E27FC236}">
                  <a16:creationId xmlns:a16="http://schemas.microsoft.com/office/drawing/2014/main" id="{E5B6A189-590C-9A30-079B-B9E444D6DE1D}"/>
                </a:ext>
              </a:extLst>
            </p:cNvPr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12;p16">
              <a:extLst>
                <a:ext uri="{FF2B5EF4-FFF2-40B4-BE49-F238E27FC236}">
                  <a16:creationId xmlns:a16="http://schemas.microsoft.com/office/drawing/2014/main" id="{E9405936-8053-F12B-5239-F3DE9303DD01}"/>
                </a:ext>
              </a:extLst>
            </p:cNvPr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13;p16">
              <a:extLst>
                <a:ext uri="{FF2B5EF4-FFF2-40B4-BE49-F238E27FC236}">
                  <a16:creationId xmlns:a16="http://schemas.microsoft.com/office/drawing/2014/main" id="{81745234-518B-9095-BC7F-9CD8CF50A17D}"/>
                </a:ext>
              </a:extLst>
            </p:cNvPr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rgbClr val="E364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14;p16">
              <a:extLst>
                <a:ext uri="{FF2B5EF4-FFF2-40B4-BE49-F238E27FC236}">
                  <a16:creationId xmlns:a16="http://schemas.microsoft.com/office/drawing/2014/main" id="{D85DECCD-A601-B812-CEC0-3AB7BA62ED6F}"/>
                </a:ext>
              </a:extLst>
            </p:cNvPr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rgbClr val="9A0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15;p16">
              <a:extLst>
                <a:ext uri="{FF2B5EF4-FFF2-40B4-BE49-F238E27FC236}">
                  <a16:creationId xmlns:a16="http://schemas.microsoft.com/office/drawing/2014/main" id="{A529871E-BEBB-170F-17E3-694CE6011FC8}"/>
                </a:ext>
              </a:extLst>
            </p:cNvPr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16;p16">
              <a:extLst>
                <a:ext uri="{FF2B5EF4-FFF2-40B4-BE49-F238E27FC236}">
                  <a16:creationId xmlns:a16="http://schemas.microsoft.com/office/drawing/2014/main" id="{AC99F117-7FA9-8D75-457A-568E43D401F2}"/>
                </a:ext>
              </a:extLst>
            </p:cNvPr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A0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17;p16">
              <a:extLst>
                <a:ext uri="{FF2B5EF4-FFF2-40B4-BE49-F238E27FC236}">
                  <a16:creationId xmlns:a16="http://schemas.microsoft.com/office/drawing/2014/main" id="{0A486463-9C06-6932-0439-047C24F45B9F}"/>
                </a:ext>
              </a:extLst>
            </p:cNvPr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18;p16">
              <a:extLst>
                <a:ext uri="{FF2B5EF4-FFF2-40B4-BE49-F238E27FC236}">
                  <a16:creationId xmlns:a16="http://schemas.microsoft.com/office/drawing/2014/main" id="{9A810716-7ECF-D1B7-155C-D73696151D75}"/>
                </a:ext>
              </a:extLst>
            </p:cNvPr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19;p16">
              <a:extLst>
                <a:ext uri="{FF2B5EF4-FFF2-40B4-BE49-F238E27FC236}">
                  <a16:creationId xmlns:a16="http://schemas.microsoft.com/office/drawing/2014/main" id="{BDC7FE85-51B7-C6BE-BA7E-0095ADAA354E}"/>
                </a:ext>
              </a:extLst>
            </p:cNvPr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20;p16">
              <a:extLst>
                <a:ext uri="{FF2B5EF4-FFF2-40B4-BE49-F238E27FC236}">
                  <a16:creationId xmlns:a16="http://schemas.microsoft.com/office/drawing/2014/main" id="{BA1B3B04-D486-013C-1AC1-552D4D758A22}"/>
                </a:ext>
              </a:extLst>
            </p:cNvPr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A0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21;p16">
              <a:extLst>
                <a:ext uri="{FF2B5EF4-FFF2-40B4-BE49-F238E27FC236}">
                  <a16:creationId xmlns:a16="http://schemas.microsoft.com/office/drawing/2014/main" id="{6EB65455-B39B-13E0-D0AF-5F705C3B4A21}"/>
                </a:ext>
              </a:extLst>
            </p:cNvPr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22;p16">
              <a:extLst>
                <a:ext uri="{FF2B5EF4-FFF2-40B4-BE49-F238E27FC236}">
                  <a16:creationId xmlns:a16="http://schemas.microsoft.com/office/drawing/2014/main" id="{43408852-24FF-F2BA-4EE1-38539253CB1A}"/>
                </a:ext>
              </a:extLst>
            </p:cNvPr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23;p16">
              <a:extLst>
                <a:ext uri="{FF2B5EF4-FFF2-40B4-BE49-F238E27FC236}">
                  <a16:creationId xmlns:a16="http://schemas.microsoft.com/office/drawing/2014/main" id="{17DA4D28-0B44-BB4F-A671-AB8AE162999C}"/>
                </a:ext>
              </a:extLst>
            </p:cNvPr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24;p16">
              <a:extLst>
                <a:ext uri="{FF2B5EF4-FFF2-40B4-BE49-F238E27FC236}">
                  <a16:creationId xmlns:a16="http://schemas.microsoft.com/office/drawing/2014/main" id="{435FB901-8D0D-EACE-A895-0C3C55350722}"/>
                </a:ext>
              </a:extLst>
            </p:cNvPr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25;p16">
              <a:extLst>
                <a:ext uri="{FF2B5EF4-FFF2-40B4-BE49-F238E27FC236}">
                  <a16:creationId xmlns:a16="http://schemas.microsoft.com/office/drawing/2014/main" id="{A86584A9-56CC-0B52-EF3E-1FA2E41E16F9}"/>
                </a:ext>
              </a:extLst>
            </p:cNvPr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26;p16">
              <a:extLst>
                <a:ext uri="{FF2B5EF4-FFF2-40B4-BE49-F238E27FC236}">
                  <a16:creationId xmlns:a16="http://schemas.microsoft.com/office/drawing/2014/main" id="{68A50861-FDBD-E5EF-36D1-2C1AF948D5A7}"/>
                </a:ext>
              </a:extLst>
            </p:cNvPr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27;p16">
              <a:extLst>
                <a:ext uri="{FF2B5EF4-FFF2-40B4-BE49-F238E27FC236}">
                  <a16:creationId xmlns:a16="http://schemas.microsoft.com/office/drawing/2014/main" id="{C9BAB0DA-23A7-E6E9-2D2B-FAC4507C89D9}"/>
                </a:ext>
              </a:extLst>
            </p:cNvPr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28;p16">
              <a:extLst>
                <a:ext uri="{FF2B5EF4-FFF2-40B4-BE49-F238E27FC236}">
                  <a16:creationId xmlns:a16="http://schemas.microsoft.com/office/drawing/2014/main" id="{E61BC51A-8F69-1279-D659-EFA89B2FB57A}"/>
                </a:ext>
              </a:extLst>
            </p:cNvPr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29;p16">
              <a:extLst>
                <a:ext uri="{FF2B5EF4-FFF2-40B4-BE49-F238E27FC236}">
                  <a16:creationId xmlns:a16="http://schemas.microsoft.com/office/drawing/2014/main" id="{E8CF5E49-078A-154C-F28D-8F3ABBBF26C6}"/>
                </a:ext>
              </a:extLst>
            </p:cNvPr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30;p16">
              <a:extLst>
                <a:ext uri="{FF2B5EF4-FFF2-40B4-BE49-F238E27FC236}">
                  <a16:creationId xmlns:a16="http://schemas.microsoft.com/office/drawing/2014/main" id="{55BF7A75-7F03-1764-EFF6-3474FA2E6202}"/>
                </a:ext>
              </a:extLst>
            </p:cNvPr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31;p16">
              <a:extLst>
                <a:ext uri="{FF2B5EF4-FFF2-40B4-BE49-F238E27FC236}">
                  <a16:creationId xmlns:a16="http://schemas.microsoft.com/office/drawing/2014/main" id="{8DD039E0-B412-5DC9-55AE-AF30AFAFF409}"/>
                </a:ext>
              </a:extLst>
            </p:cNvPr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32;p16">
              <a:extLst>
                <a:ext uri="{FF2B5EF4-FFF2-40B4-BE49-F238E27FC236}">
                  <a16:creationId xmlns:a16="http://schemas.microsoft.com/office/drawing/2014/main" id="{8AA3BC81-BD90-CAF4-E4F1-4B070F899171}"/>
                </a:ext>
              </a:extLst>
            </p:cNvPr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33;p16">
              <a:extLst>
                <a:ext uri="{FF2B5EF4-FFF2-40B4-BE49-F238E27FC236}">
                  <a16:creationId xmlns:a16="http://schemas.microsoft.com/office/drawing/2014/main" id="{EAB798BA-A026-5723-0BA9-EF52E1330358}"/>
                </a:ext>
              </a:extLst>
            </p:cNvPr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34;p16">
              <a:extLst>
                <a:ext uri="{FF2B5EF4-FFF2-40B4-BE49-F238E27FC236}">
                  <a16:creationId xmlns:a16="http://schemas.microsoft.com/office/drawing/2014/main" id="{68AA1814-C5F1-AD45-F1B8-D33E32A5B643}"/>
                </a:ext>
              </a:extLst>
            </p:cNvPr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35;p16">
              <a:extLst>
                <a:ext uri="{FF2B5EF4-FFF2-40B4-BE49-F238E27FC236}">
                  <a16:creationId xmlns:a16="http://schemas.microsoft.com/office/drawing/2014/main" id="{A1762A5F-6A7C-77F0-B2D1-B2633DF0E0B5}"/>
                </a:ext>
              </a:extLst>
            </p:cNvPr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01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0"/>
          <p:cNvSpPr txBox="1">
            <a:spLocks noGrp="1"/>
          </p:cNvSpPr>
          <p:nvPr>
            <p:ph type="title"/>
          </p:nvPr>
        </p:nvSpPr>
        <p:spPr>
          <a:xfrm>
            <a:off x="1672117" y="-146419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6" name="Google Shape;696;p40"/>
          <p:cNvGrpSpPr/>
          <p:nvPr/>
        </p:nvGrpSpPr>
        <p:grpSpPr>
          <a:xfrm>
            <a:off x="10733200" y="396389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691933" y="15952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691933" y="46934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84C4BB-6B2B-3375-5905-D4E78F4C4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79970"/>
              </p:ext>
            </p:extLst>
          </p:nvPr>
        </p:nvGraphicFramePr>
        <p:xfrm>
          <a:off x="1146393" y="707752"/>
          <a:ext cx="8798818" cy="5801269"/>
        </p:xfrm>
        <a:graphic>
          <a:graphicData uri="http://schemas.openxmlformats.org/drawingml/2006/table">
            <a:tbl>
              <a:tblPr firstRow="1" firstCol="1" bandRow="1"/>
              <a:tblGrid>
                <a:gridCol w="1763892">
                  <a:extLst>
                    <a:ext uri="{9D8B030D-6E8A-4147-A177-3AD203B41FA5}">
                      <a16:colId xmlns:a16="http://schemas.microsoft.com/office/drawing/2014/main" val="1776826987"/>
                    </a:ext>
                  </a:extLst>
                </a:gridCol>
                <a:gridCol w="7034926">
                  <a:extLst>
                    <a:ext uri="{9D8B030D-6E8A-4147-A177-3AD203B41FA5}">
                      <a16:colId xmlns:a16="http://schemas.microsoft.com/office/drawing/2014/main" val="2901555723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16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8" marR="69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047493"/>
                  </a:ext>
                </a:extLst>
              </a:tr>
              <a:tr h="4367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US" sz="2000" b="1" i="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8" marR="69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000" i="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8" marR="69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92707"/>
                  </a:ext>
                </a:extLst>
              </a:tr>
              <a:tr h="146304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 BÀI</a:t>
                      </a:r>
                      <a:endParaRPr lang="en-US" sz="2000" b="1" i="0" dirty="0">
                        <a:effectLst/>
                        <a:latin typeface=".VnTime"/>
                        <a:cs typeface="Times New Roman" panose="02020603050405020304" pitchFamily="18" charset="0"/>
                      </a:endParaRPr>
                    </a:p>
                  </a:txBody>
                  <a:tcPr marL="69508" marR="69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8" marR="69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46074"/>
                  </a:ext>
                </a:extLst>
              </a:tr>
              <a:tr h="109728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9508" marR="69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đệp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8" marR="69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98427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US" sz="2000" b="1" i="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8" marR="69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000" i="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8" marR="69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351093"/>
                  </a:ext>
                </a:extLst>
              </a:tr>
            </a:tbl>
          </a:graphicData>
        </a:graphic>
      </p:graphicFrame>
      <p:pic>
        <p:nvPicPr>
          <p:cNvPr id="682" name="Picture 681">
            <a:extLst>
              <a:ext uri="{FF2B5EF4-FFF2-40B4-BE49-F238E27FC236}">
                <a16:creationId xmlns:a16="http://schemas.microsoft.com/office/drawing/2014/main" id="{C11318C2-35FC-9734-DAFF-CFC1D344E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673" y="2367516"/>
            <a:ext cx="3072156" cy="43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0"/>
          <p:cNvSpPr txBox="1">
            <a:spLocks noGrp="1"/>
          </p:cNvSpPr>
          <p:nvPr>
            <p:ph type="title"/>
          </p:nvPr>
        </p:nvSpPr>
        <p:spPr>
          <a:xfrm>
            <a:off x="1632804" y="170737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733">
                <a:latin typeface="Times New Roman" panose="02020603050405020304" pitchFamily="18" charset="0"/>
                <a:cs typeface="Times New Roman" panose="02020603050405020304" pitchFamily="18" charset="0"/>
              </a:rPr>
              <a:t>2. Tìm ý, lập dàn ý</a:t>
            </a:r>
            <a:endParaRPr sz="37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6" name="Google Shape;696;p40"/>
          <p:cNvGrpSpPr/>
          <p:nvPr/>
        </p:nvGrpSpPr>
        <p:grpSpPr>
          <a:xfrm>
            <a:off x="10733200" y="396389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691933" y="15952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691933" y="46934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图片 2">
            <a:extLst>
              <a:ext uri="{FF2B5EF4-FFF2-40B4-BE49-F238E27FC236}">
                <a16:creationId xmlns:a16="http://schemas.microsoft.com/office/drawing/2014/main" id="{46393D5B-7F5D-E1BB-F1C4-0DA7D014A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95" y="1087232"/>
            <a:ext cx="7055061" cy="4575501"/>
          </a:xfrm>
          <a:prstGeom prst="rect">
            <a:avLst/>
          </a:prstGeom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id="{AA11E3DC-41E8-63B1-3EFA-65915CFB0322}"/>
              </a:ext>
            </a:extLst>
          </p:cNvPr>
          <p:cNvSpPr txBox="1"/>
          <p:nvPr/>
        </p:nvSpPr>
        <p:spPr>
          <a:xfrm>
            <a:off x="6866200" y="1774453"/>
            <a:ext cx="3867000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667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Dựa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trên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phiếu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2667" b="0" i="1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667" b="0" i="1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gợi</a:t>
            </a:r>
            <a:r>
              <a:rPr kumimoji="0" lang="en-US" sz="2667" b="0" i="1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ý, </a:t>
            </a:r>
            <a:r>
              <a:rPr kumimoji="0" lang="en-US" sz="2667" b="0" i="1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667" b="0" i="1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lập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ý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6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图片 19">
            <a:extLst>
              <a:ext uri="{FF2B5EF4-FFF2-40B4-BE49-F238E27FC236}">
                <a16:creationId xmlns:a16="http://schemas.microsoft.com/office/drawing/2014/main" id="{A3556655-577E-7E95-FF57-5D20A4962DDF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6058" y="2282456"/>
            <a:ext cx="5727725" cy="53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40"/>
          <p:cNvGrpSpPr/>
          <p:nvPr/>
        </p:nvGrpSpPr>
        <p:grpSpPr>
          <a:xfrm>
            <a:off x="10733200" y="396389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691933" y="15952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691933" y="46934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7"/>
            <a:ext cx="1216704" cy="832800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" name="Google Shape;1052;p25">
            <a:extLst>
              <a:ext uri="{FF2B5EF4-FFF2-40B4-BE49-F238E27FC236}">
                <a16:creationId xmlns:a16="http://schemas.microsoft.com/office/drawing/2014/main" id="{6E9A8ACA-9096-B31D-3326-DA11D6743B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2773">
            <a:off x="11033006" y="1374031"/>
            <a:ext cx="540225" cy="81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30;p29">
            <a:extLst>
              <a:ext uri="{FF2B5EF4-FFF2-40B4-BE49-F238E27FC236}">
                <a16:creationId xmlns:a16="http://schemas.microsoft.com/office/drawing/2014/main" id="{A0BD222B-080C-4196-4727-B219C60A9CE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3957" y="2651051"/>
            <a:ext cx="619871" cy="35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EB2D4C-65F5-8779-A87B-CCCE2F103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5096" y="5530810"/>
            <a:ext cx="1893027" cy="1285829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46B8E0C-27DB-7507-3F0B-8C758DD34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076012"/>
              </p:ext>
            </p:extLst>
          </p:nvPr>
        </p:nvGraphicFramePr>
        <p:xfrm>
          <a:off x="504001" y="123290"/>
          <a:ext cx="11131674" cy="691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6117167" imgH="6776982" progId="Word.Document.12">
                  <p:embed/>
                </p:oleObj>
              </mc:Choice>
              <mc:Fallback>
                <p:oleObj name="Document" r:id="rId6" imgW="6117167" imgH="6776982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46B8E0C-27DB-7507-3F0B-8C758DD347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4001" y="123290"/>
                        <a:ext cx="11131674" cy="6914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7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Google Shape;1369;p51"/>
          <p:cNvGrpSpPr/>
          <p:nvPr/>
        </p:nvGrpSpPr>
        <p:grpSpPr>
          <a:xfrm>
            <a:off x="-18" y="-110"/>
            <a:ext cx="12202119" cy="6858329"/>
            <a:chOff x="238125" y="845125"/>
            <a:chExt cx="7142425" cy="4014475"/>
          </a:xfrm>
        </p:grpSpPr>
        <p:sp>
          <p:nvSpPr>
            <p:cNvPr id="1370" name="Google Shape;1370;p51"/>
            <p:cNvSpPr/>
            <p:nvPr/>
          </p:nvSpPr>
          <p:spPr>
            <a:xfrm>
              <a:off x="1871775" y="845125"/>
              <a:ext cx="5508775" cy="3618600"/>
            </a:xfrm>
            <a:custGeom>
              <a:avLst/>
              <a:gdLst/>
              <a:ahLst/>
              <a:cxnLst/>
              <a:rect l="l" t="t" r="r" b="b"/>
              <a:pathLst>
                <a:path w="220351" h="144744" extrusionOk="0">
                  <a:moveTo>
                    <a:pt x="165930" y="29619"/>
                  </a:moveTo>
                  <a:cubicBezTo>
                    <a:pt x="165895" y="29631"/>
                    <a:pt x="165860" y="29646"/>
                    <a:pt x="165825" y="29662"/>
                  </a:cubicBezTo>
                  <a:cubicBezTo>
                    <a:pt x="165904" y="29662"/>
                    <a:pt x="165925" y="29662"/>
                    <a:pt x="165930" y="29619"/>
                  </a:cubicBezTo>
                  <a:close/>
                  <a:moveTo>
                    <a:pt x="144522" y="101031"/>
                  </a:moveTo>
                  <a:cubicBezTo>
                    <a:pt x="144522" y="101147"/>
                    <a:pt x="136939" y="112182"/>
                    <a:pt x="126010" y="112182"/>
                  </a:cubicBezTo>
                  <a:cubicBezTo>
                    <a:pt x="125457" y="112182"/>
                    <a:pt x="124788" y="112182"/>
                    <a:pt x="124226" y="112075"/>
                  </a:cubicBezTo>
                  <a:cubicBezTo>
                    <a:pt x="123334" y="111959"/>
                    <a:pt x="122665" y="111852"/>
                    <a:pt x="121889" y="111629"/>
                  </a:cubicBezTo>
                  <a:lnTo>
                    <a:pt x="121889" y="115527"/>
                  </a:lnTo>
                  <a:lnTo>
                    <a:pt x="121889" y="116196"/>
                  </a:lnTo>
                  <a:lnTo>
                    <a:pt x="68693" y="116196"/>
                  </a:lnTo>
                  <a:cubicBezTo>
                    <a:pt x="67917" y="123333"/>
                    <a:pt x="68247" y="129248"/>
                    <a:pt x="70923" y="132700"/>
                  </a:cubicBezTo>
                  <a:lnTo>
                    <a:pt x="82520" y="132700"/>
                  </a:lnTo>
                  <a:lnTo>
                    <a:pt x="82520" y="134708"/>
                  </a:lnTo>
                  <a:cubicBezTo>
                    <a:pt x="83189" y="134601"/>
                    <a:pt x="83751" y="134485"/>
                    <a:pt x="84421" y="134262"/>
                  </a:cubicBezTo>
                  <a:lnTo>
                    <a:pt x="84421" y="132700"/>
                  </a:lnTo>
                  <a:lnTo>
                    <a:pt x="89657" y="132700"/>
                  </a:lnTo>
                  <a:cubicBezTo>
                    <a:pt x="98917" y="129471"/>
                    <a:pt x="110515" y="124002"/>
                    <a:pt x="122442" y="118427"/>
                  </a:cubicBezTo>
                  <a:cubicBezTo>
                    <a:pt x="130141" y="114974"/>
                    <a:pt x="137947" y="111406"/>
                    <a:pt x="145414" y="108507"/>
                  </a:cubicBezTo>
                  <a:lnTo>
                    <a:pt x="145084" y="105937"/>
                  </a:lnTo>
                  <a:lnTo>
                    <a:pt x="144522" y="101031"/>
                  </a:lnTo>
                  <a:close/>
                  <a:moveTo>
                    <a:pt x="1" y="0"/>
                  </a:moveTo>
                  <a:cubicBezTo>
                    <a:pt x="7476" y="1784"/>
                    <a:pt x="14051" y="4461"/>
                    <a:pt x="15389" y="7699"/>
                  </a:cubicBezTo>
                  <a:cubicBezTo>
                    <a:pt x="16059" y="9483"/>
                    <a:pt x="15389" y="13382"/>
                    <a:pt x="14051" y="18511"/>
                  </a:cubicBezTo>
                  <a:lnTo>
                    <a:pt x="121889" y="18511"/>
                  </a:lnTo>
                  <a:lnTo>
                    <a:pt x="121889" y="87319"/>
                  </a:lnTo>
                  <a:lnTo>
                    <a:pt x="126795" y="91334"/>
                  </a:lnTo>
                  <a:cubicBezTo>
                    <a:pt x="126795" y="91334"/>
                    <a:pt x="134378" y="78398"/>
                    <a:pt x="140846" y="71484"/>
                  </a:cubicBezTo>
                  <a:cubicBezTo>
                    <a:pt x="147198" y="64570"/>
                    <a:pt x="158688" y="60886"/>
                    <a:pt x="158688" y="60886"/>
                  </a:cubicBezTo>
                  <a:lnTo>
                    <a:pt x="158688" y="59441"/>
                  </a:lnTo>
                  <a:lnTo>
                    <a:pt x="158688" y="59102"/>
                  </a:lnTo>
                  <a:cubicBezTo>
                    <a:pt x="157127" y="59102"/>
                    <a:pt x="155789" y="58549"/>
                    <a:pt x="154674" y="57657"/>
                  </a:cubicBezTo>
                  <a:cubicBezTo>
                    <a:pt x="154005" y="57880"/>
                    <a:pt x="152997" y="57987"/>
                    <a:pt x="151997" y="57987"/>
                  </a:cubicBezTo>
                  <a:cubicBezTo>
                    <a:pt x="148536" y="57987"/>
                    <a:pt x="144299" y="57095"/>
                    <a:pt x="144299" y="57095"/>
                  </a:cubicBezTo>
                  <a:cubicBezTo>
                    <a:pt x="145637" y="55872"/>
                    <a:pt x="143629" y="37914"/>
                    <a:pt x="151774" y="31563"/>
                  </a:cubicBezTo>
                  <a:cubicBezTo>
                    <a:pt x="154897" y="29332"/>
                    <a:pt x="157457" y="28547"/>
                    <a:pt x="159464" y="28547"/>
                  </a:cubicBezTo>
                  <a:cubicBezTo>
                    <a:pt x="161695" y="28547"/>
                    <a:pt x="163256" y="29439"/>
                    <a:pt x="164148" y="30108"/>
                  </a:cubicBezTo>
                  <a:lnTo>
                    <a:pt x="164041" y="30001"/>
                  </a:lnTo>
                  <a:cubicBezTo>
                    <a:pt x="164041" y="29778"/>
                    <a:pt x="163925" y="29555"/>
                    <a:pt x="163925" y="29332"/>
                  </a:cubicBezTo>
                  <a:cubicBezTo>
                    <a:pt x="163925" y="29332"/>
                    <a:pt x="163818" y="29216"/>
                    <a:pt x="163818" y="29109"/>
                  </a:cubicBezTo>
                  <a:lnTo>
                    <a:pt x="163818" y="28993"/>
                  </a:lnTo>
                  <a:cubicBezTo>
                    <a:pt x="163818" y="28886"/>
                    <a:pt x="163702" y="28886"/>
                    <a:pt x="163702" y="28886"/>
                  </a:cubicBezTo>
                  <a:cubicBezTo>
                    <a:pt x="163702" y="28770"/>
                    <a:pt x="163702" y="28770"/>
                    <a:pt x="163818" y="28663"/>
                  </a:cubicBezTo>
                  <a:lnTo>
                    <a:pt x="163925" y="28663"/>
                  </a:lnTo>
                  <a:cubicBezTo>
                    <a:pt x="164148" y="28663"/>
                    <a:pt x="164371" y="28886"/>
                    <a:pt x="164371" y="28993"/>
                  </a:cubicBezTo>
                  <a:cubicBezTo>
                    <a:pt x="164594" y="29216"/>
                    <a:pt x="164710" y="29439"/>
                    <a:pt x="164817" y="29662"/>
                  </a:cubicBezTo>
                  <a:lnTo>
                    <a:pt x="164933" y="29778"/>
                  </a:lnTo>
                  <a:cubicBezTo>
                    <a:pt x="164933" y="29778"/>
                    <a:pt x="164933" y="29662"/>
                    <a:pt x="165040" y="29662"/>
                  </a:cubicBezTo>
                  <a:cubicBezTo>
                    <a:pt x="165156" y="29439"/>
                    <a:pt x="165379" y="29216"/>
                    <a:pt x="165602" y="28993"/>
                  </a:cubicBezTo>
                  <a:lnTo>
                    <a:pt x="165825" y="28770"/>
                  </a:lnTo>
                  <a:cubicBezTo>
                    <a:pt x="165932" y="28770"/>
                    <a:pt x="166048" y="28663"/>
                    <a:pt x="166271" y="28663"/>
                  </a:cubicBezTo>
                  <a:cubicBezTo>
                    <a:pt x="166378" y="28663"/>
                    <a:pt x="166378" y="28663"/>
                    <a:pt x="166378" y="28770"/>
                  </a:cubicBezTo>
                  <a:cubicBezTo>
                    <a:pt x="166494" y="28770"/>
                    <a:pt x="166494" y="28886"/>
                    <a:pt x="166378" y="28993"/>
                  </a:cubicBezTo>
                  <a:cubicBezTo>
                    <a:pt x="166271" y="29109"/>
                    <a:pt x="166155" y="29332"/>
                    <a:pt x="165932" y="29555"/>
                  </a:cubicBezTo>
                  <a:cubicBezTo>
                    <a:pt x="165932" y="29583"/>
                    <a:pt x="165932" y="29604"/>
                    <a:pt x="165930" y="29619"/>
                  </a:cubicBezTo>
                  <a:lnTo>
                    <a:pt x="165930" y="29619"/>
                  </a:lnTo>
                  <a:cubicBezTo>
                    <a:pt x="166118" y="29555"/>
                    <a:pt x="166306" y="29555"/>
                    <a:pt x="166494" y="29555"/>
                  </a:cubicBezTo>
                  <a:cubicBezTo>
                    <a:pt x="166717" y="29439"/>
                    <a:pt x="166940" y="29439"/>
                    <a:pt x="167163" y="29439"/>
                  </a:cubicBezTo>
                  <a:lnTo>
                    <a:pt x="167493" y="29439"/>
                  </a:lnTo>
                  <a:cubicBezTo>
                    <a:pt x="167493" y="29439"/>
                    <a:pt x="167609" y="29662"/>
                    <a:pt x="167493" y="29662"/>
                  </a:cubicBezTo>
                  <a:cubicBezTo>
                    <a:pt x="167270" y="29885"/>
                    <a:pt x="167047" y="30001"/>
                    <a:pt x="166717" y="30108"/>
                  </a:cubicBezTo>
                  <a:lnTo>
                    <a:pt x="166048" y="30447"/>
                  </a:lnTo>
                  <a:lnTo>
                    <a:pt x="165932" y="30555"/>
                  </a:lnTo>
                  <a:cubicBezTo>
                    <a:pt x="167609" y="30555"/>
                    <a:pt x="170616" y="31117"/>
                    <a:pt x="173408" y="35015"/>
                  </a:cubicBezTo>
                  <a:cubicBezTo>
                    <a:pt x="177422" y="40707"/>
                    <a:pt x="177083" y="54534"/>
                    <a:pt x="177083" y="54534"/>
                  </a:cubicBezTo>
                  <a:cubicBezTo>
                    <a:pt x="175638" y="55533"/>
                    <a:pt x="174184" y="55872"/>
                    <a:pt x="173069" y="55872"/>
                  </a:cubicBezTo>
                  <a:cubicBezTo>
                    <a:pt x="172623" y="55872"/>
                    <a:pt x="172177" y="55756"/>
                    <a:pt x="171847" y="55756"/>
                  </a:cubicBezTo>
                  <a:cubicBezTo>
                    <a:pt x="171847" y="58103"/>
                    <a:pt x="171954" y="60217"/>
                    <a:pt x="171954" y="61448"/>
                  </a:cubicBezTo>
                  <a:lnTo>
                    <a:pt x="172070" y="61448"/>
                  </a:lnTo>
                  <a:lnTo>
                    <a:pt x="192588" y="60556"/>
                  </a:lnTo>
                  <a:lnTo>
                    <a:pt x="182659" y="38137"/>
                  </a:lnTo>
                  <a:cubicBezTo>
                    <a:pt x="187343" y="33008"/>
                    <a:pt x="198048" y="29109"/>
                    <a:pt x="198048" y="29109"/>
                  </a:cubicBezTo>
                  <a:cubicBezTo>
                    <a:pt x="198048" y="29109"/>
                    <a:pt x="216782" y="59325"/>
                    <a:pt x="211545" y="71814"/>
                  </a:cubicBezTo>
                  <a:cubicBezTo>
                    <a:pt x="207977" y="80182"/>
                    <a:pt x="196826" y="81520"/>
                    <a:pt x="189912" y="81520"/>
                  </a:cubicBezTo>
                  <a:cubicBezTo>
                    <a:pt x="187789" y="81520"/>
                    <a:pt x="186120" y="81404"/>
                    <a:pt x="185112" y="81297"/>
                  </a:cubicBezTo>
                  <a:cubicBezTo>
                    <a:pt x="184443" y="81181"/>
                    <a:pt x="183997" y="81181"/>
                    <a:pt x="183890" y="81181"/>
                  </a:cubicBezTo>
                  <a:cubicBezTo>
                    <a:pt x="183890" y="81181"/>
                    <a:pt x="183890" y="81404"/>
                    <a:pt x="183997" y="81851"/>
                  </a:cubicBezTo>
                  <a:cubicBezTo>
                    <a:pt x="184220" y="82636"/>
                    <a:pt x="184443" y="83528"/>
                    <a:pt x="184559" y="84527"/>
                  </a:cubicBezTo>
                  <a:lnTo>
                    <a:pt x="184443" y="84527"/>
                  </a:lnTo>
                  <a:cubicBezTo>
                    <a:pt x="184782" y="86311"/>
                    <a:pt x="185005" y="88541"/>
                    <a:pt x="185112" y="90664"/>
                  </a:cubicBezTo>
                  <a:cubicBezTo>
                    <a:pt x="185228" y="93225"/>
                    <a:pt x="184220" y="99139"/>
                    <a:pt x="183328" y="104153"/>
                  </a:cubicBezTo>
                  <a:cubicBezTo>
                    <a:pt x="196041" y="109952"/>
                    <a:pt x="216559" y="123333"/>
                    <a:pt x="220350" y="144744"/>
                  </a:cubicBezTo>
                  <a:lnTo>
                    <a:pt x="22035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1" name="Google Shape;1371;p51"/>
            <p:cNvSpPr/>
            <p:nvPr/>
          </p:nvSpPr>
          <p:spPr>
            <a:xfrm>
              <a:off x="5613050" y="3499125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0" y="0"/>
                  </a:moveTo>
                  <a:lnTo>
                    <a:pt x="0" y="7922"/>
                  </a:lnTo>
                  <a:lnTo>
                    <a:pt x="18957" y="7922"/>
                  </a:lnTo>
                  <a:lnTo>
                    <a:pt x="18957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2" name="Google Shape;1372;p51"/>
            <p:cNvSpPr/>
            <p:nvPr/>
          </p:nvSpPr>
          <p:spPr>
            <a:xfrm>
              <a:off x="5819350" y="3231500"/>
              <a:ext cx="473950" cy="198050"/>
            </a:xfrm>
            <a:custGeom>
              <a:avLst/>
              <a:gdLst/>
              <a:ahLst/>
              <a:cxnLst/>
              <a:rect l="l" t="t" r="r" b="b"/>
              <a:pathLst>
                <a:path w="18958" h="7922" extrusionOk="0">
                  <a:moveTo>
                    <a:pt x="0" y="0"/>
                  </a:moveTo>
                  <a:lnTo>
                    <a:pt x="0" y="7922"/>
                  </a:lnTo>
                  <a:lnTo>
                    <a:pt x="18957" y="7922"/>
                  </a:lnTo>
                  <a:lnTo>
                    <a:pt x="18957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3" name="Google Shape;1373;p51"/>
            <p:cNvSpPr/>
            <p:nvPr/>
          </p:nvSpPr>
          <p:spPr>
            <a:xfrm>
              <a:off x="4891100" y="1358075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1" y="0"/>
                  </a:moveTo>
                  <a:lnTo>
                    <a:pt x="1" y="7922"/>
                  </a:lnTo>
                  <a:lnTo>
                    <a:pt x="18958" y="7922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4" name="Google Shape;1374;p51"/>
            <p:cNvSpPr/>
            <p:nvPr/>
          </p:nvSpPr>
          <p:spPr>
            <a:xfrm>
              <a:off x="5088925" y="1123900"/>
              <a:ext cx="473950" cy="195175"/>
            </a:xfrm>
            <a:custGeom>
              <a:avLst/>
              <a:gdLst/>
              <a:ahLst/>
              <a:cxnLst/>
              <a:rect l="l" t="t" r="r" b="b"/>
              <a:pathLst>
                <a:path w="18958" h="7807" extrusionOk="0">
                  <a:moveTo>
                    <a:pt x="1" y="0"/>
                  </a:moveTo>
                  <a:lnTo>
                    <a:pt x="1" y="7806"/>
                  </a:lnTo>
                  <a:lnTo>
                    <a:pt x="18958" y="7806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5" name="Google Shape;1375;p51"/>
            <p:cNvSpPr/>
            <p:nvPr/>
          </p:nvSpPr>
          <p:spPr>
            <a:xfrm>
              <a:off x="1027175" y="1118325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1" y="0"/>
                  </a:moveTo>
                  <a:lnTo>
                    <a:pt x="1" y="7922"/>
                  </a:lnTo>
                  <a:lnTo>
                    <a:pt x="18958" y="7922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6" name="Google Shape;1376;p51"/>
            <p:cNvSpPr/>
            <p:nvPr/>
          </p:nvSpPr>
          <p:spPr>
            <a:xfrm>
              <a:off x="1553975" y="1118325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0" y="0"/>
                  </a:moveTo>
                  <a:lnTo>
                    <a:pt x="0" y="7922"/>
                  </a:lnTo>
                  <a:lnTo>
                    <a:pt x="18957" y="7922"/>
                  </a:lnTo>
                  <a:lnTo>
                    <a:pt x="18957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7" name="Google Shape;1377;p51"/>
            <p:cNvSpPr/>
            <p:nvPr/>
          </p:nvSpPr>
          <p:spPr>
            <a:xfrm>
              <a:off x="929500" y="1372125"/>
              <a:ext cx="471275" cy="195175"/>
            </a:xfrm>
            <a:custGeom>
              <a:avLst/>
              <a:gdLst/>
              <a:ahLst/>
              <a:cxnLst/>
              <a:rect l="l" t="t" r="r" b="b"/>
              <a:pathLst>
                <a:path w="18851" h="7807" extrusionOk="0">
                  <a:moveTo>
                    <a:pt x="0" y="0"/>
                  </a:moveTo>
                  <a:lnTo>
                    <a:pt x="0" y="7806"/>
                  </a:lnTo>
                  <a:lnTo>
                    <a:pt x="18850" y="7806"/>
                  </a:lnTo>
                  <a:lnTo>
                    <a:pt x="18850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8" name="Google Shape;1378;p51"/>
            <p:cNvSpPr/>
            <p:nvPr/>
          </p:nvSpPr>
          <p:spPr>
            <a:xfrm>
              <a:off x="3460850" y="4162625"/>
              <a:ext cx="473950" cy="195175"/>
            </a:xfrm>
            <a:custGeom>
              <a:avLst/>
              <a:gdLst/>
              <a:ahLst/>
              <a:cxnLst/>
              <a:rect l="l" t="t" r="r" b="b"/>
              <a:pathLst>
                <a:path w="18958" h="7807" extrusionOk="0">
                  <a:moveTo>
                    <a:pt x="0" y="0"/>
                  </a:moveTo>
                  <a:lnTo>
                    <a:pt x="0" y="7806"/>
                  </a:lnTo>
                  <a:lnTo>
                    <a:pt x="18957" y="7806"/>
                  </a:lnTo>
                  <a:lnTo>
                    <a:pt x="18957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9" name="Google Shape;1379;p51"/>
            <p:cNvSpPr/>
            <p:nvPr/>
          </p:nvSpPr>
          <p:spPr>
            <a:xfrm>
              <a:off x="3982275" y="4162625"/>
              <a:ext cx="473950" cy="195175"/>
            </a:xfrm>
            <a:custGeom>
              <a:avLst/>
              <a:gdLst/>
              <a:ahLst/>
              <a:cxnLst/>
              <a:rect l="l" t="t" r="r" b="b"/>
              <a:pathLst>
                <a:path w="18958" h="7807" extrusionOk="0">
                  <a:moveTo>
                    <a:pt x="1" y="0"/>
                  </a:moveTo>
                  <a:lnTo>
                    <a:pt x="1" y="7806"/>
                  </a:lnTo>
                  <a:lnTo>
                    <a:pt x="18958" y="7806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0" name="Google Shape;1380;p51"/>
            <p:cNvSpPr/>
            <p:nvPr/>
          </p:nvSpPr>
          <p:spPr>
            <a:xfrm>
              <a:off x="3731375" y="4396800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0" y="0"/>
                  </a:moveTo>
                  <a:lnTo>
                    <a:pt x="0" y="7922"/>
                  </a:lnTo>
                  <a:lnTo>
                    <a:pt x="18958" y="7922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1" name="Google Shape;1381;p51"/>
            <p:cNvSpPr/>
            <p:nvPr/>
          </p:nvSpPr>
          <p:spPr>
            <a:xfrm>
              <a:off x="238125" y="845125"/>
              <a:ext cx="7142425" cy="4014475"/>
            </a:xfrm>
            <a:custGeom>
              <a:avLst/>
              <a:gdLst/>
              <a:ahLst/>
              <a:cxnLst/>
              <a:rect l="l" t="t" r="r" b="b"/>
              <a:pathLst>
                <a:path w="285697" h="160579" extrusionOk="0">
                  <a:moveTo>
                    <a:pt x="158688" y="142067"/>
                  </a:moveTo>
                  <a:lnTo>
                    <a:pt x="158688" y="149989"/>
                  </a:lnTo>
                  <a:lnTo>
                    <a:pt x="139730" y="149989"/>
                  </a:lnTo>
                  <a:lnTo>
                    <a:pt x="139730" y="142067"/>
                  </a:lnTo>
                  <a:close/>
                  <a:moveTo>
                    <a:pt x="0" y="0"/>
                  </a:moveTo>
                  <a:lnTo>
                    <a:pt x="0" y="141737"/>
                  </a:lnTo>
                  <a:lnTo>
                    <a:pt x="113520" y="141737"/>
                  </a:lnTo>
                  <a:lnTo>
                    <a:pt x="113520" y="160579"/>
                  </a:lnTo>
                  <a:lnTo>
                    <a:pt x="285696" y="160579"/>
                  </a:lnTo>
                  <a:lnTo>
                    <a:pt x="285696" y="144744"/>
                  </a:lnTo>
                  <a:cubicBezTo>
                    <a:pt x="281905" y="123333"/>
                    <a:pt x="261387" y="109952"/>
                    <a:pt x="248674" y="104153"/>
                  </a:cubicBezTo>
                  <a:cubicBezTo>
                    <a:pt x="247898" y="108614"/>
                    <a:pt x="247113" y="112298"/>
                    <a:pt x="247113" y="112298"/>
                  </a:cubicBezTo>
                  <a:cubicBezTo>
                    <a:pt x="247675" y="113190"/>
                    <a:pt x="248228" y="114189"/>
                    <a:pt x="248790" y="115197"/>
                  </a:cubicBezTo>
                  <a:cubicBezTo>
                    <a:pt x="254919" y="127910"/>
                    <a:pt x="257149" y="151551"/>
                    <a:pt x="257711" y="160472"/>
                  </a:cubicBezTo>
                  <a:lnTo>
                    <a:pt x="200500" y="160472"/>
                  </a:lnTo>
                  <a:cubicBezTo>
                    <a:pt x="199501" y="138499"/>
                    <a:pt x="206638" y="122441"/>
                    <a:pt x="209868" y="116420"/>
                  </a:cubicBezTo>
                  <a:cubicBezTo>
                    <a:pt x="210760" y="114635"/>
                    <a:pt x="211429" y="113636"/>
                    <a:pt x="211429" y="113636"/>
                  </a:cubicBezTo>
                  <a:lnTo>
                    <a:pt x="210760" y="108507"/>
                  </a:lnTo>
                  <a:cubicBezTo>
                    <a:pt x="203293" y="111406"/>
                    <a:pt x="195487" y="114974"/>
                    <a:pt x="187788" y="118427"/>
                  </a:cubicBezTo>
                  <a:cubicBezTo>
                    <a:pt x="175861" y="124002"/>
                    <a:pt x="164263" y="129471"/>
                    <a:pt x="155003" y="132700"/>
                  </a:cubicBezTo>
                  <a:lnTo>
                    <a:pt x="168724" y="132700"/>
                  </a:lnTo>
                  <a:lnTo>
                    <a:pt x="168724" y="140506"/>
                  </a:lnTo>
                  <a:lnTo>
                    <a:pt x="149767" y="140506"/>
                  </a:lnTo>
                  <a:lnTo>
                    <a:pt x="149767" y="134262"/>
                  </a:lnTo>
                  <a:cubicBezTo>
                    <a:pt x="149097" y="134485"/>
                    <a:pt x="148535" y="134601"/>
                    <a:pt x="147866" y="134708"/>
                  </a:cubicBezTo>
                  <a:lnTo>
                    <a:pt x="147866" y="140506"/>
                  </a:lnTo>
                  <a:lnTo>
                    <a:pt x="128909" y="140506"/>
                  </a:lnTo>
                  <a:lnTo>
                    <a:pt x="128909" y="132700"/>
                  </a:lnTo>
                  <a:lnTo>
                    <a:pt x="136269" y="132700"/>
                  </a:lnTo>
                  <a:cubicBezTo>
                    <a:pt x="133593" y="129248"/>
                    <a:pt x="133263" y="123333"/>
                    <a:pt x="134039" y="116196"/>
                  </a:cubicBezTo>
                  <a:lnTo>
                    <a:pt x="40261" y="116196"/>
                  </a:lnTo>
                  <a:lnTo>
                    <a:pt x="40261" y="28886"/>
                  </a:lnTo>
                  <a:lnTo>
                    <a:pt x="27655" y="28886"/>
                  </a:lnTo>
                  <a:lnTo>
                    <a:pt x="27655" y="21080"/>
                  </a:lnTo>
                  <a:lnTo>
                    <a:pt x="40261" y="21080"/>
                  </a:lnTo>
                  <a:lnTo>
                    <a:pt x="40261" y="18850"/>
                  </a:lnTo>
                  <a:lnTo>
                    <a:pt x="31563" y="18850"/>
                  </a:lnTo>
                  <a:lnTo>
                    <a:pt x="31563" y="10928"/>
                  </a:lnTo>
                  <a:lnTo>
                    <a:pt x="50520" y="10928"/>
                  </a:lnTo>
                  <a:lnTo>
                    <a:pt x="50520" y="18511"/>
                  </a:lnTo>
                  <a:lnTo>
                    <a:pt x="52634" y="18511"/>
                  </a:lnTo>
                  <a:lnTo>
                    <a:pt x="52634" y="10928"/>
                  </a:lnTo>
                  <a:lnTo>
                    <a:pt x="71591" y="10928"/>
                  </a:lnTo>
                  <a:lnTo>
                    <a:pt x="71591" y="18511"/>
                  </a:lnTo>
                  <a:lnTo>
                    <a:pt x="79397" y="18511"/>
                  </a:lnTo>
                  <a:cubicBezTo>
                    <a:pt x="80735" y="13382"/>
                    <a:pt x="81405" y="9483"/>
                    <a:pt x="80735" y="7699"/>
                  </a:cubicBezTo>
                  <a:cubicBezTo>
                    <a:pt x="79397" y="4461"/>
                    <a:pt x="72822" y="1784"/>
                    <a:pt x="65347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1027175" y="1118325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1" y="0"/>
                  </a:moveTo>
                  <a:lnTo>
                    <a:pt x="1" y="7922"/>
                  </a:lnTo>
                  <a:lnTo>
                    <a:pt x="8699" y="7922"/>
                  </a:lnTo>
                  <a:lnTo>
                    <a:pt x="8699" y="7583"/>
                  </a:lnTo>
                  <a:lnTo>
                    <a:pt x="18958" y="7583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1553975" y="1118325"/>
              <a:ext cx="473950" cy="189600"/>
            </a:xfrm>
            <a:custGeom>
              <a:avLst/>
              <a:gdLst/>
              <a:ahLst/>
              <a:cxnLst/>
              <a:rect l="l" t="t" r="r" b="b"/>
              <a:pathLst>
                <a:path w="18958" h="7584" extrusionOk="0">
                  <a:moveTo>
                    <a:pt x="0" y="0"/>
                  </a:moveTo>
                  <a:lnTo>
                    <a:pt x="0" y="7583"/>
                  </a:lnTo>
                  <a:lnTo>
                    <a:pt x="18957" y="7583"/>
                  </a:lnTo>
                  <a:lnTo>
                    <a:pt x="18957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4" name="Google Shape;1384;p51"/>
            <p:cNvSpPr/>
            <p:nvPr/>
          </p:nvSpPr>
          <p:spPr>
            <a:xfrm>
              <a:off x="929500" y="1372125"/>
              <a:ext cx="315150" cy="195175"/>
            </a:xfrm>
            <a:custGeom>
              <a:avLst/>
              <a:gdLst/>
              <a:ahLst/>
              <a:cxnLst/>
              <a:rect l="l" t="t" r="r" b="b"/>
              <a:pathLst>
                <a:path w="12606" h="7807" extrusionOk="0">
                  <a:moveTo>
                    <a:pt x="0" y="0"/>
                  </a:moveTo>
                  <a:lnTo>
                    <a:pt x="0" y="7806"/>
                  </a:lnTo>
                  <a:lnTo>
                    <a:pt x="12606" y="7806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3460850" y="4162625"/>
              <a:ext cx="473950" cy="195175"/>
            </a:xfrm>
            <a:custGeom>
              <a:avLst/>
              <a:gdLst/>
              <a:ahLst/>
              <a:cxnLst/>
              <a:rect l="l" t="t" r="r" b="b"/>
              <a:pathLst>
                <a:path w="18958" h="7807" extrusionOk="0">
                  <a:moveTo>
                    <a:pt x="0" y="0"/>
                  </a:moveTo>
                  <a:lnTo>
                    <a:pt x="0" y="7806"/>
                  </a:lnTo>
                  <a:lnTo>
                    <a:pt x="18957" y="7806"/>
                  </a:lnTo>
                  <a:lnTo>
                    <a:pt x="18957" y="2008"/>
                  </a:lnTo>
                  <a:cubicBezTo>
                    <a:pt x="17066" y="2454"/>
                    <a:pt x="15282" y="2677"/>
                    <a:pt x="13828" y="2677"/>
                  </a:cubicBezTo>
                  <a:cubicBezTo>
                    <a:pt x="11597" y="2677"/>
                    <a:pt x="9813" y="2231"/>
                    <a:pt x="8591" y="1232"/>
                  </a:cubicBezTo>
                  <a:lnTo>
                    <a:pt x="7360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3982275" y="4162625"/>
              <a:ext cx="473950" cy="195175"/>
            </a:xfrm>
            <a:custGeom>
              <a:avLst/>
              <a:gdLst/>
              <a:ahLst/>
              <a:cxnLst/>
              <a:rect l="l" t="t" r="r" b="b"/>
              <a:pathLst>
                <a:path w="18958" h="7807" extrusionOk="0">
                  <a:moveTo>
                    <a:pt x="5237" y="0"/>
                  </a:moveTo>
                  <a:cubicBezTo>
                    <a:pt x="3453" y="562"/>
                    <a:pt x="1669" y="1116"/>
                    <a:pt x="1" y="1562"/>
                  </a:cubicBezTo>
                  <a:lnTo>
                    <a:pt x="1" y="7806"/>
                  </a:lnTo>
                  <a:lnTo>
                    <a:pt x="18958" y="7806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7" name="Google Shape;1387;p51"/>
            <p:cNvSpPr/>
            <p:nvPr/>
          </p:nvSpPr>
          <p:spPr>
            <a:xfrm>
              <a:off x="3731375" y="4396800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0" y="0"/>
                  </a:moveTo>
                  <a:lnTo>
                    <a:pt x="0" y="7922"/>
                  </a:lnTo>
                  <a:lnTo>
                    <a:pt x="18958" y="7922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949125" y="1291174"/>
              <a:ext cx="3953150" cy="2442150"/>
            </a:xfrm>
            <a:custGeom>
              <a:avLst/>
              <a:gdLst/>
              <a:ahLst/>
              <a:cxnLst/>
              <a:rect l="l" t="t" r="r" b="b"/>
              <a:pathLst>
                <a:path w="145637" h="96348" extrusionOk="0">
                  <a:moveTo>
                    <a:pt x="1" y="0"/>
                  </a:moveTo>
                  <a:lnTo>
                    <a:pt x="1" y="96347"/>
                  </a:lnTo>
                  <a:lnTo>
                    <a:pt x="145637" y="96347"/>
                  </a:lnTo>
                  <a:lnTo>
                    <a:pt x="145637" y="0"/>
                  </a:ln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935075" y="1275243"/>
              <a:ext cx="3983926" cy="2474808"/>
            </a:xfrm>
            <a:custGeom>
              <a:avLst/>
              <a:gdLst/>
              <a:ahLst/>
              <a:cxnLst/>
              <a:rect l="l" t="t" r="r" b="b"/>
              <a:pathLst>
                <a:path w="146975" h="97686" extrusionOk="0">
                  <a:moveTo>
                    <a:pt x="145637" y="1338"/>
                  </a:moveTo>
                  <a:lnTo>
                    <a:pt x="145637" y="96347"/>
                  </a:lnTo>
                  <a:lnTo>
                    <a:pt x="1339" y="96347"/>
                  </a:lnTo>
                  <a:lnTo>
                    <a:pt x="1339" y="1338"/>
                  </a:lnTo>
                  <a:close/>
                  <a:moveTo>
                    <a:pt x="1" y="0"/>
                  </a:moveTo>
                  <a:lnTo>
                    <a:pt x="1" y="97685"/>
                  </a:lnTo>
                  <a:lnTo>
                    <a:pt x="146975" y="97685"/>
                  </a:lnTo>
                  <a:lnTo>
                    <a:pt x="146975" y="97016"/>
                  </a:lnTo>
                  <a:lnTo>
                    <a:pt x="146975" y="0"/>
                  </a:ln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1409001" y="1503125"/>
              <a:ext cx="3055474" cy="1842800"/>
            </a:xfrm>
            <a:custGeom>
              <a:avLst/>
              <a:gdLst/>
              <a:ahLst/>
              <a:cxnLst/>
              <a:rect l="l" t="t" r="r" b="b"/>
              <a:pathLst>
                <a:path w="110506" h="65348" extrusionOk="0">
                  <a:moveTo>
                    <a:pt x="22303" y="1"/>
                  </a:moveTo>
                  <a:cubicBezTo>
                    <a:pt x="21741" y="1"/>
                    <a:pt x="21188" y="224"/>
                    <a:pt x="20626" y="554"/>
                  </a:cubicBezTo>
                  <a:cubicBezTo>
                    <a:pt x="17397" y="2561"/>
                    <a:pt x="13828" y="4123"/>
                    <a:pt x="10813" y="6353"/>
                  </a:cubicBezTo>
                  <a:cubicBezTo>
                    <a:pt x="9029" y="7691"/>
                    <a:pt x="7584" y="9145"/>
                    <a:pt x="6469" y="10929"/>
                  </a:cubicBezTo>
                  <a:cubicBezTo>
                    <a:pt x="6353" y="10929"/>
                    <a:pt x="6353" y="11036"/>
                    <a:pt x="6353" y="11152"/>
                  </a:cubicBezTo>
                  <a:cubicBezTo>
                    <a:pt x="3230" y="15274"/>
                    <a:pt x="1116" y="20180"/>
                    <a:pt x="1" y="25310"/>
                  </a:cubicBezTo>
                  <a:cubicBezTo>
                    <a:pt x="1" y="25426"/>
                    <a:pt x="108" y="25649"/>
                    <a:pt x="224" y="25649"/>
                  </a:cubicBezTo>
                  <a:cubicBezTo>
                    <a:pt x="224" y="25649"/>
                    <a:pt x="224" y="25533"/>
                    <a:pt x="331" y="25533"/>
                  </a:cubicBezTo>
                  <a:lnTo>
                    <a:pt x="3346" y="23526"/>
                  </a:lnTo>
                  <a:lnTo>
                    <a:pt x="3346" y="23526"/>
                  </a:lnTo>
                  <a:cubicBezTo>
                    <a:pt x="554" y="32670"/>
                    <a:pt x="1223" y="42706"/>
                    <a:pt x="4907" y="51520"/>
                  </a:cubicBezTo>
                  <a:cubicBezTo>
                    <a:pt x="6023" y="54080"/>
                    <a:pt x="7361" y="56534"/>
                    <a:pt x="8922" y="58764"/>
                  </a:cubicBezTo>
                  <a:cubicBezTo>
                    <a:pt x="8922" y="58880"/>
                    <a:pt x="9029" y="58880"/>
                    <a:pt x="9145" y="58880"/>
                  </a:cubicBezTo>
                  <a:cubicBezTo>
                    <a:pt x="9252" y="58880"/>
                    <a:pt x="9368" y="58880"/>
                    <a:pt x="9368" y="58657"/>
                  </a:cubicBezTo>
                  <a:cubicBezTo>
                    <a:pt x="9475" y="57872"/>
                    <a:pt x="9698" y="57096"/>
                    <a:pt x="9814" y="56311"/>
                  </a:cubicBezTo>
                  <a:cubicBezTo>
                    <a:pt x="15390" y="60664"/>
                    <a:pt x="21964" y="63117"/>
                    <a:pt x="28878" y="64232"/>
                  </a:cubicBezTo>
                  <a:cubicBezTo>
                    <a:pt x="33785" y="65125"/>
                    <a:pt x="38807" y="65348"/>
                    <a:pt x="43821" y="65348"/>
                  </a:cubicBezTo>
                  <a:cubicBezTo>
                    <a:pt x="46836" y="65348"/>
                    <a:pt x="49843" y="65348"/>
                    <a:pt x="52858" y="65232"/>
                  </a:cubicBezTo>
                  <a:cubicBezTo>
                    <a:pt x="55641" y="65125"/>
                    <a:pt x="58434" y="65009"/>
                    <a:pt x="61217" y="65009"/>
                  </a:cubicBezTo>
                  <a:cubicBezTo>
                    <a:pt x="63340" y="65009"/>
                    <a:pt x="65455" y="65125"/>
                    <a:pt x="67462" y="65232"/>
                  </a:cubicBezTo>
                  <a:cubicBezTo>
                    <a:pt x="67801" y="65232"/>
                    <a:pt x="67801" y="64902"/>
                    <a:pt x="67685" y="64786"/>
                  </a:cubicBezTo>
                  <a:cubicBezTo>
                    <a:pt x="67578" y="64563"/>
                    <a:pt x="67355" y="64455"/>
                    <a:pt x="67239" y="64232"/>
                  </a:cubicBezTo>
                  <a:lnTo>
                    <a:pt x="67239" y="64232"/>
                  </a:lnTo>
                  <a:cubicBezTo>
                    <a:pt x="68354" y="64563"/>
                    <a:pt x="69469" y="64678"/>
                    <a:pt x="70584" y="64678"/>
                  </a:cubicBezTo>
                  <a:cubicBezTo>
                    <a:pt x="71592" y="64678"/>
                    <a:pt x="72707" y="64563"/>
                    <a:pt x="73707" y="64455"/>
                  </a:cubicBezTo>
                  <a:cubicBezTo>
                    <a:pt x="76383" y="64009"/>
                    <a:pt x="79175" y="63340"/>
                    <a:pt x="81851" y="62555"/>
                  </a:cubicBezTo>
                  <a:cubicBezTo>
                    <a:pt x="84635" y="61779"/>
                    <a:pt x="87311" y="60887"/>
                    <a:pt x="89987" y="59772"/>
                  </a:cubicBezTo>
                  <a:cubicBezTo>
                    <a:pt x="92334" y="58764"/>
                    <a:pt x="94671" y="57649"/>
                    <a:pt x="96678" y="55980"/>
                  </a:cubicBezTo>
                  <a:cubicBezTo>
                    <a:pt x="98801" y="54196"/>
                    <a:pt x="100586" y="52073"/>
                    <a:pt x="102370" y="50066"/>
                  </a:cubicBezTo>
                  <a:cubicBezTo>
                    <a:pt x="104038" y="48175"/>
                    <a:pt x="105715" y="46167"/>
                    <a:pt x="107053" y="44044"/>
                  </a:cubicBezTo>
                  <a:cubicBezTo>
                    <a:pt x="108392" y="41930"/>
                    <a:pt x="109507" y="39584"/>
                    <a:pt x="110060" y="37130"/>
                  </a:cubicBezTo>
                  <a:cubicBezTo>
                    <a:pt x="110506" y="34677"/>
                    <a:pt x="110506" y="32117"/>
                    <a:pt x="110176" y="29663"/>
                  </a:cubicBezTo>
                  <a:cubicBezTo>
                    <a:pt x="109284" y="23749"/>
                    <a:pt x="106384" y="18289"/>
                    <a:pt x="103262" y="13160"/>
                  </a:cubicBezTo>
                  <a:cubicBezTo>
                    <a:pt x="103146" y="13044"/>
                    <a:pt x="103146" y="13044"/>
                    <a:pt x="103039" y="13044"/>
                  </a:cubicBezTo>
                  <a:cubicBezTo>
                    <a:pt x="102923" y="13044"/>
                    <a:pt x="102816" y="13044"/>
                    <a:pt x="102816" y="13160"/>
                  </a:cubicBezTo>
                  <a:cubicBezTo>
                    <a:pt x="102816" y="13044"/>
                    <a:pt x="102700" y="13044"/>
                    <a:pt x="102700" y="13044"/>
                  </a:cubicBezTo>
                  <a:cubicBezTo>
                    <a:pt x="102593" y="13044"/>
                    <a:pt x="102593" y="13160"/>
                    <a:pt x="102593" y="13160"/>
                  </a:cubicBezTo>
                  <a:lnTo>
                    <a:pt x="102593" y="15390"/>
                  </a:lnTo>
                  <a:cubicBezTo>
                    <a:pt x="101362" y="11821"/>
                    <a:pt x="98685" y="9029"/>
                    <a:pt x="95456" y="7138"/>
                  </a:cubicBezTo>
                  <a:cubicBezTo>
                    <a:pt x="91549" y="4569"/>
                    <a:pt x="86865" y="3230"/>
                    <a:pt x="82297" y="2338"/>
                  </a:cubicBezTo>
                  <a:cubicBezTo>
                    <a:pt x="77052" y="1223"/>
                    <a:pt x="71592" y="893"/>
                    <a:pt x="66124" y="777"/>
                  </a:cubicBezTo>
                  <a:lnTo>
                    <a:pt x="65794" y="777"/>
                  </a:lnTo>
                  <a:cubicBezTo>
                    <a:pt x="60441" y="777"/>
                    <a:pt x="54972" y="1223"/>
                    <a:pt x="49620" y="1669"/>
                  </a:cubicBezTo>
                  <a:cubicBezTo>
                    <a:pt x="43937" y="2231"/>
                    <a:pt x="38245" y="3007"/>
                    <a:pt x="32670" y="4015"/>
                  </a:cubicBezTo>
                  <a:cubicBezTo>
                    <a:pt x="32001" y="4123"/>
                    <a:pt x="31332" y="4238"/>
                    <a:pt x="30555" y="4462"/>
                  </a:cubicBezTo>
                  <a:cubicBezTo>
                    <a:pt x="30332" y="4462"/>
                    <a:pt x="30332" y="4685"/>
                    <a:pt x="30332" y="4792"/>
                  </a:cubicBezTo>
                  <a:lnTo>
                    <a:pt x="30332" y="4908"/>
                  </a:lnTo>
                  <a:cubicBezTo>
                    <a:pt x="29993" y="4792"/>
                    <a:pt x="29663" y="4685"/>
                    <a:pt x="29324" y="4462"/>
                  </a:cubicBezTo>
                  <a:cubicBezTo>
                    <a:pt x="28878" y="4238"/>
                    <a:pt x="28325" y="4015"/>
                    <a:pt x="27879" y="3792"/>
                  </a:cubicBezTo>
                  <a:cubicBezTo>
                    <a:pt x="26987" y="3346"/>
                    <a:pt x="26095" y="2784"/>
                    <a:pt x="25310" y="2115"/>
                  </a:cubicBezTo>
                  <a:cubicBezTo>
                    <a:pt x="24534" y="1562"/>
                    <a:pt x="23972" y="670"/>
                    <a:pt x="23196" y="224"/>
                  </a:cubicBezTo>
                  <a:cubicBezTo>
                    <a:pt x="22857" y="1"/>
                    <a:pt x="22526" y="1"/>
                    <a:pt x="22303" y="1"/>
                  </a:cubicBezTo>
                  <a:close/>
                </a:path>
              </a:pathLst>
            </a:custGeom>
            <a:solidFill>
              <a:srgbClr val="4D44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1" name="Google Shape;1391;p51"/>
            <p:cNvSpPr/>
            <p:nvPr/>
          </p:nvSpPr>
          <p:spPr>
            <a:xfrm>
              <a:off x="1278075" y="1341350"/>
              <a:ext cx="967300" cy="1201675"/>
            </a:xfrm>
            <a:custGeom>
              <a:avLst/>
              <a:gdLst/>
              <a:ahLst/>
              <a:cxnLst/>
              <a:rect l="l" t="t" r="r" b="b"/>
              <a:pathLst>
                <a:path w="38692" h="48067" extrusionOk="0">
                  <a:moveTo>
                    <a:pt x="1" y="0"/>
                  </a:moveTo>
                  <a:lnTo>
                    <a:pt x="1" y="48067"/>
                  </a:lnTo>
                  <a:cubicBezTo>
                    <a:pt x="224" y="47505"/>
                    <a:pt x="447" y="46836"/>
                    <a:pt x="670" y="46283"/>
                  </a:cubicBezTo>
                  <a:cubicBezTo>
                    <a:pt x="777" y="46283"/>
                    <a:pt x="777" y="46167"/>
                    <a:pt x="777" y="46167"/>
                  </a:cubicBezTo>
                  <a:cubicBezTo>
                    <a:pt x="3007" y="39815"/>
                    <a:pt x="6130" y="33677"/>
                    <a:pt x="10144" y="28102"/>
                  </a:cubicBezTo>
                  <a:cubicBezTo>
                    <a:pt x="11152" y="26656"/>
                    <a:pt x="12267" y="25202"/>
                    <a:pt x="13382" y="23757"/>
                  </a:cubicBezTo>
                  <a:cubicBezTo>
                    <a:pt x="13605" y="24979"/>
                    <a:pt x="13605" y="26317"/>
                    <a:pt x="13489" y="27548"/>
                  </a:cubicBezTo>
                  <a:cubicBezTo>
                    <a:pt x="13382" y="27656"/>
                    <a:pt x="13605" y="27771"/>
                    <a:pt x="13712" y="27771"/>
                  </a:cubicBezTo>
                  <a:cubicBezTo>
                    <a:pt x="13712" y="27771"/>
                    <a:pt x="13828" y="27771"/>
                    <a:pt x="13828" y="27656"/>
                  </a:cubicBezTo>
                  <a:cubicBezTo>
                    <a:pt x="16282" y="22303"/>
                    <a:pt x="19511" y="17289"/>
                    <a:pt x="23303" y="12829"/>
                  </a:cubicBezTo>
                  <a:cubicBezTo>
                    <a:pt x="27210" y="8368"/>
                    <a:pt x="31671" y="4354"/>
                    <a:pt x="36684" y="1231"/>
                  </a:cubicBezTo>
                  <a:cubicBezTo>
                    <a:pt x="37353" y="785"/>
                    <a:pt x="38022" y="339"/>
                    <a:pt x="38691" y="0"/>
                  </a:cubicBezTo>
                  <a:close/>
                </a:path>
              </a:pathLst>
            </a:custGeom>
            <a:solidFill>
              <a:srgbClr val="4D44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4564825" y="1859875"/>
              <a:ext cx="320725" cy="1143050"/>
            </a:xfrm>
            <a:custGeom>
              <a:avLst/>
              <a:gdLst/>
              <a:ahLst/>
              <a:cxnLst/>
              <a:rect l="l" t="t" r="r" b="b"/>
              <a:pathLst>
                <a:path w="12829" h="45722" extrusionOk="0">
                  <a:moveTo>
                    <a:pt x="7806" y="1"/>
                  </a:moveTo>
                  <a:cubicBezTo>
                    <a:pt x="7699" y="1"/>
                    <a:pt x="7476" y="117"/>
                    <a:pt x="7476" y="340"/>
                  </a:cubicBezTo>
                  <a:cubicBezTo>
                    <a:pt x="6914" y="9261"/>
                    <a:pt x="7030" y="18289"/>
                    <a:pt x="5692" y="27210"/>
                  </a:cubicBezTo>
                  <a:cubicBezTo>
                    <a:pt x="4800" y="33571"/>
                    <a:pt x="3016" y="40038"/>
                    <a:pt x="0" y="45721"/>
                  </a:cubicBezTo>
                  <a:cubicBezTo>
                    <a:pt x="3462" y="43268"/>
                    <a:pt x="7360" y="41261"/>
                    <a:pt x="7360" y="41261"/>
                  </a:cubicBezTo>
                  <a:lnTo>
                    <a:pt x="12829" y="45721"/>
                  </a:lnTo>
                  <a:lnTo>
                    <a:pt x="12829" y="11268"/>
                  </a:lnTo>
                  <a:cubicBezTo>
                    <a:pt x="12490" y="10153"/>
                    <a:pt x="12267" y="9145"/>
                    <a:pt x="11937" y="8030"/>
                  </a:cubicBezTo>
                  <a:cubicBezTo>
                    <a:pt x="11375" y="6138"/>
                    <a:pt x="10929" y="4015"/>
                    <a:pt x="9813" y="2231"/>
                  </a:cubicBezTo>
                  <a:cubicBezTo>
                    <a:pt x="9367" y="1455"/>
                    <a:pt x="8814" y="670"/>
                    <a:pt x="8029" y="117"/>
                  </a:cubicBezTo>
                  <a:cubicBezTo>
                    <a:pt x="8029" y="1"/>
                    <a:pt x="7922" y="1"/>
                    <a:pt x="7806" y="1"/>
                  </a:cubicBezTo>
                  <a:close/>
                </a:path>
              </a:pathLst>
            </a:custGeom>
            <a:solidFill>
              <a:srgbClr val="4D44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4885525" y="2141550"/>
              <a:ext cx="16750" cy="872525"/>
            </a:xfrm>
            <a:custGeom>
              <a:avLst/>
              <a:gdLst/>
              <a:ahLst/>
              <a:cxnLst/>
              <a:rect l="l" t="t" r="r" b="b"/>
              <a:pathLst>
                <a:path w="670" h="34901" extrusionOk="0">
                  <a:moveTo>
                    <a:pt x="1" y="1"/>
                  </a:moveTo>
                  <a:lnTo>
                    <a:pt x="1" y="34454"/>
                  </a:lnTo>
                  <a:lnTo>
                    <a:pt x="670" y="34900"/>
                  </a:lnTo>
                  <a:lnTo>
                    <a:pt x="670" y="2454"/>
                  </a:lnTo>
                  <a:cubicBezTo>
                    <a:pt x="447" y="1562"/>
                    <a:pt x="224" y="777"/>
                    <a:pt x="1" y="1"/>
                  </a:cubicBezTo>
                  <a:close/>
                </a:path>
              </a:pathLst>
            </a:custGeom>
            <a:solidFill>
              <a:srgbClr val="DD7C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3519500" y="3150750"/>
              <a:ext cx="1366050" cy="565850"/>
            </a:xfrm>
            <a:custGeom>
              <a:avLst/>
              <a:gdLst/>
              <a:ahLst/>
              <a:cxnLst/>
              <a:rect l="l" t="t" r="r" b="b"/>
              <a:pathLst>
                <a:path w="54642" h="22634" extrusionOk="0">
                  <a:moveTo>
                    <a:pt x="38138" y="1"/>
                  </a:moveTo>
                  <a:cubicBezTo>
                    <a:pt x="36577" y="2008"/>
                    <a:pt x="34792" y="3792"/>
                    <a:pt x="32892" y="5460"/>
                  </a:cubicBezTo>
                  <a:cubicBezTo>
                    <a:pt x="33008" y="4791"/>
                    <a:pt x="33008" y="4015"/>
                    <a:pt x="32892" y="3346"/>
                  </a:cubicBezTo>
                  <a:cubicBezTo>
                    <a:pt x="32892" y="3230"/>
                    <a:pt x="32785" y="3123"/>
                    <a:pt x="32669" y="3123"/>
                  </a:cubicBezTo>
                  <a:cubicBezTo>
                    <a:pt x="32562" y="3123"/>
                    <a:pt x="32446" y="3123"/>
                    <a:pt x="32446" y="3230"/>
                  </a:cubicBezTo>
                  <a:cubicBezTo>
                    <a:pt x="28432" y="6575"/>
                    <a:pt x="24087" y="9591"/>
                    <a:pt x="19734" y="12490"/>
                  </a:cubicBezTo>
                  <a:cubicBezTo>
                    <a:pt x="15273" y="15273"/>
                    <a:pt x="10706" y="17727"/>
                    <a:pt x="6022" y="19957"/>
                  </a:cubicBezTo>
                  <a:cubicBezTo>
                    <a:pt x="4015" y="20965"/>
                    <a:pt x="2008" y="21857"/>
                    <a:pt x="0" y="22633"/>
                  </a:cubicBezTo>
                  <a:lnTo>
                    <a:pt x="54642" y="22633"/>
                  </a:lnTo>
                  <a:lnTo>
                    <a:pt x="54642" y="18842"/>
                  </a:lnTo>
                  <a:cubicBezTo>
                    <a:pt x="46497" y="15273"/>
                    <a:pt x="40145" y="4122"/>
                    <a:pt x="38138" y="1"/>
                  </a:cubicBezTo>
                  <a:close/>
                </a:path>
              </a:pathLst>
            </a:custGeom>
            <a:solidFill>
              <a:srgbClr val="4D44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6" name="Google Shape;1396;p51"/>
            <p:cNvSpPr/>
            <p:nvPr/>
          </p:nvSpPr>
          <p:spPr>
            <a:xfrm>
              <a:off x="3474900" y="3621775"/>
              <a:ext cx="1427375" cy="111550"/>
            </a:xfrm>
            <a:custGeom>
              <a:avLst/>
              <a:gdLst/>
              <a:ahLst/>
              <a:cxnLst/>
              <a:rect l="l" t="t" r="r" b="b"/>
              <a:pathLst>
                <a:path w="57095" h="4462" extrusionOk="0">
                  <a:moveTo>
                    <a:pt x="56426" y="1"/>
                  </a:moveTo>
                  <a:lnTo>
                    <a:pt x="56426" y="3792"/>
                  </a:lnTo>
                  <a:lnTo>
                    <a:pt x="1784" y="3792"/>
                  </a:lnTo>
                  <a:cubicBezTo>
                    <a:pt x="1115" y="4015"/>
                    <a:pt x="553" y="4238"/>
                    <a:pt x="0" y="4461"/>
                  </a:cubicBezTo>
                  <a:lnTo>
                    <a:pt x="57095" y="4461"/>
                  </a:lnTo>
                  <a:lnTo>
                    <a:pt x="57095" y="340"/>
                  </a:lnTo>
                  <a:lnTo>
                    <a:pt x="56426" y="1"/>
                  </a:lnTo>
                  <a:close/>
                </a:path>
              </a:pathLst>
            </a:custGeom>
            <a:solidFill>
              <a:srgbClr val="DD7C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7" name="Google Shape;1397;p51"/>
            <p:cNvSpPr/>
            <p:nvPr/>
          </p:nvSpPr>
          <p:spPr>
            <a:xfrm>
              <a:off x="1955425" y="2233450"/>
              <a:ext cx="36375" cy="39050"/>
            </a:xfrm>
            <a:custGeom>
              <a:avLst/>
              <a:gdLst/>
              <a:ahLst/>
              <a:cxnLst/>
              <a:rect l="l" t="t" r="r" b="b"/>
              <a:pathLst>
                <a:path w="1455" h="1562" extrusionOk="0">
                  <a:moveTo>
                    <a:pt x="669" y="0"/>
                  </a:moveTo>
                  <a:cubicBezTo>
                    <a:pt x="562" y="0"/>
                    <a:pt x="446" y="0"/>
                    <a:pt x="339" y="116"/>
                  </a:cubicBezTo>
                  <a:cubicBezTo>
                    <a:pt x="339" y="116"/>
                    <a:pt x="223" y="116"/>
                    <a:pt x="223" y="223"/>
                  </a:cubicBezTo>
                  <a:cubicBezTo>
                    <a:pt x="116" y="223"/>
                    <a:pt x="116" y="339"/>
                    <a:pt x="116" y="339"/>
                  </a:cubicBezTo>
                  <a:cubicBezTo>
                    <a:pt x="0" y="446"/>
                    <a:pt x="0" y="562"/>
                    <a:pt x="0" y="670"/>
                  </a:cubicBezTo>
                  <a:lnTo>
                    <a:pt x="0" y="785"/>
                  </a:lnTo>
                  <a:cubicBezTo>
                    <a:pt x="0" y="893"/>
                    <a:pt x="116" y="1009"/>
                    <a:pt x="223" y="1116"/>
                  </a:cubicBezTo>
                  <a:cubicBezTo>
                    <a:pt x="223" y="1232"/>
                    <a:pt x="339" y="1232"/>
                    <a:pt x="446" y="1339"/>
                  </a:cubicBezTo>
                  <a:cubicBezTo>
                    <a:pt x="446" y="1455"/>
                    <a:pt x="562" y="1455"/>
                    <a:pt x="562" y="1455"/>
                  </a:cubicBezTo>
                  <a:cubicBezTo>
                    <a:pt x="669" y="1562"/>
                    <a:pt x="785" y="1562"/>
                    <a:pt x="892" y="1562"/>
                  </a:cubicBezTo>
                  <a:cubicBezTo>
                    <a:pt x="892" y="1562"/>
                    <a:pt x="1008" y="1562"/>
                    <a:pt x="1115" y="1455"/>
                  </a:cubicBezTo>
                  <a:cubicBezTo>
                    <a:pt x="1231" y="1455"/>
                    <a:pt x="1231" y="1455"/>
                    <a:pt x="1338" y="1339"/>
                  </a:cubicBezTo>
                  <a:cubicBezTo>
                    <a:pt x="1338" y="1339"/>
                    <a:pt x="1338" y="1232"/>
                    <a:pt x="1454" y="1232"/>
                  </a:cubicBezTo>
                  <a:lnTo>
                    <a:pt x="1454" y="893"/>
                  </a:lnTo>
                  <a:lnTo>
                    <a:pt x="1454" y="670"/>
                  </a:lnTo>
                  <a:cubicBezTo>
                    <a:pt x="1454" y="562"/>
                    <a:pt x="1338" y="562"/>
                    <a:pt x="1338" y="446"/>
                  </a:cubicBezTo>
                  <a:cubicBezTo>
                    <a:pt x="1231" y="339"/>
                    <a:pt x="1115" y="339"/>
                    <a:pt x="1115" y="223"/>
                  </a:cubicBezTo>
                  <a:cubicBezTo>
                    <a:pt x="1008" y="116"/>
                    <a:pt x="1008" y="116"/>
                    <a:pt x="892" y="116"/>
                  </a:cubicBezTo>
                  <a:cubicBezTo>
                    <a:pt x="785" y="0"/>
                    <a:pt x="669" y="0"/>
                    <a:pt x="669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2217475" y="1924100"/>
              <a:ext cx="19650" cy="16775"/>
            </a:xfrm>
            <a:custGeom>
              <a:avLst/>
              <a:gdLst/>
              <a:ahLst/>
              <a:cxnLst/>
              <a:rect l="l" t="t" r="r" b="b"/>
              <a:pathLst>
                <a:path w="786" h="671" extrusionOk="0">
                  <a:moveTo>
                    <a:pt x="446" y="1"/>
                  </a:moveTo>
                  <a:cubicBezTo>
                    <a:pt x="0" y="1"/>
                    <a:pt x="0" y="670"/>
                    <a:pt x="446" y="670"/>
                  </a:cubicBezTo>
                  <a:cubicBezTo>
                    <a:pt x="785" y="670"/>
                    <a:pt x="785" y="1"/>
                    <a:pt x="446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1913700" y="2746400"/>
              <a:ext cx="25000" cy="19650"/>
            </a:xfrm>
            <a:custGeom>
              <a:avLst/>
              <a:gdLst/>
              <a:ahLst/>
              <a:cxnLst/>
              <a:rect l="l" t="t" r="r" b="b"/>
              <a:pathLst>
                <a:path w="1000" h="786" extrusionOk="0">
                  <a:moveTo>
                    <a:pt x="447" y="1"/>
                  </a:moveTo>
                  <a:cubicBezTo>
                    <a:pt x="1" y="1"/>
                    <a:pt x="1" y="786"/>
                    <a:pt x="447" y="786"/>
                  </a:cubicBezTo>
                  <a:cubicBezTo>
                    <a:pt x="1000" y="786"/>
                    <a:pt x="1000" y="1"/>
                    <a:pt x="447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2696975" y="1935275"/>
              <a:ext cx="39050" cy="33475"/>
            </a:xfrm>
            <a:custGeom>
              <a:avLst/>
              <a:gdLst/>
              <a:ahLst/>
              <a:cxnLst/>
              <a:rect l="l" t="t" r="r" b="b"/>
              <a:pathLst>
                <a:path w="1562" h="1339" extrusionOk="0">
                  <a:moveTo>
                    <a:pt x="670" y="0"/>
                  </a:moveTo>
                  <a:cubicBezTo>
                    <a:pt x="563" y="0"/>
                    <a:pt x="563" y="0"/>
                    <a:pt x="447" y="107"/>
                  </a:cubicBezTo>
                  <a:cubicBezTo>
                    <a:pt x="340" y="107"/>
                    <a:pt x="340" y="107"/>
                    <a:pt x="224" y="223"/>
                  </a:cubicBezTo>
                  <a:cubicBezTo>
                    <a:pt x="224" y="223"/>
                    <a:pt x="117" y="330"/>
                    <a:pt x="117" y="446"/>
                  </a:cubicBezTo>
                  <a:cubicBezTo>
                    <a:pt x="117" y="446"/>
                    <a:pt x="1" y="553"/>
                    <a:pt x="1" y="669"/>
                  </a:cubicBezTo>
                  <a:lnTo>
                    <a:pt x="117" y="776"/>
                  </a:lnTo>
                  <a:cubicBezTo>
                    <a:pt x="117" y="892"/>
                    <a:pt x="117" y="999"/>
                    <a:pt x="224" y="1115"/>
                  </a:cubicBezTo>
                  <a:cubicBezTo>
                    <a:pt x="340" y="1115"/>
                    <a:pt x="340" y="1222"/>
                    <a:pt x="340" y="1222"/>
                  </a:cubicBezTo>
                  <a:cubicBezTo>
                    <a:pt x="447" y="1222"/>
                    <a:pt x="563" y="1338"/>
                    <a:pt x="670" y="1338"/>
                  </a:cubicBezTo>
                  <a:lnTo>
                    <a:pt x="893" y="1338"/>
                  </a:lnTo>
                  <a:cubicBezTo>
                    <a:pt x="1009" y="1338"/>
                    <a:pt x="1116" y="1338"/>
                    <a:pt x="1116" y="1222"/>
                  </a:cubicBezTo>
                  <a:cubicBezTo>
                    <a:pt x="1232" y="1222"/>
                    <a:pt x="1339" y="1222"/>
                    <a:pt x="1339" y="1115"/>
                  </a:cubicBezTo>
                  <a:cubicBezTo>
                    <a:pt x="1455" y="999"/>
                    <a:pt x="1455" y="999"/>
                    <a:pt x="1455" y="892"/>
                  </a:cubicBezTo>
                  <a:cubicBezTo>
                    <a:pt x="1562" y="776"/>
                    <a:pt x="1562" y="776"/>
                    <a:pt x="1562" y="669"/>
                  </a:cubicBezTo>
                  <a:lnTo>
                    <a:pt x="1562" y="446"/>
                  </a:lnTo>
                  <a:lnTo>
                    <a:pt x="1339" y="223"/>
                  </a:lnTo>
                  <a:cubicBezTo>
                    <a:pt x="1339" y="223"/>
                    <a:pt x="1339" y="107"/>
                    <a:pt x="1232" y="107"/>
                  </a:cubicBezTo>
                  <a:cubicBezTo>
                    <a:pt x="1116" y="0"/>
                    <a:pt x="1009" y="0"/>
                    <a:pt x="893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1" name="Google Shape;1401;p51"/>
            <p:cNvSpPr/>
            <p:nvPr/>
          </p:nvSpPr>
          <p:spPr>
            <a:xfrm>
              <a:off x="3229550" y="1952000"/>
              <a:ext cx="39075" cy="33475"/>
            </a:xfrm>
            <a:custGeom>
              <a:avLst/>
              <a:gdLst/>
              <a:ahLst/>
              <a:cxnLst/>
              <a:rect l="l" t="t" r="r" b="b"/>
              <a:pathLst>
                <a:path w="1563" h="1339" extrusionOk="0">
                  <a:moveTo>
                    <a:pt x="777" y="0"/>
                  </a:moveTo>
                  <a:cubicBezTo>
                    <a:pt x="1" y="0"/>
                    <a:pt x="1" y="1338"/>
                    <a:pt x="777" y="1338"/>
                  </a:cubicBezTo>
                  <a:cubicBezTo>
                    <a:pt x="1562" y="1338"/>
                    <a:pt x="1562" y="0"/>
                    <a:pt x="777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2" name="Google Shape;1402;p51"/>
            <p:cNvSpPr/>
            <p:nvPr/>
          </p:nvSpPr>
          <p:spPr>
            <a:xfrm>
              <a:off x="2816975" y="3095000"/>
              <a:ext cx="36150" cy="33475"/>
            </a:xfrm>
            <a:custGeom>
              <a:avLst/>
              <a:gdLst/>
              <a:ahLst/>
              <a:cxnLst/>
              <a:rect l="l" t="t" r="r" b="b"/>
              <a:pathLst>
                <a:path w="1446" h="1339" extrusionOk="0">
                  <a:moveTo>
                    <a:pt x="669" y="0"/>
                  </a:moveTo>
                  <a:cubicBezTo>
                    <a:pt x="553" y="0"/>
                    <a:pt x="446" y="0"/>
                    <a:pt x="330" y="107"/>
                  </a:cubicBezTo>
                  <a:cubicBezTo>
                    <a:pt x="330" y="107"/>
                    <a:pt x="223" y="107"/>
                    <a:pt x="223" y="223"/>
                  </a:cubicBezTo>
                  <a:cubicBezTo>
                    <a:pt x="107" y="223"/>
                    <a:pt x="107" y="330"/>
                    <a:pt x="0" y="446"/>
                  </a:cubicBezTo>
                  <a:lnTo>
                    <a:pt x="0" y="669"/>
                  </a:lnTo>
                  <a:lnTo>
                    <a:pt x="0" y="777"/>
                  </a:lnTo>
                  <a:cubicBezTo>
                    <a:pt x="0" y="893"/>
                    <a:pt x="107" y="1000"/>
                    <a:pt x="223" y="1116"/>
                  </a:cubicBezTo>
                  <a:cubicBezTo>
                    <a:pt x="223" y="1116"/>
                    <a:pt x="223" y="1223"/>
                    <a:pt x="330" y="1223"/>
                  </a:cubicBezTo>
                  <a:cubicBezTo>
                    <a:pt x="446" y="1223"/>
                    <a:pt x="553" y="1339"/>
                    <a:pt x="669" y="1339"/>
                  </a:cubicBezTo>
                  <a:lnTo>
                    <a:pt x="892" y="1339"/>
                  </a:lnTo>
                  <a:cubicBezTo>
                    <a:pt x="892" y="1339"/>
                    <a:pt x="999" y="1339"/>
                    <a:pt x="1115" y="1223"/>
                  </a:cubicBezTo>
                  <a:cubicBezTo>
                    <a:pt x="1222" y="1223"/>
                    <a:pt x="1222" y="1223"/>
                    <a:pt x="1338" y="1116"/>
                  </a:cubicBezTo>
                  <a:cubicBezTo>
                    <a:pt x="1338" y="1000"/>
                    <a:pt x="1445" y="1000"/>
                    <a:pt x="1445" y="893"/>
                  </a:cubicBezTo>
                  <a:lnTo>
                    <a:pt x="1445" y="669"/>
                  </a:lnTo>
                  <a:lnTo>
                    <a:pt x="1445" y="446"/>
                  </a:lnTo>
                  <a:cubicBezTo>
                    <a:pt x="1445" y="330"/>
                    <a:pt x="1338" y="330"/>
                    <a:pt x="1338" y="223"/>
                  </a:cubicBezTo>
                  <a:cubicBezTo>
                    <a:pt x="1222" y="223"/>
                    <a:pt x="1222" y="107"/>
                    <a:pt x="1222" y="107"/>
                  </a:cubicBezTo>
                  <a:cubicBezTo>
                    <a:pt x="1115" y="0"/>
                    <a:pt x="999" y="0"/>
                    <a:pt x="892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3240725" y="3145175"/>
              <a:ext cx="41725" cy="33475"/>
            </a:xfrm>
            <a:custGeom>
              <a:avLst/>
              <a:gdLst/>
              <a:ahLst/>
              <a:cxnLst/>
              <a:rect l="l" t="t" r="r" b="b"/>
              <a:pathLst>
                <a:path w="1669" h="1339" extrusionOk="0">
                  <a:moveTo>
                    <a:pt x="776" y="1"/>
                  </a:moveTo>
                  <a:cubicBezTo>
                    <a:pt x="0" y="1"/>
                    <a:pt x="0" y="1339"/>
                    <a:pt x="776" y="1339"/>
                  </a:cubicBezTo>
                  <a:cubicBezTo>
                    <a:pt x="1561" y="1339"/>
                    <a:pt x="1668" y="1"/>
                    <a:pt x="776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3636275" y="2912900"/>
              <a:ext cx="36775" cy="26775"/>
            </a:xfrm>
            <a:custGeom>
              <a:avLst/>
              <a:gdLst/>
              <a:ahLst/>
              <a:cxnLst/>
              <a:rect l="l" t="t" r="r" b="b"/>
              <a:pathLst>
                <a:path w="1471" h="1071" extrusionOk="0">
                  <a:moveTo>
                    <a:pt x="789" y="0"/>
                  </a:moveTo>
                  <a:cubicBezTo>
                    <a:pt x="678" y="0"/>
                    <a:pt x="563" y="44"/>
                    <a:pt x="459" y="148"/>
                  </a:cubicBezTo>
                  <a:lnTo>
                    <a:pt x="343" y="255"/>
                  </a:lnTo>
                  <a:cubicBezTo>
                    <a:pt x="1" y="597"/>
                    <a:pt x="315" y="1071"/>
                    <a:pt x="682" y="1071"/>
                  </a:cubicBezTo>
                  <a:cubicBezTo>
                    <a:pt x="793" y="1071"/>
                    <a:pt x="908" y="1027"/>
                    <a:pt x="1012" y="924"/>
                  </a:cubicBezTo>
                  <a:lnTo>
                    <a:pt x="1128" y="817"/>
                  </a:lnTo>
                  <a:cubicBezTo>
                    <a:pt x="1470" y="474"/>
                    <a:pt x="1156" y="0"/>
                    <a:pt x="789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4570400" y="1924100"/>
              <a:ext cx="36375" cy="36175"/>
            </a:xfrm>
            <a:custGeom>
              <a:avLst/>
              <a:gdLst/>
              <a:ahLst/>
              <a:cxnLst/>
              <a:rect l="l" t="t" r="r" b="b"/>
              <a:pathLst>
                <a:path w="1455" h="1447" extrusionOk="0">
                  <a:moveTo>
                    <a:pt x="339" y="1"/>
                  </a:moveTo>
                  <a:cubicBezTo>
                    <a:pt x="339" y="108"/>
                    <a:pt x="223" y="108"/>
                    <a:pt x="223" y="224"/>
                  </a:cubicBezTo>
                  <a:cubicBezTo>
                    <a:pt x="116" y="224"/>
                    <a:pt x="116" y="224"/>
                    <a:pt x="116" y="331"/>
                  </a:cubicBezTo>
                  <a:cubicBezTo>
                    <a:pt x="0" y="447"/>
                    <a:pt x="0" y="554"/>
                    <a:pt x="0" y="670"/>
                  </a:cubicBezTo>
                  <a:lnTo>
                    <a:pt x="0" y="777"/>
                  </a:lnTo>
                  <a:cubicBezTo>
                    <a:pt x="0" y="893"/>
                    <a:pt x="116" y="1000"/>
                    <a:pt x="223" y="1116"/>
                  </a:cubicBezTo>
                  <a:lnTo>
                    <a:pt x="446" y="1339"/>
                  </a:lnTo>
                  <a:lnTo>
                    <a:pt x="562" y="1446"/>
                  </a:lnTo>
                  <a:lnTo>
                    <a:pt x="1115" y="1446"/>
                  </a:lnTo>
                  <a:cubicBezTo>
                    <a:pt x="1231" y="1446"/>
                    <a:pt x="1231" y="1339"/>
                    <a:pt x="1338" y="1339"/>
                  </a:cubicBezTo>
                  <a:cubicBezTo>
                    <a:pt x="1338" y="1223"/>
                    <a:pt x="1338" y="1223"/>
                    <a:pt x="1454" y="1223"/>
                  </a:cubicBezTo>
                  <a:lnTo>
                    <a:pt x="1454" y="893"/>
                  </a:lnTo>
                  <a:lnTo>
                    <a:pt x="1454" y="670"/>
                  </a:lnTo>
                  <a:cubicBezTo>
                    <a:pt x="1454" y="554"/>
                    <a:pt x="1338" y="447"/>
                    <a:pt x="1338" y="447"/>
                  </a:cubicBezTo>
                  <a:lnTo>
                    <a:pt x="1115" y="224"/>
                  </a:lnTo>
                  <a:lnTo>
                    <a:pt x="892" y="1"/>
                  </a:ln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4592700" y="2227875"/>
              <a:ext cx="30800" cy="39050"/>
            </a:xfrm>
            <a:custGeom>
              <a:avLst/>
              <a:gdLst/>
              <a:ahLst/>
              <a:cxnLst/>
              <a:rect l="l" t="t" r="r" b="b"/>
              <a:pathLst>
                <a:path w="1232" h="1562" extrusionOk="0">
                  <a:moveTo>
                    <a:pt x="446" y="0"/>
                  </a:moveTo>
                  <a:cubicBezTo>
                    <a:pt x="339" y="0"/>
                    <a:pt x="223" y="116"/>
                    <a:pt x="116" y="223"/>
                  </a:cubicBezTo>
                  <a:lnTo>
                    <a:pt x="0" y="339"/>
                  </a:lnTo>
                  <a:lnTo>
                    <a:pt x="0" y="669"/>
                  </a:lnTo>
                  <a:lnTo>
                    <a:pt x="0" y="893"/>
                  </a:lnTo>
                  <a:lnTo>
                    <a:pt x="0" y="1116"/>
                  </a:lnTo>
                  <a:cubicBezTo>
                    <a:pt x="0" y="1232"/>
                    <a:pt x="116" y="1232"/>
                    <a:pt x="116" y="1339"/>
                  </a:cubicBezTo>
                  <a:cubicBezTo>
                    <a:pt x="223" y="1339"/>
                    <a:pt x="223" y="1455"/>
                    <a:pt x="339" y="1455"/>
                  </a:cubicBezTo>
                  <a:cubicBezTo>
                    <a:pt x="446" y="1455"/>
                    <a:pt x="562" y="1562"/>
                    <a:pt x="562" y="1562"/>
                  </a:cubicBezTo>
                  <a:cubicBezTo>
                    <a:pt x="669" y="1455"/>
                    <a:pt x="669" y="1455"/>
                    <a:pt x="785" y="1455"/>
                  </a:cubicBezTo>
                  <a:cubicBezTo>
                    <a:pt x="893" y="1455"/>
                    <a:pt x="1008" y="1455"/>
                    <a:pt x="1008" y="1339"/>
                  </a:cubicBezTo>
                  <a:lnTo>
                    <a:pt x="1116" y="1232"/>
                  </a:lnTo>
                  <a:cubicBezTo>
                    <a:pt x="1232" y="1116"/>
                    <a:pt x="1232" y="1008"/>
                    <a:pt x="1232" y="893"/>
                  </a:cubicBezTo>
                  <a:lnTo>
                    <a:pt x="1232" y="669"/>
                  </a:lnTo>
                  <a:lnTo>
                    <a:pt x="1232" y="446"/>
                  </a:lnTo>
                  <a:cubicBezTo>
                    <a:pt x="1116" y="339"/>
                    <a:pt x="1116" y="223"/>
                    <a:pt x="1008" y="223"/>
                  </a:cubicBezTo>
                  <a:cubicBezTo>
                    <a:pt x="1008" y="116"/>
                    <a:pt x="893" y="116"/>
                    <a:pt x="893" y="116"/>
                  </a:cubicBezTo>
                  <a:cubicBezTo>
                    <a:pt x="785" y="0"/>
                    <a:pt x="669" y="0"/>
                    <a:pt x="562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" name="Google Shape;1407;p51"/>
            <p:cNvSpPr/>
            <p:nvPr/>
          </p:nvSpPr>
          <p:spPr>
            <a:xfrm>
              <a:off x="4241425" y="2160975"/>
              <a:ext cx="41950" cy="30800"/>
            </a:xfrm>
            <a:custGeom>
              <a:avLst/>
              <a:gdLst/>
              <a:ahLst/>
              <a:cxnLst/>
              <a:rect l="l" t="t" r="r" b="b"/>
              <a:pathLst>
                <a:path w="1678" h="1232" extrusionOk="0">
                  <a:moveTo>
                    <a:pt x="893" y="0"/>
                  </a:moveTo>
                  <a:cubicBezTo>
                    <a:pt x="1" y="0"/>
                    <a:pt x="1" y="1231"/>
                    <a:pt x="893" y="1231"/>
                  </a:cubicBezTo>
                  <a:cubicBezTo>
                    <a:pt x="1678" y="1231"/>
                    <a:pt x="1678" y="0"/>
                    <a:pt x="893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8" name="Google Shape;1408;p51"/>
            <p:cNvSpPr/>
            <p:nvPr/>
          </p:nvSpPr>
          <p:spPr>
            <a:xfrm>
              <a:off x="2621825" y="1491900"/>
              <a:ext cx="39050" cy="30800"/>
            </a:xfrm>
            <a:custGeom>
              <a:avLst/>
              <a:gdLst/>
              <a:ahLst/>
              <a:cxnLst/>
              <a:rect l="l" t="t" r="r" b="b"/>
              <a:pathLst>
                <a:path w="1562" h="1232" extrusionOk="0">
                  <a:moveTo>
                    <a:pt x="776" y="0"/>
                  </a:moveTo>
                  <a:cubicBezTo>
                    <a:pt x="0" y="0"/>
                    <a:pt x="0" y="1231"/>
                    <a:pt x="776" y="1231"/>
                  </a:cubicBezTo>
                  <a:cubicBezTo>
                    <a:pt x="1561" y="1231"/>
                    <a:pt x="1561" y="0"/>
                    <a:pt x="776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1818925" y="1829325"/>
              <a:ext cx="39050" cy="36150"/>
            </a:xfrm>
            <a:custGeom>
              <a:avLst/>
              <a:gdLst/>
              <a:ahLst/>
              <a:cxnLst/>
              <a:rect l="l" t="t" r="r" b="b"/>
              <a:pathLst>
                <a:path w="1562" h="1446" extrusionOk="0">
                  <a:moveTo>
                    <a:pt x="777" y="1"/>
                  </a:moveTo>
                  <a:cubicBezTo>
                    <a:pt x="669" y="1"/>
                    <a:pt x="553" y="108"/>
                    <a:pt x="446" y="108"/>
                  </a:cubicBezTo>
                  <a:cubicBezTo>
                    <a:pt x="330" y="224"/>
                    <a:pt x="330" y="331"/>
                    <a:pt x="223" y="331"/>
                  </a:cubicBezTo>
                  <a:cubicBezTo>
                    <a:pt x="223" y="447"/>
                    <a:pt x="107" y="554"/>
                    <a:pt x="107" y="554"/>
                  </a:cubicBezTo>
                  <a:cubicBezTo>
                    <a:pt x="107" y="670"/>
                    <a:pt x="0" y="777"/>
                    <a:pt x="0" y="893"/>
                  </a:cubicBezTo>
                  <a:cubicBezTo>
                    <a:pt x="0" y="893"/>
                    <a:pt x="107" y="1000"/>
                    <a:pt x="107" y="1116"/>
                  </a:cubicBezTo>
                  <a:cubicBezTo>
                    <a:pt x="107" y="1116"/>
                    <a:pt x="223" y="1223"/>
                    <a:pt x="223" y="1339"/>
                  </a:cubicBezTo>
                  <a:cubicBezTo>
                    <a:pt x="223" y="1339"/>
                    <a:pt x="330" y="1339"/>
                    <a:pt x="330" y="1446"/>
                  </a:cubicBezTo>
                  <a:lnTo>
                    <a:pt x="892" y="1446"/>
                  </a:lnTo>
                  <a:cubicBezTo>
                    <a:pt x="1000" y="1446"/>
                    <a:pt x="1000" y="1339"/>
                    <a:pt x="1116" y="1339"/>
                  </a:cubicBezTo>
                  <a:lnTo>
                    <a:pt x="1339" y="1116"/>
                  </a:lnTo>
                  <a:cubicBezTo>
                    <a:pt x="1446" y="1000"/>
                    <a:pt x="1446" y="893"/>
                    <a:pt x="1446" y="893"/>
                  </a:cubicBezTo>
                  <a:cubicBezTo>
                    <a:pt x="1562" y="777"/>
                    <a:pt x="1562" y="670"/>
                    <a:pt x="1562" y="670"/>
                  </a:cubicBezTo>
                  <a:cubicBezTo>
                    <a:pt x="1562" y="554"/>
                    <a:pt x="1562" y="447"/>
                    <a:pt x="1446" y="331"/>
                  </a:cubicBezTo>
                  <a:cubicBezTo>
                    <a:pt x="1446" y="331"/>
                    <a:pt x="1446" y="224"/>
                    <a:pt x="1339" y="108"/>
                  </a:cubicBezTo>
                  <a:lnTo>
                    <a:pt x="1223" y="108"/>
                  </a:lnTo>
                  <a:cubicBezTo>
                    <a:pt x="1116" y="1"/>
                    <a:pt x="1000" y="1"/>
                    <a:pt x="892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1453600" y="2587625"/>
              <a:ext cx="33475" cy="39050"/>
            </a:xfrm>
            <a:custGeom>
              <a:avLst/>
              <a:gdLst/>
              <a:ahLst/>
              <a:cxnLst/>
              <a:rect l="l" t="t" r="r" b="b"/>
              <a:pathLst>
                <a:path w="1339" h="1562" extrusionOk="0">
                  <a:moveTo>
                    <a:pt x="670" y="0"/>
                  </a:moveTo>
                  <a:cubicBezTo>
                    <a:pt x="563" y="0"/>
                    <a:pt x="563" y="107"/>
                    <a:pt x="447" y="107"/>
                  </a:cubicBezTo>
                  <a:cubicBezTo>
                    <a:pt x="340" y="107"/>
                    <a:pt x="340" y="107"/>
                    <a:pt x="224" y="223"/>
                  </a:cubicBezTo>
                  <a:cubicBezTo>
                    <a:pt x="117" y="223"/>
                    <a:pt x="117" y="330"/>
                    <a:pt x="117" y="330"/>
                  </a:cubicBezTo>
                  <a:cubicBezTo>
                    <a:pt x="1" y="446"/>
                    <a:pt x="1" y="553"/>
                    <a:pt x="1" y="669"/>
                  </a:cubicBezTo>
                  <a:lnTo>
                    <a:pt x="1" y="892"/>
                  </a:lnTo>
                  <a:cubicBezTo>
                    <a:pt x="1" y="999"/>
                    <a:pt x="1" y="1115"/>
                    <a:pt x="117" y="1115"/>
                  </a:cubicBezTo>
                  <a:cubicBezTo>
                    <a:pt x="117" y="1222"/>
                    <a:pt x="117" y="1338"/>
                    <a:pt x="224" y="1338"/>
                  </a:cubicBezTo>
                  <a:cubicBezTo>
                    <a:pt x="224" y="1445"/>
                    <a:pt x="340" y="1445"/>
                    <a:pt x="447" y="1445"/>
                  </a:cubicBezTo>
                  <a:cubicBezTo>
                    <a:pt x="447" y="1561"/>
                    <a:pt x="563" y="1561"/>
                    <a:pt x="670" y="1561"/>
                  </a:cubicBezTo>
                  <a:lnTo>
                    <a:pt x="786" y="1561"/>
                  </a:lnTo>
                  <a:cubicBezTo>
                    <a:pt x="893" y="1445"/>
                    <a:pt x="1009" y="1445"/>
                    <a:pt x="1116" y="1338"/>
                  </a:cubicBezTo>
                  <a:lnTo>
                    <a:pt x="1232" y="1222"/>
                  </a:lnTo>
                  <a:cubicBezTo>
                    <a:pt x="1232" y="1115"/>
                    <a:pt x="1339" y="999"/>
                    <a:pt x="1339" y="892"/>
                  </a:cubicBezTo>
                  <a:lnTo>
                    <a:pt x="1339" y="669"/>
                  </a:lnTo>
                  <a:cubicBezTo>
                    <a:pt x="1339" y="553"/>
                    <a:pt x="1232" y="553"/>
                    <a:pt x="1232" y="446"/>
                  </a:cubicBezTo>
                  <a:cubicBezTo>
                    <a:pt x="1232" y="330"/>
                    <a:pt x="1116" y="330"/>
                    <a:pt x="1116" y="223"/>
                  </a:cubicBezTo>
                  <a:cubicBezTo>
                    <a:pt x="1009" y="223"/>
                    <a:pt x="1009" y="107"/>
                    <a:pt x="893" y="107"/>
                  </a:cubicBezTo>
                  <a:cubicBezTo>
                    <a:pt x="786" y="107"/>
                    <a:pt x="786" y="0"/>
                    <a:pt x="670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1618200" y="3145175"/>
              <a:ext cx="36150" cy="33475"/>
            </a:xfrm>
            <a:custGeom>
              <a:avLst/>
              <a:gdLst/>
              <a:ahLst/>
              <a:cxnLst/>
              <a:rect l="l" t="t" r="r" b="b"/>
              <a:pathLst>
                <a:path w="1446" h="1339" extrusionOk="0">
                  <a:moveTo>
                    <a:pt x="554" y="1"/>
                  </a:moveTo>
                  <a:cubicBezTo>
                    <a:pt x="554" y="1"/>
                    <a:pt x="446" y="1"/>
                    <a:pt x="331" y="108"/>
                  </a:cubicBezTo>
                  <a:cubicBezTo>
                    <a:pt x="223" y="108"/>
                    <a:pt x="223" y="108"/>
                    <a:pt x="107" y="224"/>
                  </a:cubicBezTo>
                  <a:cubicBezTo>
                    <a:pt x="107" y="331"/>
                    <a:pt x="0" y="331"/>
                    <a:pt x="0" y="447"/>
                  </a:cubicBezTo>
                  <a:lnTo>
                    <a:pt x="0" y="670"/>
                  </a:lnTo>
                  <a:lnTo>
                    <a:pt x="0" y="893"/>
                  </a:lnTo>
                  <a:cubicBezTo>
                    <a:pt x="0" y="1000"/>
                    <a:pt x="107" y="1000"/>
                    <a:pt x="107" y="1116"/>
                  </a:cubicBezTo>
                  <a:cubicBezTo>
                    <a:pt x="223" y="1116"/>
                    <a:pt x="223" y="1223"/>
                    <a:pt x="331" y="1223"/>
                  </a:cubicBezTo>
                  <a:cubicBezTo>
                    <a:pt x="331" y="1339"/>
                    <a:pt x="446" y="1339"/>
                    <a:pt x="554" y="1339"/>
                  </a:cubicBezTo>
                  <a:lnTo>
                    <a:pt x="777" y="1339"/>
                  </a:lnTo>
                  <a:cubicBezTo>
                    <a:pt x="893" y="1339"/>
                    <a:pt x="1000" y="1339"/>
                    <a:pt x="1116" y="1223"/>
                  </a:cubicBezTo>
                  <a:cubicBezTo>
                    <a:pt x="1116" y="1223"/>
                    <a:pt x="1223" y="1223"/>
                    <a:pt x="1339" y="1116"/>
                  </a:cubicBezTo>
                  <a:cubicBezTo>
                    <a:pt x="1339" y="1116"/>
                    <a:pt x="1339" y="1000"/>
                    <a:pt x="1446" y="893"/>
                  </a:cubicBezTo>
                  <a:lnTo>
                    <a:pt x="1446" y="670"/>
                  </a:lnTo>
                  <a:lnTo>
                    <a:pt x="1446" y="554"/>
                  </a:lnTo>
                  <a:cubicBezTo>
                    <a:pt x="1446" y="447"/>
                    <a:pt x="1339" y="331"/>
                    <a:pt x="1339" y="224"/>
                  </a:cubicBezTo>
                  <a:cubicBezTo>
                    <a:pt x="1223" y="224"/>
                    <a:pt x="1223" y="108"/>
                    <a:pt x="1116" y="108"/>
                  </a:cubicBezTo>
                  <a:cubicBezTo>
                    <a:pt x="1000" y="108"/>
                    <a:pt x="893" y="1"/>
                    <a:pt x="777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2557575" y="3465675"/>
              <a:ext cx="25225" cy="22325"/>
            </a:xfrm>
            <a:custGeom>
              <a:avLst/>
              <a:gdLst/>
              <a:ahLst/>
              <a:cxnLst/>
              <a:rect l="l" t="t" r="r" b="b"/>
              <a:pathLst>
                <a:path w="1009" h="893" extrusionOk="0">
                  <a:moveTo>
                    <a:pt x="447" y="0"/>
                  </a:moveTo>
                  <a:cubicBezTo>
                    <a:pt x="340" y="0"/>
                    <a:pt x="340" y="0"/>
                    <a:pt x="224" y="116"/>
                  </a:cubicBezTo>
                  <a:lnTo>
                    <a:pt x="117" y="116"/>
                  </a:lnTo>
                  <a:cubicBezTo>
                    <a:pt x="117" y="223"/>
                    <a:pt x="1" y="223"/>
                    <a:pt x="1" y="339"/>
                  </a:cubicBezTo>
                  <a:lnTo>
                    <a:pt x="1" y="446"/>
                  </a:lnTo>
                  <a:lnTo>
                    <a:pt x="1" y="562"/>
                  </a:lnTo>
                  <a:cubicBezTo>
                    <a:pt x="1" y="669"/>
                    <a:pt x="117" y="669"/>
                    <a:pt x="117" y="785"/>
                  </a:cubicBezTo>
                  <a:lnTo>
                    <a:pt x="224" y="785"/>
                  </a:lnTo>
                  <a:cubicBezTo>
                    <a:pt x="224" y="892"/>
                    <a:pt x="340" y="892"/>
                    <a:pt x="447" y="892"/>
                  </a:cubicBezTo>
                  <a:lnTo>
                    <a:pt x="786" y="892"/>
                  </a:lnTo>
                  <a:cubicBezTo>
                    <a:pt x="786" y="785"/>
                    <a:pt x="893" y="785"/>
                    <a:pt x="893" y="785"/>
                  </a:cubicBezTo>
                  <a:cubicBezTo>
                    <a:pt x="893" y="669"/>
                    <a:pt x="893" y="669"/>
                    <a:pt x="1009" y="669"/>
                  </a:cubicBezTo>
                  <a:lnTo>
                    <a:pt x="1009" y="446"/>
                  </a:lnTo>
                  <a:lnTo>
                    <a:pt x="1009" y="339"/>
                  </a:lnTo>
                  <a:cubicBezTo>
                    <a:pt x="1009" y="223"/>
                    <a:pt x="893" y="223"/>
                    <a:pt x="893" y="116"/>
                  </a:cubicBezTo>
                  <a:lnTo>
                    <a:pt x="786" y="116"/>
                  </a:lnTo>
                  <a:cubicBezTo>
                    <a:pt x="670" y="0"/>
                    <a:pt x="670" y="0"/>
                    <a:pt x="563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3867875" y="3334750"/>
              <a:ext cx="22325" cy="23525"/>
            </a:xfrm>
            <a:custGeom>
              <a:avLst/>
              <a:gdLst/>
              <a:ahLst/>
              <a:cxnLst/>
              <a:rect l="l" t="t" r="r" b="b"/>
              <a:pathLst>
                <a:path w="893" h="941" extrusionOk="0">
                  <a:moveTo>
                    <a:pt x="339" y="1"/>
                  </a:moveTo>
                  <a:cubicBezTo>
                    <a:pt x="339" y="1"/>
                    <a:pt x="223" y="1"/>
                    <a:pt x="223" y="108"/>
                  </a:cubicBezTo>
                  <a:cubicBezTo>
                    <a:pt x="116" y="108"/>
                    <a:pt x="116" y="108"/>
                    <a:pt x="116" y="224"/>
                  </a:cubicBezTo>
                  <a:cubicBezTo>
                    <a:pt x="116" y="224"/>
                    <a:pt x="0" y="331"/>
                    <a:pt x="0" y="447"/>
                  </a:cubicBezTo>
                  <a:lnTo>
                    <a:pt x="0" y="554"/>
                  </a:lnTo>
                  <a:lnTo>
                    <a:pt x="116" y="670"/>
                  </a:lnTo>
                  <a:cubicBezTo>
                    <a:pt x="116" y="777"/>
                    <a:pt x="116" y="777"/>
                    <a:pt x="223" y="777"/>
                  </a:cubicBezTo>
                  <a:cubicBezTo>
                    <a:pt x="223" y="893"/>
                    <a:pt x="223" y="893"/>
                    <a:pt x="339" y="893"/>
                  </a:cubicBezTo>
                  <a:cubicBezTo>
                    <a:pt x="339" y="893"/>
                    <a:pt x="387" y="940"/>
                    <a:pt x="418" y="940"/>
                  </a:cubicBezTo>
                  <a:cubicBezTo>
                    <a:pt x="434" y="940"/>
                    <a:pt x="446" y="928"/>
                    <a:pt x="446" y="893"/>
                  </a:cubicBezTo>
                  <a:lnTo>
                    <a:pt x="562" y="893"/>
                  </a:lnTo>
                  <a:cubicBezTo>
                    <a:pt x="669" y="893"/>
                    <a:pt x="669" y="893"/>
                    <a:pt x="785" y="777"/>
                  </a:cubicBezTo>
                  <a:cubicBezTo>
                    <a:pt x="892" y="670"/>
                    <a:pt x="892" y="554"/>
                    <a:pt x="892" y="554"/>
                  </a:cubicBezTo>
                  <a:lnTo>
                    <a:pt x="892" y="447"/>
                  </a:lnTo>
                  <a:lnTo>
                    <a:pt x="892" y="224"/>
                  </a:lnTo>
                  <a:cubicBezTo>
                    <a:pt x="785" y="224"/>
                    <a:pt x="785" y="108"/>
                    <a:pt x="785" y="108"/>
                  </a:cubicBezTo>
                  <a:cubicBezTo>
                    <a:pt x="669" y="108"/>
                    <a:pt x="669" y="1"/>
                    <a:pt x="669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4595600" y="2478775"/>
              <a:ext cx="19425" cy="25225"/>
            </a:xfrm>
            <a:custGeom>
              <a:avLst/>
              <a:gdLst/>
              <a:ahLst/>
              <a:cxnLst/>
              <a:rect l="l" t="t" r="r" b="b"/>
              <a:pathLst>
                <a:path w="777" h="1009" extrusionOk="0">
                  <a:moveTo>
                    <a:pt x="330" y="1"/>
                  </a:moveTo>
                  <a:cubicBezTo>
                    <a:pt x="223" y="1"/>
                    <a:pt x="223" y="1"/>
                    <a:pt x="107" y="117"/>
                  </a:cubicBezTo>
                  <a:lnTo>
                    <a:pt x="107" y="224"/>
                  </a:lnTo>
                  <a:cubicBezTo>
                    <a:pt x="0" y="224"/>
                    <a:pt x="0" y="340"/>
                    <a:pt x="0" y="447"/>
                  </a:cubicBezTo>
                  <a:lnTo>
                    <a:pt x="0" y="563"/>
                  </a:lnTo>
                  <a:lnTo>
                    <a:pt x="0" y="670"/>
                  </a:lnTo>
                  <a:cubicBezTo>
                    <a:pt x="0" y="786"/>
                    <a:pt x="107" y="786"/>
                    <a:pt x="107" y="786"/>
                  </a:cubicBezTo>
                  <a:cubicBezTo>
                    <a:pt x="107" y="893"/>
                    <a:pt x="223" y="893"/>
                    <a:pt x="223" y="893"/>
                  </a:cubicBezTo>
                  <a:cubicBezTo>
                    <a:pt x="330" y="893"/>
                    <a:pt x="330" y="1009"/>
                    <a:pt x="446" y="1009"/>
                  </a:cubicBezTo>
                  <a:cubicBezTo>
                    <a:pt x="446" y="893"/>
                    <a:pt x="446" y="893"/>
                    <a:pt x="553" y="893"/>
                  </a:cubicBezTo>
                  <a:cubicBezTo>
                    <a:pt x="553" y="893"/>
                    <a:pt x="669" y="893"/>
                    <a:pt x="669" y="786"/>
                  </a:cubicBezTo>
                  <a:lnTo>
                    <a:pt x="777" y="786"/>
                  </a:lnTo>
                  <a:lnTo>
                    <a:pt x="777" y="563"/>
                  </a:lnTo>
                  <a:lnTo>
                    <a:pt x="777" y="447"/>
                  </a:lnTo>
                  <a:lnTo>
                    <a:pt x="777" y="224"/>
                  </a:lnTo>
                  <a:cubicBezTo>
                    <a:pt x="777" y="224"/>
                    <a:pt x="777" y="117"/>
                    <a:pt x="669" y="117"/>
                  </a:cubicBezTo>
                  <a:cubicBezTo>
                    <a:pt x="669" y="117"/>
                    <a:pt x="669" y="1"/>
                    <a:pt x="553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2496250" y="2932975"/>
              <a:ext cx="64250" cy="117450"/>
            </a:xfrm>
            <a:custGeom>
              <a:avLst/>
              <a:gdLst/>
              <a:ahLst/>
              <a:cxnLst/>
              <a:rect l="l" t="t" r="r" b="b"/>
              <a:pathLst>
                <a:path w="2570" h="4698" extrusionOk="0">
                  <a:moveTo>
                    <a:pt x="2390" y="1"/>
                  </a:moveTo>
                  <a:cubicBezTo>
                    <a:pt x="2334" y="1"/>
                    <a:pt x="2275" y="36"/>
                    <a:pt x="2231" y="121"/>
                  </a:cubicBezTo>
                  <a:lnTo>
                    <a:pt x="1562" y="1129"/>
                  </a:lnTo>
                  <a:cubicBezTo>
                    <a:pt x="1339" y="1575"/>
                    <a:pt x="1232" y="1905"/>
                    <a:pt x="1009" y="2244"/>
                  </a:cubicBezTo>
                  <a:cubicBezTo>
                    <a:pt x="786" y="2574"/>
                    <a:pt x="670" y="3020"/>
                    <a:pt x="447" y="3359"/>
                  </a:cubicBezTo>
                  <a:cubicBezTo>
                    <a:pt x="340" y="3466"/>
                    <a:pt x="224" y="3689"/>
                    <a:pt x="224" y="3912"/>
                  </a:cubicBezTo>
                  <a:cubicBezTo>
                    <a:pt x="117" y="4028"/>
                    <a:pt x="1" y="4251"/>
                    <a:pt x="117" y="4474"/>
                  </a:cubicBezTo>
                  <a:cubicBezTo>
                    <a:pt x="117" y="4581"/>
                    <a:pt x="224" y="4697"/>
                    <a:pt x="340" y="4697"/>
                  </a:cubicBezTo>
                  <a:cubicBezTo>
                    <a:pt x="786" y="4581"/>
                    <a:pt x="893" y="4028"/>
                    <a:pt x="1009" y="3689"/>
                  </a:cubicBezTo>
                  <a:cubicBezTo>
                    <a:pt x="1232" y="3359"/>
                    <a:pt x="1455" y="2913"/>
                    <a:pt x="1562" y="2574"/>
                  </a:cubicBezTo>
                  <a:cubicBezTo>
                    <a:pt x="1785" y="2128"/>
                    <a:pt x="1901" y="1798"/>
                    <a:pt x="2124" y="1352"/>
                  </a:cubicBezTo>
                  <a:cubicBezTo>
                    <a:pt x="2231" y="1013"/>
                    <a:pt x="2454" y="683"/>
                    <a:pt x="2570" y="237"/>
                  </a:cubicBezTo>
                  <a:cubicBezTo>
                    <a:pt x="2570" y="98"/>
                    <a:pt x="2483" y="1"/>
                    <a:pt x="2390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3455275" y="2957100"/>
              <a:ext cx="19650" cy="79275"/>
            </a:xfrm>
            <a:custGeom>
              <a:avLst/>
              <a:gdLst/>
              <a:ahLst/>
              <a:cxnLst/>
              <a:rect l="l" t="t" r="r" b="b"/>
              <a:pathLst>
                <a:path w="786" h="3171" extrusionOk="0">
                  <a:moveTo>
                    <a:pt x="191" y="0"/>
                  </a:moveTo>
                  <a:cubicBezTo>
                    <a:pt x="151" y="0"/>
                    <a:pt x="77" y="48"/>
                    <a:pt x="0" y="48"/>
                  </a:cubicBezTo>
                  <a:lnTo>
                    <a:pt x="0" y="387"/>
                  </a:lnTo>
                  <a:lnTo>
                    <a:pt x="0" y="717"/>
                  </a:lnTo>
                  <a:cubicBezTo>
                    <a:pt x="0" y="940"/>
                    <a:pt x="116" y="1163"/>
                    <a:pt x="116" y="1502"/>
                  </a:cubicBezTo>
                  <a:cubicBezTo>
                    <a:pt x="116" y="1948"/>
                    <a:pt x="223" y="2394"/>
                    <a:pt x="223" y="2947"/>
                  </a:cubicBezTo>
                  <a:cubicBezTo>
                    <a:pt x="223" y="3063"/>
                    <a:pt x="339" y="3170"/>
                    <a:pt x="446" y="3170"/>
                  </a:cubicBezTo>
                  <a:cubicBezTo>
                    <a:pt x="669" y="3170"/>
                    <a:pt x="785" y="3063"/>
                    <a:pt x="785" y="2947"/>
                  </a:cubicBezTo>
                  <a:cubicBezTo>
                    <a:pt x="669" y="2394"/>
                    <a:pt x="669" y="1948"/>
                    <a:pt x="562" y="1386"/>
                  </a:cubicBezTo>
                  <a:lnTo>
                    <a:pt x="446" y="717"/>
                  </a:lnTo>
                  <a:cubicBezTo>
                    <a:pt x="446" y="610"/>
                    <a:pt x="446" y="494"/>
                    <a:pt x="339" y="387"/>
                  </a:cubicBezTo>
                  <a:cubicBezTo>
                    <a:pt x="339" y="271"/>
                    <a:pt x="339" y="164"/>
                    <a:pt x="223" y="48"/>
                  </a:cubicBezTo>
                  <a:cubicBezTo>
                    <a:pt x="223" y="12"/>
                    <a:pt x="211" y="0"/>
                    <a:pt x="191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6" name="Google Shape;1426;p51"/>
            <p:cNvSpPr/>
            <p:nvPr/>
          </p:nvSpPr>
          <p:spPr>
            <a:xfrm>
              <a:off x="4261100" y="2431100"/>
              <a:ext cx="141275" cy="21100"/>
            </a:xfrm>
            <a:custGeom>
              <a:avLst/>
              <a:gdLst/>
              <a:ahLst/>
              <a:cxnLst/>
              <a:rect l="l" t="t" r="r" b="b"/>
              <a:pathLst>
                <a:path w="5651" h="844" extrusionOk="0">
                  <a:moveTo>
                    <a:pt x="5324" y="1"/>
                  </a:moveTo>
                  <a:cubicBezTo>
                    <a:pt x="5296" y="1"/>
                    <a:pt x="5267" y="6"/>
                    <a:pt x="5235" y="16"/>
                  </a:cubicBezTo>
                  <a:cubicBezTo>
                    <a:pt x="4789" y="16"/>
                    <a:pt x="4459" y="123"/>
                    <a:pt x="4013" y="239"/>
                  </a:cubicBezTo>
                  <a:cubicBezTo>
                    <a:pt x="3567" y="239"/>
                    <a:pt x="3121" y="346"/>
                    <a:pt x="2675" y="346"/>
                  </a:cubicBezTo>
                  <a:cubicBezTo>
                    <a:pt x="2336" y="346"/>
                    <a:pt x="1890" y="462"/>
                    <a:pt x="1444" y="462"/>
                  </a:cubicBezTo>
                  <a:cubicBezTo>
                    <a:pt x="998" y="462"/>
                    <a:pt x="552" y="462"/>
                    <a:pt x="106" y="569"/>
                  </a:cubicBezTo>
                  <a:cubicBezTo>
                    <a:pt x="91" y="554"/>
                    <a:pt x="78" y="548"/>
                    <a:pt x="67" y="548"/>
                  </a:cubicBezTo>
                  <a:cubicBezTo>
                    <a:pt x="1" y="548"/>
                    <a:pt x="14" y="792"/>
                    <a:pt x="106" y="792"/>
                  </a:cubicBezTo>
                  <a:cubicBezTo>
                    <a:pt x="255" y="831"/>
                    <a:pt x="403" y="844"/>
                    <a:pt x="552" y="844"/>
                  </a:cubicBezTo>
                  <a:cubicBezTo>
                    <a:pt x="849" y="844"/>
                    <a:pt x="1147" y="792"/>
                    <a:pt x="1444" y="792"/>
                  </a:cubicBezTo>
                  <a:lnTo>
                    <a:pt x="2782" y="792"/>
                  </a:lnTo>
                  <a:cubicBezTo>
                    <a:pt x="3228" y="792"/>
                    <a:pt x="3674" y="685"/>
                    <a:pt x="4013" y="685"/>
                  </a:cubicBezTo>
                  <a:cubicBezTo>
                    <a:pt x="4459" y="685"/>
                    <a:pt x="4905" y="685"/>
                    <a:pt x="5351" y="569"/>
                  </a:cubicBezTo>
                  <a:cubicBezTo>
                    <a:pt x="5651" y="472"/>
                    <a:pt x="5591" y="1"/>
                    <a:pt x="5324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8" name="Google Shape;1428;p51"/>
            <p:cNvSpPr/>
            <p:nvPr/>
          </p:nvSpPr>
          <p:spPr>
            <a:xfrm>
              <a:off x="1824500" y="3725050"/>
              <a:ext cx="2514650" cy="184025"/>
            </a:xfrm>
            <a:custGeom>
              <a:avLst/>
              <a:gdLst/>
              <a:ahLst/>
              <a:cxnLst/>
              <a:rect l="l" t="t" r="r" b="b"/>
              <a:pathLst>
                <a:path w="100586" h="7361" extrusionOk="0">
                  <a:moveTo>
                    <a:pt x="0" y="0"/>
                  </a:moveTo>
                  <a:lnTo>
                    <a:pt x="0" y="7360"/>
                  </a:lnTo>
                  <a:lnTo>
                    <a:pt x="100585" y="7360"/>
                  </a:lnTo>
                  <a:lnTo>
                    <a:pt x="100585" y="0"/>
                  </a:lnTo>
                  <a:close/>
                </a:path>
              </a:pathLst>
            </a:custGeom>
            <a:solidFill>
              <a:srgbClr val="F2C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9" name="Google Shape;1429;p51"/>
            <p:cNvSpPr/>
            <p:nvPr/>
          </p:nvSpPr>
          <p:spPr>
            <a:xfrm>
              <a:off x="3025950" y="3607950"/>
              <a:ext cx="624475" cy="200750"/>
            </a:xfrm>
            <a:custGeom>
              <a:avLst/>
              <a:gdLst/>
              <a:ahLst/>
              <a:cxnLst/>
              <a:rect l="l" t="t" r="r" b="b"/>
              <a:pathLst>
                <a:path w="24979" h="8030" extrusionOk="0">
                  <a:moveTo>
                    <a:pt x="0" y="1"/>
                  </a:moveTo>
                  <a:lnTo>
                    <a:pt x="0" y="8030"/>
                  </a:lnTo>
                  <a:lnTo>
                    <a:pt x="24979" y="8030"/>
                  </a:lnTo>
                  <a:lnTo>
                    <a:pt x="24979" y="1"/>
                  </a:ln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3025950" y="3607950"/>
              <a:ext cx="624475" cy="44625"/>
            </a:xfrm>
            <a:custGeom>
              <a:avLst/>
              <a:gdLst/>
              <a:ahLst/>
              <a:cxnLst/>
              <a:rect l="l" t="t" r="r" b="b"/>
              <a:pathLst>
                <a:path w="24979" h="1785" extrusionOk="0">
                  <a:moveTo>
                    <a:pt x="0" y="1"/>
                  </a:moveTo>
                  <a:lnTo>
                    <a:pt x="0" y="1785"/>
                  </a:lnTo>
                  <a:lnTo>
                    <a:pt x="24979" y="1785"/>
                  </a:lnTo>
                  <a:lnTo>
                    <a:pt x="24979" y="1"/>
                  </a:lnTo>
                  <a:close/>
                </a:path>
              </a:pathLst>
            </a:custGeom>
            <a:solidFill>
              <a:srgbClr val="F5E0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5220075" y="3652550"/>
              <a:ext cx="1460850" cy="1204375"/>
            </a:xfrm>
            <a:custGeom>
              <a:avLst/>
              <a:gdLst/>
              <a:ahLst/>
              <a:cxnLst/>
              <a:rect l="l" t="t" r="r" b="b"/>
              <a:pathLst>
                <a:path w="58434" h="48175" extrusionOk="0">
                  <a:moveTo>
                    <a:pt x="47835" y="1"/>
                  </a:moveTo>
                  <a:lnTo>
                    <a:pt x="12151" y="1339"/>
                  </a:lnTo>
                  <a:cubicBezTo>
                    <a:pt x="12151" y="1339"/>
                    <a:pt x="0" y="19734"/>
                    <a:pt x="1222" y="48175"/>
                  </a:cubicBezTo>
                  <a:lnTo>
                    <a:pt x="58433" y="48175"/>
                  </a:lnTo>
                  <a:cubicBezTo>
                    <a:pt x="57764" y="38584"/>
                    <a:pt x="55195" y="11482"/>
                    <a:pt x="47835" y="1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5484800" y="3652550"/>
              <a:ext cx="973100" cy="157550"/>
            </a:xfrm>
            <a:custGeom>
              <a:avLst/>
              <a:gdLst/>
              <a:ahLst/>
              <a:cxnLst/>
              <a:rect l="l" t="t" r="r" b="b"/>
              <a:pathLst>
                <a:path w="38924" h="6302" extrusionOk="0">
                  <a:moveTo>
                    <a:pt x="37246" y="1"/>
                  </a:moveTo>
                  <a:lnTo>
                    <a:pt x="1562" y="1339"/>
                  </a:lnTo>
                  <a:cubicBezTo>
                    <a:pt x="1562" y="1339"/>
                    <a:pt x="893" y="2338"/>
                    <a:pt x="1" y="4123"/>
                  </a:cubicBezTo>
                  <a:cubicBezTo>
                    <a:pt x="2315" y="4588"/>
                    <a:pt x="11748" y="6301"/>
                    <a:pt x="21302" y="6301"/>
                  </a:cubicBezTo>
                  <a:cubicBezTo>
                    <a:pt x="27878" y="6301"/>
                    <a:pt x="34512" y="5490"/>
                    <a:pt x="38923" y="2900"/>
                  </a:cubicBezTo>
                  <a:cubicBezTo>
                    <a:pt x="38361" y="1892"/>
                    <a:pt x="37808" y="893"/>
                    <a:pt x="37246" y="1"/>
                  </a:cubicBezTo>
                  <a:close/>
                </a:path>
              </a:pathLst>
            </a:custGeom>
            <a:solidFill>
              <a:srgbClr val="D870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3" name="Google Shape;1433;p51"/>
            <p:cNvSpPr/>
            <p:nvPr/>
          </p:nvSpPr>
          <p:spPr>
            <a:xfrm>
              <a:off x="5484800" y="3752925"/>
              <a:ext cx="699875" cy="64025"/>
            </a:xfrm>
            <a:custGeom>
              <a:avLst/>
              <a:gdLst/>
              <a:ahLst/>
              <a:cxnLst/>
              <a:rect l="l" t="t" r="r" b="b"/>
              <a:pathLst>
                <a:path w="27995" h="2561" extrusionOk="0">
                  <a:moveTo>
                    <a:pt x="1" y="0"/>
                  </a:moveTo>
                  <a:lnTo>
                    <a:pt x="1" y="108"/>
                  </a:lnTo>
                  <a:cubicBezTo>
                    <a:pt x="1" y="108"/>
                    <a:pt x="12267" y="2561"/>
                    <a:pt x="21857" y="2561"/>
                  </a:cubicBezTo>
                  <a:cubicBezTo>
                    <a:pt x="24087" y="2561"/>
                    <a:pt x="26211" y="2338"/>
                    <a:pt x="27995" y="2115"/>
                  </a:cubicBezTo>
                  <a:lnTo>
                    <a:pt x="27995" y="1892"/>
                  </a:lnTo>
                  <a:cubicBezTo>
                    <a:pt x="26211" y="2231"/>
                    <a:pt x="24087" y="2338"/>
                    <a:pt x="21857" y="2338"/>
                  </a:cubicBezTo>
                  <a:cubicBezTo>
                    <a:pt x="17067" y="2338"/>
                    <a:pt x="11598" y="1785"/>
                    <a:pt x="7360" y="1223"/>
                  </a:cubicBezTo>
                  <a:cubicBezTo>
                    <a:pt x="5130" y="893"/>
                    <a:pt x="3346" y="554"/>
                    <a:pt x="2008" y="331"/>
                  </a:cubicBezTo>
                  <a:cubicBezTo>
                    <a:pt x="1339" y="223"/>
                    <a:pt x="893" y="223"/>
                    <a:pt x="563" y="108"/>
                  </a:cubicBezTo>
                  <a:cubicBezTo>
                    <a:pt x="22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35D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4" name="Google Shape;1434;p51"/>
            <p:cNvSpPr/>
            <p:nvPr/>
          </p:nvSpPr>
          <p:spPr>
            <a:xfrm>
              <a:off x="5507100" y="3973050"/>
              <a:ext cx="195175" cy="853100"/>
            </a:xfrm>
            <a:custGeom>
              <a:avLst/>
              <a:gdLst/>
              <a:ahLst/>
              <a:cxnLst/>
              <a:rect l="l" t="t" r="r" b="b"/>
              <a:pathLst>
                <a:path w="7807" h="34124" extrusionOk="0">
                  <a:moveTo>
                    <a:pt x="7700" y="1"/>
                  </a:moveTo>
                  <a:cubicBezTo>
                    <a:pt x="4238" y="5692"/>
                    <a:pt x="2347" y="14274"/>
                    <a:pt x="1232" y="21411"/>
                  </a:cubicBezTo>
                  <a:cubicBezTo>
                    <a:pt x="224" y="28441"/>
                    <a:pt x="1" y="34123"/>
                    <a:pt x="1" y="34123"/>
                  </a:cubicBezTo>
                  <a:lnTo>
                    <a:pt x="117" y="34123"/>
                  </a:lnTo>
                  <a:lnTo>
                    <a:pt x="117" y="33900"/>
                  </a:lnTo>
                  <a:cubicBezTo>
                    <a:pt x="224" y="32678"/>
                    <a:pt x="563" y="26880"/>
                    <a:pt x="1678" y="20073"/>
                  </a:cubicBezTo>
                  <a:cubicBezTo>
                    <a:pt x="2677" y="13275"/>
                    <a:pt x="4577" y="5469"/>
                    <a:pt x="7807" y="116"/>
                  </a:cubicBezTo>
                  <a:lnTo>
                    <a:pt x="7700" y="1"/>
                  </a:lnTo>
                  <a:close/>
                </a:path>
              </a:pathLst>
            </a:custGeom>
            <a:solidFill>
              <a:srgbClr val="B35D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5850125" y="4137650"/>
              <a:ext cx="33475" cy="710800"/>
            </a:xfrm>
            <a:custGeom>
              <a:avLst/>
              <a:gdLst/>
              <a:ahLst/>
              <a:cxnLst/>
              <a:rect l="l" t="t" r="r" b="b"/>
              <a:pathLst>
                <a:path w="1339" h="28432" extrusionOk="0">
                  <a:moveTo>
                    <a:pt x="1115" y="0"/>
                  </a:moveTo>
                  <a:lnTo>
                    <a:pt x="0" y="28432"/>
                  </a:lnTo>
                  <a:lnTo>
                    <a:pt x="223" y="28432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B35D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6059100" y="3989775"/>
              <a:ext cx="69825" cy="828125"/>
            </a:xfrm>
            <a:custGeom>
              <a:avLst/>
              <a:gdLst/>
              <a:ahLst/>
              <a:cxnLst/>
              <a:rect l="l" t="t" r="r" b="b"/>
              <a:pathLst>
                <a:path w="2793" h="33125" extrusionOk="0">
                  <a:moveTo>
                    <a:pt x="116" y="1"/>
                  </a:moveTo>
                  <a:lnTo>
                    <a:pt x="0" y="117"/>
                  </a:lnTo>
                  <a:cubicBezTo>
                    <a:pt x="446" y="1562"/>
                    <a:pt x="785" y="4461"/>
                    <a:pt x="1115" y="7807"/>
                  </a:cubicBezTo>
                  <a:cubicBezTo>
                    <a:pt x="1677" y="12829"/>
                    <a:pt x="2008" y="19181"/>
                    <a:pt x="2231" y="24203"/>
                  </a:cubicBezTo>
                  <a:cubicBezTo>
                    <a:pt x="2347" y="26764"/>
                    <a:pt x="2454" y="28994"/>
                    <a:pt x="2570" y="30555"/>
                  </a:cubicBezTo>
                  <a:lnTo>
                    <a:pt x="2570" y="32455"/>
                  </a:lnTo>
                  <a:cubicBezTo>
                    <a:pt x="2570" y="32785"/>
                    <a:pt x="2677" y="33124"/>
                    <a:pt x="2677" y="33124"/>
                  </a:cubicBezTo>
                  <a:lnTo>
                    <a:pt x="2793" y="33124"/>
                  </a:lnTo>
                  <a:cubicBezTo>
                    <a:pt x="2793" y="33124"/>
                    <a:pt x="2570" y="26318"/>
                    <a:pt x="2123" y="18851"/>
                  </a:cubicBezTo>
                  <a:cubicBezTo>
                    <a:pt x="1900" y="15059"/>
                    <a:pt x="1677" y="11152"/>
                    <a:pt x="1338" y="7807"/>
                  </a:cubicBezTo>
                  <a:cubicBezTo>
                    <a:pt x="1008" y="4354"/>
                    <a:pt x="562" y="1562"/>
                    <a:pt x="116" y="1"/>
                  </a:cubicBezTo>
                  <a:close/>
                </a:path>
              </a:pathLst>
            </a:custGeom>
            <a:solidFill>
              <a:srgbClr val="B35D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6273875" y="3925775"/>
              <a:ext cx="128250" cy="836375"/>
            </a:xfrm>
            <a:custGeom>
              <a:avLst/>
              <a:gdLst/>
              <a:ahLst/>
              <a:cxnLst/>
              <a:rect l="l" t="t" r="r" b="b"/>
              <a:pathLst>
                <a:path w="5130" h="33455" extrusionOk="0">
                  <a:moveTo>
                    <a:pt x="0" y="0"/>
                  </a:moveTo>
                  <a:cubicBezTo>
                    <a:pt x="2115" y="4907"/>
                    <a:pt x="3453" y="13266"/>
                    <a:pt x="4122" y="20403"/>
                  </a:cubicBezTo>
                  <a:cubicBezTo>
                    <a:pt x="4461" y="23971"/>
                    <a:pt x="4684" y="27209"/>
                    <a:pt x="4791" y="29663"/>
                  </a:cubicBezTo>
                  <a:cubicBezTo>
                    <a:pt x="4907" y="30778"/>
                    <a:pt x="4907" y="31777"/>
                    <a:pt x="4907" y="32446"/>
                  </a:cubicBezTo>
                  <a:cubicBezTo>
                    <a:pt x="4907" y="32785"/>
                    <a:pt x="4907" y="33008"/>
                    <a:pt x="5014" y="33231"/>
                  </a:cubicBezTo>
                  <a:lnTo>
                    <a:pt x="5014" y="33454"/>
                  </a:lnTo>
                  <a:lnTo>
                    <a:pt x="5130" y="33454"/>
                  </a:lnTo>
                  <a:cubicBezTo>
                    <a:pt x="5130" y="33454"/>
                    <a:pt x="5014" y="27540"/>
                    <a:pt x="4238" y="20403"/>
                  </a:cubicBezTo>
                  <a:cubicBezTo>
                    <a:pt x="3569" y="13266"/>
                    <a:pt x="2338" y="4907"/>
                    <a:pt x="107" y="0"/>
                  </a:cubicBezTo>
                  <a:close/>
                </a:path>
              </a:pathLst>
            </a:custGeom>
            <a:solidFill>
              <a:srgbClr val="B35D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8" name="Google Shape;1438;p51"/>
            <p:cNvSpPr/>
            <p:nvPr/>
          </p:nvSpPr>
          <p:spPr>
            <a:xfrm>
              <a:off x="6354600" y="1382450"/>
              <a:ext cx="421100" cy="380000"/>
            </a:xfrm>
            <a:custGeom>
              <a:avLst/>
              <a:gdLst/>
              <a:ahLst/>
              <a:cxnLst/>
              <a:rect l="l" t="t" r="r" b="b"/>
              <a:pathLst>
                <a:path w="16844" h="15200" extrusionOk="0">
                  <a:moveTo>
                    <a:pt x="5783" y="1"/>
                  </a:moveTo>
                  <a:cubicBezTo>
                    <a:pt x="5712" y="1"/>
                    <a:pt x="5643" y="11"/>
                    <a:pt x="5576" y="33"/>
                  </a:cubicBezTo>
                  <a:cubicBezTo>
                    <a:pt x="4271" y="686"/>
                    <a:pt x="6999" y="4948"/>
                    <a:pt x="6925" y="4948"/>
                  </a:cubicBezTo>
                  <a:cubicBezTo>
                    <a:pt x="6923" y="4948"/>
                    <a:pt x="6920" y="4945"/>
                    <a:pt x="6914" y="4940"/>
                  </a:cubicBezTo>
                  <a:cubicBezTo>
                    <a:pt x="6815" y="4733"/>
                    <a:pt x="4700" y="1077"/>
                    <a:pt x="3411" y="1077"/>
                  </a:cubicBezTo>
                  <a:cubicBezTo>
                    <a:pt x="3309" y="1077"/>
                    <a:pt x="3213" y="1100"/>
                    <a:pt x="3123" y="1149"/>
                  </a:cubicBezTo>
                  <a:cubicBezTo>
                    <a:pt x="2008" y="1818"/>
                    <a:pt x="4238" y="5832"/>
                    <a:pt x="4461" y="6278"/>
                  </a:cubicBezTo>
                  <a:cubicBezTo>
                    <a:pt x="4270" y="5987"/>
                    <a:pt x="2598" y="3730"/>
                    <a:pt x="1497" y="3730"/>
                  </a:cubicBezTo>
                  <a:cubicBezTo>
                    <a:pt x="1316" y="3730"/>
                    <a:pt x="1150" y="3791"/>
                    <a:pt x="1009" y="3932"/>
                  </a:cubicBezTo>
                  <a:cubicBezTo>
                    <a:pt x="1" y="5047"/>
                    <a:pt x="3239" y="9624"/>
                    <a:pt x="3239" y="9624"/>
                  </a:cubicBezTo>
                  <a:cubicBezTo>
                    <a:pt x="3239" y="9624"/>
                    <a:pt x="1705" y="8680"/>
                    <a:pt x="824" y="8680"/>
                  </a:cubicBezTo>
                  <a:cubicBezTo>
                    <a:pt x="494" y="8680"/>
                    <a:pt x="255" y="8813"/>
                    <a:pt x="224" y="9178"/>
                  </a:cubicBezTo>
                  <a:cubicBezTo>
                    <a:pt x="1" y="10516"/>
                    <a:pt x="4907" y="13522"/>
                    <a:pt x="4907" y="13522"/>
                  </a:cubicBezTo>
                  <a:lnTo>
                    <a:pt x="5353" y="15199"/>
                  </a:lnTo>
                  <a:cubicBezTo>
                    <a:pt x="8476" y="14414"/>
                    <a:pt x="14497" y="12630"/>
                    <a:pt x="16844" y="9954"/>
                  </a:cubicBezTo>
                  <a:cubicBezTo>
                    <a:pt x="16505" y="9508"/>
                    <a:pt x="16282" y="9178"/>
                    <a:pt x="16282" y="9178"/>
                  </a:cubicBezTo>
                  <a:cubicBezTo>
                    <a:pt x="16282" y="9178"/>
                    <a:pt x="10451" y="223"/>
                    <a:pt x="9052" y="223"/>
                  </a:cubicBezTo>
                  <a:cubicBezTo>
                    <a:pt x="9003" y="223"/>
                    <a:pt x="8959" y="234"/>
                    <a:pt x="8922" y="256"/>
                  </a:cubicBezTo>
                  <a:cubicBezTo>
                    <a:pt x="7923" y="926"/>
                    <a:pt x="9145" y="3825"/>
                    <a:pt x="9368" y="4271"/>
                  </a:cubicBezTo>
                  <a:cubicBezTo>
                    <a:pt x="9156" y="3847"/>
                    <a:pt x="7132" y="1"/>
                    <a:pt x="5783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9" name="Google Shape;1439;p51"/>
            <p:cNvSpPr/>
            <p:nvPr/>
          </p:nvSpPr>
          <p:spPr>
            <a:xfrm>
              <a:off x="6485750" y="1606300"/>
              <a:ext cx="119775" cy="41725"/>
            </a:xfrm>
            <a:custGeom>
              <a:avLst/>
              <a:gdLst/>
              <a:ahLst/>
              <a:cxnLst/>
              <a:rect l="l" t="t" r="r" b="b"/>
              <a:pathLst>
                <a:path w="4791" h="1669" extrusionOk="0">
                  <a:moveTo>
                    <a:pt x="2115" y="0"/>
                  </a:moveTo>
                  <a:cubicBezTo>
                    <a:pt x="999" y="0"/>
                    <a:pt x="0" y="447"/>
                    <a:pt x="0" y="447"/>
                  </a:cubicBezTo>
                  <a:lnTo>
                    <a:pt x="0" y="670"/>
                  </a:lnTo>
                  <a:lnTo>
                    <a:pt x="107" y="554"/>
                  </a:lnTo>
                  <a:cubicBezTo>
                    <a:pt x="223" y="554"/>
                    <a:pt x="1115" y="224"/>
                    <a:pt x="2115" y="224"/>
                  </a:cubicBezTo>
                  <a:cubicBezTo>
                    <a:pt x="2561" y="224"/>
                    <a:pt x="3123" y="224"/>
                    <a:pt x="3569" y="554"/>
                  </a:cubicBezTo>
                  <a:cubicBezTo>
                    <a:pt x="4015" y="777"/>
                    <a:pt x="4345" y="1116"/>
                    <a:pt x="4684" y="1669"/>
                  </a:cubicBezTo>
                  <a:lnTo>
                    <a:pt x="4791" y="1669"/>
                  </a:lnTo>
                  <a:cubicBezTo>
                    <a:pt x="4461" y="1000"/>
                    <a:pt x="4122" y="670"/>
                    <a:pt x="3569" y="331"/>
                  </a:cubicBezTo>
                  <a:cubicBezTo>
                    <a:pt x="3123" y="108"/>
                    <a:pt x="2561" y="0"/>
                    <a:pt x="2115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6560900" y="1553225"/>
              <a:ext cx="50200" cy="58675"/>
            </a:xfrm>
            <a:custGeom>
              <a:avLst/>
              <a:gdLst/>
              <a:ahLst/>
              <a:cxnLst/>
              <a:rect l="l" t="t" r="r" b="b"/>
              <a:pathLst>
                <a:path w="2008" h="2347" extrusionOk="0">
                  <a:moveTo>
                    <a:pt x="2008" y="0"/>
                  </a:moveTo>
                  <a:cubicBezTo>
                    <a:pt x="1116" y="223"/>
                    <a:pt x="563" y="562"/>
                    <a:pt x="340" y="1008"/>
                  </a:cubicBezTo>
                  <a:cubicBezTo>
                    <a:pt x="1" y="1454"/>
                    <a:pt x="1" y="1900"/>
                    <a:pt x="1" y="2123"/>
                  </a:cubicBezTo>
                  <a:lnTo>
                    <a:pt x="1" y="2347"/>
                  </a:lnTo>
                  <a:lnTo>
                    <a:pt x="117" y="2231"/>
                  </a:lnTo>
                  <a:lnTo>
                    <a:pt x="117" y="2123"/>
                  </a:lnTo>
                  <a:cubicBezTo>
                    <a:pt x="117" y="1900"/>
                    <a:pt x="117" y="1454"/>
                    <a:pt x="447" y="1115"/>
                  </a:cubicBezTo>
                  <a:cubicBezTo>
                    <a:pt x="670" y="669"/>
                    <a:pt x="1116" y="339"/>
                    <a:pt x="2008" y="116"/>
                  </a:cubicBezTo>
                  <a:lnTo>
                    <a:pt x="2008" y="0"/>
                  </a:ln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4339125" y="2686775"/>
              <a:ext cx="395900" cy="433300"/>
            </a:xfrm>
            <a:custGeom>
              <a:avLst/>
              <a:gdLst/>
              <a:ahLst/>
              <a:cxnLst/>
              <a:rect l="l" t="t" r="r" b="b"/>
              <a:pathLst>
                <a:path w="15836" h="17332" extrusionOk="0">
                  <a:moveTo>
                    <a:pt x="8542" y="0"/>
                  </a:moveTo>
                  <a:cubicBezTo>
                    <a:pt x="8475" y="0"/>
                    <a:pt x="8414" y="16"/>
                    <a:pt x="8359" y="49"/>
                  </a:cubicBezTo>
                  <a:cubicBezTo>
                    <a:pt x="7244" y="602"/>
                    <a:pt x="7360" y="1833"/>
                    <a:pt x="7360" y="1833"/>
                  </a:cubicBezTo>
                  <a:cubicBezTo>
                    <a:pt x="7360" y="1833"/>
                    <a:pt x="6832" y="1173"/>
                    <a:pt x="6130" y="1173"/>
                  </a:cubicBezTo>
                  <a:cubicBezTo>
                    <a:pt x="5919" y="1173"/>
                    <a:pt x="5693" y="1232"/>
                    <a:pt x="5460" y="1387"/>
                  </a:cubicBezTo>
                  <a:cubicBezTo>
                    <a:pt x="4345" y="2163"/>
                    <a:pt x="5014" y="3171"/>
                    <a:pt x="5014" y="3171"/>
                  </a:cubicBezTo>
                  <a:cubicBezTo>
                    <a:pt x="5014" y="3171"/>
                    <a:pt x="4641" y="2686"/>
                    <a:pt x="4002" y="2686"/>
                  </a:cubicBezTo>
                  <a:cubicBezTo>
                    <a:pt x="3719" y="2686"/>
                    <a:pt x="3384" y="2781"/>
                    <a:pt x="3007" y="3055"/>
                  </a:cubicBezTo>
                  <a:cubicBezTo>
                    <a:pt x="1891" y="3840"/>
                    <a:pt x="2900" y="5062"/>
                    <a:pt x="2900" y="5062"/>
                  </a:cubicBezTo>
                  <a:cubicBezTo>
                    <a:pt x="2900" y="5062"/>
                    <a:pt x="2501" y="4579"/>
                    <a:pt x="1958" y="4579"/>
                  </a:cubicBezTo>
                  <a:cubicBezTo>
                    <a:pt x="1636" y="4579"/>
                    <a:pt x="1264" y="4748"/>
                    <a:pt x="892" y="5285"/>
                  </a:cubicBezTo>
                  <a:cubicBezTo>
                    <a:pt x="0" y="6623"/>
                    <a:pt x="5014" y="13983"/>
                    <a:pt x="5014" y="13983"/>
                  </a:cubicBezTo>
                  <a:cubicBezTo>
                    <a:pt x="5233" y="14202"/>
                    <a:pt x="7071" y="17332"/>
                    <a:pt x="7558" y="17332"/>
                  </a:cubicBezTo>
                  <a:cubicBezTo>
                    <a:pt x="7567" y="17332"/>
                    <a:pt x="7575" y="17331"/>
                    <a:pt x="7583" y="17329"/>
                  </a:cubicBezTo>
                  <a:cubicBezTo>
                    <a:pt x="9697" y="16998"/>
                    <a:pt x="14274" y="15767"/>
                    <a:pt x="15496" y="13760"/>
                  </a:cubicBezTo>
                  <a:cubicBezTo>
                    <a:pt x="15835" y="13314"/>
                    <a:pt x="13828" y="8408"/>
                    <a:pt x="13712" y="8077"/>
                  </a:cubicBezTo>
                  <a:cubicBezTo>
                    <a:pt x="13500" y="5956"/>
                    <a:pt x="9857" y="0"/>
                    <a:pt x="8542" y="0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4183000" y="2517800"/>
              <a:ext cx="822325" cy="568750"/>
            </a:xfrm>
            <a:custGeom>
              <a:avLst/>
              <a:gdLst/>
              <a:ahLst/>
              <a:cxnLst/>
              <a:rect l="l" t="t" r="r" b="b"/>
              <a:pathLst>
                <a:path w="32893" h="22750" extrusionOk="0">
                  <a:moveTo>
                    <a:pt x="31224" y="1"/>
                  </a:moveTo>
                  <a:lnTo>
                    <a:pt x="0" y="20189"/>
                  </a:lnTo>
                  <a:lnTo>
                    <a:pt x="1669" y="22749"/>
                  </a:lnTo>
                  <a:lnTo>
                    <a:pt x="32892" y="2677"/>
                  </a:lnTo>
                  <a:lnTo>
                    <a:pt x="31224" y="1"/>
                  </a:ln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4355850" y="2686650"/>
              <a:ext cx="275900" cy="251450"/>
            </a:xfrm>
            <a:custGeom>
              <a:avLst/>
              <a:gdLst/>
              <a:ahLst/>
              <a:cxnLst/>
              <a:rect l="l" t="t" r="r" b="b"/>
              <a:pathLst>
                <a:path w="11036" h="10058" extrusionOk="0">
                  <a:moveTo>
                    <a:pt x="7887" y="1"/>
                  </a:moveTo>
                  <a:cubicBezTo>
                    <a:pt x="7815" y="1"/>
                    <a:pt x="7750" y="18"/>
                    <a:pt x="7690" y="54"/>
                  </a:cubicBezTo>
                  <a:cubicBezTo>
                    <a:pt x="6575" y="607"/>
                    <a:pt x="6691" y="1838"/>
                    <a:pt x="6691" y="1838"/>
                  </a:cubicBezTo>
                  <a:cubicBezTo>
                    <a:pt x="6691" y="1838"/>
                    <a:pt x="6163" y="1178"/>
                    <a:pt x="5461" y="1178"/>
                  </a:cubicBezTo>
                  <a:cubicBezTo>
                    <a:pt x="5250" y="1178"/>
                    <a:pt x="5024" y="1237"/>
                    <a:pt x="4791" y="1392"/>
                  </a:cubicBezTo>
                  <a:cubicBezTo>
                    <a:pt x="3676" y="2168"/>
                    <a:pt x="4345" y="3176"/>
                    <a:pt x="4345" y="3176"/>
                  </a:cubicBezTo>
                  <a:cubicBezTo>
                    <a:pt x="4345" y="3176"/>
                    <a:pt x="3972" y="2691"/>
                    <a:pt x="3333" y="2691"/>
                  </a:cubicBezTo>
                  <a:cubicBezTo>
                    <a:pt x="3050" y="2691"/>
                    <a:pt x="2715" y="2786"/>
                    <a:pt x="2338" y="3060"/>
                  </a:cubicBezTo>
                  <a:cubicBezTo>
                    <a:pt x="1222" y="3845"/>
                    <a:pt x="2231" y="5067"/>
                    <a:pt x="2231" y="5067"/>
                  </a:cubicBezTo>
                  <a:cubicBezTo>
                    <a:pt x="2231" y="5067"/>
                    <a:pt x="1832" y="4584"/>
                    <a:pt x="1289" y="4584"/>
                  </a:cubicBezTo>
                  <a:cubicBezTo>
                    <a:pt x="967" y="4584"/>
                    <a:pt x="595" y="4753"/>
                    <a:pt x="223" y="5290"/>
                  </a:cubicBezTo>
                  <a:cubicBezTo>
                    <a:pt x="0" y="5629"/>
                    <a:pt x="107" y="6182"/>
                    <a:pt x="446" y="7074"/>
                  </a:cubicBezTo>
                  <a:cubicBezTo>
                    <a:pt x="446" y="7074"/>
                    <a:pt x="1938" y="10057"/>
                    <a:pt x="3046" y="10057"/>
                  </a:cubicBezTo>
                  <a:cubicBezTo>
                    <a:pt x="3150" y="10057"/>
                    <a:pt x="3250" y="10031"/>
                    <a:pt x="3346" y="9974"/>
                  </a:cubicBezTo>
                  <a:cubicBezTo>
                    <a:pt x="4345" y="9421"/>
                    <a:pt x="3569" y="7966"/>
                    <a:pt x="3230" y="7413"/>
                  </a:cubicBezTo>
                  <a:lnTo>
                    <a:pt x="3230" y="7413"/>
                  </a:lnTo>
                  <a:cubicBezTo>
                    <a:pt x="3514" y="7787"/>
                    <a:pt x="4344" y="8632"/>
                    <a:pt x="5062" y="8632"/>
                  </a:cubicBezTo>
                  <a:cubicBezTo>
                    <a:pt x="5200" y="8632"/>
                    <a:pt x="5335" y="8601"/>
                    <a:pt x="5460" y="8529"/>
                  </a:cubicBezTo>
                  <a:cubicBezTo>
                    <a:pt x="6468" y="7860"/>
                    <a:pt x="5576" y="5853"/>
                    <a:pt x="5460" y="5513"/>
                  </a:cubicBezTo>
                  <a:lnTo>
                    <a:pt x="5460" y="5513"/>
                  </a:lnTo>
                  <a:cubicBezTo>
                    <a:pt x="5561" y="5807"/>
                    <a:pt x="6323" y="7183"/>
                    <a:pt x="7249" y="7183"/>
                  </a:cubicBezTo>
                  <a:cubicBezTo>
                    <a:pt x="7393" y="7183"/>
                    <a:pt x="7540" y="7150"/>
                    <a:pt x="7690" y="7074"/>
                  </a:cubicBezTo>
                  <a:cubicBezTo>
                    <a:pt x="8921" y="6298"/>
                    <a:pt x="7807" y="3847"/>
                    <a:pt x="7806" y="3845"/>
                  </a:cubicBezTo>
                  <a:lnTo>
                    <a:pt x="7806" y="3845"/>
                  </a:lnTo>
                  <a:cubicBezTo>
                    <a:pt x="7807" y="3846"/>
                    <a:pt x="8660" y="5634"/>
                    <a:pt x="9769" y="5634"/>
                  </a:cubicBezTo>
                  <a:cubicBezTo>
                    <a:pt x="9928" y="5634"/>
                    <a:pt x="10092" y="5597"/>
                    <a:pt x="10259" y="5513"/>
                  </a:cubicBezTo>
                  <a:cubicBezTo>
                    <a:pt x="11036" y="5183"/>
                    <a:pt x="10813" y="3845"/>
                    <a:pt x="10482" y="2614"/>
                  </a:cubicBezTo>
                  <a:cubicBezTo>
                    <a:pt x="9485" y="1218"/>
                    <a:pt x="8488" y="1"/>
                    <a:pt x="7887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4" name="Google Shape;1444;p51"/>
            <p:cNvSpPr/>
            <p:nvPr/>
          </p:nvSpPr>
          <p:spPr>
            <a:xfrm>
              <a:off x="4378150" y="2838525"/>
              <a:ext cx="75175" cy="100375"/>
            </a:xfrm>
            <a:custGeom>
              <a:avLst/>
              <a:gdLst/>
              <a:ahLst/>
              <a:cxnLst/>
              <a:rect l="l" t="t" r="r" b="b"/>
              <a:pathLst>
                <a:path w="3007" h="4015" extrusionOk="0">
                  <a:moveTo>
                    <a:pt x="1669" y="0"/>
                  </a:moveTo>
                  <a:lnTo>
                    <a:pt x="1669" y="107"/>
                  </a:lnTo>
                  <a:cubicBezTo>
                    <a:pt x="1785" y="330"/>
                    <a:pt x="2115" y="776"/>
                    <a:pt x="2338" y="1338"/>
                  </a:cubicBezTo>
                  <a:cubicBezTo>
                    <a:pt x="2561" y="1784"/>
                    <a:pt x="2784" y="2454"/>
                    <a:pt x="2784" y="3007"/>
                  </a:cubicBezTo>
                  <a:lnTo>
                    <a:pt x="2784" y="3453"/>
                  </a:lnTo>
                  <a:lnTo>
                    <a:pt x="2454" y="3792"/>
                  </a:lnTo>
                  <a:cubicBezTo>
                    <a:pt x="2338" y="3899"/>
                    <a:pt x="2231" y="3899"/>
                    <a:pt x="2231" y="3899"/>
                  </a:cubicBezTo>
                  <a:cubicBezTo>
                    <a:pt x="2008" y="3899"/>
                    <a:pt x="1785" y="3792"/>
                    <a:pt x="1562" y="3569"/>
                  </a:cubicBezTo>
                  <a:cubicBezTo>
                    <a:pt x="1116" y="3230"/>
                    <a:pt x="777" y="2784"/>
                    <a:pt x="553" y="2454"/>
                  </a:cubicBezTo>
                  <a:cubicBezTo>
                    <a:pt x="446" y="2230"/>
                    <a:pt x="330" y="2115"/>
                    <a:pt x="223" y="2007"/>
                  </a:cubicBezTo>
                  <a:lnTo>
                    <a:pt x="223" y="1784"/>
                  </a:lnTo>
                  <a:lnTo>
                    <a:pt x="0" y="1784"/>
                  </a:lnTo>
                  <a:cubicBezTo>
                    <a:pt x="0" y="1784"/>
                    <a:pt x="330" y="2338"/>
                    <a:pt x="777" y="2900"/>
                  </a:cubicBezTo>
                  <a:cubicBezTo>
                    <a:pt x="892" y="3230"/>
                    <a:pt x="1223" y="3453"/>
                    <a:pt x="1446" y="3676"/>
                  </a:cubicBezTo>
                  <a:cubicBezTo>
                    <a:pt x="1669" y="3899"/>
                    <a:pt x="1892" y="4015"/>
                    <a:pt x="2231" y="4015"/>
                  </a:cubicBezTo>
                  <a:cubicBezTo>
                    <a:pt x="2338" y="4015"/>
                    <a:pt x="2454" y="4015"/>
                    <a:pt x="2454" y="3899"/>
                  </a:cubicBezTo>
                  <a:cubicBezTo>
                    <a:pt x="2677" y="3792"/>
                    <a:pt x="2784" y="3676"/>
                    <a:pt x="2900" y="3569"/>
                  </a:cubicBezTo>
                  <a:cubicBezTo>
                    <a:pt x="2900" y="3346"/>
                    <a:pt x="3007" y="3123"/>
                    <a:pt x="3007" y="3007"/>
                  </a:cubicBezTo>
                  <a:cubicBezTo>
                    <a:pt x="3007" y="2338"/>
                    <a:pt x="2677" y="1561"/>
                    <a:pt x="2338" y="999"/>
                  </a:cubicBezTo>
                  <a:cubicBezTo>
                    <a:pt x="2008" y="446"/>
                    <a:pt x="1785" y="0"/>
                    <a:pt x="1785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5" name="Google Shape;1445;p51"/>
            <p:cNvSpPr/>
            <p:nvPr/>
          </p:nvSpPr>
          <p:spPr>
            <a:xfrm>
              <a:off x="4442150" y="2788325"/>
              <a:ext cx="64250" cy="117125"/>
            </a:xfrm>
            <a:custGeom>
              <a:avLst/>
              <a:gdLst/>
              <a:ahLst/>
              <a:cxnLst/>
              <a:rect l="l" t="t" r="r" b="b"/>
              <a:pathLst>
                <a:path w="2570" h="4685" extrusionOk="0">
                  <a:moveTo>
                    <a:pt x="1339" y="1"/>
                  </a:moveTo>
                  <a:lnTo>
                    <a:pt x="1339" y="108"/>
                  </a:lnTo>
                  <a:cubicBezTo>
                    <a:pt x="1455" y="331"/>
                    <a:pt x="1785" y="777"/>
                    <a:pt x="2008" y="1446"/>
                  </a:cubicBezTo>
                  <a:cubicBezTo>
                    <a:pt x="2231" y="2008"/>
                    <a:pt x="2454" y="2784"/>
                    <a:pt x="2454" y="3346"/>
                  </a:cubicBezTo>
                  <a:cubicBezTo>
                    <a:pt x="2454" y="3569"/>
                    <a:pt x="2347" y="3792"/>
                    <a:pt x="2347" y="3899"/>
                  </a:cubicBezTo>
                  <a:cubicBezTo>
                    <a:pt x="2231" y="4123"/>
                    <a:pt x="2124" y="4238"/>
                    <a:pt x="2008" y="4346"/>
                  </a:cubicBezTo>
                  <a:cubicBezTo>
                    <a:pt x="1785" y="4462"/>
                    <a:pt x="1678" y="4462"/>
                    <a:pt x="1455" y="4462"/>
                  </a:cubicBezTo>
                  <a:cubicBezTo>
                    <a:pt x="1116" y="4462"/>
                    <a:pt x="786" y="4238"/>
                    <a:pt x="447" y="4015"/>
                  </a:cubicBezTo>
                  <a:cubicBezTo>
                    <a:pt x="340" y="3899"/>
                    <a:pt x="224" y="3792"/>
                    <a:pt x="224" y="3676"/>
                  </a:cubicBezTo>
                  <a:lnTo>
                    <a:pt x="117" y="3569"/>
                  </a:lnTo>
                  <a:lnTo>
                    <a:pt x="117" y="3453"/>
                  </a:lnTo>
                  <a:lnTo>
                    <a:pt x="1" y="3569"/>
                  </a:lnTo>
                  <a:cubicBezTo>
                    <a:pt x="1" y="3569"/>
                    <a:pt x="117" y="3792"/>
                    <a:pt x="447" y="4123"/>
                  </a:cubicBezTo>
                  <a:cubicBezTo>
                    <a:pt x="670" y="4346"/>
                    <a:pt x="1009" y="4685"/>
                    <a:pt x="1455" y="4685"/>
                  </a:cubicBezTo>
                  <a:cubicBezTo>
                    <a:pt x="1678" y="4685"/>
                    <a:pt x="1901" y="4569"/>
                    <a:pt x="2008" y="4462"/>
                  </a:cubicBezTo>
                  <a:cubicBezTo>
                    <a:pt x="2231" y="4346"/>
                    <a:pt x="2347" y="4238"/>
                    <a:pt x="2454" y="4015"/>
                  </a:cubicBezTo>
                  <a:cubicBezTo>
                    <a:pt x="2570" y="3792"/>
                    <a:pt x="2570" y="3569"/>
                    <a:pt x="2570" y="3346"/>
                  </a:cubicBezTo>
                  <a:cubicBezTo>
                    <a:pt x="2570" y="2677"/>
                    <a:pt x="2231" y="1785"/>
                    <a:pt x="2008" y="1116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4497900" y="2751975"/>
              <a:ext cx="89250" cy="114275"/>
            </a:xfrm>
            <a:custGeom>
              <a:avLst/>
              <a:gdLst/>
              <a:ahLst/>
              <a:cxnLst/>
              <a:rect l="l" t="t" r="r" b="b"/>
              <a:pathLst>
                <a:path w="3570" h="4571" extrusionOk="0">
                  <a:moveTo>
                    <a:pt x="1562" y="1"/>
                  </a:moveTo>
                  <a:lnTo>
                    <a:pt x="1" y="3239"/>
                  </a:lnTo>
                  <a:cubicBezTo>
                    <a:pt x="1" y="3239"/>
                    <a:pt x="667" y="4571"/>
                    <a:pt x="1567" y="4571"/>
                  </a:cubicBezTo>
                  <a:cubicBezTo>
                    <a:pt x="1709" y="4571"/>
                    <a:pt x="1856" y="4538"/>
                    <a:pt x="2008" y="4461"/>
                  </a:cubicBezTo>
                  <a:cubicBezTo>
                    <a:pt x="3569" y="3462"/>
                    <a:pt x="1562" y="1"/>
                    <a:pt x="1562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4551000" y="2740825"/>
              <a:ext cx="78075" cy="89250"/>
            </a:xfrm>
            <a:custGeom>
              <a:avLst/>
              <a:gdLst/>
              <a:ahLst/>
              <a:cxnLst/>
              <a:rect l="l" t="t" r="r" b="b"/>
              <a:pathLst>
                <a:path w="3123" h="3570" extrusionOk="0">
                  <a:moveTo>
                    <a:pt x="2453" y="1"/>
                  </a:moveTo>
                  <a:lnTo>
                    <a:pt x="2337" y="117"/>
                  </a:lnTo>
                  <a:cubicBezTo>
                    <a:pt x="2453" y="340"/>
                    <a:pt x="3007" y="1339"/>
                    <a:pt x="2900" y="2231"/>
                  </a:cubicBezTo>
                  <a:cubicBezTo>
                    <a:pt x="2900" y="2454"/>
                    <a:pt x="2900" y="2677"/>
                    <a:pt x="2784" y="2900"/>
                  </a:cubicBezTo>
                  <a:cubicBezTo>
                    <a:pt x="2784" y="3016"/>
                    <a:pt x="2676" y="3239"/>
                    <a:pt x="2453" y="3346"/>
                  </a:cubicBezTo>
                  <a:cubicBezTo>
                    <a:pt x="2230" y="3346"/>
                    <a:pt x="2114" y="3462"/>
                    <a:pt x="1891" y="3462"/>
                  </a:cubicBezTo>
                  <a:cubicBezTo>
                    <a:pt x="1668" y="3462"/>
                    <a:pt x="1445" y="3346"/>
                    <a:pt x="1222" y="3123"/>
                  </a:cubicBezTo>
                  <a:cubicBezTo>
                    <a:pt x="892" y="2900"/>
                    <a:pt x="553" y="2570"/>
                    <a:pt x="446" y="2231"/>
                  </a:cubicBezTo>
                  <a:lnTo>
                    <a:pt x="107" y="1901"/>
                  </a:lnTo>
                  <a:lnTo>
                    <a:pt x="107" y="1785"/>
                  </a:lnTo>
                  <a:lnTo>
                    <a:pt x="107" y="1678"/>
                  </a:lnTo>
                  <a:lnTo>
                    <a:pt x="0" y="1785"/>
                  </a:lnTo>
                  <a:cubicBezTo>
                    <a:pt x="0" y="1785"/>
                    <a:pt x="223" y="2231"/>
                    <a:pt x="553" y="2677"/>
                  </a:cubicBezTo>
                  <a:cubicBezTo>
                    <a:pt x="669" y="2900"/>
                    <a:pt x="892" y="3123"/>
                    <a:pt x="1115" y="3346"/>
                  </a:cubicBezTo>
                  <a:cubicBezTo>
                    <a:pt x="1338" y="3462"/>
                    <a:pt x="1668" y="3569"/>
                    <a:pt x="1891" y="3569"/>
                  </a:cubicBezTo>
                  <a:cubicBezTo>
                    <a:pt x="2114" y="3569"/>
                    <a:pt x="2337" y="3569"/>
                    <a:pt x="2453" y="3462"/>
                  </a:cubicBezTo>
                  <a:cubicBezTo>
                    <a:pt x="2676" y="3346"/>
                    <a:pt x="2900" y="3123"/>
                    <a:pt x="3007" y="2900"/>
                  </a:cubicBezTo>
                  <a:cubicBezTo>
                    <a:pt x="3007" y="2677"/>
                    <a:pt x="3123" y="2454"/>
                    <a:pt x="3123" y="2231"/>
                  </a:cubicBezTo>
                  <a:cubicBezTo>
                    <a:pt x="3123" y="1678"/>
                    <a:pt x="2900" y="1232"/>
                    <a:pt x="2784" y="786"/>
                  </a:cubicBezTo>
                  <a:cubicBezTo>
                    <a:pt x="2561" y="340"/>
                    <a:pt x="2453" y="1"/>
                    <a:pt x="2453" y="1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8" name="Google Shape;1448;p51"/>
            <p:cNvSpPr/>
            <p:nvPr/>
          </p:nvSpPr>
          <p:spPr>
            <a:xfrm>
              <a:off x="4542525" y="2753300"/>
              <a:ext cx="103275" cy="160400"/>
            </a:xfrm>
            <a:custGeom>
              <a:avLst/>
              <a:gdLst/>
              <a:ahLst/>
              <a:cxnLst/>
              <a:rect l="l" t="t" r="r" b="b"/>
              <a:pathLst>
                <a:path w="4131" h="6416" extrusionOk="0">
                  <a:moveTo>
                    <a:pt x="1432" y="0"/>
                  </a:moveTo>
                  <a:cubicBezTo>
                    <a:pt x="1325" y="0"/>
                    <a:pt x="1219" y="20"/>
                    <a:pt x="1115" y="64"/>
                  </a:cubicBezTo>
                  <a:cubicBezTo>
                    <a:pt x="0" y="394"/>
                    <a:pt x="1677" y="3516"/>
                    <a:pt x="1677" y="3516"/>
                  </a:cubicBezTo>
                  <a:cubicBezTo>
                    <a:pt x="1677" y="3516"/>
                    <a:pt x="562" y="4408"/>
                    <a:pt x="1231" y="6416"/>
                  </a:cubicBezTo>
                  <a:lnTo>
                    <a:pt x="4131" y="2847"/>
                  </a:lnTo>
                  <a:cubicBezTo>
                    <a:pt x="4131" y="2847"/>
                    <a:pt x="2703" y="0"/>
                    <a:pt x="1432" y="0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4453300" y="1572850"/>
              <a:ext cx="2838050" cy="2137400"/>
            </a:xfrm>
            <a:custGeom>
              <a:avLst/>
              <a:gdLst/>
              <a:ahLst/>
              <a:cxnLst/>
              <a:rect l="l" t="t" r="r" b="b"/>
              <a:pathLst>
                <a:path w="113522" h="85496" extrusionOk="0">
                  <a:moveTo>
                    <a:pt x="94787" y="0"/>
                  </a:moveTo>
                  <a:cubicBezTo>
                    <a:pt x="94787" y="0"/>
                    <a:pt x="84082" y="3899"/>
                    <a:pt x="79398" y="9028"/>
                  </a:cubicBezTo>
                  <a:lnTo>
                    <a:pt x="89327" y="31447"/>
                  </a:lnTo>
                  <a:lnTo>
                    <a:pt x="68809" y="32339"/>
                  </a:lnTo>
                  <a:lnTo>
                    <a:pt x="55427" y="31777"/>
                  </a:lnTo>
                  <a:cubicBezTo>
                    <a:pt x="55427" y="31777"/>
                    <a:pt x="43937" y="35461"/>
                    <a:pt x="37585" y="42375"/>
                  </a:cubicBezTo>
                  <a:cubicBezTo>
                    <a:pt x="31117" y="49289"/>
                    <a:pt x="23534" y="62225"/>
                    <a:pt x="23534" y="62225"/>
                  </a:cubicBezTo>
                  <a:lnTo>
                    <a:pt x="11821" y="52742"/>
                  </a:lnTo>
                  <a:cubicBezTo>
                    <a:pt x="11821" y="52742"/>
                    <a:pt x="2231" y="57764"/>
                    <a:pt x="1" y="61663"/>
                  </a:cubicBezTo>
                  <a:cubicBezTo>
                    <a:pt x="1" y="61663"/>
                    <a:pt x="9038" y="81628"/>
                    <a:pt x="20965" y="82966"/>
                  </a:cubicBezTo>
                  <a:cubicBezTo>
                    <a:pt x="21612" y="83045"/>
                    <a:pt x="22248" y="83082"/>
                    <a:pt x="22874" y="83082"/>
                  </a:cubicBezTo>
                  <a:cubicBezTo>
                    <a:pt x="33687" y="83082"/>
                    <a:pt x="41261" y="71922"/>
                    <a:pt x="41261" y="71922"/>
                  </a:cubicBezTo>
                  <a:lnTo>
                    <a:pt x="42822" y="84527"/>
                  </a:lnTo>
                  <a:cubicBezTo>
                    <a:pt x="42822" y="84527"/>
                    <a:pt x="51720" y="85495"/>
                    <a:pt x="60976" y="85495"/>
                  </a:cubicBezTo>
                  <a:cubicBezTo>
                    <a:pt x="67740" y="85495"/>
                    <a:pt x="74694" y="84978"/>
                    <a:pt x="78506" y="83189"/>
                  </a:cubicBezTo>
                  <a:cubicBezTo>
                    <a:pt x="78506" y="83189"/>
                    <a:pt x="81967" y="66239"/>
                    <a:pt x="81851" y="61555"/>
                  </a:cubicBezTo>
                  <a:cubicBezTo>
                    <a:pt x="81744" y="56872"/>
                    <a:pt x="80629" y="52073"/>
                    <a:pt x="80629" y="52072"/>
                  </a:cubicBezTo>
                  <a:lnTo>
                    <a:pt x="80629" y="52072"/>
                  </a:lnTo>
                  <a:cubicBezTo>
                    <a:pt x="80629" y="52072"/>
                    <a:pt x="83107" y="52419"/>
                    <a:pt x="86610" y="52419"/>
                  </a:cubicBezTo>
                  <a:cubicBezTo>
                    <a:pt x="93614" y="52419"/>
                    <a:pt x="104716" y="51032"/>
                    <a:pt x="108284" y="42705"/>
                  </a:cubicBezTo>
                  <a:cubicBezTo>
                    <a:pt x="113521" y="30216"/>
                    <a:pt x="94787" y="0"/>
                    <a:pt x="94787" y="0"/>
                  </a:cubicBezTo>
                  <a:close/>
                </a:path>
              </a:pathLst>
            </a:custGeom>
            <a:solidFill>
              <a:srgbClr val="F0B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6410350" y="2740825"/>
              <a:ext cx="33500" cy="55800"/>
            </a:xfrm>
            <a:custGeom>
              <a:avLst/>
              <a:gdLst/>
              <a:ahLst/>
              <a:cxnLst/>
              <a:rect l="l" t="t" r="r" b="b"/>
              <a:pathLst>
                <a:path w="1340" h="2232" extrusionOk="0">
                  <a:moveTo>
                    <a:pt x="1" y="1"/>
                  </a:moveTo>
                  <a:lnTo>
                    <a:pt x="1" y="1"/>
                  </a:lnTo>
                  <a:cubicBezTo>
                    <a:pt x="447" y="670"/>
                    <a:pt x="893" y="1455"/>
                    <a:pt x="1232" y="2231"/>
                  </a:cubicBezTo>
                  <a:cubicBezTo>
                    <a:pt x="1339" y="1785"/>
                    <a:pt x="1339" y="1455"/>
                    <a:pt x="1339" y="1116"/>
                  </a:cubicBezTo>
                  <a:cubicBezTo>
                    <a:pt x="1339" y="893"/>
                    <a:pt x="1339" y="670"/>
                    <a:pt x="1232" y="447"/>
                  </a:cubicBezTo>
                  <a:cubicBezTo>
                    <a:pt x="447" y="22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A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6469025" y="2874650"/>
              <a:ext cx="30575" cy="2925"/>
            </a:xfrm>
            <a:custGeom>
              <a:avLst/>
              <a:gdLst/>
              <a:ahLst/>
              <a:cxnLst/>
              <a:rect l="l" t="t" r="r" b="b"/>
              <a:pathLst>
                <a:path w="1223" h="117" extrusionOk="0">
                  <a:moveTo>
                    <a:pt x="0" y="0"/>
                  </a:moveTo>
                  <a:lnTo>
                    <a:pt x="0" y="0"/>
                  </a:lnTo>
                  <a:cubicBezTo>
                    <a:pt x="107" y="0"/>
                    <a:pt x="553" y="0"/>
                    <a:pt x="1222" y="116"/>
                  </a:cubicBezTo>
                  <a:cubicBezTo>
                    <a:pt x="553" y="0"/>
                    <a:pt x="107" y="0"/>
                    <a:pt x="0" y="0"/>
                  </a:cubicBezTo>
                  <a:close/>
                </a:path>
              </a:pathLst>
            </a:custGeom>
            <a:solidFill>
              <a:srgbClr val="E7DD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51"/>
            <p:cNvSpPr/>
            <p:nvPr/>
          </p:nvSpPr>
          <p:spPr>
            <a:xfrm>
              <a:off x="6441150" y="2751975"/>
              <a:ext cx="434925" cy="131175"/>
            </a:xfrm>
            <a:custGeom>
              <a:avLst/>
              <a:gdLst/>
              <a:ahLst/>
              <a:cxnLst/>
              <a:rect l="l" t="t" r="r" b="b"/>
              <a:pathLst>
                <a:path w="17397" h="5247" extrusionOk="0">
                  <a:moveTo>
                    <a:pt x="107" y="1"/>
                  </a:moveTo>
                  <a:cubicBezTo>
                    <a:pt x="107" y="224"/>
                    <a:pt x="223" y="447"/>
                    <a:pt x="223" y="670"/>
                  </a:cubicBezTo>
                  <a:cubicBezTo>
                    <a:pt x="223" y="1009"/>
                    <a:pt x="107" y="1455"/>
                    <a:pt x="0" y="1901"/>
                  </a:cubicBezTo>
                  <a:cubicBezTo>
                    <a:pt x="446" y="2900"/>
                    <a:pt x="892" y="4015"/>
                    <a:pt x="1115" y="4907"/>
                  </a:cubicBezTo>
                  <a:cubicBezTo>
                    <a:pt x="1222" y="4907"/>
                    <a:pt x="1668" y="4907"/>
                    <a:pt x="2337" y="5023"/>
                  </a:cubicBezTo>
                  <a:cubicBezTo>
                    <a:pt x="3345" y="5130"/>
                    <a:pt x="5014" y="5246"/>
                    <a:pt x="7021" y="5246"/>
                  </a:cubicBezTo>
                  <a:cubicBezTo>
                    <a:pt x="10036" y="5246"/>
                    <a:pt x="13828" y="5023"/>
                    <a:pt x="17396" y="4015"/>
                  </a:cubicBezTo>
                  <a:lnTo>
                    <a:pt x="16834" y="4015"/>
                  </a:lnTo>
                  <a:cubicBezTo>
                    <a:pt x="11927" y="3792"/>
                    <a:pt x="3452" y="1116"/>
                    <a:pt x="107" y="1"/>
                  </a:cubicBezTo>
                  <a:close/>
                </a:path>
              </a:pathLst>
            </a:custGeom>
            <a:solidFill>
              <a:srgbClr val="ECA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51"/>
            <p:cNvSpPr/>
            <p:nvPr/>
          </p:nvSpPr>
          <p:spPr>
            <a:xfrm>
              <a:off x="5557275" y="2727000"/>
              <a:ext cx="39075" cy="78100"/>
            </a:xfrm>
            <a:custGeom>
              <a:avLst/>
              <a:gdLst/>
              <a:ahLst/>
              <a:cxnLst/>
              <a:rect l="l" t="t" r="r" b="b"/>
              <a:pathLst>
                <a:path w="1563" h="3124" extrusionOk="0">
                  <a:moveTo>
                    <a:pt x="1562" y="1"/>
                  </a:moveTo>
                  <a:cubicBezTo>
                    <a:pt x="1562" y="1"/>
                    <a:pt x="1515" y="88"/>
                    <a:pt x="1428" y="251"/>
                  </a:cubicBezTo>
                  <a:lnTo>
                    <a:pt x="1428" y="251"/>
                  </a:lnTo>
                  <a:cubicBezTo>
                    <a:pt x="1437" y="241"/>
                    <a:pt x="1446" y="232"/>
                    <a:pt x="1455" y="224"/>
                  </a:cubicBezTo>
                  <a:cubicBezTo>
                    <a:pt x="1562" y="108"/>
                    <a:pt x="1562" y="1"/>
                    <a:pt x="1562" y="1"/>
                  </a:cubicBezTo>
                  <a:close/>
                  <a:moveTo>
                    <a:pt x="1428" y="251"/>
                  </a:moveTo>
                  <a:cubicBezTo>
                    <a:pt x="1322" y="366"/>
                    <a:pt x="1223" y="571"/>
                    <a:pt x="1116" y="777"/>
                  </a:cubicBezTo>
                  <a:cubicBezTo>
                    <a:pt x="935" y="1145"/>
                    <a:pt x="750" y="1548"/>
                    <a:pt x="547" y="1984"/>
                  </a:cubicBezTo>
                  <a:lnTo>
                    <a:pt x="547" y="1984"/>
                  </a:lnTo>
                  <a:cubicBezTo>
                    <a:pt x="946" y="1170"/>
                    <a:pt x="1260" y="567"/>
                    <a:pt x="1428" y="251"/>
                  </a:cubicBezTo>
                  <a:close/>
                  <a:moveTo>
                    <a:pt x="547" y="1984"/>
                  </a:moveTo>
                  <a:cubicBezTo>
                    <a:pt x="379" y="2328"/>
                    <a:pt x="195" y="2710"/>
                    <a:pt x="1" y="3123"/>
                  </a:cubicBezTo>
                  <a:cubicBezTo>
                    <a:pt x="202" y="2722"/>
                    <a:pt x="381" y="2342"/>
                    <a:pt x="547" y="1984"/>
                  </a:cubicBezTo>
                  <a:close/>
                </a:path>
              </a:pathLst>
            </a:custGeom>
            <a:solidFill>
              <a:srgbClr val="ECA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5484800" y="3370875"/>
              <a:ext cx="14075" cy="122700"/>
            </a:xfrm>
            <a:custGeom>
              <a:avLst/>
              <a:gdLst/>
              <a:ahLst/>
              <a:cxnLst/>
              <a:rect l="l" t="t" r="r" b="b"/>
              <a:pathLst>
                <a:path w="563" h="4908" extrusionOk="0">
                  <a:moveTo>
                    <a:pt x="1" y="1"/>
                  </a:moveTo>
                  <a:lnTo>
                    <a:pt x="563" y="4907"/>
                  </a:lnTo>
                  <a:lnTo>
                    <a:pt x="563" y="4907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7DD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5373300" y="2735250"/>
              <a:ext cx="214800" cy="761225"/>
            </a:xfrm>
            <a:custGeom>
              <a:avLst/>
              <a:gdLst/>
              <a:ahLst/>
              <a:cxnLst/>
              <a:rect l="l" t="t" r="r" b="b"/>
              <a:pathLst>
                <a:path w="8592" h="30449" extrusionOk="0">
                  <a:moveTo>
                    <a:pt x="8591" y="1"/>
                  </a:moveTo>
                  <a:lnTo>
                    <a:pt x="8591" y="1"/>
                  </a:lnTo>
                  <a:cubicBezTo>
                    <a:pt x="8475" y="117"/>
                    <a:pt x="8368" y="340"/>
                    <a:pt x="8252" y="447"/>
                  </a:cubicBezTo>
                  <a:lnTo>
                    <a:pt x="8252" y="746"/>
                  </a:lnTo>
                  <a:lnTo>
                    <a:pt x="8252" y="746"/>
                  </a:lnTo>
                  <a:cubicBezTo>
                    <a:pt x="8375" y="480"/>
                    <a:pt x="8489" y="232"/>
                    <a:pt x="8591" y="1"/>
                  </a:cubicBezTo>
                  <a:close/>
                  <a:moveTo>
                    <a:pt x="8252" y="746"/>
                  </a:moveTo>
                  <a:lnTo>
                    <a:pt x="8252" y="746"/>
                  </a:lnTo>
                  <a:cubicBezTo>
                    <a:pt x="8246" y="759"/>
                    <a:pt x="8240" y="772"/>
                    <a:pt x="8233" y="786"/>
                  </a:cubicBezTo>
                  <a:lnTo>
                    <a:pt x="8252" y="786"/>
                  </a:lnTo>
                  <a:lnTo>
                    <a:pt x="8252" y="746"/>
                  </a:lnTo>
                  <a:close/>
                  <a:moveTo>
                    <a:pt x="8145" y="563"/>
                  </a:moveTo>
                  <a:cubicBezTo>
                    <a:pt x="6691" y="2347"/>
                    <a:pt x="3461" y="6361"/>
                    <a:pt x="2676" y="10037"/>
                  </a:cubicBezTo>
                  <a:cubicBezTo>
                    <a:pt x="1900" y="13944"/>
                    <a:pt x="562" y="25649"/>
                    <a:pt x="0" y="30448"/>
                  </a:cubicBezTo>
                  <a:cubicBezTo>
                    <a:pt x="2792" y="27879"/>
                    <a:pt x="4461" y="25542"/>
                    <a:pt x="4461" y="25426"/>
                  </a:cubicBezTo>
                  <a:lnTo>
                    <a:pt x="5023" y="30332"/>
                  </a:lnTo>
                  <a:lnTo>
                    <a:pt x="5130" y="30332"/>
                  </a:lnTo>
                  <a:cubicBezTo>
                    <a:pt x="5130" y="30332"/>
                    <a:pt x="4684" y="23981"/>
                    <a:pt x="4461" y="18512"/>
                  </a:cubicBezTo>
                  <a:lnTo>
                    <a:pt x="4461" y="18512"/>
                  </a:lnTo>
                  <a:cubicBezTo>
                    <a:pt x="4461" y="21081"/>
                    <a:pt x="4577" y="23981"/>
                    <a:pt x="4684" y="26211"/>
                  </a:cubicBezTo>
                  <a:lnTo>
                    <a:pt x="4577" y="26211"/>
                  </a:lnTo>
                  <a:cubicBezTo>
                    <a:pt x="4461" y="22526"/>
                    <a:pt x="4238" y="17067"/>
                    <a:pt x="4238" y="13944"/>
                  </a:cubicBezTo>
                  <a:cubicBezTo>
                    <a:pt x="4238" y="13382"/>
                    <a:pt x="4238" y="12936"/>
                    <a:pt x="4354" y="12606"/>
                  </a:cubicBezTo>
                  <a:cubicBezTo>
                    <a:pt x="4354" y="10260"/>
                    <a:pt x="5576" y="6808"/>
                    <a:pt x="6807" y="4015"/>
                  </a:cubicBezTo>
                  <a:cubicBezTo>
                    <a:pt x="7315" y="2748"/>
                    <a:pt x="7823" y="1672"/>
                    <a:pt x="8233" y="786"/>
                  </a:cubicBezTo>
                  <a:lnTo>
                    <a:pt x="8145" y="786"/>
                  </a:lnTo>
                  <a:lnTo>
                    <a:pt x="8145" y="563"/>
                  </a:lnTo>
                  <a:close/>
                </a:path>
              </a:pathLst>
            </a:custGeom>
            <a:solidFill>
              <a:srgbClr val="ECA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4740575" y="3203600"/>
              <a:ext cx="36150" cy="36400"/>
            </a:xfrm>
            <a:custGeom>
              <a:avLst/>
              <a:gdLst/>
              <a:ahLst/>
              <a:cxnLst/>
              <a:rect l="l" t="t" r="r" b="b"/>
              <a:pathLst>
                <a:path w="1446" h="1456" extrusionOk="0">
                  <a:moveTo>
                    <a:pt x="776" y="1"/>
                  </a:moveTo>
                  <a:cubicBezTo>
                    <a:pt x="776" y="1"/>
                    <a:pt x="669" y="1"/>
                    <a:pt x="669" y="117"/>
                  </a:cubicBezTo>
                  <a:cubicBezTo>
                    <a:pt x="553" y="117"/>
                    <a:pt x="446" y="117"/>
                    <a:pt x="330" y="224"/>
                  </a:cubicBezTo>
                  <a:cubicBezTo>
                    <a:pt x="330" y="224"/>
                    <a:pt x="330" y="340"/>
                    <a:pt x="223" y="340"/>
                  </a:cubicBezTo>
                  <a:cubicBezTo>
                    <a:pt x="107" y="447"/>
                    <a:pt x="107" y="563"/>
                    <a:pt x="107" y="563"/>
                  </a:cubicBezTo>
                  <a:cubicBezTo>
                    <a:pt x="107" y="670"/>
                    <a:pt x="0" y="786"/>
                    <a:pt x="0" y="786"/>
                  </a:cubicBezTo>
                  <a:cubicBezTo>
                    <a:pt x="0" y="893"/>
                    <a:pt x="107" y="1009"/>
                    <a:pt x="107" y="1009"/>
                  </a:cubicBezTo>
                  <a:cubicBezTo>
                    <a:pt x="107" y="1116"/>
                    <a:pt x="107" y="1232"/>
                    <a:pt x="223" y="1232"/>
                  </a:cubicBezTo>
                  <a:cubicBezTo>
                    <a:pt x="223" y="1339"/>
                    <a:pt x="330" y="1339"/>
                    <a:pt x="330" y="1339"/>
                  </a:cubicBezTo>
                  <a:cubicBezTo>
                    <a:pt x="446" y="1455"/>
                    <a:pt x="553" y="1455"/>
                    <a:pt x="669" y="1455"/>
                  </a:cubicBezTo>
                  <a:lnTo>
                    <a:pt x="776" y="1455"/>
                  </a:lnTo>
                  <a:cubicBezTo>
                    <a:pt x="892" y="1339"/>
                    <a:pt x="999" y="1339"/>
                    <a:pt x="1115" y="1232"/>
                  </a:cubicBezTo>
                  <a:lnTo>
                    <a:pt x="1222" y="1116"/>
                  </a:lnTo>
                  <a:cubicBezTo>
                    <a:pt x="1338" y="1009"/>
                    <a:pt x="1338" y="1009"/>
                    <a:pt x="1338" y="893"/>
                  </a:cubicBezTo>
                  <a:cubicBezTo>
                    <a:pt x="1445" y="786"/>
                    <a:pt x="1445" y="786"/>
                    <a:pt x="1445" y="670"/>
                  </a:cubicBezTo>
                  <a:cubicBezTo>
                    <a:pt x="1445" y="563"/>
                    <a:pt x="1445" y="447"/>
                    <a:pt x="1338" y="447"/>
                  </a:cubicBezTo>
                  <a:cubicBezTo>
                    <a:pt x="1338" y="340"/>
                    <a:pt x="1338" y="224"/>
                    <a:pt x="1222" y="224"/>
                  </a:cubicBezTo>
                  <a:cubicBezTo>
                    <a:pt x="1222" y="224"/>
                    <a:pt x="1222" y="117"/>
                    <a:pt x="1115" y="117"/>
                  </a:cubicBezTo>
                  <a:cubicBezTo>
                    <a:pt x="999" y="117"/>
                    <a:pt x="892" y="1"/>
                    <a:pt x="776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1457;p51"/>
            <p:cNvSpPr/>
            <p:nvPr/>
          </p:nvSpPr>
          <p:spPr>
            <a:xfrm>
              <a:off x="5033175" y="3320700"/>
              <a:ext cx="39050" cy="30800"/>
            </a:xfrm>
            <a:custGeom>
              <a:avLst/>
              <a:gdLst/>
              <a:ahLst/>
              <a:cxnLst/>
              <a:rect l="l" t="t" r="r" b="b"/>
              <a:pathLst>
                <a:path w="1562" h="1232" extrusionOk="0">
                  <a:moveTo>
                    <a:pt x="786" y="0"/>
                  </a:moveTo>
                  <a:cubicBezTo>
                    <a:pt x="0" y="0"/>
                    <a:pt x="0" y="1232"/>
                    <a:pt x="786" y="1232"/>
                  </a:cubicBezTo>
                  <a:cubicBezTo>
                    <a:pt x="1562" y="1232"/>
                    <a:pt x="1562" y="0"/>
                    <a:pt x="786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5233900" y="3022525"/>
              <a:ext cx="39050" cy="30575"/>
            </a:xfrm>
            <a:custGeom>
              <a:avLst/>
              <a:gdLst/>
              <a:ahLst/>
              <a:cxnLst/>
              <a:rect l="l" t="t" r="r" b="b"/>
              <a:pathLst>
                <a:path w="1562" h="1223" extrusionOk="0">
                  <a:moveTo>
                    <a:pt x="785" y="0"/>
                  </a:moveTo>
                  <a:cubicBezTo>
                    <a:pt x="0" y="0"/>
                    <a:pt x="0" y="1222"/>
                    <a:pt x="785" y="1222"/>
                  </a:cubicBezTo>
                  <a:cubicBezTo>
                    <a:pt x="1562" y="1222"/>
                    <a:pt x="1562" y="0"/>
                    <a:pt x="785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1459;p51"/>
            <p:cNvSpPr/>
            <p:nvPr/>
          </p:nvSpPr>
          <p:spPr>
            <a:xfrm>
              <a:off x="5362150" y="3195350"/>
              <a:ext cx="41950" cy="33500"/>
            </a:xfrm>
            <a:custGeom>
              <a:avLst/>
              <a:gdLst/>
              <a:ahLst/>
              <a:cxnLst/>
              <a:rect l="l" t="t" r="r" b="b"/>
              <a:pathLst>
                <a:path w="1678" h="1340" extrusionOk="0">
                  <a:moveTo>
                    <a:pt x="785" y="1"/>
                  </a:moveTo>
                  <a:cubicBezTo>
                    <a:pt x="0" y="1"/>
                    <a:pt x="0" y="1339"/>
                    <a:pt x="785" y="1339"/>
                  </a:cubicBezTo>
                  <a:cubicBezTo>
                    <a:pt x="1677" y="1339"/>
                    <a:pt x="1677" y="1"/>
                    <a:pt x="785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1460;p51"/>
            <p:cNvSpPr/>
            <p:nvPr/>
          </p:nvSpPr>
          <p:spPr>
            <a:xfrm>
              <a:off x="5443100" y="2749300"/>
              <a:ext cx="41725" cy="30575"/>
            </a:xfrm>
            <a:custGeom>
              <a:avLst/>
              <a:gdLst/>
              <a:ahLst/>
              <a:cxnLst/>
              <a:rect l="l" t="t" r="r" b="b"/>
              <a:pathLst>
                <a:path w="1669" h="1223" extrusionOk="0">
                  <a:moveTo>
                    <a:pt x="776" y="1"/>
                  </a:moveTo>
                  <a:cubicBezTo>
                    <a:pt x="0" y="1"/>
                    <a:pt x="0" y="1223"/>
                    <a:pt x="776" y="1223"/>
                  </a:cubicBezTo>
                  <a:cubicBezTo>
                    <a:pt x="1669" y="1223"/>
                    <a:pt x="1669" y="1"/>
                    <a:pt x="776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5682850" y="2506650"/>
              <a:ext cx="39050" cy="30800"/>
            </a:xfrm>
            <a:custGeom>
              <a:avLst/>
              <a:gdLst/>
              <a:ahLst/>
              <a:cxnLst/>
              <a:rect l="l" t="t" r="r" b="b"/>
              <a:pathLst>
                <a:path w="1562" h="1232" extrusionOk="0">
                  <a:moveTo>
                    <a:pt x="331" y="1"/>
                  </a:moveTo>
                  <a:lnTo>
                    <a:pt x="224" y="117"/>
                  </a:lnTo>
                  <a:lnTo>
                    <a:pt x="0" y="340"/>
                  </a:lnTo>
                  <a:lnTo>
                    <a:pt x="0" y="563"/>
                  </a:lnTo>
                  <a:lnTo>
                    <a:pt x="0" y="786"/>
                  </a:lnTo>
                  <a:cubicBezTo>
                    <a:pt x="0" y="893"/>
                    <a:pt x="108" y="1009"/>
                    <a:pt x="224" y="1009"/>
                  </a:cubicBezTo>
                  <a:cubicBezTo>
                    <a:pt x="224" y="1116"/>
                    <a:pt x="224" y="1116"/>
                    <a:pt x="331" y="1116"/>
                  </a:cubicBezTo>
                  <a:cubicBezTo>
                    <a:pt x="447" y="1232"/>
                    <a:pt x="447" y="1232"/>
                    <a:pt x="554" y="1232"/>
                  </a:cubicBezTo>
                  <a:lnTo>
                    <a:pt x="893" y="1232"/>
                  </a:lnTo>
                  <a:cubicBezTo>
                    <a:pt x="1000" y="1232"/>
                    <a:pt x="1116" y="1232"/>
                    <a:pt x="1223" y="1116"/>
                  </a:cubicBezTo>
                  <a:cubicBezTo>
                    <a:pt x="1223" y="1116"/>
                    <a:pt x="1339" y="1116"/>
                    <a:pt x="1339" y="1009"/>
                  </a:cubicBezTo>
                  <a:cubicBezTo>
                    <a:pt x="1446" y="1009"/>
                    <a:pt x="1446" y="893"/>
                    <a:pt x="1446" y="786"/>
                  </a:cubicBezTo>
                  <a:cubicBezTo>
                    <a:pt x="1562" y="786"/>
                    <a:pt x="1562" y="670"/>
                    <a:pt x="1562" y="563"/>
                  </a:cubicBezTo>
                  <a:lnTo>
                    <a:pt x="1562" y="447"/>
                  </a:lnTo>
                  <a:cubicBezTo>
                    <a:pt x="1446" y="340"/>
                    <a:pt x="1446" y="224"/>
                    <a:pt x="1339" y="117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5763575" y="2938875"/>
              <a:ext cx="30800" cy="33475"/>
            </a:xfrm>
            <a:custGeom>
              <a:avLst/>
              <a:gdLst/>
              <a:ahLst/>
              <a:cxnLst/>
              <a:rect l="l" t="t" r="r" b="b"/>
              <a:pathLst>
                <a:path w="1232" h="1339" extrusionOk="0">
                  <a:moveTo>
                    <a:pt x="447" y="1"/>
                  </a:moveTo>
                  <a:cubicBezTo>
                    <a:pt x="340" y="1"/>
                    <a:pt x="224" y="108"/>
                    <a:pt x="224" y="108"/>
                  </a:cubicBezTo>
                  <a:lnTo>
                    <a:pt x="117" y="224"/>
                  </a:lnTo>
                  <a:cubicBezTo>
                    <a:pt x="1" y="331"/>
                    <a:pt x="1" y="447"/>
                    <a:pt x="1" y="554"/>
                  </a:cubicBezTo>
                  <a:lnTo>
                    <a:pt x="1" y="777"/>
                  </a:lnTo>
                  <a:lnTo>
                    <a:pt x="1" y="1000"/>
                  </a:lnTo>
                  <a:lnTo>
                    <a:pt x="224" y="1223"/>
                  </a:lnTo>
                  <a:lnTo>
                    <a:pt x="340" y="1339"/>
                  </a:lnTo>
                  <a:lnTo>
                    <a:pt x="786" y="1339"/>
                  </a:lnTo>
                  <a:cubicBezTo>
                    <a:pt x="893" y="1339"/>
                    <a:pt x="1009" y="1223"/>
                    <a:pt x="1009" y="1223"/>
                  </a:cubicBezTo>
                  <a:lnTo>
                    <a:pt x="1116" y="1116"/>
                  </a:lnTo>
                  <a:cubicBezTo>
                    <a:pt x="1232" y="1000"/>
                    <a:pt x="1232" y="893"/>
                    <a:pt x="1232" y="777"/>
                  </a:cubicBezTo>
                  <a:lnTo>
                    <a:pt x="1232" y="554"/>
                  </a:lnTo>
                  <a:lnTo>
                    <a:pt x="1232" y="331"/>
                  </a:lnTo>
                  <a:lnTo>
                    <a:pt x="1009" y="10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6000650" y="2888700"/>
              <a:ext cx="41750" cy="30575"/>
            </a:xfrm>
            <a:custGeom>
              <a:avLst/>
              <a:gdLst/>
              <a:ahLst/>
              <a:cxnLst/>
              <a:rect l="l" t="t" r="r" b="b"/>
              <a:pathLst>
                <a:path w="1670" h="1223" extrusionOk="0">
                  <a:moveTo>
                    <a:pt x="777" y="0"/>
                  </a:moveTo>
                  <a:cubicBezTo>
                    <a:pt x="1" y="0"/>
                    <a:pt x="1" y="1223"/>
                    <a:pt x="777" y="1223"/>
                  </a:cubicBezTo>
                  <a:cubicBezTo>
                    <a:pt x="1669" y="1223"/>
                    <a:pt x="1669" y="0"/>
                    <a:pt x="777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5891825" y="3281675"/>
              <a:ext cx="39050" cy="30800"/>
            </a:xfrm>
            <a:custGeom>
              <a:avLst/>
              <a:gdLst/>
              <a:ahLst/>
              <a:cxnLst/>
              <a:rect l="l" t="t" r="r" b="b"/>
              <a:pathLst>
                <a:path w="1562" h="1232" extrusionOk="0">
                  <a:moveTo>
                    <a:pt x="786" y="0"/>
                  </a:moveTo>
                  <a:cubicBezTo>
                    <a:pt x="1" y="0"/>
                    <a:pt x="1" y="1231"/>
                    <a:pt x="786" y="1231"/>
                  </a:cubicBezTo>
                  <a:cubicBezTo>
                    <a:pt x="1562" y="1231"/>
                    <a:pt x="1562" y="0"/>
                    <a:pt x="786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6190225" y="3390500"/>
              <a:ext cx="36175" cy="30575"/>
            </a:xfrm>
            <a:custGeom>
              <a:avLst/>
              <a:gdLst/>
              <a:ahLst/>
              <a:cxnLst/>
              <a:rect l="l" t="t" r="r" b="b"/>
              <a:pathLst>
                <a:path w="1447" h="1223" extrusionOk="0">
                  <a:moveTo>
                    <a:pt x="447" y="1"/>
                  </a:moveTo>
                  <a:lnTo>
                    <a:pt x="224" y="224"/>
                  </a:lnTo>
                  <a:lnTo>
                    <a:pt x="108" y="331"/>
                  </a:lnTo>
                  <a:cubicBezTo>
                    <a:pt x="108" y="447"/>
                    <a:pt x="1" y="554"/>
                    <a:pt x="1" y="670"/>
                  </a:cubicBezTo>
                  <a:cubicBezTo>
                    <a:pt x="108" y="670"/>
                    <a:pt x="108" y="777"/>
                    <a:pt x="108" y="777"/>
                  </a:cubicBezTo>
                  <a:cubicBezTo>
                    <a:pt x="108" y="893"/>
                    <a:pt x="108" y="1000"/>
                    <a:pt x="224" y="1000"/>
                  </a:cubicBezTo>
                  <a:cubicBezTo>
                    <a:pt x="224" y="1116"/>
                    <a:pt x="331" y="1116"/>
                    <a:pt x="331" y="1116"/>
                  </a:cubicBezTo>
                  <a:cubicBezTo>
                    <a:pt x="447" y="1223"/>
                    <a:pt x="554" y="1223"/>
                    <a:pt x="670" y="1223"/>
                  </a:cubicBezTo>
                  <a:lnTo>
                    <a:pt x="1116" y="1223"/>
                  </a:lnTo>
                  <a:cubicBezTo>
                    <a:pt x="1116" y="1116"/>
                    <a:pt x="1223" y="1116"/>
                    <a:pt x="1223" y="1000"/>
                  </a:cubicBezTo>
                  <a:cubicBezTo>
                    <a:pt x="1339" y="1000"/>
                    <a:pt x="1339" y="893"/>
                    <a:pt x="1446" y="893"/>
                  </a:cubicBezTo>
                  <a:lnTo>
                    <a:pt x="1446" y="670"/>
                  </a:lnTo>
                  <a:lnTo>
                    <a:pt x="1446" y="447"/>
                  </a:lnTo>
                  <a:cubicBezTo>
                    <a:pt x="1446" y="331"/>
                    <a:pt x="1339" y="224"/>
                    <a:pt x="1223" y="224"/>
                  </a:cubicBezTo>
                  <a:cubicBezTo>
                    <a:pt x="1223" y="108"/>
                    <a:pt x="1223" y="108"/>
                    <a:pt x="1116" y="108"/>
                  </a:cubicBezTo>
                  <a:cubicBezTo>
                    <a:pt x="1000" y="1"/>
                    <a:pt x="893" y="1"/>
                    <a:pt x="777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6234850" y="3111725"/>
              <a:ext cx="41725" cy="30575"/>
            </a:xfrm>
            <a:custGeom>
              <a:avLst/>
              <a:gdLst/>
              <a:ahLst/>
              <a:cxnLst/>
              <a:rect l="l" t="t" r="r" b="b"/>
              <a:pathLst>
                <a:path w="1669" h="1223" extrusionOk="0">
                  <a:moveTo>
                    <a:pt x="776" y="0"/>
                  </a:moveTo>
                  <a:cubicBezTo>
                    <a:pt x="0" y="0"/>
                    <a:pt x="0" y="1223"/>
                    <a:pt x="776" y="1223"/>
                  </a:cubicBezTo>
                  <a:cubicBezTo>
                    <a:pt x="1668" y="1223"/>
                    <a:pt x="1668" y="0"/>
                    <a:pt x="776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6357500" y="2528950"/>
              <a:ext cx="39050" cy="33475"/>
            </a:xfrm>
            <a:custGeom>
              <a:avLst/>
              <a:gdLst/>
              <a:ahLst/>
              <a:cxnLst/>
              <a:rect l="l" t="t" r="r" b="b"/>
              <a:pathLst>
                <a:path w="1562" h="1339" extrusionOk="0">
                  <a:moveTo>
                    <a:pt x="777" y="1"/>
                  </a:moveTo>
                  <a:cubicBezTo>
                    <a:pt x="1" y="1"/>
                    <a:pt x="1" y="1339"/>
                    <a:pt x="777" y="1339"/>
                  </a:cubicBezTo>
                  <a:cubicBezTo>
                    <a:pt x="1562" y="1339"/>
                    <a:pt x="1562" y="1"/>
                    <a:pt x="777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6694725" y="2668350"/>
              <a:ext cx="41950" cy="30800"/>
            </a:xfrm>
            <a:custGeom>
              <a:avLst/>
              <a:gdLst/>
              <a:ahLst/>
              <a:cxnLst/>
              <a:rect l="l" t="t" r="r" b="b"/>
              <a:pathLst>
                <a:path w="1678" h="1232" extrusionOk="0">
                  <a:moveTo>
                    <a:pt x="785" y="0"/>
                  </a:moveTo>
                  <a:cubicBezTo>
                    <a:pt x="0" y="0"/>
                    <a:pt x="0" y="1232"/>
                    <a:pt x="785" y="1232"/>
                  </a:cubicBezTo>
                  <a:lnTo>
                    <a:pt x="892" y="1232"/>
                  </a:lnTo>
                  <a:cubicBezTo>
                    <a:pt x="1677" y="1232"/>
                    <a:pt x="1677" y="0"/>
                    <a:pt x="892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6638975" y="2470525"/>
              <a:ext cx="36375" cy="30575"/>
            </a:xfrm>
            <a:custGeom>
              <a:avLst/>
              <a:gdLst/>
              <a:ahLst/>
              <a:cxnLst/>
              <a:rect l="l" t="t" r="r" b="b"/>
              <a:pathLst>
                <a:path w="1455" h="1223" extrusionOk="0">
                  <a:moveTo>
                    <a:pt x="446" y="1"/>
                  </a:moveTo>
                  <a:cubicBezTo>
                    <a:pt x="339" y="1"/>
                    <a:pt x="223" y="108"/>
                    <a:pt x="223" y="108"/>
                  </a:cubicBezTo>
                  <a:cubicBezTo>
                    <a:pt x="116" y="224"/>
                    <a:pt x="116" y="224"/>
                    <a:pt x="116" y="331"/>
                  </a:cubicBezTo>
                  <a:cubicBezTo>
                    <a:pt x="0" y="447"/>
                    <a:pt x="0" y="447"/>
                    <a:pt x="0" y="554"/>
                  </a:cubicBezTo>
                  <a:lnTo>
                    <a:pt x="0" y="777"/>
                  </a:lnTo>
                  <a:lnTo>
                    <a:pt x="223" y="1000"/>
                  </a:lnTo>
                  <a:lnTo>
                    <a:pt x="339" y="1116"/>
                  </a:lnTo>
                  <a:cubicBezTo>
                    <a:pt x="446" y="1223"/>
                    <a:pt x="562" y="1223"/>
                    <a:pt x="669" y="1223"/>
                  </a:cubicBezTo>
                  <a:lnTo>
                    <a:pt x="785" y="1223"/>
                  </a:lnTo>
                  <a:cubicBezTo>
                    <a:pt x="892" y="1223"/>
                    <a:pt x="1008" y="1223"/>
                    <a:pt x="1008" y="1116"/>
                  </a:cubicBezTo>
                  <a:cubicBezTo>
                    <a:pt x="1115" y="1116"/>
                    <a:pt x="1231" y="1116"/>
                    <a:pt x="1231" y="1000"/>
                  </a:cubicBezTo>
                  <a:cubicBezTo>
                    <a:pt x="1338" y="1000"/>
                    <a:pt x="1338" y="893"/>
                    <a:pt x="1338" y="777"/>
                  </a:cubicBezTo>
                  <a:cubicBezTo>
                    <a:pt x="1454" y="777"/>
                    <a:pt x="1454" y="670"/>
                    <a:pt x="1454" y="554"/>
                  </a:cubicBezTo>
                  <a:lnTo>
                    <a:pt x="1454" y="447"/>
                  </a:lnTo>
                  <a:cubicBezTo>
                    <a:pt x="1338" y="331"/>
                    <a:pt x="1338" y="224"/>
                    <a:pt x="1231" y="108"/>
                  </a:cubicBezTo>
                  <a:cubicBezTo>
                    <a:pt x="1231" y="108"/>
                    <a:pt x="1115" y="108"/>
                    <a:pt x="1115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6923325" y="2381325"/>
              <a:ext cx="33475" cy="30575"/>
            </a:xfrm>
            <a:custGeom>
              <a:avLst/>
              <a:gdLst/>
              <a:ahLst/>
              <a:cxnLst/>
              <a:rect l="l" t="t" r="r" b="b"/>
              <a:pathLst>
                <a:path w="1339" h="1223" extrusionOk="0">
                  <a:moveTo>
                    <a:pt x="339" y="0"/>
                  </a:moveTo>
                  <a:cubicBezTo>
                    <a:pt x="223" y="107"/>
                    <a:pt x="223" y="107"/>
                    <a:pt x="116" y="107"/>
                  </a:cubicBezTo>
                  <a:cubicBezTo>
                    <a:pt x="116" y="223"/>
                    <a:pt x="0" y="330"/>
                    <a:pt x="0" y="330"/>
                  </a:cubicBezTo>
                  <a:lnTo>
                    <a:pt x="0" y="553"/>
                  </a:lnTo>
                  <a:lnTo>
                    <a:pt x="0" y="776"/>
                  </a:lnTo>
                  <a:cubicBezTo>
                    <a:pt x="0" y="892"/>
                    <a:pt x="116" y="999"/>
                    <a:pt x="116" y="999"/>
                  </a:cubicBezTo>
                  <a:lnTo>
                    <a:pt x="223" y="1115"/>
                  </a:lnTo>
                  <a:cubicBezTo>
                    <a:pt x="339" y="1222"/>
                    <a:pt x="446" y="1222"/>
                    <a:pt x="562" y="1222"/>
                  </a:cubicBezTo>
                  <a:lnTo>
                    <a:pt x="785" y="1222"/>
                  </a:lnTo>
                  <a:cubicBezTo>
                    <a:pt x="785" y="1222"/>
                    <a:pt x="892" y="1222"/>
                    <a:pt x="1008" y="1115"/>
                  </a:cubicBezTo>
                  <a:cubicBezTo>
                    <a:pt x="1008" y="1115"/>
                    <a:pt x="1115" y="1115"/>
                    <a:pt x="1231" y="999"/>
                  </a:cubicBezTo>
                  <a:lnTo>
                    <a:pt x="1339" y="892"/>
                  </a:lnTo>
                  <a:lnTo>
                    <a:pt x="1339" y="553"/>
                  </a:lnTo>
                  <a:lnTo>
                    <a:pt x="1339" y="446"/>
                  </a:lnTo>
                  <a:cubicBezTo>
                    <a:pt x="1339" y="330"/>
                    <a:pt x="1231" y="223"/>
                    <a:pt x="1231" y="107"/>
                  </a:cubicBezTo>
                  <a:lnTo>
                    <a:pt x="1008" y="107"/>
                  </a:lnTo>
                  <a:cubicBezTo>
                    <a:pt x="1008" y="0"/>
                    <a:pt x="892" y="0"/>
                    <a:pt x="785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6664175" y="2038300"/>
              <a:ext cx="44625" cy="30800"/>
            </a:xfrm>
            <a:custGeom>
              <a:avLst/>
              <a:gdLst/>
              <a:ahLst/>
              <a:cxnLst/>
              <a:rect l="l" t="t" r="r" b="b"/>
              <a:pathLst>
                <a:path w="1785" h="1232" extrusionOk="0">
                  <a:moveTo>
                    <a:pt x="892" y="1"/>
                  </a:moveTo>
                  <a:cubicBezTo>
                    <a:pt x="0" y="1"/>
                    <a:pt x="0" y="1232"/>
                    <a:pt x="892" y="1232"/>
                  </a:cubicBezTo>
                  <a:cubicBezTo>
                    <a:pt x="1784" y="1232"/>
                    <a:pt x="1784" y="1"/>
                    <a:pt x="892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6825850" y="1868350"/>
              <a:ext cx="39075" cy="30575"/>
            </a:xfrm>
            <a:custGeom>
              <a:avLst/>
              <a:gdLst/>
              <a:ahLst/>
              <a:cxnLst/>
              <a:rect l="l" t="t" r="r" b="b"/>
              <a:pathLst>
                <a:path w="1563" h="1223" extrusionOk="0">
                  <a:moveTo>
                    <a:pt x="777" y="1"/>
                  </a:moveTo>
                  <a:cubicBezTo>
                    <a:pt x="1" y="1"/>
                    <a:pt x="1" y="1223"/>
                    <a:pt x="777" y="1223"/>
                  </a:cubicBezTo>
                  <a:cubicBezTo>
                    <a:pt x="1562" y="1223"/>
                    <a:pt x="1562" y="1"/>
                    <a:pt x="777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6616650" y="1812600"/>
              <a:ext cx="33500" cy="30575"/>
            </a:xfrm>
            <a:custGeom>
              <a:avLst/>
              <a:gdLst/>
              <a:ahLst/>
              <a:cxnLst/>
              <a:rect l="l" t="t" r="r" b="b"/>
              <a:pathLst>
                <a:path w="1340" h="1223" extrusionOk="0">
                  <a:moveTo>
                    <a:pt x="340" y="0"/>
                  </a:moveTo>
                  <a:cubicBezTo>
                    <a:pt x="224" y="0"/>
                    <a:pt x="224" y="108"/>
                    <a:pt x="117" y="108"/>
                  </a:cubicBezTo>
                  <a:cubicBezTo>
                    <a:pt x="117" y="223"/>
                    <a:pt x="1" y="223"/>
                    <a:pt x="1" y="331"/>
                  </a:cubicBezTo>
                  <a:lnTo>
                    <a:pt x="1" y="554"/>
                  </a:lnTo>
                  <a:lnTo>
                    <a:pt x="1" y="777"/>
                  </a:lnTo>
                  <a:cubicBezTo>
                    <a:pt x="1" y="893"/>
                    <a:pt x="1" y="893"/>
                    <a:pt x="117" y="1000"/>
                  </a:cubicBezTo>
                  <a:cubicBezTo>
                    <a:pt x="224" y="1000"/>
                    <a:pt x="224" y="1116"/>
                    <a:pt x="224" y="1116"/>
                  </a:cubicBezTo>
                  <a:cubicBezTo>
                    <a:pt x="340" y="1116"/>
                    <a:pt x="447" y="1223"/>
                    <a:pt x="563" y="1223"/>
                  </a:cubicBezTo>
                  <a:lnTo>
                    <a:pt x="786" y="1223"/>
                  </a:lnTo>
                  <a:cubicBezTo>
                    <a:pt x="786" y="1223"/>
                    <a:pt x="893" y="1223"/>
                    <a:pt x="1009" y="1116"/>
                  </a:cubicBezTo>
                  <a:cubicBezTo>
                    <a:pt x="1009" y="1116"/>
                    <a:pt x="1116" y="1116"/>
                    <a:pt x="1116" y="1000"/>
                  </a:cubicBezTo>
                  <a:cubicBezTo>
                    <a:pt x="1232" y="1000"/>
                    <a:pt x="1232" y="893"/>
                    <a:pt x="1339" y="777"/>
                  </a:cubicBezTo>
                  <a:lnTo>
                    <a:pt x="1339" y="554"/>
                  </a:lnTo>
                  <a:lnTo>
                    <a:pt x="1339" y="447"/>
                  </a:lnTo>
                  <a:cubicBezTo>
                    <a:pt x="1339" y="331"/>
                    <a:pt x="1232" y="223"/>
                    <a:pt x="1116" y="108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6979075" y="2155400"/>
              <a:ext cx="36375" cy="30800"/>
            </a:xfrm>
            <a:custGeom>
              <a:avLst/>
              <a:gdLst/>
              <a:ahLst/>
              <a:cxnLst/>
              <a:rect l="l" t="t" r="r" b="b"/>
              <a:pathLst>
                <a:path w="1455" h="1232" extrusionOk="0">
                  <a:moveTo>
                    <a:pt x="340" y="0"/>
                  </a:moveTo>
                  <a:lnTo>
                    <a:pt x="224" y="116"/>
                  </a:lnTo>
                  <a:lnTo>
                    <a:pt x="1" y="339"/>
                  </a:lnTo>
                  <a:lnTo>
                    <a:pt x="1" y="562"/>
                  </a:lnTo>
                  <a:lnTo>
                    <a:pt x="1" y="785"/>
                  </a:lnTo>
                  <a:cubicBezTo>
                    <a:pt x="1" y="892"/>
                    <a:pt x="117" y="892"/>
                    <a:pt x="224" y="1008"/>
                  </a:cubicBezTo>
                  <a:cubicBezTo>
                    <a:pt x="224" y="1008"/>
                    <a:pt x="224" y="1115"/>
                    <a:pt x="340" y="1115"/>
                  </a:cubicBezTo>
                  <a:cubicBezTo>
                    <a:pt x="447" y="1231"/>
                    <a:pt x="447" y="1231"/>
                    <a:pt x="563" y="1231"/>
                  </a:cubicBezTo>
                  <a:lnTo>
                    <a:pt x="786" y="1231"/>
                  </a:lnTo>
                  <a:cubicBezTo>
                    <a:pt x="893" y="1231"/>
                    <a:pt x="893" y="1231"/>
                    <a:pt x="1009" y="1115"/>
                  </a:cubicBezTo>
                  <a:cubicBezTo>
                    <a:pt x="1116" y="1115"/>
                    <a:pt x="1116" y="1115"/>
                    <a:pt x="1232" y="1008"/>
                  </a:cubicBezTo>
                  <a:cubicBezTo>
                    <a:pt x="1232" y="1008"/>
                    <a:pt x="1339" y="892"/>
                    <a:pt x="1339" y="785"/>
                  </a:cubicBezTo>
                  <a:cubicBezTo>
                    <a:pt x="1339" y="785"/>
                    <a:pt x="1455" y="669"/>
                    <a:pt x="1339" y="562"/>
                  </a:cubicBezTo>
                  <a:lnTo>
                    <a:pt x="1339" y="446"/>
                  </a:lnTo>
                  <a:cubicBezTo>
                    <a:pt x="1339" y="339"/>
                    <a:pt x="1339" y="223"/>
                    <a:pt x="1232" y="116"/>
                  </a:cubicBezTo>
                  <a:cubicBezTo>
                    <a:pt x="1116" y="116"/>
                    <a:pt x="1116" y="116"/>
                    <a:pt x="1116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6842575" y="2230775"/>
              <a:ext cx="39075" cy="30575"/>
            </a:xfrm>
            <a:custGeom>
              <a:avLst/>
              <a:gdLst/>
              <a:ahLst/>
              <a:cxnLst/>
              <a:rect l="l" t="t" r="r" b="b"/>
              <a:pathLst>
                <a:path w="1563" h="1223" extrusionOk="0">
                  <a:moveTo>
                    <a:pt x="777" y="0"/>
                  </a:moveTo>
                  <a:cubicBezTo>
                    <a:pt x="1" y="0"/>
                    <a:pt x="1" y="1223"/>
                    <a:pt x="777" y="1223"/>
                  </a:cubicBezTo>
                  <a:cubicBezTo>
                    <a:pt x="1562" y="1223"/>
                    <a:pt x="1562" y="0"/>
                    <a:pt x="777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6243100" y="2760450"/>
              <a:ext cx="39050" cy="30600"/>
            </a:xfrm>
            <a:custGeom>
              <a:avLst/>
              <a:gdLst/>
              <a:ahLst/>
              <a:cxnLst/>
              <a:rect l="l" t="t" r="r" b="b"/>
              <a:pathLst>
                <a:path w="1562" h="1224" extrusionOk="0">
                  <a:moveTo>
                    <a:pt x="785" y="1"/>
                  </a:moveTo>
                  <a:cubicBezTo>
                    <a:pt x="0" y="1"/>
                    <a:pt x="0" y="1223"/>
                    <a:pt x="785" y="1223"/>
                  </a:cubicBezTo>
                  <a:cubicBezTo>
                    <a:pt x="1561" y="1223"/>
                    <a:pt x="1561" y="1"/>
                    <a:pt x="785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5624200" y="3262275"/>
              <a:ext cx="41950" cy="30575"/>
            </a:xfrm>
            <a:custGeom>
              <a:avLst/>
              <a:gdLst/>
              <a:ahLst/>
              <a:cxnLst/>
              <a:rect l="l" t="t" r="r" b="b"/>
              <a:pathLst>
                <a:path w="1678" h="1223" extrusionOk="0">
                  <a:moveTo>
                    <a:pt x="892" y="0"/>
                  </a:moveTo>
                  <a:cubicBezTo>
                    <a:pt x="0" y="0"/>
                    <a:pt x="0" y="1222"/>
                    <a:pt x="892" y="1222"/>
                  </a:cubicBezTo>
                  <a:cubicBezTo>
                    <a:pt x="1677" y="1222"/>
                    <a:pt x="1677" y="0"/>
                    <a:pt x="892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5668800" y="3527000"/>
              <a:ext cx="41950" cy="30800"/>
            </a:xfrm>
            <a:custGeom>
              <a:avLst/>
              <a:gdLst/>
              <a:ahLst/>
              <a:cxnLst/>
              <a:rect l="l" t="t" r="r" b="b"/>
              <a:pathLst>
                <a:path w="1678" h="1232" extrusionOk="0">
                  <a:moveTo>
                    <a:pt x="893" y="0"/>
                  </a:moveTo>
                  <a:cubicBezTo>
                    <a:pt x="0" y="0"/>
                    <a:pt x="0" y="1232"/>
                    <a:pt x="893" y="1232"/>
                  </a:cubicBezTo>
                  <a:cubicBezTo>
                    <a:pt x="1678" y="1232"/>
                    <a:pt x="1678" y="0"/>
                    <a:pt x="893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4857650" y="3527175"/>
              <a:ext cx="443175" cy="123100"/>
            </a:xfrm>
            <a:custGeom>
              <a:avLst/>
              <a:gdLst/>
              <a:ahLst/>
              <a:cxnLst/>
              <a:rect l="l" t="t" r="r" b="b"/>
              <a:pathLst>
                <a:path w="17727" h="4924" extrusionOk="0">
                  <a:moveTo>
                    <a:pt x="12008" y="0"/>
                  </a:moveTo>
                  <a:cubicBezTo>
                    <a:pt x="7201" y="0"/>
                    <a:pt x="2549" y="1957"/>
                    <a:pt x="1" y="3232"/>
                  </a:cubicBezTo>
                  <a:cubicBezTo>
                    <a:pt x="1562" y="4124"/>
                    <a:pt x="3123" y="4677"/>
                    <a:pt x="4791" y="4793"/>
                  </a:cubicBezTo>
                  <a:cubicBezTo>
                    <a:pt x="5458" y="4882"/>
                    <a:pt x="6114" y="4923"/>
                    <a:pt x="6760" y="4923"/>
                  </a:cubicBezTo>
                  <a:cubicBezTo>
                    <a:pt x="10980" y="4923"/>
                    <a:pt x="14732" y="3144"/>
                    <a:pt x="17727" y="1109"/>
                  </a:cubicBezTo>
                  <a:cubicBezTo>
                    <a:pt x="15879" y="313"/>
                    <a:pt x="13931" y="0"/>
                    <a:pt x="12008" y="0"/>
                  </a:cubicBez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6945625" y="2462050"/>
              <a:ext cx="239775" cy="368025"/>
            </a:xfrm>
            <a:custGeom>
              <a:avLst/>
              <a:gdLst/>
              <a:ahLst/>
              <a:cxnLst/>
              <a:rect l="l" t="t" r="r" b="b"/>
              <a:pathLst>
                <a:path w="9591" h="14721" extrusionOk="0">
                  <a:moveTo>
                    <a:pt x="9484" y="1"/>
                  </a:moveTo>
                  <a:lnTo>
                    <a:pt x="9484" y="1"/>
                  </a:lnTo>
                  <a:cubicBezTo>
                    <a:pt x="3239" y="2231"/>
                    <a:pt x="786" y="10706"/>
                    <a:pt x="0" y="14720"/>
                  </a:cubicBezTo>
                  <a:cubicBezTo>
                    <a:pt x="3685" y="13382"/>
                    <a:pt x="6914" y="10929"/>
                    <a:pt x="8591" y="7137"/>
                  </a:cubicBezTo>
                  <a:cubicBezTo>
                    <a:pt x="9368" y="5130"/>
                    <a:pt x="9591" y="2677"/>
                    <a:pt x="9484" y="1"/>
                  </a:cubicBez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6820275" y="1617450"/>
              <a:ext cx="334575" cy="855775"/>
            </a:xfrm>
            <a:custGeom>
              <a:avLst/>
              <a:gdLst/>
              <a:ahLst/>
              <a:cxnLst/>
              <a:rect l="l" t="t" r="r" b="b"/>
              <a:pathLst>
                <a:path w="13383" h="34231" extrusionOk="0">
                  <a:moveTo>
                    <a:pt x="1" y="1"/>
                  </a:moveTo>
                  <a:cubicBezTo>
                    <a:pt x="1" y="1"/>
                    <a:pt x="1" y="108"/>
                    <a:pt x="108" y="224"/>
                  </a:cubicBezTo>
                  <a:cubicBezTo>
                    <a:pt x="893" y="1562"/>
                    <a:pt x="4015" y="7467"/>
                    <a:pt x="7138" y="14381"/>
                  </a:cubicBezTo>
                  <a:cubicBezTo>
                    <a:pt x="10260" y="21188"/>
                    <a:pt x="13159" y="29101"/>
                    <a:pt x="13382" y="34231"/>
                  </a:cubicBezTo>
                  <a:lnTo>
                    <a:pt x="13382" y="34124"/>
                  </a:lnTo>
                  <a:cubicBezTo>
                    <a:pt x="13266" y="28655"/>
                    <a:pt x="9921" y="20180"/>
                    <a:pt x="6576" y="12936"/>
                  </a:cubicBezTo>
                  <a:cubicBezTo>
                    <a:pt x="3346" y="580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4481175" y="3125550"/>
              <a:ext cx="432250" cy="473950"/>
            </a:xfrm>
            <a:custGeom>
              <a:avLst/>
              <a:gdLst/>
              <a:ahLst/>
              <a:cxnLst/>
              <a:rect l="l" t="t" r="r" b="b"/>
              <a:pathLst>
                <a:path w="17290" h="18958" extrusionOk="0">
                  <a:moveTo>
                    <a:pt x="1" y="1"/>
                  </a:moveTo>
                  <a:cubicBezTo>
                    <a:pt x="1" y="1"/>
                    <a:pt x="1" y="107"/>
                    <a:pt x="102" y="210"/>
                  </a:cubicBezTo>
                  <a:lnTo>
                    <a:pt x="102" y="210"/>
                  </a:lnTo>
                  <a:cubicBezTo>
                    <a:pt x="35" y="73"/>
                    <a:pt x="1" y="1"/>
                    <a:pt x="1" y="1"/>
                  </a:cubicBezTo>
                  <a:close/>
                  <a:moveTo>
                    <a:pt x="102" y="210"/>
                  </a:moveTo>
                  <a:cubicBezTo>
                    <a:pt x="534" y="1087"/>
                    <a:pt x="2321" y="4601"/>
                    <a:pt x="5023" y="8369"/>
                  </a:cubicBezTo>
                  <a:cubicBezTo>
                    <a:pt x="8253" y="12713"/>
                    <a:pt x="12490" y="17513"/>
                    <a:pt x="17290" y="18958"/>
                  </a:cubicBezTo>
                  <a:cubicBezTo>
                    <a:pt x="12606" y="17397"/>
                    <a:pt x="8253" y="12713"/>
                    <a:pt x="5130" y="8369"/>
                  </a:cubicBezTo>
                  <a:cubicBezTo>
                    <a:pt x="3569" y="6138"/>
                    <a:pt x="2231" y="4015"/>
                    <a:pt x="1455" y="2570"/>
                  </a:cubicBezTo>
                  <a:cubicBezTo>
                    <a:pt x="1009" y="1785"/>
                    <a:pt x="563" y="1116"/>
                    <a:pt x="340" y="670"/>
                  </a:cubicBezTo>
                  <a:cubicBezTo>
                    <a:pt x="224" y="447"/>
                    <a:pt x="224" y="340"/>
                    <a:pt x="117" y="224"/>
                  </a:cubicBezTo>
                  <a:cubicBezTo>
                    <a:pt x="112" y="219"/>
                    <a:pt x="107" y="214"/>
                    <a:pt x="102" y="210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6165025" y="2378425"/>
              <a:ext cx="532625" cy="27900"/>
            </a:xfrm>
            <a:custGeom>
              <a:avLst/>
              <a:gdLst/>
              <a:ahLst/>
              <a:cxnLst/>
              <a:rect l="l" t="t" r="r" b="b"/>
              <a:pathLst>
                <a:path w="21305" h="1116" extrusionOk="0">
                  <a:moveTo>
                    <a:pt x="21304" y="0"/>
                  </a:moveTo>
                  <a:lnTo>
                    <a:pt x="1" y="1008"/>
                  </a:lnTo>
                  <a:lnTo>
                    <a:pt x="1" y="1115"/>
                  </a:lnTo>
                  <a:lnTo>
                    <a:pt x="21304" y="116"/>
                  </a:lnTo>
                  <a:lnTo>
                    <a:pt x="21304" y="0"/>
                  </a:ln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5047225" y="2384000"/>
              <a:ext cx="791775" cy="755625"/>
            </a:xfrm>
            <a:custGeom>
              <a:avLst/>
              <a:gdLst/>
              <a:ahLst/>
              <a:cxnLst/>
              <a:rect l="l" t="t" r="r" b="b"/>
              <a:pathLst>
                <a:path w="31671" h="30225" extrusionOk="0">
                  <a:moveTo>
                    <a:pt x="31670" y="0"/>
                  </a:moveTo>
                  <a:lnTo>
                    <a:pt x="31670" y="0"/>
                  </a:lnTo>
                  <a:cubicBezTo>
                    <a:pt x="31670" y="0"/>
                    <a:pt x="22759" y="3193"/>
                    <a:pt x="16520" y="8479"/>
                  </a:cubicBezTo>
                  <a:lnTo>
                    <a:pt x="16520" y="8479"/>
                  </a:lnTo>
                  <a:cubicBezTo>
                    <a:pt x="19617" y="5855"/>
                    <a:pt x="23345" y="3771"/>
                    <a:pt x="26318" y="2346"/>
                  </a:cubicBezTo>
                  <a:cubicBezTo>
                    <a:pt x="27879" y="1561"/>
                    <a:pt x="29217" y="1008"/>
                    <a:pt x="30109" y="669"/>
                  </a:cubicBezTo>
                  <a:cubicBezTo>
                    <a:pt x="30662" y="446"/>
                    <a:pt x="31001" y="339"/>
                    <a:pt x="31224" y="223"/>
                  </a:cubicBezTo>
                  <a:cubicBezTo>
                    <a:pt x="31554" y="116"/>
                    <a:pt x="31670" y="0"/>
                    <a:pt x="31670" y="0"/>
                  </a:cubicBezTo>
                  <a:close/>
                  <a:moveTo>
                    <a:pt x="16487" y="8507"/>
                  </a:moveTo>
                  <a:lnTo>
                    <a:pt x="16487" y="8507"/>
                  </a:lnTo>
                  <a:cubicBezTo>
                    <a:pt x="16454" y="8535"/>
                    <a:pt x="16421" y="8563"/>
                    <a:pt x="16388" y="8591"/>
                  </a:cubicBezTo>
                  <a:cubicBezTo>
                    <a:pt x="16421" y="8563"/>
                    <a:pt x="16454" y="8535"/>
                    <a:pt x="16487" y="8507"/>
                  </a:cubicBezTo>
                  <a:close/>
                  <a:moveTo>
                    <a:pt x="16388" y="8591"/>
                  </a:moveTo>
                  <a:cubicBezTo>
                    <a:pt x="13159" y="11267"/>
                    <a:pt x="9145" y="16620"/>
                    <a:pt x="5799" y="21411"/>
                  </a:cubicBezTo>
                  <a:cubicBezTo>
                    <a:pt x="2561" y="26094"/>
                    <a:pt x="1" y="30225"/>
                    <a:pt x="1" y="30225"/>
                  </a:cubicBezTo>
                  <a:lnTo>
                    <a:pt x="108" y="30225"/>
                  </a:lnTo>
                  <a:lnTo>
                    <a:pt x="224" y="30109"/>
                  </a:lnTo>
                  <a:cubicBezTo>
                    <a:pt x="777" y="29217"/>
                    <a:pt x="3346" y="25095"/>
                    <a:pt x="6468" y="20519"/>
                  </a:cubicBezTo>
                  <a:cubicBezTo>
                    <a:pt x="9698" y="16058"/>
                    <a:pt x="13489" y="11044"/>
                    <a:pt x="16388" y="8591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4464450" y="2911000"/>
              <a:ext cx="309600" cy="231300"/>
            </a:xfrm>
            <a:custGeom>
              <a:avLst/>
              <a:gdLst/>
              <a:ahLst/>
              <a:cxnLst/>
              <a:rect l="l" t="t" r="r" b="b"/>
              <a:pathLst>
                <a:path w="12384" h="9252" extrusionOk="0">
                  <a:moveTo>
                    <a:pt x="12383" y="1"/>
                  </a:moveTo>
                  <a:lnTo>
                    <a:pt x="12383" y="1"/>
                  </a:lnTo>
                  <a:cubicBezTo>
                    <a:pt x="5576" y="2454"/>
                    <a:pt x="1" y="9145"/>
                    <a:pt x="1" y="9145"/>
                  </a:cubicBezTo>
                  <a:lnTo>
                    <a:pt x="117" y="9252"/>
                  </a:lnTo>
                  <a:cubicBezTo>
                    <a:pt x="117" y="9252"/>
                    <a:pt x="117" y="9145"/>
                    <a:pt x="340" y="8922"/>
                  </a:cubicBezTo>
                  <a:cubicBezTo>
                    <a:pt x="1455" y="7583"/>
                    <a:pt x="6469" y="2231"/>
                    <a:pt x="12383" y="1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6454975" y="1606300"/>
              <a:ext cx="387625" cy="223050"/>
            </a:xfrm>
            <a:custGeom>
              <a:avLst/>
              <a:gdLst/>
              <a:ahLst/>
              <a:cxnLst/>
              <a:rect l="l" t="t" r="r" b="b"/>
              <a:pathLst>
                <a:path w="15505" h="8922" extrusionOk="0">
                  <a:moveTo>
                    <a:pt x="15389" y="0"/>
                  </a:moveTo>
                  <a:cubicBezTo>
                    <a:pt x="9460" y="1939"/>
                    <a:pt x="1470" y="7820"/>
                    <a:pt x="179" y="8786"/>
                  </a:cubicBezTo>
                  <a:lnTo>
                    <a:pt x="179" y="8786"/>
                  </a:lnTo>
                  <a:cubicBezTo>
                    <a:pt x="224" y="8758"/>
                    <a:pt x="278" y="8728"/>
                    <a:pt x="339" y="8699"/>
                  </a:cubicBezTo>
                  <a:cubicBezTo>
                    <a:pt x="2230" y="7360"/>
                    <a:pt x="9813" y="1892"/>
                    <a:pt x="15505" y="108"/>
                  </a:cubicBezTo>
                  <a:lnTo>
                    <a:pt x="15389" y="0"/>
                  </a:lnTo>
                  <a:close/>
                  <a:moveTo>
                    <a:pt x="179" y="8786"/>
                  </a:moveTo>
                  <a:lnTo>
                    <a:pt x="179" y="8786"/>
                  </a:lnTo>
                  <a:cubicBezTo>
                    <a:pt x="61" y="8861"/>
                    <a:pt x="0" y="8922"/>
                    <a:pt x="0" y="8922"/>
                  </a:cubicBezTo>
                  <a:cubicBezTo>
                    <a:pt x="0" y="8922"/>
                    <a:pt x="62" y="8874"/>
                    <a:pt x="179" y="8786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5479850" y="2707375"/>
              <a:ext cx="124975" cy="490675"/>
            </a:xfrm>
            <a:custGeom>
              <a:avLst/>
              <a:gdLst/>
              <a:ahLst/>
              <a:cxnLst/>
              <a:rect l="l" t="t" r="r" b="b"/>
              <a:pathLst>
                <a:path w="4999" h="19627" extrusionOk="0">
                  <a:moveTo>
                    <a:pt x="4882" y="1"/>
                  </a:moveTo>
                  <a:lnTo>
                    <a:pt x="4329" y="1116"/>
                  </a:lnTo>
                  <a:cubicBezTo>
                    <a:pt x="4436" y="1116"/>
                    <a:pt x="4436" y="1009"/>
                    <a:pt x="4552" y="1009"/>
                  </a:cubicBezTo>
                  <a:cubicBezTo>
                    <a:pt x="4659" y="786"/>
                    <a:pt x="4659" y="563"/>
                    <a:pt x="4775" y="447"/>
                  </a:cubicBezTo>
                  <a:cubicBezTo>
                    <a:pt x="4882" y="224"/>
                    <a:pt x="4998" y="117"/>
                    <a:pt x="4998" y="117"/>
                  </a:cubicBezTo>
                  <a:lnTo>
                    <a:pt x="4882" y="1"/>
                  </a:lnTo>
                  <a:close/>
                  <a:moveTo>
                    <a:pt x="3098" y="3908"/>
                  </a:moveTo>
                  <a:lnTo>
                    <a:pt x="3098" y="3908"/>
                  </a:lnTo>
                  <a:cubicBezTo>
                    <a:pt x="2975" y="4188"/>
                    <a:pt x="2847" y="4481"/>
                    <a:pt x="2717" y="4783"/>
                  </a:cubicBezTo>
                  <a:lnTo>
                    <a:pt x="2717" y="4783"/>
                  </a:lnTo>
                  <a:cubicBezTo>
                    <a:pt x="2876" y="4459"/>
                    <a:pt x="3019" y="4152"/>
                    <a:pt x="3098" y="3908"/>
                  </a:cubicBezTo>
                  <a:close/>
                  <a:moveTo>
                    <a:pt x="2717" y="4783"/>
                  </a:moveTo>
                  <a:cubicBezTo>
                    <a:pt x="2661" y="4898"/>
                    <a:pt x="2603" y="5014"/>
                    <a:pt x="2545" y="5130"/>
                  </a:cubicBezTo>
                  <a:cubicBezTo>
                    <a:pt x="2414" y="5459"/>
                    <a:pt x="2281" y="5797"/>
                    <a:pt x="2148" y="6141"/>
                  </a:cubicBezTo>
                  <a:lnTo>
                    <a:pt x="2148" y="6141"/>
                  </a:lnTo>
                  <a:cubicBezTo>
                    <a:pt x="2339" y="5672"/>
                    <a:pt x="2531" y="5217"/>
                    <a:pt x="2717" y="4783"/>
                  </a:cubicBezTo>
                  <a:close/>
                  <a:moveTo>
                    <a:pt x="2148" y="6141"/>
                  </a:moveTo>
                  <a:cubicBezTo>
                    <a:pt x="1149" y="8597"/>
                    <a:pt x="172" y="11444"/>
                    <a:pt x="92" y="13721"/>
                  </a:cubicBezTo>
                  <a:cubicBezTo>
                    <a:pt x="186" y="11651"/>
                    <a:pt x="1155" y="8720"/>
                    <a:pt x="2148" y="6141"/>
                  </a:cubicBezTo>
                  <a:close/>
                  <a:moveTo>
                    <a:pt x="92" y="13721"/>
                  </a:moveTo>
                  <a:cubicBezTo>
                    <a:pt x="1" y="14852"/>
                    <a:pt x="52" y="16398"/>
                    <a:pt x="130" y="18138"/>
                  </a:cubicBezTo>
                  <a:lnTo>
                    <a:pt x="130" y="18138"/>
                  </a:lnTo>
                  <a:cubicBezTo>
                    <a:pt x="92" y="16968"/>
                    <a:pt x="92" y="15928"/>
                    <a:pt x="92" y="15059"/>
                  </a:cubicBezTo>
                  <a:lnTo>
                    <a:pt x="92" y="13721"/>
                  </a:lnTo>
                  <a:close/>
                  <a:moveTo>
                    <a:pt x="130" y="18138"/>
                  </a:moveTo>
                  <a:cubicBezTo>
                    <a:pt x="146" y="18614"/>
                    <a:pt x="168" y="19111"/>
                    <a:pt x="199" y="19627"/>
                  </a:cubicBezTo>
                  <a:cubicBezTo>
                    <a:pt x="175" y="19119"/>
                    <a:pt x="152" y="18621"/>
                    <a:pt x="130" y="18138"/>
                  </a:cubicBez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5479225" y="2732575"/>
              <a:ext cx="114450" cy="657950"/>
            </a:xfrm>
            <a:custGeom>
              <a:avLst/>
              <a:gdLst/>
              <a:ahLst/>
              <a:cxnLst/>
              <a:rect l="l" t="t" r="r" b="b"/>
              <a:pathLst>
                <a:path w="4578" h="26318" extrusionOk="0">
                  <a:moveTo>
                    <a:pt x="4577" y="1"/>
                  </a:moveTo>
                  <a:cubicBezTo>
                    <a:pt x="4461" y="1"/>
                    <a:pt x="4461" y="108"/>
                    <a:pt x="4354" y="108"/>
                  </a:cubicBezTo>
                  <a:cubicBezTo>
                    <a:pt x="3908" y="1116"/>
                    <a:pt x="3239" y="2454"/>
                    <a:pt x="2570" y="4122"/>
                  </a:cubicBezTo>
                  <a:cubicBezTo>
                    <a:pt x="1339" y="6915"/>
                    <a:pt x="117" y="10367"/>
                    <a:pt x="117" y="12713"/>
                  </a:cubicBezTo>
                  <a:cubicBezTo>
                    <a:pt x="224" y="9698"/>
                    <a:pt x="1901" y="5683"/>
                    <a:pt x="3123" y="2900"/>
                  </a:cubicBezTo>
                  <a:cubicBezTo>
                    <a:pt x="3569" y="2008"/>
                    <a:pt x="3908" y="1223"/>
                    <a:pt x="4238" y="554"/>
                  </a:cubicBezTo>
                  <a:cubicBezTo>
                    <a:pt x="4354" y="331"/>
                    <a:pt x="4461" y="108"/>
                    <a:pt x="4577" y="1"/>
                  </a:cubicBezTo>
                  <a:close/>
                  <a:moveTo>
                    <a:pt x="117" y="12713"/>
                  </a:moveTo>
                  <a:lnTo>
                    <a:pt x="117" y="12713"/>
                  </a:lnTo>
                  <a:cubicBezTo>
                    <a:pt x="1" y="13043"/>
                    <a:pt x="1" y="13489"/>
                    <a:pt x="1" y="14051"/>
                  </a:cubicBezTo>
                  <a:cubicBezTo>
                    <a:pt x="1" y="17174"/>
                    <a:pt x="224" y="22633"/>
                    <a:pt x="340" y="26318"/>
                  </a:cubicBezTo>
                  <a:lnTo>
                    <a:pt x="447" y="26318"/>
                  </a:lnTo>
                  <a:cubicBezTo>
                    <a:pt x="340" y="24088"/>
                    <a:pt x="224" y="21188"/>
                    <a:pt x="224" y="18619"/>
                  </a:cubicBezTo>
                  <a:cubicBezTo>
                    <a:pt x="117" y="16282"/>
                    <a:pt x="1" y="14158"/>
                    <a:pt x="117" y="12713"/>
                  </a:cubicBezTo>
                  <a:close/>
                </a:path>
              </a:pathLst>
            </a:custGeom>
            <a:solidFill>
              <a:srgbClr val="C848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5576900" y="2707375"/>
              <a:ext cx="2725" cy="41950"/>
            </a:xfrm>
            <a:custGeom>
              <a:avLst/>
              <a:gdLst/>
              <a:ahLst/>
              <a:cxnLst/>
              <a:rect l="l" t="t" r="r" b="b"/>
              <a:pathLst>
                <a:path w="109" h="1678" extrusionOk="0">
                  <a:moveTo>
                    <a:pt x="108" y="1"/>
                  </a:moveTo>
                  <a:cubicBezTo>
                    <a:pt x="108" y="1"/>
                    <a:pt x="1" y="1009"/>
                    <a:pt x="1" y="1678"/>
                  </a:cubicBezTo>
                  <a:cubicBezTo>
                    <a:pt x="1" y="1678"/>
                    <a:pt x="108" y="1678"/>
                    <a:pt x="108" y="1562"/>
                  </a:cubicBezTo>
                  <a:lnTo>
                    <a:pt x="108" y="78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5576900" y="2746400"/>
              <a:ext cx="2725" cy="8500"/>
            </a:xfrm>
            <a:custGeom>
              <a:avLst/>
              <a:gdLst/>
              <a:ahLst/>
              <a:cxnLst/>
              <a:rect l="l" t="t" r="r" b="b"/>
              <a:pathLst>
                <a:path w="109" h="340" extrusionOk="0">
                  <a:moveTo>
                    <a:pt x="108" y="1"/>
                  </a:moveTo>
                  <a:cubicBezTo>
                    <a:pt x="108" y="117"/>
                    <a:pt x="1" y="117"/>
                    <a:pt x="1" y="117"/>
                  </a:cubicBezTo>
                  <a:lnTo>
                    <a:pt x="1" y="340"/>
                  </a:lnTo>
                  <a:lnTo>
                    <a:pt x="108" y="340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C848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6471700" y="2891375"/>
              <a:ext cx="14075" cy="66925"/>
            </a:xfrm>
            <a:custGeom>
              <a:avLst/>
              <a:gdLst/>
              <a:ahLst/>
              <a:cxnLst/>
              <a:rect l="l" t="t" r="r" b="b"/>
              <a:pathLst>
                <a:path w="563" h="2677" extrusionOk="0">
                  <a:moveTo>
                    <a:pt x="0" y="1"/>
                  </a:moveTo>
                  <a:cubicBezTo>
                    <a:pt x="116" y="563"/>
                    <a:pt x="339" y="1455"/>
                    <a:pt x="446" y="2677"/>
                  </a:cubicBezTo>
                  <a:lnTo>
                    <a:pt x="562" y="2677"/>
                  </a:lnTo>
                  <a:cubicBezTo>
                    <a:pt x="446" y="1678"/>
                    <a:pt x="223" y="786"/>
                    <a:pt x="0" y="1"/>
                  </a:cubicBezTo>
                  <a:close/>
                </a:path>
              </a:pathLst>
            </a:custGeom>
            <a:solidFill>
              <a:srgbClr val="C667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6396525" y="2727000"/>
              <a:ext cx="86350" cy="231300"/>
            </a:xfrm>
            <a:custGeom>
              <a:avLst/>
              <a:gdLst/>
              <a:ahLst/>
              <a:cxnLst/>
              <a:rect l="l" t="t" r="r" b="b"/>
              <a:pathLst>
                <a:path w="3454" h="9252" extrusionOk="0">
                  <a:moveTo>
                    <a:pt x="1" y="1"/>
                  </a:moveTo>
                  <a:lnTo>
                    <a:pt x="224" y="224"/>
                  </a:lnTo>
                  <a:cubicBezTo>
                    <a:pt x="670" y="1116"/>
                    <a:pt x="3007" y="4791"/>
                    <a:pt x="3453" y="9252"/>
                  </a:cubicBezTo>
                  <a:cubicBezTo>
                    <a:pt x="3346" y="8030"/>
                    <a:pt x="3123" y="7138"/>
                    <a:pt x="3007" y="6576"/>
                  </a:cubicBezTo>
                  <a:cubicBezTo>
                    <a:pt x="2677" y="5237"/>
                    <a:pt x="2231" y="4015"/>
                    <a:pt x="1785" y="3007"/>
                  </a:cubicBezTo>
                  <a:lnTo>
                    <a:pt x="1669" y="3007"/>
                  </a:lnTo>
                  <a:lnTo>
                    <a:pt x="1669" y="2900"/>
                  </a:lnTo>
                  <a:cubicBezTo>
                    <a:pt x="893" y="1116"/>
                    <a:pt x="108" y="1"/>
                    <a:pt x="108" y="1"/>
                  </a:cubicBez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6438250" y="2732575"/>
              <a:ext cx="5600" cy="69625"/>
            </a:xfrm>
            <a:custGeom>
              <a:avLst/>
              <a:gdLst/>
              <a:ahLst/>
              <a:cxnLst/>
              <a:rect l="l" t="t" r="r" b="b"/>
              <a:pathLst>
                <a:path w="224" h="278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8"/>
                    <a:pt x="116" y="331"/>
                    <a:pt x="116" y="777"/>
                  </a:cubicBezTo>
                  <a:lnTo>
                    <a:pt x="223" y="777"/>
                  </a:lnTo>
                  <a:cubicBezTo>
                    <a:pt x="116" y="331"/>
                    <a:pt x="0" y="1"/>
                    <a:pt x="0" y="1"/>
                  </a:cubicBezTo>
                  <a:close/>
                  <a:moveTo>
                    <a:pt x="116" y="2561"/>
                  </a:moveTo>
                  <a:cubicBezTo>
                    <a:pt x="116" y="2561"/>
                    <a:pt x="116" y="2677"/>
                    <a:pt x="0" y="2677"/>
                  </a:cubicBezTo>
                  <a:lnTo>
                    <a:pt x="0" y="2784"/>
                  </a:lnTo>
                  <a:lnTo>
                    <a:pt x="116" y="2784"/>
                  </a:lnTo>
                  <a:lnTo>
                    <a:pt x="116" y="2677"/>
                  </a:lnTo>
                  <a:lnTo>
                    <a:pt x="116" y="2561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6441150" y="2751975"/>
              <a:ext cx="5600" cy="47550"/>
            </a:xfrm>
            <a:custGeom>
              <a:avLst/>
              <a:gdLst/>
              <a:ahLst/>
              <a:cxnLst/>
              <a:rect l="l" t="t" r="r" b="b"/>
              <a:pathLst>
                <a:path w="224" h="1902" extrusionOk="0">
                  <a:moveTo>
                    <a:pt x="0" y="1"/>
                  </a:moveTo>
                  <a:cubicBezTo>
                    <a:pt x="107" y="224"/>
                    <a:pt x="107" y="447"/>
                    <a:pt x="107" y="670"/>
                  </a:cubicBezTo>
                  <a:cubicBezTo>
                    <a:pt x="107" y="1009"/>
                    <a:pt x="107" y="1339"/>
                    <a:pt x="0" y="1785"/>
                  </a:cubicBezTo>
                  <a:lnTo>
                    <a:pt x="0" y="1901"/>
                  </a:lnTo>
                  <a:cubicBezTo>
                    <a:pt x="107" y="1455"/>
                    <a:pt x="223" y="1009"/>
                    <a:pt x="223" y="670"/>
                  </a:cubicBezTo>
                  <a:cubicBezTo>
                    <a:pt x="223" y="447"/>
                    <a:pt x="107" y="224"/>
                    <a:pt x="107" y="1"/>
                  </a:cubicBezTo>
                  <a:close/>
                </a:path>
              </a:pathLst>
            </a:custGeom>
            <a:solidFill>
              <a:srgbClr val="C848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6675325" y="2322650"/>
              <a:ext cx="30575" cy="78100"/>
            </a:xfrm>
            <a:custGeom>
              <a:avLst/>
              <a:gdLst/>
              <a:ahLst/>
              <a:cxnLst/>
              <a:rect l="l" t="t" r="r" b="b"/>
              <a:pathLst>
                <a:path w="1223" h="3124" extrusionOk="0">
                  <a:moveTo>
                    <a:pt x="0" y="1"/>
                  </a:moveTo>
                  <a:lnTo>
                    <a:pt x="0" y="117"/>
                  </a:lnTo>
                  <a:lnTo>
                    <a:pt x="776" y="2231"/>
                  </a:lnTo>
                  <a:lnTo>
                    <a:pt x="873" y="2231"/>
                  </a:lnTo>
                  <a:lnTo>
                    <a:pt x="0" y="1"/>
                  </a:lnTo>
                  <a:close/>
                  <a:moveTo>
                    <a:pt x="873" y="2231"/>
                  </a:moveTo>
                  <a:lnTo>
                    <a:pt x="892" y="2280"/>
                  </a:lnTo>
                  <a:lnTo>
                    <a:pt x="892" y="2231"/>
                  </a:lnTo>
                  <a:close/>
                  <a:moveTo>
                    <a:pt x="892" y="2280"/>
                  </a:moveTo>
                  <a:lnTo>
                    <a:pt x="892" y="2347"/>
                  </a:lnTo>
                  <a:lnTo>
                    <a:pt x="1222" y="3123"/>
                  </a:lnTo>
                  <a:lnTo>
                    <a:pt x="892" y="2280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6694725" y="2378425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0" y="0"/>
                  </a:moveTo>
                  <a:lnTo>
                    <a:pt x="116" y="1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B73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013775" y="3108825"/>
              <a:ext cx="47300" cy="44625"/>
            </a:xfrm>
            <a:custGeom>
              <a:avLst/>
              <a:gdLst/>
              <a:ahLst/>
              <a:cxnLst/>
              <a:rect l="l" t="t" r="r" b="b"/>
              <a:pathLst>
                <a:path w="1892" h="1785" extrusionOk="0">
                  <a:moveTo>
                    <a:pt x="107" y="1"/>
                  </a:moveTo>
                  <a:lnTo>
                    <a:pt x="0" y="116"/>
                  </a:lnTo>
                  <a:cubicBezTo>
                    <a:pt x="0" y="116"/>
                    <a:pt x="107" y="224"/>
                    <a:pt x="330" y="340"/>
                  </a:cubicBezTo>
                  <a:lnTo>
                    <a:pt x="1223" y="1232"/>
                  </a:lnTo>
                  <a:cubicBezTo>
                    <a:pt x="1446" y="1339"/>
                    <a:pt x="1562" y="1455"/>
                    <a:pt x="1669" y="1562"/>
                  </a:cubicBezTo>
                  <a:lnTo>
                    <a:pt x="1785" y="1678"/>
                  </a:lnTo>
                  <a:lnTo>
                    <a:pt x="1785" y="1678"/>
                  </a:lnTo>
                  <a:cubicBezTo>
                    <a:pt x="1669" y="1562"/>
                    <a:pt x="1562" y="1455"/>
                    <a:pt x="1446" y="1232"/>
                  </a:cubicBezTo>
                  <a:lnTo>
                    <a:pt x="1339" y="1232"/>
                  </a:lnTo>
                  <a:lnTo>
                    <a:pt x="107" y="1"/>
                  </a:lnTo>
                  <a:close/>
                  <a:moveTo>
                    <a:pt x="1785" y="1678"/>
                  </a:moveTo>
                  <a:lnTo>
                    <a:pt x="1892" y="1785"/>
                  </a:lnTo>
                  <a:cubicBezTo>
                    <a:pt x="1892" y="1785"/>
                    <a:pt x="1892" y="1678"/>
                    <a:pt x="1785" y="1678"/>
                  </a:cubicBez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5047225" y="3139600"/>
              <a:ext cx="2700" cy="25"/>
            </a:xfrm>
            <a:custGeom>
              <a:avLst/>
              <a:gdLst/>
              <a:ahLst/>
              <a:cxnLst/>
              <a:rect l="l" t="t" r="r" b="b"/>
              <a:pathLst>
                <a:path w="108" h="1" extrusionOk="0">
                  <a:moveTo>
                    <a:pt x="1" y="1"/>
                  </a:moveTo>
                  <a:lnTo>
                    <a:pt x="1" y="1"/>
                  </a:lnTo>
                  <a:lnTo>
                    <a:pt x="108" y="1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B73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5618625" y="3571600"/>
              <a:ext cx="22325" cy="117125"/>
            </a:xfrm>
            <a:custGeom>
              <a:avLst/>
              <a:gdLst/>
              <a:ahLst/>
              <a:cxnLst/>
              <a:rect l="l" t="t" r="r" b="b"/>
              <a:pathLst>
                <a:path w="893" h="4685" extrusionOk="0">
                  <a:moveTo>
                    <a:pt x="0" y="1"/>
                  </a:moveTo>
                  <a:lnTo>
                    <a:pt x="785" y="4684"/>
                  </a:lnTo>
                  <a:lnTo>
                    <a:pt x="892" y="4684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6287700" y="3541050"/>
              <a:ext cx="14075" cy="136525"/>
            </a:xfrm>
            <a:custGeom>
              <a:avLst/>
              <a:gdLst/>
              <a:ahLst/>
              <a:cxnLst/>
              <a:rect l="l" t="t" r="r" b="b"/>
              <a:pathLst>
                <a:path w="563" h="5461" extrusionOk="0">
                  <a:moveTo>
                    <a:pt x="562" y="0"/>
                  </a:moveTo>
                  <a:lnTo>
                    <a:pt x="0" y="5460"/>
                  </a:lnTo>
                  <a:lnTo>
                    <a:pt x="116" y="5460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6014500" y="3566025"/>
              <a:ext cx="25" cy="120025"/>
            </a:xfrm>
            <a:custGeom>
              <a:avLst/>
              <a:gdLst/>
              <a:ahLst/>
              <a:cxnLst/>
              <a:rect l="l" t="t" r="r" b="b"/>
              <a:pathLst>
                <a:path w="1" h="4801" extrusionOk="0">
                  <a:moveTo>
                    <a:pt x="0" y="1"/>
                  </a:moveTo>
                  <a:lnTo>
                    <a:pt x="0" y="1"/>
                  </a:lnTo>
                  <a:lnTo>
                    <a:pt x="0" y="4800"/>
                  </a:lnTo>
                  <a:lnTo>
                    <a:pt x="0" y="4800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5819350" y="3632925"/>
              <a:ext cx="11175" cy="55800"/>
            </a:xfrm>
            <a:custGeom>
              <a:avLst/>
              <a:gdLst/>
              <a:ahLst/>
              <a:cxnLst/>
              <a:rect l="l" t="t" r="r" b="b"/>
              <a:pathLst>
                <a:path w="447" h="2232" extrusionOk="0">
                  <a:moveTo>
                    <a:pt x="0" y="1"/>
                  </a:moveTo>
                  <a:lnTo>
                    <a:pt x="339" y="2231"/>
                  </a:lnTo>
                  <a:lnTo>
                    <a:pt x="446" y="2231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6162350" y="3624675"/>
              <a:ext cx="5600" cy="52900"/>
            </a:xfrm>
            <a:custGeom>
              <a:avLst/>
              <a:gdLst/>
              <a:ahLst/>
              <a:cxnLst/>
              <a:rect l="l" t="t" r="r" b="b"/>
              <a:pathLst>
                <a:path w="224" h="2116" extrusionOk="0">
                  <a:moveTo>
                    <a:pt x="108" y="1"/>
                  </a:moveTo>
                  <a:lnTo>
                    <a:pt x="1" y="2115"/>
                  </a:lnTo>
                  <a:lnTo>
                    <a:pt x="108" y="2115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5518250" y="3649675"/>
              <a:ext cx="900600" cy="66925"/>
            </a:xfrm>
            <a:custGeom>
              <a:avLst/>
              <a:gdLst/>
              <a:ahLst/>
              <a:cxnLst/>
              <a:rect l="l" t="t" r="r" b="b"/>
              <a:pathLst>
                <a:path w="36024" h="2677" extrusionOk="0">
                  <a:moveTo>
                    <a:pt x="35908" y="0"/>
                  </a:moveTo>
                  <a:cubicBezTo>
                    <a:pt x="31224" y="1900"/>
                    <a:pt x="24088" y="2453"/>
                    <a:pt x="17290" y="2453"/>
                  </a:cubicBezTo>
                  <a:cubicBezTo>
                    <a:pt x="12829" y="2453"/>
                    <a:pt x="8476" y="2230"/>
                    <a:pt x="5246" y="2007"/>
                  </a:cubicBezTo>
                  <a:cubicBezTo>
                    <a:pt x="3685" y="1900"/>
                    <a:pt x="2347" y="1784"/>
                    <a:pt x="1455" y="1677"/>
                  </a:cubicBezTo>
                  <a:cubicBezTo>
                    <a:pt x="1009" y="1561"/>
                    <a:pt x="670" y="1561"/>
                    <a:pt x="447" y="1561"/>
                  </a:cubicBezTo>
                  <a:lnTo>
                    <a:pt x="117" y="1561"/>
                  </a:lnTo>
                  <a:lnTo>
                    <a:pt x="1" y="1677"/>
                  </a:lnTo>
                  <a:cubicBezTo>
                    <a:pt x="1" y="1677"/>
                    <a:pt x="8253" y="2676"/>
                    <a:pt x="17290" y="2676"/>
                  </a:cubicBezTo>
                  <a:cubicBezTo>
                    <a:pt x="24088" y="2676"/>
                    <a:pt x="31340" y="2123"/>
                    <a:pt x="36024" y="223"/>
                  </a:cubicBezTo>
                  <a:lnTo>
                    <a:pt x="35908" y="0"/>
                  </a:ln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462500" y="1558325"/>
              <a:ext cx="844850" cy="734525"/>
            </a:xfrm>
            <a:custGeom>
              <a:avLst/>
              <a:gdLst/>
              <a:ahLst/>
              <a:cxnLst/>
              <a:rect l="l" t="t" r="r" b="b"/>
              <a:pathLst>
                <a:path w="33794" h="29381" extrusionOk="0">
                  <a:moveTo>
                    <a:pt x="15784" y="0"/>
                  </a:moveTo>
                  <a:cubicBezTo>
                    <a:pt x="13751" y="0"/>
                    <a:pt x="11182" y="731"/>
                    <a:pt x="8145" y="3035"/>
                  </a:cubicBezTo>
                  <a:cubicBezTo>
                    <a:pt x="0" y="9386"/>
                    <a:pt x="2008" y="27344"/>
                    <a:pt x="670" y="28567"/>
                  </a:cubicBezTo>
                  <a:cubicBezTo>
                    <a:pt x="670" y="28567"/>
                    <a:pt x="4826" y="29380"/>
                    <a:pt x="8229" y="29380"/>
                  </a:cubicBezTo>
                  <a:cubicBezTo>
                    <a:pt x="10026" y="29380"/>
                    <a:pt x="11613" y="29153"/>
                    <a:pt x="12267" y="28460"/>
                  </a:cubicBezTo>
                  <a:lnTo>
                    <a:pt x="26318" y="26675"/>
                  </a:lnTo>
                  <a:cubicBezTo>
                    <a:pt x="26318" y="26675"/>
                    <a:pt x="27611" y="27302"/>
                    <a:pt x="29384" y="27302"/>
                  </a:cubicBezTo>
                  <a:cubicBezTo>
                    <a:pt x="30603" y="27302"/>
                    <a:pt x="32048" y="27006"/>
                    <a:pt x="33454" y="26006"/>
                  </a:cubicBezTo>
                  <a:cubicBezTo>
                    <a:pt x="33454" y="26006"/>
                    <a:pt x="33793" y="12179"/>
                    <a:pt x="29779" y="6487"/>
                  </a:cubicBezTo>
                  <a:cubicBezTo>
                    <a:pt x="26987" y="2589"/>
                    <a:pt x="23980" y="2027"/>
                    <a:pt x="22303" y="2027"/>
                  </a:cubicBezTo>
                  <a:lnTo>
                    <a:pt x="22419" y="1919"/>
                  </a:lnTo>
                  <a:lnTo>
                    <a:pt x="23088" y="1580"/>
                  </a:lnTo>
                  <a:cubicBezTo>
                    <a:pt x="23418" y="1473"/>
                    <a:pt x="23641" y="1357"/>
                    <a:pt x="23864" y="1134"/>
                  </a:cubicBezTo>
                  <a:cubicBezTo>
                    <a:pt x="23980" y="1134"/>
                    <a:pt x="23864" y="911"/>
                    <a:pt x="23864" y="911"/>
                  </a:cubicBezTo>
                  <a:cubicBezTo>
                    <a:pt x="23534" y="911"/>
                    <a:pt x="23195" y="911"/>
                    <a:pt x="22865" y="1027"/>
                  </a:cubicBezTo>
                  <a:cubicBezTo>
                    <a:pt x="22677" y="1027"/>
                    <a:pt x="22489" y="1027"/>
                    <a:pt x="22301" y="1091"/>
                  </a:cubicBezTo>
                  <a:lnTo>
                    <a:pt x="22301" y="1091"/>
                  </a:lnTo>
                  <a:cubicBezTo>
                    <a:pt x="22303" y="1076"/>
                    <a:pt x="22303" y="1055"/>
                    <a:pt x="22303" y="1027"/>
                  </a:cubicBezTo>
                  <a:cubicBezTo>
                    <a:pt x="22526" y="804"/>
                    <a:pt x="22642" y="581"/>
                    <a:pt x="22749" y="465"/>
                  </a:cubicBezTo>
                  <a:cubicBezTo>
                    <a:pt x="22865" y="358"/>
                    <a:pt x="22865" y="242"/>
                    <a:pt x="22749" y="242"/>
                  </a:cubicBezTo>
                  <a:cubicBezTo>
                    <a:pt x="22749" y="135"/>
                    <a:pt x="22642" y="135"/>
                    <a:pt x="22642" y="135"/>
                  </a:cubicBezTo>
                  <a:cubicBezTo>
                    <a:pt x="22419" y="135"/>
                    <a:pt x="22303" y="242"/>
                    <a:pt x="22196" y="242"/>
                  </a:cubicBezTo>
                  <a:lnTo>
                    <a:pt x="21973" y="465"/>
                  </a:lnTo>
                  <a:cubicBezTo>
                    <a:pt x="21750" y="688"/>
                    <a:pt x="21527" y="911"/>
                    <a:pt x="21411" y="1134"/>
                  </a:cubicBezTo>
                  <a:cubicBezTo>
                    <a:pt x="21304" y="1134"/>
                    <a:pt x="21304" y="1250"/>
                    <a:pt x="21304" y="1250"/>
                  </a:cubicBezTo>
                  <a:lnTo>
                    <a:pt x="21188" y="1134"/>
                  </a:lnTo>
                  <a:cubicBezTo>
                    <a:pt x="21081" y="911"/>
                    <a:pt x="20965" y="688"/>
                    <a:pt x="20742" y="465"/>
                  </a:cubicBezTo>
                  <a:cubicBezTo>
                    <a:pt x="20650" y="374"/>
                    <a:pt x="20473" y="111"/>
                    <a:pt x="20284" y="111"/>
                  </a:cubicBezTo>
                  <a:cubicBezTo>
                    <a:pt x="20253" y="111"/>
                    <a:pt x="20221" y="119"/>
                    <a:pt x="20189" y="135"/>
                  </a:cubicBezTo>
                  <a:cubicBezTo>
                    <a:pt x="20073" y="242"/>
                    <a:pt x="20073" y="242"/>
                    <a:pt x="20073" y="358"/>
                  </a:cubicBezTo>
                  <a:cubicBezTo>
                    <a:pt x="20073" y="358"/>
                    <a:pt x="20189" y="358"/>
                    <a:pt x="20189" y="465"/>
                  </a:cubicBezTo>
                  <a:lnTo>
                    <a:pt x="20189" y="581"/>
                  </a:lnTo>
                  <a:cubicBezTo>
                    <a:pt x="20189" y="688"/>
                    <a:pt x="20296" y="804"/>
                    <a:pt x="20296" y="804"/>
                  </a:cubicBezTo>
                  <a:cubicBezTo>
                    <a:pt x="20296" y="1027"/>
                    <a:pt x="20412" y="1250"/>
                    <a:pt x="20412" y="1473"/>
                  </a:cubicBezTo>
                  <a:lnTo>
                    <a:pt x="20519" y="1580"/>
                  </a:lnTo>
                  <a:cubicBezTo>
                    <a:pt x="19691" y="932"/>
                    <a:pt x="18080" y="0"/>
                    <a:pt x="15784" y="0"/>
                  </a:cubicBez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5579600" y="1910025"/>
              <a:ext cx="139400" cy="156500"/>
            </a:xfrm>
            <a:custGeom>
              <a:avLst/>
              <a:gdLst/>
              <a:ahLst/>
              <a:cxnLst/>
              <a:rect l="l" t="t" r="r" b="b"/>
              <a:pathLst>
                <a:path w="5576" h="6260" extrusionOk="0">
                  <a:moveTo>
                    <a:pt x="1853" y="1"/>
                  </a:moveTo>
                  <a:cubicBezTo>
                    <a:pt x="1478" y="1"/>
                    <a:pt x="1150" y="136"/>
                    <a:pt x="892" y="341"/>
                  </a:cubicBezTo>
                  <a:cubicBezTo>
                    <a:pt x="339" y="787"/>
                    <a:pt x="0" y="1563"/>
                    <a:pt x="116" y="2232"/>
                  </a:cubicBezTo>
                  <a:cubicBezTo>
                    <a:pt x="391" y="5949"/>
                    <a:pt x="3615" y="6259"/>
                    <a:pt x="4682" y="6259"/>
                  </a:cubicBezTo>
                  <a:cubicBezTo>
                    <a:pt x="4895" y="6259"/>
                    <a:pt x="5023" y="6247"/>
                    <a:pt x="5023" y="6247"/>
                  </a:cubicBezTo>
                  <a:lnTo>
                    <a:pt x="5353" y="4909"/>
                  </a:lnTo>
                  <a:cubicBezTo>
                    <a:pt x="5353" y="4909"/>
                    <a:pt x="5576" y="2455"/>
                    <a:pt x="3345" y="671"/>
                  </a:cubicBezTo>
                  <a:cubicBezTo>
                    <a:pt x="2805" y="189"/>
                    <a:pt x="2296" y="1"/>
                    <a:pt x="1853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615950" y="1952000"/>
              <a:ext cx="58450" cy="83650"/>
            </a:xfrm>
            <a:custGeom>
              <a:avLst/>
              <a:gdLst/>
              <a:ahLst/>
              <a:cxnLst/>
              <a:rect l="l" t="t" r="r" b="b"/>
              <a:pathLst>
                <a:path w="2338" h="3346" extrusionOk="0">
                  <a:moveTo>
                    <a:pt x="776" y="0"/>
                  </a:moveTo>
                  <a:cubicBezTo>
                    <a:pt x="669" y="0"/>
                    <a:pt x="446" y="0"/>
                    <a:pt x="330" y="107"/>
                  </a:cubicBezTo>
                  <a:cubicBezTo>
                    <a:pt x="223" y="223"/>
                    <a:pt x="107" y="330"/>
                    <a:pt x="0" y="553"/>
                  </a:cubicBezTo>
                  <a:lnTo>
                    <a:pt x="0" y="999"/>
                  </a:lnTo>
                  <a:cubicBezTo>
                    <a:pt x="0" y="1561"/>
                    <a:pt x="330" y="2114"/>
                    <a:pt x="776" y="2560"/>
                  </a:cubicBezTo>
                  <a:cubicBezTo>
                    <a:pt x="999" y="2783"/>
                    <a:pt x="1338" y="3006"/>
                    <a:pt x="1561" y="3122"/>
                  </a:cubicBezTo>
                  <a:cubicBezTo>
                    <a:pt x="1784" y="3230"/>
                    <a:pt x="2007" y="3345"/>
                    <a:pt x="2230" y="3345"/>
                  </a:cubicBezTo>
                  <a:lnTo>
                    <a:pt x="2337" y="3345"/>
                  </a:lnTo>
                  <a:lnTo>
                    <a:pt x="2337" y="3122"/>
                  </a:lnTo>
                  <a:lnTo>
                    <a:pt x="2230" y="3122"/>
                  </a:lnTo>
                  <a:cubicBezTo>
                    <a:pt x="2114" y="3122"/>
                    <a:pt x="1891" y="3122"/>
                    <a:pt x="1668" y="3006"/>
                  </a:cubicBezTo>
                  <a:cubicBezTo>
                    <a:pt x="1222" y="2783"/>
                    <a:pt x="892" y="2453"/>
                    <a:pt x="553" y="2114"/>
                  </a:cubicBezTo>
                  <a:cubicBezTo>
                    <a:pt x="330" y="1784"/>
                    <a:pt x="107" y="1338"/>
                    <a:pt x="107" y="999"/>
                  </a:cubicBezTo>
                  <a:lnTo>
                    <a:pt x="107" y="553"/>
                  </a:lnTo>
                  <a:lnTo>
                    <a:pt x="446" y="223"/>
                  </a:lnTo>
                  <a:cubicBezTo>
                    <a:pt x="553" y="107"/>
                    <a:pt x="669" y="107"/>
                    <a:pt x="776" y="107"/>
                  </a:cubicBezTo>
                  <a:cubicBezTo>
                    <a:pt x="1115" y="107"/>
                    <a:pt x="1445" y="223"/>
                    <a:pt x="1668" y="330"/>
                  </a:cubicBezTo>
                  <a:cubicBezTo>
                    <a:pt x="1784" y="446"/>
                    <a:pt x="1891" y="446"/>
                    <a:pt x="1891" y="553"/>
                  </a:cubicBezTo>
                  <a:lnTo>
                    <a:pt x="2007" y="553"/>
                  </a:lnTo>
                  <a:lnTo>
                    <a:pt x="2114" y="446"/>
                  </a:lnTo>
                  <a:cubicBezTo>
                    <a:pt x="2114" y="446"/>
                    <a:pt x="2007" y="330"/>
                    <a:pt x="1668" y="223"/>
                  </a:cubicBezTo>
                  <a:cubicBezTo>
                    <a:pt x="1445" y="107"/>
                    <a:pt x="1115" y="0"/>
                    <a:pt x="776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618625" y="1982550"/>
              <a:ext cx="25225" cy="14075"/>
            </a:xfrm>
            <a:custGeom>
              <a:avLst/>
              <a:gdLst/>
              <a:ahLst/>
              <a:cxnLst/>
              <a:rect l="l" t="t" r="r" b="b"/>
              <a:pathLst>
                <a:path w="1009" h="563" extrusionOk="0">
                  <a:moveTo>
                    <a:pt x="339" y="0"/>
                  </a:moveTo>
                  <a:cubicBezTo>
                    <a:pt x="116" y="223"/>
                    <a:pt x="0" y="446"/>
                    <a:pt x="0" y="446"/>
                  </a:cubicBezTo>
                  <a:lnTo>
                    <a:pt x="116" y="562"/>
                  </a:lnTo>
                  <a:lnTo>
                    <a:pt x="339" y="339"/>
                  </a:lnTo>
                  <a:cubicBezTo>
                    <a:pt x="339" y="223"/>
                    <a:pt x="446" y="223"/>
                    <a:pt x="446" y="116"/>
                  </a:cubicBezTo>
                  <a:lnTo>
                    <a:pt x="669" y="116"/>
                  </a:lnTo>
                  <a:cubicBezTo>
                    <a:pt x="669" y="116"/>
                    <a:pt x="785" y="116"/>
                    <a:pt x="892" y="223"/>
                  </a:cubicBezTo>
                  <a:lnTo>
                    <a:pt x="1008" y="116"/>
                  </a:lnTo>
                  <a:cubicBezTo>
                    <a:pt x="892" y="0"/>
                    <a:pt x="785" y="0"/>
                    <a:pt x="669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5593650" y="2027150"/>
              <a:ext cx="66300" cy="109850"/>
            </a:xfrm>
            <a:custGeom>
              <a:avLst/>
              <a:gdLst/>
              <a:ahLst/>
              <a:cxnLst/>
              <a:rect l="l" t="t" r="r" b="b"/>
              <a:pathLst>
                <a:path w="2652" h="4394" extrusionOk="0">
                  <a:moveTo>
                    <a:pt x="1222" y="0"/>
                  </a:moveTo>
                  <a:cubicBezTo>
                    <a:pt x="999" y="0"/>
                    <a:pt x="776" y="224"/>
                    <a:pt x="669" y="447"/>
                  </a:cubicBezTo>
                  <a:cubicBezTo>
                    <a:pt x="446" y="670"/>
                    <a:pt x="330" y="893"/>
                    <a:pt x="223" y="1232"/>
                  </a:cubicBezTo>
                  <a:cubicBezTo>
                    <a:pt x="107" y="1678"/>
                    <a:pt x="0" y="2231"/>
                    <a:pt x="107" y="2793"/>
                  </a:cubicBezTo>
                  <a:cubicBezTo>
                    <a:pt x="223" y="3346"/>
                    <a:pt x="446" y="3792"/>
                    <a:pt x="892" y="4131"/>
                  </a:cubicBezTo>
                  <a:cubicBezTo>
                    <a:pt x="1137" y="4312"/>
                    <a:pt x="1449" y="4394"/>
                    <a:pt x="1754" y="4394"/>
                  </a:cubicBezTo>
                  <a:cubicBezTo>
                    <a:pt x="2005" y="4394"/>
                    <a:pt x="2252" y="4339"/>
                    <a:pt x="2453" y="4238"/>
                  </a:cubicBezTo>
                  <a:cubicBezTo>
                    <a:pt x="2651" y="4040"/>
                    <a:pt x="2498" y="3666"/>
                    <a:pt x="2223" y="3666"/>
                  </a:cubicBezTo>
                  <a:cubicBezTo>
                    <a:pt x="2189" y="3666"/>
                    <a:pt x="2152" y="3672"/>
                    <a:pt x="2114" y="3685"/>
                  </a:cubicBezTo>
                  <a:cubicBezTo>
                    <a:pt x="1990" y="3769"/>
                    <a:pt x="1864" y="3805"/>
                    <a:pt x="1737" y="3805"/>
                  </a:cubicBezTo>
                  <a:cubicBezTo>
                    <a:pt x="1529" y="3805"/>
                    <a:pt x="1321" y="3708"/>
                    <a:pt x="1115" y="3569"/>
                  </a:cubicBezTo>
                  <a:cubicBezTo>
                    <a:pt x="892" y="3239"/>
                    <a:pt x="776" y="2793"/>
                    <a:pt x="776" y="2454"/>
                  </a:cubicBezTo>
                  <a:cubicBezTo>
                    <a:pt x="669" y="2008"/>
                    <a:pt x="776" y="1678"/>
                    <a:pt x="892" y="1232"/>
                  </a:cubicBezTo>
                  <a:cubicBezTo>
                    <a:pt x="892" y="1116"/>
                    <a:pt x="999" y="893"/>
                    <a:pt x="1115" y="670"/>
                  </a:cubicBezTo>
                  <a:cubicBezTo>
                    <a:pt x="1222" y="563"/>
                    <a:pt x="1338" y="339"/>
                    <a:pt x="1338" y="116"/>
                  </a:cubicBezTo>
                  <a:cubicBezTo>
                    <a:pt x="1445" y="0"/>
                    <a:pt x="1338" y="0"/>
                    <a:pt x="1222" y="0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632700" y="1631250"/>
              <a:ext cx="540825" cy="856050"/>
            </a:xfrm>
            <a:custGeom>
              <a:avLst/>
              <a:gdLst/>
              <a:ahLst/>
              <a:cxnLst/>
              <a:rect l="l" t="t" r="r" b="b"/>
              <a:pathLst>
                <a:path w="21633" h="34242" extrusionOk="0">
                  <a:moveTo>
                    <a:pt x="10310" y="1"/>
                  </a:moveTo>
                  <a:cubicBezTo>
                    <a:pt x="0" y="1"/>
                    <a:pt x="108" y="9624"/>
                    <a:pt x="329" y="15506"/>
                  </a:cubicBezTo>
                  <a:lnTo>
                    <a:pt x="329" y="15729"/>
                  </a:lnTo>
                  <a:cubicBezTo>
                    <a:pt x="445" y="17068"/>
                    <a:pt x="552" y="18513"/>
                    <a:pt x="891" y="19744"/>
                  </a:cubicBezTo>
                  <a:cubicBezTo>
                    <a:pt x="1783" y="24088"/>
                    <a:pt x="4121" y="27550"/>
                    <a:pt x="8251" y="27657"/>
                  </a:cubicBezTo>
                  <a:lnTo>
                    <a:pt x="8251" y="31002"/>
                  </a:lnTo>
                  <a:cubicBezTo>
                    <a:pt x="8251" y="31002"/>
                    <a:pt x="10902" y="34242"/>
                    <a:pt x="14835" y="34242"/>
                  </a:cubicBezTo>
                  <a:cubicBezTo>
                    <a:pt x="16830" y="34242"/>
                    <a:pt x="19156" y="33408"/>
                    <a:pt x="21633" y="30895"/>
                  </a:cubicBezTo>
                  <a:cubicBezTo>
                    <a:pt x="21633" y="30895"/>
                    <a:pt x="21071" y="18513"/>
                    <a:pt x="21187" y="14614"/>
                  </a:cubicBezTo>
                  <a:cubicBezTo>
                    <a:pt x="21294" y="10600"/>
                    <a:pt x="21187" y="118"/>
                    <a:pt x="10481" y="2"/>
                  </a:cubicBezTo>
                  <a:cubicBezTo>
                    <a:pt x="10424" y="1"/>
                    <a:pt x="10367" y="1"/>
                    <a:pt x="10310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6120425" y="1902825"/>
              <a:ext cx="139425" cy="155425"/>
            </a:xfrm>
            <a:custGeom>
              <a:avLst/>
              <a:gdLst/>
              <a:ahLst/>
              <a:cxnLst/>
              <a:rect l="l" t="t" r="r" b="b"/>
              <a:pathLst>
                <a:path w="5577" h="6217" extrusionOk="0">
                  <a:moveTo>
                    <a:pt x="3677" y="0"/>
                  </a:moveTo>
                  <a:cubicBezTo>
                    <a:pt x="3232" y="0"/>
                    <a:pt x="2708" y="161"/>
                    <a:pt x="2124" y="629"/>
                  </a:cubicBezTo>
                  <a:cubicBezTo>
                    <a:pt x="1" y="2413"/>
                    <a:pt x="224" y="4866"/>
                    <a:pt x="224" y="4866"/>
                  </a:cubicBezTo>
                  <a:lnTo>
                    <a:pt x="447" y="6205"/>
                  </a:lnTo>
                  <a:cubicBezTo>
                    <a:pt x="447" y="6205"/>
                    <a:pt x="574" y="6217"/>
                    <a:pt x="788" y="6217"/>
                  </a:cubicBezTo>
                  <a:cubicBezTo>
                    <a:pt x="1857" y="6217"/>
                    <a:pt x="5097" y="5907"/>
                    <a:pt x="5469" y="2190"/>
                  </a:cubicBezTo>
                  <a:cubicBezTo>
                    <a:pt x="5576" y="1521"/>
                    <a:pt x="5246" y="736"/>
                    <a:pt x="4684" y="290"/>
                  </a:cubicBezTo>
                  <a:cubicBezTo>
                    <a:pt x="4421" y="133"/>
                    <a:pt x="4081" y="0"/>
                    <a:pt x="3677" y="0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6165025" y="1943525"/>
              <a:ext cx="58700" cy="83650"/>
            </a:xfrm>
            <a:custGeom>
              <a:avLst/>
              <a:gdLst/>
              <a:ahLst/>
              <a:cxnLst/>
              <a:rect l="l" t="t" r="r" b="b"/>
              <a:pathLst>
                <a:path w="2348" h="3346" extrusionOk="0">
                  <a:moveTo>
                    <a:pt x="1455" y="0"/>
                  </a:moveTo>
                  <a:cubicBezTo>
                    <a:pt x="1116" y="0"/>
                    <a:pt x="786" y="116"/>
                    <a:pt x="563" y="223"/>
                  </a:cubicBezTo>
                  <a:cubicBezTo>
                    <a:pt x="340" y="339"/>
                    <a:pt x="117" y="562"/>
                    <a:pt x="117" y="562"/>
                  </a:cubicBezTo>
                  <a:lnTo>
                    <a:pt x="224" y="669"/>
                  </a:lnTo>
                  <a:lnTo>
                    <a:pt x="224" y="562"/>
                  </a:lnTo>
                  <a:cubicBezTo>
                    <a:pt x="340" y="562"/>
                    <a:pt x="563" y="446"/>
                    <a:pt x="786" y="339"/>
                  </a:cubicBezTo>
                  <a:cubicBezTo>
                    <a:pt x="1009" y="223"/>
                    <a:pt x="1232" y="116"/>
                    <a:pt x="1455" y="116"/>
                  </a:cubicBezTo>
                  <a:cubicBezTo>
                    <a:pt x="1678" y="116"/>
                    <a:pt x="1785" y="116"/>
                    <a:pt x="1901" y="223"/>
                  </a:cubicBezTo>
                  <a:cubicBezTo>
                    <a:pt x="2008" y="339"/>
                    <a:pt x="2124" y="446"/>
                    <a:pt x="2124" y="669"/>
                  </a:cubicBezTo>
                  <a:cubicBezTo>
                    <a:pt x="2231" y="785"/>
                    <a:pt x="2231" y="892"/>
                    <a:pt x="2231" y="1008"/>
                  </a:cubicBezTo>
                  <a:cubicBezTo>
                    <a:pt x="2231" y="1454"/>
                    <a:pt x="1901" y="2007"/>
                    <a:pt x="1339" y="2453"/>
                  </a:cubicBezTo>
                  <a:cubicBezTo>
                    <a:pt x="1116" y="2676"/>
                    <a:pt x="893" y="2899"/>
                    <a:pt x="670" y="3015"/>
                  </a:cubicBezTo>
                  <a:cubicBezTo>
                    <a:pt x="447" y="3122"/>
                    <a:pt x="224" y="3238"/>
                    <a:pt x="117" y="3238"/>
                  </a:cubicBezTo>
                  <a:lnTo>
                    <a:pt x="1" y="3238"/>
                  </a:lnTo>
                  <a:lnTo>
                    <a:pt x="1" y="3345"/>
                  </a:lnTo>
                  <a:lnTo>
                    <a:pt x="117" y="3345"/>
                  </a:lnTo>
                  <a:cubicBezTo>
                    <a:pt x="224" y="3345"/>
                    <a:pt x="447" y="3238"/>
                    <a:pt x="786" y="3122"/>
                  </a:cubicBezTo>
                  <a:cubicBezTo>
                    <a:pt x="1116" y="2899"/>
                    <a:pt x="1562" y="2569"/>
                    <a:pt x="1785" y="2230"/>
                  </a:cubicBezTo>
                  <a:cubicBezTo>
                    <a:pt x="2124" y="1900"/>
                    <a:pt x="2347" y="1454"/>
                    <a:pt x="2347" y="1008"/>
                  </a:cubicBezTo>
                  <a:cubicBezTo>
                    <a:pt x="2347" y="892"/>
                    <a:pt x="2347" y="669"/>
                    <a:pt x="2231" y="562"/>
                  </a:cubicBezTo>
                  <a:cubicBezTo>
                    <a:pt x="2231" y="339"/>
                    <a:pt x="2124" y="223"/>
                    <a:pt x="1901" y="116"/>
                  </a:cubicBezTo>
                  <a:cubicBezTo>
                    <a:pt x="1785" y="0"/>
                    <a:pt x="1678" y="0"/>
                    <a:pt x="1455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6192900" y="1974300"/>
              <a:ext cx="27925" cy="13850"/>
            </a:xfrm>
            <a:custGeom>
              <a:avLst/>
              <a:gdLst/>
              <a:ahLst/>
              <a:cxnLst/>
              <a:rect l="l" t="t" r="r" b="b"/>
              <a:pathLst>
                <a:path w="1117" h="554" extrusionOk="0">
                  <a:moveTo>
                    <a:pt x="447" y="0"/>
                  </a:moveTo>
                  <a:cubicBezTo>
                    <a:pt x="340" y="0"/>
                    <a:pt x="224" y="0"/>
                    <a:pt x="1" y="223"/>
                  </a:cubicBezTo>
                  <a:lnTo>
                    <a:pt x="117" y="330"/>
                  </a:lnTo>
                  <a:cubicBezTo>
                    <a:pt x="224" y="223"/>
                    <a:pt x="340" y="107"/>
                    <a:pt x="447" y="107"/>
                  </a:cubicBezTo>
                  <a:cubicBezTo>
                    <a:pt x="563" y="107"/>
                    <a:pt x="563" y="107"/>
                    <a:pt x="670" y="223"/>
                  </a:cubicBezTo>
                  <a:lnTo>
                    <a:pt x="893" y="446"/>
                  </a:lnTo>
                  <a:lnTo>
                    <a:pt x="893" y="553"/>
                  </a:lnTo>
                  <a:lnTo>
                    <a:pt x="1116" y="553"/>
                  </a:lnTo>
                  <a:cubicBezTo>
                    <a:pt x="1116" y="553"/>
                    <a:pt x="1009" y="330"/>
                    <a:pt x="893" y="223"/>
                  </a:cubicBezTo>
                  <a:cubicBezTo>
                    <a:pt x="893" y="223"/>
                    <a:pt x="786" y="107"/>
                    <a:pt x="670" y="107"/>
                  </a:cubicBezTo>
                  <a:cubicBezTo>
                    <a:pt x="670" y="0"/>
                    <a:pt x="563" y="0"/>
                    <a:pt x="447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6159450" y="2023275"/>
              <a:ext cx="58675" cy="92025"/>
            </a:xfrm>
            <a:custGeom>
              <a:avLst/>
              <a:gdLst/>
              <a:ahLst/>
              <a:cxnLst/>
              <a:rect l="l" t="t" r="r" b="b"/>
              <a:pathLst>
                <a:path w="2347" h="3681" extrusionOk="0">
                  <a:moveTo>
                    <a:pt x="1437" y="0"/>
                  </a:moveTo>
                  <a:cubicBezTo>
                    <a:pt x="1407" y="0"/>
                    <a:pt x="1373" y="14"/>
                    <a:pt x="1339" y="48"/>
                  </a:cubicBezTo>
                  <a:lnTo>
                    <a:pt x="1339" y="155"/>
                  </a:lnTo>
                  <a:lnTo>
                    <a:pt x="1232" y="271"/>
                  </a:lnTo>
                  <a:cubicBezTo>
                    <a:pt x="1232" y="602"/>
                    <a:pt x="1455" y="825"/>
                    <a:pt x="1562" y="1164"/>
                  </a:cubicBezTo>
                  <a:lnTo>
                    <a:pt x="1562" y="2163"/>
                  </a:lnTo>
                  <a:cubicBezTo>
                    <a:pt x="1455" y="2386"/>
                    <a:pt x="1339" y="2725"/>
                    <a:pt x="1116" y="2832"/>
                  </a:cubicBezTo>
                  <a:cubicBezTo>
                    <a:pt x="1009" y="2948"/>
                    <a:pt x="893" y="2948"/>
                    <a:pt x="786" y="2948"/>
                  </a:cubicBezTo>
                  <a:lnTo>
                    <a:pt x="447" y="2948"/>
                  </a:lnTo>
                  <a:cubicBezTo>
                    <a:pt x="415" y="2914"/>
                    <a:pt x="383" y="2900"/>
                    <a:pt x="350" y="2900"/>
                  </a:cubicBezTo>
                  <a:cubicBezTo>
                    <a:pt x="272" y="2900"/>
                    <a:pt x="192" y="2979"/>
                    <a:pt x="117" y="3055"/>
                  </a:cubicBezTo>
                  <a:cubicBezTo>
                    <a:pt x="1" y="3171"/>
                    <a:pt x="1" y="3278"/>
                    <a:pt x="117" y="3394"/>
                  </a:cubicBezTo>
                  <a:cubicBezTo>
                    <a:pt x="259" y="3604"/>
                    <a:pt x="535" y="3680"/>
                    <a:pt x="832" y="3680"/>
                  </a:cubicBezTo>
                  <a:cubicBezTo>
                    <a:pt x="1001" y="3680"/>
                    <a:pt x="1177" y="3656"/>
                    <a:pt x="1339" y="3617"/>
                  </a:cubicBezTo>
                  <a:cubicBezTo>
                    <a:pt x="1785" y="3394"/>
                    <a:pt x="2124" y="3055"/>
                    <a:pt x="2231" y="2609"/>
                  </a:cubicBezTo>
                  <a:cubicBezTo>
                    <a:pt x="2347" y="2163"/>
                    <a:pt x="2347" y="1717"/>
                    <a:pt x="2231" y="1271"/>
                  </a:cubicBezTo>
                  <a:cubicBezTo>
                    <a:pt x="2231" y="1048"/>
                    <a:pt x="2124" y="825"/>
                    <a:pt x="2008" y="602"/>
                  </a:cubicBezTo>
                  <a:cubicBezTo>
                    <a:pt x="1901" y="494"/>
                    <a:pt x="1678" y="379"/>
                    <a:pt x="1678" y="155"/>
                  </a:cubicBezTo>
                  <a:lnTo>
                    <a:pt x="1562" y="155"/>
                  </a:lnTo>
                  <a:cubicBezTo>
                    <a:pt x="1562" y="80"/>
                    <a:pt x="1509" y="0"/>
                    <a:pt x="1437" y="0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5878000" y="1985450"/>
              <a:ext cx="25000" cy="25000"/>
            </a:xfrm>
            <a:custGeom>
              <a:avLst/>
              <a:gdLst/>
              <a:ahLst/>
              <a:cxnLst/>
              <a:rect l="l" t="t" r="r" b="b"/>
              <a:pathLst>
                <a:path w="1000" h="1000" extrusionOk="0">
                  <a:moveTo>
                    <a:pt x="554" y="0"/>
                  </a:moveTo>
                  <a:cubicBezTo>
                    <a:pt x="330" y="0"/>
                    <a:pt x="107" y="223"/>
                    <a:pt x="0" y="446"/>
                  </a:cubicBezTo>
                  <a:cubicBezTo>
                    <a:pt x="0" y="776"/>
                    <a:pt x="223" y="999"/>
                    <a:pt x="554" y="999"/>
                  </a:cubicBezTo>
                  <a:cubicBezTo>
                    <a:pt x="777" y="999"/>
                    <a:pt x="1000" y="776"/>
                    <a:pt x="1000" y="553"/>
                  </a:cubicBezTo>
                  <a:cubicBezTo>
                    <a:pt x="1000" y="223"/>
                    <a:pt x="777" y="0"/>
                    <a:pt x="554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5883575" y="1946425"/>
              <a:ext cx="52875" cy="30575"/>
            </a:xfrm>
            <a:custGeom>
              <a:avLst/>
              <a:gdLst/>
              <a:ahLst/>
              <a:cxnLst/>
              <a:rect l="l" t="t" r="r" b="b"/>
              <a:pathLst>
                <a:path w="2115" h="1223" extrusionOk="0">
                  <a:moveTo>
                    <a:pt x="0" y="0"/>
                  </a:moveTo>
                  <a:lnTo>
                    <a:pt x="0" y="330"/>
                  </a:lnTo>
                  <a:cubicBezTo>
                    <a:pt x="554" y="330"/>
                    <a:pt x="1000" y="553"/>
                    <a:pt x="1339" y="776"/>
                  </a:cubicBezTo>
                  <a:cubicBezTo>
                    <a:pt x="1562" y="892"/>
                    <a:pt x="1669" y="999"/>
                    <a:pt x="1785" y="1115"/>
                  </a:cubicBezTo>
                  <a:lnTo>
                    <a:pt x="1892" y="1222"/>
                  </a:lnTo>
                  <a:lnTo>
                    <a:pt x="2115" y="999"/>
                  </a:lnTo>
                  <a:cubicBezTo>
                    <a:pt x="2115" y="999"/>
                    <a:pt x="1892" y="776"/>
                    <a:pt x="1562" y="553"/>
                  </a:cubicBezTo>
                  <a:cubicBezTo>
                    <a:pt x="1223" y="223"/>
                    <a:pt x="670" y="0"/>
                    <a:pt x="0" y="0"/>
                  </a:cubicBezTo>
                  <a:close/>
                </a:path>
              </a:pathLst>
            </a:custGeom>
            <a:solidFill>
              <a:srgbClr val="572C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5733025" y="1988125"/>
              <a:ext cx="22325" cy="2232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447" y="0"/>
                  </a:moveTo>
                  <a:cubicBezTo>
                    <a:pt x="224" y="0"/>
                    <a:pt x="1" y="223"/>
                    <a:pt x="1" y="446"/>
                  </a:cubicBezTo>
                  <a:cubicBezTo>
                    <a:pt x="1" y="669"/>
                    <a:pt x="108" y="892"/>
                    <a:pt x="447" y="892"/>
                  </a:cubicBezTo>
                  <a:cubicBezTo>
                    <a:pt x="670" y="892"/>
                    <a:pt x="893" y="785"/>
                    <a:pt x="893" y="446"/>
                  </a:cubicBezTo>
                  <a:cubicBezTo>
                    <a:pt x="893" y="223"/>
                    <a:pt x="670" y="0"/>
                    <a:pt x="447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5699575" y="1946425"/>
              <a:ext cx="66925" cy="30575"/>
            </a:xfrm>
            <a:custGeom>
              <a:avLst/>
              <a:gdLst/>
              <a:ahLst/>
              <a:cxnLst/>
              <a:rect l="l" t="t" r="r" b="b"/>
              <a:pathLst>
                <a:path w="2677" h="1223" extrusionOk="0">
                  <a:moveTo>
                    <a:pt x="2008" y="0"/>
                  </a:moveTo>
                  <a:cubicBezTo>
                    <a:pt x="1223" y="0"/>
                    <a:pt x="554" y="330"/>
                    <a:pt x="1" y="999"/>
                  </a:cubicBezTo>
                  <a:lnTo>
                    <a:pt x="224" y="1222"/>
                  </a:lnTo>
                  <a:cubicBezTo>
                    <a:pt x="777" y="553"/>
                    <a:pt x="1339" y="330"/>
                    <a:pt x="2008" y="330"/>
                  </a:cubicBezTo>
                  <a:cubicBezTo>
                    <a:pt x="2231" y="330"/>
                    <a:pt x="2454" y="446"/>
                    <a:pt x="2677" y="446"/>
                  </a:cubicBezTo>
                  <a:lnTo>
                    <a:pt x="2677" y="107"/>
                  </a:lnTo>
                  <a:cubicBezTo>
                    <a:pt x="2454" y="107"/>
                    <a:pt x="2231" y="0"/>
                    <a:pt x="2008" y="0"/>
                  </a:cubicBezTo>
                  <a:close/>
                </a:path>
              </a:pathLst>
            </a:custGeom>
            <a:solidFill>
              <a:srgbClr val="572C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5794375" y="1943525"/>
              <a:ext cx="36150" cy="105950"/>
            </a:xfrm>
            <a:custGeom>
              <a:avLst/>
              <a:gdLst/>
              <a:ahLst/>
              <a:cxnLst/>
              <a:rect l="l" t="t" r="r" b="b"/>
              <a:pathLst>
                <a:path w="1446" h="4238" extrusionOk="0">
                  <a:moveTo>
                    <a:pt x="553" y="0"/>
                  </a:moveTo>
                  <a:lnTo>
                    <a:pt x="0" y="3461"/>
                  </a:lnTo>
                  <a:cubicBezTo>
                    <a:pt x="0" y="3908"/>
                    <a:pt x="330" y="4238"/>
                    <a:pt x="776" y="4238"/>
                  </a:cubicBezTo>
                  <a:lnTo>
                    <a:pt x="1445" y="4238"/>
                  </a:lnTo>
                  <a:lnTo>
                    <a:pt x="1445" y="4131"/>
                  </a:lnTo>
                  <a:lnTo>
                    <a:pt x="776" y="4131"/>
                  </a:lnTo>
                  <a:cubicBezTo>
                    <a:pt x="553" y="4131"/>
                    <a:pt x="446" y="4015"/>
                    <a:pt x="330" y="3908"/>
                  </a:cubicBezTo>
                  <a:cubicBezTo>
                    <a:pt x="223" y="3792"/>
                    <a:pt x="107" y="3684"/>
                    <a:pt x="107" y="3461"/>
                  </a:cubicBezTo>
                  <a:lnTo>
                    <a:pt x="776" y="116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5822250" y="2066175"/>
              <a:ext cx="50200" cy="30800"/>
            </a:xfrm>
            <a:custGeom>
              <a:avLst/>
              <a:gdLst/>
              <a:ahLst/>
              <a:cxnLst/>
              <a:rect l="l" t="t" r="r" b="b"/>
              <a:pathLst>
                <a:path w="2008" h="1232" extrusionOk="0">
                  <a:moveTo>
                    <a:pt x="1891" y="1"/>
                  </a:moveTo>
                  <a:cubicBezTo>
                    <a:pt x="1891" y="117"/>
                    <a:pt x="1668" y="340"/>
                    <a:pt x="1445" y="563"/>
                  </a:cubicBezTo>
                  <a:cubicBezTo>
                    <a:pt x="1115" y="893"/>
                    <a:pt x="669" y="1116"/>
                    <a:pt x="223" y="1116"/>
                  </a:cubicBezTo>
                  <a:lnTo>
                    <a:pt x="0" y="1116"/>
                  </a:lnTo>
                  <a:lnTo>
                    <a:pt x="0" y="1232"/>
                  </a:lnTo>
                  <a:lnTo>
                    <a:pt x="223" y="1232"/>
                  </a:lnTo>
                  <a:cubicBezTo>
                    <a:pt x="776" y="1232"/>
                    <a:pt x="1222" y="893"/>
                    <a:pt x="1561" y="670"/>
                  </a:cubicBezTo>
                  <a:cubicBezTo>
                    <a:pt x="1891" y="340"/>
                    <a:pt x="2007" y="117"/>
                    <a:pt x="2007" y="117"/>
                  </a:cubicBezTo>
                  <a:lnTo>
                    <a:pt x="1891" y="1"/>
                  </a:ln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5838975" y="2331125"/>
              <a:ext cx="25" cy="36175"/>
            </a:xfrm>
            <a:custGeom>
              <a:avLst/>
              <a:gdLst/>
              <a:ahLst/>
              <a:cxnLst/>
              <a:rect l="l" t="t" r="r" b="b"/>
              <a:pathLst>
                <a:path w="1" h="1447" extrusionOk="0">
                  <a:moveTo>
                    <a:pt x="0" y="1"/>
                  </a:moveTo>
                  <a:lnTo>
                    <a:pt x="0" y="1446"/>
                  </a:lnTo>
                  <a:lnTo>
                    <a:pt x="0" y="14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7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5838975" y="2367275"/>
              <a:ext cx="25" cy="8500"/>
            </a:xfrm>
            <a:custGeom>
              <a:avLst/>
              <a:gdLst/>
              <a:ahLst/>
              <a:cxnLst/>
              <a:rect l="l" t="t" r="r" b="b"/>
              <a:pathLst>
                <a:path w="1" h="340" extrusionOk="0">
                  <a:moveTo>
                    <a:pt x="0" y="0"/>
                  </a:moveTo>
                  <a:lnTo>
                    <a:pt x="0" y="339"/>
                  </a:lnTo>
                  <a:lnTo>
                    <a:pt x="0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95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5838975" y="2319975"/>
              <a:ext cx="100375" cy="55800"/>
            </a:xfrm>
            <a:custGeom>
              <a:avLst/>
              <a:gdLst/>
              <a:ahLst/>
              <a:cxnLst/>
              <a:rect l="l" t="t" r="r" b="b"/>
              <a:pathLst>
                <a:path w="4015" h="2232" extrusionOk="0">
                  <a:moveTo>
                    <a:pt x="4015" y="1"/>
                  </a:moveTo>
                  <a:cubicBezTo>
                    <a:pt x="2677" y="331"/>
                    <a:pt x="1222" y="447"/>
                    <a:pt x="107" y="447"/>
                  </a:cubicBezTo>
                  <a:lnTo>
                    <a:pt x="0" y="447"/>
                  </a:lnTo>
                  <a:lnTo>
                    <a:pt x="0" y="1892"/>
                  </a:lnTo>
                  <a:lnTo>
                    <a:pt x="0" y="2231"/>
                  </a:lnTo>
                  <a:cubicBezTo>
                    <a:pt x="2114" y="1785"/>
                    <a:pt x="4015" y="1"/>
                    <a:pt x="4015" y="1"/>
                  </a:cubicBezTo>
                  <a:close/>
                </a:path>
              </a:pathLst>
            </a:custGeom>
            <a:solidFill>
              <a:srgbClr val="933F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5836075" y="2308825"/>
              <a:ext cx="122675" cy="21050"/>
            </a:xfrm>
            <a:custGeom>
              <a:avLst/>
              <a:gdLst/>
              <a:ahLst/>
              <a:cxnLst/>
              <a:rect l="l" t="t" r="r" b="b"/>
              <a:pathLst>
                <a:path w="4907" h="842" extrusionOk="0">
                  <a:moveTo>
                    <a:pt x="4907" y="1"/>
                  </a:moveTo>
                  <a:lnTo>
                    <a:pt x="0" y="777"/>
                  </a:lnTo>
                  <a:cubicBezTo>
                    <a:pt x="324" y="822"/>
                    <a:pt x="648" y="841"/>
                    <a:pt x="966" y="841"/>
                  </a:cubicBezTo>
                  <a:cubicBezTo>
                    <a:pt x="3058" y="841"/>
                    <a:pt x="4907" y="1"/>
                    <a:pt x="4907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5900300" y="2007750"/>
              <a:ext cx="158825" cy="108625"/>
            </a:xfrm>
            <a:custGeom>
              <a:avLst/>
              <a:gdLst/>
              <a:ahLst/>
              <a:cxnLst/>
              <a:rect l="l" t="t" r="r" b="b"/>
              <a:pathLst>
                <a:path w="6353" h="4345" extrusionOk="0">
                  <a:moveTo>
                    <a:pt x="3230" y="0"/>
                  </a:moveTo>
                  <a:cubicBezTo>
                    <a:pt x="1446" y="0"/>
                    <a:pt x="1" y="1000"/>
                    <a:pt x="1" y="2115"/>
                  </a:cubicBezTo>
                  <a:cubicBezTo>
                    <a:pt x="1" y="3346"/>
                    <a:pt x="1446" y="4345"/>
                    <a:pt x="3230" y="4345"/>
                  </a:cubicBezTo>
                  <a:cubicBezTo>
                    <a:pt x="4907" y="4345"/>
                    <a:pt x="6352" y="3346"/>
                    <a:pt x="6352" y="2115"/>
                  </a:cubicBezTo>
                  <a:cubicBezTo>
                    <a:pt x="6352" y="1000"/>
                    <a:pt x="4907" y="0"/>
                    <a:pt x="3230" y="0"/>
                  </a:cubicBezTo>
                  <a:close/>
                </a:path>
              </a:pathLst>
            </a:custGeom>
            <a:solidFill>
              <a:srgbClr val="933F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5640925" y="2016000"/>
              <a:ext cx="108850" cy="111525"/>
            </a:xfrm>
            <a:custGeom>
              <a:avLst/>
              <a:gdLst/>
              <a:ahLst/>
              <a:cxnLst/>
              <a:rect l="l" t="t" r="r" b="b"/>
              <a:pathLst>
                <a:path w="4354" h="4461" extrusionOk="0">
                  <a:moveTo>
                    <a:pt x="1115" y="0"/>
                  </a:moveTo>
                  <a:cubicBezTo>
                    <a:pt x="785" y="0"/>
                    <a:pt x="562" y="0"/>
                    <a:pt x="223" y="116"/>
                  </a:cubicBezTo>
                  <a:lnTo>
                    <a:pt x="116" y="223"/>
                  </a:lnTo>
                  <a:lnTo>
                    <a:pt x="0" y="339"/>
                  </a:lnTo>
                  <a:cubicBezTo>
                    <a:pt x="116" y="1785"/>
                    <a:pt x="223" y="3123"/>
                    <a:pt x="562" y="4354"/>
                  </a:cubicBezTo>
                  <a:cubicBezTo>
                    <a:pt x="669" y="4461"/>
                    <a:pt x="892" y="4461"/>
                    <a:pt x="1115" y="4461"/>
                  </a:cubicBezTo>
                  <a:cubicBezTo>
                    <a:pt x="2900" y="4461"/>
                    <a:pt x="4354" y="3462"/>
                    <a:pt x="4354" y="2231"/>
                  </a:cubicBezTo>
                  <a:cubicBezTo>
                    <a:pt x="4354" y="1009"/>
                    <a:pt x="2900" y="0"/>
                    <a:pt x="1115" y="0"/>
                  </a:cubicBezTo>
                  <a:close/>
                </a:path>
              </a:pathLst>
            </a:custGeom>
            <a:solidFill>
              <a:srgbClr val="933F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5836075" y="2403625"/>
              <a:ext cx="337450" cy="86325"/>
            </a:xfrm>
            <a:custGeom>
              <a:avLst/>
              <a:gdLst/>
              <a:ahLst/>
              <a:cxnLst/>
              <a:rect l="l" t="t" r="r" b="b"/>
              <a:pathLst>
                <a:path w="13498" h="3453" extrusionOk="0">
                  <a:moveTo>
                    <a:pt x="13382" y="0"/>
                  </a:moveTo>
                  <a:cubicBezTo>
                    <a:pt x="11152" y="2453"/>
                    <a:pt x="8921" y="3346"/>
                    <a:pt x="6914" y="3346"/>
                  </a:cubicBezTo>
                  <a:cubicBezTo>
                    <a:pt x="5023" y="3346"/>
                    <a:pt x="3239" y="2561"/>
                    <a:pt x="2007" y="1784"/>
                  </a:cubicBezTo>
                  <a:cubicBezTo>
                    <a:pt x="1454" y="1338"/>
                    <a:pt x="1008" y="892"/>
                    <a:pt x="669" y="669"/>
                  </a:cubicBezTo>
                  <a:lnTo>
                    <a:pt x="223" y="223"/>
                  </a:lnTo>
                  <a:cubicBezTo>
                    <a:pt x="116" y="223"/>
                    <a:pt x="116" y="107"/>
                    <a:pt x="116" y="107"/>
                  </a:cubicBezTo>
                  <a:lnTo>
                    <a:pt x="0" y="223"/>
                  </a:lnTo>
                  <a:cubicBezTo>
                    <a:pt x="0" y="223"/>
                    <a:pt x="3016" y="3453"/>
                    <a:pt x="6914" y="3453"/>
                  </a:cubicBezTo>
                  <a:cubicBezTo>
                    <a:pt x="8921" y="3453"/>
                    <a:pt x="11268" y="2561"/>
                    <a:pt x="13498" y="0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5632675" y="1628600"/>
              <a:ext cx="532375" cy="401475"/>
            </a:xfrm>
            <a:custGeom>
              <a:avLst/>
              <a:gdLst/>
              <a:ahLst/>
              <a:cxnLst/>
              <a:rect l="l" t="t" r="r" b="b"/>
              <a:pathLst>
                <a:path w="21295" h="16059" extrusionOk="0">
                  <a:moveTo>
                    <a:pt x="10367" y="1"/>
                  </a:moveTo>
                  <a:cubicBezTo>
                    <a:pt x="7244" y="1"/>
                    <a:pt x="4791" y="893"/>
                    <a:pt x="3123" y="2561"/>
                  </a:cubicBezTo>
                  <a:cubicBezTo>
                    <a:pt x="0" y="5799"/>
                    <a:pt x="0" y="11036"/>
                    <a:pt x="223" y="15612"/>
                  </a:cubicBezTo>
                  <a:lnTo>
                    <a:pt x="223" y="16058"/>
                  </a:lnTo>
                  <a:lnTo>
                    <a:pt x="446" y="15719"/>
                  </a:lnTo>
                  <a:cubicBezTo>
                    <a:pt x="553" y="15612"/>
                    <a:pt x="2454" y="13043"/>
                    <a:pt x="2561" y="10706"/>
                  </a:cubicBezTo>
                  <a:lnTo>
                    <a:pt x="3230" y="10706"/>
                  </a:lnTo>
                  <a:cubicBezTo>
                    <a:pt x="5014" y="10706"/>
                    <a:pt x="9144" y="10483"/>
                    <a:pt x="11598" y="7914"/>
                  </a:cubicBezTo>
                  <a:lnTo>
                    <a:pt x="11598" y="7914"/>
                  </a:lnTo>
                  <a:cubicBezTo>
                    <a:pt x="11375" y="9145"/>
                    <a:pt x="10929" y="10260"/>
                    <a:pt x="10813" y="10367"/>
                  </a:cubicBezTo>
                  <a:lnTo>
                    <a:pt x="10813" y="10706"/>
                  </a:lnTo>
                  <a:lnTo>
                    <a:pt x="11375" y="10706"/>
                  </a:lnTo>
                  <a:cubicBezTo>
                    <a:pt x="12267" y="10706"/>
                    <a:pt x="14158" y="10483"/>
                    <a:pt x="15050" y="9029"/>
                  </a:cubicBezTo>
                  <a:cubicBezTo>
                    <a:pt x="15389" y="10260"/>
                    <a:pt x="16504" y="13712"/>
                    <a:pt x="20296" y="14720"/>
                  </a:cubicBezTo>
                  <a:lnTo>
                    <a:pt x="20403" y="14720"/>
                  </a:lnTo>
                  <a:lnTo>
                    <a:pt x="20403" y="14604"/>
                  </a:lnTo>
                  <a:cubicBezTo>
                    <a:pt x="20403" y="14604"/>
                    <a:pt x="20742" y="12820"/>
                    <a:pt x="21295" y="11928"/>
                  </a:cubicBezTo>
                  <a:lnTo>
                    <a:pt x="21295" y="11821"/>
                  </a:lnTo>
                  <a:cubicBezTo>
                    <a:pt x="20849" y="4122"/>
                    <a:pt x="17173" y="108"/>
                    <a:pt x="10482" y="1"/>
                  </a:cubicBez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5694000" y="1714925"/>
              <a:ext cx="292625" cy="133825"/>
            </a:xfrm>
            <a:custGeom>
              <a:avLst/>
              <a:gdLst/>
              <a:ahLst/>
              <a:cxnLst/>
              <a:rect l="l" t="t" r="r" b="b"/>
              <a:pathLst>
                <a:path w="11705" h="5353" extrusionOk="0">
                  <a:moveTo>
                    <a:pt x="8583" y="0"/>
                  </a:moveTo>
                  <a:cubicBezTo>
                    <a:pt x="7690" y="1454"/>
                    <a:pt x="6468" y="2676"/>
                    <a:pt x="5014" y="3568"/>
                  </a:cubicBezTo>
                  <a:cubicBezTo>
                    <a:pt x="4238" y="4015"/>
                    <a:pt x="3569" y="4354"/>
                    <a:pt x="2784" y="4684"/>
                  </a:cubicBezTo>
                  <a:cubicBezTo>
                    <a:pt x="2008" y="4907"/>
                    <a:pt x="1116" y="5130"/>
                    <a:pt x="331" y="5130"/>
                  </a:cubicBezTo>
                  <a:lnTo>
                    <a:pt x="108" y="5130"/>
                  </a:lnTo>
                  <a:lnTo>
                    <a:pt x="1" y="5246"/>
                  </a:lnTo>
                  <a:cubicBezTo>
                    <a:pt x="1" y="5353"/>
                    <a:pt x="108" y="5353"/>
                    <a:pt x="224" y="5353"/>
                  </a:cubicBezTo>
                  <a:cubicBezTo>
                    <a:pt x="1116" y="5246"/>
                    <a:pt x="2008" y="5130"/>
                    <a:pt x="2784" y="4800"/>
                  </a:cubicBezTo>
                  <a:cubicBezTo>
                    <a:pt x="3676" y="4577"/>
                    <a:pt x="4461" y="4238"/>
                    <a:pt x="5130" y="3791"/>
                  </a:cubicBezTo>
                  <a:cubicBezTo>
                    <a:pt x="6575" y="2899"/>
                    <a:pt x="7690" y="1784"/>
                    <a:pt x="8583" y="446"/>
                  </a:cubicBezTo>
                  <a:lnTo>
                    <a:pt x="8583" y="446"/>
                  </a:lnTo>
                  <a:cubicBezTo>
                    <a:pt x="8699" y="1231"/>
                    <a:pt x="8476" y="2123"/>
                    <a:pt x="9368" y="2453"/>
                  </a:cubicBezTo>
                  <a:lnTo>
                    <a:pt x="9814" y="2453"/>
                  </a:lnTo>
                  <a:cubicBezTo>
                    <a:pt x="10483" y="2453"/>
                    <a:pt x="10929" y="2007"/>
                    <a:pt x="11375" y="1561"/>
                  </a:cubicBezTo>
                  <a:lnTo>
                    <a:pt x="11375" y="1561"/>
                  </a:lnTo>
                  <a:cubicBezTo>
                    <a:pt x="11375" y="2792"/>
                    <a:pt x="10929" y="3907"/>
                    <a:pt x="10483" y="5023"/>
                  </a:cubicBezTo>
                  <a:cubicBezTo>
                    <a:pt x="10483" y="5130"/>
                    <a:pt x="10483" y="5130"/>
                    <a:pt x="10590" y="5130"/>
                  </a:cubicBezTo>
                  <a:cubicBezTo>
                    <a:pt x="11482" y="4015"/>
                    <a:pt x="11705" y="2569"/>
                    <a:pt x="11598" y="1115"/>
                  </a:cubicBezTo>
                  <a:lnTo>
                    <a:pt x="11482" y="1008"/>
                  </a:lnTo>
                  <a:cubicBezTo>
                    <a:pt x="11375" y="1008"/>
                    <a:pt x="11375" y="1008"/>
                    <a:pt x="11375" y="1115"/>
                  </a:cubicBezTo>
                  <a:cubicBezTo>
                    <a:pt x="11036" y="1561"/>
                    <a:pt x="10483" y="2230"/>
                    <a:pt x="9814" y="2230"/>
                  </a:cubicBezTo>
                  <a:cubicBezTo>
                    <a:pt x="9698" y="2230"/>
                    <a:pt x="9591" y="2123"/>
                    <a:pt x="9475" y="2123"/>
                  </a:cubicBezTo>
                  <a:cubicBezTo>
                    <a:pt x="8699" y="1784"/>
                    <a:pt x="9029" y="669"/>
                    <a:pt x="8806" y="116"/>
                  </a:cubicBezTo>
                  <a:cubicBezTo>
                    <a:pt x="8806" y="0"/>
                    <a:pt x="8806" y="0"/>
                    <a:pt x="8699" y="0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6042375" y="1748375"/>
              <a:ext cx="72500" cy="172850"/>
            </a:xfrm>
            <a:custGeom>
              <a:avLst/>
              <a:gdLst/>
              <a:ahLst/>
              <a:cxnLst/>
              <a:rect l="l" t="t" r="r" b="b"/>
              <a:pathLst>
                <a:path w="2900" h="6914" extrusionOk="0">
                  <a:moveTo>
                    <a:pt x="223" y="0"/>
                  </a:moveTo>
                  <a:cubicBezTo>
                    <a:pt x="116" y="0"/>
                    <a:pt x="0" y="0"/>
                    <a:pt x="116" y="116"/>
                  </a:cubicBezTo>
                  <a:lnTo>
                    <a:pt x="116" y="1115"/>
                  </a:lnTo>
                  <a:cubicBezTo>
                    <a:pt x="116" y="1338"/>
                    <a:pt x="223" y="1677"/>
                    <a:pt x="223" y="2007"/>
                  </a:cubicBezTo>
                  <a:cubicBezTo>
                    <a:pt x="339" y="2569"/>
                    <a:pt x="562" y="3239"/>
                    <a:pt x="785" y="3792"/>
                  </a:cubicBezTo>
                  <a:cubicBezTo>
                    <a:pt x="1115" y="5023"/>
                    <a:pt x="1784" y="6022"/>
                    <a:pt x="2677" y="6914"/>
                  </a:cubicBezTo>
                  <a:cubicBezTo>
                    <a:pt x="2792" y="6914"/>
                    <a:pt x="2900" y="6807"/>
                    <a:pt x="2792" y="6807"/>
                  </a:cubicBezTo>
                  <a:cubicBezTo>
                    <a:pt x="2007" y="5799"/>
                    <a:pt x="1338" y="4800"/>
                    <a:pt x="892" y="3685"/>
                  </a:cubicBezTo>
                  <a:cubicBezTo>
                    <a:pt x="669" y="3123"/>
                    <a:pt x="562" y="2569"/>
                    <a:pt x="446" y="2007"/>
                  </a:cubicBezTo>
                  <a:cubicBezTo>
                    <a:pt x="339" y="1677"/>
                    <a:pt x="339" y="1338"/>
                    <a:pt x="339" y="1008"/>
                  </a:cubicBezTo>
                  <a:cubicBezTo>
                    <a:pt x="223" y="785"/>
                    <a:pt x="223" y="339"/>
                    <a:pt x="339" y="116"/>
                  </a:cubicBezTo>
                  <a:cubicBezTo>
                    <a:pt x="339" y="0"/>
                    <a:pt x="223" y="0"/>
                    <a:pt x="223" y="0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5752425" y="1681450"/>
              <a:ext cx="94825" cy="75425"/>
            </a:xfrm>
            <a:custGeom>
              <a:avLst/>
              <a:gdLst/>
              <a:ahLst/>
              <a:cxnLst/>
              <a:rect l="l" t="t" r="r" b="b"/>
              <a:pathLst>
                <a:path w="3793" h="3017" extrusionOk="0">
                  <a:moveTo>
                    <a:pt x="3569" y="1"/>
                  </a:moveTo>
                  <a:cubicBezTo>
                    <a:pt x="2570" y="1116"/>
                    <a:pt x="1339" y="2008"/>
                    <a:pt x="117" y="2793"/>
                  </a:cubicBezTo>
                  <a:cubicBezTo>
                    <a:pt x="1" y="2900"/>
                    <a:pt x="117" y="3016"/>
                    <a:pt x="224" y="3016"/>
                  </a:cubicBezTo>
                  <a:cubicBezTo>
                    <a:pt x="1562" y="2231"/>
                    <a:pt x="2677" y="1232"/>
                    <a:pt x="3792" y="224"/>
                  </a:cubicBezTo>
                  <a:cubicBezTo>
                    <a:pt x="3792" y="117"/>
                    <a:pt x="3792" y="1"/>
                    <a:pt x="3685" y="1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5604800" y="1636850"/>
              <a:ext cx="133825" cy="206325"/>
            </a:xfrm>
            <a:custGeom>
              <a:avLst/>
              <a:gdLst/>
              <a:ahLst/>
              <a:cxnLst/>
              <a:rect l="l" t="t" r="r" b="b"/>
              <a:pathLst>
                <a:path w="5353" h="8253" extrusionOk="0">
                  <a:moveTo>
                    <a:pt x="5130" y="1"/>
                  </a:moveTo>
                  <a:lnTo>
                    <a:pt x="5130" y="117"/>
                  </a:lnTo>
                  <a:cubicBezTo>
                    <a:pt x="4461" y="563"/>
                    <a:pt x="3792" y="1009"/>
                    <a:pt x="3122" y="1562"/>
                  </a:cubicBezTo>
                  <a:cubicBezTo>
                    <a:pt x="2560" y="2124"/>
                    <a:pt x="2007" y="2793"/>
                    <a:pt x="1561" y="3462"/>
                  </a:cubicBezTo>
                  <a:cubicBezTo>
                    <a:pt x="669" y="4907"/>
                    <a:pt x="0" y="6468"/>
                    <a:pt x="0" y="8146"/>
                  </a:cubicBezTo>
                  <a:cubicBezTo>
                    <a:pt x="0" y="8253"/>
                    <a:pt x="107" y="8253"/>
                    <a:pt x="107" y="8253"/>
                  </a:cubicBezTo>
                  <a:lnTo>
                    <a:pt x="223" y="8253"/>
                  </a:lnTo>
                  <a:cubicBezTo>
                    <a:pt x="446" y="6584"/>
                    <a:pt x="892" y="5023"/>
                    <a:pt x="1784" y="3685"/>
                  </a:cubicBezTo>
                  <a:cubicBezTo>
                    <a:pt x="2560" y="2347"/>
                    <a:pt x="3792" y="1009"/>
                    <a:pt x="5237" y="224"/>
                  </a:cubicBezTo>
                  <a:cubicBezTo>
                    <a:pt x="5353" y="224"/>
                    <a:pt x="5237" y="1"/>
                    <a:pt x="5130" y="1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6062000" y="1667625"/>
              <a:ext cx="147650" cy="172875"/>
            </a:xfrm>
            <a:custGeom>
              <a:avLst/>
              <a:gdLst/>
              <a:ahLst/>
              <a:cxnLst/>
              <a:rect l="l" t="t" r="r" b="b"/>
              <a:pathLst>
                <a:path w="5906" h="6915" extrusionOk="0">
                  <a:moveTo>
                    <a:pt x="223" y="1"/>
                  </a:moveTo>
                  <a:cubicBezTo>
                    <a:pt x="107" y="1"/>
                    <a:pt x="0" y="224"/>
                    <a:pt x="107" y="224"/>
                  </a:cubicBezTo>
                  <a:cubicBezTo>
                    <a:pt x="1561" y="554"/>
                    <a:pt x="2784" y="1669"/>
                    <a:pt x="3569" y="2677"/>
                  </a:cubicBezTo>
                  <a:cubicBezTo>
                    <a:pt x="4015" y="3346"/>
                    <a:pt x="4345" y="3899"/>
                    <a:pt x="4684" y="4568"/>
                  </a:cubicBezTo>
                  <a:cubicBezTo>
                    <a:pt x="5014" y="5353"/>
                    <a:pt x="5237" y="6022"/>
                    <a:pt x="5576" y="6799"/>
                  </a:cubicBezTo>
                  <a:cubicBezTo>
                    <a:pt x="5576" y="6915"/>
                    <a:pt x="5683" y="6915"/>
                    <a:pt x="5683" y="6915"/>
                  </a:cubicBezTo>
                  <a:cubicBezTo>
                    <a:pt x="5799" y="6915"/>
                    <a:pt x="5906" y="6799"/>
                    <a:pt x="5906" y="6692"/>
                  </a:cubicBezTo>
                  <a:cubicBezTo>
                    <a:pt x="5683" y="5907"/>
                    <a:pt x="5353" y="5130"/>
                    <a:pt x="4907" y="4461"/>
                  </a:cubicBezTo>
                  <a:cubicBezTo>
                    <a:pt x="4568" y="3792"/>
                    <a:pt x="4122" y="3007"/>
                    <a:pt x="3676" y="2454"/>
                  </a:cubicBezTo>
                  <a:cubicBezTo>
                    <a:pt x="2784" y="1339"/>
                    <a:pt x="1561" y="554"/>
                    <a:pt x="223" y="1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5537875" y="2013325"/>
              <a:ext cx="16750" cy="211900"/>
            </a:xfrm>
            <a:custGeom>
              <a:avLst/>
              <a:gdLst/>
              <a:ahLst/>
              <a:cxnLst/>
              <a:rect l="l" t="t" r="r" b="b"/>
              <a:pathLst>
                <a:path w="670" h="8476" extrusionOk="0">
                  <a:moveTo>
                    <a:pt x="554" y="0"/>
                  </a:moveTo>
                  <a:cubicBezTo>
                    <a:pt x="447" y="0"/>
                    <a:pt x="447" y="0"/>
                    <a:pt x="447" y="107"/>
                  </a:cubicBezTo>
                  <a:cubicBezTo>
                    <a:pt x="447" y="777"/>
                    <a:pt x="331" y="1562"/>
                    <a:pt x="224" y="2231"/>
                  </a:cubicBezTo>
                  <a:cubicBezTo>
                    <a:pt x="224" y="2900"/>
                    <a:pt x="224" y="3569"/>
                    <a:pt x="108" y="4345"/>
                  </a:cubicBezTo>
                  <a:cubicBezTo>
                    <a:pt x="108" y="5683"/>
                    <a:pt x="1" y="7021"/>
                    <a:pt x="224" y="8359"/>
                  </a:cubicBezTo>
                  <a:cubicBezTo>
                    <a:pt x="224" y="8475"/>
                    <a:pt x="331" y="8475"/>
                    <a:pt x="331" y="8475"/>
                  </a:cubicBezTo>
                  <a:cubicBezTo>
                    <a:pt x="447" y="8475"/>
                    <a:pt x="447" y="8359"/>
                    <a:pt x="447" y="8359"/>
                  </a:cubicBezTo>
                  <a:cubicBezTo>
                    <a:pt x="554" y="7021"/>
                    <a:pt x="447" y="5683"/>
                    <a:pt x="447" y="4345"/>
                  </a:cubicBezTo>
                  <a:lnTo>
                    <a:pt x="447" y="2338"/>
                  </a:lnTo>
                  <a:cubicBezTo>
                    <a:pt x="447" y="1669"/>
                    <a:pt x="447" y="892"/>
                    <a:pt x="670" y="107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5607475" y="2177700"/>
              <a:ext cx="8500" cy="41950"/>
            </a:xfrm>
            <a:custGeom>
              <a:avLst/>
              <a:gdLst/>
              <a:ahLst/>
              <a:cxnLst/>
              <a:rect l="l" t="t" r="r" b="b"/>
              <a:pathLst>
                <a:path w="340" h="1678" extrusionOk="0">
                  <a:moveTo>
                    <a:pt x="116" y="0"/>
                  </a:moveTo>
                  <a:cubicBezTo>
                    <a:pt x="116" y="0"/>
                    <a:pt x="0" y="0"/>
                    <a:pt x="0" y="116"/>
                  </a:cubicBezTo>
                  <a:lnTo>
                    <a:pt x="0" y="892"/>
                  </a:lnTo>
                  <a:cubicBezTo>
                    <a:pt x="0" y="1115"/>
                    <a:pt x="0" y="1338"/>
                    <a:pt x="116" y="1561"/>
                  </a:cubicBezTo>
                  <a:cubicBezTo>
                    <a:pt x="116" y="1677"/>
                    <a:pt x="223" y="1677"/>
                    <a:pt x="223" y="1677"/>
                  </a:cubicBezTo>
                  <a:cubicBezTo>
                    <a:pt x="223" y="1677"/>
                    <a:pt x="339" y="1677"/>
                    <a:pt x="339" y="1561"/>
                  </a:cubicBezTo>
                  <a:lnTo>
                    <a:pt x="339" y="892"/>
                  </a:lnTo>
                  <a:cubicBezTo>
                    <a:pt x="339" y="562"/>
                    <a:pt x="223" y="339"/>
                    <a:pt x="223" y="116"/>
                  </a:cubicBezTo>
                  <a:cubicBezTo>
                    <a:pt x="223" y="0"/>
                    <a:pt x="223" y="0"/>
                    <a:pt x="116" y="0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6246000" y="2038300"/>
              <a:ext cx="16750" cy="139425"/>
            </a:xfrm>
            <a:custGeom>
              <a:avLst/>
              <a:gdLst/>
              <a:ahLst/>
              <a:cxnLst/>
              <a:rect l="l" t="t" r="r" b="b"/>
              <a:pathLst>
                <a:path w="670" h="5577" extrusionOk="0">
                  <a:moveTo>
                    <a:pt x="107" y="1"/>
                  </a:moveTo>
                  <a:cubicBezTo>
                    <a:pt x="107" y="1"/>
                    <a:pt x="0" y="117"/>
                    <a:pt x="0" y="224"/>
                  </a:cubicBezTo>
                  <a:cubicBezTo>
                    <a:pt x="223" y="1116"/>
                    <a:pt x="223" y="2008"/>
                    <a:pt x="330" y="2900"/>
                  </a:cubicBezTo>
                  <a:cubicBezTo>
                    <a:pt x="330" y="3792"/>
                    <a:pt x="223" y="4684"/>
                    <a:pt x="330" y="5576"/>
                  </a:cubicBezTo>
                  <a:lnTo>
                    <a:pt x="446" y="5576"/>
                  </a:lnTo>
                  <a:cubicBezTo>
                    <a:pt x="669" y="4684"/>
                    <a:pt x="669" y="3685"/>
                    <a:pt x="553" y="2793"/>
                  </a:cubicBezTo>
                  <a:lnTo>
                    <a:pt x="223" y="117"/>
                  </a:lnTo>
                  <a:cubicBezTo>
                    <a:pt x="223" y="117"/>
                    <a:pt x="223" y="1"/>
                    <a:pt x="107" y="1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6198475" y="2138675"/>
              <a:ext cx="8500" cy="22325"/>
            </a:xfrm>
            <a:custGeom>
              <a:avLst/>
              <a:gdLst/>
              <a:ahLst/>
              <a:cxnLst/>
              <a:rect l="l" t="t" r="r" b="b"/>
              <a:pathLst>
                <a:path w="340" h="893" extrusionOk="0">
                  <a:moveTo>
                    <a:pt x="117" y="0"/>
                  </a:moveTo>
                  <a:cubicBezTo>
                    <a:pt x="1" y="0"/>
                    <a:pt x="1" y="116"/>
                    <a:pt x="1" y="116"/>
                  </a:cubicBezTo>
                  <a:cubicBezTo>
                    <a:pt x="1" y="339"/>
                    <a:pt x="117" y="669"/>
                    <a:pt x="117" y="892"/>
                  </a:cubicBezTo>
                  <a:lnTo>
                    <a:pt x="224" y="892"/>
                  </a:lnTo>
                  <a:cubicBezTo>
                    <a:pt x="224" y="892"/>
                    <a:pt x="340" y="892"/>
                    <a:pt x="340" y="785"/>
                  </a:cubicBezTo>
                  <a:cubicBezTo>
                    <a:pt x="224" y="562"/>
                    <a:pt x="224" y="339"/>
                    <a:pt x="224" y="116"/>
                  </a:cubicBezTo>
                  <a:cubicBezTo>
                    <a:pt x="224" y="0"/>
                    <a:pt x="224" y="0"/>
                    <a:pt x="117" y="0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238125" y="4388550"/>
              <a:ext cx="2838025" cy="471050"/>
            </a:xfrm>
            <a:custGeom>
              <a:avLst/>
              <a:gdLst/>
              <a:ahLst/>
              <a:cxnLst/>
              <a:rect l="l" t="t" r="r" b="b"/>
              <a:pathLst>
                <a:path w="113521" h="18842" extrusionOk="0">
                  <a:moveTo>
                    <a:pt x="0" y="0"/>
                  </a:moveTo>
                  <a:lnTo>
                    <a:pt x="0" y="18842"/>
                  </a:lnTo>
                  <a:lnTo>
                    <a:pt x="113520" y="18842"/>
                  </a:lnTo>
                  <a:lnTo>
                    <a:pt x="113520" y="0"/>
                  </a:lnTo>
                  <a:close/>
                </a:path>
              </a:pathLst>
            </a:custGeom>
            <a:solidFill>
              <a:srgbClr val="A4AB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51"/>
            <p:cNvSpPr/>
            <p:nvPr/>
          </p:nvSpPr>
          <p:spPr>
            <a:xfrm>
              <a:off x="305025" y="4516800"/>
              <a:ext cx="2654025" cy="231300"/>
            </a:xfrm>
            <a:custGeom>
              <a:avLst/>
              <a:gdLst/>
              <a:ahLst/>
              <a:cxnLst/>
              <a:rect l="l" t="t" r="r" b="b"/>
              <a:pathLst>
                <a:path w="106161" h="9252" extrusionOk="0">
                  <a:moveTo>
                    <a:pt x="0" y="0"/>
                  </a:moveTo>
                  <a:lnTo>
                    <a:pt x="0" y="107"/>
                  </a:lnTo>
                  <a:lnTo>
                    <a:pt x="106054" y="107"/>
                  </a:lnTo>
                  <a:lnTo>
                    <a:pt x="106054" y="9251"/>
                  </a:lnTo>
                  <a:lnTo>
                    <a:pt x="106161" y="9251"/>
                  </a:lnTo>
                  <a:lnTo>
                    <a:pt x="106161" y="0"/>
                  </a:ln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51"/>
            <p:cNvSpPr/>
            <p:nvPr/>
          </p:nvSpPr>
          <p:spPr>
            <a:xfrm>
              <a:off x="257750" y="4558500"/>
              <a:ext cx="1739625" cy="239775"/>
            </a:xfrm>
            <a:custGeom>
              <a:avLst/>
              <a:gdLst/>
              <a:ahLst/>
              <a:cxnLst/>
              <a:rect l="l" t="t" r="r" b="b"/>
              <a:pathLst>
                <a:path w="69585" h="9591" extrusionOk="0">
                  <a:moveTo>
                    <a:pt x="39476" y="0"/>
                  </a:moveTo>
                  <a:cubicBezTo>
                    <a:pt x="37129" y="0"/>
                    <a:pt x="33454" y="562"/>
                    <a:pt x="29324" y="1338"/>
                  </a:cubicBezTo>
                  <a:cubicBezTo>
                    <a:pt x="16950" y="3792"/>
                    <a:pt x="0" y="8591"/>
                    <a:pt x="0" y="8591"/>
                  </a:cubicBezTo>
                  <a:lnTo>
                    <a:pt x="0" y="8814"/>
                  </a:lnTo>
                  <a:cubicBezTo>
                    <a:pt x="0" y="8814"/>
                    <a:pt x="107" y="8698"/>
                    <a:pt x="330" y="8698"/>
                  </a:cubicBezTo>
                  <a:cubicBezTo>
                    <a:pt x="2007" y="8145"/>
                    <a:pt x="9590" y="6022"/>
                    <a:pt x="17842" y="4015"/>
                  </a:cubicBezTo>
                  <a:cubicBezTo>
                    <a:pt x="21964" y="3016"/>
                    <a:pt x="26317" y="2123"/>
                    <a:pt x="30109" y="1338"/>
                  </a:cubicBezTo>
                  <a:cubicBezTo>
                    <a:pt x="34007" y="669"/>
                    <a:pt x="37352" y="116"/>
                    <a:pt x="39476" y="116"/>
                  </a:cubicBezTo>
                  <a:cubicBezTo>
                    <a:pt x="40145" y="116"/>
                    <a:pt x="40814" y="223"/>
                    <a:pt x="41144" y="339"/>
                  </a:cubicBezTo>
                  <a:cubicBezTo>
                    <a:pt x="42152" y="446"/>
                    <a:pt x="42705" y="785"/>
                    <a:pt x="43044" y="1231"/>
                  </a:cubicBezTo>
                  <a:cubicBezTo>
                    <a:pt x="43490" y="1677"/>
                    <a:pt x="43597" y="2231"/>
                    <a:pt x="43597" y="2793"/>
                  </a:cubicBezTo>
                  <a:cubicBezTo>
                    <a:pt x="43597" y="3569"/>
                    <a:pt x="43267" y="4461"/>
                    <a:pt x="43044" y="5353"/>
                  </a:cubicBezTo>
                  <a:cubicBezTo>
                    <a:pt x="42821" y="6245"/>
                    <a:pt x="42482" y="7137"/>
                    <a:pt x="42482" y="7806"/>
                  </a:cubicBezTo>
                  <a:cubicBezTo>
                    <a:pt x="42482" y="8029"/>
                    <a:pt x="42598" y="8368"/>
                    <a:pt x="42598" y="8591"/>
                  </a:cubicBezTo>
                  <a:cubicBezTo>
                    <a:pt x="42821" y="8921"/>
                    <a:pt x="43044" y="9144"/>
                    <a:pt x="43374" y="9367"/>
                  </a:cubicBezTo>
                  <a:cubicBezTo>
                    <a:pt x="43820" y="9483"/>
                    <a:pt x="44382" y="9590"/>
                    <a:pt x="45051" y="9590"/>
                  </a:cubicBezTo>
                  <a:lnTo>
                    <a:pt x="46050" y="9590"/>
                  </a:lnTo>
                  <a:cubicBezTo>
                    <a:pt x="49842" y="9260"/>
                    <a:pt x="52964" y="6914"/>
                    <a:pt x="55864" y="4684"/>
                  </a:cubicBezTo>
                  <a:cubicBezTo>
                    <a:pt x="57318" y="3569"/>
                    <a:pt x="58763" y="2454"/>
                    <a:pt x="60101" y="1677"/>
                  </a:cubicBezTo>
                  <a:cubicBezTo>
                    <a:pt x="61555" y="892"/>
                    <a:pt x="62893" y="339"/>
                    <a:pt x="64339" y="339"/>
                  </a:cubicBezTo>
                  <a:cubicBezTo>
                    <a:pt x="65008" y="339"/>
                    <a:pt x="65570" y="446"/>
                    <a:pt x="66239" y="669"/>
                  </a:cubicBezTo>
                  <a:cubicBezTo>
                    <a:pt x="67461" y="1115"/>
                    <a:pt x="68246" y="1784"/>
                    <a:pt x="68799" y="2570"/>
                  </a:cubicBezTo>
                  <a:cubicBezTo>
                    <a:pt x="69245" y="3346"/>
                    <a:pt x="69468" y="4238"/>
                    <a:pt x="69468" y="5246"/>
                  </a:cubicBezTo>
                  <a:cubicBezTo>
                    <a:pt x="69468" y="6584"/>
                    <a:pt x="69138" y="7922"/>
                    <a:pt x="68692" y="9144"/>
                  </a:cubicBezTo>
                  <a:lnTo>
                    <a:pt x="68799" y="9144"/>
                  </a:lnTo>
                  <a:cubicBezTo>
                    <a:pt x="69245" y="8029"/>
                    <a:pt x="69584" y="6584"/>
                    <a:pt x="69584" y="5246"/>
                  </a:cubicBezTo>
                  <a:cubicBezTo>
                    <a:pt x="69584" y="4238"/>
                    <a:pt x="69361" y="3239"/>
                    <a:pt x="68915" y="2454"/>
                  </a:cubicBezTo>
                  <a:cubicBezTo>
                    <a:pt x="68353" y="1677"/>
                    <a:pt x="67577" y="1008"/>
                    <a:pt x="66239" y="562"/>
                  </a:cubicBezTo>
                  <a:cubicBezTo>
                    <a:pt x="65677" y="339"/>
                    <a:pt x="65008" y="223"/>
                    <a:pt x="64339" y="223"/>
                  </a:cubicBezTo>
                  <a:cubicBezTo>
                    <a:pt x="62893" y="223"/>
                    <a:pt x="61439" y="785"/>
                    <a:pt x="60101" y="1561"/>
                  </a:cubicBezTo>
                  <a:cubicBezTo>
                    <a:pt x="57987" y="2793"/>
                    <a:pt x="55864" y="4577"/>
                    <a:pt x="53526" y="6245"/>
                  </a:cubicBezTo>
                  <a:cubicBezTo>
                    <a:pt x="51296" y="7806"/>
                    <a:pt x="48843" y="9144"/>
                    <a:pt x="46050" y="9483"/>
                  </a:cubicBezTo>
                  <a:lnTo>
                    <a:pt x="45051" y="9483"/>
                  </a:lnTo>
                  <a:cubicBezTo>
                    <a:pt x="44159" y="9483"/>
                    <a:pt x="43490" y="9260"/>
                    <a:pt x="43151" y="9037"/>
                  </a:cubicBezTo>
                  <a:cubicBezTo>
                    <a:pt x="43044" y="8921"/>
                    <a:pt x="42821" y="8698"/>
                    <a:pt x="42821" y="8475"/>
                  </a:cubicBezTo>
                  <a:cubicBezTo>
                    <a:pt x="42705" y="8252"/>
                    <a:pt x="42705" y="8029"/>
                    <a:pt x="42705" y="7806"/>
                  </a:cubicBezTo>
                  <a:cubicBezTo>
                    <a:pt x="42705" y="7137"/>
                    <a:pt x="42928" y="6245"/>
                    <a:pt x="43151" y="5353"/>
                  </a:cubicBezTo>
                  <a:cubicBezTo>
                    <a:pt x="43490" y="4461"/>
                    <a:pt x="43713" y="3569"/>
                    <a:pt x="43713" y="2793"/>
                  </a:cubicBezTo>
                  <a:cubicBezTo>
                    <a:pt x="43713" y="2123"/>
                    <a:pt x="43597" y="1561"/>
                    <a:pt x="43151" y="1115"/>
                  </a:cubicBezTo>
                  <a:cubicBezTo>
                    <a:pt x="42821" y="669"/>
                    <a:pt x="42152" y="339"/>
                    <a:pt x="41260" y="116"/>
                  </a:cubicBezTo>
                  <a:cubicBezTo>
                    <a:pt x="40814" y="0"/>
                    <a:pt x="40252" y="0"/>
                    <a:pt x="39476" y="0"/>
                  </a:cubicBez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1411900" y="4661750"/>
              <a:ext cx="61350" cy="52875"/>
            </a:xfrm>
            <a:custGeom>
              <a:avLst/>
              <a:gdLst/>
              <a:ahLst/>
              <a:cxnLst/>
              <a:rect l="l" t="t" r="r" b="b"/>
              <a:pathLst>
                <a:path w="2454" h="2115" extrusionOk="0">
                  <a:moveTo>
                    <a:pt x="1223" y="108"/>
                  </a:moveTo>
                  <a:cubicBezTo>
                    <a:pt x="1562" y="108"/>
                    <a:pt x="1785" y="224"/>
                    <a:pt x="2008" y="331"/>
                  </a:cubicBezTo>
                  <a:cubicBezTo>
                    <a:pt x="2231" y="554"/>
                    <a:pt x="2338" y="777"/>
                    <a:pt x="2338" y="1000"/>
                  </a:cubicBezTo>
                  <a:cubicBezTo>
                    <a:pt x="2338" y="1223"/>
                    <a:pt x="2231" y="1446"/>
                    <a:pt x="2008" y="1669"/>
                  </a:cubicBezTo>
                  <a:cubicBezTo>
                    <a:pt x="1785" y="1785"/>
                    <a:pt x="1562" y="1892"/>
                    <a:pt x="1223" y="1892"/>
                  </a:cubicBezTo>
                  <a:cubicBezTo>
                    <a:pt x="893" y="1892"/>
                    <a:pt x="670" y="1785"/>
                    <a:pt x="447" y="1669"/>
                  </a:cubicBezTo>
                  <a:cubicBezTo>
                    <a:pt x="223" y="1446"/>
                    <a:pt x="108" y="1223"/>
                    <a:pt x="108" y="1000"/>
                  </a:cubicBezTo>
                  <a:cubicBezTo>
                    <a:pt x="108" y="777"/>
                    <a:pt x="223" y="554"/>
                    <a:pt x="447" y="331"/>
                  </a:cubicBezTo>
                  <a:cubicBezTo>
                    <a:pt x="670" y="224"/>
                    <a:pt x="893" y="108"/>
                    <a:pt x="1223" y="108"/>
                  </a:cubicBezTo>
                  <a:close/>
                  <a:moveTo>
                    <a:pt x="1223" y="1"/>
                  </a:moveTo>
                  <a:cubicBezTo>
                    <a:pt x="893" y="1"/>
                    <a:pt x="554" y="108"/>
                    <a:pt x="331" y="224"/>
                  </a:cubicBezTo>
                  <a:cubicBezTo>
                    <a:pt x="108" y="447"/>
                    <a:pt x="0" y="670"/>
                    <a:pt x="0" y="1000"/>
                  </a:cubicBezTo>
                  <a:cubicBezTo>
                    <a:pt x="0" y="1339"/>
                    <a:pt x="108" y="1562"/>
                    <a:pt x="331" y="1785"/>
                  </a:cubicBezTo>
                  <a:cubicBezTo>
                    <a:pt x="554" y="2008"/>
                    <a:pt x="893" y="2115"/>
                    <a:pt x="1223" y="2115"/>
                  </a:cubicBezTo>
                  <a:cubicBezTo>
                    <a:pt x="1562" y="2115"/>
                    <a:pt x="1892" y="2008"/>
                    <a:pt x="2115" y="1785"/>
                  </a:cubicBezTo>
                  <a:cubicBezTo>
                    <a:pt x="2338" y="1562"/>
                    <a:pt x="2454" y="1339"/>
                    <a:pt x="2454" y="1000"/>
                  </a:cubicBezTo>
                  <a:cubicBezTo>
                    <a:pt x="2454" y="670"/>
                    <a:pt x="2338" y="447"/>
                    <a:pt x="2115" y="224"/>
                  </a:cubicBezTo>
                  <a:cubicBezTo>
                    <a:pt x="1892" y="108"/>
                    <a:pt x="1562" y="1"/>
                    <a:pt x="1223" y="1"/>
                  </a:cubicBez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500175" y="3075375"/>
              <a:ext cx="644125" cy="1251875"/>
            </a:xfrm>
            <a:custGeom>
              <a:avLst/>
              <a:gdLst/>
              <a:ahLst/>
              <a:cxnLst/>
              <a:rect l="l" t="t" r="r" b="b"/>
              <a:pathLst>
                <a:path w="25765" h="50075" extrusionOk="0">
                  <a:moveTo>
                    <a:pt x="22865" y="3016"/>
                  </a:moveTo>
                  <a:lnTo>
                    <a:pt x="22865" y="46506"/>
                  </a:lnTo>
                  <a:cubicBezTo>
                    <a:pt x="11714" y="45498"/>
                    <a:pt x="2900" y="36131"/>
                    <a:pt x="2900" y="24756"/>
                  </a:cubicBezTo>
                  <a:cubicBezTo>
                    <a:pt x="2900" y="13382"/>
                    <a:pt x="11714" y="4015"/>
                    <a:pt x="22865" y="3016"/>
                  </a:cubicBezTo>
                  <a:close/>
                  <a:moveTo>
                    <a:pt x="24756" y="0"/>
                  </a:moveTo>
                  <a:cubicBezTo>
                    <a:pt x="11044" y="0"/>
                    <a:pt x="0" y="11152"/>
                    <a:pt x="0" y="24756"/>
                  </a:cubicBezTo>
                  <a:cubicBezTo>
                    <a:pt x="0" y="37808"/>
                    <a:pt x="10036" y="48513"/>
                    <a:pt x="22865" y="49405"/>
                  </a:cubicBezTo>
                  <a:lnTo>
                    <a:pt x="22865" y="50074"/>
                  </a:lnTo>
                  <a:lnTo>
                    <a:pt x="25764" y="50074"/>
                  </a:lnTo>
                  <a:lnTo>
                    <a:pt x="25764" y="2124"/>
                  </a:lnTo>
                  <a:lnTo>
                    <a:pt x="24756" y="2124"/>
                  </a:lnTo>
                  <a:lnTo>
                    <a:pt x="24756" y="0"/>
                  </a:ln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918350" y="4257400"/>
              <a:ext cx="379150" cy="131175"/>
            </a:xfrm>
            <a:custGeom>
              <a:avLst/>
              <a:gdLst/>
              <a:ahLst/>
              <a:cxnLst/>
              <a:rect l="l" t="t" r="r" b="b"/>
              <a:pathLst>
                <a:path w="15166" h="5247" extrusionOk="0">
                  <a:moveTo>
                    <a:pt x="7583" y="1"/>
                  </a:moveTo>
                  <a:lnTo>
                    <a:pt x="0" y="5246"/>
                  </a:lnTo>
                  <a:lnTo>
                    <a:pt x="15166" y="5130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569975" y="3694275"/>
              <a:ext cx="501825" cy="546425"/>
            </a:xfrm>
            <a:custGeom>
              <a:avLst/>
              <a:gdLst/>
              <a:ahLst/>
              <a:cxnLst/>
              <a:rect l="l" t="t" r="r" b="b"/>
              <a:pathLst>
                <a:path w="20073" h="21857" extrusionOk="0">
                  <a:moveTo>
                    <a:pt x="1" y="0"/>
                  </a:moveTo>
                  <a:cubicBezTo>
                    <a:pt x="1" y="11491"/>
                    <a:pt x="8806" y="20858"/>
                    <a:pt x="20073" y="21857"/>
                  </a:cubicBezTo>
                  <a:lnTo>
                    <a:pt x="20073" y="21634"/>
                  </a:lnTo>
                  <a:cubicBezTo>
                    <a:pt x="8922" y="20742"/>
                    <a:pt x="108" y="11375"/>
                    <a:pt x="108" y="0"/>
                  </a:cubicBez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932400" y="4279700"/>
              <a:ext cx="142075" cy="100400"/>
            </a:xfrm>
            <a:custGeom>
              <a:avLst/>
              <a:gdLst/>
              <a:ahLst/>
              <a:cxnLst/>
              <a:rect l="l" t="t" r="r" b="b"/>
              <a:pathLst>
                <a:path w="5683" h="4016" extrusionOk="0">
                  <a:moveTo>
                    <a:pt x="5683" y="1"/>
                  </a:moveTo>
                  <a:lnTo>
                    <a:pt x="0" y="3792"/>
                  </a:lnTo>
                  <a:lnTo>
                    <a:pt x="107" y="4015"/>
                  </a:lnTo>
                  <a:lnTo>
                    <a:pt x="5683" y="117"/>
                  </a:lnTo>
                  <a:lnTo>
                    <a:pt x="5683" y="1"/>
                  </a:ln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681500" y="3259375"/>
              <a:ext cx="872500" cy="872725"/>
            </a:xfrm>
            <a:custGeom>
              <a:avLst/>
              <a:gdLst/>
              <a:ahLst/>
              <a:cxnLst/>
              <a:rect l="l" t="t" r="r" b="b"/>
              <a:pathLst>
                <a:path w="34900" h="34909" extrusionOk="0">
                  <a:moveTo>
                    <a:pt x="17503" y="0"/>
                  </a:moveTo>
                  <a:cubicBezTo>
                    <a:pt x="7806" y="0"/>
                    <a:pt x="0" y="7806"/>
                    <a:pt x="0" y="17396"/>
                  </a:cubicBezTo>
                  <a:cubicBezTo>
                    <a:pt x="0" y="27102"/>
                    <a:pt x="7806" y="34908"/>
                    <a:pt x="17503" y="34908"/>
                  </a:cubicBezTo>
                  <a:cubicBezTo>
                    <a:pt x="27093" y="34908"/>
                    <a:pt x="34899" y="27102"/>
                    <a:pt x="34899" y="17396"/>
                  </a:cubicBezTo>
                  <a:cubicBezTo>
                    <a:pt x="34899" y="7806"/>
                    <a:pt x="27093" y="0"/>
                    <a:pt x="17503" y="0"/>
                  </a:cubicBez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890475" y="3259375"/>
              <a:ext cx="563150" cy="730475"/>
            </a:xfrm>
            <a:custGeom>
              <a:avLst/>
              <a:gdLst/>
              <a:ahLst/>
              <a:cxnLst/>
              <a:rect l="l" t="t" r="r" b="b"/>
              <a:pathLst>
                <a:path w="22526" h="29219" extrusionOk="0">
                  <a:moveTo>
                    <a:pt x="9144" y="0"/>
                  </a:moveTo>
                  <a:cubicBezTo>
                    <a:pt x="6245" y="0"/>
                    <a:pt x="3568" y="669"/>
                    <a:pt x="1231" y="1784"/>
                  </a:cubicBezTo>
                  <a:cubicBezTo>
                    <a:pt x="785" y="2792"/>
                    <a:pt x="0" y="4684"/>
                    <a:pt x="1677" y="6022"/>
                  </a:cubicBezTo>
                  <a:cubicBezTo>
                    <a:pt x="3792" y="7806"/>
                    <a:pt x="5130" y="8475"/>
                    <a:pt x="4577" y="10375"/>
                  </a:cubicBezTo>
                  <a:cubicBezTo>
                    <a:pt x="3907" y="12267"/>
                    <a:pt x="3792" y="13721"/>
                    <a:pt x="4907" y="14836"/>
                  </a:cubicBezTo>
                  <a:cubicBezTo>
                    <a:pt x="5915" y="15835"/>
                    <a:pt x="6468" y="17512"/>
                    <a:pt x="5130" y="18734"/>
                  </a:cubicBezTo>
                  <a:cubicBezTo>
                    <a:pt x="3684" y="19850"/>
                    <a:pt x="4461" y="23311"/>
                    <a:pt x="5576" y="24649"/>
                  </a:cubicBezTo>
                  <a:cubicBezTo>
                    <a:pt x="6691" y="25871"/>
                    <a:pt x="6361" y="28324"/>
                    <a:pt x="8145" y="29110"/>
                  </a:cubicBezTo>
                  <a:cubicBezTo>
                    <a:pt x="8284" y="29184"/>
                    <a:pt x="8411" y="29219"/>
                    <a:pt x="8529" y="29219"/>
                  </a:cubicBezTo>
                  <a:cubicBezTo>
                    <a:pt x="9824" y="29219"/>
                    <a:pt x="9943" y="24998"/>
                    <a:pt x="11374" y="22749"/>
                  </a:cubicBezTo>
                  <a:cubicBezTo>
                    <a:pt x="12936" y="20296"/>
                    <a:pt x="13828" y="19965"/>
                    <a:pt x="14836" y="17512"/>
                  </a:cubicBezTo>
                  <a:cubicBezTo>
                    <a:pt x="15951" y="15166"/>
                    <a:pt x="13721" y="15612"/>
                    <a:pt x="12936" y="14497"/>
                  </a:cubicBezTo>
                  <a:cubicBezTo>
                    <a:pt x="12043" y="13498"/>
                    <a:pt x="16058" y="11375"/>
                    <a:pt x="17289" y="11044"/>
                  </a:cubicBezTo>
                  <a:cubicBezTo>
                    <a:pt x="18511" y="10705"/>
                    <a:pt x="22303" y="9590"/>
                    <a:pt x="22526" y="6245"/>
                  </a:cubicBezTo>
                  <a:cubicBezTo>
                    <a:pt x="19296" y="2346"/>
                    <a:pt x="14497" y="0"/>
                    <a:pt x="9144" y="0"/>
                  </a:cubicBez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51"/>
            <p:cNvSpPr/>
            <p:nvPr/>
          </p:nvSpPr>
          <p:spPr>
            <a:xfrm>
              <a:off x="681500" y="3448950"/>
              <a:ext cx="206325" cy="507400"/>
            </a:xfrm>
            <a:custGeom>
              <a:avLst/>
              <a:gdLst/>
              <a:ahLst/>
              <a:cxnLst/>
              <a:rect l="l" t="t" r="r" b="b"/>
              <a:pathLst>
                <a:path w="8253" h="20296" extrusionOk="0">
                  <a:moveTo>
                    <a:pt x="3006" y="0"/>
                  </a:moveTo>
                  <a:cubicBezTo>
                    <a:pt x="1115" y="2792"/>
                    <a:pt x="0" y="6138"/>
                    <a:pt x="0" y="9813"/>
                  </a:cubicBezTo>
                  <a:cubicBezTo>
                    <a:pt x="0" y="13721"/>
                    <a:pt x="1338" y="17396"/>
                    <a:pt x="3452" y="20295"/>
                  </a:cubicBezTo>
                  <a:cubicBezTo>
                    <a:pt x="4015" y="19296"/>
                    <a:pt x="4568" y="18181"/>
                    <a:pt x="5130" y="17289"/>
                  </a:cubicBezTo>
                  <a:cubicBezTo>
                    <a:pt x="5906" y="15728"/>
                    <a:pt x="4684" y="14390"/>
                    <a:pt x="3899" y="12829"/>
                  </a:cubicBezTo>
                  <a:cubicBezTo>
                    <a:pt x="3122" y="11374"/>
                    <a:pt x="5014" y="10152"/>
                    <a:pt x="6575" y="8368"/>
                  </a:cubicBezTo>
                  <a:cubicBezTo>
                    <a:pt x="8252" y="6468"/>
                    <a:pt x="6245" y="5469"/>
                    <a:pt x="4791" y="4131"/>
                  </a:cubicBezTo>
                  <a:cubicBezTo>
                    <a:pt x="3791" y="3122"/>
                    <a:pt x="3229" y="892"/>
                    <a:pt x="3006" y="0"/>
                  </a:cubicBez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51"/>
            <p:cNvSpPr/>
            <p:nvPr/>
          </p:nvSpPr>
          <p:spPr>
            <a:xfrm>
              <a:off x="1339425" y="3543725"/>
              <a:ext cx="214575" cy="485100"/>
            </a:xfrm>
            <a:custGeom>
              <a:avLst/>
              <a:gdLst/>
              <a:ahLst/>
              <a:cxnLst/>
              <a:rect l="l" t="t" r="r" b="b"/>
              <a:pathLst>
                <a:path w="8583" h="19404" extrusionOk="0">
                  <a:moveTo>
                    <a:pt x="7467" y="1"/>
                  </a:moveTo>
                  <a:cubicBezTo>
                    <a:pt x="3230" y="1232"/>
                    <a:pt x="2337" y="6468"/>
                    <a:pt x="2899" y="8368"/>
                  </a:cubicBezTo>
                  <a:cubicBezTo>
                    <a:pt x="3453" y="10376"/>
                    <a:pt x="2676" y="10376"/>
                    <a:pt x="1115" y="13605"/>
                  </a:cubicBezTo>
                  <a:cubicBezTo>
                    <a:pt x="0" y="15951"/>
                    <a:pt x="1445" y="18405"/>
                    <a:pt x="2337" y="19404"/>
                  </a:cubicBezTo>
                  <a:cubicBezTo>
                    <a:pt x="6129" y="16281"/>
                    <a:pt x="8582" y="11375"/>
                    <a:pt x="8582" y="6022"/>
                  </a:cubicBezTo>
                  <a:cubicBezTo>
                    <a:pt x="8582" y="3908"/>
                    <a:pt x="8252" y="1901"/>
                    <a:pt x="7467" y="1"/>
                  </a:cubicBez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51"/>
            <p:cNvSpPr/>
            <p:nvPr/>
          </p:nvSpPr>
          <p:spPr>
            <a:xfrm>
              <a:off x="678600" y="3577175"/>
              <a:ext cx="535275" cy="554925"/>
            </a:xfrm>
            <a:custGeom>
              <a:avLst/>
              <a:gdLst/>
              <a:ahLst/>
              <a:cxnLst/>
              <a:rect l="l" t="t" r="r" b="b"/>
              <a:pathLst>
                <a:path w="21411" h="22197" extrusionOk="0">
                  <a:moveTo>
                    <a:pt x="669" y="1"/>
                  </a:moveTo>
                  <a:cubicBezTo>
                    <a:pt x="223" y="1562"/>
                    <a:pt x="0" y="3123"/>
                    <a:pt x="0" y="4684"/>
                  </a:cubicBezTo>
                  <a:cubicBezTo>
                    <a:pt x="0" y="14390"/>
                    <a:pt x="7922" y="22196"/>
                    <a:pt x="17619" y="22196"/>
                  </a:cubicBezTo>
                  <a:cubicBezTo>
                    <a:pt x="18850" y="22196"/>
                    <a:pt x="20188" y="22080"/>
                    <a:pt x="21411" y="21857"/>
                  </a:cubicBezTo>
                  <a:lnTo>
                    <a:pt x="21304" y="21634"/>
                  </a:lnTo>
                  <a:cubicBezTo>
                    <a:pt x="20188" y="21973"/>
                    <a:pt x="18850" y="22080"/>
                    <a:pt x="17619" y="22080"/>
                  </a:cubicBezTo>
                  <a:cubicBezTo>
                    <a:pt x="12829" y="22080"/>
                    <a:pt x="8475" y="20189"/>
                    <a:pt x="5246" y="16951"/>
                  </a:cubicBezTo>
                  <a:cubicBezTo>
                    <a:pt x="2123" y="13828"/>
                    <a:pt x="223" y="9484"/>
                    <a:pt x="223" y="4684"/>
                  </a:cubicBezTo>
                  <a:cubicBezTo>
                    <a:pt x="223" y="3123"/>
                    <a:pt x="446" y="1562"/>
                    <a:pt x="785" y="117"/>
                  </a:cubicBezTo>
                  <a:lnTo>
                    <a:pt x="669" y="1"/>
                  </a:ln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51" name="Google Shape;1551;p51"/>
          <p:cNvSpPr txBox="1">
            <a:spLocks noGrp="1"/>
          </p:cNvSpPr>
          <p:nvPr>
            <p:ph type="title"/>
          </p:nvPr>
        </p:nvSpPr>
        <p:spPr>
          <a:xfrm>
            <a:off x="1351471" y="679811"/>
            <a:ext cx="5838219" cy="382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br>
              <a:rPr lang="en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373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0"/>
          <p:cNvSpPr txBox="1">
            <a:spLocks noGrp="1"/>
          </p:cNvSpPr>
          <p:nvPr>
            <p:ph type="title"/>
          </p:nvPr>
        </p:nvSpPr>
        <p:spPr>
          <a:xfrm>
            <a:off x="1632804" y="170737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6" name="Google Shape;696;p40"/>
          <p:cNvGrpSpPr/>
          <p:nvPr/>
        </p:nvGrpSpPr>
        <p:grpSpPr>
          <a:xfrm>
            <a:off x="10961711" y="379553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691933" y="15952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691933" y="46934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图片 6">
            <a:extLst>
              <a:ext uri="{FF2B5EF4-FFF2-40B4-BE49-F238E27FC236}">
                <a16:creationId xmlns:a16="http://schemas.microsoft.com/office/drawing/2014/main" id="{6135038B-57C3-1EAC-2682-04D5110C3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8" y="2084350"/>
            <a:ext cx="4531073" cy="4923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4" descr="5">
            <a:extLst>
              <a:ext uri="{FF2B5EF4-FFF2-40B4-BE49-F238E27FC236}">
                <a16:creationId xmlns:a16="http://schemas.microsoft.com/office/drawing/2014/main" id="{442FAC2E-22BA-0213-BAC2-25EA12A5C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716" y="1686941"/>
            <a:ext cx="6428272" cy="29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" descr="5">
            <a:extLst>
              <a:ext uri="{FF2B5EF4-FFF2-40B4-BE49-F238E27FC236}">
                <a16:creationId xmlns:a16="http://schemas.microsoft.com/office/drawing/2014/main" id="{889F5CA2-1965-0E26-75E4-9E3BD4E6E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6888" y="3447160"/>
            <a:ext cx="1769653" cy="15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DD09D53B-D935-FA7F-379E-6E3F8613B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117" y="2193740"/>
            <a:ext cx="51611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(1) HS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phần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hướng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bước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2.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bước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3. Trao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đổi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(SGK/ tr. </a:t>
            </a:r>
            <a:r>
              <a:rPr lang="en-US" sz="2400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̉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lời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những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câu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67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40"/>
          <p:cNvGrpSpPr/>
          <p:nvPr/>
        </p:nvGrpSpPr>
        <p:grpSpPr>
          <a:xfrm>
            <a:off x="10961711" y="379553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8542539" y="2672697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5023472" y="5225264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691933" y="46934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511D2B67-C876-4FBF-1BF4-442EB44E75D6}"/>
              </a:ext>
            </a:extLst>
          </p:cNvPr>
          <p:cNvSpPr/>
          <p:nvPr/>
        </p:nvSpPr>
        <p:spPr>
          <a:xfrm>
            <a:off x="3981339" y="1993631"/>
            <a:ext cx="7152584" cy="2863445"/>
          </a:xfrm>
          <a:prstGeom prst="foldedCorner">
            <a:avLst/>
          </a:prstGeom>
          <a:solidFill>
            <a:srgbClr val="FAA5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F06B1F-09F0-A68E-8295-574937AF7CB2}"/>
              </a:ext>
            </a:extLst>
          </p:cNvPr>
          <p:cNvSpPr/>
          <p:nvPr/>
        </p:nvSpPr>
        <p:spPr>
          <a:xfrm rot="19010495">
            <a:off x="3609490" y="1728003"/>
            <a:ext cx="890495" cy="540080"/>
          </a:xfrm>
          <a:prstGeom prst="rect">
            <a:avLst/>
          </a:prstGeom>
          <a:solidFill>
            <a:srgbClr val="4472C4">
              <a:alpha val="7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6ADEEA-613B-1294-592E-FCE26A0095E5}"/>
              </a:ext>
            </a:extLst>
          </p:cNvPr>
          <p:cNvSpPr/>
          <p:nvPr/>
        </p:nvSpPr>
        <p:spPr>
          <a:xfrm>
            <a:off x="4282581" y="2128581"/>
            <a:ext cx="6202655" cy="25942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87B78-A8FB-0DD4-14AB-C992D4B4F4A1}"/>
              </a:ext>
            </a:extLst>
          </p:cNvPr>
          <p:cNvSpPr txBox="1"/>
          <p:nvPr/>
        </p:nvSpPr>
        <p:spPr>
          <a:xfrm>
            <a:off x="4614351" y="2506863"/>
            <a:ext cx="5838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  <a:defRPr/>
            </a:pP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 so</a:t>
            </a:r>
            <a:r>
              <a:rPr kumimoji="0" lang="en-US" sz="32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cần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lưu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ý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những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̀?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46">
            <a:extLst>
              <a:ext uri="{FF2B5EF4-FFF2-40B4-BE49-F238E27FC236}">
                <a16:creationId xmlns:a16="http://schemas.microsoft.com/office/drawing/2014/main" id="{43B2AE1C-06F2-FDCC-29EC-266B385B6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03" y="2534429"/>
            <a:ext cx="3462827" cy="4376849"/>
          </a:xfrm>
          <a:prstGeom prst="rect">
            <a:avLst/>
          </a:prstGeom>
        </p:spPr>
      </p:pic>
      <p:sp>
        <p:nvSpPr>
          <p:cNvPr id="9" name="Google Shape;683;p40">
            <a:extLst>
              <a:ext uri="{FF2B5EF4-FFF2-40B4-BE49-F238E27FC236}">
                <a16:creationId xmlns:a16="http://schemas.microsoft.com/office/drawing/2014/main" id="{DAE2C301-9C37-D177-EBCD-6E83576D2F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2804" y="170737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40"/>
          <p:cNvGrpSpPr/>
          <p:nvPr/>
        </p:nvGrpSpPr>
        <p:grpSpPr>
          <a:xfrm>
            <a:off x="10961711" y="379553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713064" y="150018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713064" y="5256632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91;p16">
            <a:extLst>
              <a:ext uri="{FF2B5EF4-FFF2-40B4-BE49-F238E27FC236}">
                <a16:creationId xmlns:a16="http://schemas.microsoft.com/office/drawing/2014/main" id="{3B896B32-B87A-B86B-46B2-6E554B27135F}"/>
              </a:ext>
            </a:extLst>
          </p:cNvPr>
          <p:cNvGrpSpPr/>
          <p:nvPr/>
        </p:nvGrpSpPr>
        <p:grpSpPr>
          <a:xfrm>
            <a:off x="969034" y="2606045"/>
            <a:ext cx="2887605" cy="3601524"/>
            <a:chOff x="891486" y="1070976"/>
            <a:chExt cx="2806205" cy="3661042"/>
          </a:xfrm>
        </p:grpSpPr>
        <p:sp>
          <p:nvSpPr>
            <p:cNvPr id="21" name="Google Shape;92;p16">
              <a:extLst>
                <a:ext uri="{FF2B5EF4-FFF2-40B4-BE49-F238E27FC236}">
                  <a16:creationId xmlns:a16="http://schemas.microsoft.com/office/drawing/2014/main" id="{D26AE8E9-C90A-6A76-65BF-ACE90A0C708A}"/>
                </a:ext>
              </a:extLst>
            </p:cNvPr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rgbClr val="27C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3;p16">
              <a:extLst>
                <a:ext uri="{FF2B5EF4-FFF2-40B4-BE49-F238E27FC236}">
                  <a16:creationId xmlns:a16="http://schemas.microsoft.com/office/drawing/2014/main" id="{A4A218CA-B670-336B-D116-6CEF7FF4986A}"/>
                </a:ext>
              </a:extLst>
            </p:cNvPr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4;p16">
              <a:extLst>
                <a:ext uri="{FF2B5EF4-FFF2-40B4-BE49-F238E27FC236}">
                  <a16:creationId xmlns:a16="http://schemas.microsoft.com/office/drawing/2014/main" id="{EEB1F41D-AF60-9FDB-CD51-523BF4189254}"/>
                </a:ext>
              </a:extLst>
            </p:cNvPr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C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5;p16">
              <a:extLst>
                <a:ext uri="{FF2B5EF4-FFF2-40B4-BE49-F238E27FC236}">
                  <a16:creationId xmlns:a16="http://schemas.microsoft.com/office/drawing/2014/main" id="{DE98509D-BE41-A110-EBAE-2B36ED2CB883}"/>
                </a:ext>
              </a:extLst>
            </p:cNvPr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;p16">
              <a:extLst>
                <a:ext uri="{FF2B5EF4-FFF2-40B4-BE49-F238E27FC236}">
                  <a16:creationId xmlns:a16="http://schemas.microsoft.com/office/drawing/2014/main" id="{78FF69EC-027A-CF36-8497-D41D96A9E7D7}"/>
                </a:ext>
              </a:extLst>
            </p:cNvPr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7;p16">
              <a:extLst>
                <a:ext uri="{FF2B5EF4-FFF2-40B4-BE49-F238E27FC236}">
                  <a16:creationId xmlns:a16="http://schemas.microsoft.com/office/drawing/2014/main" id="{FC69CA93-D750-EC65-BE63-29F7FFBFDCE3}"/>
                </a:ext>
              </a:extLst>
            </p:cNvPr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8;p16">
              <a:extLst>
                <a:ext uri="{FF2B5EF4-FFF2-40B4-BE49-F238E27FC236}">
                  <a16:creationId xmlns:a16="http://schemas.microsoft.com/office/drawing/2014/main" id="{6952AED0-AA5D-E236-9B46-9B0171B8BF31}"/>
                </a:ext>
              </a:extLst>
            </p:cNvPr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7C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9;p16">
              <a:extLst>
                <a:ext uri="{FF2B5EF4-FFF2-40B4-BE49-F238E27FC236}">
                  <a16:creationId xmlns:a16="http://schemas.microsoft.com/office/drawing/2014/main" id="{E0C4115D-1C32-31B1-51DF-316487284EE0}"/>
                </a:ext>
              </a:extLst>
            </p:cNvPr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00;p16">
              <a:extLst>
                <a:ext uri="{FF2B5EF4-FFF2-40B4-BE49-F238E27FC236}">
                  <a16:creationId xmlns:a16="http://schemas.microsoft.com/office/drawing/2014/main" id="{948DEB47-08EB-3022-9B67-C343F32EC793}"/>
                </a:ext>
              </a:extLst>
            </p:cNvPr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01;p16">
              <a:extLst>
                <a:ext uri="{FF2B5EF4-FFF2-40B4-BE49-F238E27FC236}">
                  <a16:creationId xmlns:a16="http://schemas.microsoft.com/office/drawing/2014/main" id="{F74E5720-DB33-1F64-6F97-E5908429478D}"/>
                </a:ext>
              </a:extLst>
            </p:cNvPr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02;p16">
              <a:extLst>
                <a:ext uri="{FF2B5EF4-FFF2-40B4-BE49-F238E27FC236}">
                  <a16:creationId xmlns:a16="http://schemas.microsoft.com/office/drawing/2014/main" id="{4E14A64C-FF7D-5084-A34A-C5F4FFA76E44}"/>
                </a:ext>
              </a:extLst>
            </p:cNvPr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03;p16">
              <a:extLst>
                <a:ext uri="{FF2B5EF4-FFF2-40B4-BE49-F238E27FC236}">
                  <a16:creationId xmlns:a16="http://schemas.microsoft.com/office/drawing/2014/main" id="{5BE118C1-4D6D-EE7E-F96B-34131A862E0C}"/>
                </a:ext>
              </a:extLst>
            </p:cNvPr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04;p16">
              <a:extLst>
                <a:ext uri="{FF2B5EF4-FFF2-40B4-BE49-F238E27FC236}">
                  <a16:creationId xmlns:a16="http://schemas.microsoft.com/office/drawing/2014/main" id="{0409C483-4824-F688-F41B-5A17FF5BDFDD}"/>
                </a:ext>
              </a:extLst>
            </p:cNvPr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rgbClr val="E364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05;p16">
              <a:extLst>
                <a:ext uri="{FF2B5EF4-FFF2-40B4-BE49-F238E27FC236}">
                  <a16:creationId xmlns:a16="http://schemas.microsoft.com/office/drawing/2014/main" id="{52526FF2-90F8-C32E-FB15-8D7BFE478517}"/>
                </a:ext>
              </a:extLst>
            </p:cNvPr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06;p16">
              <a:extLst>
                <a:ext uri="{FF2B5EF4-FFF2-40B4-BE49-F238E27FC236}">
                  <a16:creationId xmlns:a16="http://schemas.microsoft.com/office/drawing/2014/main" id="{8C7D3F66-9D49-4AC7-B35B-2FC88D03A3DE}"/>
                </a:ext>
              </a:extLst>
            </p:cNvPr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07;p16">
              <a:extLst>
                <a:ext uri="{FF2B5EF4-FFF2-40B4-BE49-F238E27FC236}">
                  <a16:creationId xmlns:a16="http://schemas.microsoft.com/office/drawing/2014/main" id="{0463D692-A3CD-E81E-8771-2C8A759731A7}"/>
                </a:ext>
              </a:extLst>
            </p:cNvPr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08;p16">
              <a:extLst>
                <a:ext uri="{FF2B5EF4-FFF2-40B4-BE49-F238E27FC236}">
                  <a16:creationId xmlns:a16="http://schemas.microsoft.com/office/drawing/2014/main" id="{29E1CB36-9510-27BA-1550-8995BC85811C}"/>
                </a:ext>
              </a:extLst>
            </p:cNvPr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E364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09;p16">
              <a:extLst>
                <a:ext uri="{FF2B5EF4-FFF2-40B4-BE49-F238E27FC236}">
                  <a16:creationId xmlns:a16="http://schemas.microsoft.com/office/drawing/2014/main" id="{75785F36-7177-E7F2-E1A7-849041306755}"/>
                </a:ext>
              </a:extLst>
            </p:cNvPr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10;p16">
              <a:extLst>
                <a:ext uri="{FF2B5EF4-FFF2-40B4-BE49-F238E27FC236}">
                  <a16:creationId xmlns:a16="http://schemas.microsoft.com/office/drawing/2014/main" id="{419B181B-01E2-A623-1475-33C0F86AF6AD}"/>
                </a:ext>
              </a:extLst>
            </p:cNvPr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rgbClr val="E364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11;p16">
              <a:extLst>
                <a:ext uri="{FF2B5EF4-FFF2-40B4-BE49-F238E27FC236}">
                  <a16:creationId xmlns:a16="http://schemas.microsoft.com/office/drawing/2014/main" id="{ADCB9347-14AB-955A-6AB2-198509596316}"/>
                </a:ext>
              </a:extLst>
            </p:cNvPr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12;p16">
              <a:extLst>
                <a:ext uri="{FF2B5EF4-FFF2-40B4-BE49-F238E27FC236}">
                  <a16:creationId xmlns:a16="http://schemas.microsoft.com/office/drawing/2014/main" id="{BE9C2718-870E-FE77-6B48-71A95C7499D8}"/>
                </a:ext>
              </a:extLst>
            </p:cNvPr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13;p16">
              <a:extLst>
                <a:ext uri="{FF2B5EF4-FFF2-40B4-BE49-F238E27FC236}">
                  <a16:creationId xmlns:a16="http://schemas.microsoft.com/office/drawing/2014/main" id="{6016E0BF-D514-5C52-C68E-1F17D511866D}"/>
                </a:ext>
              </a:extLst>
            </p:cNvPr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rgbClr val="E364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14;p16">
              <a:extLst>
                <a:ext uri="{FF2B5EF4-FFF2-40B4-BE49-F238E27FC236}">
                  <a16:creationId xmlns:a16="http://schemas.microsoft.com/office/drawing/2014/main" id="{C974544B-F1CF-E499-5015-8682C25FEE58}"/>
                </a:ext>
              </a:extLst>
            </p:cNvPr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rgbClr val="9A0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15;p16">
              <a:extLst>
                <a:ext uri="{FF2B5EF4-FFF2-40B4-BE49-F238E27FC236}">
                  <a16:creationId xmlns:a16="http://schemas.microsoft.com/office/drawing/2014/main" id="{1A72FCA6-12D5-C5A4-83D0-A165B5C2CB87}"/>
                </a:ext>
              </a:extLst>
            </p:cNvPr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16;p16">
              <a:extLst>
                <a:ext uri="{FF2B5EF4-FFF2-40B4-BE49-F238E27FC236}">
                  <a16:creationId xmlns:a16="http://schemas.microsoft.com/office/drawing/2014/main" id="{750DA2BA-7349-0CDB-C129-8ECEAF602E51}"/>
                </a:ext>
              </a:extLst>
            </p:cNvPr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A0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17;p16">
              <a:extLst>
                <a:ext uri="{FF2B5EF4-FFF2-40B4-BE49-F238E27FC236}">
                  <a16:creationId xmlns:a16="http://schemas.microsoft.com/office/drawing/2014/main" id="{141C8A1F-0024-921F-9DD2-E0F88452E652}"/>
                </a:ext>
              </a:extLst>
            </p:cNvPr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118;p16">
              <a:extLst>
                <a:ext uri="{FF2B5EF4-FFF2-40B4-BE49-F238E27FC236}">
                  <a16:creationId xmlns:a16="http://schemas.microsoft.com/office/drawing/2014/main" id="{556C5687-347B-5209-2008-E40EC219C18A}"/>
                </a:ext>
              </a:extLst>
            </p:cNvPr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119;p16">
              <a:extLst>
                <a:ext uri="{FF2B5EF4-FFF2-40B4-BE49-F238E27FC236}">
                  <a16:creationId xmlns:a16="http://schemas.microsoft.com/office/drawing/2014/main" id="{FE06A9F5-52CC-AE10-F661-05A9DF2ACBC5}"/>
                </a:ext>
              </a:extLst>
            </p:cNvPr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120;p16">
              <a:extLst>
                <a:ext uri="{FF2B5EF4-FFF2-40B4-BE49-F238E27FC236}">
                  <a16:creationId xmlns:a16="http://schemas.microsoft.com/office/drawing/2014/main" id="{DDA9B745-F371-D0AC-BBAC-AEA978589799}"/>
                </a:ext>
              </a:extLst>
            </p:cNvPr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A0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121;p16">
              <a:extLst>
                <a:ext uri="{FF2B5EF4-FFF2-40B4-BE49-F238E27FC236}">
                  <a16:creationId xmlns:a16="http://schemas.microsoft.com/office/drawing/2014/main" id="{BC581DC8-6942-1C62-F92E-8EB5EEACDC37}"/>
                </a:ext>
              </a:extLst>
            </p:cNvPr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122;p16">
              <a:extLst>
                <a:ext uri="{FF2B5EF4-FFF2-40B4-BE49-F238E27FC236}">
                  <a16:creationId xmlns:a16="http://schemas.microsoft.com/office/drawing/2014/main" id="{7338865A-3158-CD37-C2BE-167E7CD1BC13}"/>
                </a:ext>
              </a:extLst>
            </p:cNvPr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123;p16">
              <a:extLst>
                <a:ext uri="{FF2B5EF4-FFF2-40B4-BE49-F238E27FC236}">
                  <a16:creationId xmlns:a16="http://schemas.microsoft.com/office/drawing/2014/main" id="{240BAC59-4B43-C667-21B8-F2BDD3FFCFD2}"/>
                </a:ext>
              </a:extLst>
            </p:cNvPr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124;p16">
              <a:extLst>
                <a:ext uri="{FF2B5EF4-FFF2-40B4-BE49-F238E27FC236}">
                  <a16:creationId xmlns:a16="http://schemas.microsoft.com/office/drawing/2014/main" id="{54A47566-3558-B48E-3FED-A91AEFD2E26F}"/>
                </a:ext>
              </a:extLst>
            </p:cNvPr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125;p16">
              <a:extLst>
                <a:ext uri="{FF2B5EF4-FFF2-40B4-BE49-F238E27FC236}">
                  <a16:creationId xmlns:a16="http://schemas.microsoft.com/office/drawing/2014/main" id="{C1D85CF6-E60F-24FA-2642-7EBDCC40F1E8}"/>
                </a:ext>
              </a:extLst>
            </p:cNvPr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126;p16">
              <a:extLst>
                <a:ext uri="{FF2B5EF4-FFF2-40B4-BE49-F238E27FC236}">
                  <a16:creationId xmlns:a16="http://schemas.microsoft.com/office/drawing/2014/main" id="{BC28FFAB-F821-B58B-E0FE-F428D822BFF6}"/>
                </a:ext>
              </a:extLst>
            </p:cNvPr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127;p16">
              <a:extLst>
                <a:ext uri="{FF2B5EF4-FFF2-40B4-BE49-F238E27FC236}">
                  <a16:creationId xmlns:a16="http://schemas.microsoft.com/office/drawing/2014/main" id="{C5C6C3BE-E067-72AE-AE77-8D17BBA79F54}"/>
                </a:ext>
              </a:extLst>
            </p:cNvPr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128;p16">
              <a:extLst>
                <a:ext uri="{FF2B5EF4-FFF2-40B4-BE49-F238E27FC236}">
                  <a16:creationId xmlns:a16="http://schemas.microsoft.com/office/drawing/2014/main" id="{CFFC8C5C-D6A4-626F-8624-B051835B56F7}"/>
                </a:ext>
              </a:extLst>
            </p:cNvPr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129;p16">
              <a:extLst>
                <a:ext uri="{FF2B5EF4-FFF2-40B4-BE49-F238E27FC236}">
                  <a16:creationId xmlns:a16="http://schemas.microsoft.com/office/drawing/2014/main" id="{606F0929-D7EC-1551-87FC-190FD6210619}"/>
                </a:ext>
              </a:extLst>
            </p:cNvPr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130;p16">
              <a:extLst>
                <a:ext uri="{FF2B5EF4-FFF2-40B4-BE49-F238E27FC236}">
                  <a16:creationId xmlns:a16="http://schemas.microsoft.com/office/drawing/2014/main" id="{C6AB54FD-A08A-EDFF-B024-2C953B149EEC}"/>
                </a:ext>
              </a:extLst>
            </p:cNvPr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131;p16">
              <a:extLst>
                <a:ext uri="{FF2B5EF4-FFF2-40B4-BE49-F238E27FC236}">
                  <a16:creationId xmlns:a16="http://schemas.microsoft.com/office/drawing/2014/main" id="{BA423602-525E-B04D-6E44-E13913BC3152}"/>
                </a:ext>
              </a:extLst>
            </p:cNvPr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132;p16">
              <a:extLst>
                <a:ext uri="{FF2B5EF4-FFF2-40B4-BE49-F238E27FC236}">
                  <a16:creationId xmlns:a16="http://schemas.microsoft.com/office/drawing/2014/main" id="{6B72C09C-DAAC-93B9-F146-1D63DBFD28B5}"/>
                </a:ext>
              </a:extLst>
            </p:cNvPr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133;p16">
              <a:extLst>
                <a:ext uri="{FF2B5EF4-FFF2-40B4-BE49-F238E27FC236}">
                  <a16:creationId xmlns:a16="http://schemas.microsoft.com/office/drawing/2014/main" id="{E8AFEAA5-3052-65DD-178C-F761A09F4430}"/>
                </a:ext>
              </a:extLst>
            </p:cNvPr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134;p16">
              <a:extLst>
                <a:ext uri="{FF2B5EF4-FFF2-40B4-BE49-F238E27FC236}">
                  <a16:creationId xmlns:a16="http://schemas.microsoft.com/office/drawing/2014/main" id="{5AA1C3DA-CE49-61A2-8407-BD0942663407}"/>
                </a:ext>
              </a:extLst>
            </p:cNvPr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135;p16">
              <a:extLst>
                <a:ext uri="{FF2B5EF4-FFF2-40B4-BE49-F238E27FC236}">
                  <a16:creationId xmlns:a16="http://schemas.microsoft.com/office/drawing/2014/main" id="{AADE7D95-E050-7B21-40AB-AE8D6A41613E}"/>
                </a:ext>
              </a:extLst>
            </p:cNvPr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138;p16">
            <a:extLst>
              <a:ext uri="{FF2B5EF4-FFF2-40B4-BE49-F238E27FC236}">
                <a16:creationId xmlns:a16="http://schemas.microsoft.com/office/drawing/2014/main" id="{0F8BCA55-89DF-012D-56F7-877AD732768A}"/>
              </a:ext>
            </a:extLst>
          </p:cNvPr>
          <p:cNvSpPr txBox="1"/>
          <p:nvPr/>
        </p:nvSpPr>
        <p:spPr>
          <a:xfrm>
            <a:off x="6594911" y="2021188"/>
            <a:ext cx="5080008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Giới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thiệu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dung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phẩm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" name="Google Shape;139;p16">
            <a:extLst>
              <a:ext uri="{FF2B5EF4-FFF2-40B4-BE49-F238E27FC236}">
                <a16:creationId xmlns:a16="http://schemas.microsoft.com/office/drawing/2014/main" id="{C32DDAF4-0A40-CBE3-74FE-B9C0E0AB1D7C}"/>
              </a:ext>
            </a:extLst>
          </p:cNvPr>
          <p:cNvGrpSpPr/>
          <p:nvPr/>
        </p:nvGrpSpPr>
        <p:grpSpPr>
          <a:xfrm>
            <a:off x="5530911" y="2139325"/>
            <a:ext cx="5430800" cy="959600"/>
            <a:chOff x="4212225" y="1311200"/>
            <a:chExt cx="4073100" cy="719700"/>
          </a:xfrm>
        </p:grpSpPr>
        <p:sp>
          <p:nvSpPr>
            <p:cNvPr id="17" name="Google Shape;140;p16">
              <a:extLst>
                <a:ext uri="{FF2B5EF4-FFF2-40B4-BE49-F238E27FC236}">
                  <a16:creationId xmlns:a16="http://schemas.microsoft.com/office/drawing/2014/main" id="{91516326-417E-55F5-9EF8-3588373B7EE5}"/>
                </a:ext>
              </a:extLst>
            </p:cNvPr>
            <p:cNvSpPr/>
            <p:nvPr/>
          </p:nvSpPr>
          <p:spPr>
            <a:xfrm>
              <a:off x="4212225" y="1311200"/>
              <a:ext cx="719700" cy="719700"/>
            </a:xfrm>
            <a:prstGeom prst="roundRect">
              <a:avLst>
                <a:gd name="adj" fmla="val 16667"/>
              </a:avLst>
            </a:pr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8" name="Google Shape;141;p16">
              <a:extLst>
                <a:ext uri="{FF2B5EF4-FFF2-40B4-BE49-F238E27FC236}">
                  <a16:creationId xmlns:a16="http://schemas.microsoft.com/office/drawing/2014/main" id="{C998F254-64B0-7A3E-FEBE-FA8DE69FE013}"/>
                </a:ext>
              </a:extLst>
            </p:cNvPr>
            <p:cNvCxnSpPr>
              <a:stCxn id="17" idx="3"/>
            </p:cNvCxnSpPr>
            <p:nvPr/>
          </p:nvCxnSpPr>
          <p:spPr>
            <a:xfrm>
              <a:off x="4931925" y="1671050"/>
              <a:ext cx="3353400" cy="0"/>
            </a:xfrm>
            <a:prstGeom prst="straightConnector1">
              <a:avLst/>
            </a:prstGeom>
            <a:noFill/>
            <a:ln w="19050" cap="flat" cmpd="sng">
              <a:solidFill>
                <a:srgbClr val="5F0F4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" name="Google Shape;144;p16">
            <a:extLst>
              <a:ext uri="{FF2B5EF4-FFF2-40B4-BE49-F238E27FC236}">
                <a16:creationId xmlns:a16="http://schemas.microsoft.com/office/drawing/2014/main" id="{1A70B284-65CE-EE10-A2A4-FB89A839B7F2}"/>
              </a:ext>
            </a:extLst>
          </p:cNvPr>
          <p:cNvSpPr txBox="1"/>
          <p:nvPr/>
        </p:nvSpPr>
        <p:spPr>
          <a:xfrm>
            <a:off x="6594911" y="3356421"/>
            <a:ext cx="5342731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Giới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thiệu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điểm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chung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riêng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phẩm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" name="Google Shape;145;p16">
            <a:extLst>
              <a:ext uri="{FF2B5EF4-FFF2-40B4-BE49-F238E27FC236}">
                <a16:creationId xmlns:a16="http://schemas.microsoft.com/office/drawing/2014/main" id="{8284CFF7-CF95-82DF-B36A-7219A558D1C0}"/>
              </a:ext>
            </a:extLst>
          </p:cNvPr>
          <p:cNvGrpSpPr/>
          <p:nvPr/>
        </p:nvGrpSpPr>
        <p:grpSpPr>
          <a:xfrm>
            <a:off x="5530911" y="3565557"/>
            <a:ext cx="5430800" cy="959600"/>
            <a:chOff x="4212225" y="2167700"/>
            <a:chExt cx="4073100" cy="719700"/>
          </a:xfrm>
        </p:grpSpPr>
        <p:sp>
          <p:nvSpPr>
            <p:cNvPr id="13" name="Google Shape;146;p16">
              <a:extLst>
                <a:ext uri="{FF2B5EF4-FFF2-40B4-BE49-F238E27FC236}">
                  <a16:creationId xmlns:a16="http://schemas.microsoft.com/office/drawing/2014/main" id="{68B50DCD-C6FC-53F5-12E6-5140BC6E81C2}"/>
                </a:ext>
              </a:extLst>
            </p:cNvPr>
            <p:cNvSpPr/>
            <p:nvPr/>
          </p:nvSpPr>
          <p:spPr>
            <a:xfrm>
              <a:off x="4212225" y="2167700"/>
              <a:ext cx="719700" cy="719700"/>
            </a:xfrm>
            <a:prstGeom prst="roundRect">
              <a:avLst>
                <a:gd name="adj" fmla="val 16667"/>
              </a:avLst>
            </a:prstGeom>
            <a:solidFill>
              <a:srgbClr val="9A0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4" name="Google Shape;147;p16">
              <a:extLst>
                <a:ext uri="{FF2B5EF4-FFF2-40B4-BE49-F238E27FC236}">
                  <a16:creationId xmlns:a16="http://schemas.microsoft.com/office/drawing/2014/main" id="{D4465010-0348-6B22-C1E0-1FD2DD5F188B}"/>
                </a:ext>
              </a:extLst>
            </p:cNvPr>
            <p:cNvCxnSpPr>
              <a:stCxn id="13" idx="3"/>
            </p:cNvCxnSpPr>
            <p:nvPr/>
          </p:nvCxnSpPr>
          <p:spPr>
            <a:xfrm>
              <a:off x="4931925" y="2527550"/>
              <a:ext cx="3353400" cy="0"/>
            </a:xfrm>
            <a:prstGeom prst="straightConnector1">
              <a:avLst/>
            </a:prstGeom>
            <a:noFill/>
            <a:ln w="19050" cap="flat" cmpd="sng">
              <a:solidFill>
                <a:srgbClr val="9A031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" name="Google Shape;150;p16">
            <a:extLst>
              <a:ext uri="{FF2B5EF4-FFF2-40B4-BE49-F238E27FC236}">
                <a16:creationId xmlns:a16="http://schemas.microsoft.com/office/drawing/2014/main" id="{7BE83531-2F38-AE86-2B95-9A17B1917C9B}"/>
              </a:ext>
            </a:extLst>
          </p:cNvPr>
          <p:cNvSpPr txBox="1"/>
          <p:nvPr/>
        </p:nvSpPr>
        <p:spPr>
          <a:xfrm>
            <a:off x="6699311" y="4899457"/>
            <a:ext cx="48900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xét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giá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phẩm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" name="Google Shape;151;p16">
            <a:extLst>
              <a:ext uri="{FF2B5EF4-FFF2-40B4-BE49-F238E27FC236}">
                <a16:creationId xmlns:a16="http://schemas.microsoft.com/office/drawing/2014/main" id="{13391BB1-4F04-7BFC-A29B-C4AD830D3967}"/>
              </a:ext>
            </a:extLst>
          </p:cNvPr>
          <p:cNvGrpSpPr/>
          <p:nvPr/>
        </p:nvGrpSpPr>
        <p:grpSpPr>
          <a:xfrm>
            <a:off x="5530911" y="4980792"/>
            <a:ext cx="5430800" cy="959600"/>
            <a:chOff x="4212225" y="3024200"/>
            <a:chExt cx="4073100" cy="719700"/>
          </a:xfrm>
        </p:grpSpPr>
        <p:sp>
          <p:nvSpPr>
            <p:cNvPr id="9" name="Google Shape;152;p16">
              <a:extLst>
                <a:ext uri="{FF2B5EF4-FFF2-40B4-BE49-F238E27FC236}">
                  <a16:creationId xmlns:a16="http://schemas.microsoft.com/office/drawing/2014/main" id="{267A15A9-7025-2AC7-1266-69D825631AE3}"/>
                </a:ext>
              </a:extLst>
            </p:cNvPr>
            <p:cNvSpPr/>
            <p:nvPr/>
          </p:nvSpPr>
          <p:spPr>
            <a:xfrm>
              <a:off x="4212225" y="3024200"/>
              <a:ext cx="719700" cy="719700"/>
            </a:xfrm>
            <a:prstGeom prst="roundRect">
              <a:avLst>
                <a:gd name="adj" fmla="val 16667"/>
              </a:avLst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0" name="Google Shape;153;p16">
              <a:extLst>
                <a:ext uri="{FF2B5EF4-FFF2-40B4-BE49-F238E27FC236}">
                  <a16:creationId xmlns:a16="http://schemas.microsoft.com/office/drawing/2014/main" id="{F09C5D49-DA17-5736-2498-D4AD3B80CCCC}"/>
                </a:ext>
              </a:extLst>
            </p:cNvPr>
            <p:cNvCxnSpPr>
              <a:stCxn id="9" idx="3"/>
            </p:cNvCxnSpPr>
            <p:nvPr/>
          </p:nvCxnSpPr>
          <p:spPr>
            <a:xfrm>
              <a:off x="4931925" y="3384050"/>
              <a:ext cx="3353400" cy="0"/>
            </a:xfrm>
            <a:prstGeom prst="straightConnector1">
              <a:avLst/>
            </a:prstGeom>
            <a:noFill/>
            <a:ln w="19050" cap="flat" cmpd="sng">
              <a:solidFill>
                <a:srgbClr val="E3641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" name="Google Shape;683;p40">
            <a:extLst>
              <a:ext uri="{FF2B5EF4-FFF2-40B4-BE49-F238E27FC236}">
                <a16:creationId xmlns:a16="http://schemas.microsoft.com/office/drawing/2014/main" id="{AC14E3CB-6278-2090-89F0-554CF3F7AB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2804" y="170737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" grpId="0" animBg="1"/>
      <p:bldP spid="20" grpId="0"/>
      <p:bldP spid="1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40"/>
          <p:cNvGrpSpPr/>
          <p:nvPr/>
        </p:nvGrpSpPr>
        <p:grpSpPr>
          <a:xfrm>
            <a:off x="10961711" y="379553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691933" y="15952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691933" y="46934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图片 2" descr="2">
            <a:extLst>
              <a:ext uri="{FF2B5EF4-FFF2-40B4-BE49-F238E27FC236}">
                <a16:creationId xmlns:a16="http://schemas.microsoft.com/office/drawing/2014/main" id="{A288C260-B3C5-E172-7747-E8E754C9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7996" y="3001203"/>
            <a:ext cx="6425641" cy="35132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1" descr="ce1ed7f935192fceca30dfb2bcebe602">
            <a:extLst>
              <a:ext uri="{FF2B5EF4-FFF2-40B4-BE49-F238E27FC236}">
                <a16:creationId xmlns:a16="http://schemas.microsoft.com/office/drawing/2014/main" id="{BEF9660D-E31A-EBD8-2180-0093A10F65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88" t="20367" r="10619" b="19944"/>
          <a:stretch>
            <a:fillRect/>
          </a:stretch>
        </p:blipFill>
        <p:spPr>
          <a:xfrm>
            <a:off x="6296660" y="1949988"/>
            <a:ext cx="4983381" cy="2576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50E7C-5F93-DAF6-D0C3-4AB58750DC15}"/>
              </a:ext>
            </a:extLst>
          </p:cNvPr>
          <p:cNvSpPr txBox="1"/>
          <p:nvPr/>
        </p:nvSpPr>
        <p:spPr>
          <a:xfrm>
            <a:off x="6673648" y="2437847"/>
            <a:ext cx="42294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Khi trao đổi với người nghe, em cần lưu ý những gì?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Google Shape;683;p40">
            <a:extLst>
              <a:ext uri="{FF2B5EF4-FFF2-40B4-BE49-F238E27FC236}">
                <a16:creationId xmlns:a16="http://schemas.microsoft.com/office/drawing/2014/main" id="{08DAE9D0-AA6F-1BAF-F344-85D54A31CA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2804" y="170737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40"/>
          <p:cNvGrpSpPr/>
          <p:nvPr/>
        </p:nvGrpSpPr>
        <p:grpSpPr>
          <a:xfrm>
            <a:off x="10961711" y="379553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691933" y="15952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691933" y="46934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502;p33">
            <a:extLst>
              <a:ext uri="{FF2B5EF4-FFF2-40B4-BE49-F238E27FC236}">
                <a16:creationId xmlns:a16="http://schemas.microsoft.com/office/drawing/2014/main" id="{F2E53B56-DCA8-B149-470B-A3F725133E42}"/>
              </a:ext>
            </a:extLst>
          </p:cNvPr>
          <p:cNvGrpSpPr/>
          <p:nvPr/>
        </p:nvGrpSpPr>
        <p:grpSpPr>
          <a:xfrm>
            <a:off x="6791533" y="3142508"/>
            <a:ext cx="4378369" cy="3170013"/>
            <a:chOff x="309900" y="238100"/>
            <a:chExt cx="7048350" cy="5237800"/>
          </a:xfrm>
          <a:solidFill>
            <a:srgbClr val="F5A60B">
              <a:lumMod val="40000"/>
              <a:lumOff val="60000"/>
            </a:srgbClr>
          </a:solidFill>
        </p:grpSpPr>
        <p:sp>
          <p:nvSpPr>
            <p:cNvPr id="3" name="Google Shape;503;p33">
              <a:extLst>
                <a:ext uri="{FF2B5EF4-FFF2-40B4-BE49-F238E27FC236}">
                  <a16:creationId xmlns:a16="http://schemas.microsoft.com/office/drawing/2014/main" id="{D59ED23C-0BD3-C248-905E-1229E1751191}"/>
                </a:ext>
              </a:extLst>
            </p:cNvPr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504;p33">
              <a:extLst>
                <a:ext uri="{FF2B5EF4-FFF2-40B4-BE49-F238E27FC236}">
                  <a16:creationId xmlns:a16="http://schemas.microsoft.com/office/drawing/2014/main" id="{0FC4C468-1EEE-31B4-63D1-62128EF2EF68}"/>
                </a:ext>
              </a:extLst>
            </p:cNvPr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505;p33">
              <a:extLst>
                <a:ext uri="{FF2B5EF4-FFF2-40B4-BE49-F238E27FC236}">
                  <a16:creationId xmlns:a16="http://schemas.microsoft.com/office/drawing/2014/main" id="{BC8AE0A6-377A-A905-5A49-E507A230C24D}"/>
                </a:ext>
              </a:extLst>
            </p:cNvPr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506;p33">
              <a:extLst>
                <a:ext uri="{FF2B5EF4-FFF2-40B4-BE49-F238E27FC236}">
                  <a16:creationId xmlns:a16="http://schemas.microsoft.com/office/drawing/2014/main" id="{CE2A6E5B-FBFE-DF42-0F81-DE4DE4391F44}"/>
                </a:ext>
              </a:extLst>
            </p:cNvPr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507;p33">
              <a:extLst>
                <a:ext uri="{FF2B5EF4-FFF2-40B4-BE49-F238E27FC236}">
                  <a16:creationId xmlns:a16="http://schemas.microsoft.com/office/drawing/2014/main" id="{FB8EFEBD-4B8A-EC77-EAC9-9C24C3706ACC}"/>
                </a:ext>
              </a:extLst>
            </p:cNvPr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508;p33">
              <a:extLst>
                <a:ext uri="{FF2B5EF4-FFF2-40B4-BE49-F238E27FC236}">
                  <a16:creationId xmlns:a16="http://schemas.microsoft.com/office/drawing/2014/main" id="{AF21959A-FBF9-AC94-88D6-9C0A1B3DF0A6}"/>
                </a:ext>
              </a:extLst>
            </p:cNvPr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509;p33">
              <a:extLst>
                <a:ext uri="{FF2B5EF4-FFF2-40B4-BE49-F238E27FC236}">
                  <a16:creationId xmlns:a16="http://schemas.microsoft.com/office/drawing/2014/main" id="{A27D3808-926F-CF2E-0AEC-9EE35A30E682}"/>
                </a:ext>
              </a:extLst>
            </p:cNvPr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510;p33">
              <a:extLst>
                <a:ext uri="{FF2B5EF4-FFF2-40B4-BE49-F238E27FC236}">
                  <a16:creationId xmlns:a16="http://schemas.microsoft.com/office/drawing/2014/main" id="{F33B7540-E94A-77EA-D228-0EDD7300E04E}"/>
                </a:ext>
              </a:extLst>
            </p:cNvPr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511;p33">
              <a:extLst>
                <a:ext uri="{FF2B5EF4-FFF2-40B4-BE49-F238E27FC236}">
                  <a16:creationId xmlns:a16="http://schemas.microsoft.com/office/drawing/2014/main" id="{D19C09BB-1433-2D06-FCBA-BDC035E34701}"/>
                </a:ext>
              </a:extLst>
            </p:cNvPr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" name="Google Shape;502;p33">
            <a:extLst>
              <a:ext uri="{FF2B5EF4-FFF2-40B4-BE49-F238E27FC236}">
                <a16:creationId xmlns:a16="http://schemas.microsoft.com/office/drawing/2014/main" id="{78A104B9-34C5-F9DE-8069-C3727332BEA9}"/>
              </a:ext>
            </a:extLst>
          </p:cNvPr>
          <p:cNvGrpSpPr/>
          <p:nvPr/>
        </p:nvGrpSpPr>
        <p:grpSpPr>
          <a:xfrm>
            <a:off x="1218132" y="3187504"/>
            <a:ext cx="4378369" cy="3170013"/>
            <a:chOff x="309900" y="238100"/>
            <a:chExt cx="7048350" cy="5237800"/>
          </a:xfrm>
          <a:solidFill>
            <a:srgbClr val="97C98B">
              <a:lumMod val="60000"/>
              <a:lumOff val="40000"/>
            </a:srgbClr>
          </a:solidFill>
        </p:grpSpPr>
        <p:sp>
          <p:nvSpPr>
            <p:cNvPr id="13" name="Google Shape;503;p33">
              <a:extLst>
                <a:ext uri="{FF2B5EF4-FFF2-40B4-BE49-F238E27FC236}">
                  <a16:creationId xmlns:a16="http://schemas.microsoft.com/office/drawing/2014/main" id="{A558C5FA-9D5B-F444-70ED-57702264F699}"/>
                </a:ext>
              </a:extLst>
            </p:cNvPr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504;p33">
              <a:extLst>
                <a:ext uri="{FF2B5EF4-FFF2-40B4-BE49-F238E27FC236}">
                  <a16:creationId xmlns:a16="http://schemas.microsoft.com/office/drawing/2014/main" id="{1B6F08B6-8192-265A-F299-DADD7643A905}"/>
                </a:ext>
              </a:extLst>
            </p:cNvPr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05;p33">
              <a:extLst>
                <a:ext uri="{FF2B5EF4-FFF2-40B4-BE49-F238E27FC236}">
                  <a16:creationId xmlns:a16="http://schemas.microsoft.com/office/drawing/2014/main" id="{7C171D04-C33D-711E-9E30-642C6B2FB244}"/>
                </a:ext>
              </a:extLst>
            </p:cNvPr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06;p33">
              <a:extLst>
                <a:ext uri="{FF2B5EF4-FFF2-40B4-BE49-F238E27FC236}">
                  <a16:creationId xmlns:a16="http://schemas.microsoft.com/office/drawing/2014/main" id="{D753AD27-4779-8880-B998-2BB236F32ACF}"/>
                </a:ext>
              </a:extLst>
            </p:cNvPr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07;p33">
              <a:extLst>
                <a:ext uri="{FF2B5EF4-FFF2-40B4-BE49-F238E27FC236}">
                  <a16:creationId xmlns:a16="http://schemas.microsoft.com/office/drawing/2014/main" id="{C8B1B5AA-73C1-00C3-51CE-57072F34196F}"/>
                </a:ext>
              </a:extLst>
            </p:cNvPr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508;p33">
              <a:extLst>
                <a:ext uri="{FF2B5EF4-FFF2-40B4-BE49-F238E27FC236}">
                  <a16:creationId xmlns:a16="http://schemas.microsoft.com/office/drawing/2014/main" id="{4DEE4E8B-6A65-57B0-3B26-437FDC3A2591}"/>
                </a:ext>
              </a:extLst>
            </p:cNvPr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09;p33">
              <a:extLst>
                <a:ext uri="{FF2B5EF4-FFF2-40B4-BE49-F238E27FC236}">
                  <a16:creationId xmlns:a16="http://schemas.microsoft.com/office/drawing/2014/main" id="{C5FAF82F-AA74-DDFD-183C-14AF2302075D}"/>
                </a:ext>
              </a:extLst>
            </p:cNvPr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10;p33">
              <a:extLst>
                <a:ext uri="{FF2B5EF4-FFF2-40B4-BE49-F238E27FC236}">
                  <a16:creationId xmlns:a16="http://schemas.microsoft.com/office/drawing/2014/main" id="{59C40F95-A88B-2029-8D2D-6B435B4A806D}"/>
                </a:ext>
              </a:extLst>
            </p:cNvPr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11;p33">
              <a:extLst>
                <a:ext uri="{FF2B5EF4-FFF2-40B4-BE49-F238E27FC236}">
                  <a16:creationId xmlns:a16="http://schemas.microsoft.com/office/drawing/2014/main" id="{2086E855-9A13-B064-263D-D4E5475C221C}"/>
                </a:ext>
              </a:extLst>
            </p:cNvPr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Google Shape;1984;p117">
            <a:extLst>
              <a:ext uri="{FF2B5EF4-FFF2-40B4-BE49-F238E27FC236}">
                <a16:creationId xmlns:a16="http://schemas.microsoft.com/office/drawing/2014/main" id="{BDD49299-20F9-54A7-7C36-65F77DEE5B7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007" y="1040310"/>
            <a:ext cx="6225163" cy="35187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40FB055-9628-DB66-3AE3-85BBB9BB7287}"/>
              </a:ext>
            </a:extLst>
          </p:cNvPr>
          <p:cNvSpPr txBox="1"/>
          <p:nvPr/>
        </p:nvSpPr>
        <p:spPr>
          <a:xfrm>
            <a:off x="1906367" y="4289730"/>
            <a:ext cx="2649165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Phải lắng nghe câu hỏi và ý kiến của người nghe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3AB600-2F97-1435-B664-5763F89858CC}"/>
              </a:ext>
            </a:extLst>
          </p:cNvPr>
          <p:cNvSpPr txBox="1"/>
          <p:nvPr/>
        </p:nvSpPr>
        <p:spPr>
          <a:xfrm>
            <a:off x="7652545" y="4028696"/>
            <a:ext cx="2696596" cy="173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Trả lời rõ ràng những câu hỏi, ý kiến của người nghe</a:t>
            </a:r>
            <a:endParaRPr kumimoji="0" lang="en-US" sz="42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Google Shape;683;p40">
            <a:extLst>
              <a:ext uri="{FF2B5EF4-FFF2-40B4-BE49-F238E27FC236}">
                <a16:creationId xmlns:a16="http://schemas.microsoft.com/office/drawing/2014/main" id="{44FE0ADC-0CBA-7CDB-F41C-AD06156019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2804" y="170737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40"/>
          <p:cNvGrpSpPr/>
          <p:nvPr/>
        </p:nvGrpSpPr>
        <p:grpSpPr>
          <a:xfrm>
            <a:off x="10961711" y="379553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691933" y="15952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691933" y="46934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4908;p56">
            <a:extLst>
              <a:ext uri="{FF2B5EF4-FFF2-40B4-BE49-F238E27FC236}">
                <a16:creationId xmlns:a16="http://schemas.microsoft.com/office/drawing/2014/main" id="{2C6DD27D-2D01-EC7A-ED39-E63B07831B55}"/>
              </a:ext>
            </a:extLst>
          </p:cNvPr>
          <p:cNvGrpSpPr/>
          <p:nvPr/>
        </p:nvGrpSpPr>
        <p:grpSpPr>
          <a:xfrm>
            <a:off x="2268279" y="1922457"/>
            <a:ext cx="8243356" cy="3775644"/>
            <a:chOff x="1260013" y="631275"/>
            <a:chExt cx="6623713" cy="3734175"/>
          </a:xfrm>
        </p:grpSpPr>
        <p:sp>
          <p:nvSpPr>
            <p:cNvPr id="3" name="Google Shape;4909;p56">
              <a:extLst>
                <a:ext uri="{FF2B5EF4-FFF2-40B4-BE49-F238E27FC236}">
                  <a16:creationId xmlns:a16="http://schemas.microsoft.com/office/drawing/2014/main" id="{C65059B8-28C5-6EE7-24F1-B22DC95B2D05}"/>
                </a:ext>
              </a:extLst>
            </p:cNvPr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A154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4910;p56">
              <a:extLst>
                <a:ext uri="{FF2B5EF4-FFF2-40B4-BE49-F238E27FC236}">
                  <a16:creationId xmlns:a16="http://schemas.microsoft.com/office/drawing/2014/main" id="{3095BC39-0969-5C52-1006-109D255485EE}"/>
                </a:ext>
              </a:extLst>
            </p:cNvPr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4911;p56">
              <a:extLst>
                <a:ext uri="{FF2B5EF4-FFF2-40B4-BE49-F238E27FC236}">
                  <a16:creationId xmlns:a16="http://schemas.microsoft.com/office/drawing/2014/main" id="{F3683784-530A-13D7-917D-3CD83C2F19F7}"/>
                </a:ext>
              </a:extLst>
            </p:cNvPr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rgbClr val="5E8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4912;p56">
              <a:extLst>
                <a:ext uri="{FF2B5EF4-FFF2-40B4-BE49-F238E27FC236}">
                  <a16:creationId xmlns:a16="http://schemas.microsoft.com/office/drawing/2014/main" id="{FC86D06F-E61B-5049-8E61-C6A3B3FFE6BE}"/>
                </a:ext>
              </a:extLst>
            </p:cNvPr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" name="Google Shape;4913;p56">
              <a:extLst>
                <a:ext uri="{FF2B5EF4-FFF2-40B4-BE49-F238E27FC236}">
                  <a16:creationId xmlns:a16="http://schemas.microsoft.com/office/drawing/2014/main" id="{3A8A5EC3-3B0D-91DA-F61D-C8562D4C12C8}"/>
                </a:ext>
              </a:extLst>
            </p:cNvPr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8" name="Google Shape;4914;p56">
                <a:extLst>
                  <a:ext uri="{FF2B5EF4-FFF2-40B4-BE49-F238E27FC236}">
                    <a16:creationId xmlns:a16="http://schemas.microsoft.com/office/drawing/2014/main" id="{5B709E4C-02F6-230C-3DFC-ED3E0B5AC4C9}"/>
                  </a:ext>
                </a:extLst>
              </p:cNvPr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4915;p56">
                <a:extLst>
                  <a:ext uri="{FF2B5EF4-FFF2-40B4-BE49-F238E27FC236}">
                    <a16:creationId xmlns:a16="http://schemas.microsoft.com/office/drawing/2014/main" id="{CE3A7723-6317-83FB-A53C-A869CA29BA92}"/>
                  </a:ext>
                </a:extLst>
              </p:cNvPr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4916;p56">
                <a:extLst>
                  <a:ext uri="{FF2B5EF4-FFF2-40B4-BE49-F238E27FC236}">
                    <a16:creationId xmlns:a16="http://schemas.microsoft.com/office/drawing/2014/main" id="{2AB14D51-F727-1775-0DBF-0E1B1432DAF2}"/>
                  </a:ext>
                </a:extLst>
              </p:cNvPr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Google Shape;4919;p56">
            <a:extLst>
              <a:ext uri="{FF2B5EF4-FFF2-40B4-BE49-F238E27FC236}">
                <a16:creationId xmlns:a16="http://schemas.microsoft.com/office/drawing/2014/main" id="{7C3DE7DD-1A24-52D3-4DA4-3D3AD6A5706F}"/>
              </a:ext>
            </a:extLst>
          </p:cNvPr>
          <p:cNvGrpSpPr/>
          <p:nvPr/>
        </p:nvGrpSpPr>
        <p:grpSpPr>
          <a:xfrm>
            <a:off x="9682902" y="2835349"/>
            <a:ext cx="1938508" cy="3954080"/>
            <a:chOff x="3916975" y="1390900"/>
            <a:chExt cx="1509919" cy="3176708"/>
          </a:xfrm>
        </p:grpSpPr>
        <p:sp>
          <p:nvSpPr>
            <p:cNvPr id="12" name="Google Shape;4920;p56">
              <a:extLst>
                <a:ext uri="{FF2B5EF4-FFF2-40B4-BE49-F238E27FC236}">
                  <a16:creationId xmlns:a16="http://schemas.microsoft.com/office/drawing/2014/main" id="{482F4871-01B1-E312-BB60-1023EB725A94}"/>
                </a:ext>
              </a:extLst>
            </p:cNvPr>
            <p:cNvSpPr/>
            <p:nvPr/>
          </p:nvSpPr>
          <p:spPr>
            <a:xfrm>
              <a:off x="4057344" y="4238360"/>
              <a:ext cx="1369550" cy="329248"/>
            </a:xfrm>
            <a:custGeom>
              <a:avLst/>
              <a:gdLst/>
              <a:ahLst/>
              <a:cxnLst/>
              <a:rect l="l" t="t" r="r" b="b"/>
              <a:pathLst>
                <a:path w="54782" h="17439" extrusionOk="0">
                  <a:moveTo>
                    <a:pt x="27391" y="0"/>
                  </a:moveTo>
                  <a:cubicBezTo>
                    <a:pt x="12258" y="0"/>
                    <a:pt x="1" y="3903"/>
                    <a:pt x="1" y="8719"/>
                  </a:cubicBezTo>
                  <a:cubicBezTo>
                    <a:pt x="1" y="13536"/>
                    <a:pt x="12258" y="17439"/>
                    <a:pt x="27391" y="17439"/>
                  </a:cubicBezTo>
                  <a:cubicBezTo>
                    <a:pt x="42524" y="17439"/>
                    <a:pt x="54782" y="13536"/>
                    <a:pt x="54782" y="8719"/>
                  </a:cubicBezTo>
                  <a:cubicBezTo>
                    <a:pt x="54782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921;p56">
              <a:extLst>
                <a:ext uri="{FF2B5EF4-FFF2-40B4-BE49-F238E27FC236}">
                  <a16:creationId xmlns:a16="http://schemas.microsoft.com/office/drawing/2014/main" id="{9D82B8D9-C0F1-E8DA-382D-9DC7C8B66A59}"/>
                </a:ext>
              </a:extLst>
            </p:cNvPr>
            <p:cNvSpPr/>
            <p:nvPr/>
          </p:nvSpPr>
          <p:spPr>
            <a:xfrm>
              <a:off x="4335250" y="2408075"/>
              <a:ext cx="1021150" cy="984675"/>
            </a:xfrm>
            <a:custGeom>
              <a:avLst/>
              <a:gdLst/>
              <a:ahLst/>
              <a:cxnLst/>
              <a:rect l="l" t="t" r="r" b="b"/>
              <a:pathLst>
                <a:path w="40846" h="39387" extrusionOk="0">
                  <a:moveTo>
                    <a:pt x="15687" y="1"/>
                  </a:moveTo>
                  <a:cubicBezTo>
                    <a:pt x="7527" y="1"/>
                    <a:pt x="5251" y="4248"/>
                    <a:pt x="5251" y="4248"/>
                  </a:cubicBezTo>
                  <a:cubicBezTo>
                    <a:pt x="2900" y="7352"/>
                    <a:pt x="1" y="33966"/>
                    <a:pt x="3858" y="37436"/>
                  </a:cubicBezTo>
                  <a:cubicBezTo>
                    <a:pt x="5413" y="38842"/>
                    <a:pt x="9760" y="39386"/>
                    <a:pt x="14730" y="39386"/>
                  </a:cubicBezTo>
                  <a:cubicBezTo>
                    <a:pt x="22016" y="39386"/>
                    <a:pt x="30638" y="38218"/>
                    <a:pt x="33759" y="36888"/>
                  </a:cubicBezTo>
                  <a:cubicBezTo>
                    <a:pt x="39009" y="34628"/>
                    <a:pt x="35814" y="18605"/>
                    <a:pt x="35814" y="18605"/>
                  </a:cubicBezTo>
                  <a:lnTo>
                    <a:pt x="35814" y="18605"/>
                  </a:lnTo>
                  <a:cubicBezTo>
                    <a:pt x="36018" y="18612"/>
                    <a:pt x="36212" y="18615"/>
                    <a:pt x="36396" y="18615"/>
                  </a:cubicBezTo>
                  <a:cubicBezTo>
                    <a:pt x="40845" y="18615"/>
                    <a:pt x="39304" y="16537"/>
                    <a:pt x="37594" y="14565"/>
                  </a:cubicBezTo>
                  <a:cubicBezTo>
                    <a:pt x="35814" y="12510"/>
                    <a:pt x="34216" y="5937"/>
                    <a:pt x="32435" y="4248"/>
                  </a:cubicBezTo>
                  <a:cubicBezTo>
                    <a:pt x="30655" y="2559"/>
                    <a:pt x="28236" y="1075"/>
                    <a:pt x="18101" y="116"/>
                  </a:cubicBezTo>
                  <a:cubicBezTo>
                    <a:pt x="17244" y="37"/>
                    <a:pt x="16441" y="1"/>
                    <a:pt x="15687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922;p56">
              <a:extLst>
                <a:ext uri="{FF2B5EF4-FFF2-40B4-BE49-F238E27FC236}">
                  <a16:creationId xmlns:a16="http://schemas.microsoft.com/office/drawing/2014/main" id="{49A0239B-9EB2-2C83-DC22-55D14B378877}"/>
                </a:ext>
              </a:extLst>
            </p:cNvPr>
            <p:cNvSpPr/>
            <p:nvPr/>
          </p:nvSpPr>
          <p:spPr>
            <a:xfrm>
              <a:off x="4335250" y="2463025"/>
              <a:ext cx="893075" cy="930025"/>
            </a:xfrm>
            <a:custGeom>
              <a:avLst/>
              <a:gdLst/>
              <a:ahLst/>
              <a:cxnLst/>
              <a:rect l="l" t="t" r="r" b="b"/>
              <a:pathLst>
                <a:path w="35723" h="37201" extrusionOk="0">
                  <a:moveTo>
                    <a:pt x="13799" y="1"/>
                  </a:moveTo>
                  <a:cubicBezTo>
                    <a:pt x="11133" y="1"/>
                    <a:pt x="8585" y="221"/>
                    <a:pt x="6734" y="429"/>
                  </a:cubicBezTo>
                  <a:cubicBezTo>
                    <a:pt x="5661" y="1296"/>
                    <a:pt x="5251" y="2050"/>
                    <a:pt x="5251" y="2050"/>
                  </a:cubicBezTo>
                  <a:cubicBezTo>
                    <a:pt x="2900" y="5154"/>
                    <a:pt x="1" y="31768"/>
                    <a:pt x="3858" y="35238"/>
                  </a:cubicBezTo>
                  <a:cubicBezTo>
                    <a:pt x="4223" y="35580"/>
                    <a:pt x="4748" y="35854"/>
                    <a:pt x="5410" y="36105"/>
                  </a:cubicBezTo>
                  <a:cubicBezTo>
                    <a:pt x="8309" y="36767"/>
                    <a:pt x="11642" y="37086"/>
                    <a:pt x="14974" y="37201"/>
                  </a:cubicBezTo>
                  <a:cubicBezTo>
                    <a:pt x="21502" y="37178"/>
                    <a:pt x="29080" y="36219"/>
                    <a:pt x="32732" y="35055"/>
                  </a:cubicBezTo>
                  <a:cubicBezTo>
                    <a:pt x="35722" y="30695"/>
                    <a:pt x="32002" y="13531"/>
                    <a:pt x="31317" y="8715"/>
                  </a:cubicBezTo>
                  <a:cubicBezTo>
                    <a:pt x="30564" y="3373"/>
                    <a:pt x="28236" y="2712"/>
                    <a:pt x="21388" y="840"/>
                  </a:cubicBezTo>
                  <a:cubicBezTo>
                    <a:pt x="19102" y="209"/>
                    <a:pt x="16395" y="1"/>
                    <a:pt x="13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923;p56">
              <a:extLst>
                <a:ext uri="{FF2B5EF4-FFF2-40B4-BE49-F238E27FC236}">
                  <a16:creationId xmlns:a16="http://schemas.microsoft.com/office/drawing/2014/main" id="{F5C619E5-60E4-BAAB-36BF-37CD4D091D6D}"/>
                </a:ext>
              </a:extLst>
            </p:cNvPr>
            <p:cNvSpPr/>
            <p:nvPr/>
          </p:nvSpPr>
          <p:spPr>
            <a:xfrm>
              <a:off x="4837975" y="2523075"/>
              <a:ext cx="470225" cy="856275"/>
            </a:xfrm>
            <a:custGeom>
              <a:avLst/>
              <a:gdLst/>
              <a:ahLst/>
              <a:cxnLst/>
              <a:rect l="l" t="t" r="r" b="b"/>
              <a:pathLst>
                <a:path w="18809" h="34251" extrusionOk="0">
                  <a:moveTo>
                    <a:pt x="8739" y="1"/>
                  </a:moveTo>
                  <a:cubicBezTo>
                    <a:pt x="7493" y="1"/>
                    <a:pt x="6327" y="598"/>
                    <a:pt x="5365" y="2090"/>
                  </a:cubicBezTo>
                  <a:cubicBezTo>
                    <a:pt x="3813" y="4532"/>
                    <a:pt x="1" y="26285"/>
                    <a:pt x="2877" y="31786"/>
                  </a:cubicBezTo>
                  <a:cubicBezTo>
                    <a:pt x="3310" y="32630"/>
                    <a:pt x="3630" y="33452"/>
                    <a:pt x="3881" y="34251"/>
                  </a:cubicBezTo>
                  <a:cubicBezTo>
                    <a:pt x="4406" y="34205"/>
                    <a:pt x="4908" y="34137"/>
                    <a:pt x="5410" y="34068"/>
                  </a:cubicBezTo>
                  <a:lnTo>
                    <a:pt x="5456" y="34068"/>
                  </a:lnTo>
                  <a:cubicBezTo>
                    <a:pt x="5958" y="34000"/>
                    <a:pt x="6438" y="33931"/>
                    <a:pt x="6917" y="33863"/>
                  </a:cubicBezTo>
                  <a:lnTo>
                    <a:pt x="6963" y="33863"/>
                  </a:lnTo>
                  <a:cubicBezTo>
                    <a:pt x="7191" y="33817"/>
                    <a:pt x="7396" y="33794"/>
                    <a:pt x="7624" y="33749"/>
                  </a:cubicBezTo>
                  <a:lnTo>
                    <a:pt x="7670" y="33749"/>
                  </a:lnTo>
                  <a:cubicBezTo>
                    <a:pt x="8127" y="33680"/>
                    <a:pt x="8560" y="33589"/>
                    <a:pt x="8971" y="33520"/>
                  </a:cubicBezTo>
                  <a:cubicBezTo>
                    <a:pt x="8994" y="33520"/>
                    <a:pt x="9040" y="33520"/>
                    <a:pt x="9062" y="33497"/>
                  </a:cubicBezTo>
                  <a:cubicBezTo>
                    <a:pt x="9268" y="33475"/>
                    <a:pt x="9450" y="33429"/>
                    <a:pt x="9633" y="33383"/>
                  </a:cubicBezTo>
                  <a:lnTo>
                    <a:pt x="9679" y="33383"/>
                  </a:lnTo>
                  <a:cubicBezTo>
                    <a:pt x="9861" y="33338"/>
                    <a:pt x="10067" y="33315"/>
                    <a:pt x="10249" y="33269"/>
                  </a:cubicBezTo>
                  <a:cubicBezTo>
                    <a:pt x="10272" y="33269"/>
                    <a:pt x="10318" y="33246"/>
                    <a:pt x="10341" y="33246"/>
                  </a:cubicBezTo>
                  <a:cubicBezTo>
                    <a:pt x="10500" y="33201"/>
                    <a:pt x="10637" y="33178"/>
                    <a:pt x="10797" y="33155"/>
                  </a:cubicBezTo>
                  <a:cubicBezTo>
                    <a:pt x="10843" y="33132"/>
                    <a:pt x="10866" y="33132"/>
                    <a:pt x="10911" y="33109"/>
                  </a:cubicBezTo>
                  <a:cubicBezTo>
                    <a:pt x="11094" y="33087"/>
                    <a:pt x="11254" y="33041"/>
                    <a:pt x="11413" y="32995"/>
                  </a:cubicBezTo>
                  <a:lnTo>
                    <a:pt x="11436" y="32995"/>
                  </a:lnTo>
                  <a:cubicBezTo>
                    <a:pt x="11596" y="32950"/>
                    <a:pt x="11733" y="32904"/>
                    <a:pt x="11893" y="32881"/>
                  </a:cubicBezTo>
                  <a:cubicBezTo>
                    <a:pt x="11938" y="32858"/>
                    <a:pt x="11961" y="32858"/>
                    <a:pt x="12007" y="32836"/>
                  </a:cubicBezTo>
                  <a:cubicBezTo>
                    <a:pt x="12121" y="32813"/>
                    <a:pt x="12258" y="32767"/>
                    <a:pt x="12372" y="32744"/>
                  </a:cubicBezTo>
                  <a:cubicBezTo>
                    <a:pt x="12395" y="32721"/>
                    <a:pt x="12418" y="32721"/>
                    <a:pt x="12463" y="32699"/>
                  </a:cubicBezTo>
                  <a:cubicBezTo>
                    <a:pt x="12600" y="32676"/>
                    <a:pt x="12714" y="32630"/>
                    <a:pt x="12851" y="32584"/>
                  </a:cubicBezTo>
                  <a:cubicBezTo>
                    <a:pt x="12874" y="32562"/>
                    <a:pt x="12897" y="32562"/>
                    <a:pt x="12943" y="32562"/>
                  </a:cubicBezTo>
                  <a:cubicBezTo>
                    <a:pt x="13034" y="32516"/>
                    <a:pt x="13125" y="32493"/>
                    <a:pt x="13217" y="32448"/>
                  </a:cubicBezTo>
                  <a:cubicBezTo>
                    <a:pt x="13262" y="32448"/>
                    <a:pt x="13285" y="32425"/>
                    <a:pt x="13331" y="32402"/>
                  </a:cubicBezTo>
                  <a:cubicBezTo>
                    <a:pt x="13445" y="32379"/>
                    <a:pt x="13536" y="32333"/>
                    <a:pt x="13650" y="32288"/>
                  </a:cubicBezTo>
                  <a:cubicBezTo>
                    <a:pt x="13764" y="32242"/>
                    <a:pt x="13879" y="32174"/>
                    <a:pt x="13993" y="32105"/>
                  </a:cubicBezTo>
                  <a:cubicBezTo>
                    <a:pt x="14038" y="32082"/>
                    <a:pt x="14061" y="32059"/>
                    <a:pt x="14107" y="32037"/>
                  </a:cubicBezTo>
                  <a:cubicBezTo>
                    <a:pt x="14130" y="32037"/>
                    <a:pt x="14130" y="32014"/>
                    <a:pt x="14130" y="32014"/>
                  </a:cubicBezTo>
                  <a:cubicBezTo>
                    <a:pt x="15682" y="30987"/>
                    <a:pt x="16344" y="28613"/>
                    <a:pt x="16572" y="25897"/>
                  </a:cubicBezTo>
                  <a:cubicBezTo>
                    <a:pt x="16618" y="25531"/>
                    <a:pt x="16640" y="25166"/>
                    <a:pt x="16640" y="24801"/>
                  </a:cubicBezTo>
                  <a:cubicBezTo>
                    <a:pt x="16640" y="24755"/>
                    <a:pt x="16640" y="24687"/>
                    <a:pt x="16640" y="24618"/>
                  </a:cubicBezTo>
                  <a:cubicBezTo>
                    <a:pt x="16663" y="24322"/>
                    <a:pt x="16663" y="24002"/>
                    <a:pt x="16663" y="23683"/>
                  </a:cubicBezTo>
                  <a:cubicBezTo>
                    <a:pt x="16663" y="23591"/>
                    <a:pt x="16663" y="23500"/>
                    <a:pt x="16663" y="23409"/>
                  </a:cubicBezTo>
                  <a:cubicBezTo>
                    <a:pt x="16663" y="23089"/>
                    <a:pt x="16663" y="22770"/>
                    <a:pt x="16663" y="22473"/>
                  </a:cubicBezTo>
                  <a:cubicBezTo>
                    <a:pt x="16640" y="22404"/>
                    <a:pt x="16640" y="22359"/>
                    <a:pt x="16640" y="22313"/>
                  </a:cubicBezTo>
                  <a:cubicBezTo>
                    <a:pt x="16640" y="21948"/>
                    <a:pt x="16618" y="21583"/>
                    <a:pt x="16595" y="21217"/>
                  </a:cubicBezTo>
                  <a:cubicBezTo>
                    <a:pt x="16595" y="21217"/>
                    <a:pt x="16595" y="21195"/>
                    <a:pt x="16595" y="21172"/>
                  </a:cubicBezTo>
                  <a:cubicBezTo>
                    <a:pt x="16526" y="19916"/>
                    <a:pt x="16070" y="18547"/>
                    <a:pt x="16230" y="17292"/>
                  </a:cubicBezTo>
                  <a:cubicBezTo>
                    <a:pt x="15979" y="15351"/>
                    <a:pt x="15705" y="14005"/>
                    <a:pt x="15705" y="14005"/>
                  </a:cubicBezTo>
                  <a:lnTo>
                    <a:pt x="15705" y="14005"/>
                  </a:lnTo>
                  <a:cubicBezTo>
                    <a:pt x="15874" y="14009"/>
                    <a:pt x="16036" y="14012"/>
                    <a:pt x="16191" y="14012"/>
                  </a:cubicBezTo>
                  <a:cubicBezTo>
                    <a:pt x="17561" y="14012"/>
                    <a:pt x="18378" y="13833"/>
                    <a:pt x="18809" y="13525"/>
                  </a:cubicBezTo>
                  <a:cubicBezTo>
                    <a:pt x="18421" y="13092"/>
                    <a:pt x="17896" y="12681"/>
                    <a:pt x="17668" y="12407"/>
                  </a:cubicBezTo>
                  <a:cubicBezTo>
                    <a:pt x="16914" y="11494"/>
                    <a:pt x="16184" y="10604"/>
                    <a:pt x="15682" y="9531"/>
                  </a:cubicBezTo>
                  <a:cubicBezTo>
                    <a:pt x="14289" y="6541"/>
                    <a:pt x="14609" y="2364"/>
                    <a:pt x="11185" y="652"/>
                  </a:cubicBezTo>
                  <a:cubicBezTo>
                    <a:pt x="10359" y="243"/>
                    <a:pt x="9533" y="1"/>
                    <a:pt x="873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924;p56">
              <a:extLst>
                <a:ext uri="{FF2B5EF4-FFF2-40B4-BE49-F238E27FC236}">
                  <a16:creationId xmlns:a16="http://schemas.microsoft.com/office/drawing/2014/main" id="{F5ECA55B-DF01-E15D-9B24-F156164706CE}"/>
                </a:ext>
              </a:extLst>
            </p:cNvPr>
            <p:cNvSpPr/>
            <p:nvPr/>
          </p:nvSpPr>
          <p:spPr>
            <a:xfrm>
              <a:off x="5141000" y="2554775"/>
              <a:ext cx="167200" cy="318600"/>
            </a:xfrm>
            <a:custGeom>
              <a:avLst/>
              <a:gdLst/>
              <a:ahLst/>
              <a:cxnLst/>
              <a:rect l="l" t="t" r="r" b="b"/>
              <a:pathLst>
                <a:path w="6688" h="12744" extrusionOk="0">
                  <a:moveTo>
                    <a:pt x="0" y="0"/>
                  </a:moveTo>
                  <a:cubicBezTo>
                    <a:pt x="1255" y="1666"/>
                    <a:pt x="2579" y="7030"/>
                    <a:pt x="2739" y="9130"/>
                  </a:cubicBezTo>
                  <a:cubicBezTo>
                    <a:pt x="2853" y="10523"/>
                    <a:pt x="3333" y="11892"/>
                    <a:pt x="3675" y="12737"/>
                  </a:cubicBezTo>
                  <a:cubicBezTo>
                    <a:pt x="3837" y="12741"/>
                    <a:pt x="3993" y="12744"/>
                    <a:pt x="4141" y="12744"/>
                  </a:cubicBezTo>
                  <a:cubicBezTo>
                    <a:pt x="5458" y="12744"/>
                    <a:pt x="6257" y="12565"/>
                    <a:pt x="6688" y="12257"/>
                  </a:cubicBezTo>
                  <a:cubicBezTo>
                    <a:pt x="6300" y="11824"/>
                    <a:pt x="5775" y="11413"/>
                    <a:pt x="5547" y="11139"/>
                  </a:cubicBezTo>
                  <a:cubicBezTo>
                    <a:pt x="4793" y="10226"/>
                    <a:pt x="4063" y="9336"/>
                    <a:pt x="3561" y="8263"/>
                  </a:cubicBezTo>
                  <a:cubicBezTo>
                    <a:pt x="2305" y="5592"/>
                    <a:pt x="2442" y="1963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925;p56">
              <a:extLst>
                <a:ext uri="{FF2B5EF4-FFF2-40B4-BE49-F238E27FC236}">
                  <a16:creationId xmlns:a16="http://schemas.microsoft.com/office/drawing/2014/main" id="{37793441-EAC8-2C1F-B4BB-5ABCAFDE7181}"/>
                </a:ext>
              </a:extLst>
            </p:cNvPr>
            <p:cNvSpPr/>
            <p:nvPr/>
          </p:nvSpPr>
          <p:spPr>
            <a:xfrm>
              <a:off x="5017150" y="2523600"/>
              <a:ext cx="279650" cy="334800"/>
            </a:xfrm>
            <a:custGeom>
              <a:avLst/>
              <a:gdLst/>
              <a:ahLst/>
              <a:cxnLst/>
              <a:rect l="l" t="t" r="r" b="b"/>
              <a:pathLst>
                <a:path w="11186" h="13392" extrusionOk="0">
                  <a:moveTo>
                    <a:pt x="88" y="0"/>
                  </a:moveTo>
                  <a:cubicBezTo>
                    <a:pt x="36" y="0"/>
                    <a:pt x="6" y="5"/>
                    <a:pt x="1" y="15"/>
                  </a:cubicBezTo>
                  <a:cubicBezTo>
                    <a:pt x="1" y="37"/>
                    <a:pt x="572" y="152"/>
                    <a:pt x="1439" y="334"/>
                  </a:cubicBezTo>
                  <a:cubicBezTo>
                    <a:pt x="2283" y="517"/>
                    <a:pt x="3470" y="745"/>
                    <a:pt x="4406" y="1384"/>
                  </a:cubicBezTo>
                  <a:cubicBezTo>
                    <a:pt x="5388" y="2000"/>
                    <a:pt x="5936" y="3028"/>
                    <a:pt x="6209" y="3849"/>
                  </a:cubicBezTo>
                  <a:cubicBezTo>
                    <a:pt x="6506" y="4671"/>
                    <a:pt x="6643" y="5242"/>
                    <a:pt x="6643" y="5242"/>
                  </a:cubicBezTo>
                  <a:cubicBezTo>
                    <a:pt x="6643" y="5242"/>
                    <a:pt x="6689" y="5379"/>
                    <a:pt x="6757" y="5607"/>
                  </a:cubicBezTo>
                  <a:cubicBezTo>
                    <a:pt x="6826" y="5858"/>
                    <a:pt x="6940" y="6223"/>
                    <a:pt x="7054" y="6634"/>
                  </a:cubicBezTo>
                  <a:cubicBezTo>
                    <a:pt x="7305" y="7478"/>
                    <a:pt x="7647" y="8620"/>
                    <a:pt x="8127" y="9715"/>
                  </a:cubicBezTo>
                  <a:cubicBezTo>
                    <a:pt x="8287" y="9966"/>
                    <a:pt x="8423" y="10240"/>
                    <a:pt x="8560" y="10491"/>
                  </a:cubicBezTo>
                  <a:lnTo>
                    <a:pt x="8652" y="10697"/>
                  </a:lnTo>
                  <a:lnTo>
                    <a:pt x="8789" y="10857"/>
                  </a:lnTo>
                  <a:cubicBezTo>
                    <a:pt x="8857" y="10971"/>
                    <a:pt x="8948" y="11085"/>
                    <a:pt x="9040" y="11199"/>
                  </a:cubicBezTo>
                  <a:cubicBezTo>
                    <a:pt x="9200" y="11450"/>
                    <a:pt x="9359" y="11656"/>
                    <a:pt x="9519" y="11838"/>
                  </a:cubicBezTo>
                  <a:cubicBezTo>
                    <a:pt x="9679" y="12044"/>
                    <a:pt x="9839" y="12226"/>
                    <a:pt x="9998" y="12386"/>
                  </a:cubicBezTo>
                  <a:cubicBezTo>
                    <a:pt x="10621" y="12986"/>
                    <a:pt x="11026" y="13391"/>
                    <a:pt x="11069" y="13391"/>
                  </a:cubicBezTo>
                  <a:cubicBezTo>
                    <a:pt x="11070" y="13391"/>
                    <a:pt x="11071" y="13391"/>
                    <a:pt x="11071" y="13390"/>
                  </a:cubicBezTo>
                  <a:cubicBezTo>
                    <a:pt x="11185" y="13299"/>
                    <a:pt x="9336" y="11724"/>
                    <a:pt x="8423" y="9578"/>
                  </a:cubicBezTo>
                  <a:cubicBezTo>
                    <a:pt x="7990" y="8506"/>
                    <a:pt x="7693" y="7364"/>
                    <a:pt x="7465" y="6520"/>
                  </a:cubicBezTo>
                  <a:cubicBezTo>
                    <a:pt x="7351" y="6109"/>
                    <a:pt x="7259" y="5744"/>
                    <a:pt x="7191" y="5493"/>
                  </a:cubicBezTo>
                  <a:cubicBezTo>
                    <a:pt x="7122" y="5242"/>
                    <a:pt x="7077" y="5105"/>
                    <a:pt x="7077" y="5105"/>
                  </a:cubicBezTo>
                  <a:cubicBezTo>
                    <a:pt x="7077" y="5105"/>
                    <a:pt x="6917" y="4534"/>
                    <a:pt x="6597" y="3712"/>
                  </a:cubicBezTo>
                  <a:cubicBezTo>
                    <a:pt x="6438" y="3279"/>
                    <a:pt x="6209" y="2799"/>
                    <a:pt x="5890" y="2343"/>
                  </a:cubicBezTo>
                  <a:cubicBezTo>
                    <a:pt x="5547" y="1863"/>
                    <a:pt x="5114" y="1430"/>
                    <a:pt x="4589" y="1110"/>
                  </a:cubicBezTo>
                  <a:cubicBezTo>
                    <a:pt x="3539" y="471"/>
                    <a:pt x="2329" y="289"/>
                    <a:pt x="1485" y="152"/>
                  </a:cubicBezTo>
                  <a:cubicBezTo>
                    <a:pt x="785" y="62"/>
                    <a:pt x="282" y="0"/>
                    <a:pt x="88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926;p56">
              <a:extLst>
                <a:ext uri="{FF2B5EF4-FFF2-40B4-BE49-F238E27FC236}">
                  <a16:creationId xmlns:a16="http://schemas.microsoft.com/office/drawing/2014/main" id="{122756B7-6225-6CD7-F306-2518BE3C4705}"/>
                </a:ext>
              </a:extLst>
            </p:cNvPr>
            <p:cNvSpPr/>
            <p:nvPr/>
          </p:nvSpPr>
          <p:spPr>
            <a:xfrm>
              <a:off x="5127300" y="2742500"/>
              <a:ext cx="138100" cy="647150"/>
            </a:xfrm>
            <a:custGeom>
              <a:avLst/>
              <a:gdLst/>
              <a:ahLst/>
              <a:cxnLst/>
              <a:rect l="l" t="t" r="r" b="b"/>
              <a:pathLst>
                <a:path w="5524" h="25886" extrusionOk="0">
                  <a:moveTo>
                    <a:pt x="3424" y="1"/>
                  </a:moveTo>
                  <a:cubicBezTo>
                    <a:pt x="3401" y="1"/>
                    <a:pt x="3378" y="46"/>
                    <a:pt x="3333" y="138"/>
                  </a:cubicBezTo>
                  <a:cubicBezTo>
                    <a:pt x="3310" y="229"/>
                    <a:pt x="3219" y="366"/>
                    <a:pt x="3219" y="571"/>
                  </a:cubicBezTo>
                  <a:cubicBezTo>
                    <a:pt x="3127" y="937"/>
                    <a:pt x="3127" y="1507"/>
                    <a:pt x="3219" y="2146"/>
                  </a:cubicBezTo>
                  <a:cubicBezTo>
                    <a:pt x="3287" y="2808"/>
                    <a:pt x="3447" y="3539"/>
                    <a:pt x="3561" y="4338"/>
                  </a:cubicBezTo>
                  <a:cubicBezTo>
                    <a:pt x="3675" y="5136"/>
                    <a:pt x="3766" y="6004"/>
                    <a:pt x="3949" y="6848"/>
                  </a:cubicBezTo>
                  <a:cubicBezTo>
                    <a:pt x="4132" y="7693"/>
                    <a:pt x="4269" y="8537"/>
                    <a:pt x="4406" y="9336"/>
                  </a:cubicBezTo>
                  <a:cubicBezTo>
                    <a:pt x="4497" y="9724"/>
                    <a:pt x="4542" y="10112"/>
                    <a:pt x="4565" y="10478"/>
                  </a:cubicBezTo>
                  <a:cubicBezTo>
                    <a:pt x="4611" y="10843"/>
                    <a:pt x="4657" y="11185"/>
                    <a:pt x="4679" y="11505"/>
                  </a:cubicBezTo>
                  <a:cubicBezTo>
                    <a:pt x="4748" y="12144"/>
                    <a:pt x="4748" y="12669"/>
                    <a:pt x="4771" y="13057"/>
                  </a:cubicBezTo>
                  <a:cubicBezTo>
                    <a:pt x="4794" y="13422"/>
                    <a:pt x="4794" y="13627"/>
                    <a:pt x="4794" y="13627"/>
                  </a:cubicBezTo>
                  <a:cubicBezTo>
                    <a:pt x="4794" y="13627"/>
                    <a:pt x="4816" y="13673"/>
                    <a:pt x="4816" y="13787"/>
                  </a:cubicBezTo>
                  <a:cubicBezTo>
                    <a:pt x="4794" y="13878"/>
                    <a:pt x="4794" y="14038"/>
                    <a:pt x="4794" y="14221"/>
                  </a:cubicBezTo>
                  <a:cubicBezTo>
                    <a:pt x="4794" y="14586"/>
                    <a:pt x="4794" y="15111"/>
                    <a:pt x="4771" y="15750"/>
                  </a:cubicBezTo>
                  <a:cubicBezTo>
                    <a:pt x="4679" y="17051"/>
                    <a:pt x="4588" y="18763"/>
                    <a:pt x="3995" y="20361"/>
                  </a:cubicBezTo>
                  <a:cubicBezTo>
                    <a:pt x="3721" y="21137"/>
                    <a:pt x="3287" y="21890"/>
                    <a:pt x="2831" y="22552"/>
                  </a:cubicBezTo>
                  <a:cubicBezTo>
                    <a:pt x="2397" y="23191"/>
                    <a:pt x="1895" y="23762"/>
                    <a:pt x="1461" y="24241"/>
                  </a:cubicBezTo>
                  <a:cubicBezTo>
                    <a:pt x="594" y="25200"/>
                    <a:pt x="0" y="25839"/>
                    <a:pt x="46" y="25885"/>
                  </a:cubicBezTo>
                  <a:cubicBezTo>
                    <a:pt x="46" y="25885"/>
                    <a:pt x="47" y="25885"/>
                    <a:pt x="48" y="25885"/>
                  </a:cubicBezTo>
                  <a:cubicBezTo>
                    <a:pt x="94" y="25885"/>
                    <a:pt x="749" y="25320"/>
                    <a:pt x="1666" y="24447"/>
                  </a:cubicBezTo>
                  <a:cubicBezTo>
                    <a:pt x="2123" y="23990"/>
                    <a:pt x="2648" y="23419"/>
                    <a:pt x="3150" y="22780"/>
                  </a:cubicBezTo>
                  <a:cubicBezTo>
                    <a:pt x="3652" y="22118"/>
                    <a:pt x="4132" y="21365"/>
                    <a:pt x="4451" y="20543"/>
                  </a:cubicBezTo>
                  <a:cubicBezTo>
                    <a:pt x="5159" y="18877"/>
                    <a:pt x="5296" y="17097"/>
                    <a:pt x="5433" y="15819"/>
                  </a:cubicBezTo>
                  <a:cubicBezTo>
                    <a:pt x="5455" y="15157"/>
                    <a:pt x="5478" y="14609"/>
                    <a:pt x="5501" y="14221"/>
                  </a:cubicBezTo>
                  <a:cubicBezTo>
                    <a:pt x="5501" y="14038"/>
                    <a:pt x="5501" y="13878"/>
                    <a:pt x="5501" y="13764"/>
                  </a:cubicBezTo>
                  <a:cubicBezTo>
                    <a:pt x="5524" y="13673"/>
                    <a:pt x="5501" y="13605"/>
                    <a:pt x="5501" y="13605"/>
                  </a:cubicBezTo>
                  <a:cubicBezTo>
                    <a:pt x="5501" y="13605"/>
                    <a:pt x="5501" y="13399"/>
                    <a:pt x="5455" y="13011"/>
                  </a:cubicBezTo>
                  <a:cubicBezTo>
                    <a:pt x="5433" y="12646"/>
                    <a:pt x="5410" y="12098"/>
                    <a:pt x="5341" y="11436"/>
                  </a:cubicBezTo>
                  <a:cubicBezTo>
                    <a:pt x="5296" y="11117"/>
                    <a:pt x="5227" y="10774"/>
                    <a:pt x="5182" y="10386"/>
                  </a:cubicBezTo>
                  <a:cubicBezTo>
                    <a:pt x="5136" y="10021"/>
                    <a:pt x="5090" y="9633"/>
                    <a:pt x="4999" y="9222"/>
                  </a:cubicBezTo>
                  <a:cubicBezTo>
                    <a:pt x="4816" y="8423"/>
                    <a:pt x="4657" y="7579"/>
                    <a:pt x="4451" y="6757"/>
                  </a:cubicBezTo>
                  <a:cubicBezTo>
                    <a:pt x="4246" y="5912"/>
                    <a:pt x="4086" y="5068"/>
                    <a:pt x="3949" y="4269"/>
                  </a:cubicBezTo>
                  <a:cubicBezTo>
                    <a:pt x="3812" y="3470"/>
                    <a:pt x="3607" y="2740"/>
                    <a:pt x="3492" y="2101"/>
                  </a:cubicBezTo>
                  <a:cubicBezTo>
                    <a:pt x="3378" y="1484"/>
                    <a:pt x="3310" y="959"/>
                    <a:pt x="3356" y="594"/>
                  </a:cubicBezTo>
                  <a:cubicBezTo>
                    <a:pt x="3356" y="389"/>
                    <a:pt x="3401" y="252"/>
                    <a:pt x="3401" y="160"/>
                  </a:cubicBezTo>
                  <a:cubicBezTo>
                    <a:pt x="3424" y="69"/>
                    <a:pt x="3424" y="1"/>
                    <a:pt x="3424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927;p56">
              <a:extLst>
                <a:ext uri="{FF2B5EF4-FFF2-40B4-BE49-F238E27FC236}">
                  <a16:creationId xmlns:a16="http://schemas.microsoft.com/office/drawing/2014/main" id="{77747B6B-8FCB-FD65-E724-4DF285E14C8F}"/>
                </a:ext>
              </a:extLst>
            </p:cNvPr>
            <p:cNvSpPr/>
            <p:nvPr/>
          </p:nvSpPr>
          <p:spPr>
            <a:xfrm>
              <a:off x="4181775" y="2553625"/>
              <a:ext cx="422275" cy="571275"/>
            </a:xfrm>
            <a:custGeom>
              <a:avLst/>
              <a:gdLst/>
              <a:ahLst/>
              <a:cxnLst/>
              <a:rect l="l" t="t" r="r" b="b"/>
              <a:pathLst>
                <a:path w="16891" h="22851" extrusionOk="0">
                  <a:moveTo>
                    <a:pt x="14471" y="1"/>
                  </a:moveTo>
                  <a:cubicBezTo>
                    <a:pt x="14471" y="1"/>
                    <a:pt x="11686" y="23"/>
                    <a:pt x="10317" y="4794"/>
                  </a:cubicBezTo>
                  <a:cubicBezTo>
                    <a:pt x="8947" y="9542"/>
                    <a:pt x="7943" y="16663"/>
                    <a:pt x="7943" y="16663"/>
                  </a:cubicBezTo>
                  <a:cubicBezTo>
                    <a:pt x="7943" y="16663"/>
                    <a:pt x="4405" y="14129"/>
                    <a:pt x="3264" y="12554"/>
                  </a:cubicBezTo>
                  <a:cubicBezTo>
                    <a:pt x="2926" y="12099"/>
                    <a:pt x="2433" y="11890"/>
                    <a:pt x="1938" y="11890"/>
                  </a:cubicBezTo>
                  <a:cubicBezTo>
                    <a:pt x="1091" y="11890"/>
                    <a:pt x="237" y="12500"/>
                    <a:pt x="137" y="13536"/>
                  </a:cubicBezTo>
                  <a:cubicBezTo>
                    <a:pt x="1" y="15165"/>
                    <a:pt x="3970" y="22850"/>
                    <a:pt x="8041" y="22850"/>
                  </a:cubicBezTo>
                  <a:cubicBezTo>
                    <a:pt x="8077" y="22850"/>
                    <a:pt x="8113" y="22850"/>
                    <a:pt x="8148" y="22849"/>
                  </a:cubicBezTo>
                  <a:cubicBezTo>
                    <a:pt x="12234" y="22689"/>
                    <a:pt x="14334" y="17690"/>
                    <a:pt x="15544" y="12007"/>
                  </a:cubicBezTo>
                  <a:cubicBezTo>
                    <a:pt x="16753" y="6323"/>
                    <a:pt x="16890" y="343"/>
                    <a:pt x="1447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928;p56">
              <a:extLst>
                <a:ext uri="{FF2B5EF4-FFF2-40B4-BE49-F238E27FC236}">
                  <a16:creationId xmlns:a16="http://schemas.microsoft.com/office/drawing/2014/main" id="{A7EDEEA8-303F-17C7-1976-623938F9D7DE}"/>
                </a:ext>
              </a:extLst>
            </p:cNvPr>
            <p:cNvSpPr/>
            <p:nvPr/>
          </p:nvSpPr>
          <p:spPr>
            <a:xfrm>
              <a:off x="4269625" y="2743650"/>
              <a:ext cx="307025" cy="381275"/>
            </a:xfrm>
            <a:custGeom>
              <a:avLst/>
              <a:gdLst/>
              <a:ahLst/>
              <a:cxnLst/>
              <a:rect l="l" t="t" r="r" b="b"/>
              <a:pathLst>
                <a:path w="12281" h="15251" extrusionOk="0">
                  <a:moveTo>
                    <a:pt x="8281" y="0"/>
                  </a:moveTo>
                  <a:cubicBezTo>
                    <a:pt x="7444" y="0"/>
                    <a:pt x="6614" y="312"/>
                    <a:pt x="5935" y="685"/>
                  </a:cubicBezTo>
                  <a:cubicBezTo>
                    <a:pt x="5593" y="2214"/>
                    <a:pt x="5319" y="3744"/>
                    <a:pt x="5068" y="5090"/>
                  </a:cubicBezTo>
                  <a:cubicBezTo>
                    <a:pt x="6255" y="5319"/>
                    <a:pt x="7602" y="7715"/>
                    <a:pt x="6848" y="8788"/>
                  </a:cubicBezTo>
                  <a:cubicBezTo>
                    <a:pt x="6724" y="8954"/>
                    <a:pt x="6575" y="9025"/>
                    <a:pt x="6411" y="9025"/>
                  </a:cubicBezTo>
                  <a:cubicBezTo>
                    <a:pt x="5855" y="9025"/>
                    <a:pt x="5133" y="8208"/>
                    <a:pt x="4657" y="7556"/>
                  </a:cubicBezTo>
                  <a:cubicBezTo>
                    <a:pt x="4520" y="8491"/>
                    <a:pt x="4429" y="9062"/>
                    <a:pt x="4429" y="9062"/>
                  </a:cubicBezTo>
                  <a:cubicBezTo>
                    <a:pt x="4429" y="9062"/>
                    <a:pt x="2055" y="7350"/>
                    <a:pt x="571" y="5889"/>
                  </a:cubicBezTo>
                  <a:lnTo>
                    <a:pt x="1" y="6871"/>
                  </a:lnTo>
                  <a:cubicBezTo>
                    <a:pt x="1" y="6871"/>
                    <a:pt x="4885" y="10454"/>
                    <a:pt x="5410" y="12897"/>
                  </a:cubicBezTo>
                  <a:cubicBezTo>
                    <a:pt x="5615" y="13855"/>
                    <a:pt x="4831" y="14148"/>
                    <a:pt x="3798" y="14148"/>
                  </a:cubicBezTo>
                  <a:cubicBezTo>
                    <a:pt x="2986" y="14148"/>
                    <a:pt x="2019" y="13968"/>
                    <a:pt x="1256" y="13787"/>
                  </a:cubicBezTo>
                  <a:lnTo>
                    <a:pt x="1256" y="13787"/>
                  </a:lnTo>
                  <a:cubicBezTo>
                    <a:pt x="2290" y="14667"/>
                    <a:pt x="3388" y="15250"/>
                    <a:pt x="4509" y="15250"/>
                  </a:cubicBezTo>
                  <a:cubicBezTo>
                    <a:pt x="4550" y="15250"/>
                    <a:pt x="4592" y="15249"/>
                    <a:pt x="4634" y="15248"/>
                  </a:cubicBezTo>
                  <a:cubicBezTo>
                    <a:pt x="8720" y="15088"/>
                    <a:pt x="10820" y="10089"/>
                    <a:pt x="12030" y="4406"/>
                  </a:cubicBezTo>
                  <a:cubicBezTo>
                    <a:pt x="12121" y="3995"/>
                    <a:pt x="12212" y="3584"/>
                    <a:pt x="12281" y="3150"/>
                  </a:cubicBezTo>
                  <a:cubicBezTo>
                    <a:pt x="11710" y="2443"/>
                    <a:pt x="11162" y="1781"/>
                    <a:pt x="10706" y="1233"/>
                  </a:cubicBezTo>
                  <a:cubicBezTo>
                    <a:pt x="9992" y="323"/>
                    <a:pt x="9133" y="0"/>
                    <a:pt x="82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929;p56">
              <a:extLst>
                <a:ext uri="{FF2B5EF4-FFF2-40B4-BE49-F238E27FC236}">
                  <a16:creationId xmlns:a16="http://schemas.microsoft.com/office/drawing/2014/main" id="{2F7B3B51-C162-F4BD-EFF0-D27F9E4C22CB}"/>
                </a:ext>
              </a:extLst>
            </p:cNvPr>
            <p:cNvSpPr/>
            <p:nvPr/>
          </p:nvSpPr>
          <p:spPr>
            <a:xfrm>
              <a:off x="4370625" y="2963000"/>
              <a:ext cx="61650" cy="55275"/>
            </a:xfrm>
            <a:custGeom>
              <a:avLst/>
              <a:gdLst/>
              <a:ahLst/>
              <a:cxnLst/>
              <a:rect l="l" t="t" r="r" b="b"/>
              <a:pathLst>
                <a:path w="2466" h="2211" extrusionOk="0">
                  <a:moveTo>
                    <a:pt x="72" y="1"/>
                  </a:moveTo>
                  <a:cubicBezTo>
                    <a:pt x="58" y="1"/>
                    <a:pt x="50" y="5"/>
                    <a:pt x="47" y="14"/>
                  </a:cubicBezTo>
                  <a:cubicBezTo>
                    <a:pt x="1" y="60"/>
                    <a:pt x="298" y="334"/>
                    <a:pt x="594" y="608"/>
                  </a:cubicBezTo>
                  <a:cubicBezTo>
                    <a:pt x="891" y="904"/>
                    <a:pt x="1165" y="1201"/>
                    <a:pt x="1165" y="1201"/>
                  </a:cubicBezTo>
                  <a:cubicBezTo>
                    <a:pt x="1165" y="1201"/>
                    <a:pt x="1462" y="1452"/>
                    <a:pt x="1781" y="1703"/>
                  </a:cubicBezTo>
                  <a:cubicBezTo>
                    <a:pt x="2056" y="1957"/>
                    <a:pt x="2331" y="2210"/>
                    <a:pt x="2406" y="2210"/>
                  </a:cubicBezTo>
                  <a:cubicBezTo>
                    <a:pt x="2412" y="2210"/>
                    <a:pt x="2417" y="2209"/>
                    <a:pt x="2420" y="2205"/>
                  </a:cubicBezTo>
                  <a:cubicBezTo>
                    <a:pt x="2466" y="2182"/>
                    <a:pt x="2238" y="1817"/>
                    <a:pt x="1964" y="1498"/>
                  </a:cubicBezTo>
                  <a:cubicBezTo>
                    <a:pt x="1713" y="1178"/>
                    <a:pt x="1416" y="859"/>
                    <a:pt x="1416" y="859"/>
                  </a:cubicBezTo>
                  <a:cubicBezTo>
                    <a:pt x="1416" y="859"/>
                    <a:pt x="1096" y="608"/>
                    <a:pt x="777" y="356"/>
                  </a:cubicBezTo>
                  <a:cubicBezTo>
                    <a:pt x="461" y="179"/>
                    <a:pt x="161" y="1"/>
                    <a:pt x="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930;p56">
              <a:extLst>
                <a:ext uri="{FF2B5EF4-FFF2-40B4-BE49-F238E27FC236}">
                  <a16:creationId xmlns:a16="http://schemas.microsoft.com/office/drawing/2014/main" id="{CF1173AE-B951-CC92-37FD-5DE30781E185}"/>
                </a:ext>
              </a:extLst>
            </p:cNvPr>
            <p:cNvSpPr/>
            <p:nvPr/>
          </p:nvSpPr>
          <p:spPr>
            <a:xfrm>
              <a:off x="4378625" y="2543850"/>
              <a:ext cx="233400" cy="366450"/>
            </a:xfrm>
            <a:custGeom>
              <a:avLst/>
              <a:gdLst/>
              <a:ahLst/>
              <a:cxnLst/>
              <a:rect l="l" t="t" r="r" b="b"/>
              <a:pathLst>
                <a:path w="9336" h="14658" extrusionOk="0">
                  <a:moveTo>
                    <a:pt x="6586" y="1"/>
                  </a:moveTo>
                  <a:cubicBezTo>
                    <a:pt x="5554" y="1"/>
                    <a:pt x="4517" y="537"/>
                    <a:pt x="3881" y="1305"/>
                  </a:cubicBezTo>
                  <a:cubicBezTo>
                    <a:pt x="2968" y="2423"/>
                    <a:pt x="2214" y="3793"/>
                    <a:pt x="1758" y="5162"/>
                  </a:cubicBezTo>
                  <a:cubicBezTo>
                    <a:pt x="1096" y="7262"/>
                    <a:pt x="480" y="9796"/>
                    <a:pt x="0" y="12032"/>
                  </a:cubicBezTo>
                  <a:cubicBezTo>
                    <a:pt x="1712" y="12694"/>
                    <a:pt x="5433" y="13927"/>
                    <a:pt x="7464" y="14657"/>
                  </a:cubicBezTo>
                  <a:cubicBezTo>
                    <a:pt x="7647" y="14041"/>
                    <a:pt x="7830" y="13402"/>
                    <a:pt x="7966" y="12740"/>
                  </a:cubicBezTo>
                  <a:cubicBezTo>
                    <a:pt x="8560" y="10321"/>
                    <a:pt x="8971" y="7833"/>
                    <a:pt x="9016" y="5367"/>
                  </a:cubicBezTo>
                  <a:cubicBezTo>
                    <a:pt x="9039" y="4021"/>
                    <a:pt x="9336" y="1510"/>
                    <a:pt x="8172" y="574"/>
                  </a:cubicBezTo>
                  <a:cubicBezTo>
                    <a:pt x="7738" y="209"/>
                    <a:pt x="7236" y="49"/>
                    <a:pt x="6711" y="4"/>
                  </a:cubicBezTo>
                  <a:cubicBezTo>
                    <a:pt x="6669" y="2"/>
                    <a:pt x="6628" y="1"/>
                    <a:pt x="6586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931;p56">
              <a:extLst>
                <a:ext uri="{FF2B5EF4-FFF2-40B4-BE49-F238E27FC236}">
                  <a16:creationId xmlns:a16="http://schemas.microsoft.com/office/drawing/2014/main" id="{441AF907-B990-C5A5-AAAB-7E4516400B07}"/>
                </a:ext>
              </a:extLst>
            </p:cNvPr>
            <p:cNvSpPr/>
            <p:nvPr/>
          </p:nvSpPr>
          <p:spPr>
            <a:xfrm>
              <a:off x="4391175" y="2807550"/>
              <a:ext cx="121575" cy="29325"/>
            </a:xfrm>
            <a:custGeom>
              <a:avLst/>
              <a:gdLst/>
              <a:ahLst/>
              <a:cxnLst/>
              <a:rect l="l" t="t" r="r" b="b"/>
              <a:pathLst>
                <a:path w="4863" h="1173" extrusionOk="0">
                  <a:moveTo>
                    <a:pt x="1256" y="1"/>
                  </a:moveTo>
                  <a:cubicBezTo>
                    <a:pt x="617" y="1"/>
                    <a:pt x="1" y="24"/>
                    <a:pt x="1" y="69"/>
                  </a:cubicBezTo>
                  <a:cubicBezTo>
                    <a:pt x="1" y="138"/>
                    <a:pt x="617" y="229"/>
                    <a:pt x="1233" y="320"/>
                  </a:cubicBezTo>
                  <a:cubicBezTo>
                    <a:pt x="1827" y="457"/>
                    <a:pt x="2420" y="617"/>
                    <a:pt x="2420" y="617"/>
                  </a:cubicBezTo>
                  <a:cubicBezTo>
                    <a:pt x="2420" y="617"/>
                    <a:pt x="3036" y="754"/>
                    <a:pt x="3630" y="891"/>
                  </a:cubicBezTo>
                  <a:cubicBezTo>
                    <a:pt x="4153" y="1032"/>
                    <a:pt x="4694" y="1173"/>
                    <a:pt x="4830" y="1173"/>
                  </a:cubicBezTo>
                  <a:cubicBezTo>
                    <a:pt x="4849" y="1173"/>
                    <a:pt x="4860" y="1170"/>
                    <a:pt x="4862" y="1165"/>
                  </a:cubicBezTo>
                  <a:cubicBezTo>
                    <a:pt x="4862" y="1119"/>
                    <a:pt x="4292" y="845"/>
                    <a:pt x="3721" y="594"/>
                  </a:cubicBezTo>
                  <a:cubicBezTo>
                    <a:pt x="3105" y="389"/>
                    <a:pt x="2511" y="183"/>
                    <a:pt x="2511" y="183"/>
                  </a:cubicBezTo>
                  <a:cubicBezTo>
                    <a:pt x="2511" y="183"/>
                    <a:pt x="1872" y="92"/>
                    <a:pt x="125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932;p56">
              <a:extLst>
                <a:ext uri="{FF2B5EF4-FFF2-40B4-BE49-F238E27FC236}">
                  <a16:creationId xmlns:a16="http://schemas.microsoft.com/office/drawing/2014/main" id="{FAAAB08E-6AF1-96EE-0658-F5F595B4CA4D}"/>
                </a:ext>
              </a:extLst>
            </p:cNvPr>
            <p:cNvSpPr/>
            <p:nvPr/>
          </p:nvSpPr>
          <p:spPr>
            <a:xfrm>
              <a:off x="4378625" y="2543850"/>
              <a:ext cx="233975" cy="366450"/>
            </a:xfrm>
            <a:custGeom>
              <a:avLst/>
              <a:gdLst/>
              <a:ahLst/>
              <a:cxnLst/>
              <a:rect l="l" t="t" r="r" b="b"/>
              <a:pathLst>
                <a:path w="9359" h="14658" extrusionOk="0">
                  <a:moveTo>
                    <a:pt x="6584" y="1"/>
                  </a:moveTo>
                  <a:cubicBezTo>
                    <a:pt x="5621" y="1"/>
                    <a:pt x="4651" y="490"/>
                    <a:pt x="3995" y="1168"/>
                  </a:cubicBezTo>
                  <a:cubicBezTo>
                    <a:pt x="4155" y="1396"/>
                    <a:pt x="4223" y="1647"/>
                    <a:pt x="4155" y="1898"/>
                  </a:cubicBezTo>
                  <a:cubicBezTo>
                    <a:pt x="3926" y="2902"/>
                    <a:pt x="3196" y="8654"/>
                    <a:pt x="2169" y="9316"/>
                  </a:cubicBezTo>
                  <a:cubicBezTo>
                    <a:pt x="2022" y="9411"/>
                    <a:pt x="1867" y="9453"/>
                    <a:pt x="1707" y="9453"/>
                  </a:cubicBezTo>
                  <a:cubicBezTo>
                    <a:pt x="1368" y="9453"/>
                    <a:pt x="1011" y="9268"/>
                    <a:pt x="685" y="9020"/>
                  </a:cubicBezTo>
                  <a:cubicBezTo>
                    <a:pt x="548" y="9613"/>
                    <a:pt x="411" y="10206"/>
                    <a:pt x="274" y="10800"/>
                  </a:cubicBezTo>
                  <a:cubicBezTo>
                    <a:pt x="1256" y="11097"/>
                    <a:pt x="2694" y="11599"/>
                    <a:pt x="2808" y="12055"/>
                  </a:cubicBezTo>
                  <a:cubicBezTo>
                    <a:pt x="2847" y="12236"/>
                    <a:pt x="2654" y="12303"/>
                    <a:pt x="2341" y="12303"/>
                  </a:cubicBezTo>
                  <a:cubicBezTo>
                    <a:pt x="1746" y="12303"/>
                    <a:pt x="719" y="12060"/>
                    <a:pt x="46" y="11895"/>
                  </a:cubicBezTo>
                  <a:cubicBezTo>
                    <a:pt x="23" y="11941"/>
                    <a:pt x="23" y="11987"/>
                    <a:pt x="0" y="12032"/>
                  </a:cubicBezTo>
                  <a:cubicBezTo>
                    <a:pt x="1712" y="12694"/>
                    <a:pt x="5433" y="13927"/>
                    <a:pt x="7464" y="14657"/>
                  </a:cubicBezTo>
                  <a:cubicBezTo>
                    <a:pt x="7647" y="14041"/>
                    <a:pt x="7830" y="13402"/>
                    <a:pt x="7966" y="12740"/>
                  </a:cubicBezTo>
                  <a:cubicBezTo>
                    <a:pt x="8560" y="10321"/>
                    <a:pt x="8971" y="7833"/>
                    <a:pt x="9016" y="5367"/>
                  </a:cubicBezTo>
                  <a:cubicBezTo>
                    <a:pt x="9039" y="4021"/>
                    <a:pt x="9359" y="1510"/>
                    <a:pt x="8172" y="574"/>
                  </a:cubicBezTo>
                  <a:cubicBezTo>
                    <a:pt x="7738" y="209"/>
                    <a:pt x="7236" y="49"/>
                    <a:pt x="6711" y="4"/>
                  </a:cubicBezTo>
                  <a:cubicBezTo>
                    <a:pt x="6669" y="2"/>
                    <a:pt x="6626" y="1"/>
                    <a:pt x="658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933;p56">
              <a:extLst>
                <a:ext uri="{FF2B5EF4-FFF2-40B4-BE49-F238E27FC236}">
                  <a16:creationId xmlns:a16="http://schemas.microsoft.com/office/drawing/2014/main" id="{DA2B7276-1242-3C8A-9F2A-E3E0FCDB713A}"/>
                </a:ext>
              </a:extLst>
            </p:cNvPr>
            <p:cNvSpPr/>
            <p:nvPr/>
          </p:nvSpPr>
          <p:spPr>
            <a:xfrm>
              <a:off x="4421425" y="2682025"/>
              <a:ext cx="23975" cy="45100"/>
            </a:xfrm>
            <a:custGeom>
              <a:avLst/>
              <a:gdLst/>
              <a:ahLst/>
              <a:cxnLst/>
              <a:rect l="l" t="t" r="r" b="b"/>
              <a:pathLst>
                <a:path w="959" h="1804" extrusionOk="0">
                  <a:moveTo>
                    <a:pt x="594" y="0"/>
                  </a:moveTo>
                  <a:cubicBezTo>
                    <a:pt x="366" y="0"/>
                    <a:pt x="137" y="411"/>
                    <a:pt x="69" y="913"/>
                  </a:cubicBezTo>
                  <a:cubicBezTo>
                    <a:pt x="0" y="1415"/>
                    <a:pt x="137" y="1803"/>
                    <a:pt x="366" y="1803"/>
                  </a:cubicBezTo>
                  <a:cubicBezTo>
                    <a:pt x="594" y="1803"/>
                    <a:pt x="845" y="1393"/>
                    <a:pt x="913" y="890"/>
                  </a:cubicBezTo>
                  <a:cubicBezTo>
                    <a:pt x="959" y="388"/>
                    <a:pt x="822" y="0"/>
                    <a:pt x="59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934;p56">
              <a:extLst>
                <a:ext uri="{FF2B5EF4-FFF2-40B4-BE49-F238E27FC236}">
                  <a16:creationId xmlns:a16="http://schemas.microsoft.com/office/drawing/2014/main" id="{4407BCEA-4D10-105F-4343-5A3AD611B93A}"/>
                </a:ext>
              </a:extLst>
            </p:cNvPr>
            <p:cNvSpPr/>
            <p:nvPr/>
          </p:nvSpPr>
          <p:spPr>
            <a:xfrm>
              <a:off x="4434550" y="2634075"/>
              <a:ext cx="17700" cy="32550"/>
            </a:xfrm>
            <a:custGeom>
              <a:avLst/>
              <a:gdLst/>
              <a:ahLst/>
              <a:cxnLst/>
              <a:rect l="l" t="t" r="r" b="b"/>
              <a:pathLst>
                <a:path w="708" h="1302" extrusionOk="0">
                  <a:moveTo>
                    <a:pt x="434" y="1"/>
                  </a:moveTo>
                  <a:cubicBezTo>
                    <a:pt x="274" y="24"/>
                    <a:pt x="92" y="320"/>
                    <a:pt x="46" y="663"/>
                  </a:cubicBezTo>
                  <a:cubicBezTo>
                    <a:pt x="0" y="1028"/>
                    <a:pt x="114" y="1302"/>
                    <a:pt x="274" y="1302"/>
                  </a:cubicBezTo>
                  <a:cubicBezTo>
                    <a:pt x="434" y="1302"/>
                    <a:pt x="617" y="1005"/>
                    <a:pt x="662" y="640"/>
                  </a:cubicBezTo>
                  <a:cubicBezTo>
                    <a:pt x="708" y="298"/>
                    <a:pt x="594" y="1"/>
                    <a:pt x="43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935;p56">
              <a:extLst>
                <a:ext uri="{FF2B5EF4-FFF2-40B4-BE49-F238E27FC236}">
                  <a16:creationId xmlns:a16="http://schemas.microsoft.com/office/drawing/2014/main" id="{CAC5B556-43C0-A902-DF89-908ED77E99E7}"/>
                </a:ext>
              </a:extLst>
            </p:cNvPr>
            <p:cNvSpPr/>
            <p:nvPr/>
          </p:nvSpPr>
          <p:spPr>
            <a:xfrm>
              <a:off x="4245675" y="2491800"/>
              <a:ext cx="431975" cy="750250"/>
            </a:xfrm>
            <a:custGeom>
              <a:avLst/>
              <a:gdLst/>
              <a:ahLst/>
              <a:cxnLst/>
              <a:rect l="l" t="t" r="r" b="b"/>
              <a:pathLst>
                <a:path w="17279" h="30010" extrusionOk="0">
                  <a:moveTo>
                    <a:pt x="10559" y="0"/>
                  </a:moveTo>
                  <a:cubicBezTo>
                    <a:pt x="5971" y="0"/>
                    <a:pt x="2141" y="3710"/>
                    <a:pt x="799" y="11284"/>
                  </a:cubicBezTo>
                  <a:cubicBezTo>
                    <a:pt x="0" y="15849"/>
                    <a:pt x="799" y="19592"/>
                    <a:pt x="2625" y="23724"/>
                  </a:cubicBezTo>
                  <a:cubicBezTo>
                    <a:pt x="3013" y="24614"/>
                    <a:pt x="3972" y="25481"/>
                    <a:pt x="4565" y="26235"/>
                  </a:cubicBezTo>
                  <a:cubicBezTo>
                    <a:pt x="6399" y="28511"/>
                    <a:pt x="9090" y="30009"/>
                    <a:pt x="12062" y="30009"/>
                  </a:cubicBezTo>
                  <a:cubicBezTo>
                    <a:pt x="12308" y="30009"/>
                    <a:pt x="12556" y="29999"/>
                    <a:pt x="12805" y="29978"/>
                  </a:cubicBezTo>
                  <a:cubicBezTo>
                    <a:pt x="17279" y="29590"/>
                    <a:pt x="17188" y="26668"/>
                    <a:pt x="17188" y="26668"/>
                  </a:cubicBezTo>
                  <a:lnTo>
                    <a:pt x="14312" y="26486"/>
                  </a:lnTo>
                  <a:cubicBezTo>
                    <a:pt x="13876" y="26560"/>
                    <a:pt x="13460" y="26594"/>
                    <a:pt x="13063" y="26594"/>
                  </a:cubicBezTo>
                  <a:cubicBezTo>
                    <a:pt x="8940" y="26594"/>
                    <a:pt x="6871" y="22948"/>
                    <a:pt x="6871" y="22948"/>
                  </a:cubicBezTo>
                  <a:cubicBezTo>
                    <a:pt x="3492" y="17721"/>
                    <a:pt x="4816" y="8340"/>
                    <a:pt x="7236" y="4756"/>
                  </a:cubicBezTo>
                  <a:cubicBezTo>
                    <a:pt x="9016" y="2154"/>
                    <a:pt x="10431" y="1812"/>
                    <a:pt x="11504" y="1127"/>
                  </a:cubicBezTo>
                  <a:cubicBezTo>
                    <a:pt x="12691" y="944"/>
                    <a:pt x="13262" y="1013"/>
                    <a:pt x="13992" y="648"/>
                  </a:cubicBezTo>
                  <a:cubicBezTo>
                    <a:pt x="12820" y="217"/>
                    <a:pt x="11667" y="0"/>
                    <a:pt x="10559" y="0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936;p56">
              <a:extLst>
                <a:ext uri="{FF2B5EF4-FFF2-40B4-BE49-F238E27FC236}">
                  <a16:creationId xmlns:a16="http://schemas.microsoft.com/office/drawing/2014/main" id="{831829B3-313C-72B9-08D3-7390B4948BD7}"/>
                </a:ext>
              </a:extLst>
            </p:cNvPr>
            <p:cNvSpPr/>
            <p:nvPr/>
          </p:nvSpPr>
          <p:spPr>
            <a:xfrm>
              <a:off x="4321550" y="2520525"/>
              <a:ext cx="354400" cy="684925"/>
            </a:xfrm>
            <a:custGeom>
              <a:avLst/>
              <a:gdLst/>
              <a:ahLst/>
              <a:cxnLst/>
              <a:rect l="l" t="t" r="r" b="b"/>
              <a:pathLst>
                <a:path w="14176" h="27397" extrusionOk="0">
                  <a:moveTo>
                    <a:pt x="8446" y="1"/>
                  </a:moveTo>
                  <a:lnTo>
                    <a:pt x="8446" y="1"/>
                  </a:lnTo>
                  <a:cubicBezTo>
                    <a:pt x="4771" y="480"/>
                    <a:pt x="1873" y="3858"/>
                    <a:pt x="754" y="10249"/>
                  </a:cubicBezTo>
                  <a:cubicBezTo>
                    <a:pt x="1" y="14426"/>
                    <a:pt x="891" y="17919"/>
                    <a:pt x="2557" y="21708"/>
                  </a:cubicBezTo>
                  <a:cubicBezTo>
                    <a:pt x="2900" y="22506"/>
                    <a:pt x="3379" y="23260"/>
                    <a:pt x="3904" y="23944"/>
                  </a:cubicBezTo>
                  <a:cubicBezTo>
                    <a:pt x="5590" y="26031"/>
                    <a:pt x="8054" y="27397"/>
                    <a:pt x="10775" y="27397"/>
                  </a:cubicBezTo>
                  <a:cubicBezTo>
                    <a:pt x="11001" y="27397"/>
                    <a:pt x="11230" y="27387"/>
                    <a:pt x="11459" y="27368"/>
                  </a:cubicBezTo>
                  <a:cubicBezTo>
                    <a:pt x="12464" y="27277"/>
                    <a:pt x="13240" y="27049"/>
                    <a:pt x="13810" y="26752"/>
                  </a:cubicBezTo>
                  <a:cubicBezTo>
                    <a:pt x="14175" y="26090"/>
                    <a:pt x="14153" y="25519"/>
                    <a:pt x="14153" y="25519"/>
                  </a:cubicBezTo>
                  <a:lnTo>
                    <a:pt x="11277" y="25337"/>
                  </a:lnTo>
                  <a:cubicBezTo>
                    <a:pt x="10841" y="25411"/>
                    <a:pt x="10425" y="25445"/>
                    <a:pt x="10028" y="25445"/>
                  </a:cubicBezTo>
                  <a:cubicBezTo>
                    <a:pt x="5905" y="25445"/>
                    <a:pt x="3836" y="21799"/>
                    <a:pt x="3836" y="21799"/>
                  </a:cubicBezTo>
                  <a:cubicBezTo>
                    <a:pt x="457" y="16572"/>
                    <a:pt x="1781" y="7191"/>
                    <a:pt x="4201" y="3607"/>
                  </a:cubicBezTo>
                  <a:cubicBezTo>
                    <a:pt x="5981" y="1005"/>
                    <a:pt x="7396" y="663"/>
                    <a:pt x="84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937;p56">
              <a:extLst>
                <a:ext uri="{FF2B5EF4-FFF2-40B4-BE49-F238E27FC236}">
                  <a16:creationId xmlns:a16="http://schemas.microsoft.com/office/drawing/2014/main" id="{88D46902-2D3A-1A33-6D8E-4EC736485DCB}"/>
                </a:ext>
              </a:extLst>
            </p:cNvPr>
            <p:cNvSpPr/>
            <p:nvPr/>
          </p:nvSpPr>
          <p:spPr>
            <a:xfrm>
              <a:off x="4346675" y="2536375"/>
              <a:ext cx="199750" cy="612525"/>
            </a:xfrm>
            <a:custGeom>
              <a:avLst/>
              <a:gdLst/>
              <a:ahLst/>
              <a:cxnLst/>
              <a:rect l="l" t="t" r="r" b="b"/>
              <a:pathLst>
                <a:path w="7990" h="24501" extrusionOk="0">
                  <a:moveTo>
                    <a:pt x="7010" y="1"/>
                  </a:moveTo>
                  <a:cubicBezTo>
                    <a:pt x="6629" y="1"/>
                    <a:pt x="6151" y="83"/>
                    <a:pt x="5661" y="303"/>
                  </a:cubicBezTo>
                  <a:cubicBezTo>
                    <a:pt x="4999" y="622"/>
                    <a:pt x="4337" y="1147"/>
                    <a:pt x="3721" y="1809"/>
                  </a:cubicBezTo>
                  <a:cubicBezTo>
                    <a:pt x="3127" y="2471"/>
                    <a:pt x="2579" y="3247"/>
                    <a:pt x="2123" y="4069"/>
                  </a:cubicBezTo>
                  <a:cubicBezTo>
                    <a:pt x="1644" y="4890"/>
                    <a:pt x="1256" y="5758"/>
                    <a:pt x="982" y="6625"/>
                  </a:cubicBezTo>
                  <a:cubicBezTo>
                    <a:pt x="753" y="7492"/>
                    <a:pt x="548" y="8291"/>
                    <a:pt x="434" y="8976"/>
                  </a:cubicBezTo>
                  <a:cubicBezTo>
                    <a:pt x="274" y="9661"/>
                    <a:pt x="206" y="10254"/>
                    <a:pt x="137" y="10665"/>
                  </a:cubicBezTo>
                  <a:cubicBezTo>
                    <a:pt x="114" y="10871"/>
                    <a:pt x="92" y="11030"/>
                    <a:pt x="92" y="11145"/>
                  </a:cubicBezTo>
                  <a:cubicBezTo>
                    <a:pt x="92" y="11259"/>
                    <a:pt x="69" y="11304"/>
                    <a:pt x="69" y="11304"/>
                  </a:cubicBezTo>
                  <a:cubicBezTo>
                    <a:pt x="69" y="11304"/>
                    <a:pt x="69" y="11555"/>
                    <a:pt x="46" y="11966"/>
                  </a:cubicBezTo>
                  <a:cubicBezTo>
                    <a:pt x="0" y="12377"/>
                    <a:pt x="23" y="12971"/>
                    <a:pt x="46" y="13701"/>
                  </a:cubicBezTo>
                  <a:cubicBezTo>
                    <a:pt x="114" y="14409"/>
                    <a:pt x="160" y="15253"/>
                    <a:pt x="388" y="16120"/>
                  </a:cubicBezTo>
                  <a:cubicBezTo>
                    <a:pt x="434" y="16326"/>
                    <a:pt x="480" y="16554"/>
                    <a:pt x="548" y="16782"/>
                  </a:cubicBezTo>
                  <a:cubicBezTo>
                    <a:pt x="616" y="16988"/>
                    <a:pt x="685" y="17216"/>
                    <a:pt x="753" y="17444"/>
                  </a:cubicBezTo>
                  <a:cubicBezTo>
                    <a:pt x="845" y="17673"/>
                    <a:pt x="913" y="17901"/>
                    <a:pt x="982" y="18106"/>
                  </a:cubicBezTo>
                  <a:lnTo>
                    <a:pt x="1278" y="18768"/>
                  </a:lnTo>
                  <a:cubicBezTo>
                    <a:pt x="2032" y="20503"/>
                    <a:pt x="3127" y="22101"/>
                    <a:pt x="4132" y="23082"/>
                  </a:cubicBezTo>
                  <a:cubicBezTo>
                    <a:pt x="4360" y="23356"/>
                    <a:pt x="4634" y="23539"/>
                    <a:pt x="4862" y="23744"/>
                  </a:cubicBezTo>
                  <a:cubicBezTo>
                    <a:pt x="4953" y="23835"/>
                    <a:pt x="5067" y="23927"/>
                    <a:pt x="5159" y="23995"/>
                  </a:cubicBezTo>
                  <a:cubicBezTo>
                    <a:pt x="5273" y="24064"/>
                    <a:pt x="5364" y="24132"/>
                    <a:pt x="5455" y="24178"/>
                  </a:cubicBezTo>
                  <a:cubicBezTo>
                    <a:pt x="5769" y="24387"/>
                    <a:pt x="5968" y="24500"/>
                    <a:pt x="6017" y="24500"/>
                  </a:cubicBezTo>
                  <a:cubicBezTo>
                    <a:pt x="6021" y="24500"/>
                    <a:pt x="6024" y="24499"/>
                    <a:pt x="6026" y="24497"/>
                  </a:cubicBezTo>
                  <a:cubicBezTo>
                    <a:pt x="6049" y="24429"/>
                    <a:pt x="5250" y="23927"/>
                    <a:pt x="4337" y="22900"/>
                  </a:cubicBezTo>
                  <a:cubicBezTo>
                    <a:pt x="3401" y="21872"/>
                    <a:pt x="2420" y="20275"/>
                    <a:pt x="1735" y="18563"/>
                  </a:cubicBezTo>
                  <a:lnTo>
                    <a:pt x="1484" y="17924"/>
                  </a:lnTo>
                  <a:cubicBezTo>
                    <a:pt x="1415" y="17718"/>
                    <a:pt x="1347" y="17490"/>
                    <a:pt x="1278" y="17285"/>
                  </a:cubicBezTo>
                  <a:cubicBezTo>
                    <a:pt x="1210" y="17056"/>
                    <a:pt x="1164" y="16851"/>
                    <a:pt x="1096" y="16623"/>
                  </a:cubicBezTo>
                  <a:cubicBezTo>
                    <a:pt x="1027" y="16417"/>
                    <a:pt x="1005" y="16212"/>
                    <a:pt x="959" y="15983"/>
                  </a:cubicBezTo>
                  <a:cubicBezTo>
                    <a:pt x="776" y="15162"/>
                    <a:pt x="731" y="14340"/>
                    <a:pt x="685" y="13655"/>
                  </a:cubicBezTo>
                  <a:cubicBezTo>
                    <a:pt x="708" y="12971"/>
                    <a:pt x="685" y="12400"/>
                    <a:pt x="731" y="12012"/>
                  </a:cubicBezTo>
                  <a:cubicBezTo>
                    <a:pt x="753" y="11601"/>
                    <a:pt x="776" y="11373"/>
                    <a:pt x="776" y="11373"/>
                  </a:cubicBezTo>
                  <a:cubicBezTo>
                    <a:pt x="776" y="11373"/>
                    <a:pt x="776" y="11327"/>
                    <a:pt x="799" y="11213"/>
                  </a:cubicBezTo>
                  <a:cubicBezTo>
                    <a:pt x="799" y="11099"/>
                    <a:pt x="799" y="10939"/>
                    <a:pt x="845" y="10756"/>
                  </a:cubicBezTo>
                  <a:cubicBezTo>
                    <a:pt x="890" y="10346"/>
                    <a:pt x="936" y="9775"/>
                    <a:pt x="1073" y="9090"/>
                  </a:cubicBezTo>
                  <a:cubicBezTo>
                    <a:pt x="1164" y="8405"/>
                    <a:pt x="1347" y="7607"/>
                    <a:pt x="1530" y="6785"/>
                  </a:cubicBezTo>
                  <a:cubicBezTo>
                    <a:pt x="1758" y="5963"/>
                    <a:pt x="2123" y="5119"/>
                    <a:pt x="2557" y="4297"/>
                  </a:cubicBezTo>
                  <a:cubicBezTo>
                    <a:pt x="3401" y="2676"/>
                    <a:pt x="4565" y="1193"/>
                    <a:pt x="5775" y="554"/>
                  </a:cubicBezTo>
                  <a:cubicBezTo>
                    <a:pt x="6368" y="234"/>
                    <a:pt x="6962" y="166"/>
                    <a:pt x="7350" y="166"/>
                  </a:cubicBezTo>
                  <a:cubicBezTo>
                    <a:pt x="7645" y="183"/>
                    <a:pt x="7847" y="227"/>
                    <a:pt x="7938" y="227"/>
                  </a:cubicBezTo>
                  <a:cubicBezTo>
                    <a:pt x="7966" y="227"/>
                    <a:pt x="7984" y="222"/>
                    <a:pt x="7989" y="211"/>
                  </a:cubicBezTo>
                  <a:cubicBezTo>
                    <a:pt x="7989" y="211"/>
                    <a:pt x="7784" y="97"/>
                    <a:pt x="7373" y="29"/>
                  </a:cubicBezTo>
                  <a:cubicBezTo>
                    <a:pt x="7266" y="11"/>
                    <a:pt x="7144" y="1"/>
                    <a:pt x="7010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938;p56">
              <a:extLst>
                <a:ext uri="{FF2B5EF4-FFF2-40B4-BE49-F238E27FC236}">
                  <a16:creationId xmlns:a16="http://schemas.microsoft.com/office/drawing/2014/main" id="{BA1DAC7D-6022-CAF0-D135-3726270A67A5}"/>
                </a:ext>
              </a:extLst>
            </p:cNvPr>
            <p:cNvSpPr/>
            <p:nvPr/>
          </p:nvSpPr>
          <p:spPr>
            <a:xfrm>
              <a:off x="4246800" y="2492725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9575" y="1"/>
                  </a:moveTo>
                  <a:cubicBezTo>
                    <a:pt x="9072" y="1"/>
                    <a:pt x="8483" y="58"/>
                    <a:pt x="7853" y="223"/>
                  </a:cubicBezTo>
                  <a:cubicBezTo>
                    <a:pt x="7328" y="359"/>
                    <a:pt x="6757" y="565"/>
                    <a:pt x="6209" y="862"/>
                  </a:cubicBezTo>
                  <a:cubicBezTo>
                    <a:pt x="5661" y="1181"/>
                    <a:pt x="5114" y="1569"/>
                    <a:pt x="4634" y="2026"/>
                  </a:cubicBezTo>
                  <a:cubicBezTo>
                    <a:pt x="4132" y="2505"/>
                    <a:pt x="3676" y="3053"/>
                    <a:pt x="3242" y="3623"/>
                  </a:cubicBezTo>
                  <a:cubicBezTo>
                    <a:pt x="2831" y="4217"/>
                    <a:pt x="2466" y="4833"/>
                    <a:pt x="2146" y="5495"/>
                  </a:cubicBezTo>
                  <a:cubicBezTo>
                    <a:pt x="845" y="8097"/>
                    <a:pt x="275" y="10973"/>
                    <a:pt x="92" y="13119"/>
                  </a:cubicBezTo>
                  <a:cubicBezTo>
                    <a:pt x="1" y="14214"/>
                    <a:pt x="24" y="15127"/>
                    <a:pt x="46" y="15767"/>
                  </a:cubicBezTo>
                  <a:cubicBezTo>
                    <a:pt x="69" y="16063"/>
                    <a:pt x="92" y="16314"/>
                    <a:pt x="115" y="16497"/>
                  </a:cubicBezTo>
                  <a:cubicBezTo>
                    <a:pt x="138" y="16657"/>
                    <a:pt x="138" y="16748"/>
                    <a:pt x="138" y="16748"/>
                  </a:cubicBezTo>
                  <a:cubicBezTo>
                    <a:pt x="138" y="16748"/>
                    <a:pt x="161" y="16839"/>
                    <a:pt x="161" y="17022"/>
                  </a:cubicBezTo>
                  <a:cubicBezTo>
                    <a:pt x="206" y="17182"/>
                    <a:pt x="229" y="17433"/>
                    <a:pt x="275" y="17752"/>
                  </a:cubicBezTo>
                  <a:cubicBezTo>
                    <a:pt x="389" y="18369"/>
                    <a:pt x="571" y="19259"/>
                    <a:pt x="914" y="20309"/>
                  </a:cubicBezTo>
                  <a:cubicBezTo>
                    <a:pt x="1233" y="21336"/>
                    <a:pt x="1690" y="22546"/>
                    <a:pt x="2329" y="23733"/>
                  </a:cubicBezTo>
                  <a:cubicBezTo>
                    <a:pt x="2649" y="24349"/>
                    <a:pt x="3037" y="24942"/>
                    <a:pt x="3425" y="25536"/>
                  </a:cubicBezTo>
                  <a:cubicBezTo>
                    <a:pt x="3858" y="26106"/>
                    <a:pt x="4315" y="26677"/>
                    <a:pt x="4840" y="27202"/>
                  </a:cubicBezTo>
                  <a:cubicBezTo>
                    <a:pt x="5342" y="27704"/>
                    <a:pt x="5913" y="28183"/>
                    <a:pt x="6506" y="28594"/>
                  </a:cubicBezTo>
                  <a:cubicBezTo>
                    <a:pt x="7099" y="28982"/>
                    <a:pt x="7716" y="29348"/>
                    <a:pt x="8355" y="29576"/>
                  </a:cubicBezTo>
                  <a:cubicBezTo>
                    <a:pt x="9483" y="30039"/>
                    <a:pt x="10629" y="30200"/>
                    <a:pt x="11636" y="30200"/>
                  </a:cubicBezTo>
                  <a:cubicBezTo>
                    <a:pt x="11770" y="30200"/>
                    <a:pt x="11901" y="30197"/>
                    <a:pt x="12030" y="30192"/>
                  </a:cubicBezTo>
                  <a:cubicBezTo>
                    <a:pt x="13103" y="30146"/>
                    <a:pt x="13993" y="29918"/>
                    <a:pt x="14586" y="29736"/>
                  </a:cubicBezTo>
                  <a:cubicBezTo>
                    <a:pt x="15180" y="29530"/>
                    <a:pt x="15522" y="29393"/>
                    <a:pt x="15522" y="29370"/>
                  </a:cubicBezTo>
                  <a:cubicBezTo>
                    <a:pt x="15520" y="29364"/>
                    <a:pt x="15512" y="29361"/>
                    <a:pt x="15497" y="29361"/>
                  </a:cubicBezTo>
                  <a:cubicBezTo>
                    <a:pt x="15300" y="29361"/>
                    <a:pt x="13978" y="29876"/>
                    <a:pt x="12007" y="29918"/>
                  </a:cubicBezTo>
                  <a:cubicBezTo>
                    <a:pt x="10957" y="29918"/>
                    <a:pt x="9724" y="29736"/>
                    <a:pt x="8515" y="29211"/>
                  </a:cubicBezTo>
                  <a:cubicBezTo>
                    <a:pt x="7898" y="28960"/>
                    <a:pt x="7328" y="28617"/>
                    <a:pt x="6757" y="28229"/>
                  </a:cubicBezTo>
                  <a:cubicBezTo>
                    <a:pt x="6186" y="27818"/>
                    <a:pt x="5684" y="27339"/>
                    <a:pt x="5182" y="26837"/>
                  </a:cubicBezTo>
                  <a:cubicBezTo>
                    <a:pt x="4703" y="26335"/>
                    <a:pt x="4269" y="25787"/>
                    <a:pt x="3881" y="25216"/>
                  </a:cubicBezTo>
                  <a:cubicBezTo>
                    <a:pt x="3493" y="24646"/>
                    <a:pt x="3151" y="24052"/>
                    <a:pt x="2854" y="23459"/>
                  </a:cubicBezTo>
                  <a:cubicBezTo>
                    <a:pt x="2238" y="22295"/>
                    <a:pt x="1827" y="21130"/>
                    <a:pt x="1530" y="20103"/>
                  </a:cubicBezTo>
                  <a:cubicBezTo>
                    <a:pt x="1233" y="19099"/>
                    <a:pt x="1074" y="18232"/>
                    <a:pt x="959" y="17638"/>
                  </a:cubicBezTo>
                  <a:cubicBezTo>
                    <a:pt x="914" y="17319"/>
                    <a:pt x="891" y="17090"/>
                    <a:pt x="868" y="16931"/>
                  </a:cubicBezTo>
                  <a:cubicBezTo>
                    <a:pt x="845" y="16748"/>
                    <a:pt x="845" y="16680"/>
                    <a:pt x="845" y="16680"/>
                  </a:cubicBezTo>
                  <a:cubicBezTo>
                    <a:pt x="845" y="16680"/>
                    <a:pt x="822" y="16588"/>
                    <a:pt x="822" y="16428"/>
                  </a:cubicBezTo>
                  <a:cubicBezTo>
                    <a:pt x="800" y="16269"/>
                    <a:pt x="777" y="16018"/>
                    <a:pt x="754" y="15721"/>
                  </a:cubicBezTo>
                  <a:cubicBezTo>
                    <a:pt x="708" y="15105"/>
                    <a:pt x="686" y="14237"/>
                    <a:pt x="754" y="13164"/>
                  </a:cubicBezTo>
                  <a:cubicBezTo>
                    <a:pt x="891" y="11087"/>
                    <a:pt x="1393" y="8257"/>
                    <a:pt x="2603" y="5701"/>
                  </a:cubicBezTo>
                  <a:cubicBezTo>
                    <a:pt x="2900" y="5061"/>
                    <a:pt x="3242" y="4445"/>
                    <a:pt x="3630" y="3875"/>
                  </a:cubicBezTo>
                  <a:cubicBezTo>
                    <a:pt x="4018" y="3304"/>
                    <a:pt x="4429" y="2779"/>
                    <a:pt x="4908" y="2322"/>
                  </a:cubicBezTo>
                  <a:cubicBezTo>
                    <a:pt x="5365" y="1843"/>
                    <a:pt x="5867" y="1478"/>
                    <a:pt x="6369" y="1158"/>
                  </a:cubicBezTo>
                  <a:cubicBezTo>
                    <a:pt x="6894" y="839"/>
                    <a:pt x="7419" y="633"/>
                    <a:pt x="7921" y="474"/>
                  </a:cubicBezTo>
                  <a:cubicBezTo>
                    <a:pt x="8680" y="249"/>
                    <a:pt x="9374" y="181"/>
                    <a:pt x="9934" y="181"/>
                  </a:cubicBezTo>
                  <a:cubicBezTo>
                    <a:pt x="10115" y="181"/>
                    <a:pt x="10282" y="189"/>
                    <a:pt x="10432" y="200"/>
                  </a:cubicBezTo>
                  <a:cubicBezTo>
                    <a:pt x="10905" y="235"/>
                    <a:pt x="11230" y="283"/>
                    <a:pt x="11356" y="283"/>
                  </a:cubicBezTo>
                  <a:cubicBezTo>
                    <a:pt x="11394" y="283"/>
                    <a:pt x="11413" y="279"/>
                    <a:pt x="11413" y="268"/>
                  </a:cubicBezTo>
                  <a:cubicBezTo>
                    <a:pt x="11413" y="268"/>
                    <a:pt x="11345" y="245"/>
                    <a:pt x="11162" y="200"/>
                  </a:cubicBezTo>
                  <a:cubicBezTo>
                    <a:pt x="11003" y="177"/>
                    <a:pt x="10774" y="86"/>
                    <a:pt x="10455" y="63"/>
                  </a:cubicBezTo>
                  <a:cubicBezTo>
                    <a:pt x="10208" y="26"/>
                    <a:pt x="9911" y="1"/>
                    <a:pt x="9575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939;p56">
              <a:extLst>
                <a:ext uri="{FF2B5EF4-FFF2-40B4-BE49-F238E27FC236}">
                  <a16:creationId xmlns:a16="http://schemas.microsoft.com/office/drawing/2014/main" id="{738DF276-D8F8-910D-19A0-37AC8BAE080F}"/>
                </a:ext>
              </a:extLst>
            </p:cNvPr>
            <p:cNvSpPr/>
            <p:nvPr/>
          </p:nvSpPr>
          <p:spPr>
            <a:xfrm>
              <a:off x="4295300" y="26472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1394" y="0"/>
                  </a:moveTo>
                  <a:cubicBezTo>
                    <a:pt x="1102" y="0"/>
                    <a:pt x="774" y="426"/>
                    <a:pt x="640" y="960"/>
                  </a:cubicBezTo>
                  <a:cubicBezTo>
                    <a:pt x="503" y="1507"/>
                    <a:pt x="663" y="1987"/>
                    <a:pt x="960" y="2010"/>
                  </a:cubicBezTo>
                  <a:cubicBezTo>
                    <a:pt x="968" y="2010"/>
                    <a:pt x="976" y="2010"/>
                    <a:pt x="984" y="2010"/>
                  </a:cubicBezTo>
                  <a:cubicBezTo>
                    <a:pt x="1296" y="2010"/>
                    <a:pt x="1625" y="1585"/>
                    <a:pt x="1758" y="1051"/>
                  </a:cubicBezTo>
                  <a:cubicBezTo>
                    <a:pt x="1873" y="480"/>
                    <a:pt x="1736" y="24"/>
                    <a:pt x="1416" y="1"/>
                  </a:cubicBezTo>
                  <a:cubicBezTo>
                    <a:pt x="1409" y="0"/>
                    <a:pt x="1401" y="0"/>
                    <a:pt x="1394" y="0"/>
                  </a:cubicBezTo>
                  <a:close/>
                  <a:moveTo>
                    <a:pt x="638" y="2670"/>
                  </a:moveTo>
                  <a:cubicBezTo>
                    <a:pt x="417" y="2670"/>
                    <a:pt x="180" y="2960"/>
                    <a:pt x="92" y="3356"/>
                  </a:cubicBezTo>
                  <a:cubicBezTo>
                    <a:pt x="1" y="3744"/>
                    <a:pt x="115" y="4087"/>
                    <a:pt x="320" y="4109"/>
                  </a:cubicBezTo>
                  <a:cubicBezTo>
                    <a:pt x="549" y="4109"/>
                    <a:pt x="800" y="3813"/>
                    <a:pt x="891" y="3402"/>
                  </a:cubicBezTo>
                  <a:cubicBezTo>
                    <a:pt x="982" y="3014"/>
                    <a:pt x="868" y="2671"/>
                    <a:pt x="663" y="2671"/>
                  </a:cubicBezTo>
                  <a:cubicBezTo>
                    <a:pt x="655" y="2671"/>
                    <a:pt x="646" y="2670"/>
                    <a:pt x="638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940;p56">
              <a:extLst>
                <a:ext uri="{FF2B5EF4-FFF2-40B4-BE49-F238E27FC236}">
                  <a16:creationId xmlns:a16="http://schemas.microsoft.com/office/drawing/2014/main" id="{2C86E2C9-D81D-B975-8E72-AA64944E7B99}"/>
                </a:ext>
              </a:extLst>
            </p:cNvPr>
            <p:cNvSpPr/>
            <p:nvPr/>
          </p:nvSpPr>
          <p:spPr>
            <a:xfrm>
              <a:off x="4168050" y="2695000"/>
              <a:ext cx="224200" cy="222925"/>
            </a:xfrm>
            <a:custGeom>
              <a:avLst/>
              <a:gdLst/>
              <a:ahLst/>
              <a:cxnLst/>
              <a:rect l="l" t="t" r="r" b="b"/>
              <a:pathLst>
                <a:path w="8968" h="8917" extrusionOk="0">
                  <a:moveTo>
                    <a:pt x="5013" y="1"/>
                  </a:moveTo>
                  <a:cubicBezTo>
                    <a:pt x="4453" y="1"/>
                    <a:pt x="3826" y="119"/>
                    <a:pt x="3128" y="394"/>
                  </a:cubicBezTo>
                  <a:cubicBezTo>
                    <a:pt x="1325" y="1079"/>
                    <a:pt x="457" y="2859"/>
                    <a:pt x="183" y="4685"/>
                  </a:cubicBezTo>
                  <a:cubicBezTo>
                    <a:pt x="47" y="5576"/>
                    <a:pt x="1" y="6671"/>
                    <a:pt x="275" y="7516"/>
                  </a:cubicBezTo>
                  <a:cubicBezTo>
                    <a:pt x="503" y="8324"/>
                    <a:pt x="1016" y="8916"/>
                    <a:pt x="1959" y="8916"/>
                  </a:cubicBezTo>
                  <a:cubicBezTo>
                    <a:pt x="2241" y="8916"/>
                    <a:pt x="2561" y="8864"/>
                    <a:pt x="2923" y="8748"/>
                  </a:cubicBezTo>
                  <a:cubicBezTo>
                    <a:pt x="4475" y="8246"/>
                    <a:pt x="5593" y="6717"/>
                    <a:pt x="5593" y="6717"/>
                  </a:cubicBezTo>
                  <a:cubicBezTo>
                    <a:pt x="5823" y="6896"/>
                    <a:pt x="6079" y="6976"/>
                    <a:pt x="6345" y="6976"/>
                  </a:cubicBezTo>
                  <a:cubicBezTo>
                    <a:pt x="7533" y="6976"/>
                    <a:pt x="8911" y="5389"/>
                    <a:pt x="8948" y="4046"/>
                  </a:cubicBezTo>
                  <a:cubicBezTo>
                    <a:pt x="8967" y="3017"/>
                    <a:pt x="7841" y="1"/>
                    <a:pt x="5013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4941;p56">
              <a:extLst>
                <a:ext uri="{FF2B5EF4-FFF2-40B4-BE49-F238E27FC236}">
                  <a16:creationId xmlns:a16="http://schemas.microsoft.com/office/drawing/2014/main" id="{9E1DA6DC-7EB8-A33E-CCB8-19B7D39EFC48}"/>
                </a:ext>
              </a:extLst>
            </p:cNvPr>
            <p:cNvSpPr/>
            <p:nvPr/>
          </p:nvSpPr>
          <p:spPr>
            <a:xfrm>
              <a:off x="4322700" y="2706300"/>
              <a:ext cx="67925" cy="72200"/>
            </a:xfrm>
            <a:custGeom>
              <a:avLst/>
              <a:gdLst/>
              <a:ahLst/>
              <a:cxnLst/>
              <a:rect l="l" t="t" r="r" b="b"/>
              <a:pathLst>
                <a:path w="2717" h="2888" extrusionOk="0">
                  <a:moveTo>
                    <a:pt x="53" y="1"/>
                  </a:moveTo>
                  <a:cubicBezTo>
                    <a:pt x="34" y="1"/>
                    <a:pt x="23" y="4"/>
                    <a:pt x="23" y="11"/>
                  </a:cubicBezTo>
                  <a:cubicBezTo>
                    <a:pt x="1" y="56"/>
                    <a:pt x="434" y="285"/>
                    <a:pt x="799" y="581"/>
                  </a:cubicBezTo>
                  <a:cubicBezTo>
                    <a:pt x="1165" y="924"/>
                    <a:pt x="1461" y="1312"/>
                    <a:pt x="1461" y="1312"/>
                  </a:cubicBezTo>
                  <a:cubicBezTo>
                    <a:pt x="1461" y="1312"/>
                    <a:pt x="1758" y="1677"/>
                    <a:pt x="2055" y="2088"/>
                  </a:cubicBezTo>
                  <a:cubicBezTo>
                    <a:pt x="2344" y="2466"/>
                    <a:pt x="2612" y="2888"/>
                    <a:pt x="2667" y="2888"/>
                  </a:cubicBezTo>
                  <a:cubicBezTo>
                    <a:pt x="2669" y="2888"/>
                    <a:pt x="2670" y="2887"/>
                    <a:pt x="2671" y="2887"/>
                  </a:cubicBezTo>
                  <a:cubicBezTo>
                    <a:pt x="2717" y="2841"/>
                    <a:pt x="2534" y="2385"/>
                    <a:pt x="2306" y="1928"/>
                  </a:cubicBezTo>
                  <a:cubicBezTo>
                    <a:pt x="2078" y="1472"/>
                    <a:pt x="1781" y="1038"/>
                    <a:pt x="1781" y="1038"/>
                  </a:cubicBezTo>
                  <a:cubicBezTo>
                    <a:pt x="1781" y="1038"/>
                    <a:pt x="1416" y="650"/>
                    <a:pt x="982" y="353"/>
                  </a:cubicBezTo>
                  <a:cubicBezTo>
                    <a:pt x="591" y="118"/>
                    <a:pt x="166" y="1"/>
                    <a:pt x="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942;p56">
              <a:extLst>
                <a:ext uri="{FF2B5EF4-FFF2-40B4-BE49-F238E27FC236}">
                  <a16:creationId xmlns:a16="http://schemas.microsoft.com/office/drawing/2014/main" id="{67DA9993-7D0C-7575-B6FC-CE587C60F138}"/>
                </a:ext>
              </a:extLst>
            </p:cNvPr>
            <p:cNvSpPr/>
            <p:nvPr/>
          </p:nvSpPr>
          <p:spPr>
            <a:xfrm>
              <a:off x="4319850" y="2737225"/>
              <a:ext cx="70775" cy="96650"/>
            </a:xfrm>
            <a:custGeom>
              <a:avLst/>
              <a:gdLst/>
              <a:ahLst/>
              <a:cxnLst/>
              <a:rect l="l" t="t" r="r" b="b"/>
              <a:pathLst>
                <a:path w="2831" h="3866" extrusionOk="0">
                  <a:moveTo>
                    <a:pt x="299" y="0"/>
                  </a:moveTo>
                  <a:cubicBezTo>
                    <a:pt x="120" y="0"/>
                    <a:pt x="0" y="33"/>
                    <a:pt x="0" y="52"/>
                  </a:cubicBezTo>
                  <a:cubicBezTo>
                    <a:pt x="0" y="75"/>
                    <a:pt x="160" y="120"/>
                    <a:pt x="411" y="166"/>
                  </a:cubicBezTo>
                  <a:cubicBezTo>
                    <a:pt x="640" y="235"/>
                    <a:pt x="936" y="371"/>
                    <a:pt x="1187" y="531"/>
                  </a:cubicBezTo>
                  <a:cubicBezTo>
                    <a:pt x="1461" y="714"/>
                    <a:pt x="1689" y="942"/>
                    <a:pt x="1826" y="1125"/>
                  </a:cubicBezTo>
                  <a:cubicBezTo>
                    <a:pt x="1895" y="1216"/>
                    <a:pt x="1941" y="1285"/>
                    <a:pt x="1986" y="1353"/>
                  </a:cubicBezTo>
                  <a:cubicBezTo>
                    <a:pt x="2032" y="1399"/>
                    <a:pt x="2055" y="1444"/>
                    <a:pt x="2055" y="1444"/>
                  </a:cubicBezTo>
                  <a:cubicBezTo>
                    <a:pt x="2055" y="1444"/>
                    <a:pt x="2055" y="1467"/>
                    <a:pt x="2100" y="1513"/>
                  </a:cubicBezTo>
                  <a:cubicBezTo>
                    <a:pt x="2146" y="1581"/>
                    <a:pt x="2192" y="1650"/>
                    <a:pt x="2237" y="1764"/>
                  </a:cubicBezTo>
                  <a:cubicBezTo>
                    <a:pt x="2351" y="1969"/>
                    <a:pt x="2443" y="2266"/>
                    <a:pt x="2511" y="2586"/>
                  </a:cubicBezTo>
                  <a:cubicBezTo>
                    <a:pt x="2580" y="2882"/>
                    <a:pt x="2557" y="3225"/>
                    <a:pt x="2534" y="3453"/>
                  </a:cubicBezTo>
                  <a:cubicBezTo>
                    <a:pt x="2488" y="3704"/>
                    <a:pt x="2466" y="3864"/>
                    <a:pt x="2488" y="3864"/>
                  </a:cubicBezTo>
                  <a:cubicBezTo>
                    <a:pt x="2490" y="3865"/>
                    <a:pt x="2492" y="3866"/>
                    <a:pt x="2494" y="3866"/>
                  </a:cubicBezTo>
                  <a:cubicBezTo>
                    <a:pt x="2523" y="3866"/>
                    <a:pt x="2608" y="3712"/>
                    <a:pt x="2694" y="3499"/>
                  </a:cubicBezTo>
                  <a:cubicBezTo>
                    <a:pt x="2762" y="3247"/>
                    <a:pt x="2831" y="2905"/>
                    <a:pt x="2808" y="2540"/>
                  </a:cubicBezTo>
                  <a:cubicBezTo>
                    <a:pt x="2785" y="2198"/>
                    <a:pt x="2717" y="1855"/>
                    <a:pt x="2603" y="1604"/>
                  </a:cubicBezTo>
                  <a:cubicBezTo>
                    <a:pt x="2557" y="1467"/>
                    <a:pt x="2488" y="1376"/>
                    <a:pt x="2466" y="1307"/>
                  </a:cubicBezTo>
                  <a:cubicBezTo>
                    <a:pt x="2420" y="1239"/>
                    <a:pt x="2397" y="1193"/>
                    <a:pt x="2397" y="1193"/>
                  </a:cubicBezTo>
                  <a:cubicBezTo>
                    <a:pt x="2397" y="1193"/>
                    <a:pt x="2374" y="1170"/>
                    <a:pt x="2329" y="1102"/>
                  </a:cubicBezTo>
                  <a:cubicBezTo>
                    <a:pt x="2283" y="1056"/>
                    <a:pt x="2214" y="965"/>
                    <a:pt x="2123" y="851"/>
                  </a:cubicBezTo>
                  <a:cubicBezTo>
                    <a:pt x="1941" y="668"/>
                    <a:pt x="1667" y="440"/>
                    <a:pt x="1347" y="280"/>
                  </a:cubicBezTo>
                  <a:cubicBezTo>
                    <a:pt x="1028" y="120"/>
                    <a:pt x="685" y="29"/>
                    <a:pt x="434" y="6"/>
                  </a:cubicBezTo>
                  <a:cubicBezTo>
                    <a:pt x="386" y="2"/>
                    <a:pt x="341" y="0"/>
                    <a:pt x="29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4943;p56">
              <a:extLst>
                <a:ext uri="{FF2B5EF4-FFF2-40B4-BE49-F238E27FC236}">
                  <a16:creationId xmlns:a16="http://schemas.microsoft.com/office/drawing/2014/main" id="{5FCB46C8-58BD-BBAC-18DF-D0502D29FDA2}"/>
                </a:ext>
              </a:extLst>
            </p:cNvPr>
            <p:cNvSpPr/>
            <p:nvPr/>
          </p:nvSpPr>
          <p:spPr>
            <a:xfrm>
              <a:off x="4305000" y="2787825"/>
              <a:ext cx="71925" cy="89600"/>
            </a:xfrm>
            <a:custGeom>
              <a:avLst/>
              <a:gdLst/>
              <a:ahLst/>
              <a:cxnLst/>
              <a:rect l="l" t="t" r="r" b="b"/>
              <a:pathLst>
                <a:path w="2877" h="3584" extrusionOk="0">
                  <a:moveTo>
                    <a:pt x="1159" y="0"/>
                  </a:moveTo>
                  <a:cubicBezTo>
                    <a:pt x="1021" y="0"/>
                    <a:pt x="937" y="23"/>
                    <a:pt x="937" y="37"/>
                  </a:cubicBezTo>
                  <a:cubicBezTo>
                    <a:pt x="937" y="59"/>
                    <a:pt x="1165" y="82"/>
                    <a:pt x="1439" y="196"/>
                  </a:cubicBezTo>
                  <a:cubicBezTo>
                    <a:pt x="1713" y="310"/>
                    <a:pt x="2032" y="562"/>
                    <a:pt x="2238" y="904"/>
                  </a:cubicBezTo>
                  <a:cubicBezTo>
                    <a:pt x="2420" y="1223"/>
                    <a:pt x="2489" y="1657"/>
                    <a:pt x="2443" y="1908"/>
                  </a:cubicBezTo>
                  <a:cubicBezTo>
                    <a:pt x="2420" y="2045"/>
                    <a:pt x="2375" y="2159"/>
                    <a:pt x="2352" y="2228"/>
                  </a:cubicBezTo>
                  <a:cubicBezTo>
                    <a:pt x="2306" y="2296"/>
                    <a:pt x="2283" y="2319"/>
                    <a:pt x="2283" y="2319"/>
                  </a:cubicBezTo>
                  <a:cubicBezTo>
                    <a:pt x="2283" y="2319"/>
                    <a:pt x="2261" y="2365"/>
                    <a:pt x="2215" y="2433"/>
                  </a:cubicBezTo>
                  <a:cubicBezTo>
                    <a:pt x="2169" y="2502"/>
                    <a:pt x="2101" y="2593"/>
                    <a:pt x="2010" y="2707"/>
                  </a:cubicBezTo>
                  <a:cubicBezTo>
                    <a:pt x="1804" y="2913"/>
                    <a:pt x="1439" y="3118"/>
                    <a:pt x="1074" y="3232"/>
                  </a:cubicBezTo>
                  <a:cubicBezTo>
                    <a:pt x="912" y="3293"/>
                    <a:pt x="728" y="3331"/>
                    <a:pt x="569" y="3331"/>
                  </a:cubicBezTo>
                  <a:cubicBezTo>
                    <a:pt x="369" y="3331"/>
                    <a:pt x="209" y="3271"/>
                    <a:pt x="184" y="3118"/>
                  </a:cubicBezTo>
                  <a:cubicBezTo>
                    <a:pt x="138" y="2844"/>
                    <a:pt x="229" y="2639"/>
                    <a:pt x="184" y="2616"/>
                  </a:cubicBezTo>
                  <a:lnTo>
                    <a:pt x="184" y="2616"/>
                  </a:lnTo>
                  <a:cubicBezTo>
                    <a:pt x="184" y="2616"/>
                    <a:pt x="138" y="2661"/>
                    <a:pt x="92" y="2753"/>
                  </a:cubicBezTo>
                  <a:cubicBezTo>
                    <a:pt x="69" y="2844"/>
                    <a:pt x="1" y="2981"/>
                    <a:pt x="24" y="3164"/>
                  </a:cubicBezTo>
                  <a:cubicBezTo>
                    <a:pt x="24" y="3209"/>
                    <a:pt x="47" y="3255"/>
                    <a:pt x="69" y="3301"/>
                  </a:cubicBezTo>
                  <a:cubicBezTo>
                    <a:pt x="92" y="3346"/>
                    <a:pt x="115" y="3415"/>
                    <a:pt x="161" y="3438"/>
                  </a:cubicBezTo>
                  <a:cubicBezTo>
                    <a:pt x="252" y="3529"/>
                    <a:pt x="366" y="3552"/>
                    <a:pt x="480" y="3574"/>
                  </a:cubicBezTo>
                  <a:cubicBezTo>
                    <a:pt x="541" y="3581"/>
                    <a:pt x="603" y="3583"/>
                    <a:pt x="663" y="3583"/>
                  </a:cubicBezTo>
                  <a:cubicBezTo>
                    <a:pt x="829" y="3583"/>
                    <a:pt x="992" y="3562"/>
                    <a:pt x="1142" y="3529"/>
                  </a:cubicBezTo>
                  <a:cubicBezTo>
                    <a:pt x="1576" y="3415"/>
                    <a:pt x="1987" y="3232"/>
                    <a:pt x="2261" y="2981"/>
                  </a:cubicBezTo>
                  <a:cubicBezTo>
                    <a:pt x="2398" y="2890"/>
                    <a:pt x="2489" y="2753"/>
                    <a:pt x="2557" y="2684"/>
                  </a:cubicBezTo>
                  <a:cubicBezTo>
                    <a:pt x="2603" y="2593"/>
                    <a:pt x="2649" y="2547"/>
                    <a:pt x="2649" y="2547"/>
                  </a:cubicBezTo>
                  <a:cubicBezTo>
                    <a:pt x="2649" y="2547"/>
                    <a:pt x="2672" y="2479"/>
                    <a:pt x="2717" y="2388"/>
                  </a:cubicBezTo>
                  <a:cubicBezTo>
                    <a:pt x="2740" y="2296"/>
                    <a:pt x="2808" y="2136"/>
                    <a:pt x="2831" y="1954"/>
                  </a:cubicBezTo>
                  <a:cubicBezTo>
                    <a:pt x="2877" y="1589"/>
                    <a:pt x="2763" y="1132"/>
                    <a:pt x="2489" y="744"/>
                  </a:cubicBezTo>
                  <a:cubicBezTo>
                    <a:pt x="2215" y="379"/>
                    <a:pt x="1827" y="105"/>
                    <a:pt x="1485" y="37"/>
                  </a:cubicBezTo>
                  <a:cubicBezTo>
                    <a:pt x="1359" y="10"/>
                    <a:pt x="1248" y="0"/>
                    <a:pt x="115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944;p56">
              <a:extLst>
                <a:ext uri="{FF2B5EF4-FFF2-40B4-BE49-F238E27FC236}">
                  <a16:creationId xmlns:a16="http://schemas.microsoft.com/office/drawing/2014/main" id="{44F61E6B-12C5-BAB6-18D9-BC31660DC6E7}"/>
                </a:ext>
              </a:extLst>
            </p:cNvPr>
            <p:cNvSpPr/>
            <p:nvPr/>
          </p:nvSpPr>
          <p:spPr>
            <a:xfrm>
              <a:off x="4306725" y="2833300"/>
              <a:ext cx="34250" cy="14025"/>
            </a:xfrm>
            <a:custGeom>
              <a:avLst/>
              <a:gdLst/>
              <a:ahLst/>
              <a:cxnLst/>
              <a:rect l="l" t="t" r="r" b="b"/>
              <a:pathLst>
                <a:path w="1370" h="561" extrusionOk="0">
                  <a:moveTo>
                    <a:pt x="547" y="0"/>
                  </a:moveTo>
                  <a:cubicBezTo>
                    <a:pt x="482" y="0"/>
                    <a:pt x="411" y="6"/>
                    <a:pt x="343" y="21"/>
                  </a:cubicBezTo>
                  <a:cubicBezTo>
                    <a:pt x="115" y="89"/>
                    <a:pt x="0" y="272"/>
                    <a:pt x="23" y="295"/>
                  </a:cubicBezTo>
                  <a:cubicBezTo>
                    <a:pt x="39" y="319"/>
                    <a:pt x="70" y="326"/>
                    <a:pt x="109" y="326"/>
                  </a:cubicBezTo>
                  <a:cubicBezTo>
                    <a:pt x="163" y="326"/>
                    <a:pt x="232" y="313"/>
                    <a:pt x="301" y="313"/>
                  </a:cubicBezTo>
                  <a:cubicBezTo>
                    <a:pt x="323" y="313"/>
                    <a:pt x="344" y="314"/>
                    <a:pt x="366" y="317"/>
                  </a:cubicBezTo>
                  <a:cubicBezTo>
                    <a:pt x="525" y="363"/>
                    <a:pt x="640" y="409"/>
                    <a:pt x="640" y="409"/>
                  </a:cubicBezTo>
                  <a:cubicBezTo>
                    <a:pt x="640" y="409"/>
                    <a:pt x="799" y="432"/>
                    <a:pt x="959" y="477"/>
                  </a:cubicBezTo>
                  <a:cubicBezTo>
                    <a:pt x="1082" y="512"/>
                    <a:pt x="1218" y="561"/>
                    <a:pt x="1285" y="561"/>
                  </a:cubicBezTo>
                  <a:cubicBezTo>
                    <a:pt x="1305" y="561"/>
                    <a:pt x="1319" y="556"/>
                    <a:pt x="1324" y="546"/>
                  </a:cubicBezTo>
                  <a:cubicBezTo>
                    <a:pt x="1370" y="500"/>
                    <a:pt x="1256" y="340"/>
                    <a:pt x="1096" y="226"/>
                  </a:cubicBezTo>
                  <a:cubicBezTo>
                    <a:pt x="959" y="89"/>
                    <a:pt x="776" y="21"/>
                    <a:pt x="776" y="21"/>
                  </a:cubicBezTo>
                  <a:cubicBezTo>
                    <a:pt x="776" y="21"/>
                    <a:pt x="675" y="0"/>
                    <a:pt x="547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945;p56">
              <a:extLst>
                <a:ext uri="{FF2B5EF4-FFF2-40B4-BE49-F238E27FC236}">
                  <a16:creationId xmlns:a16="http://schemas.microsoft.com/office/drawing/2014/main" id="{846D99DA-EA10-7363-CDBA-A0B367CB0CA7}"/>
                </a:ext>
              </a:extLst>
            </p:cNvPr>
            <p:cNvSpPr/>
            <p:nvPr/>
          </p:nvSpPr>
          <p:spPr>
            <a:xfrm>
              <a:off x="4240525" y="2840075"/>
              <a:ext cx="79350" cy="66675"/>
            </a:xfrm>
            <a:custGeom>
              <a:avLst/>
              <a:gdLst/>
              <a:ahLst/>
              <a:cxnLst/>
              <a:rect l="l" t="t" r="r" b="b"/>
              <a:pathLst>
                <a:path w="3174" h="2667" extrusionOk="0">
                  <a:moveTo>
                    <a:pt x="3100" y="0"/>
                  </a:moveTo>
                  <a:cubicBezTo>
                    <a:pt x="3028" y="0"/>
                    <a:pt x="2847" y="489"/>
                    <a:pt x="2534" y="891"/>
                  </a:cubicBezTo>
                  <a:cubicBezTo>
                    <a:pt x="2215" y="1325"/>
                    <a:pt x="1804" y="1667"/>
                    <a:pt x="1804" y="1667"/>
                  </a:cubicBezTo>
                  <a:cubicBezTo>
                    <a:pt x="1804" y="1667"/>
                    <a:pt x="1713" y="1758"/>
                    <a:pt x="1576" y="1873"/>
                  </a:cubicBezTo>
                  <a:cubicBezTo>
                    <a:pt x="1439" y="2009"/>
                    <a:pt x="1233" y="2169"/>
                    <a:pt x="1005" y="2283"/>
                  </a:cubicBezTo>
                  <a:cubicBezTo>
                    <a:pt x="777" y="2375"/>
                    <a:pt x="526" y="2466"/>
                    <a:pt x="343" y="2489"/>
                  </a:cubicBezTo>
                  <a:cubicBezTo>
                    <a:pt x="138" y="2512"/>
                    <a:pt x="1" y="2489"/>
                    <a:pt x="1" y="2534"/>
                  </a:cubicBezTo>
                  <a:cubicBezTo>
                    <a:pt x="1" y="2534"/>
                    <a:pt x="115" y="2626"/>
                    <a:pt x="343" y="2649"/>
                  </a:cubicBezTo>
                  <a:cubicBezTo>
                    <a:pt x="398" y="2661"/>
                    <a:pt x="460" y="2666"/>
                    <a:pt x="526" y="2666"/>
                  </a:cubicBezTo>
                  <a:cubicBezTo>
                    <a:pt x="706" y="2666"/>
                    <a:pt x="919" y="2624"/>
                    <a:pt x="1119" y="2557"/>
                  </a:cubicBezTo>
                  <a:cubicBezTo>
                    <a:pt x="1393" y="2466"/>
                    <a:pt x="1644" y="2306"/>
                    <a:pt x="1827" y="2192"/>
                  </a:cubicBezTo>
                  <a:cubicBezTo>
                    <a:pt x="1987" y="2055"/>
                    <a:pt x="2101" y="1964"/>
                    <a:pt x="2101" y="1964"/>
                  </a:cubicBezTo>
                  <a:cubicBezTo>
                    <a:pt x="2101" y="1964"/>
                    <a:pt x="2511" y="1553"/>
                    <a:pt x="2785" y="1051"/>
                  </a:cubicBezTo>
                  <a:cubicBezTo>
                    <a:pt x="3059" y="571"/>
                    <a:pt x="3173" y="1"/>
                    <a:pt x="3105" y="1"/>
                  </a:cubicBezTo>
                  <a:cubicBezTo>
                    <a:pt x="3103" y="0"/>
                    <a:pt x="3102" y="0"/>
                    <a:pt x="310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4946;p56">
              <a:extLst>
                <a:ext uri="{FF2B5EF4-FFF2-40B4-BE49-F238E27FC236}">
                  <a16:creationId xmlns:a16="http://schemas.microsoft.com/office/drawing/2014/main" id="{1452B7FB-506C-3D4C-B89C-A36B187D2D99}"/>
                </a:ext>
              </a:extLst>
            </p:cNvPr>
            <p:cNvSpPr/>
            <p:nvPr/>
          </p:nvSpPr>
          <p:spPr>
            <a:xfrm>
              <a:off x="4165775" y="2736175"/>
              <a:ext cx="38250" cy="162300"/>
            </a:xfrm>
            <a:custGeom>
              <a:avLst/>
              <a:gdLst/>
              <a:ahLst/>
              <a:cxnLst/>
              <a:rect l="l" t="t" r="r" b="b"/>
              <a:pathLst>
                <a:path w="1530" h="6492" extrusionOk="0">
                  <a:moveTo>
                    <a:pt x="1501" y="0"/>
                  </a:moveTo>
                  <a:cubicBezTo>
                    <a:pt x="1464" y="0"/>
                    <a:pt x="1311" y="157"/>
                    <a:pt x="1119" y="413"/>
                  </a:cubicBezTo>
                  <a:cubicBezTo>
                    <a:pt x="914" y="665"/>
                    <a:pt x="708" y="1053"/>
                    <a:pt x="526" y="1463"/>
                  </a:cubicBezTo>
                  <a:cubicBezTo>
                    <a:pt x="343" y="1874"/>
                    <a:pt x="229" y="2308"/>
                    <a:pt x="138" y="2650"/>
                  </a:cubicBezTo>
                  <a:cubicBezTo>
                    <a:pt x="92" y="2810"/>
                    <a:pt x="92" y="2947"/>
                    <a:pt x="69" y="3038"/>
                  </a:cubicBezTo>
                  <a:cubicBezTo>
                    <a:pt x="46" y="3130"/>
                    <a:pt x="46" y="3198"/>
                    <a:pt x="46" y="3198"/>
                  </a:cubicBezTo>
                  <a:cubicBezTo>
                    <a:pt x="46" y="3198"/>
                    <a:pt x="23" y="3244"/>
                    <a:pt x="23" y="3335"/>
                  </a:cubicBezTo>
                  <a:cubicBezTo>
                    <a:pt x="23" y="3449"/>
                    <a:pt x="1" y="3586"/>
                    <a:pt x="1" y="3746"/>
                  </a:cubicBezTo>
                  <a:cubicBezTo>
                    <a:pt x="23" y="4088"/>
                    <a:pt x="23" y="4545"/>
                    <a:pt x="138" y="5001"/>
                  </a:cubicBezTo>
                  <a:cubicBezTo>
                    <a:pt x="274" y="5435"/>
                    <a:pt x="434" y="5869"/>
                    <a:pt x="685" y="6120"/>
                  </a:cubicBezTo>
                  <a:cubicBezTo>
                    <a:pt x="777" y="6257"/>
                    <a:pt x="891" y="6348"/>
                    <a:pt x="959" y="6417"/>
                  </a:cubicBezTo>
                  <a:cubicBezTo>
                    <a:pt x="1015" y="6454"/>
                    <a:pt x="1056" y="6491"/>
                    <a:pt x="1081" y="6491"/>
                  </a:cubicBezTo>
                  <a:cubicBezTo>
                    <a:pt x="1087" y="6491"/>
                    <a:pt x="1092" y="6489"/>
                    <a:pt x="1096" y="6485"/>
                  </a:cubicBezTo>
                  <a:cubicBezTo>
                    <a:pt x="1096" y="6485"/>
                    <a:pt x="1073" y="6417"/>
                    <a:pt x="1028" y="6348"/>
                  </a:cubicBezTo>
                  <a:cubicBezTo>
                    <a:pt x="982" y="6257"/>
                    <a:pt x="868" y="6165"/>
                    <a:pt x="822" y="6029"/>
                  </a:cubicBezTo>
                  <a:cubicBezTo>
                    <a:pt x="640" y="5755"/>
                    <a:pt x="503" y="5344"/>
                    <a:pt x="434" y="4933"/>
                  </a:cubicBezTo>
                  <a:cubicBezTo>
                    <a:pt x="366" y="4522"/>
                    <a:pt x="389" y="4088"/>
                    <a:pt x="389" y="3769"/>
                  </a:cubicBezTo>
                  <a:cubicBezTo>
                    <a:pt x="411" y="3609"/>
                    <a:pt x="434" y="3472"/>
                    <a:pt x="434" y="3381"/>
                  </a:cubicBezTo>
                  <a:cubicBezTo>
                    <a:pt x="457" y="3289"/>
                    <a:pt x="457" y="3244"/>
                    <a:pt x="457" y="3244"/>
                  </a:cubicBezTo>
                  <a:cubicBezTo>
                    <a:pt x="457" y="3244"/>
                    <a:pt x="457" y="3198"/>
                    <a:pt x="480" y="3107"/>
                  </a:cubicBezTo>
                  <a:cubicBezTo>
                    <a:pt x="480" y="3016"/>
                    <a:pt x="503" y="2879"/>
                    <a:pt x="526" y="2719"/>
                  </a:cubicBezTo>
                  <a:cubicBezTo>
                    <a:pt x="571" y="2399"/>
                    <a:pt x="663" y="1988"/>
                    <a:pt x="799" y="1578"/>
                  </a:cubicBezTo>
                  <a:cubicBezTo>
                    <a:pt x="936" y="1167"/>
                    <a:pt x="1096" y="779"/>
                    <a:pt x="1256" y="482"/>
                  </a:cubicBezTo>
                  <a:cubicBezTo>
                    <a:pt x="1416" y="208"/>
                    <a:pt x="1530" y="25"/>
                    <a:pt x="1507" y="3"/>
                  </a:cubicBezTo>
                  <a:cubicBezTo>
                    <a:pt x="1506" y="1"/>
                    <a:pt x="1504" y="0"/>
                    <a:pt x="1501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4947;p56">
              <a:extLst>
                <a:ext uri="{FF2B5EF4-FFF2-40B4-BE49-F238E27FC236}">
                  <a16:creationId xmlns:a16="http://schemas.microsoft.com/office/drawing/2014/main" id="{09CE42FA-BEA5-3894-B94D-E120C8CC323A}"/>
                </a:ext>
              </a:extLst>
            </p:cNvPr>
            <p:cNvSpPr/>
            <p:nvPr/>
          </p:nvSpPr>
          <p:spPr>
            <a:xfrm>
              <a:off x="4168050" y="2729375"/>
              <a:ext cx="223725" cy="188550"/>
            </a:xfrm>
            <a:custGeom>
              <a:avLst/>
              <a:gdLst/>
              <a:ahLst/>
              <a:cxnLst/>
              <a:rect l="l" t="t" r="r" b="b"/>
              <a:pathLst>
                <a:path w="8949" h="7542" extrusionOk="0">
                  <a:moveTo>
                    <a:pt x="7853" y="1"/>
                  </a:moveTo>
                  <a:cubicBezTo>
                    <a:pt x="7898" y="1530"/>
                    <a:pt x="7579" y="3653"/>
                    <a:pt x="6643" y="3744"/>
                  </a:cubicBezTo>
                  <a:cubicBezTo>
                    <a:pt x="5525" y="3813"/>
                    <a:pt x="5456" y="4543"/>
                    <a:pt x="2512" y="5205"/>
                  </a:cubicBezTo>
                  <a:cubicBezTo>
                    <a:pt x="2375" y="5235"/>
                    <a:pt x="2248" y="5250"/>
                    <a:pt x="2130" y="5250"/>
                  </a:cubicBezTo>
                  <a:cubicBezTo>
                    <a:pt x="750" y="5250"/>
                    <a:pt x="598" y="3258"/>
                    <a:pt x="640" y="1576"/>
                  </a:cubicBezTo>
                  <a:lnTo>
                    <a:pt x="640" y="1576"/>
                  </a:lnTo>
                  <a:cubicBezTo>
                    <a:pt x="412" y="2123"/>
                    <a:pt x="275" y="2717"/>
                    <a:pt x="183" y="3310"/>
                  </a:cubicBezTo>
                  <a:cubicBezTo>
                    <a:pt x="47" y="4201"/>
                    <a:pt x="1" y="5296"/>
                    <a:pt x="275" y="6141"/>
                  </a:cubicBezTo>
                  <a:cubicBezTo>
                    <a:pt x="503" y="6949"/>
                    <a:pt x="1016" y="7541"/>
                    <a:pt x="1959" y="7541"/>
                  </a:cubicBezTo>
                  <a:cubicBezTo>
                    <a:pt x="2241" y="7541"/>
                    <a:pt x="2561" y="7489"/>
                    <a:pt x="2923" y="7373"/>
                  </a:cubicBezTo>
                  <a:cubicBezTo>
                    <a:pt x="4475" y="6871"/>
                    <a:pt x="5593" y="5342"/>
                    <a:pt x="5593" y="5342"/>
                  </a:cubicBezTo>
                  <a:cubicBezTo>
                    <a:pt x="5823" y="5521"/>
                    <a:pt x="6079" y="5601"/>
                    <a:pt x="6345" y="5601"/>
                  </a:cubicBezTo>
                  <a:cubicBezTo>
                    <a:pt x="7533" y="5601"/>
                    <a:pt x="8911" y="4014"/>
                    <a:pt x="8948" y="2671"/>
                  </a:cubicBezTo>
                  <a:cubicBezTo>
                    <a:pt x="8948" y="2101"/>
                    <a:pt x="8606" y="937"/>
                    <a:pt x="78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4948;p56">
              <a:extLst>
                <a:ext uri="{FF2B5EF4-FFF2-40B4-BE49-F238E27FC236}">
                  <a16:creationId xmlns:a16="http://schemas.microsoft.com/office/drawing/2014/main" id="{A6B8AFBC-A67C-7262-D644-AEE24F273915}"/>
                </a:ext>
              </a:extLst>
            </p:cNvPr>
            <p:cNvSpPr/>
            <p:nvPr/>
          </p:nvSpPr>
          <p:spPr>
            <a:xfrm>
              <a:off x="4400300" y="3619725"/>
              <a:ext cx="330425" cy="676000"/>
            </a:xfrm>
            <a:custGeom>
              <a:avLst/>
              <a:gdLst/>
              <a:ahLst/>
              <a:cxnLst/>
              <a:rect l="l" t="t" r="r" b="b"/>
              <a:pathLst>
                <a:path w="13217" h="27040" extrusionOk="0">
                  <a:moveTo>
                    <a:pt x="4117" y="0"/>
                  </a:moveTo>
                  <a:cubicBezTo>
                    <a:pt x="2425" y="0"/>
                    <a:pt x="1086" y="158"/>
                    <a:pt x="822" y="519"/>
                  </a:cubicBezTo>
                  <a:cubicBezTo>
                    <a:pt x="1" y="1592"/>
                    <a:pt x="6301" y="21381"/>
                    <a:pt x="8880" y="26768"/>
                  </a:cubicBezTo>
                  <a:cubicBezTo>
                    <a:pt x="8880" y="26768"/>
                    <a:pt x="9860" y="27039"/>
                    <a:pt x="10885" y="27039"/>
                  </a:cubicBezTo>
                  <a:cubicBezTo>
                    <a:pt x="11788" y="27039"/>
                    <a:pt x="12725" y="26829"/>
                    <a:pt x="13057" y="26038"/>
                  </a:cubicBezTo>
                  <a:cubicBezTo>
                    <a:pt x="13057" y="26038"/>
                    <a:pt x="13217" y="2939"/>
                    <a:pt x="12760" y="1569"/>
                  </a:cubicBezTo>
                  <a:cubicBezTo>
                    <a:pt x="12454" y="651"/>
                    <a:pt x="7556" y="0"/>
                    <a:pt x="411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4949;p56">
              <a:extLst>
                <a:ext uri="{FF2B5EF4-FFF2-40B4-BE49-F238E27FC236}">
                  <a16:creationId xmlns:a16="http://schemas.microsoft.com/office/drawing/2014/main" id="{A8C51C24-CF67-7B76-EC54-2B8F60DD7BBE}"/>
                </a:ext>
              </a:extLst>
            </p:cNvPr>
            <p:cNvSpPr/>
            <p:nvPr/>
          </p:nvSpPr>
          <p:spPr>
            <a:xfrm>
              <a:off x="4418000" y="3619725"/>
              <a:ext cx="308175" cy="417625"/>
            </a:xfrm>
            <a:custGeom>
              <a:avLst/>
              <a:gdLst/>
              <a:ahLst/>
              <a:cxnLst/>
              <a:rect l="l" t="t" r="r" b="b"/>
              <a:pathLst>
                <a:path w="12327" h="16705" extrusionOk="0">
                  <a:moveTo>
                    <a:pt x="3409" y="0"/>
                  </a:moveTo>
                  <a:cubicBezTo>
                    <a:pt x="1717" y="0"/>
                    <a:pt x="378" y="158"/>
                    <a:pt x="114" y="519"/>
                  </a:cubicBezTo>
                  <a:cubicBezTo>
                    <a:pt x="0" y="656"/>
                    <a:pt x="23" y="1135"/>
                    <a:pt x="137" y="1866"/>
                  </a:cubicBezTo>
                  <a:cubicBezTo>
                    <a:pt x="320" y="2893"/>
                    <a:pt x="662" y="4285"/>
                    <a:pt x="1096" y="5906"/>
                  </a:cubicBezTo>
                  <a:cubicBezTo>
                    <a:pt x="3767" y="6294"/>
                    <a:pt x="6985" y="6134"/>
                    <a:pt x="7738" y="6454"/>
                  </a:cubicBezTo>
                  <a:cubicBezTo>
                    <a:pt x="9130" y="7047"/>
                    <a:pt x="10386" y="12480"/>
                    <a:pt x="7670" y="14009"/>
                  </a:cubicBezTo>
                  <a:cubicBezTo>
                    <a:pt x="7114" y="14307"/>
                    <a:pt x="6480" y="14439"/>
                    <a:pt x="5825" y="14439"/>
                  </a:cubicBezTo>
                  <a:cubicBezTo>
                    <a:pt x="5027" y="14439"/>
                    <a:pt x="4199" y="14244"/>
                    <a:pt x="3447" y="13918"/>
                  </a:cubicBezTo>
                  <a:lnTo>
                    <a:pt x="3447" y="13918"/>
                  </a:lnTo>
                  <a:cubicBezTo>
                    <a:pt x="3698" y="14648"/>
                    <a:pt x="3926" y="15356"/>
                    <a:pt x="4155" y="16086"/>
                  </a:cubicBezTo>
                  <a:cubicBezTo>
                    <a:pt x="4269" y="16269"/>
                    <a:pt x="4360" y="16474"/>
                    <a:pt x="4428" y="16702"/>
                  </a:cubicBezTo>
                  <a:cubicBezTo>
                    <a:pt x="4565" y="16704"/>
                    <a:pt x="4705" y="16705"/>
                    <a:pt x="4849" y="16705"/>
                  </a:cubicBezTo>
                  <a:cubicBezTo>
                    <a:pt x="6839" y="16705"/>
                    <a:pt x="9473" y="16548"/>
                    <a:pt x="12326" y="15995"/>
                  </a:cubicBezTo>
                  <a:cubicBezTo>
                    <a:pt x="12303" y="10060"/>
                    <a:pt x="12258" y="3281"/>
                    <a:pt x="12052" y="1569"/>
                  </a:cubicBezTo>
                  <a:cubicBezTo>
                    <a:pt x="11746" y="651"/>
                    <a:pt x="6848" y="0"/>
                    <a:pt x="3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4950;p56">
              <a:extLst>
                <a:ext uri="{FF2B5EF4-FFF2-40B4-BE49-F238E27FC236}">
                  <a16:creationId xmlns:a16="http://schemas.microsoft.com/office/drawing/2014/main" id="{4C4A83CA-141A-C37A-580B-5845E91D9412}"/>
                </a:ext>
              </a:extLst>
            </p:cNvPr>
            <p:cNvSpPr/>
            <p:nvPr/>
          </p:nvSpPr>
          <p:spPr>
            <a:xfrm>
              <a:off x="4516725" y="3965950"/>
              <a:ext cx="209450" cy="320950"/>
            </a:xfrm>
            <a:custGeom>
              <a:avLst/>
              <a:gdLst/>
              <a:ahLst/>
              <a:cxnLst/>
              <a:rect l="l" t="t" r="r" b="b"/>
              <a:pathLst>
                <a:path w="8378" h="12838" extrusionOk="0">
                  <a:moveTo>
                    <a:pt x="8354" y="0"/>
                  </a:moveTo>
                  <a:cubicBezTo>
                    <a:pt x="6972" y="1261"/>
                    <a:pt x="5357" y="1764"/>
                    <a:pt x="3348" y="1764"/>
                  </a:cubicBezTo>
                  <a:cubicBezTo>
                    <a:pt x="2338" y="1764"/>
                    <a:pt x="1229" y="1637"/>
                    <a:pt x="0" y="1415"/>
                  </a:cubicBezTo>
                  <a:lnTo>
                    <a:pt x="0" y="1415"/>
                  </a:lnTo>
                  <a:cubicBezTo>
                    <a:pt x="1529" y="6026"/>
                    <a:pt x="3127" y="10431"/>
                    <a:pt x="4154" y="12554"/>
                  </a:cubicBezTo>
                  <a:cubicBezTo>
                    <a:pt x="4154" y="12554"/>
                    <a:pt x="5157" y="12838"/>
                    <a:pt x="6197" y="12838"/>
                  </a:cubicBezTo>
                  <a:cubicBezTo>
                    <a:pt x="7093" y="12838"/>
                    <a:pt x="8016" y="12628"/>
                    <a:pt x="8354" y="11846"/>
                  </a:cubicBezTo>
                  <a:cubicBezTo>
                    <a:pt x="8354" y="11846"/>
                    <a:pt x="8377" y="5980"/>
                    <a:pt x="8354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4951;p56">
              <a:extLst>
                <a:ext uri="{FF2B5EF4-FFF2-40B4-BE49-F238E27FC236}">
                  <a16:creationId xmlns:a16="http://schemas.microsoft.com/office/drawing/2014/main" id="{B8D514EA-72BC-B81D-F344-5EDCDE06A93C}"/>
                </a:ext>
              </a:extLst>
            </p:cNvPr>
            <p:cNvSpPr/>
            <p:nvPr/>
          </p:nvSpPr>
          <p:spPr>
            <a:xfrm>
              <a:off x="4527550" y="3996175"/>
              <a:ext cx="198625" cy="51150"/>
            </a:xfrm>
            <a:custGeom>
              <a:avLst/>
              <a:gdLst/>
              <a:ahLst/>
              <a:cxnLst/>
              <a:rect l="l" t="t" r="r" b="b"/>
              <a:pathLst>
                <a:path w="7945" h="2046" extrusionOk="0">
                  <a:moveTo>
                    <a:pt x="7944" y="1"/>
                  </a:moveTo>
                  <a:cubicBezTo>
                    <a:pt x="7693" y="366"/>
                    <a:pt x="7282" y="731"/>
                    <a:pt x="6803" y="982"/>
                  </a:cubicBezTo>
                  <a:cubicBezTo>
                    <a:pt x="6255" y="1302"/>
                    <a:pt x="5639" y="1484"/>
                    <a:pt x="5182" y="1576"/>
                  </a:cubicBezTo>
                  <a:cubicBezTo>
                    <a:pt x="4726" y="1690"/>
                    <a:pt x="4406" y="1736"/>
                    <a:pt x="4406" y="1736"/>
                  </a:cubicBezTo>
                  <a:cubicBezTo>
                    <a:pt x="4406" y="1736"/>
                    <a:pt x="4087" y="1781"/>
                    <a:pt x="3607" y="1827"/>
                  </a:cubicBezTo>
                  <a:cubicBezTo>
                    <a:pt x="3330" y="1840"/>
                    <a:pt x="3000" y="1853"/>
                    <a:pt x="2648" y="1853"/>
                  </a:cubicBezTo>
                  <a:cubicBezTo>
                    <a:pt x="2390" y="1853"/>
                    <a:pt x="2120" y="1846"/>
                    <a:pt x="1850" y="1827"/>
                  </a:cubicBezTo>
                  <a:cubicBezTo>
                    <a:pt x="1211" y="1781"/>
                    <a:pt x="571" y="1667"/>
                    <a:pt x="115" y="1530"/>
                  </a:cubicBezTo>
                  <a:cubicBezTo>
                    <a:pt x="69" y="1530"/>
                    <a:pt x="24" y="1507"/>
                    <a:pt x="1" y="1507"/>
                  </a:cubicBezTo>
                  <a:cubicBezTo>
                    <a:pt x="1" y="1530"/>
                    <a:pt x="24" y="1576"/>
                    <a:pt x="24" y="1599"/>
                  </a:cubicBezTo>
                  <a:cubicBezTo>
                    <a:pt x="46" y="1599"/>
                    <a:pt x="69" y="1621"/>
                    <a:pt x="69" y="1621"/>
                  </a:cubicBezTo>
                  <a:cubicBezTo>
                    <a:pt x="526" y="1781"/>
                    <a:pt x="1165" y="1918"/>
                    <a:pt x="1827" y="1987"/>
                  </a:cubicBezTo>
                  <a:cubicBezTo>
                    <a:pt x="2232" y="2030"/>
                    <a:pt x="2646" y="2046"/>
                    <a:pt x="3023" y="2046"/>
                  </a:cubicBezTo>
                  <a:cubicBezTo>
                    <a:pt x="3241" y="2046"/>
                    <a:pt x="3446" y="2041"/>
                    <a:pt x="3630" y="2032"/>
                  </a:cubicBezTo>
                  <a:cubicBezTo>
                    <a:pt x="4109" y="1987"/>
                    <a:pt x="4429" y="1941"/>
                    <a:pt x="4429" y="1941"/>
                  </a:cubicBezTo>
                  <a:cubicBezTo>
                    <a:pt x="4429" y="1941"/>
                    <a:pt x="4771" y="1895"/>
                    <a:pt x="5251" y="1781"/>
                  </a:cubicBezTo>
                  <a:cubicBezTo>
                    <a:pt x="5707" y="1667"/>
                    <a:pt x="6346" y="1462"/>
                    <a:pt x="6894" y="1119"/>
                  </a:cubicBezTo>
                  <a:cubicBezTo>
                    <a:pt x="7328" y="868"/>
                    <a:pt x="7693" y="526"/>
                    <a:pt x="7944" y="183"/>
                  </a:cubicBezTo>
                  <a:cubicBezTo>
                    <a:pt x="7944" y="115"/>
                    <a:pt x="7944" y="69"/>
                    <a:pt x="7944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4952;p56">
              <a:extLst>
                <a:ext uri="{FF2B5EF4-FFF2-40B4-BE49-F238E27FC236}">
                  <a16:creationId xmlns:a16="http://schemas.microsoft.com/office/drawing/2014/main" id="{DCE8F963-42A2-0572-D7A8-4A9330E9E318}"/>
                </a:ext>
              </a:extLst>
            </p:cNvPr>
            <p:cNvSpPr/>
            <p:nvPr/>
          </p:nvSpPr>
          <p:spPr>
            <a:xfrm>
              <a:off x="4516725" y="3965950"/>
              <a:ext cx="209450" cy="320950"/>
            </a:xfrm>
            <a:custGeom>
              <a:avLst/>
              <a:gdLst/>
              <a:ahLst/>
              <a:cxnLst/>
              <a:rect l="l" t="t" r="r" b="b"/>
              <a:pathLst>
                <a:path w="8378" h="12838" extrusionOk="0">
                  <a:moveTo>
                    <a:pt x="8354" y="0"/>
                  </a:moveTo>
                  <a:cubicBezTo>
                    <a:pt x="6972" y="1261"/>
                    <a:pt x="5357" y="1764"/>
                    <a:pt x="3348" y="1764"/>
                  </a:cubicBezTo>
                  <a:cubicBezTo>
                    <a:pt x="2338" y="1764"/>
                    <a:pt x="1229" y="1637"/>
                    <a:pt x="0" y="1415"/>
                  </a:cubicBezTo>
                  <a:lnTo>
                    <a:pt x="0" y="1415"/>
                  </a:lnTo>
                  <a:cubicBezTo>
                    <a:pt x="23" y="1461"/>
                    <a:pt x="23" y="1507"/>
                    <a:pt x="46" y="1552"/>
                  </a:cubicBezTo>
                  <a:cubicBezTo>
                    <a:pt x="702" y="1902"/>
                    <a:pt x="1638" y="2009"/>
                    <a:pt x="2592" y="2009"/>
                  </a:cubicBezTo>
                  <a:cubicBezTo>
                    <a:pt x="4120" y="2009"/>
                    <a:pt x="5694" y="1733"/>
                    <a:pt x="6231" y="1733"/>
                  </a:cubicBezTo>
                  <a:cubicBezTo>
                    <a:pt x="6256" y="1733"/>
                    <a:pt x="6279" y="1734"/>
                    <a:pt x="6300" y="1735"/>
                  </a:cubicBezTo>
                  <a:cubicBezTo>
                    <a:pt x="7167" y="1780"/>
                    <a:pt x="7761" y="9062"/>
                    <a:pt x="6528" y="10751"/>
                  </a:cubicBezTo>
                  <a:cubicBezTo>
                    <a:pt x="6196" y="11210"/>
                    <a:pt x="5750" y="11381"/>
                    <a:pt x="5271" y="11381"/>
                  </a:cubicBezTo>
                  <a:cubicBezTo>
                    <a:pt x="4631" y="11381"/>
                    <a:pt x="3930" y="11077"/>
                    <a:pt x="3355" y="10751"/>
                  </a:cubicBezTo>
                  <a:lnTo>
                    <a:pt x="3355" y="10751"/>
                  </a:lnTo>
                  <a:cubicBezTo>
                    <a:pt x="3652" y="11458"/>
                    <a:pt x="3926" y="12075"/>
                    <a:pt x="4154" y="12554"/>
                  </a:cubicBezTo>
                  <a:cubicBezTo>
                    <a:pt x="4154" y="12554"/>
                    <a:pt x="5157" y="12838"/>
                    <a:pt x="6197" y="12838"/>
                  </a:cubicBezTo>
                  <a:cubicBezTo>
                    <a:pt x="7093" y="12838"/>
                    <a:pt x="8016" y="12628"/>
                    <a:pt x="8354" y="11846"/>
                  </a:cubicBezTo>
                  <a:cubicBezTo>
                    <a:pt x="8354" y="11846"/>
                    <a:pt x="8377" y="5980"/>
                    <a:pt x="83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4953;p56">
              <a:extLst>
                <a:ext uri="{FF2B5EF4-FFF2-40B4-BE49-F238E27FC236}">
                  <a16:creationId xmlns:a16="http://schemas.microsoft.com/office/drawing/2014/main" id="{E3BBB2CA-E37A-CE2A-90AE-A6948AA75FE2}"/>
                </a:ext>
              </a:extLst>
            </p:cNvPr>
            <p:cNvSpPr/>
            <p:nvPr/>
          </p:nvSpPr>
          <p:spPr>
            <a:xfrm>
              <a:off x="4564075" y="4081000"/>
              <a:ext cx="27425" cy="36925"/>
            </a:xfrm>
            <a:custGeom>
              <a:avLst/>
              <a:gdLst/>
              <a:ahLst/>
              <a:cxnLst/>
              <a:rect l="l" t="t" r="r" b="b"/>
              <a:pathLst>
                <a:path w="1097" h="1477" extrusionOk="0">
                  <a:moveTo>
                    <a:pt x="320" y="0"/>
                  </a:moveTo>
                  <a:cubicBezTo>
                    <a:pt x="279" y="0"/>
                    <a:pt x="240" y="10"/>
                    <a:pt x="206" y="32"/>
                  </a:cubicBezTo>
                  <a:cubicBezTo>
                    <a:pt x="1" y="146"/>
                    <a:pt x="23" y="557"/>
                    <a:pt x="206" y="945"/>
                  </a:cubicBezTo>
                  <a:cubicBezTo>
                    <a:pt x="357" y="1265"/>
                    <a:pt x="601" y="1476"/>
                    <a:pt x="797" y="1476"/>
                  </a:cubicBezTo>
                  <a:cubicBezTo>
                    <a:pt x="838" y="1476"/>
                    <a:pt x="878" y="1467"/>
                    <a:pt x="914" y="1447"/>
                  </a:cubicBezTo>
                  <a:cubicBezTo>
                    <a:pt x="1096" y="1310"/>
                    <a:pt x="1096" y="899"/>
                    <a:pt x="891" y="511"/>
                  </a:cubicBezTo>
                  <a:cubicBezTo>
                    <a:pt x="742" y="195"/>
                    <a:pt x="503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4954;p56">
              <a:extLst>
                <a:ext uri="{FF2B5EF4-FFF2-40B4-BE49-F238E27FC236}">
                  <a16:creationId xmlns:a16="http://schemas.microsoft.com/office/drawing/2014/main" id="{E7D19D5F-EBB2-9251-C86F-8FD8816F70BB}"/>
                </a:ext>
              </a:extLst>
            </p:cNvPr>
            <p:cNvSpPr/>
            <p:nvPr/>
          </p:nvSpPr>
          <p:spPr>
            <a:xfrm>
              <a:off x="4586325" y="4129625"/>
              <a:ext cx="19425" cy="26425"/>
            </a:xfrm>
            <a:custGeom>
              <a:avLst/>
              <a:gdLst/>
              <a:ahLst/>
              <a:cxnLst/>
              <a:rect l="l" t="t" r="r" b="b"/>
              <a:pathLst>
                <a:path w="777" h="1057" extrusionOk="0">
                  <a:moveTo>
                    <a:pt x="225" y="1"/>
                  </a:moveTo>
                  <a:cubicBezTo>
                    <a:pt x="194" y="1"/>
                    <a:pt x="164" y="9"/>
                    <a:pt x="138" y="27"/>
                  </a:cubicBezTo>
                  <a:cubicBezTo>
                    <a:pt x="1" y="118"/>
                    <a:pt x="1" y="415"/>
                    <a:pt x="138" y="689"/>
                  </a:cubicBezTo>
                  <a:cubicBezTo>
                    <a:pt x="248" y="910"/>
                    <a:pt x="419" y="1057"/>
                    <a:pt x="552" y="1057"/>
                  </a:cubicBezTo>
                  <a:cubicBezTo>
                    <a:pt x="584" y="1057"/>
                    <a:pt x="614" y="1049"/>
                    <a:pt x="640" y="1031"/>
                  </a:cubicBezTo>
                  <a:cubicBezTo>
                    <a:pt x="777" y="940"/>
                    <a:pt x="777" y="643"/>
                    <a:pt x="640" y="369"/>
                  </a:cubicBezTo>
                  <a:cubicBezTo>
                    <a:pt x="529" y="148"/>
                    <a:pt x="359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4955;p56">
              <a:extLst>
                <a:ext uri="{FF2B5EF4-FFF2-40B4-BE49-F238E27FC236}">
                  <a16:creationId xmlns:a16="http://schemas.microsoft.com/office/drawing/2014/main" id="{AFA84A59-CA10-24DB-621D-B03C96258540}"/>
                </a:ext>
              </a:extLst>
            </p:cNvPr>
            <p:cNvSpPr/>
            <p:nvPr/>
          </p:nvSpPr>
          <p:spPr>
            <a:xfrm>
              <a:off x="4406025" y="4261525"/>
              <a:ext cx="319575" cy="168350"/>
            </a:xfrm>
            <a:custGeom>
              <a:avLst/>
              <a:gdLst/>
              <a:ahLst/>
              <a:cxnLst/>
              <a:rect l="l" t="t" r="r" b="b"/>
              <a:pathLst>
                <a:path w="12783" h="6734" extrusionOk="0">
                  <a:moveTo>
                    <a:pt x="12782" y="1"/>
                  </a:moveTo>
                  <a:lnTo>
                    <a:pt x="12782" y="1"/>
                  </a:lnTo>
                  <a:cubicBezTo>
                    <a:pt x="12035" y="712"/>
                    <a:pt x="11202" y="943"/>
                    <a:pt x="10429" y="943"/>
                  </a:cubicBezTo>
                  <a:cubicBezTo>
                    <a:pt x="9715" y="943"/>
                    <a:pt x="9053" y="746"/>
                    <a:pt x="8560" y="548"/>
                  </a:cubicBezTo>
                  <a:lnTo>
                    <a:pt x="8560" y="548"/>
                  </a:lnTo>
                  <a:cubicBezTo>
                    <a:pt x="8582" y="662"/>
                    <a:pt x="8582" y="731"/>
                    <a:pt x="8582" y="731"/>
                  </a:cubicBezTo>
                  <a:cubicBezTo>
                    <a:pt x="8582" y="731"/>
                    <a:pt x="0" y="3835"/>
                    <a:pt x="411" y="5798"/>
                  </a:cubicBezTo>
                  <a:cubicBezTo>
                    <a:pt x="543" y="6428"/>
                    <a:pt x="1695" y="6734"/>
                    <a:pt x="3250" y="6734"/>
                  </a:cubicBezTo>
                  <a:cubicBezTo>
                    <a:pt x="6541" y="6734"/>
                    <a:pt x="11637" y="5366"/>
                    <a:pt x="12691" y="2808"/>
                  </a:cubicBezTo>
                  <a:cubicBezTo>
                    <a:pt x="12737" y="1872"/>
                    <a:pt x="12759" y="959"/>
                    <a:pt x="12782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4956;p56">
              <a:extLst>
                <a:ext uri="{FF2B5EF4-FFF2-40B4-BE49-F238E27FC236}">
                  <a16:creationId xmlns:a16="http://schemas.microsoft.com/office/drawing/2014/main" id="{FA09E7B1-F5CD-27FC-80FA-33AC6A4201A1}"/>
                </a:ext>
              </a:extLst>
            </p:cNvPr>
            <p:cNvSpPr/>
            <p:nvPr/>
          </p:nvSpPr>
          <p:spPr>
            <a:xfrm>
              <a:off x="4415150" y="4322575"/>
              <a:ext cx="308150" cy="107300"/>
            </a:xfrm>
            <a:custGeom>
              <a:avLst/>
              <a:gdLst/>
              <a:ahLst/>
              <a:cxnLst/>
              <a:rect l="l" t="t" r="r" b="b"/>
              <a:pathLst>
                <a:path w="12326" h="4292" extrusionOk="0">
                  <a:moveTo>
                    <a:pt x="12326" y="1"/>
                  </a:moveTo>
                  <a:cubicBezTo>
                    <a:pt x="10751" y="1348"/>
                    <a:pt x="7624" y="2534"/>
                    <a:pt x="3949" y="2945"/>
                  </a:cubicBezTo>
                  <a:cubicBezTo>
                    <a:pt x="3405" y="3006"/>
                    <a:pt x="2930" y="3033"/>
                    <a:pt x="2515" y="3033"/>
                  </a:cubicBezTo>
                  <a:cubicBezTo>
                    <a:pt x="1365" y="3033"/>
                    <a:pt x="683" y="2826"/>
                    <a:pt x="297" y="2557"/>
                  </a:cubicBezTo>
                  <a:cubicBezTo>
                    <a:pt x="92" y="2831"/>
                    <a:pt x="0" y="3105"/>
                    <a:pt x="46" y="3356"/>
                  </a:cubicBezTo>
                  <a:cubicBezTo>
                    <a:pt x="178" y="3986"/>
                    <a:pt x="1330" y="4292"/>
                    <a:pt x="2885" y="4292"/>
                  </a:cubicBezTo>
                  <a:cubicBezTo>
                    <a:pt x="6176" y="4292"/>
                    <a:pt x="11272" y="2924"/>
                    <a:pt x="12326" y="366"/>
                  </a:cubicBezTo>
                  <a:cubicBezTo>
                    <a:pt x="12326" y="252"/>
                    <a:pt x="12326" y="138"/>
                    <a:pt x="1232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4957;p56">
              <a:extLst>
                <a:ext uri="{FF2B5EF4-FFF2-40B4-BE49-F238E27FC236}">
                  <a16:creationId xmlns:a16="http://schemas.microsoft.com/office/drawing/2014/main" id="{57281A46-C23B-2A75-1C04-6794481B0589}"/>
                </a:ext>
              </a:extLst>
            </p:cNvPr>
            <p:cNvSpPr/>
            <p:nvPr/>
          </p:nvSpPr>
          <p:spPr>
            <a:xfrm>
              <a:off x="4751250" y="3626350"/>
              <a:ext cx="327000" cy="686650"/>
            </a:xfrm>
            <a:custGeom>
              <a:avLst/>
              <a:gdLst/>
              <a:ahLst/>
              <a:cxnLst/>
              <a:rect l="l" t="t" r="r" b="b"/>
              <a:pathLst>
                <a:path w="13080" h="27466" extrusionOk="0">
                  <a:moveTo>
                    <a:pt x="10216" y="0"/>
                  </a:moveTo>
                  <a:cubicBezTo>
                    <a:pt x="6890" y="0"/>
                    <a:pt x="622" y="1106"/>
                    <a:pt x="343" y="2171"/>
                  </a:cubicBezTo>
                  <a:cubicBezTo>
                    <a:pt x="0" y="3587"/>
                    <a:pt x="1918" y="26594"/>
                    <a:pt x="1918" y="26594"/>
                  </a:cubicBezTo>
                  <a:cubicBezTo>
                    <a:pt x="2263" y="27267"/>
                    <a:pt x="3033" y="27465"/>
                    <a:pt x="3821" y="27465"/>
                  </a:cubicBezTo>
                  <a:cubicBezTo>
                    <a:pt x="4961" y="27465"/>
                    <a:pt x="6140" y="27051"/>
                    <a:pt x="6140" y="27051"/>
                  </a:cubicBezTo>
                  <a:cubicBezTo>
                    <a:pt x="8309" y="21527"/>
                    <a:pt x="13079" y="1373"/>
                    <a:pt x="12189" y="345"/>
                  </a:cubicBezTo>
                  <a:cubicBezTo>
                    <a:pt x="11980" y="104"/>
                    <a:pt x="11237" y="0"/>
                    <a:pt x="10216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4958;p56">
              <a:extLst>
                <a:ext uri="{FF2B5EF4-FFF2-40B4-BE49-F238E27FC236}">
                  <a16:creationId xmlns:a16="http://schemas.microsoft.com/office/drawing/2014/main" id="{3071A0E5-42A1-71DF-9D4F-0F68C2972863}"/>
                </a:ext>
              </a:extLst>
            </p:cNvPr>
            <p:cNvSpPr/>
            <p:nvPr/>
          </p:nvSpPr>
          <p:spPr>
            <a:xfrm>
              <a:off x="4758100" y="3626350"/>
              <a:ext cx="301300" cy="422225"/>
            </a:xfrm>
            <a:custGeom>
              <a:avLst/>
              <a:gdLst/>
              <a:ahLst/>
              <a:cxnLst/>
              <a:rect l="l" t="t" r="r" b="b"/>
              <a:pathLst>
                <a:path w="12052" h="16889" extrusionOk="0">
                  <a:moveTo>
                    <a:pt x="9942" y="0"/>
                  </a:moveTo>
                  <a:cubicBezTo>
                    <a:pt x="6616" y="0"/>
                    <a:pt x="348" y="1106"/>
                    <a:pt x="69" y="2171"/>
                  </a:cubicBezTo>
                  <a:cubicBezTo>
                    <a:pt x="0" y="3906"/>
                    <a:pt x="457" y="10662"/>
                    <a:pt x="913" y="16574"/>
                  </a:cubicBezTo>
                  <a:cubicBezTo>
                    <a:pt x="2722" y="16802"/>
                    <a:pt x="4437" y="16888"/>
                    <a:pt x="5956" y="16888"/>
                  </a:cubicBezTo>
                  <a:cubicBezTo>
                    <a:pt x="7024" y="16888"/>
                    <a:pt x="7995" y="16846"/>
                    <a:pt x="8834" y="16780"/>
                  </a:cubicBezTo>
                  <a:cubicBezTo>
                    <a:pt x="8902" y="16529"/>
                    <a:pt x="8971" y="16323"/>
                    <a:pt x="9039" y="16141"/>
                  </a:cubicBezTo>
                  <a:cubicBezTo>
                    <a:pt x="9245" y="15410"/>
                    <a:pt x="9404" y="14657"/>
                    <a:pt x="9587" y="13926"/>
                  </a:cubicBezTo>
                  <a:lnTo>
                    <a:pt x="9587" y="13926"/>
                  </a:lnTo>
                  <a:cubicBezTo>
                    <a:pt x="8780" y="14351"/>
                    <a:pt x="7851" y="14618"/>
                    <a:pt x="6962" y="14618"/>
                  </a:cubicBezTo>
                  <a:cubicBezTo>
                    <a:pt x="6417" y="14618"/>
                    <a:pt x="5887" y="14517"/>
                    <a:pt x="5410" y="14292"/>
                  </a:cubicBezTo>
                  <a:cubicBezTo>
                    <a:pt x="2580" y="12968"/>
                    <a:pt x="3401" y="7444"/>
                    <a:pt x="4748" y="6782"/>
                  </a:cubicBezTo>
                  <a:cubicBezTo>
                    <a:pt x="5501" y="6394"/>
                    <a:pt x="8697" y="6326"/>
                    <a:pt x="11322" y="5801"/>
                  </a:cubicBezTo>
                  <a:cubicBezTo>
                    <a:pt x="11641" y="4134"/>
                    <a:pt x="11892" y="2719"/>
                    <a:pt x="11984" y="1692"/>
                  </a:cubicBezTo>
                  <a:cubicBezTo>
                    <a:pt x="12052" y="962"/>
                    <a:pt x="12029" y="482"/>
                    <a:pt x="11915" y="345"/>
                  </a:cubicBezTo>
                  <a:cubicBezTo>
                    <a:pt x="11706" y="104"/>
                    <a:pt x="10963" y="0"/>
                    <a:pt x="99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4959;p56">
              <a:extLst>
                <a:ext uri="{FF2B5EF4-FFF2-40B4-BE49-F238E27FC236}">
                  <a16:creationId xmlns:a16="http://schemas.microsoft.com/office/drawing/2014/main" id="{498D3C45-E77D-D59A-D02D-785170CC05DC}"/>
                </a:ext>
              </a:extLst>
            </p:cNvPr>
            <p:cNvSpPr/>
            <p:nvPr/>
          </p:nvSpPr>
          <p:spPr>
            <a:xfrm>
              <a:off x="4776925" y="3987625"/>
              <a:ext cx="211150" cy="316825"/>
            </a:xfrm>
            <a:custGeom>
              <a:avLst/>
              <a:gdLst/>
              <a:ahLst/>
              <a:cxnLst/>
              <a:rect l="l" t="t" r="r" b="b"/>
              <a:pathLst>
                <a:path w="8446" h="12673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5958"/>
                    <a:pt x="914" y="11801"/>
                    <a:pt x="914" y="11801"/>
                  </a:cubicBezTo>
                  <a:cubicBezTo>
                    <a:pt x="1259" y="12473"/>
                    <a:pt x="2032" y="12672"/>
                    <a:pt x="2826" y="12672"/>
                  </a:cubicBezTo>
                  <a:cubicBezTo>
                    <a:pt x="3971" y="12672"/>
                    <a:pt x="5159" y="12258"/>
                    <a:pt x="5159" y="12258"/>
                  </a:cubicBezTo>
                  <a:cubicBezTo>
                    <a:pt x="6004" y="10066"/>
                    <a:pt x="7282" y="5547"/>
                    <a:pt x="8446" y="868"/>
                  </a:cubicBezTo>
                  <a:lnTo>
                    <a:pt x="8446" y="868"/>
                  </a:lnTo>
                  <a:cubicBezTo>
                    <a:pt x="6957" y="1235"/>
                    <a:pt x="5635" y="1447"/>
                    <a:pt x="4440" y="1447"/>
                  </a:cubicBezTo>
                  <a:cubicBezTo>
                    <a:pt x="2742" y="1447"/>
                    <a:pt x="1300" y="1019"/>
                    <a:pt x="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4960;p56">
              <a:extLst>
                <a:ext uri="{FF2B5EF4-FFF2-40B4-BE49-F238E27FC236}">
                  <a16:creationId xmlns:a16="http://schemas.microsoft.com/office/drawing/2014/main" id="{6C1A79F6-2316-3DE1-3302-3E8B1A556D16}"/>
                </a:ext>
              </a:extLst>
            </p:cNvPr>
            <p:cNvSpPr/>
            <p:nvPr/>
          </p:nvSpPr>
          <p:spPr>
            <a:xfrm>
              <a:off x="4779200" y="4017875"/>
              <a:ext cx="200900" cy="43375"/>
            </a:xfrm>
            <a:custGeom>
              <a:avLst/>
              <a:gdLst/>
              <a:ahLst/>
              <a:cxnLst/>
              <a:rect l="l" t="t" r="r" b="b"/>
              <a:pathLst>
                <a:path w="8036" h="1735" extrusionOk="0">
                  <a:moveTo>
                    <a:pt x="1" y="0"/>
                  </a:moveTo>
                  <a:cubicBezTo>
                    <a:pt x="1" y="46"/>
                    <a:pt x="1" y="114"/>
                    <a:pt x="1" y="183"/>
                  </a:cubicBezTo>
                  <a:cubicBezTo>
                    <a:pt x="275" y="502"/>
                    <a:pt x="663" y="822"/>
                    <a:pt x="1119" y="1027"/>
                  </a:cubicBezTo>
                  <a:cubicBezTo>
                    <a:pt x="1690" y="1347"/>
                    <a:pt x="2329" y="1507"/>
                    <a:pt x="2831" y="1598"/>
                  </a:cubicBezTo>
                  <a:cubicBezTo>
                    <a:pt x="3310" y="1666"/>
                    <a:pt x="3630" y="1689"/>
                    <a:pt x="3630" y="1689"/>
                  </a:cubicBezTo>
                  <a:cubicBezTo>
                    <a:pt x="3630" y="1689"/>
                    <a:pt x="3950" y="1735"/>
                    <a:pt x="4452" y="1735"/>
                  </a:cubicBezTo>
                  <a:cubicBezTo>
                    <a:pt x="4954" y="1712"/>
                    <a:pt x="5593" y="1689"/>
                    <a:pt x="6232" y="1552"/>
                  </a:cubicBezTo>
                  <a:cubicBezTo>
                    <a:pt x="6894" y="1461"/>
                    <a:pt x="7510" y="1278"/>
                    <a:pt x="7967" y="1096"/>
                  </a:cubicBezTo>
                  <a:cubicBezTo>
                    <a:pt x="7967" y="1073"/>
                    <a:pt x="7990" y="1073"/>
                    <a:pt x="8012" y="1073"/>
                  </a:cubicBezTo>
                  <a:cubicBezTo>
                    <a:pt x="8012" y="1027"/>
                    <a:pt x="8012" y="1004"/>
                    <a:pt x="8035" y="982"/>
                  </a:cubicBezTo>
                  <a:cubicBezTo>
                    <a:pt x="7990" y="982"/>
                    <a:pt x="7967" y="1004"/>
                    <a:pt x="7921" y="1004"/>
                  </a:cubicBezTo>
                  <a:cubicBezTo>
                    <a:pt x="7465" y="1164"/>
                    <a:pt x="6848" y="1324"/>
                    <a:pt x="6209" y="1415"/>
                  </a:cubicBezTo>
                  <a:cubicBezTo>
                    <a:pt x="5570" y="1507"/>
                    <a:pt x="4931" y="1529"/>
                    <a:pt x="4452" y="1529"/>
                  </a:cubicBezTo>
                  <a:cubicBezTo>
                    <a:pt x="3972" y="1507"/>
                    <a:pt x="3653" y="1484"/>
                    <a:pt x="3653" y="1484"/>
                  </a:cubicBezTo>
                  <a:cubicBezTo>
                    <a:pt x="3653" y="1484"/>
                    <a:pt x="3333" y="1461"/>
                    <a:pt x="2854" y="1393"/>
                  </a:cubicBezTo>
                  <a:cubicBezTo>
                    <a:pt x="2397" y="1301"/>
                    <a:pt x="1758" y="1164"/>
                    <a:pt x="1188" y="890"/>
                  </a:cubicBezTo>
                  <a:cubicBezTo>
                    <a:pt x="708" y="662"/>
                    <a:pt x="275" y="32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4961;p56">
              <a:extLst>
                <a:ext uri="{FF2B5EF4-FFF2-40B4-BE49-F238E27FC236}">
                  <a16:creationId xmlns:a16="http://schemas.microsoft.com/office/drawing/2014/main" id="{42E3A733-F160-3E37-479F-84390C119076}"/>
                </a:ext>
              </a:extLst>
            </p:cNvPr>
            <p:cNvSpPr/>
            <p:nvPr/>
          </p:nvSpPr>
          <p:spPr>
            <a:xfrm>
              <a:off x="4776925" y="3987625"/>
              <a:ext cx="211150" cy="316825"/>
            </a:xfrm>
            <a:custGeom>
              <a:avLst/>
              <a:gdLst/>
              <a:ahLst/>
              <a:cxnLst/>
              <a:rect l="l" t="t" r="r" b="b"/>
              <a:pathLst>
                <a:path w="8446" h="12673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5958"/>
                    <a:pt x="914" y="11801"/>
                    <a:pt x="914" y="11801"/>
                  </a:cubicBezTo>
                  <a:cubicBezTo>
                    <a:pt x="1259" y="12473"/>
                    <a:pt x="2032" y="12672"/>
                    <a:pt x="2826" y="12672"/>
                  </a:cubicBezTo>
                  <a:cubicBezTo>
                    <a:pt x="3971" y="12672"/>
                    <a:pt x="5159" y="12258"/>
                    <a:pt x="5159" y="12258"/>
                  </a:cubicBezTo>
                  <a:cubicBezTo>
                    <a:pt x="5342" y="11755"/>
                    <a:pt x="5570" y="11116"/>
                    <a:pt x="5798" y="10386"/>
                  </a:cubicBezTo>
                  <a:lnTo>
                    <a:pt x="5798" y="10386"/>
                  </a:lnTo>
                  <a:cubicBezTo>
                    <a:pt x="5228" y="10775"/>
                    <a:pt x="4498" y="11147"/>
                    <a:pt x="3823" y="11147"/>
                  </a:cubicBezTo>
                  <a:cubicBezTo>
                    <a:pt x="3390" y="11147"/>
                    <a:pt x="2979" y="10993"/>
                    <a:pt x="2648" y="10591"/>
                  </a:cubicBezTo>
                  <a:cubicBezTo>
                    <a:pt x="1279" y="8994"/>
                    <a:pt x="1347" y="1690"/>
                    <a:pt x="2192" y="1575"/>
                  </a:cubicBezTo>
                  <a:cubicBezTo>
                    <a:pt x="2240" y="1571"/>
                    <a:pt x="2300" y="1569"/>
                    <a:pt x="2373" y="1569"/>
                  </a:cubicBezTo>
                  <a:cubicBezTo>
                    <a:pt x="2843" y="1569"/>
                    <a:pt x="3801" y="1650"/>
                    <a:pt x="4856" y="1650"/>
                  </a:cubicBezTo>
                  <a:cubicBezTo>
                    <a:pt x="6136" y="1650"/>
                    <a:pt x="7558" y="1531"/>
                    <a:pt x="8423" y="1005"/>
                  </a:cubicBezTo>
                  <a:cubicBezTo>
                    <a:pt x="8423" y="959"/>
                    <a:pt x="8446" y="913"/>
                    <a:pt x="8446" y="868"/>
                  </a:cubicBezTo>
                  <a:lnTo>
                    <a:pt x="8446" y="868"/>
                  </a:lnTo>
                  <a:cubicBezTo>
                    <a:pt x="6957" y="1235"/>
                    <a:pt x="5635" y="1447"/>
                    <a:pt x="4440" y="1447"/>
                  </a:cubicBezTo>
                  <a:cubicBezTo>
                    <a:pt x="2742" y="1447"/>
                    <a:pt x="1300" y="1019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4962;p56">
              <a:extLst>
                <a:ext uri="{FF2B5EF4-FFF2-40B4-BE49-F238E27FC236}">
                  <a16:creationId xmlns:a16="http://schemas.microsoft.com/office/drawing/2014/main" id="{10C2F9AB-99C2-C95E-8E78-2CA8E74BBC69}"/>
                </a:ext>
              </a:extLst>
            </p:cNvPr>
            <p:cNvSpPr/>
            <p:nvPr/>
          </p:nvSpPr>
          <p:spPr>
            <a:xfrm>
              <a:off x="4921300" y="4091925"/>
              <a:ext cx="26275" cy="37750"/>
            </a:xfrm>
            <a:custGeom>
              <a:avLst/>
              <a:gdLst/>
              <a:ahLst/>
              <a:cxnLst/>
              <a:rect l="l" t="t" r="r" b="b"/>
              <a:pathLst>
                <a:path w="1051" h="1510" extrusionOk="0">
                  <a:moveTo>
                    <a:pt x="716" y="1"/>
                  </a:moveTo>
                  <a:cubicBezTo>
                    <a:pt x="529" y="1"/>
                    <a:pt x="313" y="229"/>
                    <a:pt x="160" y="553"/>
                  </a:cubicBezTo>
                  <a:cubicBezTo>
                    <a:pt x="0" y="964"/>
                    <a:pt x="46" y="1375"/>
                    <a:pt x="229" y="1489"/>
                  </a:cubicBezTo>
                  <a:cubicBezTo>
                    <a:pt x="259" y="1503"/>
                    <a:pt x="291" y="1509"/>
                    <a:pt x="325" y="1509"/>
                  </a:cubicBezTo>
                  <a:cubicBezTo>
                    <a:pt x="519" y="1509"/>
                    <a:pt x="754" y="1292"/>
                    <a:pt x="890" y="941"/>
                  </a:cubicBezTo>
                  <a:cubicBezTo>
                    <a:pt x="1050" y="553"/>
                    <a:pt x="1027" y="142"/>
                    <a:pt x="822" y="28"/>
                  </a:cubicBezTo>
                  <a:cubicBezTo>
                    <a:pt x="788" y="9"/>
                    <a:pt x="752" y="1"/>
                    <a:pt x="716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4963;p56">
              <a:extLst>
                <a:ext uri="{FF2B5EF4-FFF2-40B4-BE49-F238E27FC236}">
                  <a16:creationId xmlns:a16="http://schemas.microsoft.com/office/drawing/2014/main" id="{F6A6F658-AF3D-C34E-34F8-704B0C97295D}"/>
                </a:ext>
              </a:extLst>
            </p:cNvPr>
            <p:cNvSpPr/>
            <p:nvPr/>
          </p:nvSpPr>
          <p:spPr>
            <a:xfrm>
              <a:off x="4910450" y="4141875"/>
              <a:ext cx="18850" cy="27050"/>
            </a:xfrm>
            <a:custGeom>
              <a:avLst/>
              <a:gdLst/>
              <a:ahLst/>
              <a:cxnLst/>
              <a:rect l="l" t="t" r="r" b="b"/>
              <a:pathLst>
                <a:path w="754" h="1082" extrusionOk="0">
                  <a:moveTo>
                    <a:pt x="503" y="0"/>
                  </a:moveTo>
                  <a:cubicBezTo>
                    <a:pt x="373" y="0"/>
                    <a:pt x="211" y="153"/>
                    <a:pt x="115" y="404"/>
                  </a:cubicBezTo>
                  <a:cubicBezTo>
                    <a:pt x="1" y="678"/>
                    <a:pt x="23" y="975"/>
                    <a:pt x="160" y="1066"/>
                  </a:cubicBezTo>
                  <a:cubicBezTo>
                    <a:pt x="182" y="1077"/>
                    <a:pt x="205" y="1082"/>
                    <a:pt x="230" y="1082"/>
                  </a:cubicBezTo>
                  <a:cubicBezTo>
                    <a:pt x="365" y="1082"/>
                    <a:pt x="543" y="929"/>
                    <a:pt x="640" y="678"/>
                  </a:cubicBezTo>
                  <a:cubicBezTo>
                    <a:pt x="754" y="404"/>
                    <a:pt x="731" y="107"/>
                    <a:pt x="571" y="16"/>
                  </a:cubicBezTo>
                  <a:cubicBezTo>
                    <a:pt x="550" y="5"/>
                    <a:pt x="527" y="0"/>
                    <a:pt x="50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4964;p56">
              <a:extLst>
                <a:ext uri="{FF2B5EF4-FFF2-40B4-BE49-F238E27FC236}">
                  <a16:creationId xmlns:a16="http://schemas.microsoft.com/office/drawing/2014/main" id="{2E0D251F-1919-96B0-5CF5-D25153E71FF3}"/>
                </a:ext>
              </a:extLst>
            </p:cNvPr>
            <p:cNvSpPr/>
            <p:nvPr/>
          </p:nvSpPr>
          <p:spPr>
            <a:xfrm>
              <a:off x="4799750" y="4282650"/>
              <a:ext cx="325850" cy="152725"/>
            </a:xfrm>
            <a:custGeom>
              <a:avLst/>
              <a:gdLst/>
              <a:ahLst/>
              <a:cxnLst/>
              <a:rect l="l" t="t" r="r" b="b"/>
              <a:pathLst>
                <a:path w="13034" h="6109" extrusionOk="0">
                  <a:moveTo>
                    <a:pt x="1" y="0"/>
                  </a:moveTo>
                  <a:cubicBezTo>
                    <a:pt x="92" y="936"/>
                    <a:pt x="183" y="1872"/>
                    <a:pt x="297" y="2785"/>
                  </a:cubicBezTo>
                  <a:cubicBezTo>
                    <a:pt x="1433" y="5055"/>
                    <a:pt x="5876" y="6108"/>
                    <a:pt x="9142" y="6108"/>
                  </a:cubicBezTo>
                  <a:cubicBezTo>
                    <a:pt x="11129" y="6108"/>
                    <a:pt x="12679" y="5719"/>
                    <a:pt x="12783" y="4976"/>
                  </a:cubicBezTo>
                  <a:cubicBezTo>
                    <a:pt x="13034" y="2990"/>
                    <a:pt x="4246" y="457"/>
                    <a:pt x="4246" y="457"/>
                  </a:cubicBezTo>
                  <a:cubicBezTo>
                    <a:pt x="4246" y="457"/>
                    <a:pt x="4246" y="388"/>
                    <a:pt x="4246" y="251"/>
                  </a:cubicBezTo>
                  <a:cubicBezTo>
                    <a:pt x="3718" y="509"/>
                    <a:pt x="2979" y="780"/>
                    <a:pt x="2166" y="780"/>
                  </a:cubicBezTo>
                  <a:cubicBezTo>
                    <a:pt x="1469" y="780"/>
                    <a:pt x="718" y="58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4965;p56">
              <a:extLst>
                <a:ext uri="{FF2B5EF4-FFF2-40B4-BE49-F238E27FC236}">
                  <a16:creationId xmlns:a16="http://schemas.microsoft.com/office/drawing/2014/main" id="{2BA82312-F824-509D-B35D-8A7F4E998D3E}"/>
                </a:ext>
              </a:extLst>
            </p:cNvPr>
            <p:cNvSpPr/>
            <p:nvPr/>
          </p:nvSpPr>
          <p:spPr>
            <a:xfrm>
              <a:off x="4806025" y="4343125"/>
              <a:ext cx="313875" cy="92250"/>
            </a:xfrm>
            <a:custGeom>
              <a:avLst/>
              <a:gdLst/>
              <a:ahLst/>
              <a:cxnLst/>
              <a:rect l="l" t="t" r="r" b="b"/>
              <a:pathLst>
                <a:path w="12555" h="3690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52"/>
                    <a:pt x="46" y="366"/>
                  </a:cubicBezTo>
                  <a:cubicBezTo>
                    <a:pt x="1182" y="2636"/>
                    <a:pt x="5625" y="3689"/>
                    <a:pt x="8891" y="3689"/>
                  </a:cubicBezTo>
                  <a:cubicBezTo>
                    <a:pt x="10878" y="3689"/>
                    <a:pt x="12428" y="3300"/>
                    <a:pt x="12532" y="2557"/>
                  </a:cubicBezTo>
                  <a:cubicBezTo>
                    <a:pt x="12554" y="2283"/>
                    <a:pt x="12440" y="2032"/>
                    <a:pt x="12212" y="1758"/>
                  </a:cubicBezTo>
                  <a:cubicBezTo>
                    <a:pt x="11772" y="2118"/>
                    <a:pt x="10928" y="2391"/>
                    <a:pt x="9325" y="2391"/>
                  </a:cubicBezTo>
                  <a:cubicBezTo>
                    <a:pt x="9101" y="2391"/>
                    <a:pt x="8861" y="2386"/>
                    <a:pt x="8606" y="2374"/>
                  </a:cubicBezTo>
                  <a:cubicBezTo>
                    <a:pt x="4908" y="2215"/>
                    <a:pt x="1690" y="1233"/>
                    <a:pt x="1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4966;p56">
              <a:extLst>
                <a:ext uri="{FF2B5EF4-FFF2-40B4-BE49-F238E27FC236}">
                  <a16:creationId xmlns:a16="http://schemas.microsoft.com/office/drawing/2014/main" id="{18C171B9-F814-4BDA-BED6-4990F0660E9A}"/>
                </a:ext>
              </a:extLst>
            </p:cNvPr>
            <p:cNvSpPr/>
            <p:nvPr/>
          </p:nvSpPr>
          <p:spPr>
            <a:xfrm>
              <a:off x="4418575" y="3619725"/>
              <a:ext cx="308150" cy="253225"/>
            </a:xfrm>
            <a:custGeom>
              <a:avLst/>
              <a:gdLst/>
              <a:ahLst/>
              <a:cxnLst/>
              <a:rect l="l" t="t" r="r" b="b"/>
              <a:pathLst>
                <a:path w="12326" h="10129" extrusionOk="0">
                  <a:moveTo>
                    <a:pt x="3386" y="0"/>
                  </a:moveTo>
                  <a:cubicBezTo>
                    <a:pt x="1694" y="0"/>
                    <a:pt x="355" y="158"/>
                    <a:pt x="91" y="519"/>
                  </a:cubicBezTo>
                  <a:cubicBezTo>
                    <a:pt x="69" y="519"/>
                    <a:pt x="69" y="542"/>
                    <a:pt x="46" y="588"/>
                  </a:cubicBezTo>
                  <a:cubicBezTo>
                    <a:pt x="46" y="588"/>
                    <a:pt x="46" y="588"/>
                    <a:pt x="46" y="610"/>
                  </a:cubicBezTo>
                  <a:cubicBezTo>
                    <a:pt x="46" y="633"/>
                    <a:pt x="23" y="656"/>
                    <a:pt x="23" y="679"/>
                  </a:cubicBezTo>
                  <a:cubicBezTo>
                    <a:pt x="23" y="679"/>
                    <a:pt x="23" y="702"/>
                    <a:pt x="23" y="702"/>
                  </a:cubicBezTo>
                  <a:cubicBezTo>
                    <a:pt x="23" y="747"/>
                    <a:pt x="23" y="770"/>
                    <a:pt x="23" y="816"/>
                  </a:cubicBezTo>
                  <a:cubicBezTo>
                    <a:pt x="23" y="816"/>
                    <a:pt x="23" y="816"/>
                    <a:pt x="23" y="839"/>
                  </a:cubicBezTo>
                  <a:cubicBezTo>
                    <a:pt x="0" y="884"/>
                    <a:pt x="0" y="907"/>
                    <a:pt x="0" y="953"/>
                  </a:cubicBezTo>
                  <a:cubicBezTo>
                    <a:pt x="0" y="976"/>
                    <a:pt x="0" y="976"/>
                    <a:pt x="0" y="976"/>
                  </a:cubicBezTo>
                  <a:cubicBezTo>
                    <a:pt x="23" y="1044"/>
                    <a:pt x="23" y="1090"/>
                    <a:pt x="23" y="1158"/>
                  </a:cubicBezTo>
                  <a:cubicBezTo>
                    <a:pt x="91" y="2026"/>
                    <a:pt x="434" y="3646"/>
                    <a:pt x="982" y="5678"/>
                  </a:cubicBezTo>
                  <a:cubicBezTo>
                    <a:pt x="982" y="5723"/>
                    <a:pt x="982" y="5746"/>
                    <a:pt x="982" y="5792"/>
                  </a:cubicBezTo>
                  <a:cubicBezTo>
                    <a:pt x="959" y="6180"/>
                    <a:pt x="1027" y="6705"/>
                    <a:pt x="1164" y="7207"/>
                  </a:cubicBezTo>
                  <a:cubicBezTo>
                    <a:pt x="1278" y="7709"/>
                    <a:pt x="1438" y="8188"/>
                    <a:pt x="1575" y="8554"/>
                  </a:cubicBezTo>
                  <a:cubicBezTo>
                    <a:pt x="1644" y="8736"/>
                    <a:pt x="1712" y="8873"/>
                    <a:pt x="1758" y="8987"/>
                  </a:cubicBezTo>
                  <a:cubicBezTo>
                    <a:pt x="4565" y="9672"/>
                    <a:pt x="8058" y="10106"/>
                    <a:pt x="12326" y="10129"/>
                  </a:cubicBezTo>
                  <a:cubicBezTo>
                    <a:pt x="12280" y="5769"/>
                    <a:pt x="12212" y="2094"/>
                    <a:pt x="12029" y="1569"/>
                  </a:cubicBezTo>
                  <a:cubicBezTo>
                    <a:pt x="11723" y="651"/>
                    <a:pt x="6825" y="0"/>
                    <a:pt x="338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4967;p56">
              <a:extLst>
                <a:ext uri="{FF2B5EF4-FFF2-40B4-BE49-F238E27FC236}">
                  <a16:creationId xmlns:a16="http://schemas.microsoft.com/office/drawing/2014/main" id="{63D6DCD0-EE9A-BAAE-171D-E1A361DBA1A1}"/>
                </a:ext>
              </a:extLst>
            </p:cNvPr>
            <p:cNvSpPr/>
            <p:nvPr/>
          </p:nvSpPr>
          <p:spPr>
            <a:xfrm>
              <a:off x="4756950" y="3626350"/>
              <a:ext cx="301900" cy="246600"/>
            </a:xfrm>
            <a:custGeom>
              <a:avLst/>
              <a:gdLst/>
              <a:ahLst/>
              <a:cxnLst/>
              <a:rect l="l" t="t" r="r" b="b"/>
              <a:pathLst>
                <a:path w="12076" h="9864" extrusionOk="0">
                  <a:moveTo>
                    <a:pt x="9988" y="0"/>
                  </a:moveTo>
                  <a:cubicBezTo>
                    <a:pt x="6662" y="0"/>
                    <a:pt x="394" y="1106"/>
                    <a:pt x="115" y="2171"/>
                  </a:cubicBezTo>
                  <a:cubicBezTo>
                    <a:pt x="1" y="2674"/>
                    <a:pt x="160" y="5915"/>
                    <a:pt x="411" y="9864"/>
                  </a:cubicBezTo>
                  <a:cubicBezTo>
                    <a:pt x="4748" y="9772"/>
                    <a:pt x="8263" y="9202"/>
                    <a:pt x="11094" y="8380"/>
                  </a:cubicBezTo>
                  <a:cubicBezTo>
                    <a:pt x="11208" y="8015"/>
                    <a:pt x="11322" y="7558"/>
                    <a:pt x="11413" y="7079"/>
                  </a:cubicBezTo>
                  <a:cubicBezTo>
                    <a:pt x="11482" y="6577"/>
                    <a:pt x="11527" y="6052"/>
                    <a:pt x="11482" y="5664"/>
                  </a:cubicBezTo>
                  <a:cubicBezTo>
                    <a:pt x="11459" y="5641"/>
                    <a:pt x="11459" y="5595"/>
                    <a:pt x="11459" y="5550"/>
                  </a:cubicBezTo>
                  <a:cubicBezTo>
                    <a:pt x="11801" y="3655"/>
                    <a:pt x="12030" y="2103"/>
                    <a:pt x="12075" y="1190"/>
                  </a:cubicBezTo>
                  <a:cubicBezTo>
                    <a:pt x="12075" y="1121"/>
                    <a:pt x="12075" y="1053"/>
                    <a:pt x="12075" y="985"/>
                  </a:cubicBezTo>
                  <a:lnTo>
                    <a:pt x="12075" y="962"/>
                  </a:lnTo>
                  <a:cubicBezTo>
                    <a:pt x="12075" y="916"/>
                    <a:pt x="12075" y="870"/>
                    <a:pt x="12075" y="825"/>
                  </a:cubicBezTo>
                  <a:cubicBezTo>
                    <a:pt x="12075" y="802"/>
                    <a:pt x="12075" y="802"/>
                    <a:pt x="12075" y="779"/>
                  </a:cubicBezTo>
                  <a:cubicBezTo>
                    <a:pt x="12075" y="733"/>
                    <a:pt x="12052" y="711"/>
                    <a:pt x="12052" y="665"/>
                  </a:cubicBezTo>
                  <a:cubicBezTo>
                    <a:pt x="12052" y="642"/>
                    <a:pt x="12052" y="642"/>
                    <a:pt x="12052" y="619"/>
                  </a:cubicBezTo>
                  <a:cubicBezTo>
                    <a:pt x="12052" y="597"/>
                    <a:pt x="12052" y="574"/>
                    <a:pt x="12030" y="551"/>
                  </a:cubicBezTo>
                  <a:cubicBezTo>
                    <a:pt x="12030" y="528"/>
                    <a:pt x="12030" y="505"/>
                    <a:pt x="12030" y="505"/>
                  </a:cubicBezTo>
                  <a:cubicBezTo>
                    <a:pt x="12030" y="482"/>
                    <a:pt x="12030" y="460"/>
                    <a:pt x="12007" y="437"/>
                  </a:cubicBezTo>
                  <a:cubicBezTo>
                    <a:pt x="12007" y="437"/>
                    <a:pt x="12007" y="414"/>
                    <a:pt x="12007" y="414"/>
                  </a:cubicBezTo>
                  <a:cubicBezTo>
                    <a:pt x="11984" y="368"/>
                    <a:pt x="11984" y="345"/>
                    <a:pt x="11961" y="345"/>
                  </a:cubicBezTo>
                  <a:cubicBezTo>
                    <a:pt x="11752" y="104"/>
                    <a:pt x="11009" y="0"/>
                    <a:pt x="998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4968;p56">
              <a:extLst>
                <a:ext uri="{FF2B5EF4-FFF2-40B4-BE49-F238E27FC236}">
                  <a16:creationId xmlns:a16="http://schemas.microsoft.com/office/drawing/2014/main" id="{D4A6F5C2-45A9-A6A8-94EB-88BED422D906}"/>
                </a:ext>
              </a:extLst>
            </p:cNvPr>
            <p:cNvSpPr/>
            <p:nvPr/>
          </p:nvSpPr>
          <p:spPr>
            <a:xfrm>
              <a:off x="4166525" y="2509525"/>
              <a:ext cx="1160525" cy="1324050"/>
            </a:xfrm>
            <a:custGeom>
              <a:avLst/>
              <a:gdLst/>
              <a:ahLst/>
              <a:cxnLst/>
              <a:rect l="l" t="t" r="r" b="b"/>
              <a:pathLst>
                <a:path w="46421" h="52962" extrusionOk="0">
                  <a:moveTo>
                    <a:pt x="21455" y="1"/>
                  </a:moveTo>
                  <a:cubicBezTo>
                    <a:pt x="15829" y="1"/>
                    <a:pt x="13643" y="1765"/>
                    <a:pt x="13643" y="1765"/>
                  </a:cubicBezTo>
                  <a:cubicBezTo>
                    <a:pt x="10356" y="3887"/>
                    <a:pt x="11155" y="18495"/>
                    <a:pt x="11155" y="18495"/>
                  </a:cubicBezTo>
                  <a:cubicBezTo>
                    <a:pt x="11155" y="18495"/>
                    <a:pt x="545" y="44017"/>
                    <a:pt x="159" y="44017"/>
                  </a:cubicBezTo>
                  <a:cubicBezTo>
                    <a:pt x="157" y="44017"/>
                    <a:pt x="155" y="44016"/>
                    <a:pt x="153" y="44014"/>
                  </a:cubicBezTo>
                  <a:cubicBezTo>
                    <a:pt x="148" y="44007"/>
                    <a:pt x="145" y="44004"/>
                    <a:pt x="142" y="44004"/>
                  </a:cubicBezTo>
                  <a:cubicBezTo>
                    <a:pt x="0" y="44004"/>
                    <a:pt x="2671" y="52962"/>
                    <a:pt x="22796" y="52962"/>
                  </a:cubicBezTo>
                  <a:cubicBezTo>
                    <a:pt x="43293" y="52962"/>
                    <a:pt x="46420" y="42964"/>
                    <a:pt x="46420" y="42964"/>
                  </a:cubicBezTo>
                  <a:lnTo>
                    <a:pt x="31972" y="19454"/>
                  </a:lnTo>
                  <a:cubicBezTo>
                    <a:pt x="31972" y="19454"/>
                    <a:pt x="32908" y="3317"/>
                    <a:pt x="32405" y="2518"/>
                  </a:cubicBezTo>
                  <a:cubicBezTo>
                    <a:pt x="31903" y="1696"/>
                    <a:pt x="28525" y="418"/>
                    <a:pt x="23526" y="75"/>
                  </a:cubicBezTo>
                  <a:cubicBezTo>
                    <a:pt x="22789" y="24"/>
                    <a:pt x="22100" y="1"/>
                    <a:pt x="21455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4969;p56">
              <a:extLst>
                <a:ext uri="{FF2B5EF4-FFF2-40B4-BE49-F238E27FC236}">
                  <a16:creationId xmlns:a16="http://schemas.microsoft.com/office/drawing/2014/main" id="{645FA3AA-0506-94CD-CD1B-340227BD13EF}"/>
                </a:ext>
              </a:extLst>
            </p:cNvPr>
            <p:cNvSpPr/>
            <p:nvPr/>
          </p:nvSpPr>
          <p:spPr>
            <a:xfrm>
              <a:off x="4438550" y="2509525"/>
              <a:ext cx="548400" cy="451075"/>
            </a:xfrm>
            <a:custGeom>
              <a:avLst/>
              <a:gdLst/>
              <a:ahLst/>
              <a:cxnLst/>
              <a:rect l="l" t="t" r="r" b="b"/>
              <a:pathLst>
                <a:path w="21936" h="18043" extrusionOk="0">
                  <a:moveTo>
                    <a:pt x="10574" y="1"/>
                  </a:moveTo>
                  <a:cubicBezTo>
                    <a:pt x="4948" y="1"/>
                    <a:pt x="2762" y="1765"/>
                    <a:pt x="2762" y="1765"/>
                  </a:cubicBezTo>
                  <a:cubicBezTo>
                    <a:pt x="2648" y="1833"/>
                    <a:pt x="2534" y="1924"/>
                    <a:pt x="2442" y="2016"/>
                  </a:cubicBezTo>
                  <a:cubicBezTo>
                    <a:pt x="3654" y="1566"/>
                    <a:pt x="5167" y="1359"/>
                    <a:pt x="6720" y="1359"/>
                  </a:cubicBezTo>
                  <a:cubicBezTo>
                    <a:pt x="8794" y="1359"/>
                    <a:pt x="10939" y="1728"/>
                    <a:pt x="12531" y="2381"/>
                  </a:cubicBezTo>
                  <a:cubicBezTo>
                    <a:pt x="14677" y="3248"/>
                    <a:pt x="16297" y="6284"/>
                    <a:pt x="16526" y="8315"/>
                  </a:cubicBezTo>
                  <a:cubicBezTo>
                    <a:pt x="16754" y="10119"/>
                    <a:pt x="16914" y="12287"/>
                    <a:pt x="15453" y="13679"/>
                  </a:cubicBezTo>
                  <a:cubicBezTo>
                    <a:pt x="14255" y="14816"/>
                    <a:pt x="12564" y="15047"/>
                    <a:pt x="10881" y="15047"/>
                  </a:cubicBezTo>
                  <a:cubicBezTo>
                    <a:pt x="10030" y="15047"/>
                    <a:pt x="9182" y="14988"/>
                    <a:pt x="8400" y="14958"/>
                  </a:cubicBezTo>
                  <a:cubicBezTo>
                    <a:pt x="4200" y="14752"/>
                    <a:pt x="0" y="14273"/>
                    <a:pt x="388" y="9594"/>
                  </a:cubicBezTo>
                  <a:lnTo>
                    <a:pt x="388" y="9594"/>
                  </a:lnTo>
                  <a:cubicBezTo>
                    <a:pt x="160" y="12287"/>
                    <a:pt x="183" y="15049"/>
                    <a:pt x="206" y="16761"/>
                  </a:cubicBezTo>
                  <a:cubicBezTo>
                    <a:pt x="3515" y="17286"/>
                    <a:pt x="8560" y="17970"/>
                    <a:pt x="12349" y="17970"/>
                  </a:cubicBezTo>
                  <a:cubicBezTo>
                    <a:pt x="14027" y="17970"/>
                    <a:pt x="15619" y="18043"/>
                    <a:pt x="17179" y="18043"/>
                  </a:cubicBezTo>
                  <a:cubicBezTo>
                    <a:pt x="18526" y="18043"/>
                    <a:pt x="19849" y="17989"/>
                    <a:pt x="21182" y="17788"/>
                  </a:cubicBezTo>
                  <a:cubicBezTo>
                    <a:pt x="21410" y="13657"/>
                    <a:pt x="21935" y="3157"/>
                    <a:pt x="21524" y="2518"/>
                  </a:cubicBezTo>
                  <a:cubicBezTo>
                    <a:pt x="21022" y="1696"/>
                    <a:pt x="17644" y="418"/>
                    <a:pt x="12645" y="75"/>
                  </a:cubicBezTo>
                  <a:cubicBezTo>
                    <a:pt x="11908" y="24"/>
                    <a:pt x="11219" y="1"/>
                    <a:pt x="1057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4970;p56">
              <a:extLst>
                <a:ext uri="{FF2B5EF4-FFF2-40B4-BE49-F238E27FC236}">
                  <a16:creationId xmlns:a16="http://schemas.microsoft.com/office/drawing/2014/main" id="{41A83BDD-D605-3F60-54D9-55BAF54FC6EC}"/>
                </a:ext>
              </a:extLst>
            </p:cNvPr>
            <p:cNvSpPr/>
            <p:nvPr/>
          </p:nvSpPr>
          <p:spPr>
            <a:xfrm>
              <a:off x="4167150" y="2957625"/>
              <a:ext cx="1159900" cy="875950"/>
            </a:xfrm>
            <a:custGeom>
              <a:avLst/>
              <a:gdLst/>
              <a:ahLst/>
              <a:cxnLst/>
              <a:rect l="l" t="t" r="r" b="b"/>
              <a:pathLst>
                <a:path w="46396" h="35038" extrusionOk="0">
                  <a:moveTo>
                    <a:pt x="11107" y="1"/>
                  </a:moveTo>
                  <a:cubicBezTo>
                    <a:pt x="11130" y="366"/>
                    <a:pt x="11130" y="571"/>
                    <a:pt x="11130" y="571"/>
                  </a:cubicBezTo>
                  <a:cubicBezTo>
                    <a:pt x="11130" y="571"/>
                    <a:pt x="11107" y="663"/>
                    <a:pt x="11039" y="800"/>
                  </a:cubicBezTo>
                  <a:cubicBezTo>
                    <a:pt x="12431" y="1553"/>
                    <a:pt x="14348" y="2626"/>
                    <a:pt x="14987" y="3105"/>
                  </a:cubicBezTo>
                  <a:cubicBezTo>
                    <a:pt x="16015" y="3881"/>
                    <a:pt x="8893" y="26113"/>
                    <a:pt x="5698" y="27688"/>
                  </a:cubicBezTo>
                  <a:cubicBezTo>
                    <a:pt x="5398" y="27836"/>
                    <a:pt x="5102" y="27903"/>
                    <a:pt x="4811" y="27903"/>
                  </a:cubicBezTo>
                  <a:cubicBezTo>
                    <a:pt x="3303" y="27903"/>
                    <a:pt x="1933" y="26104"/>
                    <a:pt x="996" y="24401"/>
                  </a:cubicBezTo>
                  <a:cubicBezTo>
                    <a:pt x="510" y="25460"/>
                    <a:pt x="195" y="26092"/>
                    <a:pt x="134" y="26092"/>
                  </a:cubicBezTo>
                  <a:cubicBezTo>
                    <a:pt x="132" y="26092"/>
                    <a:pt x="130" y="26092"/>
                    <a:pt x="128" y="26090"/>
                  </a:cubicBezTo>
                  <a:cubicBezTo>
                    <a:pt x="124" y="26083"/>
                    <a:pt x="120" y="26080"/>
                    <a:pt x="117" y="26080"/>
                  </a:cubicBezTo>
                  <a:cubicBezTo>
                    <a:pt x="1" y="26080"/>
                    <a:pt x="1799" y="32188"/>
                    <a:pt x="13755" y="34307"/>
                  </a:cubicBezTo>
                  <a:cubicBezTo>
                    <a:pt x="12450" y="27962"/>
                    <a:pt x="17644" y="4117"/>
                    <a:pt x="19847" y="4117"/>
                  </a:cubicBezTo>
                  <a:cubicBezTo>
                    <a:pt x="19879" y="4117"/>
                    <a:pt x="19910" y="4122"/>
                    <a:pt x="19941" y="4132"/>
                  </a:cubicBezTo>
                  <a:cubicBezTo>
                    <a:pt x="22018" y="4840"/>
                    <a:pt x="21150" y="29400"/>
                    <a:pt x="20922" y="35015"/>
                  </a:cubicBezTo>
                  <a:cubicBezTo>
                    <a:pt x="21515" y="35015"/>
                    <a:pt x="22132" y="35038"/>
                    <a:pt x="22771" y="35038"/>
                  </a:cubicBezTo>
                  <a:cubicBezTo>
                    <a:pt x="23068" y="35038"/>
                    <a:pt x="23387" y="35038"/>
                    <a:pt x="23684" y="35015"/>
                  </a:cubicBezTo>
                  <a:cubicBezTo>
                    <a:pt x="23617" y="29377"/>
                    <a:pt x="23439" y="4112"/>
                    <a:pt x="24934" y="4112"/>
                  </a:cubicBezTo>
                  <a:cubicBezTo>
                    <a:pt x="24958" y="4112"/>
                    <a:pt x="24983" y="4119"/>
                    <a:pt x="25008" y="4132"/>
                  </a:cubicBezTo>
                  <a:cubicBezTo>
                    <a:pt x="26788" y="5091"/>
                    <a:pt x="33362" y="25337"/>
                    <a:pt x="33727" y="29240"/>
                  </a:cubicBezTo>
                  <a:cubicBezTo>
                    <a:pt x="33910" y="31066"/>
                    <a:pt x="31969" y="33006"/>
                    <a:pt x="29847" y="34581"/>
                  </a:cubicBezTo>
                  <a:cubicBezTo>
                    <a:pt x="44021" y="32618"/>
                    <a:pt x="46395" y="25040"/>
                    <a:pt x="46395" y="25040"/>
                  </a:cubicBezTo>
                  <a:lnTo>
                    <a:pt x="31947" y="1530"/>
                  </a:lnTo>
                  <a:cubicBezTo>
                    <a:pt x="31947" y="1530"/>
                    <a:pt x="31969" y="1211"/>
                    <a:pt x="31992" y="663"/>
                  </a:cubicBezTo>
                  <a:lnTo>
                    <a:pt x="11107" y="1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4971;p56">
              <a:extLst>
                <a:ext uri="{FF2B5EF4-FFF2-40B4-BE49-F238E27FC236}">
                  <a16:creationId xmlns:a16="http://schemas.microsoft.com/office/drawing/2014/main" id="{AD06A980-DF95-9615-5924-3614EBB1CDD2}"/>
                </a:ext>
              </a:extLst>
            </p:cNvPr>
            <p:cNvSpPr/>
            <p:nvPr/>
          </p:nvSpPr>
          <p:spPr>
            <a:xfrm>
              <a:off x="4625700" y="2605550"/>
              <a:ext cx="43400" cy="329275"/>
            </a:xfrm>
            <a:custGeom>
              <a:avLst/>
              <a:gdLst/>
              <a:ahLst/>
              <a:cxnLst/>
              <a:rect l="l" t="t" r="r" b="b"/>
              <a:pathLst>
                <a:path w="1736" h="13171" extrusionOk="0">
                  <a:moveTo>
                    <a:pt x="1690" y="1"/>
                  </a:moveTo>
                  <a:cubicBezTo>
                    <a:pt x="1667" y="1"/>
                    <a:pt x="1576" y="412"/>
                    <a:pt x="1439" y="1028"/>
                  </a:cubicBezTo>
                  <a:cubicBezTo>
                    <a:pt x="1302" y="1621"/>
                    <a:pt x="1119" y="2443"/>
                    <a:pt x="914" y="3265"/>
                  </a:cubicBezTo>
                  <a:cubicBezTo>
                    <a:pt x="731" y="4064"/>
                    <a:pt x="549" y="4885"/>
                    <a:pt x="434" y="5502"/>
                  </a:cubicBezTo>
                  <a:cubicBezTo>
                    <a:pt x="320" y="6118"/>
                    <a:pt x="229" y="6529"/>
                    <a:pt x="229" y="6529"/>
                  </a:cubicBezTo>
                  <a:cubicBezTo>
                    <a:pt x="229" y="6529"/>
                    <a:pt x="183" y="6962"/>
                    <a:pt x="115" y="7579"/>
                  </a:cubicBezTo>
                  <a:cubicBezTo>
                    <a:pt x="46" y="8218"/>
                    <a:pt x="1" y="9062"/>
                    <a:pt x="24" y="9884"/>
                  </a:cubicBezTo>
                  <a:cubicBezTo>
                    <a:pt x="69" y="10729"/>
                    <a:pt x="183" y="11573"/>
                    <a:pt x="366" y="12189"/>
                  </a:cubicBezTo>
                  <a:cubicBezTo>
                    <a:pt x="434" y="12486"/>
                    <a:pt x="571" y="12737"/>
                    <a:pt x="617" y="12897"/>
                  </a:cubicBezTo>
                  <a:cubicBezTo>
                    <a:pt x="708" y="13080"/>
                    <a:pt x="754" y="13171"/>
                    <a:pt x="754" y="13171"/>
                  </a:cubicBezTo>
                  <a:cubicBezTo>
                    <a:pt x="777" y="13171"/>
                    <a:pt x="754" y="13057"/>
                    <a:pt x="708" y="12874"/>
                  </a:cubicBezTo>
                  <a:cubicBezTo>
                    <a:pt x="686" y="12691"/>
                    <a:pt x="594" y="12463"/>
                    <a:pt x="549" y="12144"/>
                  </a:cubicBezTo>
                  <a:cubicBezTo>
                    <a:pt x="412" y="11550"/>
                    <a:pt x="366" y="10706"/>
                    <a:pt x="366" y="9884"/>
                  </a:cubicBezTo>
                  <a:cubicBezTo>
                    <a:pt x="366" y="9062"/>
                    <a:pt x="457" y="8241"/>
                    <a:pt x="549" y="7624"/>
                  </a:cubicBezTo>
                  <a:cubicBezTo>
                    <a:pt x="640" y="7008"/>
                    <a:pt x="708" y="6597"/>
                    <a:pt x="708" y="6597"/>
                  </a:cubicBezTo>
                  <a:cubicBezTo>
                    <a:pt x="708" y="6597"/>
                    <a:pt x="754" y="6186"/>
                    <a:pt x="845" y="5570"/>
                  </a:cubicBezTo>
                  <a:cubicBezTo>
                    <a:pt x="959" y="4954"/>
                    <a:pt x="1096" y="4132"/>
                    <a:pt x="1256" y="3310"/>
                  </a:cubicBezTo>
                  <a:cubicBezTo>
                    <a:pt x="1393" y="2489"/>
                    <a:pt x="1553" y="1667"/>
                    <a:pt x="1621" y="1051"/>
                  </a:cubicBezTo>
                  <a:cubicBezTo>
                    <a:pt x="1713" y="434"/>
                    <a:pt x="1736" y="1"/>
                    <a:pt x="169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4972;p56">
              <a:extLst>
                <a:ext uri="{FF2B5EF4-FFF2-40B4-BE49-F238E27FC236}">
                  <a16:creationId xmlns:a16="http://schemas.microsoft.com/office/drawing/2014/main" id="{C49C91F3-768A-87C2-C45D-AFFB307475B7}"/>
                </a:ext>
              </a:extLst>
            </p:cNvPr>
            <p:cNvSpPr/>
            <p:nvPr/>
          </p:nvSpPr>
          <p:spPr>
            <a:xfrm>
              <a:off x="4459650" y="2999275"/>
              <a:ext cx="53100" cy="127875"/>
            </a:xfrm>
            <a:custGeom>
              <a:avLst/>
              <a:gdLst/>
              <a:ahLst/>
              <a:cxnLst/>
              <a:rect l="l" t="t" r="r" b="b"/>
              <a:pathLst>
                <a:path w="2124" h="5115" extrusionOk="0">
                  <a:moveTo>
                    <a:pt x="2052" y="0"/>
                  </a:moveTo>
                  <a:cubicBezTo>
                    <a:pt x="1998" y="0"/>
                    <a:pt x="1684" y="606"/>
                    <a:pt x="1370" y="1234"/>
                  </a:cubicBezTo>
                  <a:cubicBezTo>
                    <a:pt x="1096" y="1850"/>
                    <a:pt x="845" y="2489"/>
                    <a:pt x="845" y="2489"/>
                  </a:cubicBezTo>
                  <a:cubicBezTo>
                    <a:pt x="845" y="2489"/>
                    <a:pt x="640" y="3151"/>
                    <a:pt x="434" y="3790"/>
                  </a:cubicBezTo>
                  <a:cubicBezTo>
                    <a:pt x="206" y="4452"/>
                    <a:pt x="1" y="5091"/>
                    <a:pt x="69" y="5114"/>
                  </a:cubicBezTo>
                  <a:cubicBezTo>
                    <a:pt x="70" y="5114"/>
                    <a:pt x="71" y="5115"/>
                    <a:pt x="72" y="5115"/>
                  </a:cubicBezTo>
                  <a:cubicBezTo>
                    <a:pt x="126" y="5115"/>
                    <a:pt x="440" y="4509"/>
                    <a:pt x="754" y="3904"/>
                  </a:cubicBezTo>
                  <a:cubicBezTo>
                    <a:pt x="1005" y="3265"/>
                    <a:pt x="1279" y="2626"/>
                    <a:pt x="1279" y="2626"/>
                  </a:cubicBezTo>
                  <a:cubicBezTo>
                    <a:pt x="1279" y="2626"/>
                    <a:pt x="1484" y="1987"/>
                    <a:pt x="1690" y="1325"/>
                  </a:cubicBezTo>
                  <a:cubicBezTo>
                    <a:pt x="1918" y="686"/>
                    <a:pt x="2123" y="24"/>
                    <a:pt x="2055" y="1"/>
                  </a:cubicBezTo>
                  <a:cubicBezTo>
                    <a:pt x="2054" y="1"/>
                    <a:pt x="2053" y="0"/>
                    <a:pt x="205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4973;p56">
              <a:extLst>
                <a:ext uri="{FF2B5EF4-FFF2-40B4-BE49-F238E27FC236}">
                  <a16:creationId xmlns:a16="http://schemas.microsoft.com/office/drawing/2014/main" id="{083BD7D2-4262-4124-4D75-669DACEF3FC7}"/>
                </a:ext>
              </a:extLst>
            </p:cNvPr>
            <p:cNvSpPr/>
            <p:nvPr/>
          </p:nvSpPr>
          <p:spPr>
            <a:xfrm>
              <a:off x="4447100" y="2977025"/>
              <a:ext cx="152950" cy="677950"/>
            </a:xfrm>
            <a:custGeom>
              <a:avLst/>
              <a:gdLst/>
              <a:ahLst/>
              <a:cxnLst/>
              <a:rect l="l" t="t" r="r" b="b"/>
              <a:pathLst>
                <a:path w="6118" h="27118" extrusionOk="0">
                  <a:moveTo>
                    <a:pt x="6095" y="1"/>
                  </a:moveTo>
                  <a:cubicBezTo>
                    <a:pt x="6072" y="1"/>
                    <a:pt x="5981" y="183"/>
                    <a:pt x="5775" y="526"/>
                  </a:cubicBezTo>
                  <a:cubicBezTo>
                    <a:pt x="5684" y="686"/>
                    <a:pt x="5593" y="914"/>
                    <a:pt x="5479" y="1165"/>
                  </a:cubicBezTo>
                  <a:cubicBezTo>
                    <a:pt x="5364" y="1393"/>
                    <a:pt x="5273" y="1690"/>
                    <a:pt x="5159" y="1987"/>
                  </a:cubicBezTo>
                  <a:cubicBezTo>
                    <a:pt x="4680" y="3219"/>
                    <a:pt x="4360" y="4954"/>
                    <a:pt x="3995" y="6643"/>
                  </a:cubicBezTo>
                  <a:cubicBezTo>
                    <a:pt x="3219" y="10044"/>
                    <a:pt x="2466" y="13422"/>
                    <a:pt x="2466" y="13422"/>
                  </a:cubicBezTo>
                  <a:cubicBezTo>
                    <a:pt x="2466" y="13422"/>
                    <a:pt x="1690" y="16823"/>
                    <a:pt x="1005" y="20247"/>
                  </a:cubicBezTo>
                  <a:cubicBezTo>
                    <a:pt x="708" y="21959"/>
                    <a:pt x="366" y="23671"/>
                    <a:pt x="229" y="24949"/>
                  </a:cubicBezTo>
                  <a:cubicBezTo>
                    <a:pt x="160" y="25611"/>
                    <a:pt x="115" y="26159"/>
                    <a:pt x="69" y="26524"/>
                  </a:cubicBezTo>
                  <a:cubicBezTo>
                    <a:pt x="23" y="26912"/>
                    <a:pt x="0" y="27117"/>
                    <a:pt x="23" y="27117"/>
                  </a:cubicBezTo>
                  <a:cubicBezTo>
                    <a:pt x="46" y="27117"/>
                    <a:pt x="92" y="26912"/>
                    <a:pt x="160" y="26524"/>
                  </a:cubicBezTo>
                  <a:cubicBezTo>
                    <a:pt x="229" y="26159"/>
                    <a:pt x="320" y="25634"/>
                    <a:pt x="411" y="24995"/>
                  </a:cubicBezTo>
                  <a:cubicBezTo>
                    <a:pt x="594" y="23694"/>
                    <a:pt x="982" y="22004"/>
                    <a:pt x="1324" y="20293"/>
                  </a:cubicBezTo>
                  <a:cubicBezTo>
                    <a:pt x="2078" y="16914"/>
                    <a:pt x="2922" y="13513"/>
                    <a:pt x="2922" y="13513"/>
                  </a:cubicBezTo>
                  <a:cubicBezTo>
                    <a:pt x="2922" y="13513"/>
                    <a:pt x="2968" y="13308"/>
                    <a:pt x="3036" y="12943"/>
                  </a:cubicBezTo>
                  <a:cubicBezTo>
                    <a:pt x="3128" y="12555"/>
                    <a:pt x="3219" y="12030"/>
                    <a:pt x="3356" y="11391"/>
                  </a:cubicBezTo>
                  <a:cubicBezTo>
                    <a:pt x="3630" y="10112"/>
                    <a:pt x="3972" y="8401"/>
                    <a:pt x="4314" y="6712"/>
                  </a:cubicBezTo>
                  <a:cubicBezTo>
                    <a:pt x="4634" y="5000"/>
                    <a:pt x="4908" y="3288"/>
                    <a:pt x="5319" y="2032"/>
                  </a:cubicBezTo>
                  <a:cubicBezTo>
                    <a:pt x="5433" y="1736"/>
                    <a:pt x="5524" y="1439"/>
                    <a:pt x="5615" y="1211"/>
                  </a:cubicBezTo>
                  <a:cubicBezTo>
                    <a:pt x="5707" y="960"/>
                    <a:pt x="5798" y="731"/>
                    <a:pt x="5867" y="572"/>
                  </a:cubicBezTo>
                  <a:cubicBezTo>
                    <a:pt x="6026" y="206"/>
                    <a:pt x="6118" y="1"/>
                    <a:pt x="609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4974;p56">
              <a:extLst>
                <a:ext uri="{FF2B5EF4-FFF2-40B4-BE49-F238E27FC236}">
                  <a16:creationId xmlns:a16="http://schemas.microsoft.com/office/drawing/2014/main" id="{809A5CC2-7FBA-DFF5-F8D7-3F3E13261485}"/>
                </a:ext>
              </a:extLst>
            </p:cNvPr>
            <p:cNvSpPr/>
            <p:nvPr/>
          </p:nvSpPr>
          <p:spPr>
            <a:xfrm>
              <a:off x="4684475" y="2993575"/>
              <a:ext cx="13150" cy="139275"/>
            </a:xfrm>
            <a:custGeom>
              <a:avLst/>
              <a:gdLst/>
              <a:ahLst/>
              <a:cxnLst/>
              <a:rect l="l" t="t" r="r" b="b"/>
              <a:pathLst>
                <a:path w="526" h="5571" extrusionOk="0">
                  <a:moveTo>
                    <a:pt x="69" y="1"/>
                  </a:moveTo>
                  <a:cubicBezTo>
                    <a:pt x="1" y="1"/>
                    <a:pt x="24" y="708"/>
                    <a:pt x="46" y="1393"/>
                  </a:cubicBezTo>
                  <a:cubicBezTo>
                    <a:pt x="46" y="2101"/>
                    <a:pt x="46" y="2786"/>
                    <a:pt x="46" y="2786"/>
                  </a:cubicBezTo>
                  <a:cubicBezTo>
                    <a:pt x="46" y="2786"/>
                    <a:pt x="92" y="3493"/>
                    <a:pt x="138" y="4178"/>
                  </a:cubicBezTo>
                  <a:cubicBezTo>
                    <a:pt x="183" y="4885"/>
                    <a:pt x="252" y="5570"/>
                    <a:pt x="320" y="5570"/>
                  </a:cubicBezTo>
                  <a:cubicBezTo>
                    <a:pt x="389" y="5570"/>
                    <a:pt x="434" y="4885"/>
                    <a:pt x="480" y="4178"/>
                  </a:cubicBezTo>
                  <a:lnTo>
                    <a:pt x="526" y="2786"/>
                  </a:lnTo>
                  <a:cubicBezTo>
                    <a:pt x="526" y="2786"/>
                    <a:pt x="457" y="2078"/>
                    <a:pt x="389" y="1370"/>
                  </a:cubicBezTo>
                  <a:cubicBezTo>
                    <a:pt x="252" y="686"/>
                    <a:pt x="138" y="1"/>
                    <a:pt x="69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4975;p56">
              <a:extLst>
                <a:ext uri="{FF2B5EF4-FFF2-40B4-BE49-F238E27FC236}">
                  <a16:creationId xmlns:a16="http://schemas.microsoft.com/office/drawing/2014/main" id="{A1B4244B-5B35-6FB8-6499-C6B031EF36DA}"/>
                </a:ext>
              </a:extLst>
            </p:cNvPr>
            <p:cNvSpPr/>
            <p:nvPr/>
          </p:nvSpPr>
          <p:spPr>
            <a:xfrm>
              <a:off x="4810600" y="2987875"/>
              <a:ext cx="225975" cy="610025"/>
            </a:xfrm>
            <a:custGeom>
              <a:avLst/>
              <a:gdLst/>
              <a:ahLst/>
              <a:cxnLst/>
              <a:rect l="l" t="t" r="r" b="b"/>
              <a:pathLst>
                <a:path w="9039" h="24401" extrusionOk="0">
                  <a:moveTo>
                    <a:pt x="23" y="1"/>
                  </a:moveTo>
                  <a:cubicBezTo>
                    <a:pt x="0" y="1"/>
                    <a:pt x="46" y="206"/>
                    <a:pt x="137" y="548"/>
                  </a:cubicBezTo>
                  <a:cubicBezTo>
                    <a:pt x="183" y="708"/>
                    <a:pt x="228" y="936"/>
                    <a:pt x="297" y="1165"/>
                  </a:cubicBezTo>
                  <a:cubicBezTo>
                    <a:pt x="365" y="1416"/>
                    <a:pt x="457" y="1667"/>
                    <a:pt x="571" y="1964"/>
                  </a:cubicBezTo>
                  <a:cubicBezTo>
                    <a:pt x="982" y="3128"/>
                    <a:pt x="1712" y="4588"/>
                    <a:pt x="2442" y="6049"/>
                  </a:cubicBezTo>
                  <a:cubicBezTo>
                    <a:pt x="2625" y="6414"/>
                    <a:pt x="2808" y="6780"/>
                    <a:pt x="2990" y="7145"/>
                  </a:cubicBezTo>
                  <a:cubicBezTo>
                    <a:pt x="3173" y="7510"/>
                    <a:pt x="3333" y="7852"/>
                    <a:pt x="3492" y="8218"/>
                  </a:cubicBezTo>
                  <a:cubicBezTo>
                    <a:pt x="3789" y="8902"/>
                    <a:pt x="4086" y="9564"/>
                    <a:pt x="4269" y="10135"/>
                  </a:cubicBezTo>
                  <a:cubicBezTo>
                    <a:pt x="4679" y="11299"/>
                    <a:pt x="4930" y="12052"/>
                    <a:pt x="4930" y="12052"/>
                  </a:cubicBezTo>
                  <a:cubicBezTo>
                    <a:pt x="4930" y="12052"/>
                    <a:pt x="5022" y="12235"/>
                    <a:pt x="5136" y="12577"/>
                  </a:cubicBezTo>
                  <a:cubicBezTo>
                    <a:pt x="5273" y="12920"/>
                    <a:pt x="5433" y="13376"/>
                    <a:pt x="5615" y="13970"/>
                  </a:cubicBezTo>
                  <a:cubicBezTo>
                    <a:pt x="5980" y="15134"/>
                    <a:pt x="6483" y="16686"/>
                    <a:pt x="6939" y="18238"/>
                  </a:cubicBezTo>
                  <a:cubicBezTo>
                    <a:pt x="7167" y="19014"/>
                    <a:pt x="7418" y="19790"/>
                    <a:pt x="7624" y="20520"/>
                  </a:cubicBezTo>
                  <a:cubicBezTo>
                    <a:pt x="7875" y="21251"/>
                    <a:pt x="8103" y="21913"/>
                    <a:pt x="8309" y="22506"/>
                  </a:cubicBezTo>
                  <a:cubicBezTo>
                    <a:pt x="8514" y="23077"/>
                    <a:pt x="8697" y="23556"/>
                    <a:pt x="8811" y="23899"/>
                  </a:cubicBezTo>
                  <a:cubicBezTo>
                    <a:pt x="8925" y="24218"/>
                    <a:pt x="9016" y="24401"/>
                    <a:pt x="9016" y="24401"/>
                  </a:cubicBezTo>
                  <a:cubicBezTo>
                    <a:pt x="9039" y="24401"/>
                    <a:pt x="8993" y="24195"/>
                    <a:pt x="8902" y="23853"/>
                  </a:cubicBezTo>
                  <a:cubicBezTo>
                    <a:pt x="8788" y="23511"/>
                    <a:pt x="8651" y="23031"/>
                    <a:pt x="8491" y="22438"/>
                  </a:cubicBezTo>
                  <a:cubicBezTo>
                    <a:pt x="8309" y="21867"/>
                    <a:pt x="8103" y="21182"/>
                    <a:pt x="7898" y="20452"/>
                  </a:cubicBezTo>
                  <a:cubicBezTo>
                    <a:pt x="7692" y="19722"/>
                    <a:pt x="7464" y="18946"/>
                    <a:pt x="7259" y="18147"/>
                  </a:cubicBezTo>
                  <a:cubicBezTo>
                    <a:pt x="6825" y="16595"/>
                    <a:pt x="6368" y="15020"/>
                    <a:pt x="6026" y="13856"/>
                  </a:cubicBezTo>
                  <a:cubicBezTo>
                    <a:pt x="5866" y="13262"/>
                    <a:pt x="5707" y="12783"/>
                    <a:pt x="5570" y="12440"/>
                  </a:cubicBezTo>
                  <a:cubicBezTo>
                    <a:pt x="5455" y="12121"/>
                    <a:pt x="5387" y="11915"/>
                    <a:pt x="5387" y="11915"/>
                  </a:cubicBezTo>
                  <a:cubicBezTo>
                    <a:pt x="5387" y="11915"/>
                    <a:pt x="5113" y="11162"/>
                    <a:pt x="4679" y="9998"/>
                  </a:cubicBezTo>
                  <a:cubicBezTo>
                    <a:pt x="4474" y="9427"/>
                    <a:pt x="4177" y="8765"/>
                    <a:pt x="3858" y="8058"/>
                  </a:cubicBezTo>
                  <a:cubicBezTo>
                    <a:pt x="3675" y="7716"/>
                    <a:pt x="3515" y="7373"/>
                    <a:pt x="3333" y="7008"/>
                  </a:cubicBezTo>
                  <a:cubicBezTo>
                    <a:pt x="3127" y="6643"/>
                    <a:pt x="2945" y="6278"/>
                    <a:pt x="2739" y="5912"/>
                  </a:cubicBezTo>
                  <a:cubicBezTo>
                    <a:pt x="1963" y="4474"/>
                    <a:pt x="1187" y="3036"/>
                    <a:pt x="731" y="1895"/>
                  </a:cubicBezTo>
                  <a:cubicBezTo>
                    <a:pt x="616" y="1621"/>
                    <a:pt x="502" y="1370"/>
                    <a:pt x="411" y="1119"/>
                  </a:cubicBezTo>
                  <a:cubicBezTo>
                    <a:pt x="343" y="891"/>
                    <a:pt x="274" y="685"/>
                    <a:pt x="228" y="526"/>
                  </a:cubicBezTo>
                  <a:cubicBezTo>
                    <a:pt x="114" y="183"/>
                    <a:pt x="46" y="1"/>
                    <a:pt x="2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4976;p56">
              <a:extLst>
                <a:ext uri="{FF2B5EF4-FFF2-40B4-BE49-F238E27FC236}">
                  <a16:creationId xmlns:a16="http://schemas.microsoft.com/office/drawing/2014/main" id="{FE5ED561-EA95-6120-5F3F-ED2A0FFCD280}"/>
                </a:ext>
              </a:extLst>
            </p:cNvPr>
            <p:cNvSpPr/>
            <p:nvPr/>
          </p:nvSpPr>
          <p:spPr>
            <a:xfrm>
              <a:off x="4952100" y="3086600"/>
              <a:ext cx="149550" cy="255675"/>
            </a:xfrm>
            <a:custGeom>
              <a:avLst/>
              <a:gdLst/>
              <a:ahLst/>
              <a:cxnLst/>
              <a:rect l="l" t="t" r="r" b="b"/>
              <a:pathLst>
                <a:path w="5982" h="10227" extrusionOk="0">
                  <a:moveTo>
                    <a:pt x="117" y="0"/>
                  </a:moveTo>
                  <a:cubicBezTo>
                    <a:pt x="116" y="0"/>
                    <a:pt x="115" y="0"/>
                    <a:pt x="115" y="0"/>
                  </a:cubicBezTo>
                  <a:cubicBezTo>
                    <a:pt x="1" y="46"/>
                    <a:pt x="2671" y="5273"/>
                    <a:pt x="2671" y="5273"/>
                  </a:cubicBezTo>
                  <a:cubicBezTo>
                    <a:pt x="2671" y="5273"/>
                    <a:pt x="5711" y="10227"/>
                    <a:pt x="5864" y="10227"/>
                  </a:cubicBezTo>
                  <a:cubicBezTo>
                    <a:pt x="5865" y="10227"/>
                    <a:pt x="5866" y="10227"/>
                    <a:pt x="5867" y="10226"/>
                  </a:cubicBezTo>
                  <a:cubicBezTo>
                    <a:pt x="5981" y="10158"/>
                    <a:pt x="3082" y="5068"/>
                    <a:pt x="3082" y="5068"/>
                  </a:cubicBezTo>
                  <a:cubicBezTo>
                    <a:pt x="3082" y="5068"/>
                    <a:pt x="254" y="0"/>
                    <a:pt x="117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4977;p56">
              <a:extLst>
                <a:ext uri="{FF2B5EF4-FFF2-40B4-BE49-F238E27FC236}">
                  <a16:creationId xmlns:a16="http://schemas.microsoft.com/office/drawing/2014/main" id="{8D77D4FF-B188-C9C4-D87A-68B212F2BC0C}"/>
                </a:ext>
              </a:extLst>
            </p:cNvPr>
            <p:cNvSpPr/>
            <p:nvPr/>
          </p:nvSpPr>
          <p:spPr>
            <a:xfrm>
              <a:off x="4601750" y="3284025"/>
              <a:ext cx="31400" cy="267650"/>
            </a:xfrm>
            <a:custGeom>
              <a:avLst/>
              <a:gdLst/>
              <a:ahLst/>
              <a:cxnLst/>
              <a:rect l="l" t="t" r="r" b="b"/>
              <a:pathLst>
                <a:path w="1256" h="10706" extrusionOk="0">
                  <a:moveTo>
                    <a:pt x="1119" y="1"/>
                  </a:moveTo>
                  <a:lnTo>
                    <a:pt x="1119" y="1"/>
                  </a:lnTo>
                  <a:cubicBezTo>
                    <a:pt x="1004" y="1"/>
                    <a:pt x="388" y="5342"/>
                    <a:pt x="388" y="5342"/>
                  </a:cubicBezTo>
                  <a:cubicBezTo>
                    <a:pt x="388" y="5342"/>
                    <a:pt x="0" y="10683"/>
                    <a:pt x="137" y="10706"/>
                  </a:cubicBezTo>
                  <a:cubicBezTo>
                    <a:pt x="251" y="10706"/>
                    <a:pt x="867" y="5365"/>
                    <a:pt x="867" y="5365"/>
                  </a:cubicBezTo>
                  <a:cubicBezTo>
                    <a:pt x="867" y="5365"/>
                    <a:pt x="1256" y="24"/>
                    <a:pt x="1119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4978;p56">
              <a:extLst>
                <a:ext uri="{FF2B5EF4-FFF2-40B4-BE49-F238E27FC236}">
                  <a16:creationId xmlns:a16="http://schemas.microsoft.com/office/drawing/2014/main" id="{7C70676A-89D8-722A-759B-B1B2F34F1608}"/>
                </a:ext>
              </a:extLst>
            </p:cNvPr>
            <p:cNvSpPr/>
            <p:nvPr/>
          </p:nvSpPr>
          <p:spPr>
            <a:xfrm>
              <a:off x="4473350" y="2684275"/>
              <a:ext cx="27975" cy="106275"/>
            </a:xfrm>
            <a:custGeom>
              <a:avLst/>
              <a:gdLst/>
              <a:ahLst/>
              <a:cxnLst/>
              <a:rect l="l" t="t" r="r" b="b"/>
              <a:pathLst>
                <a:path w="1119" h="4251" extrusionOk="0">
                  <a:moveTo>
                    <a:pt x="620" y="0"/>
                  </a:moveTo>
                  <a:cubicBezTo>
                    <a:pt x="612" y="0"/>
                    <a:pt x="603" y="1"/>
                    <a:pt x="594" y="2"/>
                  </a:cubicBezTo>
                  <a:cubicBezTo>
                    <a:pt x="388" y="47"/>
                    <a:pt x="229" y="412"/>
                    <a:pt x="229" y="823"/>
                  </a:cubicBezTo>
                  <a:cubicBezTo>
                    <a:pt x="251" y="1197"/>
                    <a:pt x="421" y="1486"/>
                    <a:pt x="638" y="1486"/>
                  </a:cubicBezTo>
                  <a:cubicBezTo>
                    <a:pt x="646" y="1486"/>
                    <a:pt x="654" y="1486"/>
                    <a:pt x="662" y="1485"/>
                  </a:cubicBezTo>
                  <a:cubicBezTo>
                    <a:pt x="868" y="1440"/>
                    <a:pt x="1028" y="1074"/>
                    <a:pt x="1028" y="663"/>
                  </a:cubicBezTo>
                  <a:cubicBezTo>
                    <a:pt x="1006" y="269"/>
                    <a:pt x="836" y="0"/>
                    <a:pt x="620" y="0"/>
                  </a:cubicBezTo>
                  <a:close/>
                  <a:moveTo>
                    <a:pt x="570" y="2189"/>
                  </a:moveTo>
                  <a:cubicBezTo>
                    <a:pt x="555" y="2189"/>
                    <a:pt x="540" y="2190"/>
                    <a:pt x="525" y="2193"/>
                  </a:cubicBezTo>
                  <a:cubicBezTo>
                    <a:pt x="229" y="2261"/>
                    <a:pt x="0" y="2763"/>
                    <a:pt x="0" y="3311"/>
                  </a:cubicBezTo>
                  <a:cubicBezTo>
                    <a:pt x="22" y="3853"/>
                    <a:pt x="270" y="4250"/>
                    <a:pt x="549" y="4250"/>
                  </a:cubicBezTo>
                  <a:cubicBezTo>
                    <a:pt x="564" y="4250"/>
                    <a:pt x="579" y="4249"/>
                    <a:pt x="594" y="4247"/>
                  </a:cubicBezTo>
                  <a:cubicBezTo>
                    <a:pt x="891" y="4201"/>
                    <a:pt x="1119" y="3699"/>
                    <a:pt x="1096" y="3129"/>
                  </a:cubicBezTo>
                  <a:cubicBezTo>
                    <a:pt x="1074" y="2587"/>
                    <a:pt x="847" y="2189"/>
                    <a:pt x="570" y="218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4979;p56">
              <a:extLst>
                <a:ext uri="{FF2B5EF4-FFF2-40B4-BE49-F238E27FC236}">
                  <a16:creationId xmlns:a16="http://schemas.microsoft.com/office/drawing/2014/main" id="{0E673CAD-60A5-D35C-EF49-2A51AEB8465E}"/>
                </a:ext>
              </a:extLst>
            </p:cNvPr>
            <p:cNvSpPr/>
            <p:nvPr/>
          </p:nvSpPr>
          <p:spPr>
            <a:xfrm>
              <a:off x="4254800" y="3403825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1758" y="1"/>
                  </a:moveTo>
                  <a:cubicBezTo>
                    <a:pt x="1556" y="1"/>
                    <a:pt x="1297" y="290"/>
                    <a:pt x="1187" y="664"/>
                  </a:cubicBezTo>
                  <a:cubicBezTo>
                    <a:pt x="1073" y="1075"/>
                    <a:pt x="1142" y="1395"/>
                    <a:pt x="1370" y="1417"/>
                  </a:cubicBezTo>
                  <a:cubicBezTo>
                    <a:pt x="1378" y="1418"/>
                    <a:pt x="1386" y="1419"/>
                    <a:pt x="1395" y="1419"/>
                  </a:cubicBezTo>
                  <a:cubicBezTo>
                    <a:pt x="1616" y="1419"/>
                    <a:pt x="1854" y="1129"/>
                    <a:pt x="1986" y="755"/>
                  </a:cubicBezTo>
                  <a:cubicBezTo>
                    <a:pt x="2100" y="367"/>
                    <a:pt x="2009" y="25"/>
                    <a:pt x="1781" y="2"/>
                  </a:cubicBezTo>
                  <a:cubicBezTo>
                    <a:pt x="1773" y="1"/>
                    <a:pt x="1766" y="1"/>
                    <a:pt x="1758" y="1"/>
                  </a:cubicBezTo>
                  <a:close/>
                  <a:moveTo>
                    <a:pt x="982" y="2056"/>
                  </a:moveTo>
                  <a:cubicBezTo>
                    <a:pt x="688" y="2056"/>
                    <a:pt x="316" y="2481"/>
                    <a:pt x="160" y="3015"/>
                  </a:cubicBezTo>
                  <a:cubicBezTo>
                    <a:pt x="0" y="3563"/>
                    <a:pt x="114" y="4019"/>
                    <a:pt x="434" y="4065"/>
                  </a:cubicBezTo>
                  <a:cubicBezTo>
                    <a:pt x="442" y="4066"/>
                    <a:pt x="449" y="4066"/>
                    <a:pt x="457" y="4066"/>
                  </a:cubicBezTo>
                  <a:cubicBezTo>
                    <a:pt x="750" y="4066"/>
                    <a:pt x="1123" y="3640"/>
                    <a:pt x="1279" y="3106"/>
                  </a:cubicBezTo>
                  <a:cubicBezTo>
                    <a:pt x="1438" y="2559"/>
                    <a:pt x="1324" y="2102"/>
                    <a:pt x="1005" y="2056"/>
                  </a:cubicBezTo>
                  <a:cubicBezTo>
                    <a:pt x="997" y="2056"/>
                    <a:pt x="990" y="2056"/>
                    <a:pt x="982" y="205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4980;p56">
              <a:extLst>
                <a:ext uri="{FF2B5EF4-FFF2-40B4-BE49-F238E27FC236}">
                  <a16:creationId xmlns:a16="http://schemas.microsoft.com/office/drawing/2014/main" id="{38F77486-05DB-3BCB-C6AB-F3D21BB60C77}"/>
                </a:ext>
              </a:extLst>
            </p:cNvPr>
            <p:cNvSpPr/>
            <p:nvPr/>
          </p:nvSpPr>
          <p:spPr>
            <a:xfrm>
              <a:off x="4438550" y="2875450"/>
              <a:ext cx="532975" cy="146675"/>
            </a:xfrm>
            <a:custGeom>
              <a:avLst/>
              <a:gdLst/>
              <a:ahLst/>
              <a:cxnLst/>
              <a:rect l="l" t="t" r="r" b="b"/>
              <a:pathLst>
                <a:path w="21319" h="5867" extrusionOk="0">
                  <a:moveTo>
                    <a:pt x="0" y="1"/>
                  </a:moveTo>
                  <a:lnTo>
                    <a:pt x="0" y="1"/>
                  </a:lnTo>
                  <a:cubicBezTo>
                    <a:pt x="114" y="2238"/>
                    <a:pt x="274" y="3858"/>
                    <a:pt x="274" y="3858"/>
                  </a:cubicBezTo>
                  <a:cubicBezTo>
                    <a:pt x="274" y="3858"/>
                    <a:pt x="251" y="3904"/>
                    <a:pt x="206" y="4018"/>
                  </a:cubicBezTo>
                  <a:cubicBezTo>
                    <a:pt x="2976" y="4789"/>
                    <a:pt x="7738" y="5867"/>
                    <a:pt x="12823" y="5867"/>
                  </a:cubicBezTo>
                  <a:cubicBezTo>
                    <a:pt x="15572" y="5867"/>
                    <a:pt x="18416" y="5552"/>
                    <a:pt x="21091" y="4703"/>
                  </a:cubicBezTo>
                  <a:cubicBezTo>
                    <a:pt x="21113" y="4292"/>
                    <a:pt x="21205" y="2694"/>
                    <a:pt x="21319" y="640"/>
                  </a:cubicBezTo>
                  <a:lnTo>
                    <a:pt x="21319" y="640"/>
                  </a:lnTo>
                  <a:cubicBezTo>
                    <a:pt x="19249" y="1085"/>
                    <a:pt x="16285" y="1511"/>
                    <a:pt x="12564" y="1511"/>
                  </a:cubicBezTo>
                  <a:cubicBezTo>
                    <a:pt x="9023" y="1511"/>
                    <a:pt x="4797" y="1125"/>
                    <a:pt x="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4981;p56">
              <a:extLst>
                <a:ext uri="{FF2B5EF4-FFF2-40B4-BE49-F238E27FC236}">
                  <a16:creationId xmlns:a16="http://schemas.microsoft.com/office/drawing/2014/main" id="{D6ACA143-6671-A51A-0F8D-BCF6DBFAA915}"/>
                </a:ext>
              </a:extLst>
            </p:cNvPr>
            <p:cNvSpPr/>
            <p:nvPr/>
          </p:nvSpPr>
          <p:spPr>
            <a:xfrm>
              <a:off x="4441975" y="2888025"/>
              <a:ext cx="529550" cy="134100"/>
            </a:xfrm>
            <a:custGeom>
              <a:avLst/>
              <a:gdLst/>
              <a:ahLst/>
              <a:cxnLst/>
              <a:rect l="l" t="t" r="r" b="b"/>
              <a:pathLst>
                <a:path w="21182" h="5364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6072" y="1803"/>
                    <a:pt x="14494" y="1621"/>
                    <a:pt x="14768" y="3059"/>
                  </a:cubicBezTo>
                  <a:cubicBezTo>
                    <a:pt x="14911" y="3764"/>
                    <a:pt x="13751" y="4025"/>
                    <a:pt x="11955" y="4025"/>
                  </a:cubicBezTo>
                  <a:cubicBezTo>
                    <a:pt x="9738" y="4025"/>
                    <a:pt x="6552" y="3627"/>
                    <a:pt x="3652" y="3173"/>
                  </a:cubicBezTo>
                  <a:cubicBezTo>
                    <a:pt x="1643" y="2876"/>
                    <a:pt x="548" y="2260"/>
                    <a:pt x="0" y="1621"/>
                  </a:cubicBezTo>
                  <a:lnTo>
                    <a:pt x="0" y="1621"/>
                  </a:lnTo>
                  <a:cubicBezTo>
                    <a:pt x="69" y="2694"/>
                    <a:pt x="137" y="3355"/>
                    <a:pt x="137" y="3355"/>
                  </a:cubicBezTo>
                  <a:cubicBezTo>
                    <a:pt x="137" y="3355"/>
                    <a:pt x="114" y="3401"/>
                    <a:pt x="69" y="3515"/>
                  </a:cubicBezTo>
                  <a:cubicBezTo>
                    <a:pt x="2839" y="4286"/>
                    <a:pt x="7601" y="5364"/>
                    <a:pt x="12686" y="5364"/>
                  </a:cubicBezTo>
                  <a:cubicBezTo>
                    <a:pt x="15435" y="5364"/>
                    <a:pt x="18279" y="5049"/>
                    <a:pt x="20954" y="4200"/>
                  </a:cubicBezTo>
                  <a:cubicBezTo>
                    <a:pt x="20976" y="3789"/>
                    <a:pt x="21068" y="2191"/>
                    <a:pt x="21182" y="137"/>
                  </a:cubicBezTo>
                  <a:lnTo>
                    <a:pt x="21182" y="137"/>
                  </a:lnTo>
                  <a:cubicBezTo>
                    <a:pt x="19109" y="582"/>
                    <a:pt x="16144" y="1006"/>
                    <a:pt x="12416" y="1006"/>
                  </a:cubicBezTo>
                  <a:cubicBezTo>
                    <a:pt x="9453" y="1006"/>
                    <a:pt x="6007" y="738"/>
                    <a:pt x="214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7" name="Google Shape;4982;p56">
              <a:extLst>
                <a:ext uri="{FF2B5EF4-FFF2-40B4-BE49-F238E27FC236}">
                  <a16:creationId xmlns:a16="http://schemas.microsoft.com/office/drawing/2014/main" id="{6F98A2C5-339C-0012-7372-110EA36EB123}"/>
                </a:ext>
              </a:extLst>
            </p:cNvPr>
            <p:cNvSpPr/>
            <p:nvPr/>
          </p:nvSpPr>
          <p:spPr>
            <a:xfrm>
              <a:off x="4463075" y="2898625"/>
              <a:ext cx="79350" cy="33250"/>
            </a:xfrm>
            <a:custGeom>
              <a:avLst/>
              <a:gdLst/>
              <a:ahLst/>
              <a:cxnLst/>
              <a:rect l="l" t="t" r="r" b="b"/>
              <a:pathLst>
                <a:path w="3174" h="1330" extrusionOk="0">
                  <a:moveTo>
                    <a:pt x="457" y="1"/>
                  </a:moveTo>
                  <a:cubicBezTo>
                    <a:pt x="220" y="1"/>
                    <a:pt x="54" y="77"/>
                    <a:pt x="23" y="215"/>
                  </a:cubicBezTo>
                  <a:cubicBezTo>
                    <a:pt x="1" y="421"/>
                    <a:pt x="320" y="695"/>
                    <a:pt x="754" y="809"/>
                  </a:cubicBezTo>
                  <a:cubicBezTo>
                    <a:pt x="876" y="843"/>
                    <a:pt x="994" y="858"/>
                    <a:pt x="1101" y="858"/>
                  </a:cubicBezTo>
                  <a:cubicBezTo>
                    <a:pt x="1354" y="858"/>
                    <a:pt x="1543" y="770"/>
                    <a:pt x="1576" y="626"/>
                  </a:cubicBezTo>
                  <a:cubicBezTo>
                    <a:pt x="1598" y="421"/>
                    <a:pt x="1256" y="170"/>
                    <a:pt x="845" y="55"/>
                  </a:cubicBezTo>
                  <a:cubicBezTo>
                    <a:pt x="704" y="18"/>
                    <a:pt x="572" y="1"/>
                    <a:pt x="457" y="1"/>
                  </a:cubicBezTo>
                  <a:close/>
                  <a:moveTo>
                    <a:pt x="2383" y="721"/>
                  </a:moveTo>
                  <a:cubicBezTo>
                    <a:pt x="2204" y="721"/>
                    <a:pt x="2071" y="783"/>
                    <a:pt x="2055" y="877"/>
                  </a:cubicBezTo>
                  <a:cubicBezTo>
                    <a:pt x="2055" y="1014"/>
                    <a:pt x="2283" y="1220"/>
                    <a:pt x="2580" y="1288"/>
                  </a:cubicBezTo>
                  <a:cubicBezTo>
                    <a:pt x="2673" y="1317"/>
                    <a:pt x="2764" y="1330"/>
                    <a:pt x="2845" y="1330"/>
                  </a:cubicBezTo>
                  <a:cubicBezTo>
                    <a:pt x="3024" y="1330"/>
                    <a:pt x="3158" y="1268"/>
                    <a:pt x="3173" y="1174"/>
                  </a:cubicBezTo>
                  <a:cubicBezTo>
                    <a:pt x="3173" y="1014"/>
                    <a:pt x="2945" y="832"/>
                    <a:pt x="2648" y="763"/>
                  </a:cubicBezTo>
                  <a:cubicBezTo>
                    <a:pt x="2555" y="734"/>
                    <a:pt x="2464" y="721"/>
                    <a:pt x="2383" y="72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8" name="Google Shape;4983;p56">
              <a:extLst>
                <a:ext uri="{FF2B5EF4-FFF2-40B4-BE49-F238E27FC236}">
                  <a16:creationId xmlns:a16="http://schemas.microsoft.com/office/drawing/2014/main" id="{53B00757-9BFD-AA04-AE6F-7E9D0FE1DACB}"/>
                </a:ext>
              </a:extLst>
            </p:cNvPr>
            <p:cNvSpPr/>
            <p:nvPr/>
          </p:nvSpPr>
          <p:spPr>
            <a:xfrm>
              <a:off x="4487050" y="2504500"/>
              <a:ext cx="427650" cy="185275"/>
            </a:xfrm>
            <a:custGeom>
              <a:avLst/>
              <a:gdLst/>
              <a:ahLst/>
              <a:cxnLst/>
              <a:rect l="l" t="t" r="r" b="b"/>
              <a:pathLst>
                <a:path w="17106" h="7411" extrusionOk="0">
                  <a:moveTo>
                    <a:pt x="10529" y="0"/>
                  </a:moveTo>
                  <a:cubicBezTo>
                    <a:pt x="8964" y="0"/>
                    <a:pt x="7016" y="296"/>
                    <a:pt x="4634" y="1007"/>
                  </a:cubicBezTo>
                  <a:cubicBezTo>
                    <a:pt x="4634" y="1007"/>
                    <a:pt x="0" y="3769"/>
                    <a:pt x="1986" y="5914"/>
                  </a:cubicBezTo>
                  <a:cubicBezTo>
                    <a:pt x="2492" y="6467"/>
                    <a:pt x="3101" y="6672"/>
                    <a:pt x="3729" y="6672"/>
                  </a:cubicBezTo>
                  <a:cubicBezTo>
                    <a:pt x="5565" y="6672"/>
                    <a:pt x="7555" y="4910"/>
                    <a:pt x="7555" y="4910"/>
                  </a:cubicBezTo>
                  <a:cubicBezTo>
                    <a:pt x="7555" y="4910"/>
                    <a:pt x="8748" y="7411"/>
                    <a:pt x="11330" y="7411"/>
                  </a:cubicBezTo>
                  <a:cubicBezTo>
                    <a:pt x="11983" y="7411"/>
                    <a:pt x="12725" y="7251"/>
                    <a:pt x="13558" y="6850"/>
                  </a:cubicBezTo>
                  <a:cubicBezTo>
                    <a:pt x="16896" y="5228"/>
                    <a:pt x="17105" y="0"/>
                    <a:pt x="105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9" name="Google Shape;4984;p56">
              <a:extLst>
                <a:ext uri="{FF2B5EF4-FFF2-40B4-BE49-F238E27FC236}">
                  <a16:creationId xmlns:a16="http://schemas.microsoft.com/office/drawing/2014/main" id="{EB875A34-E322-5F57-7EE2-3F3BF9D6528C}"/>
                </a:ext>
              </a:extLst>
            </p:cNvPr>
            <p:cNvSpPr/>
            <p:nvPr/>
          </p:nvSpPr>
          <p:spPr>
            <a:xfrm>
              <a:off x="4486475" y="2478250"/>
              <a:ext cx="427650" cy="185350"/>
            </a:xfrm>
            <a:custGeom>
              <a:avLst/>
              <a:gdLst/>
              <a:ahLst/>
              <a:cxnLst/>
              <a:rect l="l" t="t" r="r" b="b"/>
              <a:pathLst>
                <a:path w="17106" h="7414" extrusionOk="0">
                  <a:moveTo>
                    <a:pt x="10529" y="0"/>
                  </a:moveTo>
                  <a:cubicBezTo>
                    <a:pt x="8965" y="0"/>
                    <a:pt x="7016" y="296"/>
                    <a:pt x="4634" y="1007"/>
                  </a:cubicBezTo>
                  <a:cubicBezTo>
                    <a:pt x="4634" y="1007"/>
                    <a:pt x="0" y="3769"/>
                    <a:pt x="1986" y="5937"/>
                  </a:cubicBezTo>
                  <a:cubicBezTo>
                    <a:pt x="2491" y="6482"/>
                    <a:pt x="3098" y="6686"/>
                    <a:pt x="3724" y="6686"/>
                  </a:cubicBezTo>
                  <a:cubicBezTo>
                    <a:pt x="5562" y="6686"/>
                    <a:pt x="7556" y="4933"/>
                    <a:pt x="7556" y="4933"/>
                  </a:cubicBezTo>
                  <a:cubicBezTo>
                    <a:pt x="7556" y="4933"/>
                    <a:pt x="8745" y="7413"/>
                    <a:pt x="11321" y="7413"/>
                  </a:cubicBezTo>
                  <a:cubicBezTo>
                    <a:pt x="11976" y="7413"/>
                    <a:pt x="12721" y="7253"/>
                    <a:pt x="13559" y="6850"/>
                  </a:cubicBezTo>
                  <a:cubicBezTo>
                    <a:pt x="16896" y="5228"/>
                    <a:pt x="17105" y="0"/>
                    <a:pt x="1052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4985;p56">
              <a:extLst>
                <a:ext uri="{FF2B5EF4-FFF2-40B4-BE49-F238E27FC236}">
                  <a16:creationId xmlns:a16="http://schemas.microsoft.com/office/drawing/2014/main" id="{CCDBA374-C0B7-717A-DAC1-05CF4769738E}"/>
                </a:ext>
              </a:extLst>
            </p:cNvPr>
            <p:cNvSpPr/>
            <p:nvPr/>
          </p:nvSpPr>
          <p:spPr>
            <a:xfrm>
              <a:off x="4521850" y="2478300"/>
              <a:ext cx="392050" cy="185525"/>
            </a:xfrm>
            <a:custGeom>
              <a:avLst/>
              <a:gdLst/>
              <a:ahLst/>
              <a:cxnLst/>
              <a:rect l="l" t="t" r="r" b="b"/>
              <a:pathLst>
                <a:path w="15682" h="7421" extrusionOk="0">
                  <a:moveTo>
                    <a:pt x="9154" y="1"/>
                  </a:moveTo>
                  <a:cubicBezTo>
                    <a:pt x="8218" y="183"/>
                    <a:pt x="7213" y="434"/>
                    <a:pt x="6141" y="571"/>
                  </a:cubicBezTo>
                  <a:cubicBezTo>
                    <a:pt x="2625" y="1005"/>
                    <a:pt x="3265" y="2945"/>
                    <a:pt x="3265" y="2945"/>
                  </a:cubicBezTo>
                  <a:cubicBezTo>
                    <a:pt x="4675" y="3866"/>
                    <a:pt x="6106" y="4236"/>
                    <a:pt x="7437" y="4236"/>
                  </a:cubicBezTo>
                  <a:cubicBezTo>
                    <a:pt x="9209" y="4236"/>
                    <a:pt x="10804" y="3580"/>
                    <a:pt x="11938" y="2694"/>
                  </a:cubicBezTo>
                  <a:cubicBezTo>
                    <a:pt x="11952" y="2683"/>
                    <a:pt x="11968" y="2678"/>
                    <a:pt x="11986" y="2678"/>
                  </a:cubicBezTo>
                  <a:cubicBezTo>
                    <a:pt x="12386" y="2678"/>
                    <a:pt x="13706" y="5233"/>
                    <a:pt x="10911" y="6369"/>
                  </a:cubicBezTo>
                  <a:cubicBezTo>
                    <a:pt x="10451" y="6554"/>
                    <a:pt x="10015" y="6632"/>
                    <a:pt x="9607" y="6632"/>
                  </a:cubicBezTo>
                  <a:cubicBezTo>
                    <a:pt x="7451" y="6632"/>
                    <a:pt x="6095" y="4452"/>
                    <a:pt x="6095" y="4452"/>
                  </a:cubicBezTo>
                  <a:cubicBezTo>
                    <a:pt x="6095" y="4452"/>
                    <a:pt x="4497" y="5798"/>
                    <a:pt x="1964" y="5844"/>
                  </a:cubicBezTo>
                  <a:cubicBezTo>
                    <a:pt x="1945" y="5844"/>
                    <a:pt x="1926" y="5844"/>
                    <a:pt x="1908" y="5844"/>
                  </a:cubicBezTo>
                  <a:cubicBezTo>
                    <a:pt x="717" y="5844"/>
                    <a:pt x="272" y="5125"/>
                    <a:pt x="115" y="4383"/>
                  </a:cubicBezTo>
                  <a:lnTo>
                    <a:pt x="115" y="4383"/>
                  </a:lnTo>
                  <a:cubicBezTo>
                    <a:pt x="1" y="4908"/>
                    <a:pt x="115" y="5433"/>
                    <a:pt x="571" y="5935"/>
                  </a:cubicBezTo>
                  <a:cubicBezTo>
                    <a:pt x="1076" y="6480"/>
                    <a:pt x="1683" y="6684"/>
                    <a:pt x="2309" y="6684"/>
                  </a:cubicBezTo>
                  <a:cubicBezTo>
                    <a:pt x="4147" y="6684"/>
                    <a:pt x="6141" y="4931"/>
                    <a:pt x="6141" y="4931"/>
                  </a:cubicBezTo>
                  <a:cubicBezTo>
                    <a:pt x="6141" y="4931"/>
                    <a:pt x="7327" y="7420"/>
                    <a:pt x="9897" y="7420"/>
                  </a:cubicBezTo>
                  <a:cubicBezTo>
                    <a:pt x="10554" y="7420"/>
                    <a:pt x="11302" y="7257"/>
                    <a:pt x="12144" y="6848"/>
                  </a:cubicBezTo>
                  <a:cubicBezTo>
                    <a:pt x="15476" y="5228"/>
                    <a:pt x="15682" y="46"/>
                    <a:pt x="915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4986;p56">
              <a:extLst>
                <a:ext uri="{FF2B5EF4-FFF2-40B4-BE49-F238E27FC236}">
                  <a16:creationId xmlns:a16="http://schemas.microsoft.com/office/drawing/2014/main" id="{CC348634-3A2E-33E1-0348-E2D06231634D}"/>
                </a:ext>
              </a:extLst>
            </p:cNvPr>
            <p:cNvSpPr/>
            <p:nvPr/>
          </p:nvSpPr>
          <p:spPr>
            <a:xfrm>
              <a:off x="4598875" y="2525100"/>
              <a:ext cx="224875" cy="67600"/>
            </a:xfrm>
            <a:custGeom>
              <a:avLst/>
              <a:gdLst/>
              <a:ahLst/>
              <a:cxnLst/>
              <a:rect l="l" t="t" r="r" b="b"/>
              <a:pathLst>
                <a:path w="8995" h="2704" extrusionOk="0">
                  <a:moveTo>
                    <a:pt x="8949" y="0"/>
                  </a:moveTo>
                  <a:cubicBezTo>
                    <a:pt x="8903" y="0"/>
                    <a:pt x="8949" y="320"/>
                    <a:pt x="8697" y="685"/>
                  </a:cubicBezTo>
                  <a:cubicBezTo>
                    <a:pt x="8469" y="1073"/>
                    <a:pt x="7967" y="1438"/>
                    <a:pt x="7374" y="1667"/>
                  </a:cubicBezTo>
                  <a:cubicBezTo>
                    <a:pt x="6803" y="1895"/>
                    <a:pt x="6187" y="2055"/>
                    <a:pt x="5707" y="2146"/>
                  </a:cubicBezTo>
                  <a:cubicBezTo>
                    <a:pt x="5251" y="2214"/>
                    <a:pt x="4931" y="2237"/>
                    <a:pt x="4931" y="2237"/>
                  </a:cubicBezTo>
                  <a:cubicBezTo>
                    <a:pt x="4931" y="2237"/>
                    <a:pt x="4863" y="2260"/>
                    <a:pt x="4726" y="2260"/>
                  </a:cubicBezTo>
                  <a:cubicBezTo>
                    <a:pt x="4629" y="2276"/>
                    <a:pt x="4498" y="2292"/>
                    <a:pt x="4349" y="2292"/>
                  </a:cubicBezTo>
                  <a:cubicBezTo>
                    <a:pt x="4287" y="2292"/>
                    <a:pt x="4222" y="2290"/>
                    <a:pt x="4155" y="2283"/>
                  </a:cubicBezTo>
                  <a:cubicBezTo>
                    <a:pt x="4122" y="2284"/>
                    <a:pt x="4087" y="2285"/>
                    <a:pt x="4052" y="2285"/>
                  </a:cubicBezTo>
                  <a:cubicBezTo>
                    <a:pt x="3605" y="2285"/>
                    <a:pt x="3016" y="2155"/>
                    <a:pt x="2466" y="1986"/>
                  </a:cubicBezTo>
                  <a:cubicBezTo>
                    <a:pt x="1850" y="1803"/>
                    <a:pt x="1256" y="1552"/>
                    <a:pt x="800" y="1393"/>
                  </a:cubicBezTo>
                  <a:cubicBezTo>
                    <a:pt x="400" y="1233"/>
                    <a:pt x="105" y="1160"/>
                    <a:pt x="38" y="1160"/>
                  </a:cubicBezTo>
                  <a:cubicBezTo>
                    <a:pt x="29" y="1160"/>
                    <a:pt x="24" y="1162"/>
                    <a:pt x="24" y="1164"/>
                  </a:cubicBezTo>
                  <a:cubicBezTo>
                    <a:pt x="1" y="1187"/>
                    <a:pt x="298" y="1324"/>
                    <a:pt x="731" y="1530"/>
                  </a:cubicBezTo>
                  <a:cubicBezTo>
                    <a:pt x="1165" y="1758"/>
                    <a:pt x="1736" y="2055"/>
                    <a:pt x="2352" y="2283"/>
                  </a:cubicBezTo>
                  <a:cubicBezTo>
                    <a:pt x="2968" y="2511"/>
                    <a:pt x="3630" y="2671"/>
                    <a:pt x="4132" y="2694"/>
                  </a:cubicBezTo>
                  <a:cubicBezTo>
                    <a:pt x="4216" y="2701"/>
                    <a:pt x="4297" y="2704"/>
                    <a:pt x="4373" y="2704"/>
                  </a:cubicBezTo>
                  <a:cubicBezTo>
                    <a:pt x="4525" y="2704"/>
                    <a:pt x="4657" y="2694"/>
                    <a:pt x="4749" y="2694"/>
                  </a:cubicBezTo>
                  <a:cubicBezTo>
                    <a:pt x="4908" y="2694"/>
                    <a:pt x="4977" y="2671"/>
                    <a:pt x="4977" y="2671"/>
                  </a:cubicBezTo>
                  <a:cubicBezTo>
                    <a:pt x="4977" y="2671"/>
                    <a:pt x="5319" y="2648"/>
                    <a:pt x="5799" y="2534"/>
                  </a:cubicBezTo>
                  <a:cubicBezTo>
                    <a:pt x="6301" y="2420"/>
                    <a:pt x="6940" y="2237"/>
                    <a:pt x="7533" y="1940"/>
                  </a:cubicBezTo>
                  <a:cubicBezTo>
                    <a:pt x="8127" y="1667"/>
                    <a:pt x="8652" y="1210"/>
                    <a:pt x="8857" y="776"/>
                  </a:cubicBezTo>
                  <a:cubicBezTo>
                    <a:pt x="8926" y="662"/>
                    <a:pt x="8949" y="548"/>
                    <a:pt x="8971" y="457"/>
                  </a:cubicBezTo>
                  <a:cubicBezTo>
                    <a:pt x="8971" y="411"/>
                    <a:pt x="8994" y="365"/>
                    <a:pt x="8994" y="320"/>
                  </a:cubicBezTo>
                  <a:cubicBezTo>
                    <a:pt x="8994" y="274"/>
                    <a:pt x="8994" y="251"/>
                    <a:pt x="8994" y="206"/>
                  </a:cubicBezTo>
                  <a:cubicBezTo>
                    <a:pt x="8994" y="69"/>
                    <a:pt x="8971" y="0"/>
                    <a:pt x="8949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4987;p56">
              <a:extLst>
                <a:ext uri="{FF2B5EF4-FFF2-40B4-BE49-F238E27FC236}">
                  <a16:creationId xmlns:a16="http://schemas.microsoft.com/office/drawing/2014/main" id="{02D784E6-4773-765C-D367-6A62B8EED86F}"/>
                </a:ext>
              </a:extLst>
            </p:cNvPr>
            <p:cNvSpPr/>
            <p:nvPr/>
          </p:nvSpPr>
          <p:spPr>
            <a:xfrm>
              <a:off x="4735850" y="2611700"/>
              <a:ext cx="52500" cy="22850"/>
            </a:xfrm>
            <a:custGeom>
              <a:avLst/>
              <a:gdLst/>
              <a:ahLst/>
              <a:cxnLst/>
              <a:rect l="l" t="t" r="r" b="b"/>
              <a:pathLst>
                <a:path w="2100" h="914" extrusionOk="0">
                  <a:moveTo>
                    <a:pt x="1227" y="0"/>
                  </a:moveTo>
                  <a:cubicBezTo>
                    <a:pt x="1120" y="0"/>
                    <a:pt x="1006" y="9"/>
                    <a:pt x="890" y="29"/>
                  </a:cubicBezTo>
                  <a:cubicBezTo>
                    <a:pt x="365" y="97"/>
                    <a:pt x="0" y="348"/>
                    <a:pt x="69" y="599"/>
                  </a:cubicBezTo>
                  <a:cubicBezTo>
                    <a:pt x="144" y="787"/>
                    <a:pt x="499" y="914"/>
                    <a:pt x="915" y="914"/>
                  </a:cubicBezTo>
                  <a:cubicBezTo>
                    <a:pt x="1004" y="914"/>
                    <a:pt x="1095" y="908"/>
                    <a:pt x="1187" y="896"/>
                  </a:cubicBezTo>
                  <a:cubicBezTo>
                    <a:pt x="1735" y="827"/>
                    <a:pt x="2100" y="554"/>
                    <a:pt x="2009" y="325"/>
                  </a:cubicBezTo>
                  <a:cubicBezTo>
                    <a:pt x="1955" y="127"/>
                    <a:pt x="1631" y="0"/>
                    <a:pt x="12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4988;p56">
              <a:extLst>
                <a:ext uri="{FF2B5EF4-FFF2-40B4-BE49-F238E27FC236}">
                  <a16:creationId xmlns:a16="http://schemas.microsoft.com/office/drawing/2014/main" id="{B03DDC19-D715-B2AA-D6AD-479973CC302C}"/>
                </a:ext>
              </a:extLst>
            </p:cNvPr>
            <p:cNvSpPr/>
            <p:nvPr/>
          </p:nvSpPr>
          <p:spPr>
            <a:xfrm>
              <a:off x="4543525" y="2586725"/>
              <a:ext cx="37125" cy="16000"/>
            </a:xfrm>
            <a:custGeom>
              <a:avLst/>
              <a:gdLst/>
              <a:ahLst/>
              <a:cxnLst/>
              <a:rect l="l" t="t" r="r" b="b"/>
              <a:pathLst>
                <a:path w="1485" h="640" extrusionOk="0">
                  <a:moveTo>
                    <a:pt x="686" y="0"/>
                  </a:moveTo>
                  <a:cubicBezTo>
                    <a:pt x="298" y="0"/>
                    <a:pt x="1" y="137"/>
                    <a:pt x="47" y="320"/>
                  </a:cubicBezTo>
                  <a:cubicBezTo>
                    <a:pt x="69" y="503"/>
                    <a:pt x="412" y="640"/>
                    <a:pt x="800" y="640"/>
                  </a:cubicBezTo>
                  <a:cubicBezTo>
                    <a:pt x="1188" y="640"/>
                    <a:pt x="1485" y="503"/>
                    <a:pt x="1439" y="320"/>
                  </a:cubicBezTo>
                  <a:cubicBezTo>
                    <a:pt x="1416" y="13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4989;p56">
              <a:extLst>
                <a:ext uri="{FF2B5EF4-FFF2-40B4-BE49-F238E27FC236}">
                  <a16:creationId xmlns:a16="http://schemas.microsoft.com/office/drawing/2014/main" id="{EE51217B-9015-C9D9-38E0-B62CDA4EBE06}"/>
                </a:ext>
              </a:extLst>
            </p:cNvPr>
            <p:cNvSpPr/>
            <p:nvPr/>
          </p:nvSpPr>
          <p:spPr>
            <a:xfrm>
              <a:off x="4072200" y="1828225"/>
              <a:ext cx="226725" cy="279200"/>
            </a:xfrm>
            <a:custGeom>
              <a:avLst/>
              <a:gdLst/>
              <a:ahLst/>
              <a:cxnLst/>
              <a:rect l="l" t="t" r="r" b="b"/>
              <a:pathLst>
                <a:path w="9069" h="11168" extrusionOk="0">
                  <a:moveTo>
                    <a:pt x="5911" y="1"/>
                  </a:moveTo>
                  <a:cubicBezTo>
                    <a:pt x="5484" y="1"/>
                    <a:pt x="4985" y="93"/>
                    <a:pt x="4406" y="325"/>
                  </a:cubicBezTo>
                  <a:cubicBezTo>
                    <a:pt x="0" y="2083"/>
                    <a:pt x="2808" y="10368"/>
                    <a:pt x="5113" y="11122"/>
                  </a:cubicBezTo>
                  <a:cubicBezTo>
                    <a:pt x="5206" y="11153"/>
                    <a:pt x="5298" y="11168"/>
                    <a:pt x="5388" y="11168"/>
                  </a:cubicBezTo>
                  <a:cubicBezTo>
                    <a:pt x="7550" y="11168"/>
                    <a:pt x="9069" y="2626"/>
                    <a:pt x="8149" y="1421"/>
                  </a:cubicBezTo>
                  <a:cubicBezTo>
                    <a:pt x="8149" y="1421"/>
                    <a:pt x="7584" y="1"/>
                    <a:pt x="5911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4990;p56">
              <a:extLst>
                <a:ext uri="{FF2B5EF4-FFF2-40B4-BE49-F238E27FC236}">
                  <a16:creationId xmlns:a16="http://schemas.microsoft.com/office/drawing/2014/main" id="{1E9C5005-8166-38CD-158E-6C91E03FFE68}"/>
                </a:ext>
              </a:extLst>
            </p:cNvPr>
            <p:cNvSpPr/>
            <p:nvPr/>
          </p:nvSpPr>
          <p:spPr>
            <a:xfrm>
              <a:off x="4072200" y="1828225"/>
              <a:ext cx="226600" cy="279625"/>
            </a:xfrm>
            <a:custGeom>
              <a:avLst/>
              <a:gdLst/>
              <a:ahLst/>
              <a:cxnLst/>
              <a:rect l="l" t="t" r="r" b="b"/>
              <a:pathLst>
                <a:path w="9064" h="11185" extrusionOk="0">
                  <a:moveTo>
                    <a:pt x="5911" y="1"/>
                  </a:moveTo>
                  <a:cubicBezTo>
                    <a:pt x="5484" y="1"/>
                    <a:pt x="4985" y="93"/>
                    <a:pt x="4406" y="325"/>
                  </a:cubicBezTo>
                  <a:cubicBezTo>
                    <a:pt x="0" y="2083"/>
                    <a:pt x="2762" y="10551"/>
                    <a:pt x="5113" y="11122"/>
                  </a:cubicBezTo>
                  <a:cubicBezTo>
                    <a:pt x="5280" y="11164"/>
                    <a:pt x="5441" y="11184"/>
                    <a:pt x="5594" y="11184"/>
                  </a:cubicBezTo>
                  <a:cubicBezTo>
                    <a:pt x="8753" y="11184"/>
                    <a:pt x="9063" y="2618"/>
                    <a:pt x="8149" y="1421"/>
                  </a:cubicBezTo>
                  <a:cubicBezTo>
                    <a:pt x="8149" y="1421"/>
                    <a:pt x="7584" y="1"/>
                    <a:pt x="5911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4991;p56">
              <a:extLst>
                <a:ext uri="{FF2B5EF4-FFF2-40B4-BE49-F238E27FC236}">
                  <a16:creationId xmlns:a16="http://schemas.microsoft.com/office/drawing/2014/main" id="{F038C0A5-1221-C9D2-4570-C0D21BEF5836}"/>
                </a:ext>
              </a:extLst>
            </p:cNvPr>
            <p:cNvSpPr/>
            <p:nvPr/>
          </p:nvSpPr>
          <p:spPr>
            <a:xfrm>
              <a:off x="4179475" y="1874450"/>
              <a:ext cx="89050" cy="176825"/>
            </a:xfrm>
            <a:custGeom>
              <a:avLst/>
              <a:gdLst/>
              <a:ahLst/>
              <a:cxnLst/>
              <a:rect l="l" t="t" r="r" b="b"/>
              <a:pathLst>
                <a:path w="3562" h="7073" extrusionOk="0">
                  <a:moveTo>
                    <a:pt x="685" y="3794"/>
                  </a:moveTo>
                  <a:cubicBezTo>
                    <a:pt x="672" y="3822"/>
                    <a:pt x="666" y="3833"/>
                    <a:pt x="664" y="3837"/>
                  </a:cubicBezTo>
                  <a:lnTo>
                    <a:pt x="664" y="3837"/>
                  </a:lnTo>
                  <a:cubicBezTo>
                    <a:pt x="672" y="3822"/>
                    <a:pt x="680" y="3808"/>
                    <a:pt x="685" y="3794"/>
                  </a:cubicBezTo>
                  <a:close/>
                  <a:moveTo>
                    <a:pt x="48" y="0"/>
                  </a:moveTo>
                  <a:cubicBezTo>
                    <a:pt x="32" y="0"/>
                    <a:pt x="23" y="2"/>
                    <a:pt x="23" y="5"/>
                  </a:cubicBezTo>
                  <a:cubicBezTo>
                    <a:pt x="0" y="51"/>
                    <a:pt x="366" y="188"/>
                    <a:pt x="799" y="485"/>
                  </a:cubicBezTo>
                  <a:cubicBezTo>
                    <a:pt x="1233" y="759"/>
                    <a:pt x="1735" y="1238"/>
                    <a:pt x="2055" y="1763"/>
                  </a:cubicBezTo>
                  <a:cubicBezTo>
                    <a:pt x="2397" y="2288"/>
                    <a:pt x="2602" y="2859"/>
                    <a:pt x="2648" y="3315"/>
                  </a:cubicBezTo>
                  <a:cubicBezTo>
                    <a:pt x="2671" y="3612"/>
                    <a:pt x="2648" y="3543"/>
                    <a:pt x="2625" y="3566"/>
                  </a:cubicBezTo>
                  <a:cubicBezTo>
                    <a:pt x="2625" y="3566"/>
                    <a:pt x="2602" y="3543"/>
                    <a:pt x="2602" y="3543"/>
                  </a:cubicBezTo>
                  <a:cubicBezTo>
                    <a:pt x="2591" y="3532"/>
                    <a:pt x="2597" y="3532"/>
                    <a:pt x="2597" y="3532"/>
                  </a:cubicBezTo>
                  <a:cubicBezTo>
                    <a:pt x="2597" y="3532"/>
                    <a:pt x="2591" y="3532"/>
                    <a:pt x="2557" y="3521"/>
                  </a:cubicBezTo>
                  <a:cubicBezTo>
                    <a:pt x="2534" y="3521"/>
                    <a:pt x="2511" y="3498"/>
                    <a:pt x="2488" y="3498"/>
                  </a:cubicBezTo>
                  <a:cubicBezTo>
                    <a:pt x="2488" y="3475"/>
                    <a:pt x="2397" y="3452"/>
                    <a:pt x="2351" y="3452"/>
                  </a:cubicBezTo>
                  <a:cubicBezTo>
                    <a:pt x="2169" y="3384"/>
                    <a:pt x="2100" y="3384"/>
                    <a:pt x="2100" y="3384"/>
                  </a:cubicBezTo>
                  <a:cubicBezTo>
                    <a:pt x="2100" y="3384"/>
                    <a:pt x="2055" y="3361"/>
                    <a:pt x="1781" y="3338"/>
                  </a:cubicBezTo>
                  <a:cubicBezTo>
                    <a:pt x="1760" y="3334"/>
                    <a:pt x="1736" y="3332"/>
                    <a:pt x="1709" y="3332"/>
                  </a:cubicBezTo>
                  <a:cubicBezTo>
                    <a:pt x="1590" y="3332"/>
                    <a:pt x="1419" y="3369"/>
                    <a:pt x="1233" y="3406"/>
                  </a:cubicBezTo>
                  <a:cubicBezTo>
                    <a:pt x="1142" y="3452"/>
                    <a:pt x="1005" y="3498"/>
                    <a:pt x="891" y="3566"/>
                  </a:cubicBezTo>
                  <a:cubicBezTo>
                    <a:pt x="822" y="3635"/>
                    <a:pt x="731" y="3726"/>
                    <a:pt x="662" y="3840"/>
                  </a:cubicBezTo>
                  <a:cubicBezTo>
                    <a:pt x="662" y="3840"/>
                    <a:pt x="662" y="3840"/>
                    <a:pt x="664" y="3837"/>
                  </a:cubicBezTo>
                  <a:lnTo>
                    <a:pt x="664" y="3837"/>
                  </a:lnTo>
                  <a:cubicBezTo>
                    <a:pt x="600" y="3949"/>
                    <a:pt x="465" y="4106"/>
                    <a:pt x="525" y="4388"/>
                  </a:cubicBezTo>
                  <a:cubicBezTo>
                    <a:pt x="617" y="4730"/>
                    <a:pt x="1005" y="4959"/>
                    <a:pt x="1279" y="5141"/>
                  </a:cubicBezTo>
                  <a:cubicBezTo>
                    <a:pt x="1575" y="5324"/>
                    <a:pt x="1849" y="5484"/>
                    <a:pt x="1986" y="5643"/>
                  </a:cubicBezTo>
                  <a:cubicBezTo>
                    <a:pt x="2146" y="5872"/>
                    <a:pt x="2237" y="6123"/>
                    <a:pt x="2192" y="6305"/>
                  </a:cubicBezTo>
                  <a:cubicBezTo>
                    <a:pt x="2146" y="6511"/>
                    <a:pt x="1941" y="6648"/>
                    <a:pt x="1667" y="6716"/>
                  </a:cubicBezTo>
                  <a:cubicBezTo>
                    <a:pt x="1559" y="6743"/>
                    <a:pt x="1447" y="6756"/>
                    <a:pt x="1339" y="6756"/>
                  </a:cubicBezTo>
                  <a:cubicBezTo>
                    <a:pt x="1173" y="6756"/>
                    <a:pt x="1015" y="6726"/>
                    <a:pt x="891" y="6670"/>
                  </a:cubicBezTo>
                  <a:cubicBezTo>
                    <a:pt x="450" y="6494"/>
                    <a:pt x="456" y="6190"/>
                    <a:pt x="375" y="6190"/>
                  </a:cubicBezTo>
                  <a:cubicBezTo>
                    <a:pt x="372" y="6190"/>
                    <a:pt x="369" y="6190"/>
                    <a:pt x="366" y="6191"/>
                  </a:cubicBezTo>
                  <a:cubicBezTo>
                    <a:pt x="363" y="6188"/>
                    <a:pt x="360" y="6187"/>
                    <a:pt x="357" y="6187"/>
                  </a:cubicBezTo>
                  <a:cubicBezTo>
                    <a:pt x="337" y="6187"/>
                    <a:pt x="320" y="6254"/>
                    <a:pt x="320" y="6374"/>
                  </a:cubicBezTo>
                  <a:cubicBezTo>
                    <a:pt x="343" y="6488"/>
                    <a:pt x="411" y="6693"/>
                    <a:pt x="731" y="6853"/>
                  </a:cubicBezTo>
                  <a:cubicBezTo>
                    <a:pt x="950" y="6999"/>
                    <a:pt x="1271" y="7072"/>
                    <a:pt x="1601" y="7072"/>
                  </a:cubicBezTo>
                  <a:cubicBezTo>
                    <a:pt x="1684" y="7072"/>
                    <a:pt x="1767" y="7068"/>
                    <a:pt x="1849" y="7058"/>
                  </a:cubicBezTo>
                  <a:cubicBezTo>
                    <a:pt x="2260" y="7013"/>
                    <a:pt x="2671" y="6807"/>
                    <a:pt x="2808" y="6488"/>
                  </a:cubicBezTo>
                  <a:cubicBezTo>
                    <a:pt x="2945" y="6168"/>
                    <a:pt x="2831" y="5803"/>
                    <a:pt x="2648" y="5484"/>
                  </a:cubicBezTo>
                  <a:cubicBezTo>
                    <a:pt x="2443" y="5118"/>
                    <a:pt x="2055" y="4913"/>
                    <a:pt x="1804" y="4730"/>
                  </a:cubicBezTo>
                  <a:cubicBezTo>
                    <a:pt x="1530" y="4548"/>
                    <a:pt x="1438" y="4411"/>
                    <a:pt x="1461" y="4388"/>
                  </a:cubicBezTo>
                  <a:cubicBezTo>
                    <a:pt x="1438" y="4342"/>
                    <a:pt x="1507" y="4274"/>
                    <a:pt x="1553" y="4228"/>
                  </a:cubicBezTo>
                  <a:lnTo>
                    <a:pt x="1575" y="4183"/>
                  </a:lnTo>
                  <a:cubicBezTo>
                    <a:pt x="1667" y="4061"/>
                    <a:pt x="1738" y="4040"/>
                    <a:pt x="1795" y="4040"/>
                  </a:cubicBezTo>
                  <a:cubicBezTo>
                    <a:pt x="1824" y="4040"/>
                    <a:pt x="1849" y="4046"/>
                    <a:pt x="1872" y="4046"/>
                  </a:cubicBezTo>
                  <a:lnTo>
                    <a:pt x="1963" y="4046"/>
                  </a:lnTo>
                  <a:cubicBezTo>
                    <a:pt x="1963" y="4046"/>
                    <a:pt x="1986" y="4068"/>
                    <a:pt x="2077" y="4091"/>
                  </a:cubicBezTo>
                  <a:cubicBezTo>
                    <a:pt x="2100" y="4091"/>
                    <a:pt x="2106" y="4086"/>
                    <a:pt x="2117" y="4086"/>
                  </a:cubicBezTo>
                  <a:cubicBezTo>
                    <a:pt x="2129" y="4086"/>
                    <a:pt x="2146" y="4091"/>
                    <a:pt x="2192" y="4114"/>
                  </a:cubicBezTo>
                  <a:cubicBezTo>
                    <a:pt x="2260" y="4160"/>
                    <a:pt x="2351" y="4205"/>
                    <a:pt x="2443" y="4274"/>
                  </a:cubicBezTo>
                  <a:cubicBezTo>
                    <a:pt x="2511" y="4297"/>
                    <a:pt x="2534" y="4319"/>
                    <a:pt x="2625" y="4365"/>
                  </a:cubicBezTo>
                  <a:cubicBezTo>
                    <a:pt x="2694" y="4434"/>
                    <a:pt x="2785" y="4502"/>
                    <a:pt x="2876" y="4571"/>
                  </a:cubicBezTo>
                  <a:cubicBezTo>
                    <a:pt x="3036" y="4707"/>
                    <a:pt x="3219" y="4844"/>
                    <a:pt x="3424" y="5004"/>
                  </a:cubicBezTo>
                  <a:cubicBezTo>
                    <a:pt x="3447" y="4867"/>
                    <a:pt x="3493" y="4639"/>
                    <a:pt x="3515" y="4319"/>
                  </a:cubicBezTo>
                  <a:cubicBezTo>
                    <a:pt x="3538" y="4160"/>
                    <a:pt x="3561" y="3977"/>
                    <a:pt x="3561" y="3794"/>
                  </a:cubicBezTo>
                  <a:cubicBezTo>
                    <a:pt x="3538" y="3543"/>
                    <a:pt x="3538" y="3475"/>
                    <a:pt x="3493" y="3338"/>
                  </a:cubicBezTo>
                  <a:cubicBezTo>
                    <a:pt x="3379" y="2813"/>
                    <a:pt x="3082" y="2174"/>
                    <a:pt x="2625" y="1603"/>
                  </a:cubicBezTo>
                  <a:cubicBezTo>
                    <a:pt x="2192" y="1033"/>
                    <a:pt x="1530" y="553"/>
                    <a:pt x="982" y="302"/>
                  </a:cubicBezTo>
                  <a:cubicBezTo>
                    <a:pt x="512" y="67"/>
                    <a:pt x="143" y="0"/>
                    <a:pt x="48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4992;p56">
              <a:extLst>
                <a:ext uri="{FF2B5EF4-FFF2-40B4-BE49-F238E27FC236}">
                  <a16:creationId xmlns:a16="http://schemas.microsoft.com/office/drawing/2014/main" id="{A756C42F-0878-6D83-956D-3BD98914CD9A}"/>
                </a:ext>
              </a:extLst>
            </p:cNvPr>
            <p:cNvSpPr/>
            <p:nvPr/>
          </p:nvSpPr>
          <p:spPr>
            <a:xfrm>
              <a:off x="4182950" y="1842575"/>
              <a:ext cx="52950" cy="18950"/>
            </a:xfrm>
            <a:custGeom>
              <a:avLst/>
              <a:gdLst/>
              <a:ahLst/>
              <a:cxnLst/>
              <a:rect l="l" t="t" r="r" b="b"/>
              <a:pathLst>
                <a:path w="2118" h="758" extrusionOk="0">
                  <a:moveTo>
                    <a:pt x="842" y="0"/>
                  </a:moveTo>
                  <a:cubicBezTo>
                    <a:pt x="344" y="0"/>
                    <a:pt x="1" y="174"/>
                    <a:pt x="44" y="367"/>
                  </a:cubicBezTo>
                  <a:cubicBezTo>
                    <a:pt x="112" y="573"/>
                    <a:pt x="615" y="756"/>
                    <a:pt x="1162" y="756"/>
                  </a:cubicBezTo>
                  <a:cubicBezTo>
                    <a:pt x="1195" y="757"/>
                    <a:pt x="1227" y="757"/>
                    <a:pt x="1258" y="757"/>
                  </a:cubicBezTo>
                  <a:cubicBezTo>
                    <a:pt x="1776" y="757"/>
                    <a:pt x="2117" y="584"/>
                    <a:pt x="2053" y="390"/>
                  </a:cubicBezTo>
                  <a:cubicBezTo>
                    <a:pt x="1984" y="185"/>
                    <a:pt x="1482" y="2"/>
                    <a:pt x="934" y="2"/>
                  </a:cubicBezTo>
                  <a:cubicBezTo>
                    <a:pt x="903" y="1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" name="Google Shape;4993;p56">
              <a:extLst>
                <a:ext uri="{FF2B5EF4-FFF2-40B4-BE49-F238E27FC236}">
                  <a16:creationId xmlns:a16="http://schemas.microsoft.com/office/drawing/2014/main" id="{71F6BEB5-3AE9-F645-D99E-388B1F367667}"/>
                </a:ext>
              </a:extLst>
            </p:cNvPr>
            <p:cNvSpPr/>
            <p:nvPr/>
          </p:nvSpPr>
          <p:spPr>
            <a:xfrm>
              <a:off x="4144100" y="1878500"/>
              <a:ext cx="135150" cy="171800"/>
            </a:xfrm>
            <a:custGeom>
              <a:avLst/>
              <a:gdLst/>
              <a:ahLst/>
              <a:cxnLst/>
              <a:rect l="l" t="t" r="r" b="b"/>
              <a:pathLst>
                <a:path w="5406" h="6872" extrusionOk="0">
                  <a:moveTo>
                    <a:pt x="1857" y="1"/>
                  </a:moveTo>
                  <a:cubicBezTo>
                    <a:pt x="1727" y="1"/>
                    <a:pt x="1595" y="23"/>
                    <a:pt x="1461" y="72"/>
                  </a:cubicBezTo>
                  <a:cubicBezTo>
                    <a:pt x="0" y="620"/>
                    <a:pt x="46" y="6257"/>
                    <a:pt x="2808" y="6828"/>
                  </a:cubicBezTo>
                  <a:cubicBezTo>
                    <a:pt x="2948" y="6857"/>
                    <a:pt x="3077" y="6871"/>
                    <a:pt x="3196" y="6871"/>
                  </a:cubicBezTo>
                  <a:cubicBezTo>
                    <a:pt x="5406" y="6871"/>
                    <a:pt x="4132" y="2103"/>
                    <a:pt x="4132" y="2103"/>
                  </a:cubicBezTo>
                  <a:cubicBezTo>
                    <a:pt x="4132" y="2103"/>
                    <a:pt x="3118" y="1"/>
                    <a:pt x="185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" name="Google Shape;4994;p56">
              <a:extLst>
                <a:ext uri="{FF2B5EF4-FFF2-40B4-BE49-F238E27FC236}">
                  <a16:creationId xmlns:a16="http://schemas.microsoft.com/office/drawing/2014/main" id="{E8882403-F8E3-AF5A-7573-E9DFBD0EB110}"/>
                </a:ext>
              </a:extLst>
            </p:cNvPr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0992" y="17325"/>
                    <a:pt x="65" y="17325"/>
                  </a:cubicBezTo>
                  <a:cubicBezTo>
                    <a:pt x="44" y="17325"/>
                    <a:pt x="22" y="17325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" name="Google Shape;4995;p56">
              <a:extLst>
                <a:ext uri="{FF2B5EF4-FFF2-40B4-BE49-F238E27FC236}">
                  <a16:creationId xmlns:a16="http://schemas.microsoft.com/office/drawing/2014/main" id="{0AC534BC-3F63-324A-93E1-09AAD38CE37A}"/>
                </a:ext>
              </a:extLst>
            </p:cNvPr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0992" y="17325"/>
                    <a:pt x="65" y="17325"/>
                  </a:cubicBezTo>
                  <a:cubicBezTo>
                    <a:pt x="44" y="17325"/>
                    <a:pt x="22" y="17325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rgbClr val="A154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4996;p56">
              <a:extLst>
                <a:ext uri="{FF2B5EF4-FFF2-40B4-BE49-F238E27FC236}">
                  <a16:creationId xmlns:a16="http://schemas.microsoft.com/office/drawing/2014/main" id="{D82C6A78-9066-3E6A-B617-AAF1F4C4FDBA}"/>
                </a:ext>
              </a:extLst>
            </p:cNvPr>
            <p:cNvSpPr/>
            <p:nvPr/>
          </p:nvSpPr>
          <p:spPr>
            <a:xfrm>
              <a:off x="3958625" y="2078825"/>
              <a:ext cx="191200" cy="115325"/>
            </a:xfrm>
            <a:custGeom>
              <a:avLst/>
              <a:gdLst/>
              <a:ahLst/>
              <a:cxnLst/>
              <a:rect l="l" t="t" r="r" b="b"/>
              <a:pathLst>
                <a:path w="7648" h="4613" extrusionOk="0">
                  <a:moveTo>
                    <a:pt x="7619" y="0"/>
                  </a:moveTo>
                  <a:cubicBezTo>
                    <a:pt x="7520" y="0"/>
                    <a:pt x="6454" y="799"/>
                    <a:pt x="5365" y="1554"/>
                  </a:cubicBezTo>
                  <a:cubicBezTo>
                    <a:pt x="4817" y="1965"/>
                    <a:pt x="4247" y="2330"/>
                    <a:pt x="3813" y="2604"/>
                  </a:cubicBezTo>
                  <a:cubicBezTo>
                    <a:pt x="3607" y="2741"/>
                    <a:pt x="3425" y="2832"/>
                    <a:pt x="3288" y="2924"/>
                  </a:cubicBezTo>
                  <a:cubicBezTo>
                    <a:pt x="3174" y="2992"/>
                    <a:pt x="3105" y="3038"/>
                    <a:pt x="3105" y="3038"/>
                  </a:cubicBezTo>
                  <a:cubicBezTo>
                    <a:pt x="3105" y="3038"/>
                    <a:pt x="2809" y="3220"/>
                    <a:pt x="2375" y="3449"/>
                  </a:cubicBezTo>
                  <a:cubicBezTo>
                    <a:pt x="1918" y="3700"/>
                    <a:pt x="1302" y="3974"/>
                    <a:pt x="686" y="4179"/>
                  </a:cubicBezTo>
                  <a:cubicBezTo>
                    <a:pt x="458" y="4270"/>
                    <a:pt x="229" y="4316"/>
                    <a:pt x="1" y="4384"/>
                  </a:cubicBezTo>
                  <a:cubicBezTo>
                    <a:pt x="92" y="4453"/>
                    <a:pt x="184" y="4521"/>
                    <a:pt x="275" y="4613"/>
                  </a:cubicBezTo>
                  <a:cubicBezTo>
                    <a:pt x="435" y="4567"/>
                    <a:pt x="617" y="4544"/>
                    <a:pt x="777" y="4499"/>
                  </a:cubicBezTo>
                  <a:cubicBezTo>
                    <a:pt x="1439" y="4316"/>
                    <a:pt x="2078" y="4065"/>
                    <a:pt x="2557" y="3814"/>
                  </a:cubicBezTo>
                  <a:cubicBezTo>
                    <a:pt x="3014" y="3608"/>
                    <a:pt x="3333" y="3426"/>
                    <a:pt x="3333" y="3426"/>
                  </a:cubicBezTo>
                  <a:cubicBezTo>
                    <a:pt x="3333" y="3426"/>
                    <a:pt x="3402" y="3380"/>
                    <a:pt x="3539" y="3289"/>
                  </a:cubicBezTo>
                  <a:cubicBezTo>
                    <a:pt x="3653" y="3220"/>
                    <a:pt x="3836" y="3106"/>
                    <a:pt x="4041" y="2946"/>
                  </a:cubicBezTo>
                  <a:cubicBezTo>
                    <a:pt x="4475" y="2672"/>
                    <a:pt x="5023" y="2239"/>
                    <a:pt x="5570" y="1828"/>
                  </a:cubicBezTo>
                  <a:cubicBezTo>
                    <a:pt x="6620" y="961"/>
                    <a:pt x="7647" y="48"/>
                    <a:pt x="7625" y="2"/>
                  </a:cubicBezTo>
                  <a:cubicBezTo>
                    <a:pt x="7623" y="1"/>
                    <a:pt x="7621" y="0"/>
                    <a:pt x="761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4997;p56">
              <a:extLst>
                <a:ext uri="{FF2B5EF4-FFF2-40B4-BE49-F238E27FC236}">
                  <a16:creationId xmlns:a16="http://schemas.microsoft.com/office/drawing/2014/main" id="{42EEE712-1F50-6145-6689-49257344D72E}"/>
                </a:ext>
              </a:extLst>
            </p:cNvPr>
            <p:cNvSpPr/>
            <p:nvPr/>
          </p:nvSpPr>
          <p:spPr>
            <a:xfrm>
              <a:off x="4201150" y="2212350"/>
              <a:ext cx="97600" cy="159275"/>
            </a:xfrm>
            <a:custGeom>
              <a:avLst/>
              <a:gdLst/>
              <a:ahLst/>
              <a:cxnLst/>
              <a:rect l="l" t="t" r="r" b="b"/>
              <a:pathLst>
                <a:path w="3904" h="6371" extrusionOk="0">
                  <a:moveTo>
                    <a:pt x="3878" y="1"/>
                  </a:moveTo>
                  <a:cubicBezTo>
                    <a:pt x="3842" y="1"/>
                    <a:pt x="3642" y="269"/>
                    <a:pt x="3379" y="664"/>
                  </a:cubicBezTo>
                  <a:cubicBezTo>
                    <a:pt x="3105" y="1075"/>
                    <a:pt x="2785" y="1645"/>
                    <a:pt x="2466" y="2216"/>
                  </a:cubicBezTo>
                  <a:cubicBezTo>
                    <a:pt x="2124" y="2810"/>
                    <a:pt x="1804" y="3380"/>
                    <a:pt x="1553" y="3791"/>
                  </a:cubicBezTo>
                  <a:cubicBezTo>
                    <a:pt x="1302" y="4202"/>
                    <a:pt x="1119" y="4499"/>
                    <a:pt x="1119" y="4499"/>
                  </a:cubicBezTo>
                  <a:cubicBezTo>
                    <a:pt x="1119" y="4499"/>
                    <a:pt x="959" y="4773"/>
                    <a:pt x="708" y="5183"/>
                  </a:cubicBezTo>
                  <a:cubicBezTo>
                    <a:pt x="526" y="5480"/>
                    <a:pt x="275" y="5845"/>
                    <a:pt x="1" y="6188"/>
                  </a:cubicBezTo>
                  <a:cubicBezTo>
                    <a:pt x="115" y="6256"/>
                    <a:pt x="206" y="6302"/>
                    <a:pt x="320" y="6370"/>
                  </a:cubicBezTo>
                  <a:cubicBezTo>
                    <a:pt x="594" y="6028"/>
                    <a:pt x="845" y="5686"/>
                    <a:pt x="1051" y="5412"/>
                  </a:cubicBezTo>
                  <a:cubicBezTo>
                    <a:pt x="1325" y="5001"/>
                    <a:pt x="1507" y="4727"/>
                    <a:pt x="1507" y="4727"/>
                  </a:cubicBezTo>
                  <a:cubicBezTo>
                    <a:pt x="1507" y="4727"/>
                    <a:pt x="1667" y="4430"/>
                    <a:pt x="1918" y="3996"/>
                  </a:cubicBezTo>
                  <a:cubicBezTo>
                    <a:pt x="2146" y="3563"/>
                    <a:pt x="2443" y="2969"/>
                    <a:pt x="2740" y="2376"/>
                  </a:cubicBezTo>
                  <a:cubicBezTo>
                    <a:pt x="3037" y="1782"/>
                    <a:pt x="3310" y="1189"/>
                    <a:pt x="3539" y="755"/>
                  </a:cubicBezTo>
                  <a:cubicBezTo>
                    <a:pt x="3767" y="322"/>
                    <a:pt x="3904" y="25"/>
                    <a:pt x="3881" y="2"/>
                  </a:cubicBezTo>
                  <a:cubicBezTo>
                    <a:pt x="3880" y="1"/>
                    <a:pt x="3879" y="1"/>
                    <a:pt x="387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" name="Google Shape;4998;p56">
              <a:extLst>
                <a:ext uri="{FF2B5EF4-FFF2-40B4-BE49-F238E27FC236}">
                  <a16:creationId xmlns:a16="http://schemas.microsoft.com/office/drawing/2014/main" id="{C66D47F5-C771-AE69-0EFA-F31E17DC8BA6}"/>
                </a:ext>
              </a:extLst>
            </p:cNvPr>
            <p:cNvSpPr/>
            <p:nvPr/>
          </p:nvSpPr>
          <p:spPr>
            <a:xfrm>
              <a:off x="4163500" y="1810075"/>
              <a:ext cx="120425" cy="262000"/>
            </a:xfrm>
            <a:custGeom>
              <a:avLst/>
              <a:gdLst/>
              <a:ahLst/>
              <a:cxnLst/>
              <a:rect l="l" t="t" r="r" b="b"/>
              <a:pathLst>
                <a:path w="4817" h="10480" extrusionOk="0">
                  <a:moveTo>
                    <a:pt x="4747" y="1"/>
                  </a:moveTo>
                  <a:cubicBezTo>
                    <a:pt x="4693" y="1"/>
                    <a:pt x="4150" y="1336"/>
                    <a:pt x="3675" y="2672"/>
                  </a:cubicBezTo>
                  <a:cubicBezTo>
                    <a:pt x="3173" y="4041"/>
                    <a:pt x="2648" y="5365"/>
                    <a:pt x="2648" y="5365"/>
                  </a:cubicBezTo>
                  <a:cubicBezTo>
                    <a:pt x="2648" y="5365"/>
                    <a:pt x="2511" y="5708"/>
                    <a:pt x="2306" y="6210"/>
                  </a:cubicBezTo>
                  <a:cubicBezTo>
                    <a:pt x="2260" y="6324"/>
                    <a:pt x="2214" y="6461"/>
                    <a:pt x="2146" y="6598"/>
                  </a:cubicBezTo>
                  <a:cubicBezTo>
                    <a:pt x="2077" y="6735"/>
                    <a:pt x="2009" y="6894"/>
                    <a:pt x="1940" y="7054"/>
                  </a:cubicBezTo>
                  <a:cubicBezTo>
                    <a:pt x="1803" y="7351"/>
                    <a:pt x="1667" y="7671"/>
                    <a:pt x="1507" y="7990"/>
                  </a:cubicBezTo>
                  <a:cubicBezTo>
                    <a:pt x="845" y="9268"/>
                    <a:pt x="0" y="10432"/>
                    <a:pt x="46" y="10478"/>
                  </a:cubicBezTo>
                  <a:cubicBezTo>
                    <a:pt x="48" y="10479"/>
                    <a:pt x="50" y="10479"/>
                    <a:pt x="52" y="10479"/>
                  </a:cubicBezTo>
                  <a:cubicBezTo>
                    <a:pt x="109" y="10479"/>
                    <a:pt x="333" y="10210"/>
                    <a:pt x="662" y="9793"/>
                  </a:cubicBezTo>
                  <a:cubicBezTo>
                    <a:pt x="1005" y="9382"/>
                    <a:pt x="1393" y="8766"/>
                    <a:pt x="1781" y="8150"/>
                  </a:cubicBezTo>
                  <a:cubicBezTo>
                    <a:pt x="1963" y="7830"/>
                    <a:pt x="2123" y="7511"/>
                    <a:pt x="2283" y="7214"/>
                  </a:cubicBezTo>
                  <a:cubicBezTo>
                    <a:pt x="2374" y="7054"/>
                    <a:pt x="2443" y="6917"/>
                    <a:pt x="2511" y="6780"/>
                  </a:cubicBezTo>
                  <a:cubicBezTo>
                    <a:pt x="2580" y="6621"/>
                    <a:pt x="2648" y="6484"/>
                    <a:pt x="2694" y="6369"/>
                  </a:cubicBezTo>
                  <a:cubicBezTo>
                    <a:pt x="2922" y="5867"/>
                    <a:pt x="3059" y="5525"/>
                    <a:pt x="3059" y="5525"/>
                  </a:cubicBezTo>
                  <a:cubicBezTo>
                    <a:pt x="3059" y="5525"/>
                    <a:pt x="3561" y="4155"/>
                    <a:pt x="3972" y="2786"/>
                  </a:cubicBezTo>
                  <a:cubicBezTo>
                    <a:pt x="4383" y="1394"/>
                    <a:pt x="4816" y="24"/>
                    <a:pt x="4748" y="1"/>
                  </a:cubicBezTo>
                  <a:cubicBezTo>
                    <a:pt x="4748" y="1"/>
                    <a:pt x="4747" y="1"/>
                    <a:pt x="4747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" name="Google Shape;4999;p56">
              <a:extLst>
                <a:ext uri="{FF2B5EF4-FFF2-40B4-BE49-F238E27FC236}">
                  <a16:creationId xmlns:a16="http://schemas.microsoft.com/office/drawing/2014/main" id="{E41BEEC8-6535-2F1A-2808-F0DAF9AD2F74}"/>
                </a:ext>
              </a:extLst>
            </p:cNvPr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3513" y="3767"/>
                    <a:pt x="11664" y="7784"/>
                  </a:cubicBezTo>
                  <a:cubicBezTo>
                    <a:pt x="12053" y="8811"/>
                    <a:pt x="12509" y="10523"/>
                    <a:pt x="12235" y="11892"/>
                  </a:cubicBezTo>
                  <a:cubicBezTo>
                    <a:pt x="11824" y="13947"/>
                    <a:pt x="8264" y="18763"/>
                    <a:pt x="5661" y="18763"/>
                  </a:cubicBezTo>
                  <a:cubicBezTo>
                    <a:pt x="4223" y="18763"/>
                    <a:pt x="3858" y="17599"/>
                    <a:pt x="3835" y="16572"/>
                  </a:cubicBezTo>
                  <a:cubicBezTo>
                    <a:pt x="2713" y="17034"/>
                    <a:pt x="1485" y="17326"/>
                    <a:pt x="151" y="17326"/>
                  </a:cubicBezTo>
                  <a:cubicBezTo>
                    <a:pt x="101" y="17326"/>
                    <a:pt x="51" y="17326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5000;p56">
              <a:extLst>
                <a:ext uri="{FF2B5EF4-FFF2-40B4-BE49-F238E27FC236}">
                  <a16:creationId xmlns:a16="http://schemas.microsoft.com/office/drawing/2014/main" id="{0F34D7EF-D26D-A898-267D-BAAEB1E8C167}"/>
                </a:ext>
              </a:extLst>
            </p:cNvPr>
            <p:cNvSpPr/>
            <p:nvPr/>
          </p:nvSpPr>
          <p:spPr>
            <a:xfrm>
              <a:off x="4614875" y="2396125"/>
              <a:ext cx="190025" cy="191450"/>
            </a:xfrm>
            <a:custGeom>
              <a:avLst/>
              <a:gdLst/>
              <a:ahLst/>
              <a:cxnLst/>
              <a:rect l="l" t="t" r="r" b="b"/>
              <a:pathLst>
                <a:path w="7601" h="7658" extrusionOk="0">
                  <a:moveTo>
                    <a:pt x="7373" y="1"/>
                  </a:moveTo>
                  <a:lnTo>
                    <a:pt x="0" y="2260"/>
                  </a:lnTo>
                  <a:lnTo>
                    <a:pt x="594" y="6734"/>
                  </a:lnTo>
                  <a:cubicBezTo>
                    <a:pt x="594" y="6734"/>
                    <a:pt x="1944" y="7657"/>
                    <a:pt x="3771" y="7657"/>
                  </a:cubicBezTo>
                  <a:cubicBezTo>
                    <a:pt x="4930" y="7657"/>
                    <a:pt x="6281" y="7286"/>
                    <a:pt x="7601" y="6072"/>
                  </a:cubicBezTo>
                  <a:lnTo>
                    <a:pt x="7373" y="1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5001;p56">
              <a:extLst>
                <a:ext uri="{FF2B5EF4-FFF2-40B4-BE49-F238E27FC236}">
                  <a16:creationId xmlns:a16="http://schemas.microsoft.com/office/drawing/2014/main" id="{6B33927F-FEE6-A140-1801-283D3073D4D2}"/>
                </a:ext>
              </a:extLst>
            </p:cNvPr>
            <p:cNvSpPr/>
            <p:nvPr/>
          </p:nvSpPr>
          <p:spPr>
            <a:xfrm>
              <a:off x="4614875" y="2396125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7373" y="1"/>
                  </a:moveTo>
                  <a:lnTo>
                    <a:pt x="0" y="2260"/>
                  </a:lnTo>
                  <a:lnTo>
                    <a:pt x="206" y="3813"/>
                  </a:lnTo>
                  <a:cubicBezTo>
                    <a:pt x="845" y="3767"/>
                    <a:pt x="1484" y="3698"/>
                    <a:pt x="2123" y="3630"/>
                  </a:cubicBezTo>
                  <a:cubicBezTo>
                    <a:pt x="2945" y="3562"/>
                    <a:pt x="3766" y="3425"/>
                    <a:pt x="4588" y="3402"/>
                  </a:cubicBezTo>
                  <a:cubicBezTo>
                    <a:pt x="4608" y="3401"/>
                    <a:pt x="4628" y="3401"/>
                    <a:pt x="4647" y="3401"/>
                  </a:cubicBezTo>
                  <a:cubicBezTo>
                    <a:pt x="6455" y="3401"/>
                    <a:pt x="6250" y="5475"/>
                    <a:pt x="5866" y="7214"/>
                  </a:cubicBezTo>
                  <a:cubicBezTo>
                    <a:pt x="6437" y="6962"/>
                    <a:pt x="7007" y="6597"/>
                    <a:pt x="7601" y="6072"/>
                  </a:cubicBezTo>
                  <a:lnTo>
                    <a:pt x="737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5002;p56">
              <a:extLst>
                <a:ext uri="{FF2B5EF4-FFF2-40B4-BE49-F238E27FC236}">
                  <a16:creationId xmlns:a16="http://schemas.microsoft.com/office/drawing/2014/main" id="{A0B0F1D4-A8EA-4A67-0C4C-26EB99C60367}"/>
                </a:ext>
              </a:extLst>
            </p:cNvPr>
            <p:cNvSpPr/>
            <p:nvPr/>
          </p:nvSpPr>
          <p:spPr>
            <a:xfrm>
              <a:off x="4097300" y="1482450"/>
              <a:ext cx="1221750" cy="969375"/>
            </a:xfrm>
            <a:custGeom>
              <a:avLst/>
              <a:gdLst/>
              <a:ahLst/>
              <a:cxnLst/>
              <a:rect l="l" t="t" r="r" b="b"/>
              <a:pathLst>
                <a:path w="48870" h="38775" extrusionOk="0">
                  <a:moveTo>
                    <a:pt x="24619" y="1"/>
                  </a:moveTo>
                  <a:cubicBezTo>
                    <a:pt x="22259" y="1"/>
                    <a:pt x="19559" y="365"/>
                    <a:pt x="16572" y="1351"/>
                  </a:cubicBezTo>
                  <a:cubicBezTo>
                    <a:pt x="6871" y="4547"/>
                    <a:pt x="7350" y="13357"/>
                    <a:pt x="6620" y="19474"/>
                  </a:cubicBezTo>
                  <a:cubicBezTo>
                    <a:pt x="1" y="30248"/>
                    <a:pt x="7989" y="37233"/>
                    <a:pt x="16412" y="38534"/>
                  </a:cubicBezTo>
                  <a:cubicBezTo>
                    <a:pt x="17484" y="38698"/>
                    <a:pt x="18555" y="38774"/>
                    <a:pt x="19613" y="38774"/>
                  </a:cubicBezTo>
                  <a:cubicBezTo>
                    <a:pt x="27381" y="38774"/>
                    <a:pt x="34453" y="34645"/>
                    <a:pt x="36361" y="30727"/>
                  </a:cubicBezTo>
                  <a:cubicBezTo>
                    <a:pt x="36361" y="30727"/>
                    <a:pt x="37060" y="33208"/>
                    <a:pt x="39738" y="33208"/>
                  </a:cubicBezTo>
                  <a:cubicBezTo>
                    <a:pt x="40380" y="33208"/>
                    <a:pt x="41135" y="33066"/>
                    <a:pt x="42022" y="32713"/>
                  </a:cubicBezTo>
                  <a:cubicBezTo>
                    <a:pt x="45606" y="31298"/>
                    <a:pt x="48870" y="25569"/>
                    <a:pt x="46359" y="23058"/>
                  </a:cubicBezTo>
                  <a:cubicBezTo>
                    <a:pt x="45284" y="21983"/>
                    <a:pt x="44206" y="21633"/>
                    <a:pt x="43258" y="21633"/>
                  </a:cubicBezTo>
                  <a:cubicBezTo>
                    <a:pt x="41489" y="21633"/>
                    <a:pt x="40173" y="22853"/>
                    <a:pt x="40173" y="22853"/>
                  </a:cubicBezTo>
                  <a:cubicBezTo>
                    <a:pt x="40173" y="22853"/>
                    <a:pt x="46815" y="10664"/>
                    <a:pt x="35288" y="2949"/>
                  </a:cubicBezTo>
                  <a:cubicBezTo>
                    <a:pt x="35288" y="2949"/>
                    <a:pt x="31328" y="1"/>
                    <a:pt x="24619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" name="Google Shape;5003;p56">
              <a:extLst>
                <a:ext uri="{FF2B5EF4-FFF2-40B4-BE49-F238E27FC236}">
                  <a16:creationId xmlns:a16="http://schemas.microsoft.com/office/drawing/2014/main" id="{88819339-6636-2F35-C2EE-463DF1D77024}"/>
                </a:ext>
              </a:extLst>
            </p:cNvPr>
            <p:cNvSpPr/>
            <p:nvPr/>
          </p:nvSpPr>
          <p:spPr>
            <a:xfrm>
              <a:off x="4097300" y="1610375"/>
              <a:ext cx="894775" cy="841500"/>
            </a:xfrm>
            <a:custGeom>
              <a:avLst/>
              <a:gdLst/>
              <a:ahLst/>
              <a:cxnLst/>
              <a:rect l="l" t="t" r="r" b="b"/>
              <a:pathLst>
                <a:path w="35791" h="33660" extrusionOk="0">
                  <a:moveTo>
                    <a:pt x="10614" y="0"/>
                  </a:moveTo>
                  <a:lnTo>
                    <a:pt x="10614" y="0"/>
                  </a:lnTo>
                  <a:cubicBezTo>
                    <a:pt x="7054" y="4109"/>
                    <a:pt x="7145" y="9929"/>
                    <a:pt x="6620" y="14357"/>
                  </a:cubicBezTo>
                  <a:cubicBezTo>
                    <a:pt x="1" y="25131"/>
                    <a:pt x="7989" y="32116"/>
                    <a:pt x="16412" y="33417"/>
                  </a:cubicBezTo>
                  <a:cubicBezTo>
                    <a:pt x="17487" y="33582"/>
                    <a:pt x="18560" y="33659"/>
                    <a:pt x="19619" y="33659"/>
                  </a:cubicBezTo>
                  <a:cubicBezTo>
                    <a:pt x="26751" y="33659"/>
                    <a:pt x="33287" y="30166"/>
                    <a:pt x="35791" y="26569"/>
                  </a:cubicBezTo>
                  <a:lnTo>
                    <a:pt x="35791" y="26569"/>
                  </a:lnTo>
                  <a:cubicBezTo>
                    <a:pt x="32920" y="29852"/>
                    <a:pt x="26850" y="32813"/>
                    <a:pt x="20277" y="32813"/>
                  </a:cubicBezTo>
                  <a:cubicBezTo>
                    <a:pt x="19219" y="32813"/>
                    <a:pt x="18147" y="32737"/>
                    <a:pt x="17074" y="32572"/>
                  </a:cubicBezTo>
                  <a:cubicBezTo>
                    <a:pt x="8651" y="31271"/>
                    <a:pt x="662" y="24286"/>
                    <a:pt x="7282" y="13513"/>
                  </a:cubicBezTo>
                  <a:cubicBezTo>
                    <a:pt x="7761" y="9382"/>
                    <a:pt x="7716" y="4040"/>
                    <a:pt x="1061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" name="Google Shape;5004;p56">
              <a:extLst>
                <a:ext uri="{FF2B5EF4-FFF2-40B4-BE49-F238E27FC236}">
                  <a16:creationId xmlns:a16="http://schemas.microsoft.com/office/drawing/2014/main" id="{CB8C9800-B4D1-D73C-DE28-553BA0950984}"/>
                </a:ext>
              </a:extLst>
            </p:cNvPr>
            <p:cNvSpPr/>
            <p:nvPr/>
          </p:nvSpPr>
          <p:spPr>
            <a:xfrm>
              <a:off x="5008025" y="2223225"/>
              <a:ext cx="231125" cy="89450"/>
            </a:xfrm>
            <a:custGeom>
              <a:avLst/>
              <a:gdLst/>
              <a:ahLst/>
              <a:cxnLst/>
              <a:rect l="l" t="t" r="r" b="b"/>
              <a:pathLst>
                <a:path w="9245" h="3578" extrusionOk="0">
                  <a:moveTo>
                    <a:pt x="9245" y="1"/>
                  </a:moveTo>
                  <a:cubicBezTo>
                    <a:pt x="8378" y="1005"/>
                    <a:pt x="7328" y="1827"/>
                    <a:pt x="6255" y="2260"/>
                  </a:cubicBezTo>
                  <a:cubicBezTo>
                    <a:pt x="5373" y="2607"/>
                    <a:pt x="4621" y="2747"/>
                    <a:pt x="3982" y="2747"/>
                  </a:cubicBezTo>
                  <a:cubicBezTo>
                    <a:pt x="1294" y="2747"/>
                    <a:pt x="594" y="275"/>
                    <a:pt x="594" y="275"/>
                  </a:cubicBezTo>
                  <a:cubicBezTo>
                    <a:pt x="434" y="594"/>
                    <a:pt x="229" y="937"/>
                    <a:pt x="1" y="1279"/>
                  </a:cubicBezTo>
                  <a:cubicBezTo>
                    <a:pt x="214" y="1812"/>
                    <a:pt x="1050" y="3578"/>
                    <a:pt x="3308" y="3578"/>
                  </a:cubicBezTo>
                  <a:cubicBezTo>
                    <a:pt x="3949" y="3578"/>
                    <a:pt x="4704" y="3435"/>
                    <a:pt x="5593" y="3082"/>
                  </a:cubicBezTo>
                  <a:cubicBezTo>
                    <a:pt x="6962" y="2557"/>
                    <a:pt x="8286" y="1393"/>
                    <a:pt x="9245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5005;p56">
              <a:extLst>
                <a:ext uri="{FF2B5EF4-FFF2-40B4-BE49-F238E27FC236}">
                  <a16:creationId xmlns:a16="http://schemas.microsoft.com/office/drawing/2014/main" id="{B86BCDF9-7CE6-7A8E-97F7-2D834725640E}"/>
                </a:ext>
              </a:extLst>
            </p:cNvPr>
            <p:cNvSpPr/>
            <p:nvPr/>
          </p:nvSpPr>
          <p:spPr>
            <a:xfrm>
              <a:off x="4437400" y="2367700"/>
              <a:ext cx="38825" cy="22275"/>
            </a:xfrm>
            <a:custGeom>
              <a:avLst/>
              <a:gdLst/>
              <a:ahLst/>
              <a:cxnLst/>
              <a:rect l="l" t="t" r="r" b="b"/>
              <a:pathLst>
                <a:path w="1553" h="891" extrusionOk="0">
                  <a:moveTo>
                    <a:pt x="451" y="1"/>
                  </a:moveTo>
                  <a:cubicBezTo>
                    <a:pt x="212" y="1"/>
                    <a:pt x="39" y="93"/>
                    <a:pt x="23" y="248"/>
                  </a:cubicBezTo>
                  <a:cubicBezTo>
                    <a:pt x="0" y="453"/>
                    <a:pt x="320" y="727"/>
                    <a:pt x="731" y="841"/>
                  </a:cubicBezTo>
                  <a:cubicBezTo>
                    <a:pt x="860" y="875"/>
                    <a:pt x="981" y="891"/>
                    <a:pt x="1088" y="891"/>
                  </a:cubicBezTo>
                  <a:cubicBezTo>
                    <a:pt x="1340" y="891"/>
                    <a:pt x="1514" y="803"/>
                    <a:pt x="1530" y="658"/>
                  </a:cubicBezTo>
                  <a:cubicBezTo>
                    <a:pt x="1553" y="430"/>
                    <a:pt x="1233" y="179"/>
                    <a:pt x="822" y="65"/>
                  </a:cubicBezTo>
                  <a:cubicBezTo>
                    <a:pt x="690" y="21"/>
                    <a:pt x="563" y="1"/>
                    <a:pt x="4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5006;p56">
              <a:extLst>
                <a:ext uri="{FF2B5EF4-FFF2-40B4-BE49-F238E27FC236}">
                  <a16:creationId xmlns:a16="http://schemas.microsoft.com/office/drawing/2014/main" id="{F0B8F980-1810-2AAA-71B7-C19017E1A805}"/>
                </a:ext>
              </a:extLst>
            </p:cNvPr>
            <p:cNvSpPr/>
            <p:nvPr/>
          </p:nvSpPr>
          <p:spPr>
            <a:xfrm>
              <a:off x="5071375" y="2080425"/>
              <a:ext cx="158650" cy="192800"/>
            </a:xfrm>
            <a:custGeom>
              <a:avLst/>
              <a:gdLst/>
              <a:ahLst/>
              <a:cxnLst/>
              <a:rect l="l" t="t" r="r" b="b"/>
              <a:pathLst>
                <a:path w="6346" h="7712" extrusionOk="0">
                  <a:moveTo>
                    <a:pt x="5042" y="1"/>
                  </a:moveTo>
                  <a:cubicBezTo>
                    <a:pt x="5006" y="1"/>
                    <a:pt x="4969" y="3"/>
                    <a:pt x="4931" y="6"/>
                  </a:cubicBezTo>
                  <a:cubicBezTo>
                    <a:pt x="3584" y="143"/>
                    <a:pt x="799" y="3111"/>
                    <a:pt x="799" y="3111"/>
                  </a:cubicBezTo>
                  <a:cubicBezTo>
                    <a:pt x="799" y="3111"/>
                    <a:pt x="860" y="3105"/>
                    <a:pt x="955" y="3105"/>
                  </a:cubicBezTo>
                  <a:cubicBezTo>
                    <a:pt x="1364" y="3105"/>
                    <a:pt x="2415" y="3210"/>
                    <a:pt x="2100" y="4320"/>
                  </a:cubicBezTo>
                  <a:cubicBezTo>
                    <a:pt x="1712" y="5667"/>
                    <a:pt x="0" y="6352"/>
                    <a:pt x="0" y="6352"/>
                  </a:cubicBezTo>
                  <a:cubicBezTo>
                    <a:pt x="0" y="6352"/>
                    <a:pt x="269" y="7712"/>
                    <a:pt x="1402" y="7712"/>
                  </a:cubicBezTo>
                  <a:cubicBezTo>
                    <a:pt x="1505" y="7712"/>
                    <a:pt x="1616" y="7701"/>
                    <a:pt x="1735" y="7676"/>
                  </a:cubicBezTo>
                  <a:cubicBezTo>
                    <a:pt x="3127" y="7402"/>
                    <a:pt x="6346" y="4503"/>
                    <a:pt x="6254" y="2220"/>
                  </a:cubicBezTo>
                  <a:cubicBezTo>
                    <a:pt x="6254" y="2220"/>
                    <a:pt x="6276" y="1"/>
                    <a:pt x="5042" y="1"/>
                  </a:cubicBezTo>
                  <a:close/>
                </a:path>
              </a:pathLst>
            </a:custGeom>
            <a:solidFill>
              <a:srgbClr val="FFBE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5007;p56">
              <a:extLst>
                <a:ext uri="{FF2B5EF4-FFF2-40B4-BE49-F238E27FC236}">
                  <a16:creationId xmlns:a16="http://schemas.microsoft.com/office/drawing/2014/main" id="{19F09FD8-884E-870D-1C3B-7171F52A66C0}"/>
                </a:ext>
              </a:extLst>
            </p:cNvPr>
            <p:cNvSpPr/>
            <p:nvPr/>
          </p:nvSpPr>
          <p:spPr>
            <a:xfrm>
              <a:off x="5058825" y="2080575"/>
              <a:ext cx="165500" cy="194025"/>
            </a:xfrm>
            <a:custGeom>
              <a:avLst/>
              <a:gdLst/>
              <a:ahLst/>
              <a:cxnLst/>
              <a:rect l="l" t="t" r="r" b="b"/>
              <a:pathLst>
                <a:path w="6620" h="7761" extrusionOk="0">
                  <a:moveTo>
                    <a:pt x="1895" y="2854"/>
                  </a:moveTo>
                  <a:cubicBezTo>
                    <a:pt x="1891" y="2854"/>
                    <a:pt x="1891" y="2854"/>
                    <a:pt x="1893" y="2855"/>
                  </a:cubicBezTo>
                  <a:lnTo>
                    <a:pt x="1893" y="2855"/>
                  </a:lnTo>
                  <a:cubicBezTo>
                    <a:pt x="1894" y="2855"/>
                    <a:pt x="1894" y="2854"/>
                    <a:pt x="1895" y="2854"/>
                  </a:cubicBezTo>
                  <a:close/>
                  <a:moveTo>
                    <a:pt x="5433" y="0"/>
                  </a:moveTo>
                  <a:cubicBezTo>
                    <a:pt x="4999" y="0"/>
                    <a:pt x="4588" y="137"/>
                    <a:pt x="4177" y="297"/>
                  </a:cubicBezTo>
                  <a:cubicBezTo>
                    <a:pt x="3378" y="662"/>
                    <a:pt x="2602" y="1210"/>
                    <a:pt x="1940" y="1758"/>
                  </a:cubicBezTo>
                  <a:cubicBezTo>
                    <a:pt x="1781" y="1918"/>
                    <a:pt x="1621" y="2055"/>
                    <a:pt x="1484" y="2192"/>
                  </a:cubicBezTo>
                  <a:cubicBezTo>
                    <a:pt x="1393" y="2283"/>
                    <a:pt x="1347" y="2306"/>
                    <a:pt x="1233" y="2443"/>
                  </a:cubicBezTo>
                  <a:cubicBezTo>
                    <a:pt x="1096" y="2557"/>
                    <a:pt x="1005" y="2694"/>
                    <a:pt x="890" y="2831"/>
                  </a:cubicBezTo>
                  <a:cubicBezTo>
                    <a:pt x="685" y="3082"/>
                    <a:pt x="525" y="3333"/>
                    <a:pt x="388" y="3561"/>
                  </a:cubicBezTo>
                  <a:cubicBezTo>
                    <a:pt x="206" y="3835"/>
                    <a:pt x="160" y="3949"/>
                    <a:pt x="69" y="4109"/>
                  </a:cubicBezTo>
                  <a:cubicBezTo>
                    <a:pt x="388" y="3995"/>
                    <a:pt x="685" y="3881"/>
                    <a:pt x="982" y="3789"/>
                  </a:cubicBezTo>
                  <a:cubicBezTo>
                    <a:pt x="1119" y="3744"/>
                    <a:pt x="1278" y="3698"/>
                    <a:pt x="1438" y="3630"/>
                  </a:cubicBezTo>
                  <a:cubicBezTo>
                    <a:pt x="1495" y="3618"/>
                    <a:pt x="1541" y="3618"/>
                    <a:pt x="1587" y="3618"/>
                  </a:cubicBezTo>
                  <a:cubicBezTo>
                    <a:pt x="1632" y="3618"/>
                    <a:pt x="1678" y="3618"/>
                    <a:pt x="1735" y="3607"/>
                  </a:cubicBezTo>
                  <a:lnTo>
                    <a:pt x="1872" y="3607"/>
                  </a:lnTo>
                  <a:cubicBezTo>
                    <a:pt x="1895" y="3607"/>
                    <a:pt x="1895" y="3607"/>
                    <a:pt x="1918" y="3630"/>
                  </a:cubicBezTo>
                  <a:cubicBezTo>
                    <a:pt x="1940" y="3652"/>
                    <a:pt x="1986" y="3652"/>
                    <a:pt x="1986" y="3652"/>
                  </a:cubicBezTo>
                  <a:cubicBezTo>
                    <a:pt x="2077" y="3721"/>
                    <a:pt x="2100" y="3789"/>
                    <a:pt x="2100" y="3789"/>
                  </a:cubicBezTo>
                  <a:cubicBezTo>
                    <a:pt x="2100" y="3789"/>
                    <a:pt x="2100" y="3812"/>
                    <a:pt x="2123" y="3835"/>
                  </a:cubicBezTo>
                  <a:cubicBezTo>
                    <a:pt x="2123" y="3881"/>
                    <a:pt x="2146" y="3949"/>
                    <a:pt x="2169" y="4018"/>
                  </a:cubicBezTo>
                  <a:cubicBezTo>
                    <a:pt x="2191" y="4200"/>
                    <a:pt x="2146" y="4474"/>
                    <a:pt x="1986" y="4794"/>
                  </a:cubicBezTo>
                  <a:cubicBezTo>
                    <a:pt x="1849" y="5113"/>
                    <a:pt x="1552" y="5456"/>
                    <a:pt x="1141" y="5707"/>
                  </a:cubicBezTo>
                  <a:cubicBezTo>
                    <a:pt x="1050" y="5775"/>
                    <a:pt x="936" y="5821"/>
                    <a:pt x="822" y="5889"/>
                  </a:cubicBezTo>
                  <a:cubicBezTo>
                    <a:pt x="753" y="5912"/>
                    <a:pt x="708" y="5935"/>
                    <a:pt x="639" y="5958"/>
                  </a:cubicBezTo>
                  <a:lnTo>
                    <a:pt x="297" y="6072"/>
                  </a:lnTo>
                  <a:lnTo>
                    <a:pt x="114" y="6118"/>
                  </a:lnTo>
                  <a:lnTo>
                    <a:pt x="23" y="6163"/>
                  </a:lnTo>
                  <a:cubicBezTo>
                    <a:pt x="0" y="6186"/>
                    <a:pt x="23" y="6209"/>
                    <a:pt x="23" y="6232"/>
                  </a:cubicBezTo>
                  <a:lnTo>
                    <a:pt x="114" y="6597"/>
                  </a:lnTo>
                  <a:cubicBezTo>
                    <a:pt x="160" y="6848"/>
                    <a:pt x="251" y="6962"/>
                    <a:pt x="343" y="7122"/>
                  </a:cubicBezTo>
                  <a:cubicBezTo>
                    <a:pt x="525" y="7396"/>
                    <a:pt x="868" y="7670"/>
                    <a:pt x="1233" y="7738"/>
                  </a:cubicBezTo>
                  <a:cubicBezTo>
                    <a:pt x="1354" y="7753"/>
                    <a:pt x="1474" y="7761"/>
                    <a:pt x="1590" y="7761"/>
                  </a:cubicBezTo>
                  <a:cubicBezTo>
                    <a:pt x="1821" y="7761"/>
                    <a:pt x="2039" y="7731"/>
                    <a:pt x="2237" y="7670"/>
                  </a:cubicBezTo>
                  <a:cubicBezTo>
                    <a:pt x="2831" y="7533"/>
                    <a:pt x="3287" y="7282"/>
                    <a:pt x="3675" y="7031"/>
                  </a:cubicBezTo>
                  <a:cubicBezTo>
                    <a:pt x="4428" y="6551"/>
                    <a:pt x="4771" y="6049"/>
                    <a:pt x="4725" y="6026"/>
                  </a:cubicBezTo>
                  <a:cubicBezTo>
                    <a:pt x="4722" y="6024"/>
                    <a:pt x="4717" y="6023"/>
                    <a:pt x="4712" y="6023"/>
                  </a:cubicBezTo>
                  <a:cubicBezTo>
                    <a:pt x="4616" y="6023"/>
                    <a:pt x="4229" y="6411"/>
                    <a:pt x="3492" y="6780"/>
                  </a:cubicBezTo>
                  <a:cubicBezTo>
                    <a:pt x="3104" y="6962"/>
                    <a:pt x="2625" y="7168"/>
                    <a:pt x="2100" y="7259"/>
                  </a:cubicBezTo>
                  <a:cubicBezTo>
                    <a:pt x="1975" y="7282"/>
                    <a:pt x="1849" y="7293"/>
                    <a:pt x="1726" y="7293"/>
                  </a:cubicBezTo>
                  <a:cubicBezTo>
                    <a:pt x="1604" y="7293"/>
                    <a:pt x="1484" y="7282"/>
                    <a:pt x="1370" y="7259"/>
                  </a:cubicBezTo>
                  <a:cubicBezTo>
                    <a:pt x="1119" y="7190"/>
                    <a:pt x="982" y="7053"/>
                    <a:pt x="868" y="6871"/>
                  </a:cubicBezTo>
                  <a:cubicBezTo>
                    <a:pt x="822" y="6757"/>
                    <a:pt x="753" y="6643"/>
                    <a:pt x="776" y="6620"/>
                  </a:cubicBezTo>
                  <a:cubicBezTo>
                    <a:pt x="776" y="6574"/>
                    <a:pt x="753" y="6551"/>
                    <a:pt x="822" y="6551"/>
                  </a:cubicBezTo>
                  <a:cubicBezTo>
                    <a:pt x="845" y="6551"/>
                    <a:pt x="845" y="6551"/>
                    <a:pt x="890" y="6528"/>
                  </a:cubicBezTo>
                  <a:cubicBezTo>
                    <a:pt x="959" y="6506"/>
                    <a:pt x="1050" y="6483"/>
                    <a:pt x="1119" y="6460"/>
                  </a:cubicBezTo>
                  <a:cubicBezTo>
                    <a:pt x="1256" y="6391"/>
                    <a:pt x="1415" y="6346"/>
                    <a:pt x="1552" y="6255"/>
                  </a:cubicBezTo>
                  <a:cubicBezTo>
                    <a:pt x="2100" y="5958"/>
                    <a:pt x="2488" y="5547"/>
                    <a:pt x="2716" y="5113"/>
                  </a:cubicBezTo>
                  <a:cubicBezTo>
                    <a:pt x="2945" y="4702"/>
                    <a:pt x="3036" y="4292"/>
                    <a:pt x="3013" y="3995"/>
                  </a:cubicBezTo>
                  <a:cubicBezTo>
                    <a:pt x="2990" y="3835"/>
                    <a:pt x="2967" y="3698"/>
                    <a:pt x="2945" y="3607"/>
                  </a:cubicBezTo>
                  <a:cubicBezTo>
                    <a:pt x="2899" y="3538"/>
                    <a:pt x="2876" y="3493"/>
                    <a:pt x="2876" y="3493"/>
                  </a:cubicBezTo>
                  <a:cubicBezTo>
                    <a:pt x="2876" y="3493"/>
                    <a:pt x="2853" y="3447"/>
                    <a:pt x="2808" y="3356"/>
                  </a:cubicBezTo>
                  <a:cubicBezTo>
                    <a:pt x="2762" y="3287"/>
                    <a:pt x="2648" y="3173"/>
                    <a:pt x="2488" y="3059"/>
                  </a:cubicBezTo>
                  <a:cubicBezTo>
                    <a:pt x="2420" y="3013"/>
                    <a:pt x="2306" y="2968"/>
                    <a:pt x="2214" y="2922"/>
                  </a:cubicBezTo>
                  <a:cubicBezTo>
                    <a:pt x="2146" y="2899"/>
                    <a:pt x="2100" y="2876"/>
                    <a:pt x="2032" y="2876"/>
                  </a:cubicBezTo>
                  <a:cubicBezTo>
                    <a:pt x="1993" y="2876"/>
                    <a:pt x="1906" y="2860"/>
                    <a:pt x="1893" y="2855"/>
                  </a:cubicBezTo>
                  <a:lnTo>
                    <a:pt x="1893" y="2855"/>
                  </a:lnTo>
                  <a:cubicBezTo>
                    <a:pt x="1872" y="2876"/>
                    <a:pt x="1871" y="2876"/>
                    <a:pt x="1849" y="2876"/>
                  </a:cubicBezTo>
                  <a:cubicBezTo>
                    <a:pt x="1835" y="2891"/>
                    <a:pt x="1825" y="2896"/>
                    <a:pt x="1819" y="2896"/>
                  </a:cubicBezTo>
                  <a:cubicBezTo>
                    <a:pt x="1806" y="2896"/>
                    <a:pt x="1810" y="2869"/>
                    <a:pt x="1826" y="2854"/>
                  </a:cubicBezTo>
                  <a:lnTo>
                    <a:pt x="1826" y="2808"/>
                  </a:lnTo>
                  <a:cubicBezTo>
                    <a:pt x="1849" y="2785"/>
                    <a:pt x="1940" y="2694"/>
                    <a:pt x="2009" y="2625"/>
                  </a:cubicBezTo>
                  <a:cubicBezTo>
                    <a:pt x="2146" y="2488"/>
                    <a:pt x="2283" y="2351"/>
                    <a:pt x="2442" y="2192"/>
                  </a:cubicBezTo>
                  <a:cubicBezTo>
                    <a:pt x="3013" y="1621"/>
                    <a:pt x="3721" y="1073"/>
                    <a:pt x="4405" y="685"/>
                  </a:cubicBezTo>
                  <a:cubicBezTo>
                    <a:pt x="4771" y="503"/>
                    <a:pt x="5136" y="366"/>
                    <a:pt x="5455" y="343"/>
                  </a:cubicBezTo>
                  <a:cubicBezTo>
                    <a:pt x="5483" y="341"/>
                    <a:pt x="5510" y="340"/>
                    <a:pt x="5536" y="340"/>
                  </a:cubicBezTo>
                  <a:cubicBezTo>
                    <a:pt x="5821" y="340"/>
                    <a:pt x="6061" y="450"/>
                    <a:pt x="6186" y="617"/>
                  </a:cubicBezTo>
                  <a:cubicBezTo>
                    <a:pt x="6495" y="992"/>
                    <a:pt x="6526" y="1325"/>
                    <a:pt x="6590" y="1325"/>
                  </a:cubicBezTo>
                  <a:cubicBezTo>
                    <a:pt x="6592" y="1325"/>
                    <a:pt x="6595" y="1325"/>
                    <a:pt x="6597" y="1324"/>
                  </a:cubicBezTo>
                  <a:cubicBezTo>
                    <a:pt x="6620" y="1324"/>
                    <a:pt x="6620" y="1256"/>
                    <a:pt x="6620" y="1096"/>
                  </a:cubicBezTo>
                  <a:cubicBezTo>
                    <a:pt x="6597" y="959"/>
                    <a:pt x="6574" y="731"/>
                    <a:pt x="6414" y="480"/>
                  </a:cubicBezTo>
                  <a:cubicBezTo>
                    <a:pt x="6323" y="366"/>
                    <a:pt x="6209" y="229"/>
                    <a:pt x="6026" y="137"/>
                  </a:cubicBezTo>
                  <a:cubicBezTo>
                    <a:pt x="5866" y="46"/>
                    <a:pt x="5638" y="0"/>
                    <a:pt x="5433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" name="Google Shape;5008;p56">
              <a:extLst>
                <a:ext uri="{FF2B5EF4-FFF2-40B4-BE49-F238E27FC236}">
                  <a16:creationId xmlns:a16="http://schemas.microsoft.com/office/drawing/2014/main" id="{39CAD394-2DDD-5110-3199-E5B84FCB7D18}"/>
                </a:ext>
              </a:extLst>
            </p:cNvPr>
            <p:cNvSpPr/>
            <p:nvPr/>
          </p:nvSpPr>
          <p:spPr>
            <a:xfrm>
              <a:off x="5166675" y="2039850"/>
              <a:ext cx="41675" cy="19275"/>
            </a:xfrm>
            <a:custGeom>
              <a:avLst/>
              <a:gdLst/>
              <a:ahLst/>
              <a:cxnLst/>
              <a:rect l="l" t="t" r="r" b="b"/>
              <a:pathLst>
                <a:path w="1667" h="771" extrusionOk="0">
                  <a:moveTo>
                    <a:pt x="897" y="0"/>
                  </a:moveTo>
                  <a:cubicBezTo>
                    <a:pt x="843" y="0"/>
                    <a:pt x="787" y="3"/>
                    <a:pt x="731" y="9"/>
                  </a:cubicBezTo>
                  <a:cubicBezTo>
                    <a:pt x="297" y="54"/>
                    <a:pt x="0" y="260"/>
                    <a:pt x="46" y="465"/>
                  </a:cubicBezTo>
                  <a:cubicBezTo>
                    <a:pt x="105" y="644"/>
                    <a:pt x="407" y="771"/>
                    <a:pt x="769" y="771"/>
                  </a:cubicBezTo>
                  <a:cubicBezTo>
                    <a:pt x="824" y="771"/>
                    <a:pt x="879" y="768"/>
                    <a:pt x="936" y="762"/>
                  </a:cubicBezTo>
                  <a:cubicBezTo>
                    <a:pt x="1370" y="716"/>
                    <a:pt x="1666" y="511"/>
                    <a:pt x="1621" y="306"/>
                  </a:cubicBezTo>
                  <a:cubicBezTo>
                    <a:pt x="1561" y="127"/>
                    <a:pt x="1260" y="0"/>
                    <a:pt x="89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" name="Google Shape;5009;p56">
              <a:extLst>
                <a:ext uri="{FF2B5EF4-FFF2-40B4-BE49-F238E27FC236}">
                  <a16:creationId xmlns:a16="http://schemas.microsoft.com/office/drawing/2014/main" id="{509641DF-A21D-B00B-528C-4C039B70B3FD}"/>
                </a:ext>
              </a:extLst>
            </p:cNvPr>
            <p:cNvSpPr/>
            <p:nvPr/>
          </p:nvSpPr>
          <p:spPr>
            <a:xfrm>
              <a:off x="4293025" y="1815225"/>
              <a:ext cx="527775" cy="115950"/>
            </a:xfrm>
            <a:custGeom>
              <a:avLst/>
              <a:gdLst/>
              <a:ahLst/>
              <a:cxnLst/>
              <a:rect l="l" t="t" r="r" b="b"/>
              <a:pathLst>
                <a:path w="21111" h="4638" extrusionOk="0">
                  <a:moveTo>
                    <a:pt x="2676" y="1430"/>
                  </a:moveTo>
                  <a:cubicBezTo>
                    <a:pt x="2684" y="1430"/>
                    <a:pt x="2642" y="1440"/>
                    <a:pt x="2551" y="1458"/>
                  </a:cubicBezTo>
                  <a:lnTo>
                    <a:pt x="2551" y="1458"/>
                  </a:lnTo>
                  <a:cubicBezTo>
                    <a:pt x="2558" y="1456"/>
                    <a:pt x="2565" y="1452"/>
                    <a:pt x="2573" y="1448"/>
                  </a:cubicBezTo>
                  <a:lnTo>
                    <a:pt x="2573" y="1448"/>
                  </a:lnTo>
                  <a:cubicBezTo>
                    <a:pt x="2636" y="1436"/>
                    <a:pt x="2670" y="1430"/>
                    <a:pt x="2676" y="1430"/>
                  </a:cubicBezTo>
                  <a:close/>
                  <a:moveTo>
                    <a:pt x="2215" y="1"/>
                  </a:moveTo>
                  <a:cubicBezTo>
                    <a:pt x="1484" y="1"/>
                    <a:pt x="457" y="138"/>
                    <a:pt x="183" y="708"/>
                  </a:cubicBezTo>
                  <a:cubicBezTo>
                    <a:pt x="1" y="1051"/>
                    <a:pt x="92" y="1507"/>
                    <a:pt x="640" y="1621"/>
                  </a:cubicBezTo>
                  <a:cubicBezTo>
                    <a:pt x="822" y="1655"/>
                    <a:pt x="1005" y="1678"/>
                    <a:pt x="1190" y="1678"/>
                  </a:cubicBezTo>
                  <a:cubicBezTo>
                    <a:pt x="1376" y="1678"/>
                    <a:pt x="1564" y="1655"/>
                    <a:pt x="1758" y="1598"/>
                  </a:cubicBezTo>
                  <a:cubicBezTo>
                    <a:pt x="1849" y="1553"/>
                    <a:pt x="1918" y="1530"/>
                    <a:pt x="2009" y="1507"/>
                  </a:cubicBezTo>
                  <a:cubicBezTo>
                    <a:pt x="2011" y="1507"/>
                    <a:pt x="2012" y="1507"/>
                    <a:pt x="2014" y="1506"/>
                  </a:cubicBezTo>
                  <a:lnTo>
                    <a:pt x="2014" y="1506"/>
                  </a:lnTo>
                  <a:cubicBezTo>
                    <a:pt x="2048" y="1505"/>
                    <a:pt x="2094" y="1501"/>
                    <a:pt x="2125" y="1497"/>
                  </a:cubicBezTo>
                  <a:lnTo>
                    <a:pt x="2125" y="1497"/>
                  </a:lnTo>
                  <a:cubicBezTo>
                    <a:pt x="2154" y="1500"/>
                    <a:pt x="2185" y="1501"/>
                    <a:pt x="2215" y="1501"/>
                  </a:cubicBezTo>
                  <a:cubicBezTo>
                    <a:pt x="2277" y="1501"/>
                    <a:pt x="2340" y="1496"/>
                    <a:pt x="2397" y="1484"/>
                  </a:cubicBezTo>
                  <a:cubicBezTo>
                    <a:pt x="2443" y="1475"/>
                    <a:pt x="2482" y="1466"/>
                    <a:pt x="2517" y="1459"/>
                  </a:cubicBezTo>
                  <a:lnTo>
                    <a:pt x="2517" y="1459"/>
                  </a:lnTo>
                  <a:cubicBezTo>
                    <a:pt x="2522" y="1460"/>
                    <a:pt x="2529" y="1461"/>
                    <a:pt x="2537" y="1461"/>
                  </a:cubicBezTo>
                  <a:lnTo>
                    <a:pt x="2537" y="1461"/>
                  </a:lnTo>
                  <a:cubicBezTo>
                    <a:pt x="2536" y="1461"/>
                    <a:pt x="2535" y="1461"/>
                    <a:pt x="2534" y="1461"/>
                  </a:cubicBezTo>
                  <a:cubicBezTo>
                    <a:pt x="2536" y="1461"/>
                    <a:pt x="2538" y="1461"/>
                    <a:pt x="2539" y="1461"/>
                  </a:cubicBezTo>
                  <a:lnTo>
                    <a:pt x="2539" y="1461"/>
                  </a:lnTo>
                  <a:cubicBezTo>
                    <a:pt x="2545" y="1461"/>
                    <a:pt x="2551" y="1461"/>
                    <a:pt x="2557" y="1461"/>
                  </a:cubicBezTo>
                  <a:cubicBezTo>
                    <a:pt x="2589" y="1464"/>
                    <a:pt x="2622" y="1466"/>
                    <a:pt x="2654" y="1466"/>
                  </a:cubicBezTo>
                  <a:cubicBezTo>
                    <a:pt x="3122" y="1466"/>
                    <a:pt x="3558" y="1166"/>
                    <a:pt x="3516" y="845"/>
                  </a:cubicBezTo>
                  <a:cubicBezTo>
                    <a:pt x="3447" y="366"/>
                    <a:pt x="2945" y="1"/>
                    <a:pt x="2215" y="1"/>
                  </a:cubicBezTo>
                  <a:close/>
                  <a:moveTo>
                    <a:pt x="18512" y="3927"/>
                  </a:moveTo>
                  <a:cubicBezTo>
                    <a:pt x="18517" y="3927"/>
                    <a:pt x="18523" y="3927"/>
                    <a:pt x="18528" y="3927"/>
                  </a:cubicBezTo>
                  <a:lnTo>
                    <a:pt x="18528" y="3927"/>
                  </a:lnTo>
                  <a:cubicBezTo>
                    <a:pt x="18531" y="3928"/>
                    <a:pt x="18534" y="3930"/>
                    <a:pt x="18536" y="3931"/>
                  </a:cubicBezTo>
                  <a:lnTo>
                    <a:pt x="18536" y="3931"/>
                  </a:lnTo>
                  <a:cubicBezTo>
                    <a:pt x="18529" y="3930"/>
                    <a:pt x="18521" y="3928"/>
                    <a:pt x="18512" y="3927"/>
                  </a:cubicBezTo>
                  <a:close/>
                  <a:moveTo>
                    <a:pt x="18543" y="3929"/>
                  </a:moveTo>
                  <a:cubicBezTo>
                    <a:pt x="18550" y="3930"/>
                    <a:pt x="18557" y="3933"/>
                    <a:pt x="18564" y="3937"/>
                  </a:cubicBezTo>
                  <a:lnTo>
                    <a:pt x="18564" y="3937"/>
                  </a:lnTo>
                  <a:cubicBezTo>
                    <a:pt x="18561" y="3936"/>
                    <a:pt x="18558" y="3936"/>
                    <a:pt x="18554" y="3935"/>
                  </a:cubicBezTo>
                  <a:lnTo>
                    <a:pt x="18554" y="3935"/>
                  </a:lnTo>
                  <a:cubicBezTo>
                    <a:pt x="18550" y="3933"/>
                    <a:pt x="18547" y="3931"/>
                    <a:pt x="18543" y="3929"/>
                  </a:cubicBezTo>
                  <a:close/>
                  <a:moveTo>
                    <a:pt x="18580" y="3949"/>
                  </a:moveTo>
                  <a:cubicBezTo>
                    <a:pt x="18580" y="3949"/>
                    <a:pt x="18580" y="3949"/>
                    <a:pt x="18580" y="3949"/>
                  </a:cubicBezTo>
                  <a:cubicBezTo>
                    <a:pt x="18580" y="3949"/>
                    <a:pt x="18580" y="3949"/>
                    <a:pt x="18580" y="3949"/>
                  </a:cubicBezTo>
                  <a:lnTo>
                    <a:pt x="18580" y="3949"/>
                  </a:lnTo>
                  <a:cubicBezTo>
                    <a:pt x="18580" y="3949"/>
                    <a:pt x="18580" y="3949"/>
                    <a:pt x="18580" y="3949"/>
                  </a:cubicBezTo>
                  <a:close/>
                  <a:moveTo>
                    <a:pt x="18780" y="2568"/>
                  </a:moveTo>
                  <a:cubicBezTo>
                    <a:pt x="18326" y="2568"/>
                    <a:pt x="17978" y="2764"/>
                    <a:pt x="17827" y="3082"/>
                  </a:cubicBezTo>
                  <a:cubicBezTo>
                    <a:pt x="17690" y="3379"/>
                    <a:pt x="18055" y="3858"/>
                    <a:pt x="18535" y="3949"/>
                  </a:cubicBezTo>
                  <a:cubicBezTo>
                    <a:pt x="18548" y="3949"/>
                    <a:pt x="18559" y="3949"/>
                    <a:pt x="18569" y="3949"/>
                  </a:cubicBezTo>
                  <a:lnTo>
                    <a:pt x="18569" y="3949"/>
                  </a:lnTo>
                  <a:cubicBezTo>
                    <a:pt x="18603" y="3968"/>
                    <a:pt x="18645" y="3991"/>
                    <a:pt x="18695" y="4018"/>
                  </a:cubicBezTo>
                  <a:cubicBezTo>
                    <a:pt x="18773" y="4049"/>
                    <a:pt x="18851" y="4070"/>
                    <a:pt x="18937" y="4094"/>
                  </a:cubicBezTo>
                  <a:lnTo>
                    <a:pt x="18937" y="4094"/>
                  </a:lnTo>
                  <a:cubicBezTo>
                    <a:pt x="18957" y="4104"/>
                    <a:pt x="19056" y="4141"/>
                    <a:pt x="19083" y="4155"/>
                  </a:cubicBezTo>
                  <a:cubicBezTo>
                    <a:pt x="19044" y="4135"/>
                    <a:pt x="19016" y="4121"/>
                    <a:pt x="18998" y="4113"/>
                  </a:cubicBezTo>
                  <a:lnTo>
                    <a:pt x="18998" y="4113"/>
                  </a:lnTo>
                  <a:cubicBezTo>
                    <a:pt x="19018" y="4119"/>
                    <a:pt x="19039" y="4125"/>
                    <a:pt x="19060" y="4132"/>
                  </a:cubicBezTo>
                  <a:cubicBezTo>
                    <a:pt x="19033" y="4123"/>
                    <a:pt x="19012" y="4116"/>
                    <a:pt x="18994" y="4110"/>
                  </a:cubicBezTo>
                  <a:lnTo>
                    <a:pt x="18994" y="4110"/>
                  </a:lnTo>
                  <a:cubicBezTo>
                    <a:pt x="18981" y="4104"/>
                    <a:pt x="18975" y="4100"/>
                    <a:pt x="18977" y="4100"/>
                  </a:cubicBezTo>
                  <a:lnTo>
                    <a:pt x="18977" y="4100"/>
                  </a:lnTo>
                  <a:cubicBezTo>
                    <a:pt x="18980" y="4100"/>
                    <a:pt x="19008" y="4112"/>
                    <a:pt x="19060" y="4132"/>
                  </a:cubicBezTo>
                  <a:cubicBezTo>
                    <a:pt x="19128" y="4178"/>
                    <a:pt x="19220" y="4246"/>
                    <a:pt x="19288" y="4292"/>
                  </a:cubicBezTo>
                  <a:cubicBezTo>
                    <a:pt x="19608" y="4520"/>
                    <a:pt x="19973" y="4611"/>
                    <a:pt x="20338" y="4634"/>
                  </a:cubicBezTo>
                  <a:cubicBezTo>
                    <a:pt x="20367" y="4637"/>
                    <a:pt x="20396" y="4638"/>
                    <a:pt x="20423" y="4638"/>
                  </a:cubicBezTo>
                  <a:cubicBezTo>
                    <a:pt x="20929" y="4638"/>
                    <a:pt x="21111" y="4249"/>
                    <a:pt x="21046" y="3881"/>
                  </a:cubicBezTo>
                  <a:cubicBezTo>
                    <a:pt x="20931" y="3288"/>
                    <a:pt x="19996" y="2831"/>
                    <a:pt x="19311" y="2648"/>
                  </a:cubicBezTo>
                  <a:cubicBezTo>
                    <a:pt x="19123" y="2594"/>
                    <a:pt x="18945" y="2568"/>
                    <a:pt x="18780" y="2568"/>
                  </a:cubicBezTo>
                  <a:close/>
                </a:path>
              </a:pathLst>
            </a:custGeom>
            <a:solidFill>
              <a:srgbClr val="A154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5010;p56">
              <a:extLst>
                <a:ext uri="{FF2B5EF4-FFF2-40B4-BE49-F238E27FC236}">
                  <a16:creationId xmlns:a16="http://schemas.microsoft.com/office/drawing/2014/main" id="{DDEDCF71-AA61-2201-845B-45B42B542B91}"/>
                </a:ext>
              </a:extLst>
            </p:cNvPr>
            <p:cNvSpPr/>
            <p:nvPr/>
          </p:nvSpPr>
          <p:spPr>
            <a:xfrm>
              <a:off x="4356950" y="18317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0" y="46"/>
                  </a:moveTo>
                  <a:lnTo>
                    <a:pt x="0" y="46"/>
                  </a:lnTo>
                  <a:cubicBezTo>
                    <a:pt x="160" y="1"/>
                    <a:pt x="160" y="1"/>
                    <a:pt x="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5011;p56">
              <a:extLst>
                <a:ext uri="{FF2B5EF4-FFF2-40B4-BE49-F238E27FC236}">
                  <a16:creationId xmlns:a16="http://schemas.microsoft.com/office/drawing/2014/main" id="{57C5F392-D929-74E2-3F5E-40CA4ED1A739}"/>
                </a:ext>
              </a:extLst>
            </p:cNvPr>
            <p:cNvSpPr/>
            <p:nvPr/>
          </p:nvSpPr>
          <p:spPr>
            <a:xfrm>
              <a:off x="4753525" y="189282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5012;p56">
              <a:extLst>
                <a:ext uri="{FF2B5EF4-FFF2-40B4-BE49-F238E27FC236}">
                  <a16:creationId xmlns:a16="http://schemas.microsoft.com/office/drawing/2014/main" id="{03D0CFA6-B12E-7A50-9549-C9E755F17812}"/>
                </a:ext>
              </a:extLst>
            </p:cNvPr>
            <p:cNvSpPr/>
            <p:nvPr/>
          </p:nvSpPr>
          <p:spPr>
            <a:xfrm>
              <a:off x="4768375" y="189910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23" y="24"/>
                    <a:pt x="23" y="24"/>
                    <a:pt x="46" y="24"/>
                  </a:cubicBezTo>
                  <a:cubicBezTo>
                    <a:pt x="23" y="2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5013;p56">
              <a:extLst>
                <a:ext uri="{FF2B5EF4-FFF2-40B4-BE49-F238E27FC236}">
                  <a16:creationId xmlns:a16="http://schemas.microsoft.com/office/drawing/2014/main" id="{F8EECA8D-AE11-FB0E-C580-920A1CE9C3B5}"/>
                </a:ext>
              </a:extLst>
            </p:cNvPr>
            <p:cNvSpPr/>
            <p:nvPr/>
          </p:nvSpPr>
          <p:spPr>
            <a:xfrm>
              <a:off x="4343825" y="1833500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46" y="0"/>
                  </a:moveTo>
                  <a:cubicBezTo>
                    <a:pt x="23" y="0"/>
                    <a:pt x="23" y="23"/>
                    <a:pt x="0" y="23"/>
                  </a:cubicBezTo>
                  <a:lnTo>
                    <a:pt x="23" y="23"/>
                  </a:lnTo>
                  <a:cubicBezTo>
                    <a:pt x="46" y="23"/>
                    <a:pt x="46" y="23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5014;p56">
              <a:extLst>
                <a:ext uri="{FF2B5EF4-FFF2-40B4-BE49-F238E27FC236}">
                  <a16:creationId xmlns:a16="http://schemas.microsoft.com/office/drawing/2014/main" id="{52346001-A52F-C5F6-1DE6-95E07D85137C}"/>
                </a:ext>
              </a:extLst>
            </p:cNvPr>
            <p:cNvSpPr/>
            <p:nvPr/>
          </p:nvSpPr>
          <p:spPr>
            <a:xfrm>
              <a:off x="4394025" y="21963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1470" y="0"/>
                  </a:moveTo>
                  <a:cubicBezTo>
                    <a:pt x="1379" y="0"/>
                    <a:pt x="1248" y="193"/>
                    <a:pt x="1096" y="344"/>
                  </a:cubicBezTo>
                  <a:cubicBezTo>
                    <a:pt x="1028" y="436"/>
                    <a:pt x="937" y="481"/>
                    <a:pt x="891" y="504"/>
                  </a:cubicBezTo>
                  <a:cubicBezTo>
                    <a:pt x="845" y="527"/>
                    <a:pt x="822" y="527"/>
                    <a:pt x="822" y="527"/>
                  </a:cubicBezTo>
                  <a:cubicBezTo>
                    <a:pt x="822" y="527"/>
                    <a:pt x="754" y="618"/>
                    <a:pt x="549" y="641"/>
                  </a:cubicBezTo>
                  <a:cubicBezTo>
                    <a:pt x="517" y="645"/>
                    <a:pt x="484" y="646"/>
                    <a:pt x="451" y="646"/>
                  </a:cubicBezTo>
                  <a:cubicBezTo>
                    <a:pt x="346" y="646"/>
                    <a:pt x="240" y="633"/>
                    <a:pt x="161" y="633"/>
                  </a:cubicBezTo>
                  <a:cubicBezTo>
                    <a:pt x="105" y="633"/>
                    <a:pt x="63" y="640"/>
                    <a:pt x="46" y="664"/>
                  </a:cubicBezTo>
                  <a:cubicBezTo>
                    <a:pt x="1" y="732"/>
                    <a:pt x="160" y="961"/>
                    <a:pt x="434" y="1098"/>
                  </a:cubicBezTo>
                  <a:cubicBezTo>
                    <a:pt x="554" y="1149"/>
                    <a:pt x="674" y="1175"/>
                    <a:pt x="794" y="1175"/>
                  </a:cubicBezTo>
                  <a:cubicBezTo>
                    <a:pt x="834" y="1175"/>
                    <a:pt x="874" y="1172"/>
                    <a:pt x="914" y="1166"/>
                  </a:cubicBezTo>
                  <a:lnTo>
                    <a:pt x="937" y="1166"/>
                  </a:lnTo>
                  <a:cubicBezTo>
                    <a:pt x="937" y="1280"/>
                    <a:pt x="982" y="1394"/>
                    <a:pt x="1028" y="1531"/>
                  </a:cubicBezTo>
                  <a:cubicBezTo>
                    <a:pt x="1142" y="1988"/>
                    <a:pt x="1439" y="2558"/>
                    <a:pt x="1895" y="3015"/>
                  </a:cubicBezTo>
                  <a:cubicBezTo>
                    <a:pt x="2352" y="3449"/>
                    <a:pt x="2945" y="3768"/>
                    <a:pt x="3425" y="3882"/>
                  </a:cubicBezTo>
                  <a:cubicBezTo>
                    <a:pt x="3653" y="3951"/>
                    <a:pt x="3881" y="3974"/>
                    <a:pt x="4018" y="3996"/>
                  </a:cubicBezTo>
                  <a:lnTo>
                    <a:pt x="4315" y="3996"/>
                  </a:lnTo>
                  <a:cubicBezTo>
                    <a:pt x="4338" y="3996"/>
                    <a:pt x="4406" y="3996"/>
                    <a:pt x="4474" y="3974"/>
                  </a:cubicBezTo>
                  <a:cubicBezTo>
                    <a:pt x="4543" y="3974"/>
                    <a:pt x="4634" y="3951"/>
                    <a:pt x="4726" y="3928"/>
                  </a:cubicBezTo>
                  <a:cubicBezTo>
                    <a:pt x="4840" y="3905"/>
                    <a:pt x="4931" y="3882"/>
                    <a:pt x="5068" y="3837"/>
                  </a:cubicBezTo>
                  <a:cubicBezTo>
                    <a:pt x="5524" y="3700"/>
                    <a:pt x="6095" y="3357"/>
                    <a:pt x="6552" y="2946"/>
                  </a:cubicBezTo>
                  <a:cubicBezTo>
                    <a:pt x="7191" y="2376"/>
                    <a:pt x="7624" y="1668"/>
                    <a:pt x="7830" y="1257"/>
                  </a:cubicBezTo>
                  <a:cubicBezTo>
                    <a:pt x="7921" y="1349"/>
                    <a:pt x="8012" y="1394"/>
                    <a:pt x="8012" y="1394"/>
                  </a:cubicBezTo>
                  <a:cubicBezTo>
                    <a:pt x="8012" y="1394"/>
                    <a:pt x="8081" y="1406"/>
                    <a:pt x="8178" y="1406"/>
                  </a:cubicBezTo>
                  <a:cubicBezTo>
                    <a:pt x="8275" y="1406"/>
                    <a:pt x="8400" y="1394"/>
                    <a:pt x="8515" y="1349"/>
                  </a:cubicBezTo>
                  <a:cubicBezTo>
                    <a:pt x="8743" y="1280"/>
                    <a:pt x="8880" y="1098"/>
                    <a:pt x="8834" y="1029"/>
                  </a:cubicBezTo>
                  <a:cubicBezTo>
                    <a:pt x="8788" y="938"/>
                    <a:pt x="8606" y="938"/>
                    <a:pt x="8469" y="892"/>
                  </a:cubicBezTo>
                  <a:cubicBezTo>
                    <a:pt x="8400" y="869"/>
                    <a:pt x="8332" y="846"/>
                    <a:pt x="8309" y="824"/>
                  </a:cubicBezTo>
                  <a:cubicBezTo>
                    <a:pt x="8263" y="778"/>
                    <a:pt x="8241" y="778"/>
                    <a:pt x="8241" y="778"/>
                  </a:cubicBezTo>
                  <a:lnTo>
                    <a:pt x="8172" y="778"/>
                  </a:lnTo>
                  <a:cubicBezTo>
                    <a:pt x="8127" y="778"/>
                    <a:pt x="8081" y="755"/>
                    <a:pt x="8012" y="732"/>
                  </a:cubicBezTo>
                  <a:cubicBezTo>
                    <a:pt x="7906" y="690"/>
                    <a:pt x="7779" y="548"/>
                    <a:pt x="7689" y="548"/>
                  </a:cubicBezTo>
                  <a:cubicBezTo>
                    <a:pt x="7682" y="548"/>
                    <a:pt x="7676" y="548"/>
                    <a:pt x="7670" y="550"/>
                  </a:cubicBezTo>
                  <a:cubicBezTo>
                    <a:pt x="7602" y="550"/>
                    <a:pt x="7533" y="778"/>
                    <a:pt x="7647" y="1029"/>
                  </a:cubicBezTo>
                  <a:cubicBezTo>
                    <a:pt x="7670" y="1075"/>
                    <a:pt x="7693" y="1098"/>
                    <a:pt x="7716" y="1120"/>
                  </a:cubicBezTo>
                  <a:cubicBezTo>
                    <a:pt x="7442" y="1440"/>
                    <a:pt x="6917" y="2102"/>
                    <a:pt x="6255" y="2581"/>
                  </a:cubicBezTo>
                  <a:cubicBezTo>
                    <a:pt x="5798" y="2924"/>
                    <a:pt x="5273" y="3175"/>
                    <a:pt x="4885" y="3266"/>
                  </a:cubicBezTo>
                  <a:cubicBezTo>
                    <a:pt x="4794" y="3289"/>
                    <a:pt x="4703" y="3289"/>
                    <a:pt x="4611" y="3312"/>
                  </a:cubicBezTo>
                  <a:cubicBezTo>
                    <a:pt x="4543" y="3312"/>
                    <a:pt x="4474" y="3334"/>
                    <a:pt x="4406" y="3334"/>
                  </a:cubicBezTo>
                  <a:lnTo>
                    <a:pt x="4041" y="3334"/>
                  </a:lnTo>
                  <a:cubicBezTo>
                    <a:pt x="3927" y="3334"/>
                    <a:pt x="3767" y="3334"/>
                    <a:pt x="3561" y="3289"/>
                  </a:cubicBezTo>
                  <a:cubicBezTo>
                    <a:pt x="3151" y="3220"/>
                    <a:pt x="2648" y="2992"/>
                    <a:pt x="2215" y="2650"/>
                  </a:cubicBezTo>
                  <a:cubicBezTo>
                    <a:pt x="1781" y="2307"/>
                    <a:pt x="1439" y="1851"/>
                    <a:pt x="1256" y="1440"/>
                  </a:cubicBezTo>
                  <a:cubicBezTo>
                    <a:pt x="1188" y="1326"/>
                    <a:pt x="1142" y="1212"/>
                    <a:pt x="1096" y="1120"/>
                  </a:cubicBezTo>
                  <a:cubicBezTo>
                    <a:pt x="1119" y="1120"/>
                    <a:pt x="1142" y="1098"/>
                    <a:pt x="1142" y="1098"/>
                  </a:cubicBezTo>
                  <a:cubicBezTo>
                    <a:pt x="1142" y="1098"/>
                    <a:pt x="1210" y="1052"/>
                    <a:pt x="1302" y="961"/>
                  </a:cubicBezTo>
                  <a:cubicBezTo>
                    <a:pt x="1393" y="846"/>
                    <a:pt x="1462" y="710"/>
                    <a:pt x="1507" y="573"/>
                  </a:cubicBezTo>
                  <a:cubicBezTo>
                    <a:pt x="1598" y="276"/>
                    <a:pt x="1553" y="25"/>
                    <a:pt x="1484" y="2"/>
                  </a:cubicBezTo>
                  <a:cubicBezTo>
                    <a:pt x="1480" y="1"/>
                    <a:pt x="1475" y="0"/>
                    <a:pt x="147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4" name="Google Shape;5015;p56">
              <a:extLst>
                <a:ext uri="{FF2B5EF4-FFF2-40B4-BE49-F238E27FC236}">
                  <a16:creationId xmlns:a16="http://schemas.microsoft.com/office/drawing/2014/main" id="{DD48199C-95A4-247E-44F5-9277A0220690}"/>
                </a:ext>
              </a:extLst>
            </p:cNvPr>
            <p:cNvSpPr/>
            <p:nvPr/>
          </p:nvSpPr>
          <p:spPr>
            <a:xfrm>
              <a:off x="4818000" y="2196675"/>
              <a:ext cx="38275" cy="19475"/>
            </a:xfrm>
            <a:custGeom>
              <a:avLst/>
              <a:gdLst/>
              <a:ahLst/>
              <a:cxnLst/>
              <a:rect l="l" t="t" r="r" b="b"/>
              <a:pathLst>
                <a:path w="1531" h="779" extrusionOk="0">
                  <a:moveTo>
                    <a:pt x="927" y="0"/>
                  </a:moveTo>
                  <a:cubicBezTo>
                    <a:pt x="834" y="0"/>
                    <a:pt x="736" y="12"/>
                    <a:pt x="640" y="36"/>
                  </a:cubicBezTo>
                  <a:cubicBezTo>
                    <a:pt x="252" y="127"/>
                    <a:pt x="1" y="355"/>
                    <a:pt x="69" y="538"/>
                  </a:cubicBezTo>
                  <a:cubicBezTo>
                    <a:pt x="137" y="689"/>
                    <a:pt x="353" y="779"/>
                    <a:pt x="608" y="779"/>
                  </a:cubicBezTo>
                  <a:cubicBezTo>
                    <a:pt x="699" y="779"/>
                    <a:pt x="795" y="767"/>
                    <a:pt x="891" y="743"/>
                  </a:cubicBezTo>
                  <a:cubicBezTo>
                    <a:pt x="1279" y="652"/>
                    <a:pt x="1530" y="424"/>
                    <a:pt x="1462" y="241"/>
                  </a:cubicBezTo>
                  <a:cubicBezTo>
                    <a:pt x="1411" y="90"/>
                    <a:pt x="1187" y="0"/>
                    <a:pt x="9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8" name="Google Shape;5016;p56">
              <a:extLst>
                <a:ext uri="{FF2B5EF4-FFF2-40B4-BE49-F238E27FC236}">
                  <a16:creationId xmlns:a16="http://schemas.microsoft.com/office/drawing/2014/main" id="{93A9AD2F-055E-E143-3C85-0FA83C54EF5A}"/>
                </a:ext>
              </a:extLst>
            </p:cNvPr>
            <p:cNvSpPr/>
            <p:nvPr/>
          </p:nvSpPr>
          <p:spPr>
            <a:xfrm>
              <a:off x="4231975" y="2089400"/>
              <a:ext cx="35400" cy="25450"/>
            </a:xfrm>
            <a:custGeom>
              <a:avLst/>
              <a:gdLst/>
              <a:ahLst/>
              <a:cxnLst/>
              <a:rect l="l" t="t" r="r" b="b"/>
              <a:pathLst>
                <a:path w="1416" h="1018" extrusionOk="0">
                  <a:moveTo>
                    <a:pt x="366" y="1"/>
                  </a:moveTo>
                  <a:cubicBezTo>
                    <a:pt x="272" y="1"/>
                    <a:pt x="192" y="26"/>
                    <a:pt x="137" y="81"/>
                  </a:cubicBezTo>
                  <a:cubicBezTo>
                    <a:pt x="0" y="218"/>
                    <a:pt x="114" y="538"/>
                    <a:pt x="434" y="766"/>
                  </a:cubicBezTo>
                  <a:cubicBezTo>
                    <a:pt x="630" y="932"/>
                    <a:pt x="866" y="1018"/>
                    <a:pt x="1043" y="1018"/>
                  </a:cubicBezTo>
                  <a:cubicBezTo>
                    <a:pt x="1134" y="1018"/>
                    <a:pt x="1209" y="995"/>
                    <a:pt x="1256" y="948"/>
                  </a:cubicBezTo>
                  <a:cubicBezTo>
                    <a:pt x="1415" y="789"/>
                    <a:pt x="1279" y="469"/>
                    <a:pt x="982" y="241"/>
                  </a:cubicBezTo>
                  <a:cubicBezTo>
                    <a:pt x="773" y="91"/>
                    <a:pt x="544" y="1"/>
                    <a:pt x="36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9" name="Google Shape;5017;p56">
              <a:extLst>
                <a:ext uri="{FF2B5EF4-FFF2-40B4-BE49-F238E27FC236}">
                  <a16:creationId xmlns:a16="http://schemas.microsoft.com/office/drawing/2014/main" id="{267F3617-3627-528E-6A84-7F8C6CD6E07A}"/>
                </a:ext>
              </a:extLst>
            </p:cNvPr>
            <p:cNvSpPr/>
            <p:nvPr/>
          </p:nvSpPr>
          <p:spPr>
            <a:xfrm>
              <a:off x="4433400" y="2110650"/>
              <a:ext cx="142125" cy="79550"/>
            </a:xfrm>
            <a:custGeom>
              <a:avLst/>
              <a:gdLst/>
              <a:ahLst/>
              <a:cxnLst/>
              <a:rect l="l" t="t" r="r" b="b"/>
              <a:pathLst>
                <a:path w="5685" h="3182" extrusionOk="0">
                  <a:moveTo>
                    <a:pt x="4917" y="1192"/>
                  </a:moveTo>
                  <a:cubicBezTo>
                    <a:pt x="4914" y="1192"/>
                    <a:pt x="4911" y="1193"/>
                    <a:pt x="4908" y="1194"/>
                  </a:cubicBezTo>
                  <a:cubicBezTo>
                    <a:pt x="4862" y="1217"/>
                    <a:pt x="4931" y="1468"/>
                    <a:pt x="5045" y="1719"/>
                  </a:cubicBezTo>
                  <a:cubicBezTo>
                    <a:pt x="5091" y="1833"/>
                    <a:pt x="5159" y="1947"/>
                    <a:pt x="5182" y="2016"/>
                  </a:cubicBezTo>
                  <a:cubicBezTo>
                    <a:pt x="5205" y="2107"/>
                    <a:pt x="5228" y="2153"/>
                    <a:pt x="5228" y="2153"/>
                  </a:cubicBezTo>
                  <a:cubicBezTo>
                    <a:pt x="5205" y="2153"/>
                    <a:pt x="5250" y="2198"/>
                    <a:pt x="5273" y="2267"/>
                  </a:cubicBezTo>
                  <a:cubicBezTo>
                    <a:pt x="5296" y="2313"/>
                    <a:pt x="5296" y="2404"/>
                    <a:pt x="5296" y="2518"/>
                  </a:cubicBezTo>
                  <a:cubicBezTo>
                    <a:pt x="5273" y="2723"/>
                    <a:pt x="5114" y="2952"/>
                    <a:pt x="5182" y="2997"/>
                  </a:cubicBezTo>
                  <a:cubicBezTo>
                    <a:pt x="5185" y="3003"/>
                    <a:pt x="5191" y="3006"/>
                    <a:pt x="5201" y="3006"/>
                  </a:cubicBezTo>
                  <a:cubicBezTo>
                    <a:pt x="5266" y="3006"/>
                    <a:pt x="5473" y="2869"/>
                    <a:pt x="5593" y="2609"/>
                  </a:cubicBezTo>
                  <a:cubicBezTo>
                    <a:pt x="5661" y="2472"/>
                    <a:pt x="5684" y="2313"/>
                    <a:pt x="5661" y="2198"/>
                  </a:cubicBezTo>
                  <a:cubicBezTo>
                    <a:pt x="5661" y="2130"/>
                    <a:pt x="5661" y="2084"/>
                    <a:pt x="5639" y="2039"/>
                  </a:cubicBezTo>
                  <a:cubicBezTo>
                    <a:pt x="5639" y="2016"/>
                    <a:pt x="5639" y="1993"/>
                    <a:pt x="5639" y="1993"/>
                  </a:cubicBezTo>
                  <a:cubicBezTo>
                    <a:pt x="5639" y="1993"/>
                    <a:pt x="5593" y="1924"/>
                    <a:pt x="5547" y="1833"/>
                  </a:cubicBezTo>
                  <a:cubicBezTo>
                    <a:pt x="5479" y="1742"/>
                    <a:pt x="5387" y="1628"/>
                    <a:pt x="5319" y="1536"/>
                  </a:cubicBezTo>
                  <a:cubicBezTo>
                    <a:pt x="5147" y="1364"/>
                    <a:pt x="4975" y="1192"/>
                    <a:pt x="4917" y="1192"/>
                  </a:cubicBezTo>
                  <a:close/>
                  <a:moveTo>
                    <a:pt x="3812" y="2358"/>
                  </a:moveTo>
                  <a:cubicBezTo>
                    <a:pt x="3607" y="2358"/>
                    <a:pt x="3424" y="2427"/>
                    <a:pt x="3424" y="2427"/>
                  </a:cubicBezTo>
                  <a:cubicBezTo>
                    <a:pt x="3424" y="2427"/>
                    <a:pt x="3265" y="2541"/>
                    <a:pt x="3151" y="2701"/>
                  </a:cubicBezTo>
                  <a:cubicBezTo>
                    <a:pt x="3059" y="2883"/>
                    <a:pt x="3036" y="3066"/>
                    <a:pt x="3105" y="3089"/>
                  </a:cubicBezTo>
                  <a:cubicBezTo>
                    <a:pt x="3109" y="3091"/>
                    <a:pt x="3113" y="3092"/>
                    <a:pt x="3118" y="3092"/>
                  </a:cubicBezTo>
                  <a:cubicBezTo>
                    <a:pt x="3171" y="3092"/>
                    <a:pt x="3275" y="2989"/>
                    <a:pt x="3379" y="2906"/>
                  </a:cubicBezTo>
                  <a:cubicBezTo>
                    <a:pt x="3516" y="2837"/>
                    <a:pt x="3630" y="2815"/>
                    <a:pt x="3630" y="2815"/>
                  </a:cubicBezTo>
                  <a:cubicBezTo>
                    <a:pt x="3630" y="2815"/>
                    <a:pt x="3744" y="2723"/>
                    <a:pt x="3858" y="2655"/>
                  </a:cubicBezTo>
                  <a:cubicBezTo>
                    <a:pt x="3995" y="2586"/>
                    <a:pt x="4155" y="2541"/>
                    <a:pt x="4155" y="2472"/>
                  </a:cubicBezTo>
                  <a:cubicBezTo>
                    <a:pt x="4155" y="2404"/>
                    <a:pt x="3995" y="2358"/>
                    <a:pt x="3812" y="2358"/>
                  </a:cubicBezTo>
                  <a:close/>
                  <a:moveTo>
                    <a:pt x="1672" y="1"/>
                  </a:moveTo>
                  <a:cubicBezTo>
                    <a:pt x="1577" y="1"/>
                    <a:pt x="1145" y="195"/>
                    <a:pt x="731" y="464"/>
                  </a:cubicBezTo>
                  <a:cubicBezTo>
                    <a:pt x="526" y="623"/>
                    <a:pt x="320" y="806"/>
                    <a:pt x="183" y="1011"/>
                  </a:cubicBezTo>
                  <a:cubicBezTo>
                    <a:pt x="115" y="1103"/>
                    <a:pt x="69" y="1194"/>
                    <a:pt x="46" y="1263"/>
                  </a:cubicBezTo>
                  <a:cubicBezTo>
                    <a:pt x="23" y="1308"/>
                    <a:pt x="23" y="1354"/>
                    <a:pt x="23" y="1354"/>
                  </a:cubicBezTo>
                  <a:cubicBezTo>
                    <a:pt x="23" y="1354"/>
                    <a:pt x="1" y="1399"/>
                    <a:pt x="1" y="1468"/>
                  </a:cubicBezTo>
                  <a:cubicBezTo>
                    <a:pt x="1" y="1536"/>
                    <a:pt x="1" y="1651"/>
                    <a:pt x="23" y="1765"/>
                  </a:cubicBezTo>
                  <a:cubicBezTo>
                    <a:pt x="69" y="1993"/>
                    <a:pt x="206" y="2244"/>
                    <a:pt x="366" y="2449"/>
                  </a:cubicBezTo>
                  <a:cubicBezTo>
                    <a:pt x="697" y="2869"/>
                    <a:pt x="1091" y="3181"/>
                    <a:pt x="1159" y="3181"/>
                  </a:cubicBezTo>
                  <a:cubicBezTo>
                    <a:pt x="1161" y="3181"/>
                    <a:pt x="1163" y="3181"/>
                    <a:pt x="1165" y="3180"/>
                  </a:cubicBezTo>
                  <a:cubicBezTo>
                    <a:pt x="1210" y="3134"/>
                    <a:pt x="868" y="2723"/>
                    <a:pt x="640" y="2290"/>
                  </a:cubicBezTo>
                  <a:cubicBezTo>
                    <a:pt x="526" y="2061"/>
                    <a:pt x="434" y="1856"/>
                    <a:pt x="434" y="1696"/>
                  </a:cubicBezTo>
                  <a:cubicBezTo>
                    <a:pt x="412" y="1536"/>
                    <a:pt x="457" y="1445"/>
                    <a:pt x="457" y="1445"/>
                  </a:cubicBezTo>
                  <a:cubicBezTo>
                    <a:pt x="434" y="1445"/>
                    <a:pt x="457" y="1422"/>
                    <a:pt x="457" y="1377"/>
                  </a:cubicBezTo>
                  <a:cubicBezTo>
                    <a:pt x="480" y="1354"/>
                    <a:pt x="480" y="1285"/>
                    <a:pt x="526" y="1217"/>
                  </a:cubicBezTo>
                  <a:cubicBezTo>
                    <a:pt x="594" y="1080"/>
                    <a:pt x="754" y="875"/>
                    <a:pt x="936" y="715"/>
                  </a:cubicBezTo>
                  <a:cubicBezTo>
                    <a:pt x="1302" y="372"/>
                    <a:pt x="1735" y="53"/>
                    <a:pt x="1690" y="7"/>
                  </a:cubicBezTo>
                  <a:cubicBezTo>
                    <a:pt x="1688" y="3"/>
                    <a:pt x="1681" y="1"/>
                    <a:pt x="16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0" name="Google Shape;5018;p56">
              <a:extLst>
                <a:ext uri="{FF2B5EF4-FFF2-40B4-BE49-F238E27FC236}">
                  <a16:creationId xmlns:a16="http://schemas.microsoft.com/office/drawing/2014/main" id="{151CC9C8-66B4-CFE4-07C1-90D5A414FBCA}"/>
                </a:ext>
              </a:extLst>
            </p:cNvPr>
            <p:cNvSpPr/>
            <p:nvPr/>
          </p:nvSpPr>
          <p:spPr>
            <a:xfrm>
              <a:off x="4302150" y="1908250"/>
              <a:ext cx="135275" cy="27400"/>
            </a:xfrm>
            <a:custGeom>
              <a:avLst/>
              <a:gdLst/>
              <a:ahLst/>
              <a:cxnLst/>
              <a:rect l="l" t="t" r="r" b="b"/>
              <a:pathLst>
                <a:path w="5411" h="1096" extrusionOk="0">
                  <a:moveTo>
                    <a:pt x="2671" y="0"/>
                  </a:moveTo>
                  <a:cubicBezTo>
                    <a:pt x="2671" y="0"/>
                    <a:pt x="2626" y="0"/>
                    <a:pt x="2557" y="23"/>
                  </a:cubicBezTo>
                  <a:cubicBezTo>
                    <a:pt x="2466" y="23"/>
                    <a:pt x="2375" y="46"/>
                    <a:pt x="2238" y="69"/>
                  </a:cubicBezTo>
                  <a:cubicBezTo>
                    <a:pt x="2101" y="91"/>
                    <a:pt x="1941" y="137"/>
                    <a:pt x="1781" y="183"/>
                  </a:cubicBezTo>
                  <a:cubicBezTo>
                    <a:pt x="1621" y="228"/>
                    <a:pt x="1439" y="274"/>
                    <a:pt x="1279" y="343"/>
                  </a:cubicBezTo>
                  <a:cubicBezTo>
                    <a:pt x="937" y="457"/>
                    <a:pt x="594" y="639"/>
                    <a:pt x="366" y="799"/>
                  </a:cubicBezTo>
                  <a:cubicBezTo>
                    <a:pt x="161" y="959"/>
                    <a:pt x="1" y="1073"/>
                    <a:pt x="24" y="1096"/>
                  </a:cubicBezTo>
                  <a:cubicBezTo>
                    <a:pt x="24" y="1096"/>
                    <a:pt x="183" y="1004"/>
                    <a:pt x="412" y="868"/>
                  </a:cubicBezTo>
                  <a:cubicBezTo>
                    <a:pt x="640" y="753"/>
                    <a:pt x="982" y="594"/>
                    <a:pt x="1325" y="502"/>
                  </a:cubicBezTo>
                  <a:cubicBezTo>
                    <a:pt x="1484" y="434"/>
                    <a:pt x="1667" y="388"/>
                    <a:pt x="1827" y="365"/>
                  </a:cubicBezTo>
                  <a:cubicBezTo>
                    <a:pt x="1987" y="320"/>
                    <a:pt x="2124" y="297"/>
                    <a:pt x="2261" y="274"/>
                  </a:cubicBezTo>
                  <a:cubicBezTo>
                    <a:pt x="2397" y="251"/>
                    <a:pt x="2489" y="228"/>
                    <a:pt x="2580" y="228"/>
                  </a:cubicBezTo>
                  <a:lnTo>
                    <a:pt x="2808" y="228"/>
                  </a:lnTo>
                  <a:cubicBezTo>
                    <a:pt x="2843" y="217"/>
                    <a:pt x="2888" y="211"/>
                    <a:pt x="2942" y="211"/>
                  </a:cubicBezTo>
                  <a:cubicBezTo>
                    <a:pt x="2997" y="211"/>
                    <a:pt x="3059" y="217"/>
                    <a:pt x="3128" y="228"/>
                  </a:cubicBezTo>
                  <a:lnTo>
                    <a:pt x="3333" y="228"/>
                  </a:lnTo>
                  <a:cubicBezTo>
                    <a:pt x="3402" y="251"/>
                    <a:pt x="3493" y="251"/>
                    <a:pt x="3562" y="274"/>
                  </a:cubicBezTo>
                  <a:cubicBezTo>
                    <a:pt x="3744" y="274"/>
                    <a:pt x="3904" y="343"/>
                    <a:pt x="4064" y="388"/>
                  </a:cubicBezTo>
                  <a:cubicBezTo>
                    <a:pt x="4728" y="565"/>
                    <a:pt x="5349" y="914"/>
                    <a:pt x="5407" y="914"/>
                  </a:cubicBezTo>
                  <a:cubicBezTo>
                    <a:pt x="5409" y="914"/>
                    <a:pt x="5410" y="914"/>
                    <a:pt x="5410" y="913"/>
                  </a:cubicBezTo>
                  <a:cubicBezTo>
                    <a:pt x="5410" y="890"/>
                    <a:pt x="5251" y="799"/>
                    <a:pt x="5022" y="639"/>
                  </a:cubicBezTo>
                  <a:cubicBezTo>
                    <a:pt x="4908" y="594"/>
                    <a:pt x="4771" y="502"/>
                    <a:pt x="4612" y="434"/>
                  </a:cubicBezTo>
                  <a:cubicBezTo>
                    <a:pt x="4452" y="365"/>
                    <a:pt x="4292" y="297"/>
                    <a:pt x="4109" y="228"/>
                  </a:cubicBezTo>
                  <a:cubicBezTo>
                    <a:pt x="3950" y="183"/>
                    <a:pt x="3767" y="114"/>
                    <a:pt x="3607" y="91"/>
                  </a:cubicBezTo>
                  <a:cubicBezTo>
                    <a:pt x="3516" y="69"/>
                    <a:pt x="3425" y="46"/>
                    <a:pt x="3356" y="46"/>
                  </a:cubicBezTo>
                  <a:cubicBezTo>
                    <a:pt x="3288" y="23"/>
                    <a:pt x="3196" y="23"/>
                    <a:pt x="3128" y="23"/>
                  </a:cubicBezTo>
                  <a:cubicBezTo>
                    <a:pt x="2991" y="0"/>
                    <a:pt x="2877" y="0"/>
                    <a:pt x="2808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1" name="Google Shape;5019;p56">
              <a:extLst>
                <a:ext uri="{FF2B5EF4-FFF2-40B4-BE49-F238E27FC236}">
                  <a16:creationId xmlns:a16="http://schemas.microsoft.com/office/drawing/2014/main" id="{91C2D9F4-401B-50A5-7685-95AAE253E06C}"/>
                </a:ext>
              </a:extLst>
            </p:cNvPr>
            <p:cNvSpPr/>
            <p:nvPr/>
          </p:nvSpPr>
          <p:spPr>
            <a:xfrm>
              <a:off x="4290175" y="1951625"/>
              <a:ext cx="123850" cy="126675"/>
            </a:xfrm>
            <a:custGeom>
              <a:avLst/>
              <a:gdLst/>
              <a:ahLst/>
              <a:cxnLst/>
              <a:rect l="l" t="t" r="r" b="b"/>
              <a:pathLst>
                <a:path w="4954" h="5067" extrusionOk="0">
                  <a:moveTo>
                    <a:pt x="2527" y="1"/>
                  </a:moveTo>
                  <a:cubicBezTo>
                    <a:pt x="1515" y="1"/>
                    <a:pt x="571" y="786"/>
                    <a:pt x="297" y="1940"/>
                  </a:cubicBezTo>
                  <a:cubicBezTo>
                    <a:pt x="1" y="3310"/>
                    <a:pt x="708" y="4679"/>
                    <a:pt x="1918" y="4999"/>
                  </a:cubicBezTo>
                  <a:cubicBezTo>
                    <a:pt x="2087" y="5044"/>
                    <a:pt x="2258" y="5066"/>
                    <a:pt x="2427" y="5066"/>
                  </a:cubicBezTo>
                  <a:cubicBezTo>
                    <a:pt x="3438" y="5066"/>
                    <a:pt x="4383" y="4278"/>
                    <a:pt x="4657" y="3104"/>
                  </a:cubicBezTo>
                  <a:cubicBezTo>
                    <a:pt x="4954" y="1757"/>
                    <a:pt x="4246" y="388"/>
                    <a:pt x="3036" y="68"/>
                  </a:cubicBezTo>
                  <a:cubicBezTo>
                    <a:pt x="2866" y="23"/>
                    <a:pt x="2696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2" name="Google Shape;5020;p56">
              <a:extLst>
                <a:ext uri="{FF2B5EF4-FFF2-40B4-BE49-F238E27FC236}">
                  <a16:creationId xmlns:a16="http://schemas.microsoft.com/office/drawing/2014/main" id="{AB214668-9082-F08D-AFB7-B68D92A1FB2C}"/>
                </a:ext>
              </a:extLst>
            </p:cNvPr>
            <p:cNvSpPr/>
            <p:nvPr/>
          </p:nvSpPr>
          <p:spPr>
            <a:xfrm>
              <a:off x="4244525" y="1916050"/>
              <a:ext cx="222575" cy="209850"/>
            </a:xfrm>
            <a:custGeom>
              <a:avLst/>
              <a:gdLst/>
              <a:ahLst/>
              <a:cxnLst/>
              <a:rect l="l" t="t" r="r" b="b"/>
              <a:pathLst>
                <a:path w="8903" h="8394" extrusionOk="0">
                  <a:moveTo>
                    <a:pt x="3950" y="1"/>
                  </a:moveTo>
                  <a:cubicBezTo>
                    <a:pt x="3605" y="1"/>
                    <a:pt x="3263" y="34"/>
                    <a:pt x="2945" y="99"/>
                  </a:cubicBezTo>
                  <a:cubicBezTo>
                    <a:pt x="2603" y="168"/>
                    <a:pt x="2260" y="304"/>
                    <a:pt x="1963" y="533"/>
                  </a:cubicBezTo>
                  <a:cubicBezTo>
                    <a:pt x="1758" y="692"/>
                    <a:pt x="1735" y="738"/>
                    <a:pt x="1690" y="1012"/>
                  </a:cubicBezTo>
                  <a:cubicBezTo>
                    <a:pt x="1644" y="1332"/>
                    <a:pt x="1553" y="1606"/>
                    <a:pt x="1621" y="1925"/>
                  </a:cubicBezTo>
                  <a:cubicBezTo>
                    <a:pt x="1484" y="1697"/>
                    <a:pt x="1324" y="1560"/>
                    <a:pt x="1256" y="1286"/>
                  </a:cubicBezTo>
                  <a:cubicBezTo>
                    <a:pt x="959" y="1514"/>
                    <a:pt x="845" y="2039"/>
                    <a:pt x="708" y="2382"/>
                  </a:cubicBezTo>
                  <a:cubicBezTo>
                    <a:pt x="0" y="4322"/>
                    <a:pt x="959" y="6924"/>
                    <a:pt x="3196" y="7928"/>
                  </a:cubicBezTo>
                  <a:cubicBezTo>
                    <a:pt x="3887" y="8232"/>
                    <a:pt x="4602" y="8394"/>
                    <a:pt x="5277" y="8394"/>
                  </a:cubicBezTo>
                  <a:cubicBezTo>
                    <a:pt x="6632" y="8394"/>
                    <a:pt x="7821" y="7740"/>
                    <a:pt x="8309" y="6262"/>
                  </a:cubicBezTo>
                  <a:cubicBezTo>
                    <a:pt x="8902" y="4459"/>
                    <a:pt x="8377" y="1514"/>
                    <a:pt x="5707" y="327"/>
                  </a:cubicBezTo>
                  <a:cubicBezTo>
                    <a:pt x="5194" y="107"/>
                    <a:pt x="4568" y="1"/>
                    <a:pt x="395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3" name="Google Shape;5021;p56">
              <a:extLst>
                <a:ext uri="{FF2B5EF4-FFF2-40B4-BE49-F238E27FC236}">
                  <a16:creationId xmlns:a16="http://schemas.microsoft.com/office/drawing/2014/main" id="{1FDC6305-E406-11AF-B97B-2DFF2B1D2EF4}"/>
                </a:ext>
              </a:extLst>
            </p:cNvPr>
            <p:cNvSpPr/>
            <p:nvPr/>
          </p:nvSpPr>
          <p:spPr>
            <a:xfrm>
              <a:off x="4255375" y="1939000"/>
              <a:ext cx="205450" cy="190975"/>
            </a:xfrm>
            <a:custGeom>
              <a:avLst/>
              <a:gdLst/>
              <a:ahLst/>
              <a:cxnLst/>
              <a:rect l="l" t="t" r="r" b="b"/>
              <a:pathLst>
                <a:path w="8218" h="7639" extrusionOk="0">
                  <a:moveTo>
                    <a:pt x="4087" y="1"/>
                  </a:moveTo>
                  <a:cubicBezTo>
                    <a:pt x="2422" y="1"/>
                    <a:pt x="906" y="1214"/>
                    <a:pt x="479" y="3039"/>
                  </a:cubicBezTo>
                  <a:cubicBezTo>
                    <a:pt x="0" y="5161"/>
                    <a:pt x="1256" y="6873"/>
                    <a:pt x="3241" y="7398"/>
                  </a:cubicBezTo>
                  <a:cubicBezTo>
                    <a:pt x="3763" y="7541"/>
                    <a:pt x="4272" y="7639"/>
                    <a:pt x="4771" y="7639"/>
                  </a:cubicBezTo>
                  <a:cubicBezTo>
                    <a:pt x="5384" y="7639"/>
                    <a:pt x="5982" y="7492"/>
                    <a:pt x="6574" y="7101"/>
                  </a:cubicBezTo>
                  <a:cubicBezTo>
                    <a:pt x="7510" y="6485"/>
                    <a:pt x="8217" y="5412"/>
                    <a:pt x="7989" y="4134"/>
                  </a:cubicBezTo>
                  <a:cubicBezTo>
                    <a:pt x="7692" y="2422"/>
                    <a:pt x="6551" y="551"/>
                    <a:pt x="4976" y="117"/>
                  </a:cubicBezTo>
                  <a:cubicBezTo>
                    <a:pt x="4679" y="38"/>
                    <a:pt x="4381" y="1"/>
                    <a:pt x="40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4" name="Google Shape;5022;p56">
              <a:extLst>
                <a:ext uri="{FF2B5EF4-FFF2-40B4-BE49-F238E27FC236}">
                  <a16:creationId xmlns:a16="http://schemas.microsoft.com/office/drawing/2014/main" id="{D64711D1-DAAF-0B4F-4A9D-EF4A6FEE6902}"/>
                </a:ext>
              </a:extLst>
            </p:cNvPr>
            <p:cNvSpPr/>
            <p:nvPr/>
          </p:nvSpPr>
          <p:spPr>
            <a:xfrm>
              <a:off x="4297600" y="1949350"/>
              <a:ext cx="154100" cy="158525"/>
            </a:xfrm>
            <a:custGeom>
              <a:avLst/>
              <a:gdLst/>
              <a:ahLst/>
              <a:cxnLst/>
              <a:rect l="l" t="t" r="r" b="b"/>
              <a:pathLst>
                <a:path w="6164" h="6341" extrusionOk="0">
                  <a:moveTo>
                    <a:pt x="3008" y="0"/>
                  </a:moveTo>
                  <a:cubicBezTo>
                    <a:pt x="1534" y="0"/>
                    <a:pt x="287" y="1197"/>
                    <a:pt x="160" y="2807"/>
                  </a:cubicBezTo>
                  <a:cubicBezTo>
                    <a:pt x="0" y="4542"/>
                    <a:pt x="1187" y="6117"/>
                    <a:pt x="2808" y="6322"/>
                  </a:cubicBezTo>
                  <a:cubicBezTo>
                    <a:pt x="2915" y="6334"/>
                    <a:pt x="3020" y="6340"/>
                    <a:pt x="3125" y="6340"/>
                  </a:cubicBezTo>
                  <a:cubicBezTo>
                    <a:pt x="4612" y="6340"/>
                    <a:pt x="5875" y="5156"/>
                    <a:pt x="6003" y="3515"/>
                  </a:cubicBezTo>
                  <a:cubicBezTo>
                    <a:pt x="6163" y="1780"/>
                    <a:pt x="4976" y="205"/>
                    <a:pt x="3356" y="22"/>
                  </a:cubicBezTo>
                  <a:cubicBezTo>
                    <a:pt x="3239" y="8"/>
                    <a:pt x="3123" y="0"/>
                    <a:pt x="3008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5" name="Google Shape;5023;p56">
              <a:extLst>
                <a:ext uri="{FF2B5EF4-FFF2-40B4-BE49-F238E27FC236}">
                  <a16:creationId xmlns:a16="http://schemas.microsoft.com/office/drawing/2014/main" id="{0F3DE1FD-3AB1-38BA-1264-05F74681D4AA}"/>
                </a:ext>
              </a:extLst>
            </p:cNvPr>
            <p:cNvSpPr/>
            <p:nvPr/>
          </p:nvSpPr>
          <p:spPr>
            <a:xfrm>
              <a:off x="4338100" y="1978125"/>
              <a:ext cx="86200" cy="89075"/>
            </a:xfrm>
            <a:custGeom>
              <a:avLst/>
              <a:gdLst/>
              <a:ahLst/>
              <a:cxnLst/>
              <a:rect l="l" t="t" r="r" b="b"/>
              <a:pathLst>
                <a:path w="3448" h="3563" extrusionOk="0">
                  <a:moveTo>
                    <a:pt x="1680" y="1"/>
                  </a:moveTo>
                  <a:cubicBezTo>
                    <a:pt x="849" y="1"/>
                    <a:pt x="154" y="676"/>
                    <a:pt x="69" y="1588"/>
                  </a:cubicBezTo>
                  <a:cubicBezTo>
                    <a:pt x="1" y="2569"/>
                    <a:pt x="663" y="3459"/>
                    <a:pt x="1576" y="3551"/>
                  </a:cubicBezTo>
                  <a:cubicBezTo>
                    <a:pt x="1641" y="3559"/>
                    <a:pt x="1705" y="3563"/>
                    <a:pt x="1769" y="3563"/>
                  </a:cubicBezTo>
                  <a:cubicBezTo>
                    <a:pt x="2599" y="3563"/>
                    <a:pt x="3294" y="2889"/>
                    <a:pt x="3379" y="1998"/>
                  </a:cubicBezTo>
                  <a:cubicBezTo>
                    <a:pt x="3447" y="1017"/>
                    <a:pt x="2786" y="127"/>
                    <a:pt x="1873" y="13"/>
                  </a:cubicBezTo>
                  <a:cubicBezTo>
                    <a:pt x="1808" y="5"/>
                    <a:pt x="1743" y="1"/>
                    <a:pt x="168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6" name="Google Shape;5024;p56">
              <a:extLst>
                <a:ext uri="{FF2B5EF4-FFF2-40B4-BE49-F238E27FC236}">
                  <a16:creationId xmlns:a16="http://schemas.microsoft.com/office/drawing/2014/main" id="{55B29046-4B26-9086-88CC-9BB16B4BD818}"/>
                </a:ext>
              </a:extLst>
            </p:cNvPr>
            <p:cNvSpPr/>
            <p:nvPr/>
          </p:nvSpPr>
          <p:spPr>
            <a:xfrm>
              <a:off x="4297600" y="1968725"/>
              <a:ext cx="143250" cy="139125"/>
            </a:xfrm>
            <a:custGeom>
              <a:avLst/>
              <a:gdLst/>
              <a:ahLst/>
              <a:cxnLst/>
              <a:rect l="l" t="t" r="r" b="b"/>
              <a:pathLst>
                <a:path w="5730" h="5565" extrusionOk="0">
                  <a:moveTo>
                    <a:pt x="1119" y="1"/>
                  </a:moveTo>
                  <a:lnTo>
                    <a:pt x="1119" y="1"/>
                  </a:lnTo>
                  <a:cubicBezTo>
                    <a:pt x="594" y="503"/>
                    <a:pt x="228" y="1210"/>
                    <a:pt x="160" y="2032"/>
                  </a:cubicBezTo>
                  <a:cubicBezTo>
                    <a:pt x="0" y="3767"/>
                    <a:pt x="1187" y="5342"/>
                    <a:pt x="2808" y="5547"/>
                  </a:cubicBezTo>
                  <a:cubicBezTo>
                    <a:pt x="2912" y="5559"/>
                    <a:pt x="3015" y="5564"/>
                    <a:pt x="3117" y="5564"/>
                  </a:cubicBezTo>
                  <a:cubicBezTo>
                    <a:pt x="4248" y="5564"/>
                    <a:pt x="5248" y="4882"/>
                    <a:pt x="5729" y="3835"/>
                  </a:cubicBezTo>
                  <a:lnTo>
                    <a:pt x="5729" y="3835"/>
                  </a:lnTo>
                  <a:cubicBezTo>
                    <a:pt x="5207" y="4338"/>
                    <a:pt x="4525" y="4628"/>
                    <a:pt x="3778" y="4628"/>
                  </a:cubicBezTo>
                  <a:cubicBezTo>
                    <a:pt x="3676" y="4628"/>
                    <a:pt x="3574" y="4622"/>
                    <a:pt x="3470" y="4611"/>
                  </a:cubicBezTo>
                  <a:cubicBezTo>
                    <a:pt x="1849" y="4406"/>
                    <a:pt x="662" y="2831"/>
                    <a:pt x="822" y="1096"/>
                  </a:cubicBezTo>
                  <a:cubicBezTo>
                    <a:pt x="868" y="708"/>
                    <a:pt x="959" y="343"/>
                    <a:pt x="111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7" name="Google Shape;5025;p56">
              <a:extLst>
                <a:ext uri="{FF2B5EF4-FFF2-40B4-BE49-F238E27FC236}">
                  <a16:creationId xmlns:a16="http://schemas.microsoft.com/office/drawing/2014/main" id="{96AA16C6-D6C4-4605-D4CF-4F78E9E7D25C}"/>
                </a:ext>
              </a:extLst>
            </p:cNvPr>
            <p:cNvSpPr/>
            <p:nvPr/>
          </p:nvSpPr>
          <p:spPr>
            <a:xfrm>
              <a:off x="4293894" y="1986687"/>
              <a:ext cx="46236" cy="47426"/>
            </a:xfrm>
            <a:custGeom>
              <a:avLst/>
              <a:gdLst/>
              <a:ahLst/>
              <a:cxnLst/>
              <a:rect l="l" t="t" r="r" b="b"/>
              <a:pathLst>
                <a:path w="2603" h="2670" extrusionOk="0">
                  <a:moveTo>
                    <a:pt x="1261" y="1"/>
                  </a:moveTo>
                  <a:cubicBezTo>
                    <a:pt x="640" y="1"/>
                    <a:pt x="109" y="500"/>
                    <a:pt x="46" y="1175"/>
                  </a:cubicBezTo>
                  <a:cubicBezTo>
                    <a:pt x="0" y="1906"/>
                    <a:pt x="502" y="2590"/>
                    <a:pt x="1187" y="2659"/>
                  </a:cubicBezTo>
                  <a:cubicBezTo>
                    <a:pt x="1239" y="2666"/>
                    <a:pt x="1291" y="2669"/>
                    <a:pt x="1341" y="2669"/>
                  </a:cubicBezTo>
                  <a:cubicBezTo>
                    <a:pt x="1959" y="2669"/>
                    <a:pt x="2471" y="2168"/>
                    <a:pt x="2534" y="1472"/>
                  </a:cubicBezTo>
                  <a:cubicBezTo>
                    <a:pt x="2602" y="741"/>
                    <a:pt x="2100" y="80"/>
                    <a:pt x="1415" y="11"/>
                  </a:cubicBezTo>
                  <a:cubicBezTo>
                    <a:pt x="1363" y="4"/>
                    <a:pt x="1312" y="1"/>
                    <a:pt x="1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8" name="Google Shape;5026;p56">
              <a:extLst>
                <a:ext uri="{FF2B5EF4-FFF2-40B4-BE49-F238E27FC236}">
                  <a16:creationId xmlns:a16="http://schemas.microsoft.com/office/drawing/2014/main" id="{B74BFACC-61DE-6B87-F4A1-EFF40BA707C5}"/>
                </a:ext>
              </a:extLst>
            </p:cNvPr>
            <p:cNvSpPr/>
            <p:nvPr/>
          </p:nvSpPr>
          <p:spPr>
            <a:xfrm>
              <a:off x="4697025" y="1956100"/>
              <a:ext cx="176925" cy="104525"/>
            </a:xfrm>
            <a:custGeom>
              <a:avLst/>
              <a:gdLst/>
              <a:ahLst/>
              <a:cxnLst/>
              <a:rect l="l" t="t" r="r" b="b"/>
              <a:pathLst>
                <a:path w="7077" h="4181" extrusionOk="0">
                  <a:moveTo>
                    <a:pt x="2045" y="1"/>
                  </a:moveTo>
                  <a:cubicBezTo>
                    <a:pt x="1521" y="1"/>
                    <a:pt x="995" y="109"/>
                    <a:pt x="640" y="255"/>
                  </a:cubicBezTo>
                  <a:cubicBezTo>
                    <a:pt x="435" y="323"/>
                    <a:pt x="275" y="437"/>
                    <a:pt x="161" y="483"/>
                  </a:cubicBezTo>
                  <a:cubicBezTo>
                    <a:pt x="47" y="551"/>
                    <a:pt x="1" y="574"/>
                    <a:pt x="1" y="597"/>
                  </a:cubicBezTo>
                  <a:cubicBezTo>
                    <a:pt x="1" y="597"/>
                    <a:pt x="252" y="483"/>
                    <a:pt x="663" y="346"/>
                  </a:cubicBezTo>
                  <a:cubicBezTo>
                    <a:pt x="1022" y="226"/>
                    <a:pt x="1485" y="159"/>
                    <a:pt x="1976" y="159"/>
                  </a:cubicBezTo>
                  <a:cubicBezTo>
                    <a:pt x="2048" y="159"/>
                    <a:pt x="2120" y="160"/>
                    <a:pt x="2192" y="163"/>
                  </a:cubicBezTo>
                  <a:cubicBezTo>
                    <a:pt x="2740" y="209"/>
                    <a:pt x="3288" y="323"/>
                    <a:pt x="3676" y="506"/>
                  </a:cubicBezTo>
                  <a:cubicBezTo>
                    <a:pt x="3881" y="574"/>
                    <a:pt x="4041" y="643"/>
                    <a:pt x="4155" y="688"/>
                  </a:cubicBezTo>
                  <a:cubicBezTo>
                    <a:pt x="4269" y="757"/>
                    <a:pt x="4315" y="780"/>
                    <a:pt x="4315" y="780"/>
                  </a:cubicBezTo>
                  <a:cubicBezTo>
                    <a:pt x="4315" y="780"/>
                    <a:pt x="4383" y="802"/>
                    <a:pt x="4498" y="871"/>
                  </a:cubicBezTo>
                  <a:cubicBezTo>
                    <a:pt x="4589" y="939"/>
                    <a:pt x="4749" y="1008"/>
                    <a:pt x="4931" y="1122"/>
                  </a:cubicBezTo>
                  <a:cubicBezTo>
                    <a:pt x="5274" y="1373"/>
                    <a:pt x="5730" y="1693"/>
                    <a:pt x="6095" y="2149"/>
                  </a:cubicBezTo>
                  <a:cubicBezTo>
                    <a:pt x="6461" y="2583"/>
                    <a:pt x="6757" y="3085"/>
                    <a:pt x="6894" y="3496"/>
                  </a:cubicBezTo>
                  <a:cubicBezTo>
                    <a:pt x="6963" y="3701"/>
                    <a:pt x="6985" y="3861"/>
                    <a:pt x="7031" y="3998"/>
                  </a:cubicBezTo>
                  <a:cubicBezTo>
                    <a:pt x="7054" y="4112"/>
                    <a:pt x="7077" y="4181"/>
                    <a:pt x="7077" y="4181"/>
                  </a:cubicBezTo>
                  <a:cubicBezTo>
                    <a:pt x="7077" y="4181"/>
                    <a:pt x="7077" y="4112"/>
                    <a:pt x="7077" y="3998"/>
                  </a:cubicBezTo>
                  <a:cubicBezTo>
                    <a:pt x="7054" y="3861"/>
                    <a:pt x="7054" y="3678"/>
                    <a:pt x="6963" y="3473"/>
                  </a:cubicBezTo>
                  <a:cubicBezTo>
                    <a:pt x="6871" y="3039"/>
                    <a:pt x="6575" y="2514"/>
                    <a:pt x="6209" y="2035"/>
                  </a:cubicBezTo>
                  <a:cubicBezTo>
                    <a:pt x="5867" y="1578"/>
                    <a:pt x="5388" y="1213"/>
                    <a:pt x="5045" y="939"/>
                  </a:cubicBezTo>
                  <a:cubicBezTo>
                    <a:pt x="4863" y="825"/>
                    <a:pt x="4703" y="734"/>
                    <a:pt x="4589" y="665"/>
                  </a:cubicBezTo>
                  <a:cubicBezTo>
                    <a:pt x="4498" y="597"/>
                    <a:pt x="4429" y="574"/>
                    <a:pt x="4429" y="574"/>
                  </a:cubicBezTo>
                  <a:cubicBezTo>
                    <a:pt x="4429" y="574"/>
                    <a:pt x="4361" y="551"/>
                    <a:pt x="4246" y="483"/>
                  </a:cubicBezTo>
                  <a:cubicBezTo>
                    <a:pt x="4132" y="437"/>
                    <a:pt x="3950" y="369"/>
                    <a:pt x="3744" y="300"/>
                  </a:cubicBezTo>
                  <a:cubicBezTo>
                    <a:pt x="3333" y="140"/>
                    <a:pt x="2763" y="26"/>
                    <a:pt x="2192" y="4"/>
                  </a:cubicBezTo>
                  <a:cubicBezTo>
                    <a:pt x="2143" y="2"/>
                    <a:pt x="2094" y="1"/>
                    <a:pt x="204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9" name="Google Shape;5027;p56">
              <a:extLst>
                <a:ext uri="{FF2B5EF4-FFF2-40B4-BE49-F238E27FC236}">
                  <a16:creationId xmlns:a16="http://schemas.microsoft.com/office/drawing/2014/main" id="{591728AD-0776-660B-7B5C-5C4DE6079DB6}"/>
                </a:ext>
              </a:extLst>
            </p:cNvPr>
            <p:cNvSpPr/>
            <p:nvPr/>
          </p:nvSpPr>
          <p:spPr>
            <a:xfrm>
              <a:off x="4639400" y="1973425"/>
              <a:ext cx="249400" cy="210600"/>
            </a:xfrm>
            <a:custGeom>
              <a:avLst/>
              <a:gdLst/>
              <a:ahLst/>
              <a:cxnLst/>
              <a:rect l="l" t="t" r="r" b="b"/>
              <a:pathLst>
                <a:path w="9976" h="8424" extrusionOk="0">
                  <a:moveTo>
                    <a:pt x="5221" y="1"/>
                  </a:moveTo>
                  <a:cubicBezTo>
                    <a:pt x="5011" y="1"/>
                    <a:pt x="4806" y="14"/>
                    <a:pt x="4611" y="41"/>
                  </a:cubicBezTo>
                  <a:cubicBezTo>
                    <a:pt x="1347" y="497"/>
                    <a:pt x="1" y="3328"/>
                    <a:pt x="206" y="5314"/>
                  </a:cubicBezTo>
                  <a:cubicBezTo>
                    <a:pt x="423" y="7406"/>
                    <a:pt x="2297" y="8423"/>
                    <a:pt x="4454" y="8423"/>
                  </a:cubicBezTo>
                  <a:cubicBezTo>
                    <a:pt x="4790" y="8423"/>
                    <a:pt x="5134" y="8399"/>
                    <a:pt x="5479" y="8349"/>
                  </a:cubicBezTo>
                  <a:cubicBezTo>
                    <a:pt x="8241" y="7961"/>
                    <a:pt x="9975" y="5587"/>
                    <a:pt x="9679" y="3465"/>
                  </a:cubicBezTo>
                  <a:cubicBezTo>
                    <a:pt x="9610" y="3077"/>
                    <a:pt x="9633" y="2506"/>
                    <a:pt x="9359" y="2186"/>
                  </a:cubicBezTo>
                  <a:cubicBezTo>
                    <a:pt x="9199" y="2460"/>
                    <a:pt x="8994" y="2552"/>
                    <a:pt x="8766" y="2734"/>
                  </a:cubicBezTo>
                  <a:cubicBezTo>
                    <a:pt x="8925" y="2438"/>
                    <a:pt x="8902" y="2118"/>
                    <a:pt x="8925" y="1821"/>
                  </a:cubicBezTo>
                  <a:cubicBezTo>
                    <a:pt x="8948" y="1525"/>
                    <a:pt x="8948" y="1456"/>
                    <a:pt x="8743" y="1228"/>
                  </a:cubicBezTo>
                  <a:cubicBezTo>
                    <a:pt x="8469" y="931"/>
                    <a:pt x="8126" y="703"/>
                    <a:pt x="7761" y="520"/>
                  </a:cubicBezTo>
                  <a:cubicBezTo>
                    <a:pt x="7011" y="209"/>
                    <a:pt x="6071" y="1"/>
                    <a:pt x="5221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0" name="Google Shape;5028;p56">
              <a:extLst>
                <a:ext uri="{FF2B5EF4-FFF2-40B4-BE49-F238E27FC236}">
                  <a16:creationId xmlns:a16="http://schemas.microsoft.com/office/drawing/2014/main" id="{EA10F017-FBA4-68AA-F49E-961550C11D70}"/>
                </a:ext>
              </a:extLst>
            </p:cNvPr>
            <p:cNvSpPr/>
            <p:nvPr/>
          </p:nvSpPr>
          <p:spPr>
            <a:xfrm>
              <a:off x="4634275" y="1993825"/>
              <a:ext cx="231125" cy="195200"/>
            </a:xfrm>
            <a:custGeom>
              <a:avLst/>
              <a:gdLst/>
              <a:ahLst/>
              <a:cxnLst/>
              <a:rect l="l" t="t" r="r" b="b"/>
              <a:pathLst>
                <a:path w="9245" h="7808" extrusionOk="0">
                  <a:moveTo>
                    <a:pt x="4976" y="1"/>
                  </a:moveTo>
                  <a:cubicBezTo>
                    <a:pt x="3104" y="1"/>
                    <a:pt x="1370" y="1599"/>
                    <a:pt x="571" y="3242"/>
                  </a:cubicBezTo>
                  <a:cubicBezTo>
                    <a:pt x="0" y="4452"/>
                    <a:pt x="525" y="5730"/>
                    <a:pt x="1415" y="6597"/>
                  </a:cubicBezTo>
                  <a:cubicBezTo>
                    <a:pt x="2442" y="7602"/>
                    <a:pt x="3675" y="7807"/>
                    <a:pt x="5067" y="7807"/>
                  </a:cubicBezTo>
                  <a:cubicBezTo>
                    <a:pt x="7418" y="7807"/>
                    <a:pt x="9244" y="6438"/>
                    <a:pt x="9244" y="4155"/>
                  </a:cubicBezTo>
                  <a:cubicBezTo>
                    <a:pt x="9244" y="1873"/>
                    <a:pt x="7327" y="1"/>
                    <a:pt x="49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1" name="Google Shape;5029;p56">
              <a:extLst>
                <a:ext uri="{FF2B5EF4-FFF2-40B4-BE49-F238E27FC236}">
                  <a16:creationId xmlns:a16="http://schemas.microsoft.com/office/drawing/2014/main" id="{2CE39587-BB3E-8DDE-5809-A1F45C9EB9B4}"/>
                </a:ext>
              </a:extLst>
            </p:cNvPr>
            <p:cNvSpPr/>
            <p:nvPr/>
          </p:nvSpPr>
          <p:spPr>
            <a:xfrm>
              <a:off x="4692475" y="1998450"/>
              <a:ext cx="169500" cy="164850"/>
            </a:xfrm>
            <a:custGeom>
              <a:avLst/>
              <a:gdLst/>
              <a:ahLst/>
              <a:cxnLst/>
              <a:rect l="l" t="t" r="r" b="b"/>
              <a:pathLst>
                <a:path w="6780" h="6594" extrusionOk="0">
                  <a:moveTo>
                    <a:pt x="3329" y="0"/>
                  </a:moveTo>
                  <a:cubicBezTo>
                    <a:pt x="1705" y="0"/>
                    <a:pt x="330" y="1243"/>
                    <a:pt x="160" y="2920"/>
                  </a:cubicBezTo>
                  <a:cubicBezTo>
                    <a:pt x="0" y="4746"/>
                    <a:pt x="1301" y="6367"/>
                    <a:pt x="3082" y="6572"/>
                  </a:cubicBezTo>
                  <a:cubicBezTo>
                    <a:pt x="3206" y="6587"/>
                    <a:pt x="3329" y="6594"/>
                    <a:pt x="3451" y="6594"/>
                  </a:cubicBezTo>
                  <a:cubicBezTo>
                    <a:pt x="5075" y="6594"/>
                    <a:pt x="6450" y="5351"/>
                    <a:pt x="6620" y="3673"/>
                  </a:cubicBezTo>
                  <a:cubicBezTo>
                    <a:pt x="6779" y="1870"/>
                    <a:pt x="5478" y="227"/>
                    <a:pt x="3698" y="21"/>
                  </a:cubicBezTo>
                  <a:cubicBezTo>
                    <a:pt x="3574" y="7"/>
                    <a:pt x="3450" y="0"/>
                    <a:pt x="332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2" name="Google Shape;5030;p56">
              <a:extLst>
                <a:ext uri="{FF2B5EF4-FFF2-40B4-BE49-F238E27FC236}">
                  <a16:creationId xmlns:a16="http://schemas.microsoft.com/office/drawing/2014/main" id="{35ED40BE-FBE3-B8DD-AFEF-C1BFD41AE65F}"/>
                </a:ext>
              </a:extLst>
            </p:cNvPr>
            <p:cNvSpPr/>
            <p:nvPr/>
          </p:nvSpPr>
          <p:spPr>
            <a:xfrm>
              <a:off x="4736975" y="2028925"/>
              <a:ext cx="94750" cy="92475"/>
            </a:xfrm>
            <a:custGeom>
              <a:avLst/>
              <a:gdLst/>
              <a:ahLst/>
              <a:cxnLst/>
              <a:rect l="l" t="t" r="r" b="b"/>
              <a:pathLst>
                <a:path w="3790" h="3699" extrusionOk="0">
                  <a:moveTo>
                    <a:pt x="1871" y="0"/>
                  </a:moveTo>
                  <a:cubicBezTo>
                    <a:pt x="954" y="0"/>
                    <a:pt x="177" y="698"/>
                    <a:pt x="92" y="1633"/>
                  </a:cubicBezTo>
                  <a:cubicBezTo>
                    <a:pt x="1" y="2660"/>
                    <a:pt x="731" y="3573"/>
                    <a:pt x="1735" y="3687"/>
                  </a:cubicBezTo>
                  <a:cubicBezTo>
                    <a:pt x="1803" y="3695"/>
                    <a:pt x="1871" y="3699"/>
                    <a:pt x="1937" y="3699"/>
                  </a:cubicBezTo>
                  <a:cubicBezTo>
                    <a:pt x="2836" y="3699"/>
                    <a:pt x="3613" y="3000"/>
                    <a:pt x="3698" y="2044"/>
                  </a:cubicBezTo>
                  <a:cubicBezTo>
                    <a:pt x="3790" y="1039"/>
                    <a:pt x="3059" y="126"/>
                    <a:pt x="2078" y="12"/>
                  </a:cubicBezTo>
                  <a:cubicBezTo>
                    <a:pt x="2008" y="4"/>
                    <a:pt x="1939" y="0"/>
                    <a:pt x="1871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3" name="Google Shape;5031;p56">
              <a:extLst>
                <a:ext uri="{FF2B5EF4-FFF2-40B4-BE49-F238E27FC236}">
                  <a16:creationId xmlns:a16="http://schemas.microsoft.com/office/drawing/2014/main" id="{B563E903-EE23-6ACB-AF1B-FCA0A8624D0F}"/>
                </a:ext>
              </a:extLst>
            </p:cNvPr>
            <p:cNvSpPr/>
            <p:nvPr/>
          </p:nvSpPr>
          <p:spPr>
            <a:xfrm>
              <a:off x="4692475" y="2018950"/>
              <a:ext cx="156950" cy="144350"/>
            </a:xfrm>
            <a:custGeom>
              <a:avLst/>
              <a:gdLst/>
              <a:ahLst/>
              <a:cxnLst/>
              <a:rect l="l" t="t" r="r" b="b"/>
              <a:pathLst>
                <a:path w="6278" h="5774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639" y="525"/>
                    <a:pt x="251" y="1256"/>
                    <a:pt x="160" y="2100"/>
                  </a:cubicBezTo>
                  <a:cubicBezTo>
                    <a:pt x="0" y="3926"/>
                    <a:pt x="1301" y="5547"/>
                    <a:pt x="3082" y="5752"/>
                  </a:cubicBezTo>
                  <a:cubicBezTo>
                    <a:pt x="3205" y="5767"/>
                    <a:pt x="3327" y="5774"/>
                    <a:pt x="3447" y="5774"/>
                  </a:cubicBezTo>
                  <a:cubicBezTo>
                    <a:pt x="4671" y="5774"/>
                    <a:pt x="5758" y="5054"/>
                    <a:pt x="6277" y="3995"/>
                  </a:cubicBezTo>
                  <a:lnTo>
                    <a:pt x="6277" y="3995"/>
                  </a:lnTo>
                  <a:cubicBezTo>
                    <a:pt x="5725" y="4488"/>
                    <a:pt x="5002" y="4794"/>
                    <a:pt x="4196" y="4794"/>
                  </a:cubicBezTo>
                  <a:cubicBezTo>
                    <a:pt x="4070" y="4794"/>
                    <a:pt x="3942" y="4786"/>
                    <a:pt x="3812" y="4771"/>
                  </a:cubicBezTo>
                  <a:cubicBezTo>
                    <a:pt x="2055" y="4565"/>
                    <a:pt x="731" y="2945"/>
                    <a:pt x="913" y="1142"/>
                  </a:cubicBezTo>
                  <a:cubicBezTo>
                    <a:pt x="936" y="731"/>
                    <a:pt x="1050" y="343"/>
                    <a:pt x="123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4" name="Google Shape;5032;p56">
              <a:extLst>
                <a:ext uri="{FF2B5EF4-FFF2-40B4-BE49-F238E27FC236}">
                  <a16:creationId xmlns:a16="http://schemas.microsoft.com/office/drawing/2014/main" id="{C9BA88AE-8E49-04DF-DF4A-CF536AF76835}"/>
                </a:ext>
              </a:extLst>
            </p:cNvPr>
            <p:cNvSpPr/>
            <p:nvPr/>
          </p:nvSpPr>
          <p:spPr>
            <a:xfrm>
              <a:off x="4693034" y="2042162"/>
              <a:ext cx="41098" cy="39741"/>
            </a:xfrm>
            <a:custGeom>
              <a:avLst/>
              <a:gdLst/>
              <a:ahLst/>
              <a:cxnLst/>
              <a:rect l="l" t="t" r="r" b="b"/>
              <a:pathLst>
                <a:path w="2877" h="2783" extrusionOk="0">
                  <a:moveTo>
                    <a:pt x="1412" y="1"/>
                  </a:moveTo>
                  <a:cubicBezTo>
                    <a:pt x="726" y="1"/>
                    <a:pt x="133" y="524"/>
                    <a:pt x="69" y="1243"/>
                  </a:cubicBezTo>
                  <a:cubicBezTo>
                    <a:pt x="1" y="1996"/>
                    <a:pt x="572" y="2681"/>
                    <a:pt x="1302" y="2773"/>
                  </a:cubicBezTo>
                  <a:cubicBezTo>
                    <a:pt x="1357" y="2779"/>
                    <a:pt x="1412" y="2782"/>
                    <a:pt x="1466" y="2782"/>
                  </a:cubicBezTo>
                  <a:cubicBezTo>
                    <a:pt x="2152" y="2782"/>
                    <a:pt x="2745" y="2259"/>
                    <a:pt x="2808" y="1540"/>
                  </a:cubicBezTo>
                  <a:cubicBezTo>
                    <a:pt x="2877" y="787"/>
                    <a:pt x="2329" y="102"/>
                    <a:pt x="1576" y="11"/>
                  </a:cubicBezTo>
                  <a:cubicBezTo>
                    <a:pt x="1521" y="4"/>
                    <a:pt x="1466" y="1"/>
                    <a:pt x="1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5" name="Google Shape;5033;p56">
              <a:extLst>
                <a:ext uri="{FF2B5EF4-FFF2-40B4-BE49-F238E27FC236}">
                  <a16:creationId xmlns:a16="http://schemas.microsoft.com/office/drawing/2014/main" id="{3CF419BB-1A55-40C0-77A8-D2A0B5F704D1}"/>
                </a:ext>
              </a:extLst>
            </p:cNvPr>
            <p:cNvSpPr/>
            <p:nvPr/>
          </p:nvSpPr>
          <p:spPr>
            <a:xfrm>
              <a:off x="4283325" y="1482450"/>
              <a:ext cx="1035725" cy="948525"/>
            </a:xfrm>
            <a:custGeom>
              <a:avLst/>
              <a:gdLst/>
              <a:ahLst/>
              <a:cxnLst/>
              <a:rect l="l" t="t" r="r" b="b"/>
              <a:pathLst>
                <a:path w="41429" h="37941" extrusionOk="0">
                  <a:moveTo>
                    <a:pt x="17178" y="1"/>
                  </a:moveTo>
                  <a:cubicBezTo>
                    <a:pt x="14818" y="1"/>
                    <a:pt x="12118" y="365"/>
                    <a:pt x="9131" y="1351"/>
                  </a:cubicBezTo>
                  <a:cubicBezTo>
                    <a:pt x="2899" y="3406"/>
                    <a:pt x="868" y="7788"/>
                    <a:pt x="1" y="12285"/>
                  </a:cubicBezTo>
                  <a:cubicBezTo>
                    <a:pt x="2169" y="12558"/>
                    <a:pt x="4315" y="12741"/>
                    <a:pt x="4315" y="12741"/>
                  </a:cubicBezTo>
                  <a:lnTo>
                    <a:pt x="6460" y="8473"/>
                  </a:lnTo>
                  <a:lnTo>
                    <a:pt x="6072" y="12924"/>
                  </a:lnTo>
                  <a:lnTo>
                    <a:pt x="21479" y="16233"/>
                  </a:lnTo>
                  <a:lnTo>
                    <a:pt x="22757" y="12262"/>
                  </a:lnTo>
                  <a:lnTo>
                    <a:pt x="22552" y="16233"/>
                  </a:lnTo>
                  <a:lnTo>
                    <a:pt x="26524" y="16530"/>
                  </a:lnTo>
                  <a:cubicBezTo>
                    <a:pt x="27208" y="26322"/>
                    <a:pt x="20292" y="35498"/>
                    <a:pt x="18284" y="37940"/>
                  </a:cubicBezTo>
                  <a:cubicBezTo>
                    <a:pt x="23419" y="36525"/>
                    <a:pt x="27528" y="33580"/>
                    <a:pt x="28920" y="30727"/>
                  </a:cubicBezTo>
                  <a:cubicBezTo>
                    <a:pt x="28920" y="30727"/>
                    <a:pt x="29619" y="33208"/>
                    <a:pt x="32297" y="33208"/>
                  </a:cubicBezTo>
                  <a:cubicBezTo>
                    <a:pt x="32939" y="33208"/>
                    <a:pt x="33694" y="33066"/>
                    <a:pt x="34581" y="32713"/>
                  </a:cubicBezTo>
                  <a:cubicBezTo>
                    <a:pt x="38165" y="31298"/>
                    <a:pt x="41429" y="25569"/>
                    <a:pt x="38918" y="23058"/>
                  </a:cubicBezTo>
                  <a:cubicBezTo>
                    <a:pt x="37843" y="21983"/>
                    <a:pt x="36765" y="21633"/>
                    <a:pt x="35817" y="21633"/>
                  </a:cubicBezTo>
                  <a:cubicBezTo>
                    <a:pt x="34048" y="21633"/>
                    <a:pt x="32732" y="22853"/>
                    <a:pt x="32732" y="22853"/>
                  </a:cubicBezTo>
                  <a:cubicBezTo>
                    <a:pt x="32732" y="22853"/>
                    <a:pt x="39374" y="10664"/>
                    <a:pt x="27847" y="2949"/>
                  </a:cubicBezTo>
                  <a:cubicBezTo>
                    <a:pt x="27847" y="2949"/>
                    <a:pt x="23887" y="1"/>
                    <a:pt x="171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6" name="Google Shape;5034;p56">
              <a:extLst>
                <a:ext uri="{FF2B5EF4-FFF2-40B4-BE49-F238E27FC236}">
                  <a16:creationId xmlns:a16="http://schemas.microsoft.com/office/drawing/2014/main" id="{2A7BC059-2BE8-E787-D084-41C7FA5933E2}"/>
                </a:ext>
              </a:extLst>
            </p:cNvPr>
            <p:cNvSpPr/>
            <p:nvPr/>
          </p:nvSpPr>
          <p:spPr>
            <a:xfrm>
              <a:off x="4196025" y="1390900"/>
              <a:ext cx="1184075" cy="1064600"/>
            </a:xfrm>
            <a:custGeom>
              <a:avLst/>
              <a:gdLst/>
              <a:ahLst/>
              <a:cxnLst/>
              <a:rect l="l" t="t" r="r" b="b"/>
              <a:pathLst>
                <a:path w="47363" h="42584" extrusionOk="0">
                  <a:moveTo>
                    <a:pt x="25212" y="0"/>
                  </a:moveTo>
                  <a:cubicBezTo>
                    <a:pt x="20016" y="0"/>
                    <a:pt x="16001" y="2000"/>
                    <a:pt x="16001" y="2000"/>
                  </a:cubicBezTo>
                  <a:cubicBezTo>
                    <a:pt x="16001" y="2000"/>
                    <a:pt x="12052" y="2046"/>
                    <a:pt x="7008" y="3415"/>
                  </a:cubicBezTo>
                  <a:cubicBezTo>
                    <a:pt x="1301" y="4945"/>
                    <a:pt x="0" y="13344"/>
                    <a:pt x="480" y="14121"/>
                  </a:cubicBezTo>
                  <a:cubicBezTo>
                    <a:pt x="959" y="14897"/>
                    <a:pt x="9108" y="15581"/>
                    <a:pt x="9108" y="15581"/>
                  </a:cubicBezTo>
                  <a:lnTo>
                    <a:pt x="11230" y="11313"/>
                  </a:lnTo>
                  <a:lnTo>
                    <a:pt x="10842" y="15764"/>
                  </a:lnTo>
                  <a:lnTo>
                    <a:pt x="26272" y="19074"/>
                  </a:lnTo>
                  <a:lnTo>
                    <a:pt x="27528" y="15079"/>
                  </a:lnTo>
                  <a:lnTo>
                    <a:pt x="27345" y="19074"/>
                  </a:lnTo>
                  <a:lnTo>
                    <a:pt x="31317" y="19347"/>
                  </a:lnTo>
                  <a:cubicBezTo>
                    <a:pt x="32093" y="30806"/>
                    <a:pt x="22529" y="41420"/>
                    <a:pt x="22529" y="41420"/>
                  </a:cubicBezTo>
                  <a:cubicBezTo>
                    <a:pt x="24789" y="42127"/>
                    <a:pt x="27162" y="42447"/>
                    <a:pt x="29468" y="42561"/>
                  </a:cubicBezTo>
                  <a:cubicBezTo>
                    <a:pt x="30540" y="40689"/>
                    <a:pt x="32480" y="37197"/>
                    <a:pt x="32481" y="37197"/>
                  </a:cubicBezTo>
                  <a:lnTo>
                    <a:pt x="32481" y="37197"/>
                  </a:lnTo>
                  <a:lnTo>
                    <a:pt x="31088" y="42584"/>
                  </a:lnTo>
                  <a:cubicBezTo>
                    <a:pt x="31522" y="42584"/>
                    <a:pt x="31956" y="42561"/>
                    <a:pt x="32389" y="42561"/>
                  </a:cubicBezTo>
                  <a:lnTo>
                    <a:pt x="33576" y="40438"/>
                  </a:lnTo>
                  <a:lnTo>
                    <a:pt x="32914" y="42538"/>
                  </a:lnTo>
                  <a:cubicBezTo>
                    <a:pt x="35882" y="42378"/>
                    <a:pt x="38575" y="41922"/>
                    <a:pt x="40538" y="41488"/>
                  </a:cubicBezTo>
                  <a:lnTo>
                    <a:pt x="42775" y="36763"/>
                  </a:lnTo>
                  <a:lnTo>
                    <a:pt x="42433" y="41031"/>
                  </a:lnTo>
                  <a:cubicBezTo>
                    <a:pt x="43300" y="40803"/>
                    <a:pt x="43802" y="40643"/>
                    <a:pt x="43802" y="40643"/>
                  </a:cubicBezTo>
                  <a:cubicBezTo>
                    <a:pt x="47363" y="33202"/>
                    <a:pt x="45697" y="20580"/>
                    <a:pt x="45103" y="16357"/>
                  </a:cubicBezTo>
                  <a:cubicBezTo>
                    <a:pt x="44030" y="8871"/>
                    <a:pt x="39853" y="7912"/>
                    <a:pt x="39853" y="7912"/>
                  </a:cubicBezTo>
                  <a:cubicBezTo>
                    <a:pt x="39853" y="7912"/>
                    <a:pt x="42181" y="7615"/>
                    <a:pt x="42181" y="6931"/>
                  </a:cubicBezTo>
                  <a:cubicBezTo>
                    <a:pt x="42181" y="6269"/>
                    <a:pt x="39077" y="6269"/>
                    <a:pt x="39077" y="6269"/>
                  </a:cubicBezTo>
                  <a:cubicBezTo>
                    <a:pt x="39077" y="6269"/>
                    <a:pt x="40059" y="4214"/>
                    <a:pt x="39374" y="3644"/>
                  </a:cubicBezTo>
                  <a:cubicBezTo>
                    <a:pt x="39304" y="3583"/>
                    <a:pt x="39238" y="3556"/>
                    <a:pt x="39175" y="3556"/>
                  </a:cubicBezTo>
                  <a:cubicBezTo>
                    <a:pt x="38614" y="3556"/>
                    <a:pt x="38301" y="5675"/>
                    <a:pt x="38301" y="5675"/>
                  </a:cubicBezTo>
                  <a:cubicBezTo>
                    <a:pt x="34128" y="1241"/>
                    <a:pt x="29304" y="0"/>
                    <a:pt x="25212" y="0"/>
                  </a:cubicBezTo>
                  <a:close/>
                </a:path>
              </a:pathLst>
            </a:custGeom>
            <a:solidFill>
              <a:srgbClr val="A154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7" name="Google Shape;5035;p56">
              <a:extLst>
                <a:ext uri="{FF2B5EF4-FFF2-40B4-BE49-F238E27FC236}">
                  <a16:creationId xmlns:a16="http://schemas.microsoft.com/office/drawing/2014/main" id="{95F195C4-F9E6-0F61-406C-ED3FB3E3FD97}"/>
                </a:ext>
              </a:extLst>
            </p:cNvPr>
            <p:cNvSpPr/>
            <p:nvPr/>
          </p:nvSpPr>
          <p:spPr>
            <a:xfrm>
              <a:off x="4202300" y="1390900"/>
              <a:ext cx="1177800" cy="1064600"/>
            </a:xfrm>
            <a:custGeom>
              <a:avLst/>
              <a:gdLst/>
              <a:ahLst/>
              <a:cxnLst/>
              <a:rect l="l" t="t" r="r" b="b"/>
              <a:pathLst>
                <a:path w="47112" h="42584" extrusionOk="0">
                  <a:moveTo>
                    <a:pt x="24961" y="0"/>
                  </a:moveTo>
                  <a:cubicBezTo>
                    <a:pt x="19765" y="0"/>
                    <a:pt x="15750" y="2000"/>
                    <a:pt x="15750" y="2000"/>
                  </a:cubicBezTo>
                  <a:cubicBezTo>
                    <a:pt x="15750" y="2000"/>
                    <a:pt x="15522" y="2000"/>
                    <a:pt x="15156" y="2023"/>
                  </a:cubicBezTo>
                  <a:cubicBezTo>
                    <a:pt x="15271" y="2046"/>
                    <a:pt x="15385" y="2092"/>
                    <a:pt x="15544" y="2114"/>
                  </a:cubicBezTo>
                  <a:cubicBezTo>
                    <a:pt x="18443" y="2525"/>
                    <a:pt x="17051" y="5059"/>
                    <a:pt x="17051" y="5059"/>
                  </a:cubicBezTo>
                  <a:cubicBezTo>
                    <a:pt x="17958" y="4443"/>
                    <a:pt x="18901" y="4216"/>
                    <a:pt x="19803" y="4216"/>
                  </a:cubicBezTo>
                  <a:cubicBezTo>
                    <a:pt x="22078" y="4216"/>
                    <a:pt x="24096" y="5661"/>
                    <a:pt x="24652" y="5972"/>
                  </a:cubicBezTo>
                  <a:cubicBezTo>
                    <a:pt x="25610" y="6520"/>
                    <a:pt x="24287" y="8620"/>
                    <a:pt x="24287" y="8620"/>
                  </a:cubicBezTo>
                  <a:cubicBezTo>
                    <a:pt x="24772" y="8548"/>
                    <a:pt x="25262" y="8512"/>
                    <a:pt x="25748" y="8512"/>
                  </a:cubicBezTo>
                  <a:cubicBezTo>
                    <a:pt x="27727" y="8512"/>
                    <a:pt x="29632" y="9104"/>
                    <a:pt x="30860" y="10240"/>
                  </a:cubicBezTo>
                  <a:cubicBezTo>
                    <a:pt x="32412" y="11701"/>
                    <a:pt x="31636" y="17179"/>
                    <a:pt x="29399" y="17293"/>
                  </a:cubicBezTo>
                  <a:cubicBezTo>
                    <a:pt x="29372" y="17295"/>
                    <a:pt x="29345" y="17296"/>
                    <a:pt x="29319" y="17296"/>
                  </a:cubicBezTo>
                  <a:cubicBezTo>
                    <a:pt x="27218" y="17296"/>
                    <a:pt x="28509" y="11930"/>
                    <a:pt x="28509" y="11929"/>
                  </a:cubicBezTo>
                  <a:lnTo>
                    <a:pt x="28509" y="11929"/>
                  </a:lnTo>
                  <a:cubicBezTo>
                    <a:pt x="28509" y="11930"/>
                    <a:pt x="27413" y="14532"/>
                    <a:pt x="26386" y="16335"/>
                  </a:cubicBezTo>
                  <a:cubicBezTo>
                    <a:pt x="26076" y="16879"/>
                    <a:pt x="25201" y="17101"/>
                    <a:pt x="24035" y="17101"/>
                  </a:cubicBezTo>
                  <a:cubicBezTo>
                    <a:pt x="21338" y="17101"/>
                    <a:pt x="17090" y="15914"/>
                    <a:pt x="14700" y="14782"/>
                  </a:cubicBezTo>
                  <a:cubicBezTo>
                    <a:pt x="11253" y="13139"/>
                    <a:pt x="11550" y="9761"/>
                    <a:pt x="11618" y="9601"/>
                  </a:cubicBezTo>
                  <a:cubicBezTo>
                    <a:pt x="11620" y="9597"/>
                    <a:pt x="11620" y="9596"/>
                    <a:pt x="11619" y="9596"/>
                  </a:cubicBezTo>
                  <a:lnTo>
                    <a:pt x="11619" y="9596"/>
                  </a:lnTo>
                  <a:cubicBezTo>
                    <a:pt x="11585" y="9596"/>
                    <a:pt x="9355" y="13312"/>
                    <a:pt x="6802" y="13312"/>
                  </a:cubicBezTo>
                  <a:cubicBezTo>
                    <a:pt x="6621" y="13312"/>
                    <a:pt x="6438" y="13293"/>
                    <a:pt x="6255" y="13253"/>
                  </a:cubicBezTo>
                  <a:cubicBezTo>
                    <a:pt x="3424" y="12660"/>
                    <a:pt x="6072" y="7844"/>
                    <a:pt x="6072" y="7844"/>
                  </a:cubicBezTo>
                  <a:lnTo>
                    <a:pt x="6072" y="7844"/>
                  </a:lnTo>
                  <a:cubicBezTo>
                    <a:pt x="6072" y="7844"/>
                    <a:pt x="3470" y="10742"/>
                    <a:pt x="1735" y="10788"/>
                  </a:cubicBezTo>
                  <a:cubicBezTo>
                    <a:pt x="1725" y="10788"/>
                    <a:pt x="1715" y="10789"/>
                    <a:pt x="1705" y="10789"/>
                  </a:cubicBezTo>
                  <a:cubicBezTo>
                    <a:pt x="1181" y="10789"/>
                    <a:pt x="1005" y="10203"/>
                    <a:pt x="1028" y="9419"/>
                  </a:cubicBezTo>
                  <a:lnTo>
                    <a:pt x="1028" y="9419"/>
                  </a:lnTo>
                  <a:cubicBezTo>
                    <a:pt x="160" y="11678"/>
                    <a:pt x="0" y="13755"/>
                    <a:pt x="229" y="14121"/>
                  </a:cubicBezTo>
                  <a:cubicBezTo>
                    <a:pt x="708" y="14897"/>
                    <a:pt x="8857" y="15581"/>
                    <a:pt x="8857" y="15581"/>
                  </a:cubicBezTo>
                  <a:lnTo>
                    <a:pt x="10979" y="11313"/>
                  </a:lnTo>
                  <a:lnTo>
                    <a:pt x="10591" y="15764"/>
                  </a:lnTo>
                  <a:lnTo>
                    <a:pt x="26021" y="19074"/>
                  </a:lnTo>
                  <a:lnTo>
                    <a:pt x="27277" y="15079"/>
                  </a:lnTo>
                  <a:lnTo>
                    <a:pt x="27094" y="19074"/>
                  </a:lnTo>
                  <a:lnTo>
                    <a:pt x="31066" y="19347"/>
                  </a:lnTo>
                  <a:cubicBezTo>
                    <a:pt x="31317" y="22954"/>
                    <a:pt x="30541" y="26469"/>
                    <a:pt x="29354" y="29596"/>
                  </a:cubicBezTo>
                  <a:cubicBezTo>
                    <a:pt x="29411" y="29607"/>
                    <a:pt x="29462" y="29613"/>
                    <a:pt x="29502" y="29613"/>
                  </a:cubicBezTo>
                  <a:cubicBezTo>
                    <a:pt x="29542" y="29613"/>
                    <a:pt x="29571" y="29607"/>
                    <a:pt x="29582" y="29596"/>
                  </a:cubicBezTo>
                  <a:cubicBezTo>
                    <a:pt x="30381" y="29003"/>
                    <a:pt x="31933" y="23707"/>
                    <a:pt x="32481" y="21105"/>
                  </a:cubicBezTo>
                  <a:cubicBezTo>
                    <a:pt x="32996" y="18657"/>
                    <a:pt x="33512" y="14411"/>
                    <a:pt x="34464" y="14411"/>
                  </a:cubicBezTo>
                  <a:cubicBezTo>
                    <a:pt x="34524" y="14411"/>
                    <a:pt x="34586" y="14428"/>
                    <a:pt x="34649" y="14463"/>
                  </a:cubicBezTo>
                  <a:cubicBezTo>
                    <a:pt x="35745" y="15079"/>
                    <a:pt x="36521" y="25624"/>
                    <a:pt x="36521" y="25624"/>
                  </a:cubicBezTo>
                  <a:cubicBezTo>
                    <a:pt x="36521" y="25624"/>
                    <a:pt x="37434" y="22977"/>
                    <a:pt x="37913" y="20922"/>
                  </a:cubicBezTo>
                  <a:cubicBezTo>
                    <a:pt x="38254" y="19461"/>
                    <a:pt x="39150" y="17826"/>
                    <a:pt x="39827" y="17826"/>
                  </a:cubicBezTo>
                  <a:cubicBezTo>
                    <a:pt x="40102" y="17826"/>
                    <a:pt x="40341" y="18095"/>
                    <a:pt x="40492" y="18754"/>
                  </a:cubicBezTo>
                  <a:cubicBezTo>
                    <a:pt x="41040" y="21037"/>
                    <a:pt x="39351" y="31787"/>
                    <a:pt x="39351" y="31787"/>
                  </a:cubicBezTo>
                  <a:cubicBezTo>
                    <a:pt x="39351" y="31787"/>
                    <a:pt x="37177" y="37997"/>
                    <a:pt x="35360" y="37997"/>
                  </a:cubicBezTo>
                  <a:cubicBezTo>
                    <a:pt x="35344" y="37997"/>
                    <a:pt x="35327" y="37997"/>
                    <a:pt x="35311" y="37996"/>
                  </a:cubicBezTo>
                  <a:cubicBezTo>
                    <a:pt x="33574" y="37864"/>
                    <a:pt x="35925" y="25042"/>
                    <a:pt x="35590" y="25042"/>
                  </a:cubicBezTo>
                  <a:cubicBezTo>
                    <a:pt x="35577" y="25042"/>
                    <a:pt x="35560" y="25061"/>
                    <a:pt x="35539" y="25099"/>
                  </a:cubicBezTo>
                  <a:cubicBezTo>
                    <a:pt x="34992" y="26149"/>
                    <a:pt x="32960" y="36603"/>
                    <a:pt x="31750" y="37197"/>
                  </a:cubicBezTo>
                  <a:cubicBezTo>
                    <a:pt x="31687" y="37230"/>
                    <a:pt x="31632" y="37245"/>
                    <a:pt x="31582" y="37245"/>
                  </a:cubicBezTo>
                  <a:cubicBezTo>
                    <a:pt x="30700" y="37245"/>
                    <a:pt x="31887" y="32313"/>
                    <a:pt x="31887" y="32312"/>
                  </a:cubicBezTo>
                  <a:lnTo>
                    <a:pt x="31887" y="32312"/>
                  </a:lnTo>
                  <a:cubicBezTo>
                    <a:pt x="31887" y="32313"/>
                    <a:pt x="27528" y="39434"/>
                    <a:pt x="25496" y="39502"/>
                  </a:cubicBezTo>
                  <a:cubicBezTo>
                    <a:pt x="24880" y="39502"/>
                    <a:pt x="24743" y="38886"/>
                    <a:pt x="24880" y="38019"/>
                  </a:cubicBezTo>
                  <a:lnTo>
                    <a:pt x="24880" y="38019"/>
                  </a:lnTo>
                  <a:cubicBezTo>
                    <a:pt x="23419" y="40141"/>
                    <a:pt x="22278" y="41420"/>
                    <a:pt x="22278" y="41420"/>
                  </a:cubicBezTo>
                  <a:cubicBezTo>
                    <a:pt x="24538" y="42127"/>
                    <a:pt x="26911" y="42447"/>
                    <a:pt x="29217" y="42561"/>
                  </a:cubicBezTo>
                  <a:cubicBezTo>
                    <a:pt x="30289" y="40689"/>
                    <a:pt x="32229" y="37197"/>
                    <a:pt x="32230" y="37197"/>
                  </a:cubicBezTo>
                  <a:lnTo>
                    <a:pt x="32230" y="37197"/>
                  </a:lnTo>
                  <a:lnTo>
                    <a:pt x="30837" y="42584"/>
                  </a:lnTo>
                  <a:cubicBezTo>
                    <a:pt x="31271" y="42584"/>
                    <a:pt x="31705" y="42561"/>
                    <a:pt x="32138" y="42561"/>
                  </a:cubicBezTo>
                  <a:lnTo>
                    <a:pt x="33325" y="40438"/>
                  </a:lnTo>
                  <a:lnTo>
                    <a:pt x="32663" y="42538"/>
                  </a:lnTo>
                  <a:cubicBezTo>
                    <a:pt x="35631" y="42378"/>
                    <a:pt x="38324" y="41922"/>
                    <a:pt x="40287" y="41488"/>
                  </a:cubicBezTo>
                  <a:lnTo>
                    <a:pt x="42524" y="36763"/>
                  </a:lnTo>
                  <a:lnTo>
                    <a:pt x="42182" y="41031"/>
                  </a:lnTo>
                  <a:cubicBezTo>
                    <a:pt x="43049" y="40803"/>
                    <a:pt x="43551" y="40643"/>
                    <a:pt x="43551" y="40643"/>
                  </a:cubicBezTo>
                  <a:cubicBezTo>
                    <a:pt x="47112" y="33202"/>
                    <a:pt x="45446" y="20580"/>
                    <a:pt x="44852" y="16357"/>
                  </a:cubicBezTo>
                  <a:cubicBezTo>
                    <a:pt x="43779" y="8871"/>
                    <a:pt x="39602" y="7912"/>
                    <a:pt x="39602" y="7912"/>
                  </a:cubicBezTo>
                  <a:cubicBezTo>
                    <a:pt x="39602" y="7912"/>
                    <a:pt x="41930" y="7615"/>
                    <a:pt x="41930" y="6931"/>
                  </a:cubicBezTo>
                  <a:cubicBezTo>
                    <a:pt x="41930" y="6269"/>
                    <a:pt x="38826" y="6269"/>
                    <a:pt x="38826" y="6269"/>
                  </a:cubicBezTo>
                  <a:cubicBezTo>
                    <a:pt x="38826" y="6269"/>
                    <a:pt x="39808" y="4214"/>
                    <a:pt x="39123" y="3644"/>
                  </a:cubicBezTo>
                  <a:cubicBezTo>
                    <a:pt x="39053" y="3583"/>
                    <a:pt x="38987" y="3556"/>
                    <a:pt x="38924" y="3556"/>
                  </a:cubicBezTo>
                  <a:cubicBezTo>
                    <a:pt x="38363" y="3556"/>
                    <a:pt x="38050" y="5675"/>
                    <a:pt x="38050" y="5675"/>
                  </a:cubicBezTo>
                  <a:cubicBezTo>
                    <a:pt x="33877" y="1241"/>
                    <a:pt x="29053" y="0"/>
                    <a:pt x="249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8" name="Google Shape;5036;p56">
              <a:extLst>
                <a:ext uri="{FF2B5EF4-FFF2-40B4-BE49-F238E27FC236}">
                  <a16:creationId xmlns:a16="http://schemas.microsoft.com/office/drawing/2014/main" id="{43A2ED4B-B1D2-491A-2826-1154FD970AF0}"/>
                </a:ext>
              </a:extLst>
            </p:cNvPr>
            <p:cNvSpPr/>
            <p:nvPr/>
          </p:nvSpPr>
          <p:spPr>
            <a:xfrm>
              <a:off x="4238825" y="1590375"/>
              <a:ext cx="58800" cy="165525"/>
            </a:xfrm>
            <a:custGeom>
              <a:avLst/>
              <a:gdLst/>
              <a:ahLst/>
              <a:cxnLst/>
              <a:rect l="l" t="t" r="r" b="b"/>
              <a:pathLst>
                <a:path w="2352" h="6621" extrusionOk="0">
                  <a:moveTo>
                    <a:pt x="2280" y="1"/>
                  </a:moveTo>
                  <a:cubicBezTo>
                    <a:pt x="2220" y="1"/>
                    <a:pt x="1682" y="698"/>
                    <a:pt x="1233" y="1440"/>
                  </a:cubicBezTo>
                  <a:cubicBezTo>
                    <a:pt x="1005" y="1828"/>
                    <a:pt x="776" y="2238"/>
                    <a:pt x="639" y="2535"/>
                  </a:cubicBezTo>
                  <a:cubicBezTo>
                    <a:pt x="502" y="2855"/>
                    <a:pt x="411" y="3060"/>
                    <a:pt x="411" y="3060"/>
                  </a:cubicBezTo>
                  <a:cubicBezTo>
                    <a:pt x="411" y="3060"/>
                    <a:pt x="343" y="3266"/>
                    <a:pt x="228" y="3608"/>
                  </a:cubicBezTo>
                  <a:cubicBezTo>
                    <a:pt x="160" y="3927"/>
                    <a:pt x="69" y="4384"/>
                    <a:pt x="23" y="4840"/>
                  </a:cubicBezTo>
                  <a:cubicBezTo>
                    <a:pt x="0" y="5297"/>
                    <a:pt x="23" y="5753"/>
                    <a:pt x="92" y="6073"/>
                  </a:cubicBezTo>
                  <a:cubicBezTo>
                    <a:pt x="183" y="6415"/>
                    <a:pt x="274" y="6621"/>
                    <a:pt x="297" y="6621"/>
                  </a:cubicBezTo>
                  <a:cubicBezTo>
                    <a:pt x="343" y="6598"/>
                    <a:pt x="297" y="6393"/>
                    <a:pt x="274" y="6050"/>
                  </a:cubicBezTo>
                  <a:cubicBezTo>
                    <a:pt x="251" y="5731"/>
                    <a:pt x="274" y="5297"/>
                    <a:pt x="343" y="4863"/>
                  </a:cubicBezTo>
                  <a:cubicBezTo>
                    <a:pt x="411" y="4452"/>
                    <a:pt x="525" y="4019"/>
                    <a:pt x="639" y="3722"/>
                  </a:cubicBezTo>
                  <a:cubicBezTo>
                    <a:pt x="753" y="3425"/>
                    <a:pt x="822" y="3220"/>
                    <a:pt x="822" y="3220"/>
                  </a:cubicBezTo>
                  <a:cubicBezTo>
                    <a:pt x="822" y="3220"/>
                    <a:pt x="1119" y="2398"/>
                    <a:pt x="1507" y="1599"/>
                  </a:cubicBezTo>
                  <a:cubicBezTo>
                    <a:pt x="1895" y="823"/>
                    <a:pt x="2351" y="47"/>
                    <a:pt x="2283" y="2"/>
                  </a:cubicBezTo>
                  <a:cubicBezTo>
                    <a:pt x="2282" y="1"/>
                    <a:pt x="2281" y="1"/>
                    <a:pt x="228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9" name="Google Shape;5037;p56">
              <a:extLst>
                <a:ext uri="{FF2B5EF4-FFF2-40B4-BE49-F238E27FC236}">
                  <a16:creationId xmlns:a16="http://schemas.microsoft.com/office/drawing/2014/main" id="{DEC69307-DC4D-53CE-5774-2630CF2F1636}"/>
                </a:ext>
              </a:extLst>
            </p:cNvPr>
            <p:cNvSpPr/>
            <p:nvPr/>
          </p:nvSpPr>
          <p:spPr>
            <a:xfrm>
              <a:off x="4288475" y="1506850"/>
              <a:ext cx="197450" cy="246775"/>
            </a:xfrm>
            <a:custGeom>
              <a:avLst/>
              <a:gdLst/>
              <a:ahLst/>
              <a:cxnLst/>
              <a:rect l="l" t="t" r="r" b="b"/>
              <a:pathLst>
                <a:path w="7898" h="9871" extrusionOk="0">
                  <a:moveTo>
                    <a:pt x="7869" y="1"/>
                  </a:moveTo>
                  <a:cubicBezTo>
                    <a:pt x="7825" y="1"/>
                    <a:pt x="7730" y="17"/>
                    <a:pt x="7601" y="33"/>
                  </a:cubicBezTo>
                  <a:cubicBezTo>
                    <a:pt x="7441" y="78"/>
                    <a:pt x="7167" y="101"/>
                    <a:pt x="6870" y="215"/>
                  </a:cubicBezTo>
                  <a:cubicBezTo>
                    <a:pt x="6254" y="398"/>
                    <a:pt x="5501" y="809"/>
                    <a:pt x="4793" y="1288"/>
                  </a:cubicBezTo>
                  <a:cubicBezTo>
                    <a:pt x="4086" y="1745"/>
                    <a:pt x="3469" y="2338"/>
                    <a:pt x="3013" y="2795"/>
                  </a:cubicBezTo>
                  <a:cubicBezTo>
                    <a:pt x="2579" y="3274"/>
                    <a:pt x="2305" y="3594"/>
                    <a:pt x="2305" y="3594"/>
                  </a:cubicBezTo>
                  <a:cubicBezTo>
                    <a:pt x="2305" y="3594"/>
                    <a:pt x="2260" y="3685"/>
                    <a:pt x="2146" y="3845"/>
                  </a:cubicBezTo>
                  <a:cubicBezTo>
                    <a:pt x="2031" y="3982"/>
                    <a:pt x="1872" y="4210"/>
                    <a:pt x="1712" y="4484"/>
                  </a:cubicBezTo>
                  <a:cubicBezTo>
                    <a:pt x="1370" y="5009"/>
                    <a:pt x="959" y="5762"/>
                    <a:pt x="639" y="6561"/>
                  </a:cubicBezTo>
                  <a:cubicBezTo>
                    <a:pt x="342" y="7360"/>
                    <a:pt x="114" y="8159"/>
                    <a:pt x="46" y="8798"/>
                  </a:cubicBezTo>
                  <a:cubicBezTo>
                    <a:pt x="0" y="9117"/>
                    <a:pt x="23" y="9391"/>
                    <a:pt x="0" y="9574"/>
                  </a:cubicBezTo>
                  <a:cubicBezTo>
                    <a:pt x="0" y="9756"/>
                    <a:pt x="23" y="9871"/>
                    <a:pt x="23" y="9871"/>
                  </a:cubicBezTo>
                  <a:cubicBezTo>
                    <a:pt x="46" y="9871"/>
                    <a:pt x="69" y="9756"/>
                    <a:pt x="91" y="9574"/>
                  </a:cubicBezTo>
                  <a:cubicBezTo>
                    <a:pt x="137" y="9391"/>
                    <a:pt x="137" y="9140"/>
                    <a:pt x="228" y="8843"/>
                  </a:cubicBezTo>
                  <a:cubicBezTo>
                    <a:pt x="342" y="8227"/>
                    <a:pt x="616" y="7428"/>
                    <a:pt x="936" y="6675"/>
                  </a:cubicBezTo>
                  <a:cubicBezTo>
                    <a:pt x="1278" y="5922"/>
                    <a:pt x="1712" y="5214"/>
                    <a:pt x="2054" y="4712"/>
                  </a:cubicBezTo>
                  <a:cubicBezTo>
                    <a:pt x="2214" y="4438"/>
                    <a:pt x="2397" y="4256"/>
                    <a:pt x="2488" y="4096"/>
                  </a:cubicBezTo>
                  <a:cubicBezTo>
                    <a:pt x="2602" y="3959"/>
                    <a:pt x="2671" y="3867"/>
                    <a:pt x="2671" y="3867"/>
                  </a:cubicBezTo>
                  <a:cubicBezTo>
                    <a:pt x="2671" y="3867"/>
                    <a:pt x="2922" y="3548"/>
                    <a:pt x="3333" y="3091"/>
                  </a:cubicBezTo>
                  <a:cubicBezTo>
                    <a:pt x="3743" y="2635"/>
                    <a:pt x="4314" y="2041"/>
                    <a:pt x="4976" y="1539"/>
                  </a:cubicBezTo>
                  <a:cubicBezTo>
                    <a:pt x="5136" y="1402"/>
                    <a:pt x="5318" y="1311"/>
                    <a:pt x="5478" y="1174"/>
                  </a:cubicBezTo>
                  <a:cubicBezTo>
                    <a:pt x="5638" y="1060"/>
                    <a:pt x="5820" y="946"/>
                    <a:pt x="5980" y="855"/>
                  </a:cubicBezTo>
                  <a:cubicBezTo>
                    <a:pt x="6163" y="763"/>
                    <a:pt x="6323" y="672"/>
                    <a:pt x="6482" y="581"/>
                  </a:cubicBezTo>
                  <a:cubicBezTo>
                    <a:pt x="6642" y="512"/>
                    <a:pt x="6779" y="444"/>
                    <a:pt x="6939" y="398"/>
                  </a:cubicBezTo>
                  <a:cubicBezTo>
                    <a:pt x="7213" y="238"/>
                    <a:pt x="7464" y="193"/>
                    <a:pt x="7624" y="124"/>
                  </a:cubicBezTo>
                  <a:cubicBezTo>
                    <a:pt x="7806" y="56"/>
                    <a:pt x="7898" y="10"/>
                    <a:pt x="7898" y="10"/>
                  </a:cubicBezTo>
                  <a:cubicBezTo>
                    <a:pt x="7898" y="3"/>
                    <a:pt x="7888" y="1"/>
                    <a:pt x="786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0" name="Google Shape;5038;p56">
              <a:extLst>
                <a:ext uri="{FF2B5EF4-FFF2-40B4-BE49-F238E27FC236}">
                  <a16:creationId xmlns:a16="http://schemas.microsoft.com/office/drawing/2014/main" id="{D1390062-2290-5ABF-1C4B-B7A0CF661976}"/>
                </a:ext>
              </a:extLst>
            </p:cNvPr>
            <p:cNvSpPr/>
            <p:nvPr/>
          </p:nvSpPr>
          <p:spPr>
            <a:xfrm>
              <a:off x="4618300" y="1474925"/>
              <a:ext cx="134675" cy="59200"/>
            </a:xfrm>
            <a:custGeom>
              <a:avLst/>
              <a:gdLst/>
              <a:ahLst/>
              <a:cxnLst/>
              <a:rect l="l" t="t" r="r" b="b"/>
              <a:pathLst>
                <a:path w="5387" h="2368" extrusionOk="0">
                  <a:moveTo>
                    <a:pt x="4683" y="0"/>
                  </a:moveTo>
                  <a:cubicBezTo>
                    <a:pt x="4441" y="0"/>
                    <a:pt x="4154" y="26"/>
                    <a:pt x="3880" y="77"/>
                  </a:cubicBezTo>
                  <a:cubicBezTo>
                    <a:pt x="3492" y="169"/>
                    <a:pt x="3127" y="283"/>
                    <a:pt x="2876" y="374"/>
                  </a:cubicBezTo>
                  <a:cubicBezTo>
                    <a:pt x="2602" y="488"/>
                    <a:pt x="2442" y="557"/>
                    <a:pt x="2442" y="557"/>
                  </a:cubicBezTo>
                  <a:cubicBezTo>
                    <a:pt x="2442" y="557"/>
                    <a:pt x="1758" y="922"/>
                    <a:pt x="1164" y="1378"/>
                  </a:cubicBezTo>
                  <a:cubicBezTo>
                    <a:pt x="571" y="1812"/>
                    <a:pt x="0" y="2314"/>
                    <a:pt x="46" y="2360"/>
                  </a:cubicBezTo>
                  <a:cubicBezTo>
                    <a:pt x="49" y="2365"/>
                    <a:pt x="56" y="2367"/>
                    <a:pt x="65" y="2367"/>
                  </a:cubicBezTo>
                  <a:cubicBezTo>
                    <a:pt x="183" y="2367"/>
                    <a:pt x="755" y="1990"/>
                    <a:pt x="1347" y="1652"/>
                  </a:cubicBezTo>
                  <a:cubicBezTo>
                    <a:pt x="1963" y="1264"/>
                    <a:pt x="2625" y="967"/>
                    <a:pt x="2625" y="967"/>
                  </a:cubicBezTo>
                  <a:cubicBezTo>
                    <a:pt x="2625" y="967"/>
                    <a:pt x="2785" y="876"/>
                    <a:pt x="3036" y="762"/>
                  </a:cubicBezTo>
                  <a:cubicBezTo>
                    <a:pt x="3287" y="648"/>
                    <a:pt x="3606" y="511"/>
                    <a:pt x="3949" y="397"/>
                  </a:cubicBezTo>
                  <a:cubicBezTo>
                    <a:pt x="4291" y="283"/>
                    <a:pt x="4656" y="214"/>
                    <a:pt x="4930" y="191"/>
                  </a:cubicBezTo>
                  <a:cubicBezTo>
                    <a:pt x="5181" y="146"/>
                    <a:pt x="5387" y="146"/>
                    <a:pt x="5387" y="100"/>
                  </a:cubicBezTo>
                  <a:cubicBezTo>
                    <a:pt x="5387" y="77"/>
                    <a:pt x="5204" y="32"/>
                    <a:pt x="4907" y="9"/>
                  </a:cubicBezTo>
                  <a:cubicBezTo>
                    <a:pt x="4839" y="3"/>
                    <a:pt x="4763" y="0"/>
                    <a:pt x="468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1" name="Google Shape;5039;p56">
              <a:extLst>
                <a:ext uri="{FF2B5EF4-FFF2-40B4-BE49-F238E27FC236}">
                  <a16:creationId xmlns:a16="http://schemas.microsoft.com/office/drawing/2014/main" id="{BB9948BD-4C2C-22EF-99BE-C5F1045505FC}"/>
                </a:ext>
              </a:extLst>
            </p:cNvPr>
            <p:cNvSpPr/>
            <p:nvPr/>
          </p:nvSpPr>
          <p:spPr>
            <a:xfrm>
              <a:off x="4467075" y="1590350"/>
              <a:ext cx="58225" cy="190100"/>
            </a:xfrm>
            <a:custGeom>
              <a:avLst/>
              <a:gdLst/>
              <a:ahLst/>
              <a:cxnLst/>
              <a:rect l="l" t="t" r="r" b="b"/>
              <a:pathLst>
                <a:path w="2329" h="7604" extrusionOk="0">
                  <a:moveTo>
                    <a:pt x="2278" y="1"/>
                  </a:moveTo>
                  <a:cubicBezTo>
                    <a:pt x="2242" y="1"/>
                    <a:pt x="2086" y="179"/>
                    <a:pt x="1849" y="459"/>
                  </a:cubicBezTo>
                  <a:cubicBezTo>
                    <a:pt x="1735" y="619"/>
                    <a:pt x="1552" y="779"/>
                    <a:pt x="1438" y="984"/>
                  </a:cubicBezTo>
                  <a:cubicBezTo>
                    <a:pt x="1301" y="1189"/>
                    <a:pt x="1164" y="1395"/>
                    <a:pt x="1027" y="1623"/>
                  </a:cubicBezTo>
                  <a:cubicBezTo>
                    <a:pt x="891" y="1829"/>
                    <a:pt x="799" y="2080"/>
                    <a:pt x="685" y="2285"/>
                  </a:cubicBezTo>
                  <a:cubicBezTo>
                    <a:pt x="639" y="2399"/>
                    <a:pt x="594" y="2513"/>
                    <a:pt x="548" y="2605"/>
                  </a:cubicBezTo>
                  <a:cubicBezTo>
                    <a:pt x="503" y="2719"/>
                    <a:pt x="480" y="2810"/>
                    <a:pt x="457" y="2901"/>
                  </a:cubicBezTo>
                  <a:cubicBezTo>
                    <a:pt x="320" y="3289"/>
                    <a:pt x="251" y="3540"/>
                    <a:pt x="251" y="3540"/>
                  </a:cubicBezTo>
                  <a:cubicBezTo>
                    <a:pt x="251" y="3540"/>
                    <a:pt x="46" y="4545"/>
                    <a:pt x="23" y="5572"/>
                  </a:cubicBezTo>
                  <a:cubicBezTo>
                    <a:pt x="0" y="6599"/>
                    <a:pt x="69" y="7603"/>
                    <a:pt x="114" y="7603"/>
                  </a:cubicBezTo>
                  <a:cubicBezTo>
                    <a:pt x="183" y="7603"/>
                    <a:pt x="229" y="6599"/>
                    <a:pt x="343" y="5595"/>
                  </a:cubicBezTo>
                  <a:cubicBezTo>
                    <a:pt x="457" y="4590"/>
                    <a:pt x="685" y="3632"/>
                    <a:pt x="685" y="3632"/>
                  </a:cubicBezTo>
                  <a:cubicBezTo>
                    <a:pt x="685" y="3632"/>
                    <a:pt x="754" y="3403"/>
                    <a:pt x="845" y="3038"/>
                  </a:cubicBezTo>
                  <a:cubicBezTo>
                    <a:pt x="868" y="2947"/>
                    <a:pt x="891" y="2856"/>
                    <a:pt x="913" y="2742"/>
                  </a:cubicBezTo>
                  <a:cubicBezTo>
                    <a:pt x="959" y="2650"/>
                    <a:pt x="1005" y="2536"/>
                    <a:pt x="1050" y="2445"/>
                  </a:cubicBezTo>
                  <a:cubicBezTo>
                    <a:pt x="1119" y="2217"/>
                    <a:pt x="1210" y="1988"/>
                    <a:pt x="1301" y="1760"/>
                  </a:cubicBezTo>
                  <a:cubicBezTo>
                    <a:pt x="1416" y="1532"/>
                    <a:pt x="1552" y="1326"/>
                    <a:pt x="1644" y="1121"/>
                  </a:cubicBezTo>
                  <a:cubicBezTo>
                    <a:pt x="1735" y="893"/>
                    <a:pt x="1895" y="733"/>
                    <a:pt x="1986" y="573"/>
                  </a:cubicBezTo>
                  <a:cubicBezTo>
                    <a:pt x="2192" y="254"/>
                    <a:pt x="2329" y="25"/>
                    <a:pt x="2283" y="3"/>
                  </a:cubicBezTo>
                  <a:cubicBezTo>
                    <a:pt x="2282" y="1"/>
                    <a:pt x="2280" y="1"/>
                    <a:pt x="227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5040;p56">
              <a:extLst>
                <a:ext uri="{FF2B5EF4-FFF2-40B4-BE49-F238E27FC236}">
                  <a16:creationId xmlns:a16="http://schemas.microsoft.com/office/drawing/2014/main" id="{1594886D-0313-740B-3902-EEBFFA9C5161}"/>
                </a:ext>
              </a:extLst>
            </p:cNvPr>
            <p:cNvSpPr/>
            <p:nvPr/>
          </p:nvSpPr>
          <p:spPr>
            <a:xfrm>
              <a:off x="4731850" y="1561150"/>
              <a:ext cx="168350" cy="203350"/>
            </a:xfrm>
            <a:custGeom>
              <a:avLst/>
              <a:gdLst/>
              <a:ahLst/>
              <a:cxnLst/>
              <a:rect l="l" t="t" r="r" b="b"/>
              <a:pathLst>
                <a:path w="6734" h="8134" extrusionOk="0">
                  <a:moveTo>
                    <a:pt x="6686" y="1"/>
                  </a:moveTo>
                  <a:cubicBezTo>
                    <a:pt x="6598" y="1"/>
                    <a:pt x="6285" y="55"/>
                    <a:pt x="5844" y="189"/>
                  </a:cubicBezTo>
                  <a:cubicBezTo>
                    <a:pt x="5341" y="349"/>
                    <a:pt x="4679" y="623"/>
                    <a:pt x="4086" y="988"/>
                  </a:cubicBezTo>
                  <a:cubicBezTo>
                    <a:pt x="3470" y="1376"/>
                    <a:pt x="2899" y="1832"/>
                    <a:pt x="2534" y="2220"/>
                  </a:cubicBezTo>
                  <a:cubicBezTo>
                    <a:pt x="2328" y="2380"/>
                    <a:pt x="2192" y="2563"/>
                    <a:pt x="2077" y="2677"/>
                  </a:cubicBezTo>
                  <a:cubicBezTo>
                    <a:pt x="1986" y="2791"/>
                    <a:pt x="1918" y="2860"/>
                    <a:pt x="1918" y="2860"/>
                  </a:cubicBezTo>
                  <a:cubicBezTo>
                    <a:pt x="1918" y="2860"/>
                    <a:pt x="1872" y="2951"/>
                    <a:pt x="1781" y="3065"/>
                  </a:cubicBezTo>
                  <a:cubicBezTo>
                    <a:pt x="1689" y="3202"/>
                    <a:pt x="1530" y="3362"/>
                    <a:pt x="1415" y="3613"/>
                  </a:cubicBezTo>
                  <a:cubicBezTo>
                    <a:pt x="1119" y="4046"/>
                    <a:pt x="799" y="4708"/>
                    <a:pt x="525" y="5370"/>
                  </a:cubicBezTo>
                  <a:cubicBezTo>
                    <a:pt x="297" y="6032"/>
                    <a:pt x="137" y="6740"/>
                    <a:pt x="69" y="7265"/>
                  </a:cubicBezTo>
                  <a:cubicBezTo>
                    <a:pt x="0" y="7790"/>
                    <a:pt x="0" y="8132"/>
                    <a:pt x="23" y="8132"/>
                  </a:cubicBezTo>
                  <a:cubicBezTo>
                    <a:pt x="24" y="8133"/>
                    <a:pt x="26" y="8133"/>
                    <a:pt x="27" y="8133"/>
                  </a:cubicBezTo>
                  <a:cubicBezTo>
                    <a:pt x="72" y="8133"/>
                    <a:pt x="118" y="7775"/>
                    <a:pt x="229" y="7288"/>
                  </a:cubicBezTo>
                  <a:cubicBezTo>
                    <a:pt x="365" y="6786"/>
                    <a:pt x="571" y="6124"/>
                    <a:pt x="822" y="5484"/>
                  </a:cubicBezTo>
                  <a:cubicBezTo>
                    <a:pt x="1119" y="4845"/>
                    <a:pt x="1461" y="4252"/>
                    <a:pt x="1758" y="3841"/>
                  </a:cubicBezTo>
                  <a:cubicBezTo>
                    <a:pt x="1895" y="3613"/>
                    <a:pt x="2032" y="3453"/>
                    <a:pt x="2123" y="3339"/>
                  </a:cubicBezTo>
                  <a:cubicBezTo>
                    <a:pt x="2214" y="3225"/>
                    <a:pt x="2260" y="3156"/>
                    <a:pt x="2260" y="3156"/>
                  </a:cubicBezTo>
                  <a:cubicBezTo>
                    <a:pt x="2260" y="3156"/>
                    <a:pt x="2328" y="3088"/>
                    <a:pt x="2420" y="2974"/>
                  </a:cubicBezTo>
                  <a:cubicBezTo>
                    <a:pt x="2511" y="2860"/>
                    <a:pt x="2648" y="2677"/>
                    <a:pt x="2831" y="2494"/>
                  </a:cubicBezTo>
                  <a:cubicBezTo>
                    <a:pt x="3173" y="2129"/>
                    <a:pt x="3698" y="1673"/>
                    <a:pt x="4246" y="1262"/>
                  </a:cubicBezTo>
                  <a:cubicBezTo>
                    <a:pt x="4816" y="874"/>
                    <a:pt x="5433" y="554"/>
                    <a:pt x="5912" y="349"/>
                  </a:cubicBezTo>
                  <a:cubicBezTo>
                    <a:pt x="6391" y="143"/>
                    <a:pt x="6734" y="29"/>
                    <a:pt x="6711" y="6"/>
                  </a:cubicBezTo>
                  <a:cubicBezTo>
                    <a:pt x="6711" y="3"/>
                    <a:pt x="6702" y="1"/>
                    <a:pt x="6686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5041;p56">
              <a:extLst>
                <a:ext uri="{FF2B5EF4-FFF2-40B4-BE49-F238E27FC236}">
                  <a16:creationId xmlns:a16="http://schemas.microsoft.com/office/drawing/2014/main" id="{C9A7B167-05D1-2B76-DE58-83A972563BD0}"/>
                </a:ext>
              </a:extLst>
            </p:cNvPr>
            <p:cNvSpPr/>
            <p:nvPr/>
          </p:nvSpPr>
          <p:spPr>
            <a:xfrm>
              <a:off x="5043975" y="1961300"/>
              <a:ext cx="75925" cy="391500"/>
            </a:xfrm>
            <a:custGeom>
              <a:avLst/>
              <a:gdLst/>
              <a:ahLst/>
              <a:cxnLst/>
              <a:rect l="l" t="t" r="r" b="b"/>
              <a:pathLst>
                <a:path w="3037" h="15660" extrusionOk="0">
                  <a:moveTo>
                    <a:pt x="3014" y="1"/>
                  </a:moveTo>
                  <a:cubicBezTo>
                    <a:pt x="2991" y="1"/>
                    <a:pt x="2740" y="435"/>
                    <a:pt x="2397" y="1119"/>
                  </a:cubicBezTo>
                  <a:cubicBezTo>
                    <a:pt x="2329" y="1279"/>
                    <a:pt x="2238" y="1462"/>
                    <a:pt x="2123" y="1667"/>
                  </a:cubicBezTo>
                  <a:cubicBezTo>
                    <a:pt x="2032" y="1850"/>
                    <a:pt x="1964" y="2078"/>
                    <a:pt x="1872" y="2283"/>
                  </a:cubicBezTo>
                  <a:cubicBezTo>
                    <a:pt x="1713" y="2740"/>
                    <a:pt x="1530" y="3219"/>
                    <a:pt x="1370" y="3676"/>
                  </a:cubicBezTo>
                  <a:cubicBezTo>
                    <a:pt x="1096" y="4657"/>
                    <a:pt x="800" y="5616"/>
                    <a:pt x="663" y="6369"/>
                  </a:cubicBezTo>
                  <a:cubicBezTo>
                    <a:pt x="526" y="7122"/>
                    <a:pt x="412" y="7602"/>
                    <a:pt x="412" y="7602"/>
                  </a:cubicBezTo>
                  <a:cubicBezTo>
                    <a:pt x="412" y="7602"/>
                    <a:pt x="366" y="8104"/>
                    <a:pt x="275" y="8857"/>
                  </a:cubicBezTo>
                  <a:cubicBezTo>
                    <a:pt x="161" y="9610"/>
                    <a:pt x="138" y="10615"/>
                    <a:pt x="69" y="11619"/>
                  </a:cubicBezTo>
                  <a:cubicBezTo>
                    <a:pt x="46" y="12646"/>
                    <a:pt x="1" y="13650"/>
                    <a:pt x="46" y="14404"/>
                  </a:cubicBezTo>
                  <a:cubicBezTo>
                    <a:pt x="69" y="15157"/>
                    <a:pt x="92" y="15659"/>
                    <a:pt x="115" y="15659"/>
                  </a:cubicBezTo>
                  <a:cubicBezTo>
                    <a:pt x="138" y="15659"/>
                    <a:pt x="183" y="15157"/>
                    <a:pt x="206" y="14404"/>
                  </a:cubicBezTo>
                  <a:cubicBezTo>
                    <a:pt x="252" y="13650"/>
                    <a:pt x="320" y="12646"/>
                    <a:pt x="389" y="11642"/>
                  </a:cubicBezTo>
                  <a:cubicBezTo>
                    <a:pt x="480" y="10660"/>
                    <a:pt x="571" y="9656"/>
                    <a:pt x="685" y="8926"/>
                  </a:cubicBezTo>
                  <a:cubicBezTo>
                    <a:pt x="800" y="8172"/>
                    <a:pt x="868" y="7693"/>
                    <a:pt x="868" y="7693"/>
                  </a:cubicBezTo>
                  <a:cubicBezTo>
                    <a:pt x="868" y="7693"/>
                    <a:pt x="959" y="7191"/>
                    <a:pt x="1074" y="6460"/>
                  </a:cubicBezTo>
                  <a:cubicBezTo>
                    <a:pt x="1188" y="5707"/>
                    <a:pt x="1439" y="4749"/>
                    <a:pt x="1667" y="3767"/>
                  </a:cubicBezTo>
                  <a:cubicBezTo>
                    <a:pt x="1827" y="3311"/>
                    <a:pt x="1987" y="2831"/>
                    <a:pt x="2123" y="2375"/>
                  </a:cubicBezTo>
                  <a:cubicBezTo>
                    <a:pt x="2192" y="2169"/>
                    <a:pt x="2238" y="1941"/>
                    <a:pt x="2329" y="1736"/>
                  </a:cubicBezTo>
                  <a:cubicBezTo>
                    <a:pt x="2420" y="1553"/>
                    <a:pt x="2489" y="1348"/>
                    <a:pt x="2557" y="1188"/>
                  </a:cubicBezTo>
                  <a:cubicBezTo>
                    <a:pt x="2854" y="480"/>
                    <a:pt x="3036" y="24"/>
                    <a:pt x="3014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5042;p56">
              <a:extLst>
                <a:ext uri="{FF2B5EF4-FFF2-40B4-BE49-F238E27FC236}">
                  <a16:creationId xmlns:a16="http://schemas.microsoft.com/office/drawing/2014/main" id="{EF6658B7-9B4C-C109-5623-9CADB622AACD}"/>
                </a:ext>
              </a:extLst>
            </p:cNvPr>
            <p:cNvSpPr/>
            <p:nvPr/>
          </p:nvSpPr>
          <p:spPr>
            <a:xfrm>
              <a:off x="4880775" y="2165025"/>
              <a:ext cx="139825" cy="293925"/>
            </a:xfrm>
            <a:custGeom>
              <a:avLst/>
              <a:gdLst/>
              <a:ahLst/>
              <a:cxnLst/>
              <a:rect l="l" t="t" r="r" b="b"/>
              <a:pathLst>
                <a:path w="5593" h="11757" extrusionOk="0">
                  <a:moveTo>
                    <a:pt x="5546" y="0"/>
                  </a:moveTo>
                  <a:cubicBezTo>
                    <a:pt x="5471" y="0"/>
                    <a:pt x="4926" y="1518"/>
                    <a:pt x="4269" y="2991"/>
                  </a:cubicBezTo>
                  <a:cubicBezTo>
                    <a:pt x="3927" y="3721"/>
                    <a:pt x="3607" y="4451"/>
                    <a:pt x="3333" y="4999"/>
                  </a:cubicBezTo>
                  <a:cubicBezTo>
                    <a:pt x="3059" y="5547"/>
                    <a:pt x="2877" y="5912"/>
                    <a:pt x="2877" y="5912"/>
                  </a:cubicBezTo>
                  <a:cubicBezTo>
                    <a:pt x="2877" y="5912"/>
                    <a:pt x="2169" y="7373"/>
                    <a:pt x="1439" y="8811"/>
                  </a:cubicBezTo>
                  <a:cubicBezTo>
                    <a:pt x="1073" y="9542"/>
                    <a:pt x="708" y="10272"/>
                    <a:pt x="434" y="10820"/>
                  </a:cubicBezTo>
                  <a:cubicBezTo>
                    <a:pt x="183" y="11368"/>
                    <a:pt x="1" y="11733"/>
                    <a:pt x="46" y="11756"/>
                  </a:cubicBezTo>
                  <a:cubicBezTo>
                    <a:pt x="47" y="11756"/>
                    <a:pt x="48" y="11757"/>
                    <a:pt x="49" y="11757"/>
                  </a:cubicBezTo>
                  <a:cubicBezTo>
                    <a:pt x="82" y="11757"/>
                    <a:pt x="285" y="11419"/>
                    <a:pt x="594" y="10911"/>
                  </a:cubicBezTo>
                  <a:cubicBezTo>
                    <a:pt x="914" y="10386"/>
                    <a:pt x="1325" y="9678"/>
                    <a:pt x="1713" y="8971"/>
                  </a:cubicBezTo>
                  <a:cubicBezTo>
                    <a:pt x="2534" y="7556"/>
                    <a:pt x="3265" y="6095"/>
                    <a:pt x="3265" y="6095"/>
                  </a:cubicBezTo>
                  <a:cubicBezTo>
                    <a:pt x="3265" y="6095"/>
                    <a:pt x="3447" y="5730"/>
                    <a:pt x="3698" y="5182"/>
                  </a:cubicBezTo>
                  <a:cubicBezTo>
                    <a:pt x="3972" y="4634"/>
                    <a:pt x="4269" y="3858"/>
                    <a:pt x="4566" y="3105"/>
                  </a:cubicBezTo>
                  <a:cubicBezTo>
                    <a:pt x="4862" y="2352"/>
                    <a:pt x="5136" y="1575"/>
                    <a:pt x="5296" y="982"/>
                  </a:cubicBezTo>
                  <a:cubicBezTo>
                    <a:pt x="5479" y="411"/>
                    <a:pt x="5593" y="1"/>
                    <a:pt x="5547" y="1"/>
                  </a:cubicBezTo>
                  <a:cubicBezTo>
                    <a:pt x="5547" y="0"/>
                    <a:pt x="5546" y="0"/>
                    <a:pt x="554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5043;p56">
              <a:extLst>
                <a:ext uri="{FF2B5EF4-FFF2-40B4-BE49-F238E27FC236}">
                  <a16:creationId xmlns:a16="http://schemas.microsoft.com/office/drawing/2014/main" id="{0BC83433-5C93-5FA5-2B21-8CDC32F2A6BF}"/>
                </a:ext>
              </a:extLst>
            </p:cNvPr>
            <p:cNvSpPr/>
            <p:nvPr/>
          </p:nvSpPr>
          <p:spPr>
            <a:xfrm>
              <a:off x="5232850" y="1780425"/>
              <a:ext cx="14875" cy="222000"/>
            </a:xfrm>
            <a:custGeom>
              <a:avLst/>
              <a:gdLst/>
              <a:ahLst/>
              <a:cxnLst/>
              <a:rect l="l" t="t" r="r" b="b"/>
              <a:pathLst>
                <a:path w="595" h="8880" extrusionOk="0">
                  <a:moveTo>
                    <a:pt x="252" y="0"/>
                  </a:moveTo>
                  <a:cubicBezTo>
                    <a:pt x="184" y="0"/>
                    <a:pt x="138" y="1119"/>
                    <a:pt x="138" y="2237"/>
                  </a:cubicBezTo>
                  <a:lnTo>
                    <a:pt x="138" y="4451"/>
                  </a:lnTo>
                  <a:cubicBezTo>
                    <a:pt x="138" y="4451"/>
                    <a:pt x="184" y="5547"/>
                    <a:pt x="161" y="6665"/>
                  </a:cubicBezTo>
                  <a:cubicBezTo>
                    <a:pt x="138" y="7761"/>
                    <a:pt x="1" y="8857"/>
                    <a:pt x="69" y="8879"/>
                  </a:cubicBezTo>
                  <a:cubicBezTo>
                    <a:pt x="115" y="8879"/>
                    <a:pt x="366" y="7784"/>
                    <a:pt x="480" y="6665"/>
                  </a:cubicBezTo>
                  <a:cubicBezTo>
                    <a:pt x="572" y="5570"/>
                    <a:pt x="594" y="4451"/>
                    <a:pt x="594" y="4451"/>
                  </a:cubicBezTo>
                  <a:cubicBezTo>
                    <a:pt x="594" y="4451"/>
                    <a:pt x="549" y="3333"/>
                    <a:pt x="457" y="2214"/>
                  </a:cubicBezTo>
                  <a:cubicBezTo>
                    <a:pt x="366" y="1119"/>
                    <a:pt x="320" y="0"/>
                    <a:pt x="25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5044;p56">
              <a:extLst>
                <a:ext uri="{FF2B5EF4-FFF2-40B4-BE49-F238E27FC236}">
                  <a16:creationId xmlns:a16="http://schemas.microsoft.com/office/drawing/2014/main" id="{B2904BC2-0DA4-1CDA-1CC4-D10831A3A801}"/>
                </a:ext>
              </a:extLst>
            </p:cNvPr>
            <p:cNvSpPr/>
            <p:nvPr/>
          </p:nvSpPr>
          <p:spPr>
            <a:xfrm>
              <a:off x="4953250" y="1456750"/>
              <a:ext cx="146675" cy="81900"/>
            </a:xfrm>
            <a:custGeom>
              <a:avLst/>
              <a:gdLst/>
              <a:ahLst/>
              <a:cxnLst/>
              <a:rect l="l" t="t" r="r" b="b"/>
              <a:pathLst>
                <a:path w="5867" h="3276" extrusionOk="0">
                  <a:moveTo>
                    <a:pt x="43" y="1"/>
                  </a:moveTo>
                  <a:cubicBezTo>
                    <a:pt x="33" y="1"/>
                    <a:pt x="26" y="2"/>
                    <a:pt x="23" y="5"/>
                  </a:cubicBezTo>
                  <a:cubicBezTo>
                    <a:pt x="1" y="74"/>
                    <a:pt x="754" y="462"/>
                    <a:pt x="1507" y="850"/>
                  </a:cubicBezTo>
                  <a:cubicBezTo>
                    <a:pt x="2237" y="1215"/>
                    <a:pt x="2968" y="1603"/>
                    <a:pt x="2968" y="1603"/>
                  </a:cubicBezTo>
                  <a:cubicBezTo>
                    <a:pt x="2968" y="1603"/>
                    <a:pt x="3150" y="1694"/>
                    <a:pt x="3424" y="1831"/>
                  </a:cubicBezTo>
                  <a:cubicBezTo>
                    <a:pt x="3721" y="1968"/>
                    <a:pt x="4063" y="2174"/>
                    <a:pt x="4429" y="2379"/>
                  </a:cubicBezTo>
                  <a:cubicBezTo>
                    <a:pt x="5095" y="2766"/>
                    <a:pt x="5701" y="3275"/>
                    <a:pt x="5807" y="3275"/>
                  </a:cubicBezTo>
                  <a:cubicBezTo>
                    <a:pt x="5814" y="3275"/>
                    <a:pt x="5818" y="3273"/>
                    <a:pt x="5821" y="3269"/>
                  </a:cubicBezTo>
                  <a:cubicBezTo>
                    <a:pt x="5867" y="3247"/>
                    <a:pt x="5273" y="2607"/>
                    <a:pt x="4611" y="2105"/>
                  </a:cubicBezTo>
                  <a:cubicBezTo>
                    <a:pt x="4269" y="1854"/>
                    <a:pt x="3904" y="1626"/>
                    <a:pt x="3630" y="1466"/>
                  </a:cubicBezTo>
                  <a:cubicBezTo>
                    <a:pt x="3356" y="1306"/>
                    <a:pt x="3173" y="1192"/>
                    <a:pt x="3173" y="1192"/>
                  </a:cubicBezTo>
                  <a:cubicBezTo>
                    <a:pt x="3173" y="1192"/>
                    <a:pt x="2397" y="850"/>
                    <a:pt x="1621" y="553"/>
                  </a:cubicBezTo>
                  <a:cubicBezTo>
                    <a:pt x="899" y="277"/>
                    <a:pt x="176" y="1"/>
                    <a:pt x="4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5045;p56">
              <a:extLst>
                <a:ext uri="{FF2B5EF4-FFF2-40B4-BE49-F238E27FC236}">
                  <a16:creationId xmlns:a16="http://schemas.microsoft.com/office/drawing/2014/main" id="{2F128B29-A84C-5A7F-B348-7FD811365E08}"/>
                </a:ext>
              </a:extLst>
            </p:cNvPr>
            <p:cNvSpPr/>
            <p:nvPr/>
          </p:nvSpPr>
          <p:spPr>
            <a:xfrm>
              <a:off x="5133575" y="1577225"/>
              <a:ext cx="77625" cy="174125"/>
            </a:xfrm>
            <a:custGeom>
              <a:avLst/>
              <a:gdLst/>
              <a:ahLst/>
              <a:cxnLst/>
              <a:rect l="l" t="t" r="r" b="b"/>
              <a:pathLst>
                <a:path w="3105" h="6965" extrusionOk="0">
                  <a:moveTo>
                    <a:pt x="53" y="0"/>
                  </a:moveTo>
                  <a:cubicBezTo>
                    <a:pt x="50" y="0"/>
                    <a:pt x="47" y="1"/>
                    <a:pt x="46" y="3"/>
                  </a:cubicBezTo>
                  <a:cubicBezTo>
                    <a:pt x="0" y="48"/>
                    <a:pt x="639" y="756"/>
                    <a:pt x="1119" y="1577"/>
                  </a:cubicBezTo>
                  <a:cubicBezTo>
                    <a:pt x="1324" y="2011"/>
                    <a:pt x="1552" y="2422"/>
                    <a:pt x="1667" y="2764"/>
                  </a:cubicBezTo>
                  <a:cubicBezTo>
                    <a:pt x="1804" y="3084"/>
                    <a:pt x="1895" y="3312"/>
                    <a:pt x="1895" y="3312"/>
                  </a:cubicBezTo>
                  <a:cubicBezTo>
                    <a:pt x="1895" y="3312"/>
                    <a:pt x="1963" y="3518"/>
                    <a:pt x="2100" y="3860"/>
                  </a:cubicBezTo>
                  <a:cubicBezTo>
                    <a:pt x="2237" y="4180"/>
                    <a:pt x="2351" y="4659"/>
                    <a:pt x="2511" y="5115"/>
                  </a:cubicBezTo>
                  <a:cubicBezTo>
                    <a:pt x="2762" y="6028"/>
                    <a:pt x="2968" y="6964"/>
                    <a:pt x="3036" y="6964"/>
                  </a:cubicBezTo>
                  <a:cubicBezTo>
                    <a:pt x="3105" y="6941"/>
                    <a:pt x="2990" y="5983"/>
                    <a:pt x="2808" y="5024"/>
                  </a:cubicBezTo>
                  <a:cubicBezTo>
                    <a:pt x="2717" y="4568"/>
                    <a:pt x="2602" y="4088"/>
                    <a:pt x="2488" y="3723"/>
                  </a:cubicBezTo>
                  <a:cubicBezTo>
                    <a:pt x="2374" y="3381"/>
                    <a:pt x="2306" y="3152"/>
                    <a:pt x="2306" y="3152"/>
                  </a:cubicBezTo>
                  <a:cubicBezTo>
                    <a:pt x="2306" y="3152"/>
                    <a:pt x="2214" y="2924"/>
                    <a:pt x="2055" y="2582"/>
                  </a:cubicBezTo>
                  <a:cubicBezTo>
                    <a:pt x="1918" y="2239"/>
                    <a:pt x="1644" y="1829"/>
                    <a:pt x="1393" y="1418"/>
                  </a:cubicBezTo>
                  <a:cubicBezTo>
                    <a:pt x="841" y="624"/>
                    <a:pt x="141" y="0"/>
                    <a:pt x="5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5046;p56">
              <a:extLst>
                <a:ext uri="{FF2B5EF4-FFF2-40B4-BE49-F238E27FC236}">
                  <a16:creationId xmlns:a16="http://schemas.microsoft.com/office/drawing/2014/main" id="{3C0CE3F9-8244-68AB-B36C-E3F336BF34B9}"/>
                </a:ext>
              </a:extLst>
            </p:cNvPr>
            <p:cNvSpPr/>
            <p:nvPr/>
          </p:nvSpPr>
          <p:spPr>
            <a:xfrm>
              <a:off x="4313000" y="1475950"/>
              <a:ext cx="112450" cy="68450"/>
            </a:xfrm>
            <a:custGeom>
              <a:avLst/>
              <a:gdLst/>
              <a:ahLst/>
              <a:cxnLst/>
              <a:rect l="l" t="t" r="r" b="b"/>
              <a:pathLst>
                <a:path w="4498" h="2738" extrusionOk="0">
                  <a:moveTo>
                    <a:pt x="4043" y="0"/>
                  </a:moveTo>
                  <a:cubicBezTo>
                    <a:pt x="3845" y="0"/>
                    <a:pt x="3592" y="80"/>
                    <a:pt x="3356" y="219"/>
                  </a:cubicBezTo>
                  <a:cubicBezTo>
                    <a:pt x="2968" y="470"/>
                    <a:pt x="2785" y="835"/>
                    <a:pt x="2945" y="1018"/>
                  </a:cubicBezTo>
                  <a:cubicBezTo>
                    <a:pt x="3009" y="1100"/>
                    <a:pt x="3118" y="1139"/>
                    <a:pt x="3250" y="1139"/>
                  </a:cubicBezTo>
                  <a:cubicBezTo>
                    <a:pt x="3446" y="1139"/>
                    <a:pt x="3694" y="1054"/>
                    <a:pt x="3926" y="904"/>
                  </a:cubicBezTo>
                  <a:cubicBezTo>
                    <a:pt x="4314" y="653"/>
                    <a:pt x="4497" y="310"/>
                    <a:pt x="4337" y="105"/>
                  </a:cubicBezTo>
                  <a:cubicBezTo>
                    <a:pt x="4275" y="33"/>
                    <a:pt x="4170" y="0"/>
                    <a:pt x="4043" y="0"/>
                  </a:cubicBezTo>
                  <a:close/>
                  <a:moveTo>
                    <a:pt x="1724" y="1147"/>
                  </a:moveTo>
                  <a:cubicBezTo>
                    <a:pt x="1449" y="1147"/>
                    <a:pt x="1108" y="1259"/>
                    <a:pt x="799" y="1474"/>
                  </a:cubicBezTo>
                  <a:cubicBezTo>
                    <a:pt x="252" y="1817"/>
                    <a:pt x="1" y="2319"/>
                    <a:pt x="229" y="2570"/>
                  </a:cubicBezTo>
                  <a:cubicBezTo>
                    <a:pt x="313" y="2683"/>
                    <a:pt x="467" y="2737"/>
                    <a:pt x="657" y="2737"/>
                  </a:cubicBezTo>
                  <a:cubicBezTo>
                    <a:pt x="930" y="2737"/>
                    <a:pt x="1276" y="2625"/>
                    <a:pt x="1598" y="2410"/>
                  </a:cubicBezTo>
                  <a:cubicBezTo>
                    <a:pt x="2146" y="2068"/>
                    <a:pt x="2397" y="1566"/>
                    <a:pt x="2169" y="1314"/>
                  </a:cubicBezTo>
                  <a:cubicBezTo>
                    <a:pt x="2075" y="1202"/>
                    <a:pt x="1916" y="1147"/>
                    <a:pt x="1724" y="114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5047;p56">
              <a:extLst>
                <a:ext uri="{FF2B5EF4-FFF2-40B4-BE49-F238E27FC236}">
                  <a16:creationId xmlns:a16="http://schemas.microsoft.com/office/drawing/2014/main" id="{7E79FED2-DD27-E115-3F5D-D0C3F55B1833}"/>
                </a:ext>
              </a:extLst>
            </p:cNvPr>
            <p:cNvSpPr/>
            <p:nvPr/>
          </p:nvSpPr>
          <p:spPr>
            <a:xfrm>
              <a:off x="4940125" y="2113925"/>
              <a:ext cx="59375" cy="88025"/>
            </a:xfrm>
            <a:custGeom>
              <a:avLst/>
              <a:gdLst/>
              <a:ahLst/>
              <a:cxnLst/>
              <a:rect l="l" t="t" r="r" b="b"/>
              <a:pathLst>
                <a:path w="2375" h="3521" extrusionOk="0">
                  <a:moveTo>
                    <a:pt x="2099" y="1"/>
                  </a:moveTo>
                  <a:cubicBezTo>
                    <a:pt x="1917" y="1"/>
                    <a:pt x="1670" y="214"/>
                    <a:pt x="1530" y="515"/>
                  </a:cubicBezTo>
                  <a:cubicBezTo>
                    <a:pt x="1347" y="858"/>
                    <a:pt x="1370" y="1177"/>
                    <a:pt x="1575" y="1246"/>
                  </a:cubicBezTo>
                  <a:cubicBezTo>
                    <a:pt x="1597" y="1254"/>
                    <a:pt x="1621" y="1258"/>
                    <a:pt x="1646" y="1258"/>
                  </a:cubicBezTo>
                  <a:cubicBezTo>
                    <a:pt x="1827" y="1258"/>
                    <a:pt x="2074" y="1045"/>
                    <a:pt x="2215" y="744"/>
                  </a:cubicBezTo>
                  <a:cubicBezTo>
                    <a:pt x="2374" y="401"/>
                    <a:pt x="2352" y="82"/>
                    <a:pt x="2169" y="13"/>
                  </a:cubicBezTo>
                  <a:cubicBezTo>
                    <a:pt x="2147" y="5"/>
                    <a:pt x="2124" y="1"/>
                    <a:pt x="2099" y="1"/>
                  </a:cubicBezTo>
                  <a:close/>
                  <a:moveTo>
                    <a:pt x="1043" y="1755"/>
                  </a:moveTo>
                  <a:cubicBezTo>
                    <a:pt x="780" y="1755"/>
                    <a:pt x="451" y="2054"/>
                    <a:pt x="229" y="2478"/>
                  </a:cubicBezTo>
                  <a:cubicBezTo>
                    <a:pt x="1" y="2935"/>
                    <a:pt x="23" y="3414"/>
                    <a:pt x="297" y="3505"/>
                  </a:cubicBezTo>
                  <a:cubicBezTo>
                    <a:pt x="329" y="3516"/>
                    <a:pt x="362" y="3521"/>
                    <a:pt x="397" y="3521"/>
                  </a:cubicBezTo>
                  <a:cubicBezTo>
                    <a:pt x="663" y="3521"/>
                    <a:pt x="1008" y="3222"/>
                    <a:pt x="1210" y="2798"/>
                  </a:cubicBezTo>
                  <a:cubicBezTo>
                    <a:pt x="1439" y="2318"/>
                    <a:pt x="1416" y="1862"/>
                    <a:pt x="1142" y="1771"/>
                  </a:cubicBezTo>
                  <a:cubicBezTo>
                    <a:pt x="1110" y="1760"/>
                    <a:pt x="1077" y="1755"/>
                    <a:pt x="1043" y="17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5048;p56">
              <a:extLst>
                <a:ext uri="{FF2B5EF4-FFF2-40B4-BE49-F238E27FC236}">
                  <a16:creationId xmlns:a16="http://schemas.microsoft.com/office/drawing/2014/main" id="{A3ED1355-D4E6-1B29-B76D-30F7CB0EBD6A}"/>
                </a:ext>
              </a:extLst>
            </p:cNvPr>
            <p:cNvSpPr/>
            <p:nvPr/>
          </p:nvSpPr>
          <p:spPr>
            <a:xfrm>
              <a:off x="5055975" y="1976125"/>
              <a:ext cx="257375" cy="289625"/>
            </a:xfrm>
            <a:custGeom>
              <a:avLst/>
              <a:gdLst/>
              <a:ahLst/>
              <a:cxnLst/>
              <a:rect l="l" t="t" r="r" b="b"/>
              <a:pathLst>
                <a:path w="10295" h="11585" extrusionOk="0">
                  <a:moveTo>
                    <a:pt x="4693" y="1"/>
                  </a:moveTo>
                  <a:cubicBezTo>
                    <a:pt x="3600" y="1"/>
                    <a:pt x="2674" y="468"/>
                    <a:pt x="2123" y="823"/>
                  </a:cubicBezTo>
                  <a:cubicBezTo>
                    <a:pt x="799" y="4133"/>
                    <a:pt x="0" y="7830"/>
                    <a:pt x="46" y="11414"/>
                  </a:cubicBezTo>
                  <a:cubicBezTo>
                    <a:pt x="371" y="11522"/>
                    <a:pt x="738" y="11584"/>
                    <a:pt x="1155" y="11584"/>
                  </a:cubicBezTo>
                  <a:cubicBezTo>
                    <a:pt x="1791" y="11584"/>
                    <a:pt x="2541" y="11439"/>
                    <a:pt x="3424" y="11094"/>
                  </a:cubicBezTo>
                  <a:cubicBezTo>
                    <a:pt x="7030" y="9679"/>
                    <a:pt x="10294" y="3950"/>
                    <a:pt x="7761" y="1417"/>
                  </a:cubicBezTo>
                  <a:cubicBezTo>
                    <a:pt x="6703" y="349"/>
                    <a:pt x="5636" y="1"/>
                    <a:pt x="4693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5049;p56">
              <a:extLst>
                <a:ext uri="{FF2B5EF4-FFF2-40B4-BE49-F238E27FC236}">
                  <a16:creationId xmlns:a16="http://schemas.microsoft.com/office/drawing/2014/main" id="{5FCAD45D-438B-D2BF-0949-DEAF389F6D71}"/>
                </a:ext>
              </a:extLst>
            </p:cNvPr>
            <p:cNvSpPr/>
            <p:nvPr/>
          </p:nvSpPr>
          <p:spPr>
            <a:xfrm>
              <a:off x="5056525" y="2176450"/>
              <a:ext cx="176925" cy="89300"/>
            </a:xfrm>
            <a:custGeom>
              <a:avLst/>
              <a:gdLst/>
              <a:ahLst/>
              <a:cxnLst/>
              <a:rect l="l" t="t" r="r" b="b"/>
              <a:pathLst>
                <a:path w="7077" h="3572" extrusionOk="0">
                  <a:moveTo>
                    <a:pt x="7077" y="0"/>
                  </a:moveTo>
                  <a:lnTo>
                    <a:pt x="7077" y="0"/>
                  </a:lnTo>
                  <a:cubicBezTo>
                    <a:pt x="6209" y="1004"/>
                    <a:pt x="5159" y="1803"/>
                    <a:pt x="4064" y="2237"/>
                  </a:cubicBezTo>
                  <a:cubicBezTo>
                    <a:pt x="3187" y="2590"/>
                    <a:pt x="2435" y="2732"/>
                    <a:pt x="1794" y="2732"/>
                  </a:cubicBezTo>
                  <a:cubicBezTo>
                    <a:pt x="1068" y="2732"/>
                    <a:pt x="485" y="2549"/>
                    <a:pt x="24" y="2283"/>
                  </a:cubicBezTo>
                  <a:cubicBezTo>
                    <a:pt x="24" y="2648"/>
                    <a:pt x="1" y="3036"/>
                    <a:pt x="24" y="3401"/>
                  </a:cubicBezTo>
                  <a:cubicBezTo>
                    <a:pt x="349" y="3509"/>
                    <a:pt x="716" y="3571"/>
                    <a:pt x="1133" y="3571"/>
                  </a:cubicBezTo>
                  <a:cubicBezTo>
                    <a:pt x="1769" y="3571"/>
                    <a:pt x="2519" y="3426"/>
                    <a:pt x="3402" y="3081"/>
                  </a:cubicBezTo>
                  <a:cubicBezTo>
                    <a:pt x="4771" y="2534"/>
                    <a:pt x="6095" y="1370"/>
                    <a:pt x="707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5050;p56">
              <a:extLst>
                <a:ext uri="{FF2B5EF4-FFF2-40B4-BE49-F238E27FC236}">
                  <a16:creationId xmlns:a16="http://schemas.microsoft.com/office/drawing/2014/main" id="{2E55DCFA-5491-FC18-0DCC-49AA7684B5A1}"/>
                </a:ext>
              </a:extLst>
            </p:cNvPr>
            <p:cNvSpPr/>
            <p:nvPr/>
          </p:nvSpPr>
          <p:spPr>
            <a:xfrm>
              <a:off x="5065100" y="2033625"/>
              <a:ext cx="159225" cy="192825"/>
            </a:xfrm>
            <a:custGeom>
              <a:avLst/>
              <a:gdLst/>
              <a:ahLst/>
              <a:cxnLst/>
              <a:rect l="l" t="t" r="r" b="b"/>
              <a:pathLst>
                <a:path w="6369" h="7713" extrusionOk="0">
                  <a:moveTo>
                    <a:pt x="5065" y="1"/>
                  </a:moveTo>
                  <a:cubicBezTo>
                    <a:pt x="5029" y="1"/>
                    <a:pt x="4992" y="3"/>
                    <a:pt x="4953" y="7"/>
                  </a:cubicBezTo>
                  <a:cubicBezTo>
                    <a:pt x="3584" y="144"/>
                    <a:pt x="799" y="3111"/>
                    <a:pt x="799" y="3111"/>
                  </a:cubicBezTo>
                  <a:cubicBezTo>
                    <a:pt x="799" y="3111"/>
                    <a:pt x="875" y="3103"/>
                    <a:pt x="991" y="3103"/>
                  </a:cubicBezTo>
                  <a:cubicBezTo>
                    <a:pt x="1427" y="3103"/>
                    <a:pt x="2429" y="3217"/>
                    <a:pt x="2123" y="4298"/>
                  </a:cubicBezTo>
                  <a:cubicBezTo>
                    <a:pt x="1735" y="5667"/>
                    <a:pt x="0" y="6352"/>
                    <a:pt x="0" y="6352"/>
                  </a:cubicBezTo>
                  <a:cubicBezTo>
                    <a:pt x="0" y="6352"/>
                    <a:pt x="288" y="7712"/>
                    <a:pt x="1406" y="7712"/>
                  </a:cubicBezTo>
                  <a:cubicBezTo>
                    <a:pt x="1509" y="7712"/>
                    <a:pt x="1618" y="7701"/>
                    <a:pt x="1735" y="7676"/>
                  </a:cubicBezTo>
                  <a:cubicBezTo>
                    <a:pt x="3150" y="7402"/>
                    <a:pt x="6369" y="4480"/>
                    <a:pt x="6254" y="2198"/>
                  </a:cubicBezTo>
                  <a:cubicBezTo>
                    <a:pt x="6254" y="2198"/>
                    <a:pt x="6297" y="1"/>
                    <a:pt x="506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5051;p56">
              <a:extLst>
                <a:ext uri="{FF2B5EF4-FFF2-40B4-BE49-F238E27FC236}">
                  <a16:creationId xmlns:a16="http://schemas.microsoft.com/office/drawing/2014/main" id="{DD302847-02B3-5A22-3F0A-34BE78F6C70C}"/>
                </a:ext>
              </a:extLst>
            </p:cNvPr>
            <p:cNvSpPr/>
            <p:nvPr/>
          </p:nvSpPr>
          <p:spPr>
            <a:xfrm>
              <a:off x="5058825" y="2033725"/>
              <a:ext cx="159800" cy="193950"/>
            </a:xfrm>
            <a:custGeom>
              <a:avLst/>
              <a:gdLst/>
              <a:ahLst/>
              <a:cxnLst/>
              <a:rect l="l" t="t" r="r" b="b"/>
              <a:pathLst>
                <a:path w="6392" h="7758" extrusionOk="0">
                  <a:moveTo>
                    <a:pt x="5109" y="0"/>
                  </a:moveTo>
                  <a:cubicBezTo>
                    <a:pt x="4707" y="0"/>
                    <a:pt x="4309" y="130"/>
                    <a:pt x="3949" y="299"/>
                  </a:cubicBezTo>
                  <a:cubicBezTo>
                    <a:pt x="3127" y="665"/>
                    <a:pt x="2374" y="1190"/>
                    <a:pt x="1712" y="1760"/>
                  </a:cubicBezTo>
                  <a:cubicBezTo>
                    <a:pt x="1552" y="1897"/>
                    <a:pt x="1393" y="2034"/>
                    <a:pt x="1233" y="2194"/>
                  </a:cubicBezTo>
                  <a:cubicBezTo>
                    <a:pt x="1164" y="2262"/>
                    <a:pt x="1119" y="2308"/>
                    <a:pt x="1005" y="2422"/>
                  </a:cubicBezTo>
                  <a:cubicBezTo>
                    <a:pt x="868" y="2559"/>
                    <a:pt x="776" y="2696"/>
                    <a:pt x="639" y="2810"/>
                  </a:cubicBezTo>
                  <a:cubicBezTo>
                    <a:pt x="571" y="3175"/>
                    <a:pt x="480" y="3541"/>
                    <a:pt x="411" y="3883"/>
                  </a:cubicBezTo>
                  <a:cubicBezTo>
                    <a:pt x="525" y="3860"/>
                    <a:pt x="639" y="3815"/>
                    <a:pt x="731" y="3792"/>
                  </a:cubicBezTo>
                  <a:cubicBezTo>
                    <a:pt x="890" y="3723"/>
                    <a:pt x="1050" y="3678"/>
                    <a:pt x="1187" y="3632"/>
                  </a:cubicBezTo>
                  <a:cubicBezTo>
                    <a:pt x="1324" y="3586"/>
                    <a:pt x="1393" y="3609"/>
                    <a:pt x="1507" y="3586"/>
                  </a:cubicBezTo>
                  <a:lnTo>
                    <a:pt x="1621" y="3586"/>
                  </a:lnTo>
                  <a:cubicBezTo>
                    <a:pt x="1666" y="3586"/>
                    <a:pt x="1666" y="3609"/>
                    <a:pt x="1689" y="3609"/>
                  </a:cubicBezTo>
                  <a:cubicBezTo>
                    <a:pt x="1712" y="3632"/>
                    <a:pt x="1735" y="3632"/>
                    <a:pt x="1758" y="3655"/>
                  </a:cubicBezTo>
                  <a:cubicBezTo>
                    <a:pt x="1826" y="3723"/>
                    <a:pt x="1849" y="3792"/>
                    <a:pt x="1849" y="3792"/>
                  </a:cubicBezTo>
                  <a:cubicBezTo>
                    <a:pt x="1849" y="3792"/>
                    <a:pt x="1872" y="3815"/>
                    <a:pt x="1895" y="3837"/>
                  </a:cubicBezTo>
                  <a:cubicBezTo>
                    <a:pt x="1895" y="3883"/>
                    <a:pt x="1918" y="3929"/>
                    <a:pt x="1940" y="4020"/>
                  </a:cubicBezTo>
                  <a:cubicBezTo>
                    <a:pt x="1940" y="4180"/>
                    <a:pt x="1918" y="4476"/>
                    <a:pt x="1758" y="4796"/>
                  </a:cubicBezTo>
                  <a:cubicBezTo>
                    <a:pt x="1598" y="5116"/>
                    <a:pt x="1324" y="5458"/>
                    <a:pt x="913" y="5709"/>
                  </a:cubicBezTo>
                  <a:cubicBezTo>
                    <a:pt x="799" y="5778"/>
                    <a:pt x="685" y="5823"/>
                    <a:pt x="571" y="5892"/>
                  </a:cubicBezTo>
                  <a:cubicBezTo>
                    <a:pt x="525" y="5914"/>
                    <a:pt x="457" y="5937"/>
                    <a:pt x="411" y="5960"/>
                  </a:cubicBezTo>
                  <a:lnTo>
                    <a:pt x="91" y="6051"/>
                  </a:lnTo>
                  <a:cubicBezTo>
                    <a:pt x="46" y="6348"/>
                    <a:pt x="23" y="6622"/>
                    <a:pt x="0" y="6919"/>
                  </a:cubicBezTo>
                  <a:cubicBezTo>
                    <a:pt x="23" y="6987"/>
                    <a:pt x="69" y="7056"/>
                    <a:pt x="91" y="7101"/>
                  </a:cubicBezTo>
                  <a:cubicBezTo>
                    <a:pt x="297" y="7398"/>
                    <a:pt x="616" y="7672"/>
                    <a:pt x="1005" y="7718"/>
                  </a:cubicBezTo>
                  <a:cubicBezTo>
                    <a:pt x="1149" y="7745"/>
                    <a:pt x="1289" y="7757"/>
                    <a:pt x="1423" y="7757"/>
                  </a:cubicBezTo>
                  <a:cubicBezTo>
                    <a:pt x="1629" y="7757"/>
                    <a:pt x="1820" y="7727"/>
                    <a:pt x="1986" y="7672"/>
                  </a:cubicBezTo>
                  <a:cubicBezTo>
                    <a:pt x="2579" y="7535"/>
                    <a:pt x="3059" y="7261"/>
                    <a:pt x="3424" y="7033"/>
                  </a:cubicBezTo>
                  <a:cubicBezTo>
                    <a:pt x="4200" y="6531"/>
                    <a:pt x="4520" y="6051"/>
                    <a:pt x="4474" y="6006"/>
                  </a:cubicBezTo>
                  <a:cubicBezTo>
                    <a:pt x="4473" y="6005"/>
                    <a:pt x="4471" y="6005"/>
                    <a:pt x="4469" y="6005"/>
                  </a:cubicBezTo>
                  <a:cubicBezTo>
                    <a:pt x="4405" y="6005"/>
                    <a:pt x="3996" y="6382"/>
                    <a:pt x="3241" y="6759"/>
                  </a:cubicBezTo>
                  <a:cubicBezTo>
                    <a:pt x="2876" y="6964"/>
                    <a:pt x="2397" y="7170"/>
                    <a:pt x="1872" y="7238"/>
                  </a:cubicBezTo>
                  <a:cubicBezTo>
                    <a:pt x="1759" y="7269"/>
                    <a:pt x="1641" y="7282"/>
                    <a:pt x="1524" y="7282"/>
                  </a:cubicBezTo>
                  <a:cubicBezTo>
                    <a:pt x="1383" y="7282"/>
                    <a:pt x="1244" y="7263"/>
                    <a:pt x="1119" y="7238"/>
                  </a:cubicBezTo>
                  <a:cubicBezTo>
                    <a:pt x="890" y="7193"/>
                    <a:pt x="753" y="7033"/>
                    <a:pt x="639" y="6850"/>
                  </a:cubicBezTo>
                  <a:cubicBezTo>
                    <a:pt x="594" y="6759"/>
                    <a:pt x="525" y="6622"/>
                    <a:pt x="548" y="6622"/>
                  </a:cubicBezTo>
                  <a:cubicBezTo>
                    <a:pt x="525" y="6576"/>
                    <a:pt x="525" y="6531"/>
                    <a:pt x="571" y="6531"/>
                  </a:cubicBezTo>
                  <a:lnTo>
                    <a:pt x="662" y="6531"/>
                  </a:lnTo>
                  <a:cubicBezTo>
                    <a:pt x="731" y="6508"/>
                    <a:pt x="799" y="6485"/>
                    <a:pt x="890" y="6439"/>
                  </a:cubicBezTo>
                  <a:cubicBezTo>
                    <a:pt x="1027" y="6371"/>
                    <a:pt x="1187" y="6325"/>
                    <a:pt x="1301" y="6257"/>
                  </a:cubicBezTo>
                  <a:cubicBezTo>
                    <a:pt x="1849" y="5960"/>
                    <a:pt x="2237" y="5526"/>
                    <a:pt x="2488" y="5116"/>
                  </a:cubicBezTo>
                  <a:cubicBezTo>
                    <a:pt x="2716" y="4705"/>
                    <a:pt x="2785" y="4294"/>
                    <a:pt x="2785" y="3974"/>
                  </a:cubicBezTo>
                  <a:cubicBezTo>
                    <a:pt x="2762" y="3815"/>
                    <a:pt x="2716" y="3700"/>
                    <a:pt x="2694" y="3609"/>
                  </a:cubicBezTo>
                  <a:cubicBezTo>
                    <a:pt x="2671" y="3518"/>
                    <a:pt x="2648" y="3472"/>
                    <a:pt x="2648" y="3472"/>
                  </a:cubicBezTo>
                  <a:cubicBezTo>
                    <a:pt x="2648" y="3472"/>
                    <a:pt x="2625" y="3427"/>
                    <a:pt x="2579" y="3358"/>
                  </a:cubicBezTo>
                  <a:cubicBezTo>
                    <a:pt x="2534" y="3267"/>
                    <a:pt x="2397" y="3175"/>
                    <a:pt x="2260" y="3061"/>
                  </a:cubicBezTo>
                  <a:cubicBezTo>
                    <a:pt x="2191" y="2993"/>
                    <a:pt x="2077" y="2970"/>
                    <a:pt x="1963" y="2924"/>
                  </a:cubicBezTo>
                  <a:cubicBezTo>
                    <a:pt x="1918" y="2902"/>
                    <a:pt x="1849" y="2879"/>
                    <a:pt x="1803" y="2879"/>
                  </a:cubicBezTo>
                  <a:cubicBezTo>
                    <a:pt x="1758" y="2856"/>
                    <a:pt x="1644" y="2856"/>
                    <a:pt x="1666" y="2856"/>
                  </a:cubicBezTo>
                  <a:lnTo>
                    <a:pt x="1666" y="2856"/>
                  </a:lnTo>
                  <a:cubicBezTo>
                    <a:pt x="1644" y="2856"/>
                    <a:pt x="1621" y="2856"/>
                    <a:pt x="1621" y="2879"/>
                  </a:cubicBezTo>
                  <a:cubicBezTo>
                    <a:pt x="1602" y="2885"/>
                    <a:pt x="1591" y="2888"/>
                    <a:pt x="1583" y="2888"/>
                  </a:cubicBezTo>
                  <a:cubicBezTo>
                    <a:pt x="1563" y="2888"/>
                    <a:pt x="1575" y="2866"/>
                    <a:pt x="1575" y="2833"/>
                  </a:cubicBezTo>
                  <a:lnTo>
                    <a:pt x="1598" y="2810"/>
                  </a:lnTo>
                  <a:cubicBezTo>
                    <a:pt x="1621" y="2787"/>
                    <a:pt x="1712" y="2673"/>
                    <a:pt x="1781" y="2605"/>
                  </a:cubicBezTo>
                  <a:cubicBezTo>
                    <a:pt x="1918" y="2468"/>
                    <a:pt x="2054" y="2331"/>
                    <a:pt x="2191" y="2194"/>
                  </a:cubicBezTo>
                  <a:cubicBezTo>
                    <a:pt x="2785" y="1623"/>
                    <a:pt x="3470" y="1076"/>
                    <a:pt x="4177" y="687"/>
                  </a:cubicBezTo>
                  <a:cubicBezTo>
                    <a:pt x="4542" y="505"/>
                    <a:pt x="4885" y="368"/>
                    <a:pt x="5204" y="345"/>
                  </a:cubicBezTo>
                  <a:cubicBezTo>
                    <a:pt x="5255" y="338"/>
                    <a:pt x="5303" y="335"/>
                    <a:pt x="5350" y="335"/>
                  </a:cubicBezTo>
                  <a:cubicBezTo>
                    <a:pt x="5619" y="335"/>
                    <a:pt x="5821" y="444"/>
                    <a:pt x="5958" y="619"/>
                  </a:cubicBezTo>
                  <a:cubicBezTo>
                    <a:pt x="6268" y="973"/>
                    <a:pt x="6298" y="1328"/>
                    <a:pt x="6362" y="1328"/>
                  </a:cubicBezTo>
                  <a:cubicBezTo>
                    <a:pt x="6364" y="1328"/>
                    <a:pt x="6366" y="1327"/>
                    <a:pt x="6368" y="1327"/>
                  </a:cubicBezTo>
                  <a:cubicBezTo>
                    <a:pt x="6391" y="1327"/>
                    <a:pt x="6391" y="1235"/>
                    <a:pt x="6391" y="1098"/>
                  </a:cubicBezTo>
                  <a:cubicBezTo>
                    <a:pt x="6368" y="939"/>
                    <a:pt x="6323" y="733"/>
                    <a:pt x="6163" y="482"/>
                  </a:cubicBezTo>
                  <a:cubicBezTo>
                    <a:pt x="6095" y="345"/>
                    <a:pt x="5958" y="231"/>
                    <a:pt x="5798" y="140"/>
                  </a:cubicBezTo>
                  <a:cubicBezTo>
                    <a:pt x="5615" y="48"/>
                    <a:pt x="5410" y="3"/>
                    <a:pt x="5204" y="3"/>
                  </a:cubicBezTo>
                  <a:cubicBezTo>
                    <a:pt x="5173" y="1"/>
                    <a:pt x="5141" y="0"/>
                    <a:pt x="510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5052;p56">
              <a:extLst>
                <a:ext uri="{FF2B5EF4-FFF2-40B4-BE49-F238E27FC236}">
                  <a16:creationId xmlns:a16="http://schemas.microsoft.com/office/drawing/2014/main" id="{1A0BC102-3884-C544-E903-4FDDB10FD9C1}"/>
                </a:ext>
              </a:extLst>
            </p:cNvPr>
            <p:cNvSpPr/>
            <p:nvPr/>
          </p:nvSpPr>
          <p:spPr>
            <a:xfrm>
              <a:off x="5160400" y="1992475"/>
              <a:ext cx="42250" cy="19875"/>
            </a:xfrm>
            <a:custGeom>
              <a:avLst/>
              <a:gdLst/>
              <a:ahLst/>
              <a:cxnLst/>
              <a:rect l="l" t="t" r="r" b="b"/>
              <a:pathLst>
                <a:path w="1690" h="795" extrusionOk="0">
                  <a:moveTo>
                    <a:pt x="898" y="1"/>
                  </a:moveTo>
                  <a:cubicBezTo>
                    <a:pt x="843" y="1"/>
                    <a:pt x="787" y="3"/>
                    <a:pt x="731" y="9"/>
                  </a:cubicBezTo>
                  <a:cubicBezTo>
                    <a:pt x="320" y="55"/>
                    <a:pt x="0" y="260"/>
                    <a:pt x="69" y="489"/>
                  </a:cubicBezTo>
                  <a:cubicBezTo>
                    <a:pt x="108" y="667"/>
                    <a:pt x="424" y="794"/>
                    <a:pt x="791" y="794"/>
                  </a:cubicBezTo>
                  <a:cubicBezTo>
                    <a:pt x="846" y="794"/>
                    <a:pt x="902" y="791"/>
                    <a:pt x="959" y="785"/>
                  </a:cubicBezTo>
                  <a:cubicBezTo>
                    <a:pt x="1370" y="740"/>
                    <a:pt x="1689" y="511"/>
                    <a:pt x="1621" y="306"/>
                  </a:cubicBezTo>
                  <a:cubicBezTo>
                    <a:pt x="1581" y="127"/>
                    <a:pt x="1265" y="1"/>
                    <a:pt x="89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5053;p56">
              <a:extLst>
                <a:ext uri="{FF2B5EF4-FFF2-40B4-BE49-F238E27FC236}">
                  <a16:creationId xmlns:a16="http://schemas.microsoft.com/office/drawing/2014/main" id="{B3195671-1C6B-3DC0-AF7A-2A7EAC545C5C}"/>
                </a:ext>
              </a:extLst>
            </p:cNvPr>
            <p:cNvSpPr/>
            <p:nvPr/>
          </p:nvSpPr>
          <p:spPr>
            <a:xfrm>
              <a:off x="4596025" y="1399800"/>
              <a:ext cx="636850" cy="594050"/>
            </a:xfrm>
            <a:custGeom>
              <a:avLst/>
              <a:gdLst/>
              <a:ahLst/>
              <a:cxnLst/>
              <a:rect l="l" t="t" r="r" b="b"/>
              <a:pathLst>
                <a:path w="25474" h="23762" extrusionOk="0">
                  <a:moveTo>
                    <a:pt x="5319" y="1"/>
                  </a:moveTo>
                  <a:cubicBezTo>
                    <a:pt x="2146" y="572"/>
                    <a:pt x="1" y="1644"/>
                    <a:pt x="1" y="1644"/>
                  </a:cubicBezTo>
                  <a:cubicBezTo>
                    <a:pt x="1" y="1644"/>
                    <a:pt x="23" y="1644"/>
                    <a:pt x="67" y="1644"/>
                  </a:cubicBezTo>
                  <a:cubicBezTo>
                    <a:pt x="727" y="1644"/>
                    <a:pt x="6334" y="1824"/>
                    <a:pt x="15454" y="7647"/>
                  </a:cubicBezTo>
                  <a:cubicBezTo>
                    <a:pt x="22484" y="12121"/>
                    <a:pt x="20818" y="23762"/>
                    <a:pt x="20818" y="23762"/>
                  </a:cubicBezTo>
                  <a:lnTo>
                    <a:pt x="23260" y="23214"/>
                  </a:lnTo>
                  <a:cubicBezTo>
                    <a:pt x="23260" y="23214"/>
                    <a:pt x="25474" y="15842"/>
                    <a:pt x="22141" y="9017"/>
                  </a:cubicBezTo>
                  <a:cubicBezTo>
                    <a:pt x="20133" y="4863"/>
                    <a:pt x="11436" y="298"/>
                    <a:pt x="5319" y="1"/>
                  </a:cubicBezTo>
                  <a:close/>
                </a:path>
              </a:pathLst>
            </a:custGeom>
            <a:solidFill>
              <a:srgbClr val="F5A6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5054;p56">
              <a:extLst>
                <a:ext uri="{FF2B5EF4-FFF2-40B4-BE49-F238E27FC236}">
                  <a16:creationId xmlns:a16="http://schemas.microsoft.com/office/drawing/2014/main" id="{1037EC2A-AAEF-CB49-8E7D-4A1F3D8E1DC2}"/>
                </a:ext>
              </a:extLst>
            </p:cNvPr>
            <p:cNvSpPr/>
            <p:nvPr/>
          </p:nvSpPr>
          <p:spPr>
            <a:xfrm>
              <a:off x="4596025" y="1425500"/>
              <a:ext cx="614600" cy="568350"/>
            </a:xfrm>
            <a:custGeom>
              <a:avLst/>
              <a:gdLst/>
              <a:ahLst/>
              <a:cxnLst/>
              <a:rect l="l" t="t" r="r" b="b"/>
              <a:pathLst>
                <a:path w="24584" h="22734" extrusionOk="0">
                  <a:moveTo>
                    <a:pt x="1462" y="0"/>
                  </a:moveTo>
                  <a:cubicBezTo>
                    <a:pt x="526" y="342"/>
                    <a:pt x="1" y="616"/>
                    <a:pt x="1" y="616"/>
                  </a:cubicBezTo>
                  <a:cubicBezTo>
                    <a:pt x="1" y="616"/>
                    <a:pt x="23" y="616"/>
                    <a:pt x="67" y="616"/>
                  </a:cubicBezTo>
                  <a:cubicBezTo>
                    <a:pt x="727" y="616"/>
                    <a:pt x="6334" y="796"/>
                    <a:pt x="15454" y="6619"/>
                  </a:cubicBezTo>
                  <a:cubicBezTo>
                    <a:pt x="22484" y="11093"/>
                    <a:pt x="20818" y="22734"/>
                    <a:pt x="20818" y="22734"/>
                  </a:cubicBezTo>
                  <a:lnTo>
                    <a:pt x="23260" y="22186"/>
                  </a:lnTo>
                  <a:cubicBezTo>
                    <a:pt x="23260" y="22186"/>
                    <a:pt x="24584" y="17758"/>
                    <a:pt x="23648" y="12577"/>
                  </a:cubicBezTo>
                  <a:lnTo>
                    <a:pt x="23648" y="12577"/>
                  </a:lnTo>
                  <a:cubicBezTo>
                    <a:pt x="23465" y="13581"/>
                    <a:pt x="23191" y="14426"/>
                    <a:pt x="22735" y="14836"/>
                  </a:cubicBezTo>
                  <a:cubicBezTo>
                    <a:pt x="22584" y="14969"/>
                    <a:pt x="22460" y="15032"/>
                    <a:pt x="22350" y="15032"/>
                  </a:cubicBezTo>
                  <a:cubicBezTo>
                    <a:pt x="21353" y="15032"/>
                    <a:pt x="21647" y="9791"/>
                    <a:pt x="15043" y="4976"/>
                  </a:cubicBezTo>
                  <a:cubicBezTo>
                    <a:pt x="9177" y="708"/>
                    <a:pt x="3493" y="91"/>
                    <a:pt x="14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5055;p56">
              <a:extLst>
                <a:ext uri="{FF2B5EF4-FFF2-40B4-BE49-F238E27FC236}">
                  <a16:creationId xmlns:a16="http://schemas.microsoft.com/office/drawing/2014/main" id="{5CD6DD4D-76F4-E0CA-E1F4-19559DC2DE74}"/>
                </a:ext>
              </a:extLst>
            </p:cNvPr>
            <p:cNvSpPr/>
            <p:nvPr/>
          </p:nvSpPr>
          <p:spPr>
            <a:xfrm>
              <a:off x="4999475" y="1525050"/>
              <a:ext cx="90175" cy="65875"/>
            </a:xfrm>
            <a:custGeom>
              <a:avLst/>
              <a:gdLst/>
              <a:ahLst/>
              <a:cxnLst/>
              <a:rect l="l" t="t" r="r" b="b"/>
              <a:pathLst>
                <a:path w="3607" h="2635" extrusionOk="0">
                  <a:moveTo>
                    <a:pt x="456" y="1"/>
                  </a:moveTo>
                  <a:cubicBezTo>
                    <a:pt x="280" y="1"/>
                    <a:pt x="146" y="64"/>
                    <a:pt x="92" y="195"/>
                  </a:cubicBezTo>
                  <a:cubicBezTo>
                    <a:pt x="0" y="492"/>
                    <a:pt x="297" y="948"/>
                    <a:pt x="754" y="1222"/>
                  </a:cubicBezTo>
                  <a:cubicBezTo>
                    <a:pt x="998" y="1374"/>
                    <a:pt x="1237" y="1448"/>
                    <a:pt x="1427" y="1448"/>
                  </a:cubicBezTo>
                  <a:cubicBezTo>
                    <a:pt x="1610" y="1448"/>
                    <a:pt x="1748" y="1379"/>
                    <a:pt x="1804" y="1245"/>
                  </a:cubicBezTo>
                  <a:cubicBezTo>
                    <a:pt x="1895" y="971"/>
                    <a:pt x="1598" y="515"/>
                    <a:pt x="1142" y="218"/>
                  </a:cubicBezTo>
                  <a:cubicBezTo>
                    <a:pt x="892" y="75"/>
                    <a:pt x="649" y="1"/>
                    <a:pt x="456" y="1"/>
                  </a:cubicBezTo>
                  <a:close/>
                  <a:moveTo>
                    <a:pt x="2566" y="1604"/>
                  </a:moveTo>
                  <a:cubicBezTo>
                    <a:pt x="2443" y="1604"/>
                    <a:pt x="2349" y="1650"/>
                    <a:pt x="2306" y="1747"/>
                  </a:cubicBezTo>
                  <a:cubicBezTo>
                    <a:pt x="2237" y="1953"/>
                    <a:pt x="2443" y="2272"/>
                    <a:pt x="2785" y="2478"/>
                  </a:cubicBezTo>
                  <a:cubicBezTo>
                    <a:pt x="2961" y="2583"/>
                    <a:pt x="3131" y="2635"/>
                    <a:pt x="3268" y="2635"/>
                  </a:cubicBezTo>
                  <a:cubicBezTo>
                    <a:pt x="3396" y="2635"/>
                    <a:pt x="3494" y="2589"/>
                    <a:pt x="3538" y="2500"/>
                  </a:cubicBezTo>
                  <a:cubicBezTo>
                    <a:pt x="3607" y="2295"/>
                    <a:pt x="3401" y="1975"/>
                    <a:pt x="3059" y="1770"/>
                  </a:cubicBezTo>
                  <a:cubicBezTo>
                    <a:pt x="2878" y="1662"/>
                    <a:pt x="2704" y="1604"/>
                    <a:pt x="2566" y="160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5056;p56">
              <a:extLst>
                <a:ext uri="{FF2B5EF4-FFF2-40B4-BE49-F238E27FC236}">
                  <a16:creationId xmlns:a16="http://schemas.microsoft.com/office/drawing/2014/main" id="{06BCE1EA-A7D1-D8AB-46FA-C9725112A302}"/>
                </a:ext>
              </a:extLst>
            </p:cNvPr>
            <p:cNvSpPr/>
            <p:nvPr/>
          </p:nvSpPr>
          <p:spPr>
            <a:xfrm>
              <a:off x="4705025" y="2494925"/>
              <a:ext cx="432000" cy="749975"/>
            </a:xfrm>
            <a:custGeom>
              <a:avLst/>
              <a:gdLst/>
              <a:ahLst/>
              <a:cxnLst/>
              <a:rect l="l" t="t" r="r" b="b"/>
              <a:pathLst>
                <a:path w="17280" h="29999" extrusionOk="0">
                  <a:moveTo>
                    <a:pt x="10580" y="0"/>
                  </a:moveTo>
                  <a:cubicBezTo>
                    <a:pt x="5983" y="0"/>
                    <a:pt x="2143" y="3706"/>
                    <a:pt x="799" y="11273"/>
                  </a:cubicBezTo>
                  <a:cubicBezTo>
                    <a:pt x="0" y="15838"/>
                    <a:pt x="799" y="19582"/>
                    <a:pt x="2625" y="23713"/>
                  </a:cubicBezTo>
                  <a:cubicBezTo>
                    <a:pt x="3013" y="24603"/>
                    <a:pt x="3972" y="25493"/>
                    <a:pt x="4588" y="26224"/>
                  </a:cubicBezTo>
                  <a:cubicBezTo>
                    <a:pt x="6400" y="28519"/>
                    <a:pt x="9085" y="29999"/>
                    <a:pt x="12053" y="29999"/>
                  </a:cubicBezTo>
                  <a:cubicBezTo>
                    <a:pt x="12302" y="29999"/>
                    <a:pt x="12553" y="29988"/>
                    <a:pt x="12805" y="29967"/>
                  </a:cubicBezTo>
                  <a:cubicBezTo>
                    <a:pt x="17279" y="29602"/>
                    <a:pt x="17188" y="26680"/>
                    <a:pt x="17188" y="26680"/>
                  </a:cubicBezTo>
                  <a:lnTo>
                    <a:pt x="14312" y="26475"/>
                  </a:lnTo>
                  <a:cubicBezTo>
                    <a:pt x="13879" y="26549"/>
                    <a:pt x="13464" y="26583"/>
                    <a:pt x="13068" y="26583"/>
                  </a:cubicBezTo>
                  <a:cubicBezTo>
                    <a:pt x="8960" y="26583"/>
                    <a:pt x="6871" y="22937"/>
                    <a:pt x="6871" y="22937"/>
                  </a:cubicBezTo>
                  <a:cubicBezTo>
                    <a:pt x="3493" y="17710"/>
                    <a:pt x="4817" y="8329"/>
                    <a:pt x="7236" y="4745"/>
                  </a:cubicBezTo>
                  <a:cubicBezTo>
                    <a:pt x="9016" y="2143"/>
                    <a:pt x="10432" y="1801"/>
                    <a:pt x="11504" y="1139"/>
                  </a:cubicBezTo>
                  <a:cubicBezTo>
                    <a:pt x="12691" y="956"/>
                    <a:pt x="13262" y="1025"/>
                    <a:pt x="13992" y="637"/>
                  </a:cubicBezTo>
                  <a:cubicBezTo>
                    <a:pt x="12827" y="213"/>
                    <a:pt x="11682" y="0"/>
                    <a:pt x="10580" y="0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5057;p56">
              <a:extLst>
                <a:ext uri="{FF2B5EF4-FFF2-40B4-BE49-F238E27FC236}">
                  <a16:creationId xmlns:a16="http://schemas.microsoft.com/office/drawing/2014/main" id="{02DED1F7-AD0D-0A8F-02CC-7BE6E24A0E9A}"/>
                </a:ext>
              </a:extLst>
            </p:cNvPr>
            <p:cNvSpPr/>
            <p:nvPr/>
          </p:nvSpPr>
          <p:spPr>
            <a:xfrm>
              <a:off x="4781500" y="2523375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8423" y="1"/>
                  </a:moveTo>
                  <a:lnTo>
                    <a:pt x="8423" y="1"/>
                  </a:lnTo>
                  <a:cubicBezTo>
                    <a:pt x="4748" y="503"/>
                    <a:pt x="1849" y="3881"/>
                    <a:pt x="731" y="10249"/>
                  </a:cubicBezTo>
                  <a:cubicBezTo>
                    <a:pt x="0" y="14426"/>
                    <a:pt x="867" y="17919"/>
                    <a:pt x="2534" y="21708"/>
                  </a:cubicBezTo>
                  <a:cubicBezTo>
                    <a:pt x="2876" y="22529"/>
                    <a:pt x="3355" y="23283"/>
                    <a:pt x="3903" y="23967"/>
                  </a:cubicBezTo>
                  <a:cubicBezTo>
                    <a:pt x="5568" y="26054"/>
                    <a:pt x="8030" y="27420"/>
                    <a:pt x="10751" y="27420"/>
                  </a:cubicBezTo>
                  <a:cubicBezTo>
                    <a:pt x="10978" y="27420"/>
                    <a:pt x="11206" y="27410"/>
                    <a:pt x="11436" y="27391"/>
                  </a:cubicBezTo>
                  <a:cubicBezTo>
                    <a:pt x="12463" y="27300"/>
                    <a:pt x="13216" y="27072"/>
                    <a:pt x="13787" y="26775"/>
                  </a:cubicBezTo>
                  <a:cubicBezTo>
                    <a:pt x="14152" y="26113"/>
                    <a:pt x="14129" y="25542"/>
                    <a:pt x="14129" y="25542"/>
                  </a:cubicBezTo>
                  <a:lnTo>
                    <a:pt x="11253" y="25337"/>
                  </a:lnTo>
                  <a:cubicBezTo>
                    <a:pt x="10820" y="25411"/>
                    <a:pt x="10405" y="25445"/>
                    <a:pt x="10009" y="25445"/>
                  </a:cubicBezTo>
                  <a:cubicBezTo>
                    <a:pt x="5901" y="25445"/>
                    <a:pt x="3812" y="21799"/>
                    <a:pt x="3812" y="21799"/>
                  </a:cubicBezTo>
                  <a:cubicBezTo>
                    <a:pt x="434" y="16572"/>
                    <a:pt x="1758" y="7191"/>
                    <a:pt x="4177" y="3607"/>
                  </a:cubicBezTo>
                  <a:cubicBezTo>
                    <a:pt x="5957" y="1005"/>
                    <a:pt x="7373" y="686"/>
                    <a:pt x="842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5058;p56">
              <a:extLst>
                <a:ext uri="{FF2B5EF4-FFF2-40B4-BE49-F238E27FC236}">
                  <a16:creationId xmlns:a16="http://schemas.microsoft.com/office/drawing/2014/main" id="{84D56800-CD51-0996-C5E7-A1AE2DB7B731}"/>
                </a:ext>
              </a:extLst>
            </p:cNvPr>
            <p:cNvSpPr/>
            <p:nvPr/>
          </p:nvSpPr>
          <p:spPr>
            <a:xfrm>
              <a:off x="4806025" y="2539475"/>
              <a:ext cx="199750" cy="612775"/>
            </a:xfrm>
            <a:custGeom>
              <a:avLst/>
              <a:gdLst/>
              <a:ahLst/>
              <a:cxnLst/>
              <a:rect l="l" t="t" r="r" b="b"/>
              <a:pathLst>
                <a:path w="7990" h="24511" extrusionOk="0">
                  <a:moveTo>
                    <a:pt x="7043" y="1"/>
                  </a:moveTo>
                  <a:cubicBezTo>
                    <a:pt x="6656" y="1"/>
                    <a:pt x="6165" y="72"/>
                    <a:pt x="5661" y="315"/>
                  </a:cubicBezTo>
                  <a:cubicBezTo>
                    <a:pt x="4999" y="612"/>
                    <a:pt x="4337" y="1137"/>
                    <a:pt x="3744" y="1799"/>
                  </a:cubicBezTo>
                  <a:cubicBezTo>
                    <a:pt x="3128" y="2461"/>
                    <a:pt x="2580" y="3237"/>
                    <a:pt x="2123" y="4059"/>
                  </a:cubicBezTo>
                  <a:cubicBezTo>
                    <a:pt x="1644" y="4903"/>
                    <a:pt x="1256" y="5748"/>
                    <a:pt x="982" y="6615"/>
                  </a:cubicBezTo>
                  <a:cubicBezTo>
                    <a:pt x="754" y="7483"/>
                    <a:pt x="548" y="8281"/>
                    <a:pt x="434" y="8989"/>
                  </a:cubicBezTo>
                  <a:cubicBezTo>
                    <a:pt x="274" y="9674"/>
                    <a:pt x="229" y="10267"/>
                    <a:pt x="160" y="10678"/>
                  </a:cubicBezTo>
                  <a:cubicBezTo>
                    <a:pt x="115" y="10884"/>
                    <a:pt x="92" y="11043"/>
                    <a:pt x="92" y="11157"/>
                  </a:cubicBezTo>
                  <a:cubicBezTo>
                    <a:pt x="92" y="11249"/>
                    <a:pt x="69" y="11317"/>
                    <a:pt x="69" y="11317"/>
                  </a:cubicBezTo>
                  <a:cubicBezTo>
                    <a:pt x="69" y="11317"/>
                    <a:pt x="69" y="11546"/>
                    <a:pt x="46" y="11979"/>
                  </a:cubicBezTo>
                  <a:cubicBezTo>
                    <a:pt x="1" y="12390"/>
                    <a:pt x="46" y="12983"/>
                    <a:pt x="46" y="13691"/>
                  </a:cubicBezTo>
                  <a:cubicBezTo>
                    <a:pt x="115" y="14399"/>
                    <a:pt x="183" y="15243"/>
                    <a:pt x="389" y="16111"/>
                  </a:cubicBezTo>
                  <a:cubicBezTo>
                    <a:pt x="457" y="16339"/>
                    <a:pt x="480" y="16567"/>
                    <a:pt x="548" y="16772"/>
                  </a:cubicBezTo>
                  <a:cubicBezTo>
                    <a:pt x="617" y="17001"/>
                    <a:pt x="685" y="17229"/>
                    <a:pt x="777" y="17434"/>
                  </a:cubicBezTo>
                  <a:cubicBezTo>
                    <a:pt x="845" y="17663"/>
                    <a:pt x="914" y="17891"/>
                    <a:pt x="982" y="18119"/>
                  </a:cubicBezTo>
                  <a:lnTo>
                    <a:pt x="1279" y="18758"/>
                  </a:lnTo>
                  <a:cubicBezTo>
                    <a:pt x="2055" y="20493"/>
                    <a:pt x="3128" y="22091"/>
                    <a:pt x="4132" y="23095"/>
                  </a:cubicBezTo>
                  <a:cubicBezTo>
                    <a:pt x="4360" y="23369"/>
                    <a:pt x="4634" y="23552"/>
                    <a:pt x="4862" y="23734"/>
                  </a:cubicBezTo>
                  <a:cubicBezTo>
                    <a:pt x="4976" y="23825"/>
                    <a:pt x="5068" y="23917"/>
                    <a:pt x="5159" y="23985"/>
                  </a:cubicBezTo>
                  <a:cubicBezTo>
                    <a:pt x="5273" y="24054"/>
                    <a:pt x="5365" y="24122"/>
                    <a:pt x="5456" y="24191"/>
                  </a:cubicBezTo>
                  <a:cubicBezTo>
                    <a:pt x="5798" y="24396"/>
                    <a:pt x="6004" y="24510"/>
                    <a:pt x="6026" y="24510"/>
                  </a:cubicBezTo>
                  <a:cubicBezTo>
                    <a:pt x="6072" y="24442"/>
                    <a:pt x="5250" y="23940"/>
                    <a:pt x="4337" y="22912"/>
                  </a:cubicBezTo>
                  <a:cubicBezTo>
                    <a:pt x="3402" y="21863"/>
                    <a:pt x="2420" y="20288"/>
                    <a:pt x="1735" y="18576"/>
                  </a:cubicBezTo>
                  <a:lnTo>
                    <a:pt x="1484" y="17937"/>
                  </a:lnTo>
                  <a:cubicBezTo>
                    <a:pt x="1416" y="17708"/>
                    <a:pt x="1347" y="17480"/>
                    <a:pt x="1279" y="17275"/>
                  </a:cubicBezTo>
                  <a:cubicBezTo>
                    <a:pt x="1210" y="17069"/>
                    <a:pt x="1165" y="16841"/>
                    <a:pt x="1096" y="16636"/>
                  </a:cubicBezTo>
                  <a:cubicBezTo>
                    <a:pt x="1028" y="16430"/>
                    <a:pt x="1005" y="16202"/>
                    <a:pt x="959" y="15996"/>
                  </a:cubicBezTo>
                  <a:cubicBezTo>
                    <a:pt x="777" y="15152"/>
                    <a:pt x="754" y="14353"/>
                    <a:pt x="685" y="13668"/>
                  </a:cubicBezTo>
                  <a:cubicBezTo>
                    <a:pt x="708" y="12983"/>
                    <a:pt x="685" y="12413"/>
                    <a:pt x="731" y="12002"/>
                  </a:cubicBezTo>
                  <a:cubicBezTo>
                    <a:pt x="754" y="11614"/>
                    <a:pt x="777" y="11386"/>
                    <a:pt x="777" y="11386"/>
                  </a:cubicBezTo>
                  <a:cubicBezTo>
                    <a:pt x="777" y="11386"/>
                    <a:pt x="777" y="11317"/>
                    <a:pt x="799" y="11203"/>
                  </a:cubicBezTo>
                  <a:cubicBezTo>
                    <a:pt x="799" y="11112"/>
                    <a:pt x="799" y="10952"/>
                    <a:pt x="845" y="10747"/>
                  </a:cubicBezTo>
                  <a:cubicBezTo>
                    <a:pt x="891" y="10359"/>
                    <a:pt x="936" y="9788"/>
                    <a:pt x="1073" y="9103"/>
                  </a:cubicBezTo>
                  <a:cubicBezTo>
                    <a:pt x="1187" y="8418"/>
                    <a:pt x="1347" y="7620"/>
                    <a:pt x="1553" y="6775"/>
                  </a:cubicBezTo>
                  <a:cubicBezTo>
                    <a:pt x="1758" y="5976"/>
                    <a:pt x="2123" y="5109"/>
                    <a:pt x="2557" y="4310"/>
                  </a:cubicBezTo>
                  <a:cubicBezTo>
                    <a:pt x="3402" y="2689"/>
                    <a:pt x="4566" y="1183"/>
                    <a:pt x="5775" y="567"/>
                  </a:cubicBezTo>
                  <a:cubicBezTo>
                    <a:pt x="6392" y="224"/>
                    <a:pt x="6962" y="156"/>
                    <a:pt x="7350" y="156"/>
                  </a:cubicBezTo>
                  <a:cubicBezTo>
                    <a:pt x="7704" y="175"/>
                    <a:pt x="7922" y="229"/>
                    <a:pt x="7976" y="229"/>
                  </a:cubicBezTo>
                  <a:cubicBezTo>
                    <a:pt x="7985" y="229"/>
                    <a:pt x="7989" y="227"/>
                    <a:pt x="7989" y="224"/>
                  </a:cubicBezTo>
                  <a:cubicBezTo>
                    <a:pt x="7989" y="201"/>
                    <a:pt x="7784" y="87"/>
                    <a:pt x="7373" y="19"/>
                  </a:cubicBezTo>
                  <a:cubicBezTo>
                    <a:pt x="7275" y="8"/>
                    <a:pt x="7164" y="1"/>
                    <a:pt x="7043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5059;p56">
              <a:extLst>
                <a:ext uri="{FF2B5EF4-FFF2-40B4-BE49-F238E27FC236}">
                  <a16:creationId xmlns:a16="http://schemas.microsoft.com/office/drawing/2014/main" id="{C7A2296C-1967-3E9A-3CD2-F3931202F629}"/>
                </a:ext>
              </a:extLst>
            </p:cNvPr>
            <p:cNvSpPr/>
            <p:nvPr/>
          </p:nvSpPr>
          <p:spPr>
            <a:xfrm>
              <a:off x="4706725" y="2495925"/>
              <a:ext cx="387500" cy="754675"/>
            </a:xfrm>
            <a:custGeom>
              <a:avLst/>
              <a:gdLst/>
              <a:ahLst/>
              <a:cxnLst/>
              <a:rect l="l" t="t" r="r" b="b"/>
              <a:pathLst>
                <a:path w="15500" h="30187" extrusionOk="0">
                  <a:moveTo>
                    <a:pt x="9465" y="1"/>
                  </a:moveTo>
                  <a:cubicBezTo>
                    <a:pt x="8982" y="1"/>
                    <a:pt x="8424" y="54"/>
                    <a:pt x="7830" y="209"/>
                  </a:cubicBezTo>
                  <a:cubicBezTo>
                    <a:pt x="7305" y="346"/>
                    <a:pt x="6734" y="551"/>
                    <a:pt x="6187" y="871"/>
                  </a:cubicBezTo>
                  <a:cubicBezTo>
                    <a:pt x="5639" y="1167"/>
                    <a:pt x="5114" y="1555"/>
                    <a:pt x="4612" y="2035"/>
                  </a:cubicBezTo>
                  <a:cubicBezTo>
                    <a:pt x="4110" y="2514"/>
                    <a:pt x="3653" y="3039"/>
                    <a:pt x="3242" y="3610"/>
                  </a:cubicBezTo>
                  <a:cubicBezTo>
                    <a:pt x="2831" y="4203"/>
                    <a:pt x="2466" y="4842"/>
                    <a:pt x="2124" y="5481"/>
                  </a:cubicBezTo>
                  <a:cubicBezTo>
                    <a:pt x="823" y="8083"/>
                    <a:pt x="252" y="10959"/>
                    <a:pt x="69" y="13128"/>
                  </a:cubicBezTo>
                  <a:cubicBezTo>
                    <a:pt x="1" y="14201"/>
                    <a:pt x="1" y="15114"/>
                    <a:pt x="47" y="15753"/>
                  </a:cubicBezTo>
                  <a:cubicBezTo>
                    <a:pt x="47" y="16072"/>
                    <a:pt x="69" y="16323"/>
                    <a:pt x="92" y="16483"/>
                  </a:cubicBezTo>
                  <a:cubicBezTo>
                    <a:pt x="115" y="16666"/>
                    <a:pt x="115" y="16757"/>
                    <a:pt x="115" y="16757"/>
                  </a:cubicBezTo>
                  <a:cubicBezTo>
                    <a:pt x="115" y="16757"/>
                    <a:pt x="138" y="16848"/>
                    <a:pt x="161" y="17008"/>
                  </a:cubicBezTo>
                  <a:cubicBezTo>
                    <a:pt x="184" y="17168"/>
                    <a:pt x="206" y="17419"/>
                    <a:pt x="275" y="17738"/>
                  </a:cubicBezTo>
                  <a:cubicBezTo>
                    <a:pt x="389" y="18355"/>
                    <a:pt x="572" y="19268"/>
                    <a:pt x="891" y="20295"/>
                  </a:cubicBezTo>
                  <a:cubicBezTo>
                    <a:pt x="1211" y="21345"/>
                    <a:pt x="1667" y="22532"/>
                    <a:pt x="2306" y="23741"/>
                  </a:cubicBezTo>
                  <a:cubicBezTo>
                    <a:pt x="2626" y="24335"/>
                    <a:pt x="3014" y="24928"/>
                    <a:pt x="3425" y="25522"/>
                  </a:cubicBezTo>
                  <a:cubicBezTo>
                    <a:pt x="3836" y="26092"/>
                    <a:pt x="4292" y="26663"/>
                    <a:pt x="4817" y="27188"/>
                  </a:cubicBezTo>
                  <a:cubicBezTo>
                    <a:pt x="5319" y="27713"/>
                    <a:pt x="5890" y="28192"/>
                    <a:pt x="6483" y="28580"/>
                  </a:cubicBezTo>
                  <a:cubicBezTo>
                    <a:pt x="7077" y="28991"/>
                    <a:pt x="7693" y="29334"/>
                    <a:pt x="8332" y="29585"/>
                  </a:cubicBezTo>
                  <a:cubicBezTo>
                    <a:pt x="9460" y="30028"/>
                    <a:pt x="10605" y="30186"/>
                    <a:pt x="11611" y="30186"/>
                  </a:cubicBezTo>
                  <a:cubicBezTo>
                    <a:pt x="11746" y="30186"/>
                    <a:pt x="11878" y="30184"/>
                    <a:pt x="12007" y="30178"/>
                  </a:cubicBezTo>
                  <a:cubicBezTo>
                    <a:pt x="13080" y="30133"/>
                    <a:pt x="13970" y="29904"/>
                    <a:pt x="14564" y="29722"/>
                  </a:cubicBezTo>
                  <a:cubicBezTo>
                    <a:pt x="15180" y="29516"/>
                    <a:pt x="15499" y="29379"/>
                    <a:pt x="15499" y="29356"/>
                  </a:cubicBezTo>
                  <a:cubicBezTo>
                    <a:pt x="15498" y="29353"/>
                    <a:pt x="15493" y="29351"/>
                    <a:pt x="15484" y="29351"/>
                  </a:cubicBezTo>
                  <a:cubicBezTo>
                    <a:pt x="15327" y="29351"/>
                    <a:pt x="14013" y="29883"/>
                    <a:pt x="11984" y="29904"/>
                  </a:cubicBezTo>
                  <a:cubicBezTo>
                    <a:pt x="11927" y="29906"/>
                    <a:pt x="11869" y="29906"/>
                    <a:pt x="11811" y="29906"/>
                  </a:cubicBezTo>
                  <a:cubicBezTo>
                    <a:pt x="10800" y="29906"/>
                    <a:pt x="9636" y="29716"/>
                    <a:pt x="8492" y="29220"/>
                  </a:cubicBezTo>
                  <a:cubicBezTo>
                    <a:pt x="7876" y="28968"/>
                    <a:pt x="7305" y="28603"/>
                    <a:pt x="6734" y="28215"/>
                  </a:cubicBezTo>
                  <a:cubicBezTo>
                    <a:pt x="6187" y="27827"/>
                    <a:pt x="5662" y="27348"/>
                    <a:pt x="5159" y="26846"/>
                  </a:cubicBezTo>
                  <a:cubicBezTo>
                    <a:pt x="4680" y="26344"/>
                    <a:pt x="4269" y="25773"/>
                    <a:pt x="3858" y="25202"/>
                  </a:cubicBezTo>
                  <a:cubicBezTo>
                    <a:pt x="3470" y="24632"/>
                    <a:pt x="3128" y="24061"/>
                    <a:pt x="2831" y="23468"/>
                  </a:cubicBezTo>
                  <a:cubicBezTo>
                    <a:pt x="2215" y="22281"/>
                    <a:pt x="1804" y="21117"/>
                    <a:pt x="1507" y="20112"/>
                  </a:cubicBezTo>
                  <a:cubicBezTo>
                    <a:pt x="1211" y="19108"/>
                    <a:pt x="1051" y="18241"/>
                    <a:pt x="937" y="17624"/>
                  </a:cubicBezTo>
                  <a:cubicBezTo>
                    <a:pt x="914" y="17328"/>
                    <a:pt x="868" y="17076"/>
                    <a:pt x="846" y="16917"/>
                  </a:cubicBezTo>
                  <a:cubicBezTo>
                    <a:pt x="823" y="16757"/>
                    <a:pt x="823" y="16666"/>
                    <a:pt x="823" y="16666"/>
                  </a:cubicBezTo>
                  <a:cubicBezTo>
                    <a:pt x="823" y="16666"/>
                    <a:pt x="800" y="16574"/>
                    <a:pt x="800" y="16415"/>
                  </a:cubicBezTo>
                  <a:cubicBezTo>
                    <a:pt x="777" y="16255"/>
                    <a:pt x="754" y="16004"/>
                    <a:pt x="731" y="15707"/>
                  </a:cubicBezTo>
                  <a:cubicBezTo>
                    <a:pt x="686" y="15091"/>
                    <a:pt x="663" y="14223"/>
                    <a:pt x="731" y="13173"/>
                  </a:cubicBezTo>
                  <a:cubicBezTo>
                    <a:pt x="868" y="11073"/>
                    <a:pt x="1370" y="8243"/>
                    <a:pt x="2580" y="5710"/>
                  </a:cubicBezTo>
                  <a:cubicBezTo>
                    <a:pt x="2877" y="5070"/>
                    <a:pt x="3219" y="4454"/>
                    <a:pt x="3607" y="3883"/>
                  </a:cubicBezTo>
                  <a:cubicBezTo>
                    <a:pt x="3995" y="3313"/>
                    <a:pt x="4429" y="2788"/>
                    <a:pt x="4886" y="2309"/>
                  </a:cubicBezTo>
                  <a:cubicBezTo>
                    <a:pt x="5342" y="1852"/>
                    <a:pt x="5844" y="1464"/>
                    <a:pt x="6369" y="1144"/>
                  </a:cubicBezTo>
                  <a:cubicBezTo>
                    <a:pt x="6871" y="848"/>
                    <a:pt x="7396" y="642"/>
                    <a:pt x="7899" y="483"/>
                  </a:cubicBezTo>
                  <a:cubicBezTo>
                    <a:pt x="8658" y="258"/>
                    <a:pt x="9365" y="190"/>
                    <a:pt x="9921" y="190"/>
                  </a:cubicBezTo>
                  <a:cubicBezTo>
                    <a:pt x="10101" y="190"/>
                    <a:pt x="10265" y="197"/>
                    <a:pt x="10409" y="209"/>
                  </a:cubicBezTo>
                  <a:cubicBezTo>
                    <a:pt x="10959" y="228"/>
                    <a:pt x="11289" y="282"/>
                    <a:pt x="11371" y="282"/>
                  </a:cubicBezTo>
                  <a:cubicBezTo>
                    <a:pt x="11384" y="282"/>
                    <a:pt x="11391" y="280"/>
                    <a:pt x="11391" y="277"/>
                  </a:cubicBezTo>
                  <a:cubicBezTo>
                    <a:pt x="11391" y="254"/>
                    <a:pt x="11322" y="231"/>
                    <a:pt x="11140" y="186"/>
                  </a:cubicBezTo>
                  <a:cubicBezTo>
                    <a:pt x="10980" y="163"/>
                    <a:pt x="10752" y="95"/>
                    <a:pt x="10432" y="72"/>
                  </a:cubicBezTo>
                  <a:cubicBezTo>
                    <a:pt x="10165" y="32"/>
                    <a:pt x="9837" y="1"/>
                    <a:pt x="9465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5060;p56">
              <a:extLst>
                <a:ext uri="{FF2B5EF4-FFF2-40B4-BE49-F238E27FC236}">
                  <a16:creationId xmlns:a16="http://schemas.microsoft.com/office/drawing/2014/main" id="{183E7BBF-9622-E4F4-E047-3BA0A3F017E0}"/>
                </a:ext>
              </a:extLst>
            </p:cNvPr>
            <p:cNvSpPr/>
            <p:nvPr/>
          </p:nvSpPr>
          <p:spPr>
            <a:xfrm>
              <a:off x="4754675" y="2650050"/>
              <a:ext cx="46800" cy="102775"/>
            </a:xfrm>
            <a:custGeom>
              <a:avLst/>
              <a:gdLst/>
              <a:ahLst/>
              <a:cxnLst/>
              <a:rect l="l" t="t" r="r" b="b"/>
              <a:pathLst>
                <a:path w="1872" h="4111" extrusionOk="0">
                  <a:moveTo>
                    <a:pt x="1393" y="0"/>
                  </a:moveTo>
                  <a:cubicBezTo>
                    <a:pt x="1102" y="0"/>
                    <a:pt x="773" y="426"/>
                    <a:pt x="639" y="960"/>
                  </a:cubicBezTo>
                  <a:cubicBezTo>
                    <a:pt x="525" y="1530"/>
                    <a:pt x="662" y="1987"/>
                    <a:pt x="982" y="2010"/>
                  </a:cubicBezTo>
                  <a:cubicBezTo>
                    <a:pt x="989" y="2010"/>
                    <a:pt x="997" y="2011"/>
                    <a:pt x="1004" y="2011"/>
                  </a:cubicBezTo>
                  <a:cubicBezTo>
                    <a:pt x="1296" y="2011"/>
                    <a:pt x="1624" y="1585"/>
                    <a:pt x="1758" y="1051"/>
                  </a:cubicBezTo>
                  <a:cubicBezTo>
                    <a:pt x="1872" y="503"/>
                    <a:pt x="1735" y="47"/>
                    <a:pt x="1415" y="1"/>
                  </a:cubicBezTo>
                  <a:cubicBezTo>
                    <a:pt x="1408" y="0"/>
                    <a:pt x="1400" y="0"/>
                    <a:pt x="1393" y="0"/>
                  </a:cubicBezTo>
                  <a:close/>
                  <a:moveTo>
                    <a:pt x="639" y="2670"/>
                  </a:moveTo>
                  <a:cubicBezTo>
                    <a:pt x="417" y="2670"/>
                    <a:pt x="180" y="2981"/>
                    <a:pt x="92" y="3356"/>
                  </a:cubicBezTo>
                  <a:cubicBezTo>
                    <a:pt x="0" y="3767"/>
                    <a:pt x="114" y="4087"/>
                    <a:pt x="320" y="4110"/>
                  </a:cubicBezTo>
                  <a:cubicBezTo>
                    <a:pt x="328" y="4110"/>
                    <a:pt x="335" y="4111"/>
                    <a:pt x="343" y="4111"/>
                  </a:cubicBezTo>
                  <a:cubicBezTo>
                    <a:pt x="565" y="4111"/>
                    <a:pt x="802" y="3800"/>
                    <a:pt x="890" y="3425"/>
                  </a:cubicBezTo>
                  <a:cubicBezTo>
                    <a:pt x="982" y="3014"/>
                    <a:pt x="868" y="2694"/>
                    <a:pt x="662" y="2672"/>
                  </a:cubicBezTo>
                  <a:cubicBezTo>
                    <a:pt x="655" y="2671"/>
                    <a:pt x="647" y="2670"/>
                    <a:pt x="639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5061;p56">
              <a:extLst>
                <a:ext uri="{FF2B5EF4-FFF2-40B4-BE49-F238E27FC236}">
                  <a16:creationId xmlns:a16="http://schemas.microsoft.com/office/drawing/2014/main" id="{BBD68976-BB29-38C6-CE4A-F23803D767C8}"/>
                </a:ext>
              </a:extLst>
            </p:cNvPr>
            <p:cNvSpPr/>
            <p:nvPr/>
          </p:nvSpPr>
          <p:spPr>
            <a:xfrm>
              <a:off x="4839100" y="2562325"/>
              <a:ext cx="422325" cy="637575"/>
            </a:xfrm>
            <a:custGeom>
              <a:avLst/>
              <a:gdLst/>
              <a:ahLst/>
              <a:cxnLst/>
              <a:rect l="l" t="t" r="r" b="b"/>
              <a:pathLst>
                <a:path w="16893" h="25503" extrusionOk="0">
                  <a:moveTo>
                    <a:pt x="5186" y="0"/>
                  </a:moveTo>
                  <a:cubicBezTo>
                    <a:pt x="4058" y="0"/>
                    <a:pt x="2821" y="698"/>
                    <a:pt x="2238" y="1501"/>
                  </a:cubicBezTo>
                  <a:cubicBezTo>
                    <a:pt x="1439" y="2597"/>
                    <a:pt x="1120" y="4103"/>
                    <a:pt x="1462" y="5405"/>
                  </a:cubicBezTo>
                  <a:cubicBezTo>
                    <a:pt x="2033" y="7596"/>
                    <a:pt x="3334" y="9490"/>
                    <a:pt x="4338" y="11499"/>
                  </a:cubicBezTo>
                  <a:cubicBezTo>
                    <a:pt x="5594" y="14032"/>
                    <a:pt x="6986" y="15562"/>
                    <a:pt x="8447" y="17981"/>
                  </a:cubicBezTo>
                  <a:cubicBezTo>
                    <a:pt x="7054" y="17251"/>
                    <a:pt x="5274" y="16680"/>
                    <a:pt x="3768" y="16155"/>
                  </a:cubicBezTo>
                  <a:cubicBezTo>
                    <a:pt x="3482" y="16058"/>
                    <a:pt x="3196" y="16012"/>
                    <a:pt x="2922" y="16012"/>
                  </a:cubicBezTo>
                  <a:cubicBezTo>
                    <a:pt x="1269" y="16012"/>
                    <a:pt x="1" y="17651"/>
                    <a:pt x="1234" y="19374"/>
                  </a:cubicBezTo>
                  <a:cubicBezTo>
                    <a:pt x="2216" y="20743"/>
                    <a:pt x="3768" y="22021"/>
                    <a:pt x="5114" y="23048"/>
                  </a:cubicBezTo>
                  <a:cubicBezTo>
                    <a:pt x="6873" y="24425"/>
                    <a:pt x="9315" y="25502"/>
                    <a:pt x="11486" y="25502"/>
                  </a:cubicBezTo>
                  <a:cubicBezTo>
                    <a:pt x="13204" y="25502"/>
                    <a:pt x="14752" y="24828"/>
                    <a:pt x="15660" y="23094"/>
                  </a:cubicBezTo>
                  <a:cubicBezTo>
                    <a:pt x="16892" y="20743"/>
                    <a:pt x="15774" y="17433"/>
                    <a:pt x="14998" y="15128"/>
                  </a:cubicBezTo>
                  <a:cubicBezTo>
                    <a:pt x="13742" y="11339"/>
                    <a:pt x="11939" y="7619"/>
                    <a:pt x="9748" y="4218"/>
                  </a:cubicBezTo>
                  <a:cubicBezTo>
                    <a:pt x="9040" y="3099"/>
                    <a:pt x="8287" y="1889"/>
                    <a:pt x="7283" y="976"/>
                  </a:cubicBezTo>
                  <a:cubicBezTo>
                    <a:pt x="7054" y="771"/>
                    <a:pt x="6803" y="566"/>
                    <a:pt x="6529" y="406"/>
                  </a:cubicBezTo>
                  <a:cubicBezTo>
                    <a:pt x="6233" y="223"/>
                    <a:pt x="5936" y="86"/>
                    <a:pt x="5639" y="41"/>
                  </a:cubicBezTo>
                  <a:cubicBezTo>
                    <a:pt x="5492" y="13"/>
                    <a:pt x="5340" y="0"/>
                    <a:pt x="5186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5062;p56">
              <a:extLst>
                <a:ext uri="{FF2B5EF4-FFF2-40B4-BE49-F238E27FC236}">
                  <a16:creationId xmlns:a16="http://schemas.microsoft.com/office/drawing/2014/main" id="{80F85251-E8EB-ABCE-9C21-0EED59CC8A4C}"/>
                </a:ext>
              </a:extLst>
            </p:cNvPr>
            <p:cNvSpPr/>
            <p:nvPr/>
          </p:nvSpPr>
          <p:spPr>
            <a:xfrm>
              <a:off x="5044550" y="3009525"/>
              <a:ext cx="88475" cy="40125"/>
            </a:xfrm>
            <a:custGeom>
              <a:avLst/>
              <a:gdLst/>
              <a:ahLst/>
              <a:cxnLst/>
              <a:rect l="l" t="t" r="r" b="b"/>
              <a:pathLst>
                <a:path w="3539" h="1605" extrusionOk="0">
                  <a:moveTo>
                    <a:pt x="115" y="1"/>
                  </a:moveTo>
                  <a:cubicBezTo>
                    <a:pt x="62" y="1"/>
                    <a:pt x="29" y="8"/>
                    <a:pt x="23" y="25"/>
                  </a:cubicBezTo>
                  <a:cubicBezTo>
                    <a:pt x="1" y="93"/>
                    <a:pt x="457" y="253"/>
                    <a:pt x="914" y="436"/>
                  </a:cubicBezTo>
                  <a:cubicBezTo>
                    <a:pt x="1370" y="618"/>
                    <a:pt x="1804" y="801"/>
                    <a:pt x="1804" y="801"/>
                  </a:cubicBezTo>
                  <a:cubicBezTo>
                    <a:pt x="1804" y="801"/>
                    <a:pt x="1918" y="846"/>
                    <a:pt x="2078" y="915"/>
                  </a:cubicBezTo>
                  <a:cubicBezTo>
                    <a:pt x="2260" y="961"/>
                    <a:pt x="2466" y="1052"/>
                    <a:pt x="2671" y="1143"/>
                  </a:cubicBezTo>
                  <a:cubicBezTo>
                    <a:pt x="2785" y="1189"/>
                    <a:pt x="2877" y="1257"/>
                    <a:pt x="2991" y="1303"/>
                  </a:cubicBezTo>
                  <a:cubicBezTo>
                    <a:pt x="3082" y="1349"/>
                    <a:pt x="3173" y="1394"/>
                    <a:pt x="3242" y="1440"/>
                  </a:cubicBezTo>
                  <a:cubicBezTo>
                    <a:pt x="3361" y="1539"/>
                    <a:pt x="3463" y="1604"/>
                    <a:pt x="3502" y="1604"/>
                  </a:cubicBezTo>
                  <a:cubicBezTo>
                    <a:pt x="3508" y="1604"/>
                    <a:pt x="3513" y="1603"/>
                    <a:pt x="3516" y="1600"/>
                  </a:cubicBezTo>
                  <a:cubicBezTo>
                    <a:pt x="3538" y="1577"/>
                    <a:pt x="3493" y="1463"/>
                    <a:pt x="3379" y="1326"/>
                  </a:cubicBezTo>
                  <a:cubicBezTo>
                    <a:pt x="3310" y="1257"/>
                    <a:pt x="3242" y="1166"/>
                    <a:pt x="3150" y="1098"/>
                  </a:cubicBezTo>
                  <a:cubicBezTo>
                    <a:pt x="3059" y="1029"/>
                    <a:pt x="2968" y="938"/>
                    <a:pt x="2854" y="869"/>
                  </a:cubicBezTo>
                  <a:cubicBezTo>
                    <a:pt x="2648" y="755"/>
                    <a:pt x="2420" y="618"/>
                    <a:pt x="2260" y="527"/>
                  </a:cubicBezTo>
                  <a:cubicBezTo>
                    <a:pt x="2100" y="458"/>
                    <a:pt x="1986" y="413"/>
                    <a:pt x="1986" y="413"/>
                  </a:cubicBezTo>
                  <a:cubicBezTo>
                    <a:pt x="1986" y="413"/>
                    <a:pt x="1507" y="253"/>
                    <a:pt x="1005" y="139"/>
                  </a:cubicBezTo>
                  <a:cubicBezTo>
                    <a:pt x="643" y="70"/>
                    <a:pt x="280" y="1"/>
                    <a:pt x="11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5063;p56">
              <a:extLst>
                <a:ext uri="{FF2B5EF4-FFF2-40B4-BE49-F238E27FC236}">
                  <a16:creationId xmlns:a16="http://schemas.microsoft.com/office/drawing/2014/main" id="{9D4FB608-0B1F-B2D5-79C2-383DE784524E}"/>
                </a:ext>
              </a:extLst>
            </p:cNvPr>
            <p:cNvSpPr/>
            <p:nvPr/>
          </p:nvSpPr>
          <p:spPr>
            <a:xfrm>
              <a:off x="5174650" y="3146875"/>
              <a:ext cx="23425" cy="15450"/>
            </a:xfrm>
            <a:custGeom>
              <a:avLst/>
              <a:gdLst/>
              <a:ahLst/>
              <a:cxnLst/>
              <a:rect l="l" t="t" r="r" b="b"/>
              <a:pathLst>
                <a:path w="937" h="618" extrusionOk="0">
                  <a:moveTo>
                    <a:pt x="712" y="0"/>
                  </a:moveTo>
                  <a:cubicBezTo>
                    <a:pt x="674" y="0"/>
                    <a:pt x="634" y="3"/>
                    <a:pt x="594" y="9"/>
                  </a:cubicBezTo>
                  <a:cubicBezTo>
                    <a:pt x="457" y="32"/>
                    <a:pt x="297" y="77"/>
                    <a:pt x="297" y="77"/>
                  </a:cubicBezTo>
                  <a:cubicBezTo>
                    <a:pt x="297" y="77"/>
                    <a:pt x="206" y="191"/>
                    <a:pt x="115" y="306"/>
                  </a:cubicBezTo>
                  <a:cubicBezTo>
                    <a:pt x="46" y="443"/>
                    <a:pt x="1" y="579"/>
                    <a:pt x="46" y="602"/>
                  </a:cubicBezTo>
                  <a:cubicBezTo>
                    <a:pt x="62" y="613"/>
                    <a:pt x="81" y="617"/>
                    <a:pt x="101" y="617"/>
                  </a:cubicBezTo>
                  <a:cubicBezTo>
                    <a:pt x="168" y="617"/>
                    <a:pt x="256" y="569"/>
                    <a:pt x="343" y="534"/>
                  </a:cubicBezTo>
                  <a:cubicBezTo>
                    <a:pt x="457" y="488"/>
                    <a:pt x="571" y="443"/>
                    <a:pt x="571" y="443"/>
                  </a:cubicBezTo>
                  <a:cubicBezTo>
                    <a:pt x="571" y="443"/>
                    <a:pt x="663" y="374"/>
                    <a:pt x="731" y="283"/>
                  </a:cubicBezTo>
                  <a:cubicBezTo>
                    <a:pt x="822" y="214"/>
                    <a:pt x="937" y="123"/>
                    <a:pt x="914" y="77"/>
                  </a:cubicBezTo>
                  <a:cubicBezTo>
                    <a:pt x="914" y="26"/>
                    <a:pt x="824" y="0"/>
                    <a:pt x="71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5064;p56">
              <a:extLst>
                <a:ext uri="{FF2B5EF4-FFF2-40B4-BE49-F238E27FC236}">
                  <a16:creationId xmlns:a16="http://schemas.microsoft.com/office/drawing/2014/main" id="{AC3BC020-7872-4ECB-75E9-83393F0B6C86}"/>
                </a:ext>
              </a:extLst>
            </p:cNvPr>
            <p:cNvSpPr/>
            <p:nvPr/>
          </p:nvSpPr>
          <p:spPr>
            <a:xfrm>
              <a:off x="4842550" y="2749925"/>
              <a:ext cx="418875" cy="449975"/>
            </a:xfrm>
            <a:custGeom>
              <a:avLst/>
              <a:gdLst/>
              <a:ahLst/>
              <a:cxnLst/>
              <a:rect l="l" t="t" r="r" b="b"/>
              <a:pathLst>
                <a:path w="16755" h="17999" extrusionOk="0">
                  <a:moveTo>
                    <a:pt x="11550" y="0"/>
                  </a:moveTo>
                  <a:cubicBezTo>
                    <a:pt x="9427" y="1096"/>
                    <a:pt x="5889" y="3105"/>
                    <a:pt x="4223" y="4041"/>
                  </a:cubicBezTo>
                  <a:cubicBezTo>
                    <a:pt x="4634" y="4862"/>
                    <a:pt x="5068" y="5570"/>
                    <a:pt x="5501" y="6255"/>
                  </a:cubicBezTo>
                  <a:cubicBezTo>
                    <a:pt x="6894" y="5501"/>
                    <a:pt x="9085" y="4406"/>
                    <a:pt x="9907" y="4383"/>
                  </a:cubicBezTo>
                  <a:cubicBezTo>
                    <a:pt x="9914" y="4383"/>
                    <a:pt x="9922" y="4382"/>
                    <a:pt x="9930" y="4382"/>
                  </a:cubicBezTo>
                  <a:cubicBezTo>
                    <a:pt x="11137" y="4382"/>
                    <a:pt x="12759" y="7931"/>
                    <a:pt x="12577" y="9564"/>
                  </a:cubicBezTo>
                  <a:cubicBezTo>
                    <a:pt x="12529" y="9974"/>
                    <a:pt x="12115" y="10129"/>
                    <a:pt x="11518" y="10129"/>
                  </a:cubicBezTo>
                  <a:cubicBezTo>
                    <a:pt x="10419" y="10129"/>
                    <a:pt x="8699" y="9605"/>
                    <a:pt x="7487" y="9176"/>
                  </a:cubicBezTo>
                  <a:lnTo>
                    <a:pt x="7487" y="9176"/>
                  </a:lnTo>
                  <a:cubicBezTo>
                    <a:pt x="7761" y="9587"/>
                    <a:pt x="8035" y="10021"/>
                    <a:pt x="8309" y="10477"/>
                  </a:cubicBezTo>
                  <a:cubicBezTo>
                    <a:pt x="7875" y="10249"/>
                    <a:pt x="7396" y="10044"/>
                    <a:pt x="6894" y="9838"/>
                  </a:cubicBezTo>
                  <a:lnTo>
                    <a:pt x="6894" y="9838"/>
                  </a:lnTo>
                  <a:cubicBezTo>
                    <a:pt x="6894" y="9838"/>
                    <a:pt x="11778" y="12532"/>
                    <a:pt x="12349" y="14289"/>
                  </a:cubicBezTo>
                  <a:cubicBezTo>
                    <a:pt x="12651" y="15247"/>
                    <a:pt x="12077" y="15969"/>
                    <a:pt x="10747" y="15969"/>
                  </a:cubicBezTo>
                  <a:cubicBezTo>
                    <a:pt x="9670" y="15969"/>
                    <a:pt x="8097" y="15495"/>
                    <a:pt x="6095" y="14289"/>
                  </a:cubicBezTo>
                  <a:cubicBezTo>
                    <a:pt x="2237" y="11938"/>
                    <a:pt x="3744" y="9541"/>
                    <a:pt x="4200" y="8857"/>
                  </a:cubicBezTo>
                  <a:cubicBezTo>
                    <a:pt x="4109" y="8811"/>
                    <a:pt x="3995" y="8788"/>
                    <a:pt x="3904" y="8743"/>
                  </a:cubicBezTo>
                  <a:cubicBezTo>
                    <a:pt x="3493" y="8697"/>
                    <a:pt x="2899" y="8628"/>
                    <a:pt x="2260" y="8583"/>
                  </a:cubicBezTo>
                  <a:cubicBezTo>
                    <a:pt x="868" y="8879"/>
                    <a:pt x="0" y="10340"/>
                    <a:pt x="1096" y="11870"/>
                  </a:cubicBezTo>
                  <a:cubicBezTo>
                    <a:pt x="2078" y="13239"/>
                    <a:pt x="3630" y="14517"/>
                    <a:pt x="4976" y="15544"/>
                  </a:cubicBezTo>
                  <a:cubicBezTo>
                    <a:pt x="6735" y="16921"/>
                    <a:pt x="9177" y="17998"/>
                    <a:pt x="11348" y="17998"/>
                  </a:cubicBezTo>
                  <a:cubicBezTo>
                    <a:pt x="13066" y="17998"/>
                    <a:pt x="14614" y="17324"/>
                    <a:pt x="15522" y="15590"/>
                  </a:cubicBezTo>
                  <a:cubicBezTo>
                    <a:pt x="16754" y="13239"/>
                    <a:pt x="15636" y="9929"/>
                    <a:pt x="14860" y="7624"/>
                  </a:cubicBezTo>
                  <a:cubicBezTo>
                    <a:pt x="13992" y="5022"/>
                    <a:pt x="12874" y="2443"/>
                    <a:pt x="115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5065;p56">
              <a:extLst>
                <a:ext uri="{FF2B5EF4-FFF2-40B4-BE49-F238E27FC236}">
                  <a16:creationId xmlns:a16="http://schemas.microsoft.com/office/drawing/2014/main" id="{80A9942E-4502-4854-7875-4A29D7DFED2A}"/>
                </a:ext>
              </a:extLst>
            </p:cNvPr>
            <p:cNvSpPr/>
            <p:nvPr/>
          </p:nvSpPr>
          <p:spPr>
            <a:xfrm>
              <a:off x="4852825" y="2553950"/>
              <a:ext cx="330425" cy="335800"/>
            </a:xfrm>
            <a:custGeom>
              <a:avLst/>
              <a:gdLst/>
              <a:ahLst/>
              <a:cxnLst/>
              <a:rect l="l" t="t" r="r" b="b"/>
              <a:pathLst>
                <a:path w="13217" h="13432" extrusionOk="0">
                  <a:moveTo>
                    <a:pt x="4800" y="0"/>
                  </a:moveTo>
                  <a:cubicBezTo>
                    <a:pt x="3492" y="0"/>
                    <a:pt x="2124" y="1104"/>
                    <a:pt x="1438" y="2019"/>
                  </a:cubicBezTo>
                  <a:cubicBezTo>
                    <a:pt x="502" y="3252"/>
                    <a:pt x="0" y="4553"/>
                    <a:pt x="388" y="5991"/>
                  </a:cubicBezTo>
                  <a:cubicBezTo>
                    <a:pt x="1050" y="8433"/>
                    <a:pt x="2511" y="10533"/>
                    <a:pt x="3675" y="12770"/>
                  </a:cubicBezTo>
                  <a:cubicBezTo>
                    <a:pt x="3789" y="12998"/>
                    <a:pt x="3926" y="13203"/>
                    <a:pt x="4040" y="13432"/>
                  </a:cubicBezTo>
                  <a:cubicBezTo>
                    <a:pt x="5296" y="12701"/>
                    <a:pt x="8925" y="10830"/>
                    <a:pt x="13216" y="10396"/>
                  </a:cubicBezTo>
                  <a:cubicBezTo>
                    <a:pt x="12235" y="8433"/>
                    <a:pt x="11116" y="6516"/>
                    <a:pt x="9884" y="4667"/>
                  </a:cubicBezTo>
                  <a:cubicBezTo>
                    <a:pt x="9085" y="3411"/>
                    <a:pt x="8217" y="2087"/>
                    <a:pt x="7053" y="1060"/>
                  </a:cubicBezTo>
                  <a:cubicBezTo>
                    <a:pt x="6802" y="855"/>
                    <a:pt x="6505" y="604"/>
                    <a:pt x="6186" y="421"/>
                  </a:cubicBezTo>
                  <a:cubicBezTo>
                    <a:pt x="5866" y="239"/>
                    <a:pt x="5524" y="79"/>
                    <a:pt x="5182" y="33"/>
                  </a:cubicBezTo>
                  <a:cubicBezTo>
                    <a:pt x="5055" y="11"/>
                    <a:pt x="4928" y="0"/>
                    <a:pt x="480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5066;p56">
              <a:extLst>
                <a:ext uri="{FF2B5EF4-FFF2-40B4-BE49-F238E27FC236}">
                  <a16:creationId xmlns:a16="http://schemas.microsoft.com/office/drawing/2014/main" id="{5A24722E-4FD3-263F-398F-9B1418D155B7}"/>
                </a:ext>
              </a:extLst>
            </p:cNvPr>
            <p:cNvSpPr/>
            <p:nvPr/>
          </p:nvSpPr>
          <p:spPr>
            <a:xfrm>
              <a:off x="4942975" y="2773475"/>
              <a:ext cx="208875" cy="69025"/>
            </a:xfrm>
            <a:custGeom>
              <a:avLst/>
              <a:gdLst/>
              <a:ahLst/>
              <a:cxnLst/>
              <a:rect l="l" t="t" r="r" b="b"/>
              <a:pathLst>
                <a:path w="8355" h="2761" extrusionOk="0">
                  <a:moveTo>
                    <a:pt x="7100" y="1"/>
                  </a:moveTo>
                  <a:cubicBezTo>
                    <a:pt x="6780" y="1"/>
                    <a:pt x="6426" y="12"/>
                    <a:pt x="6072" y="40"/>
                  </a:cubicBezTo>
                  <a:cubicBezTo>
                    <a:pt x="5524" y="131"/>
                    <a:pt x="4954" y="177"/>
                    <a:pt x="4520" y="291"/>
                  </a:cubicBezTo>
                  <a:cubicBezTo>
                    <a:pt x="4109" y="382"/>
                    <a:pt x="3835" y="451"/>
                    <a:pt x="3835" y="451"/>
                  </a:cubicBezTo>
                  <a:cubicBezTo>
                    <a:pt x="3835" y="451"/>
                    <a:pt x="3561" y="542"/>
                    <a:pt x="3173" y="702"/>
                  </a:cubicBezTo>
                  <a:cubicBezTo>
                    <a:pt x="2763" y="839"/>
                    <a:pt x="2260" y="1136"/>
                    <a:pt x="1758" y="1387"/>
                  </a:cubicBezTo>
                  <a:cubicBezTo>
                    <a:pt x="800" y="1957"/>
                    <a:pt x="1" y="2733"/>
                    <a:pt x="46" y="2756"/>
                  </a:cubicBezTo>
                  <a:cubicBezTo>
                    <a:pt x="48" y="2759"/>
                    <a:pt x="52" y="2761"/>
                    <a:pt x="58" y="2761"/>
                  </a:cubicBezTo>
                  <a:cubicBezTo>
                    <a:pt x="173" y="2761"/>
                    <a:pt x="1005" y="2116"/>
                    <a:pt x="1941" y="1638"/>
                  </a:cubicBezTo>
                  <a:cubicBezTo>
                    <a:pt x="2443" y="1432"/>
                    <a:pt x="2922" y="1181"/>
                    <a:pt x="3333" y="1090"/>
                  </a:cubicBezTo>
                  <a:cubicBezTo>
                    <a:pt x="3721" y="953"/>
                    <a:pt x="3972" y="862"/>
                    <a:pt x="3972" y="862"/>
                  </a:cubicBezTo>
                  <a:cubicBezTo>
                    <a:pt x="3972" y="862"/>
                    <a:pt x="4246" y="793"/>
                    <a:pt x="4634" y="679"/>
                  </a:cubicBezTo>
                  <a:cubicBezTo>
                    <a:pt x="5022" y="542"/>
                    <a:pt x="5593" y="474"/>
                    <a:pt x="6118" y="359"/>
                  </a:cubicBezTo>
                  <a:cubicBezTo>
                    <a:pt x="7236" y="177"/>
                    <a:pt x="8355" y="154"/>
                    <a:pt x="8355" y="86"/>
                  </a:cubicBezTo>
                  <a:cubicBezTo>
                    <a:pt x="8355" y="54"/>
                    <a:pt x="7812" y="1"/>
                    <a:pt x="7100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5067;p56">
              <a:extLst>
                <a:ext uri="{FF2B5EF4-FFF2-40B4-BE49-F238E27FC236}">
                  <a16:creationId xmlns:a16="http://schemas.microsoft.com/office/drawing/2014/main" id="{EA0ABDED-0498-2176-8E25-B98FD8E5135F}"/>
                </a:ext>
              </a:extLst>
            </p:cNvPr>
            <p:cNvSpPr/>
            <p:nvPr/>
          </p:nvSpPr>
          <p:spPr>
            <a:xfrm>
              <a:off x="4901900" y="2553750"/>
              <a:ext cx="281350" cy="336000"/>
            </a:xfrm>
            <a:custGeom>
              <a:avLst/>
              <a:gdLst/>
              <a:ahLst/>
              <a:cxnLst/>
              <a:rect l="l" t="t" r="r" b="b"/>
              <a:pathLst>
                <a:path w="11254" h="13440" extrusionOk="0">
                  <a:moveTo>
                    <a:pt x="2724" y="1"/>
                  </a:moveTo>
                  <a:cubicBezTo>
                    <a:pt x="1771" y="1"/>
                    <a:pt x="737" y="418"/>
                    <a:pt x="0" y="1000"/>
                  </a:cubicBezTo>
                  <a:cubicBezTo>
                    <a:pt x="199" y="938"/>
                    <a:pt x="399" y="908"/>
                    <a:pt x="599" y="908"/>
                  </a:cubicBezTo>
                  <a:cubicBezTo>
                    <a:pt x="3115" y="908"/>
                    <a:pt x="5654" y="5520"/>
                    <a:pt x="5570" y="7254"/>
                  </a:cubicBezTo>
                  <a:cubicBezTo>
                    <a:pt x="5455" y="9034"/>
                    <a:pt x="1826" y="9879"/>
                    <a:pt x="274" y="10153"/>
                  </a:cubicBezTo>
                  <a:cubicBezTo>
                    <a:pt x="594" y="10746"/>
                    <a:pt x="913" y="11317"/>
                    <a:pt x="1233" y="11888"/>
                  </a:cubicBezTo>
                  <a:cubicBezTo>
                    <a:pt x="2212" y="11398"/>
                    <a:pt x="5833" y="9615"/>
                    <a:pt x="7179" y="9615"/>
                  </a:cubicBezTo>
                  <a:cubicBezTo>
                    <a:pt x="7340" y="9615"/>
                    <a:pt x="7468" y="9640"/>
                    <a:pt x="7555" y="9696"/>
                  </a:cubicBezTo>
                  <a:cubicBezTo>
                    <a:pt x="8354" y="10176"/>
                    <a:pt x="3424" y="12412"/>
                    <a:pt x="1895" y="13097"/>
                  </a:cubicBezTo>
                  <a:cubicBezTo>
                    <a:pt x="1940" y="13211"/>
                    <a:pt x="2009" y="13326"/>
                    <a:pt x="2077" y="13440"/>
                  </a:cubicBezTo>
                  <a:cubicBezTo>
                    <a:pt x="3333" y="12709"/>
                    <a:pt x="6962" y="10838"/>
                    <a:pt x="11253" y="10404"/>
                  </a:cubicBezTo>
                  <a:cubicBezTo>
                    <a:pt x="10272" y="8441"/>
                    <a:pt x="9153" y="6524"/>
                    <a:pt x="7921" y="4675"/>
                  </a:cubicBezTo>
                  <a:cubicBezTo>
                    <a:pt x="7122" y="3419"/>
                    <a:pt x="6254" y="2095"/>
                    <a:pt x="5090" y="1068"/>
                  </a:cubicBezTo>
                  <a:cubicBezTo>
                    <a:pt x="4839" y="863"/>
                    <a:pt x="4542" y="612"/>
                    <a:pt x="4223" y="429"/>
                  </a:cubicBezTo>
                  <a:cubicBezTo>
                    <a:pt x="3903" y="247"/>
                    <a:pt x="3561" y="87"/>
                    <a:pt x="3219" y="41"/>
                  </a:cubicBezTo>
                  <a:cubicBezTo>
                    <a:pt x="3058" y="14"/>
                    <a:pt x="2892" y="1"/>
                    <a:pt x="272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5068;p56">
              <a:extLst>
                <a:ext uri="{FF2B5EF4-FFF2-40B4-BE49-F238E27FC236}">
                  <a16:creationId xmlns:a16="http://schemas.microsoft.com/office/drawing/2014/main" id="{40927DA5-F0E1-CC28-A05F-6381DDB5E596}"/>
                </a:ext>
              </a:extLst>
            </p:cNvPr>
            <p:cNvSpPr/>
            <p:nvPr/>
          </p:nvSpPr>
          <p:spPr>
            <a:xfrm>
              <a:off x="4883050" y="2694750"/>
              <a:ext cx="28575" cy="45725"/>
            </a:xfrm>
            <a:custGeom>
              <a:avLst/>
              <a:gdLst/>
              <a:ahLst/>
              <a:cxnLst/>
              <a:rect l="l" t="t" r="r" b="b"/>
              <a:pathLst>
                <a:path w="1143" h="1829" extrusionOk="0">
                  <a:moveTo>
                    <a:pt x="461" y="1"/>
                  </a:moveTo>
                  <a:cubicBezTo>
                    <a:pt x="429" y="1"/>
                    <a:pt x="398" y="6"/>
                    <a:pt x="366" y="16"/>
                  </a:cubicBezTo>
                  <a:cubicBezTo>
                    <a:pt x="115" y="108"/>
                    <a:pt x="1" y="587"/>
                    <a:pt x="115" y="1066"/>
                  </a:cubicBezTo>
                  <a:cubicBezTo>
                    <a:pt x="198" y="1523"/>
                    <a:pt x="451" y="1829"/>
                    <a:pt x="685" y="1829"/>
                  </a:cubicBezTo>
                  <a:cubicBezTo>
                    <a:pt x="708" y="1829"/>
                    <a:pt x="732" y="1826"/>
                    <a:pt x="754" y="1819"/>
                  </a:cubicBezTo>
                  <a:cubicBezTo>
                    <a:pt x="1028" y="1728"/>
                    <a:pt x="1142" y="1249"/>
                    <a:pt x="1028" y="747"/>
                  </a:cubicBezTo>
                  <a:cubicBezTo>
                    <a:pt x="947" y="302"/>
                    <a:pt x="706" y="1"/>
                    <a:pt x="46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5069;p56">
              <a:extLst>
                <a:ext uri="{FF2B5EF4-FFF2-40B4-BE49-F238E27FC236}">
                  <a16:creationId xmlns:a16="http://schemas.microsoft.com/office/drawing/2014/main" id="{E5619C7E-5F5B-3B4E-5FD2-3D86233474E3}"/>
                </a:ext>
              </a:extLst>
            </p:cNvPr>
            <p:cNvSpPr/>
            <p:nvPr/>
          </p:nvSpPr>
          <p:spPr>
            <a:xfrm>
              <a:off x="4879075" y="2646500"/>
              <a:ext cx="20000" cy="32825"/>
            </a:xfrm>
            <a:custGeom>
              <a:avLst/>
              <a:gdLst/>
              <a:ahLst/>
              <a:cxnLst/>
              <a:rect l="l" t="t" r="r" b="b"/>
              <a:pathLst>
                <a:path w="800" h="1313" extrusionOk="0">
                  <a:moveTo>
                    <a:pt x="321" y="0"/>
                  </a:moveTo>
                  <a:cubicBezTo>
                    <a:pt x="305" y="0"/>
                    <a:pt x="290" y="2"/>
                    <a:pt x="274" y="6"/>
                  </a:cubicBezTo>
                  <a:cubicBezTo>
                    <a:pt x="92" y="75"/>
                    <a:pt x="0" y="417"/>
                    <a:pt x="69" y="782"/>
                  </a:cubicBezTo>
                  <a:cubicBezTo>
                    <a:pt x="131" y="1095"/>
                    <a:pt x="328" y="1313"/>
                    <a:pt x="500" y="1313"/>
                  </a:cubicBezTo>
                  <a:cubicBezTo>
                    <a:pt x="516" y="1313"/>
                    <a:pt x="532" y="1311"/>
                    <a:pt x="548" y="1307"/>
                  </a:cubicBezTo>
                  <a:cubicBezTo>
                    <a:pt x="731" y="1239"/>
                    <a:pt x="799" y="896"/>
                    <a:pt x="731" y="531"/>
                  </a:cubicBezTo>
                  <a:cubicBezTo>
                    <a:pt x="668" y="218"/>
                    <a:pt x="491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5070;p56">
              <a:extLst>
                <a:ext uri="{FF2B5EF4-FFF2-40B4-BE49-F238E27FC236}">
                  <a16:creationId xmlns:a16="http://schemas.microsoft.com/office/drawing/2014/main" id="{B3D077F4-4E63-279C-089E-7F3C302FB9E7}"/>
                </a:ext>
              </a:extLst>
            </p:cNvPr>
            <p:cNvSpPr/>
            <p:nvPr/>
          </p:nvSpPr>
          <p:spPr>
            <a:xfrm>
              <a:off x="4695125" y="2790700"/>
              <a:ext cx="272975" cy="234475"/>
            </a:xfrm>
            <a:custGeom>
              <a:avLst/>
              <a:gdLst/>
              <a:ahLst/>
              <a:cxnLst/>
              <a:rect l="l" t="t" r="r" b="b"/>
              <a:pathLst>
                <a:path w="10919" h="9379" extrusionOk="0">
                  <a:moveTo>
                    <a:pt x="4430" y="0"/>
                  </a:moveTo>
                  <a:cubicBezTo>
                    <a:pt x="1496" y="0"/>
                    <a:pt x="114" y="2859"/>
                    <a:pt x="77" y="3893"/>
                  </a:cubicBezTo>
                  <a:cubicBezTo>
                    <a:pt x="1" y="5305"/>
                    <a:pt x="1487" y="7083"/>
                    <a:pt x="2830" y="7083"/>
                  </a:cubicBezTo>
                  <a:cubicBezTo>
                    <a:pt x="3094" y="7083"/>
                    <a:pt x="3352" y="7014"/>
                    <a:pt x="3592" y="6860"/>
                  </a:cubicBezTo>
                  <a:cubicBezTo>
                    <a:pt x="3592" y="6860"/>
                    <a:pt x="4710" y="8504"/>
                    <a:pt x="6400" y="9120"/>
                  </a:cubicBezTo>
                  <a:cubicBezTo>
                    <a:pt x="6885" y="9297"/>
                    <a:pt x="7363" y="9378"/>
                    <a:pt x="7794" y="9378"/>
                  </a:cubicBezTo>
                  <a:cubicBezTo>
                    <a:pt x="8864" y="9378"/>
                    <a:pt x="9647" y="8880"/>
                    <a:pt x="9549" y="8116"/>
                  </a:cubicBezTo>
                  <a:cubicBezTo>
                    <a:pt x="9549" y="8116"/>
                    <a:pt x="10919" y="2364"/>
                    <a:pt x="6765" y="538"/>
                  </a:cubicBezTo>
                  <a:cubicBezTo>
                    <a:pt x="5899" y="159"/>
                    <a:pt x="5121" y="0"/>
                    <a:pt x="443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5071;p56">
              <a:extLst>
                <a:ext uri="{FF2B5EF4-FFF2-40B4-BE49-F238E27FC236}">
                  <a16:creationId xmlns:a16="http://schemas.microsoft.com/office/drawing/2014/main" id="{5E920C35-F081-DB93-B89E-559CFAB95732}"/>
                </a:ext>
              </a:extLst>
            </p:cNvPr>
            <p:cNvSpPr/>
            <p:nvPr/>
          </p:nvSpPr>
          <p:spPr>
            <a:xfrm>
              <a:off x="4698750" y="2800375"/>
              <a:ext cx="81050" cy="69500"/>
            </a:xfrm>
            <a:custGeom>
              <a:avLst/>
              <a:gdLst/>
              <a:ahLst/>
              <a:cxnLst/>
              <a:rect l="l" t="t" r="r" b="b"/>
              <a:pathLst>
                <a:path w="3242" h="2780" extrusionOk="0">
                  <a:moveTo>
                    <a:pt x="3153" y="1"/>
                  </a:moveTo>
                  <a:cubicBezTo>
                    <a:pt x="2985" y="1"/>
                    <a:pt x="2528" y="88"/>
                    <a:pt x="2100" y="311"/>
                  </a:cubicBezTo>
                  <a:cubicBezTo>
                    <a:pt x="1598" y="562"/>
                    <a:pt x="1187" y="950"/>
                    <a:pt x="1187" y="950"/>
                  </a:cubicBezTo>
                  <a:cubicBezTo>
                    <a:pt x="1187" y="950"/>
                    <a:pt x="822" y="1361"/>
                    <a:pt x="525" y="1817"/>
                  </a:cubicBezTo>
                  <a:cubicBezTo>
                    <a:pt x="251" y="2274"/>
                    <a:pt x="0" y="2753"/>
                    <a:pt x="69" y="2776"/>
                  </a:cubicBezTo>
                  <a:cubicBezTo>
                    <a:pt x="71" y="2778"/>
                    <a:pt x="74" y="2779"/>
                    <a:pt x="78" y="2779"/>
                  </a:cubicBezTo>
                  <a:cubicBezTo>
                    <a:pt x="150" y="2779"/>
                    <a:pt x="474" y="2389"/>
                    <a:pt x="799" y="2000"/>
                  </a:cubicBezTo>
                  <a:cubicBezTo>
                    <a:pt x="1142" y="1612"/>
                    <a:pt x="1530" y="1246"/>
                    <a:pt x="1530" y="1246"/>
                  </a:cubicBezTo>
                  <a:cubicBezTo>
                    <a:pt x="1530" y="1246"/>
                    <a:pt x="1872" y="881"/>
                    <a:pt x="2283" y="562"/>
                  </a:cubicBezTo>
                  <a:cubicBezTo>
                    <a:pt x="2717" y="265"/>
                    <a:pt x="3242" y="82"/>
                    <a:pt x="3219" y="14"/>
                  </a:cubicBezTo>
                  <a:cubicBezTo>
                    <a:pt x="3215" y="5"/>
                    <a:pt x="3191" y="1"/>
                    <a:pt x="31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5072;p56">
              <a:extLst>
                <a:ext uri="{FF2B5EF4-FFF2-40B4-BE49-F238E27FC236}">
                  <a16:creationId xmlns:a16="http://schemas.microsoft.com/office/drawing/2014/main" id="{A918007A-E22E-EBFB-B5F3-48A38E5F1111}"/>
                </a:ext>
              </a:extLst>
            </p:cNvPr>
            <p:cNvSpPr/>
            <p:nvPr/>
          </p:nvSpPr>
          <p:spPr>
            <a:xfrm>
              <a:off x="4697025" y="2832100"/>
              <a:ext cx="83350" cy="95375"/>
            </a:xfrm>
            <a:custGeom>
              <a:avLst/>
              <a:gdLst/>
              <a:ahLst/>
              <a:cxnLst/>
              <a:rect l="l" t="t" r="r" b="b"/>
              <a:pathLst>
                <a:path w="3334" h="3815" extrusionOk="0">
                  <a:moveTo>
                    <a:pt x="2854" y="0"/>
                  </a:moveTo>
                  <a:cubicBezTo>
                    <a:pt x="2580" y="0"/>
                    <a:pt x="2192" y="69"/>
                    <a:pt x="1827" y="206"/>
                  </a:cubicBezTo>
                  <a:cubicBezTo>
                    <a:pt x="1462" y="365"/>
                    <a:pt x="1142" y="571"/>
                    <a:pt x="937" y="754"/>
                  </a:cubicBezTo>
                  <a:cubicBezTo>
                    <a:pt x="823" y="845"/>
                    <a:pt x="754" y="936"/>
                    <a:pt x="686" y="1005"/>
                  </a:cubicBezTo>
                  <a:cubicBezTo>
                    <a:pt x="617" y="1050"/>
                    <a:pt x="594" y="1096"/>
                    <a:pt x="594" y="1096"/>
                  </a:cubicBezTo>
                  <a:cubicBezTo>
                    <a:pt x="594" y="1096"/>
                    <a:pt x="572" y="1119"/>
                    <a:pt x="526" y="1187"/>
                  </a:cubicBezTo>
                  <a:cubicBezTo>
                    <a:pt x="480" y="1256"/>
                    <a:pt x="412" y="1370"/>
                    <a:pt x="343" y="1484"/>
                  </a:cubicBezTo>
                  <a:cubicBezTo>
                    <a:pt x="206" y="1735"/>
                    <a:pt x="92" y="2077"/>
                    <a:pt x="47" y="2443"/>
                  </a:cubicBezTo>
                  <a:cubicBezTo>
                    <a:pt x="1" y="2808"/>
                    <a:pt x="47" y="3173"/>
                    <a:pt x="115" y="3424"/>
                  </a:cubicBezTo>
                  <a:cubicBezTo>
                    <a:pt x="201" y="3659"/>
                    <a:pt x="266" y="3814"/>
                    <a:pt x="312" y="3814"/>
                  </a:cubicBezTo>
                  <a:cubicBezTo>
                    <a:pt x="315" y="3814"/>
                    <a:pt x="318" y="3814"/>
                    <a:pt x="320" y="3812"/>
                  </a:cubicBezTo>
                  <a:cubicBezTo>
                    <a:pt x="343" y="3812"/>
                    <a:pt x="320" y="3629"/>
                    <a:pt x="298" y="3401"/>
                  </a:cubicBezTo>
                  <a:cubicBezTo>
                    <a:pt x="298" y="3150"/>
                    <a:pt x="298" y="2808"/>
                    <a:pt x="366" y="2488"/>
                  </a:cubicBezTo>
                  <a:cubicBezTo>
                    <a:pt x="457" y="2169"/>
                    <a:pt x="594" y="1872"/>
                    <a:pt x="731" y="1667"/>
                  </a:cubicBezTo>
                  <a:cubicBezTo>
                    <a:pt x="800" y="1575"/>
                    <a:pt x="868" y="1484"/>
                    <a:pt x="891" y="1438"/>
                  </a:cubicBezTo>
                  <a:cubicBezTo>
                    <a:pt x="937" y="1393"/>
                    <a:pt x="982" y="1347"/>
                    <a:pt x="982" y="1347"/>
                  </a:cubicBezTo>
                  <a:cubicBezTo>
                    <a:pt x="982" y="1347"/>
                    <a:pt x="982" y="1324"/>
                    <a:pt x="1051" y="1256"/>
                  </a:cubicBezTo>
                  <a:cubicBezTo>
                    <a:pt x="1097" y="1210"/>
                    <a:pt x="1142" y="1119"/>
                    <a:pt x="1234" y="1050"/>
                  </a:cubicBezTo>
                  <a:cubicBezTo>
                    <a:pt x="1416" y="868"/>
                    <a:pt x="1667" y="662"/>
                    <a:pt x="1964" y="480"/>
                  </a:cubicBezTo>
                  <a:cubicBezTo>
                    <a:pt x="2283" y="343"/>
                    <a:pt x="2626" y="229"/>
                    <a:pt x="2877" y="160"/>
                  </a:cubicBezTo>
                  <a:cubicBezTo>
                    <a:pt x="3151" y="114"/>
                    <a:pt x="3333" y="114"/>
                    <a:pt x="3333" y="69"/>
                  </a:cubicBezTo>
                  <a:cubicBezTo>
                    <a:pt x="3333" y="46"/>
                    <a:pt x="3151" y="0"/>
                    <a:pt x="2854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5073;p56">
              <a:extLst>
                <a:ext uri="{FF2B5EF4-FFF2-40B4-BE49-F238E27FC236}">
                  <a16:creationId xmlns:a16="http://schemas.microsoft.com/office/drawing/2014/main" id="{9CE3D2E9-1520-5429-0666-05D71569A3B0}"/>
                </a:ext>
              </a:extLst>
            </p:cNvPr>
            <p:cNvSpPr/>
            <p:nvPr/>
          </p:nvSpPr>
          <p:spPr>
            <a:xfrm>
              <a:off x="4710725" y="2883275"/>
              <a:ext cx="77075" cy="93325"/>
            </a:xfrm>
            <a:custGeom>
              <a:avLst/>
              <a:gdLst/>
              <a:ahLst/>
              <a:cxnLst/>
              <a:rect l="l" t="t" r="r" b="b"/>
              <a:pathLst>
                <a:path w="3083" h="3733" extrusionOk="0">
                  <a:moveTo>
                    <a:pt x="1963" y="1"/>
                  </a:moveTo>
                  <a:cubicBezTo>
                    <a:pt x="1874" y="1"/>
                    <a:pt x="1767" y="9"/>
                    <a:pt x="1644" y="30"/>
                  </a:cubicBezTo>
                  <a:cubicBezTo>
                    <a:pt x="1279" y="76"/>
                    <a:pt x="822" y="327"/>
                    <a:pt x="503" y="692"/>
                  </a:cubicBezTo>
                  <a:cubicBezTo>
                    <a:pt x="161" y="1058"/>
                    <a:pt x="1" y="1537"/>
                    <a:pt x="46" y="1902"/>
                  </a:cubicBezTo>
                  <a:cubicBezTo>
                    <a:pt x="46" y="2107"/>
                    <a:pt x="92" y="2244"/>
                    <a:pt x="115" y="2359"/>
                  </a:cubicBezTo>
                  <a:cubicBezTo>
                    <a:pt x="161" y="2450"/>
                    <a:pt x="206" y="2518"/>
                    <a:pt x="206" y="2518"/>
                  </a:cubicBezTo>
                  <a:cubicBezTo>
                    <a:pt x="206" y="2518"/>
                    <a:pt x="229" y="2564"/>
                    <a:pt x="275" y="2655"/>
                  </a:cubicBezTo>
                  <a:cubicBezTo>
                    <a:pt x="366" y="2747"/>
                    <a:pt x="457" y="2884"/>
                    <a:pt x="594" y="2998"/>
                  </a:cubicBezTo>
                  <a:cubicBezTo>
                    <a:pt x="868" y="3249"/>
                    <a:pt x="1325" y="3500"/>
                    <a:pt x="1781" y="3637"/>
                  </a:cubicBezTo>
                  <a:cubicBezTo>
                    <a:pt x="1998" y="3676"/>
                    <a:pt x="2198" y="3733"/>
                    <a:pt x="2410" y="3733"/>
                  </a:cubicBezTo>
                  <a:cubicBezTo>
                    <a:pt x="2443" y="3733"/>
                    <a:pt x="2477" y="3731"/>
                    <a:pt x="2512" y="3728"/>
                  </a:cubicBezTo>
                  <a:cubicBezTo>
                    <a:pt x="2648" y="3705"/>
                    <a:pt x="2785" y="3682"/>
                    <a:pt x="2877" y="3614"/>
                  </a:cubicBezTo>
                  <a:cubicBezTo>
                    <a:pt x="2945" y="3568"/>
                    <a:pt x="2968" y="3523"/>
                    <a:pt x="3014" y="3477"/>
                  </a:cubicBezTo>
                  <a:cubicBezTo>
                    <a:pt x="3037" y="3431"/>
                    <a:pt x="3037" y="3386"/>
                    <a:pt x="3059" y="3340"/>
                  </a:cubicBezTo>
                  <a:cubicBezTo>
                    <a:pt x="3082" y="3135"/>
                    <a:pt x="3037" y="2998"/>
                    <a:pt x="2991" y="2906"/>
                  </a:cubicBezTo>
                  <a:cubicBezTo>
                    <a:pt x="2968" y="2815"/>
                    <a:pt x="2922" y="2769"/>
                    <a:pt x="2922" y="2769"/>
                  </a:cubicBezTo>
                  <a:lnTo>
                    <a:pt x="2922" y="2769"/>
                  </a:lnTo>
                  <a:cubicBezTo>
                    <a:pt x="2877" y="2769"/>
                    <a:pt x="2945" y="3020"/>
                    <a:pt x="2877" y="3294"/>
                  </a:cubicBezTo>
                  <a:cubicBezTo>
                    <a:pt x="2843" y="3428"/>
                    <a:pt x="2707" y="3480"/>
                    <a:pt x="2529" y="3480"/>
                  </a:cubicBezTo>
                  <a:cubicBezTo>
                    <a:pt x="2341" y="3480"/>
                    <a:pt x="2106" y="3422"/>
                    <a:pt x="1895" y="3340"/>
                  </a:cubicBezTo>
                  <a:cubicBezTo>
                    <a:pt x="1484" y="3180"/>
                    <a:pt x="1119" y="2952"/>
                    <a:pt x="891" y="2724"/>
                  </a:cubicBezTo>
                  <a:cubicBezTo>
                    <a:pt x="800" y="2610"/>
                    <a:pt x="731" y="2496"/>
                    <a:pt x="686" y="2450"/>
                  </a:cubicBezTo>
                  <a:cubicBezTo>
                    <a:pt x="640" y="2359"/>
                    <a:pt x="617" y="2313"/>
                    <a:pt x="617" y="2313"/>
                  </a:cubicBezTo>
                  <a:cubicBezTo>
                    <a:pt x="617" y="2313"/>
                    <a:pt x="594" y="2290"/>
                    <a:pt x="549" y="2199"/>
                  </a:cubicBezTo>
                  <a:cubicBezTo>
                    <a:pt x="526" y="2130"/>
                    <a:pt x="480" y="2016"/>
                    <a:pt x="480" y="1879"/>
                  </a:cubicBezTo>
                  <a:cubicBezTo>
                    <a:pt x="412" y="1605"/>
                    <a:pt x="526" y="1194"/>
                    <a:pt x="754" y="875"/>
                  </a:cubicBezTo>
                  <a:cubicBezTo>
                    <a:pt x="1005" y="533"/>
                    <a:pt x="1370" y="281"/>
                    <a:pt x="1690" y="190"/>
                  </a:cubicBezTo>
                  <a:cubicBezTo>
                    <a:pt x="2009" y="99"/>
                    <a:pt x="2260" y="99"/>
                    <a:pt x="2260" y="53"/>
                  </a:cubicBezTo>
                  <a:cubicBezTo>
                    <a:pt x="2260" y="38"/>
                    <a:pt x="2154" y="1"/>
                    <a:pt x="196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5074;p56">
              <a:extLst>
                <a:ext uri="{FF2B5EF4-FFF2-40B4-BE49-F238E27FC236}">
                  <a16:creationId xmlns:a16="http://schemas.microsoft.com/office/drawing/2014/main" id="{13B4748F-F7C1-665E-5555-59B8EE4B061F}"/>
                </a:ext>
              </a:extLst>
            </p:cNvPr>
            <p:cNvSpPr/>
            <p:nvPr/>
          </p:nvSpPr>
          <p:spPr>
            <a:xfrm>
              <a:off x="4749525" y="2930725"/>
              <a:ext cx="38275" cy="13700"/>
            </a:xfrm>
            <a:custGeom>
              <a:avLst/>
              <a:gdLst/>
              <a:ahLst/>
              <a:cxnLst/>
              <a:rect l="l" t="t" r="r" b="b"/>
              <a:pathLst>
                <a:path w="1531" h="548" extrusionOk="0">
                  <a:moveTo>
                    <a:pt x="803" y="0"/>
                  </a:moveTo>
                  <a:cubicBezTo>
                    <a:pt x="745" y="0"/>
                    <a:pt x="708" y="4"/>
                    <a:pt x="708" y="4"/>
                  </a:cubicBezTo>
                  <a:cubicBezTo>
                    <a:pt x="708" y="4"/>
                    <a:pt x="480" y="95"/>
                    <a:pt x="320" y="209"/>
                  </a:cubicBezTo>
                  <a:cubicBezTo>
                    <a:pt x="138" y="324"/>
                    <a:pt x="1" y="461"/>
                    <a:pt x="47" y="529"/>
                  </a:cubicBezTo>
                  <a:cubicBezTo>
                    <a:pt x="53" y="542"/>
                    <a:pt x="76" y="548"/>
                    <a:pt x="108" y="548"/>
                  </a:cubicBezTo>
                  <a:cubicBezTo>
                    <a:pt x="188" y="548"/>
                    <a:pt x="328" y="516"/>
                    <a:pt x="457" y="483"/>
                  </a:cubicBezTo>
                  <a:cubicBezTo>
                    <a:pt x="640" y="461"/>
                    <a:pt x="800" y="438"/>
                    <a:pt x="800" y="438"/>
                  </a:cubicBezTo>
                  <a:cubicBezTo>
                    <a:pt x="800" y="438"/>
                    <a:pt x="960" y="392"/>
                    <a:pt x="1119" y="369"/>
                  </a:cubicBezTo>
                  <a:cubicBezTo>
                    <a:pt x="1140" y="366"/>
                    <a:pt x="1162" y="364"/>
                    <a:pt x="1184" y="364"/>
                  </a:cubicBezTo>
                  <a:cubicBezTo>
                    <a:pt x="1270" y="364"/>
                    <a:pt x="1362" y="385"/>
                    <a:pt x="1424" y="385"/>
                  </a:cubicBezTo>
                  <a:cubicBezTo>
                    <a:pt x="1451" y="385"/>
                    <a:pt x="1473" y="381"/>
                    <a:pt x="1485" y="369"/>
                  </a:cubicBezTo>
                  <a:cubicBezTo>
                    <a:pt x="1530" y="324"/>
                    <a:pt x="1416" y="141"/>
                    <a:pt x="1165" y="50"/>
                  </a:cubicBezTo>
                  <a:cubicBezTo>
                    <a:pt x="1028" y="9"/>
                    <a:pt x="891" y="0"/>
                    <a:pt x="80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5075;p56">
              <a:extLst>
                <a:ext uri="{FF2B5EF4-FFF2-40B4-BE49-F238E27FC236}">
                  <a16:creationId xmlns:a16="http://schemas.microsoft.com/office/drawing/2014/main" id="{4D1C2C17-4B34-A889-D1A5-71BD2E28B129}"/>
                </a:ext>
              </a:extLst>
            </p:cNvPr>
            <p:cNvSpPr/>
            <p:nvPr/>
          </p:nvSpPr>
          <p:spPr>
            <a:xfrm>
              <a:off x="4773500" y="2938225"/>
              <a:ext cx="83350" cy="72850"/>
            </a:xfrm>
            <a:custGeom>
              <a:avLst/>
              <a:gdLst/>
              <a:ahLst/>
              <a:cxnLst/>
              <a:rect l="l" t="t" r="r" b="b"/>
              <a:pathLst>
                <a:path w="3334" h="2914" extrusionOk="0">
                  <a:moveTo>
                    <a:pt x="73" y="0"/>
                  </a:moveTo>
                  <a:cubicBezTo>
                    <a:pt x="72" y="0"/>
                    <a:pt x="70" y="0"/>
                    <a:pt x="69" y="1"/>
                  </a:cubicBezTo>
                  <a:cubicBezTo>
                    <a:pt x="1" y="1"/>
                    <a:pt x="69" y="594"/>
                    <a:pt x="343" y="1119"/>
                  </a:cubicBezTo>
                  <a:cubicBezTo>
                    <a:pt x="617" y="1644"/>
                    <a:pt x="1028" y="2101"/>
                    <a:pt x="1028" y="2101"/>
                  </a:cubicBezTo>
                  <a:cubicBezTo>
                    <a:pt x="1028" y="2101"/>
                    <a:pt x="1165" y="2192"/>
                    <a:pt x="1347" y="2329"/>
                  </a:cubicBezTo>
                  <a:cubicBezTo>
                    <a:pt x="1530" y="2466"/>
                    <a:pt x="1781" y="2649"/>
                    <a:pt x="2078" y="2763"/>
                  </a:cubicBezTo>
                  <a:cubicBezTo>
                    <a:pt x="2329" y="2852"/>
                    <a:pt x="2580" y="2914"/>
                    <a:pt x="2787" y="2914"/>
                  </a:cubicBezTo>
                  <a:cubicBezTo>
                    <a:pt x="2843" y="2914"/>
                    <a:pt x="2896" y="2909"/>
                    <a:pt x="2945" y="2900"/>
                  </a:cubicBezTo>
                  <a:cubicBezTo>
                    <a:pt x="3196" y="2900"/>
                    <a:pt x="3333" y="2831"/>
                    <a:pt x="3333" y="2808"/>
                  </a:cubicBezTo>
                  <a:cubicBezTo>
                    <a:pt x="3333" y="2763"/>
                    <a:pt x="3173" y="2785"/>
                    <a:pt x="2968" y="2740"/>
                  </a:cubicBezTo>
                  <a:cubicBezTo>
                    <a:pt x="2740" y="2717"/>
                    <a:pt x="2488" y="2603"/>
                    <a:pt x="2237" y="2489"/>
                  </a:cubicBezTo>
                  <a:cubicBezTo>
                    <a:pt x="1986" y="2352"/>
                    <a:pt x="1781" y="2169"/>
                    <a:pt x="1621" y="2032"/>
                  </a:cubicBezTo>
                  <a:cubicBezTo>
                    <a:pt x="1484" y="1895"/>
                    <a:pt x="1370" y="1781"/>
                    <a:pt x="1370" y="1781"/>
                  </a:cubicBezTo>
                  <a:cubicBezTo>
                    <a:pt x="1370" y="1781"/>
                    <a:pt x="959" y="1416"/>
                    <a:pt x="640" y="959"/>
                  </a:cubicBezTo>
                  <a:cubicBezTo>
                    <a:pt x="304" y="513"/>
                    <a:pt x="144" y="0"/>
                    <a:pt x="7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5076;p56">
              <a:extLst>
                <a:ext uri="{FF2B5EF4-FFF2-40B4-BE49-F238E27FC236}">
                  <a16:creationId xmlns:a16="http://schemas.microsoft.com/office/drawing/2014/main" id="{6CB3C1AF-7796-E728-3089-D729B8C68AB4}"/>
                </a:ext>
              </a:extLst>
            </p:cNvPr>
            <p:cNvSpPr/>
            <p:nvPr/>
          </p:nvSpPr>
          <p:spPr>
            <a:xfrm>
              <a:off x="4908750" y="2839475"/>
              <a:ext cx="35975" cy="167250"/>
            </a:xfrm>
            <a:custGeom>
              <a:avLst/>
              <a:gdLst/>
              <a:ahLst/>
              <a:cxnLst/>
              <a:rect l="l" t="t" r="r" b="b"/>
              <a:pathLst>
                <a:path w="1439" h="6690" extrusionOk="0">
                  <a:moveTo>
                    <a:pt x="48" y="0"/>
                  </a:moveTo>
                  <a:cubicBezTo>
                    <a:pt x="46" y="0"/>
                    <a:pt x="46" y="1"/>
                    <a:pt x="46" y="2"/>
                  </a:cubicBezTo>
                  <a:cubicBezTo>
                    <a:pt x="0" y="25"/>
                    <a:pt x="137" y="230"/>
                    <a:pt x="274" y="527"/>
                  </a:cubicBezTo>
                  <a:cubicBezTo>
                    <a:pt x="411" y="824"/>
                    <a:pt x="571" y="1257"/>
                    <a:pt x="685" y="1668"/>
                  </a:cubicBezTo>
                  <a:cubicBezTo>
                    <a:pt x="822" y="2102"/>
                    <a:pt x="890" y="2536"/>
                    <a:pt x="936" y="2855"/>
                  </a:cubicBezTo>
                  <a:cubicBezTo>
                    <a:pt x="959" y="3015"/>
                    <a:pt x="959" y="3152"/>
                    <a:pt x="959" y="3266"/>
                  </a:cubicBezTo>
                  <a:cubicBezTo>
                    <a:pt x="959" y="3357"/>
                    <a:pt x="959" y="3403"/>
                    <a:pt x="959" y="3403"/>
                  </a:cubicBezTo>
                  <a:cubicBezTo>
                    <a:pt x="959" y="3403"/>
                    <a:pt x="982" y="3471"/>
                    <a:pt x="982" y="3563"/>
                  </a:cubicBezTo>
                  <a:cubicBezTo>
                    <a:pt x="982" y="3654"/>
                    <a:pt x="1004" y="3791"/>
                    <a:pt x="1004" y="3951"/>
                  </a:cubicBezTo>
                  <a:cubicBezTo>
                    <a:pt x="982" y="4270"/>
                    <a:pt x="982" y="4727"/>
                    <a:pt x="867" y="5138"/>
                  </a:cubicBezTo>
                  <a:cubicBezTo>
                    <a:pt x="753" y="5549"/>
                    <a:pt x="594" y="5959"/>
                    <a:pt x="388" y="6233"/>
                  </a:cubicBezTo>
                  <a:cubicBezTo>
                    <a:pt x="297" y="6370"/>
                    <a:pt x="183" y="6462"/>
                    <a:pt x="114" y="6553"/>
                  </a:cubicBezTo>
                  <a:cubicBezTo>
                    <a:pt x="69" y="6621"/>
                    <a:pt x="23" y="6667"/>
                    <a:pt x="46" y="6690"/>
                  </a:cubicBezTo>
                  <a:cubicBezTo>
                    <a:pt x="46" y="6690"/>
                    <a:pt x="91" y="6667"/>
                    <a:pt x="183" y="6621"/>
                  </a:cubicBezTo>
                  <a:cubicBezTo>
                    <a:pt x="274" y="6553"/>
                    <a:pt x="411" y="6484"/>
                    <a:pt x="525" y="6325"/>
                  </a:cubicBezTo>
                  <a:cubicBezTo>
                    <a:pt x="799" y="6096"/>
                    <a:pt x="1027" y="5663"/>
                    <a:pt x="1187" y="5229"/>
                  </a:cubicBezTo>
                  <a:cubicBezTo>
                    <a:pt x="1347" y="4772"/>
                    <a:pt x="1392" y="4316"/>
                    <a:pt x="1438" y="3951"/>
                  </a:cubicBezTo>
                  <a:cubicBezTo>
                    <a:pt x="1438" y="3791"/>
                    <a:pt x="1438" y="3631"/>
                    <a:pt x="1438" y="3540"/>
                  </a:cubicBezTo>
                  <a:cubicBezTo>
                    <a:pt x="1438" y="3449"/>
                    <a:pt x="1438" y="3380"/>
                    <a:pt x="1438" y="3380"/>
                  </a:cubicBezTo>
                  <a:cubicBezTo>
                    <a:pt x="1438" y="3380"/>
                    <a:pt x="1438" y="3312"/>
                    <a:pt x="1415" y="3220"/>
                  </a:cubicBezTo>
                  <a:cubicBezTo>
                    <a:pt x="1392" y="3129"/>
                    <a:pt x="1392" y="2969"/>
                    <a:pt x="1347" y="2810"/>
                  </a:cubicBezTo>
                  <a:cubicBezTo>
                    <a:pt x="1301" y="2467"/>
                    <a:pt x="1187" y="2011"/>
                    <a:pt x="1004" y="1577"/>
                  </a:cubicBezTo>
                  <a:cubicBezTo>
                    <a:pt x="845" y="1143"/>
                    <a:pt x="639" y="732"/>
                    <a:pt x="434" y="436"/>
                  </a:cubicBezTo>
                  <a:cubicBezTo>
                    <a:pt x="240" y="177"/>
                    <a:pt x="66" y="0"/>
                    <a:pt x="48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5077;p56">
              <a:extLst>
                <a:ext uri="{FF2B5EF4-FFF2-40B4-BE49-F238E27FC236}">
                  <a16:creationId xmlns:a16="http://schemas.microsoft.com/office/drawing/2014/main" id="{E9014069-FDB3-0D65-47D5-A554FC471730}"/>
                </a:ext>
              </a:extLst>
            </p:cNvPr>
            <p:cNvSpPr/>
            <p:nvPr/>
          </p:nvSpPr>
          <p:spPr>
            <a:xfrm>
              <a:off x="4931575" y="2966150"/>
              <a:ext cx="14850" cy="37800"/>
            </a:xfrm>
            <a:custGeom>
              <a:avLst/>
              <a:gdLst/>
              <a:ahLst/>
              <a:cxnLst/>
              <a:rect l="l" t="t" r="r" b="b"/>
              <a:pathLst>
                <a:path w="594" h="1512" extrusionOk="0">
                  <a:moveTo>
                    <a:pt x="261" y="0"/>
                  </a:moveTo>
                  <a:cubicBezTo>
                    <a:pt x="257" y="0"/>
                    <a:pt x="254" y="1"/>
                    <a:pt x="251" y="2"/>
                  </a:cubicBezTo>
                  <a:cubicBezTo>
                    <a:pt x="183" y="25"/>
                    <a:pt x="206" y="208"/>
                    <a:pt x="183" y="413"/>
                  </a:cubicBezTo>
                  <a:cubicBezTo>
                    <a:pt x="160" y="596"/>
                    <a:pt x="137" y="755"/>
                    <a:pt x="137" y="755"/>
                  </a:cubicBezTo>
                  <a:cubicBezTo>
                    <a:pt x="137" y="755"/>
                    <a:pt x="137" y="915"/>
                    <a:pt x="114" y="1098"/>
                  </a:cubicBezTo>
                  <a:cubicBezTo>
                    <a:pt x="91" y="1280"/>
                    <a:pt x="0" y="1463"/>
                    <a:pt x="69" y="1509"/>
                  </a:cubicBezTo>
                  <a:cubicBezTo>
                    <a:pt x="72" y="1511"/>
                    <a:pt x="77" y="1512"/>
                    <a:pt x="83" y="1512"/>
                  </a:cubicBezTo>
                  <a:cubicBezTo>
                    <a:pt x="145" y="1512"/>
                    <a:pt x="307" y="1400"/>
                    <a:pt x="411" y="1212"/>
                  </a:cubicBezTo>
                  <a:cubicBezTo>
                    <a:pt x="548" y="1029"/>
                    <a:pt x="594" y="801"/>
                    <a:pt x="594" y="801"/>
                  </a:cubicBezTo>
                  <a:cubicBezTo>
                    <a:pt x="594" y="801"/>
                    <a:pt x="594" y="573"/>
                    <a:pt x="502" y="345"/>
                  </a:cubicBezTo>
                  <a:cubicBezTo>
                    <a:pt x="438" y="152"/>
                    <a:pt x="314" y="0"/>
                    <a:pt x="261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5078;p56">
              <a:extLst>
                <a:ext uri="{FF2B5EF4-FFF2-40B4-BE49-F238E27FC236}">
                  <a16:creationId xmlns:a16="http://schemas.microsoft.com/office/drawing/2014/main" id="{B6B80C9A-0A43-6022-5336-11FB868AF480}"/>
                </a:ext>
              </a:extLst>
            </p:cNvPr>
            <p:cNvSpPr/>
            <p:nvPr/>
          </p:nvSpPr>
          <p:spPr>
            <a:xfrm>
              <a:off x="4695125" y="3202004"/>
              <a:ext cx="255875" cy="192500"/>
            </a:xfrm>
            <a:custGeom>
              <a:avLst/>
              <a:gdLst/>
              <a:ahLst/>
              <a:cxnLst/>
              <a:rect l="l" t="t" r="r" b="b"/>
              <a:pathLst>
                <a:path w="10235" h="7700" extrusionOk="0">
                  <a:moveTo>
                    <a:pt x="1081" y="0"/>
                  </a:moveTo>
                  <a:lnTo>
                    <a:pt x="1081" y="0"/>
                  </a:lnTo>
                  <a:cubicBezTo>
                    <a:pt x="419" y="822"/>
                    <a:pt x="100" y="1735"/>
                    <a:pt x="77" y="2214"/>
                  </a:cubicBezTo>
                  <a:cubicBezTo>
                    <a:pt x="1" y="3626"/>
                    <a:pt x="1487" y="5404"/>
                    <a:pt x="2830" y="5404"/>
                  </a:cubicBezTo>
                  <a:cubicBezTo>
                    <a:pt x="3094" y="5404"/>
                    <a:pt x="3352" y="5335"/>
                    <a:pt x="3592" y="5181"/>
                  </a:cubicBezTo>
                  <a:cubicBezTo>
                    <a:pt x="3592" y="5181"/>
                    <a:pt x="4710" y="6825"/>
                    <a:pt x="6400" y="7441"/>
                  </a:cubicBezTo>
                  <a:cubicBezTo>
                    <a:pt x="6885" y="7618"/>
                    <a:pt x="7363" y="7699"/>
                    <a:pt x="7794" y="7699"/>
                  </a:cubicBezTo>
                  <a:cubicBezTo>
                    <a:pt x="8864" y="7699"/>
                    <a:pt x="9647" y="7201"/>
                    <a:pt x="9549" y="6437"/>
                  </a:cubicBezTo>
                  <a:cubicBezTo>
                    <a:pt x="9549" y="6437"/>
                    <a:pt x="10234" y="3584"/>
                    <a:pt x="9184" y="1278"/>
                  </a:cubicBezTo>
                  <a:lnTo>
                    <a:pt x="9184" y="1278"/>
                  </a:lnTo>
                  <a:cubicBezTo>
                    <a:pt x="9458" y="2716"/>
                    <a:pt x="9321" y="4656"/>
                    <a:pt x="8294" y="5524"/>
                  </a:cubicBezTo>
                  <a:cubicBezTo>
                    <a:pt x="7983" y="5785"/>
                    <a:pt x="7666" y="5891"/>
                    <a:pt x="7354" y="5891"/>
                  </a:cubicBezTo>
                  <a:cubicBezTo>
                    <a:pt x="6110" y="5891"/>
                    <a:pt x="4943" y="4195"/>
                    <a:pt x="4505" y="3812"/>
                  </a:cubicBezTo>
                  <a:cubicBezTo>
                    <a:pt x="4313" y="3651"/>
                    <a:pt x="4090" y="3603"/>
                    <a:pt x="3816" y="3603"/>
                  </a:cubicBezTo>
                  <a:cubicBezTo>
                    <a:pt x="3421" y="3603"/>
                    <a:pt x="2920" y="3702"/>
                    <a:pt x="2253" y="3702"/>
                  </a:cubicBezTo>
                  <a:cubicBezTo>
                    <a:pt x="2008" y="3702"/>
                    <a:pt x="1740" y="3689"/>
                    <a:pt x="1446" y="3652"/>
                  </a:cubicBezTo>
                  <a:cubicBezTo>
                    <a:pt x="374" y="3515"/>
                    <a:pt x="762" y="1415"/>
                    <a:pt x="10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71" name="Google Shape;2875;p41">
            <a:extLst>
              <a:ext uri="{FF2B5EF4-FFF2-40B4-BE49-F238E27FC236}">
                <a16:creationId xmlns:a16="http://schemas.microsoft.com/office/drawing/2014/main" id="{737C01A7-FB52-6C14-BD7A-6F8F33064E6C}"/>
              </a:ext>
            </a:extLst>
          </p:cNvPr>
          <p:cNvGrpSpPr/>
          <p:nvPr/>
        </p:nvGrpSpPr>
        <p:grpSpPr>
          <a:xfrm flipH="1">
            <a:off x="399247" y="2835349"/>
            <a:ext cx="2129060" cy="3954080"/>
            <a:chOff x="3776600" y="1130625"/>
            <a:chExt cx="1772425" cy="3441904"/>
          </a:xfrm>
        </p:grpSpPr>
        <p:sp>
          <p:nvSpPr>
            <p:cNvPr id="772" name="Google Shape;2876;p41">
              <a:extLst>
                <a:ext uri="{FF2B5EF4-FFF2-40B4-BE49-F238E27FC236}">
                  <a16:creationId xmlns:a16="http://schemas.microsoft.com/office/drawing/2014/main" id="{928387D4-AF22-DD0C-A96A-55E5EE899E45}"/>
                </a:ext>
              </a:extLst>
            </p:cNvPr>
            <p:cNvSpPr/>
            <p:nvPr/>
          </p:nvSpPr>
          <p:spPr>
            <a:xfrm>
              <a:off x="4930200" y="1317250"/>
              <a:ext cx="618825" cy="520675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2877;p41">
              <a:extLst>
                <a:ext uri="{FF2B5EF4-FFF2-40B4-BE49-F238E27FC236}">
                  <a16:creationId xmlns:a16="http://schemas.microsoft.com/office/drawing/2014/main" id="{9A70F3DC-F2FA-9CF3-BD5A-D7E9C2EE8256}"/>
                </a:ext>
              </a:extLst>
            </p:cNvPr>
            <p:cNvSpPr/>
            <p:nvPr/>
          </p:nvSpPr>
          <p:spPr>
            <a:xfrm>
              <a:off x="4049364" y="4260800"/>
              <a:ext cx="1340425" cy="31172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2878;p41">
              <a:extLst>
                <a:ext uri="{FF2B5EF4-FFF2-40B4-BE49-F238E27FC236}">
                  <a16:creationId xmlns:a16="http://schemas.microsoft.com/office/drawing/2014/main" id="{7EF6329B-3C9E-CAE2-0DB7-CFC2D647B34D}"/>
                </a:ext>
              </a:extLst>
            </p:cNvPr>
            <p:cNvSpPr/>
            <p:nvPr/>
          </p:nvSpPr>
          <p:spPr>
            <a:xfrm>
              <a:off x="4289025" y="2384775"/>
              <a:ext cx="998875" cy="963250"/>
            </a:xfrm>
            <a:custGeom>
              <a:avLst/>
              <a:gdLst/>
              <a:ahLst/>
              <a:cxnLst/>
              <a:rect l="l" t="t" r="r" b="b"/>
              <a:pathLst>
                <a:path w="39955" h="38530" extrusionOk="0">
                  <a:moveTo>
                    <a:pt x="15335" y="0"/>
                  </a:moveTo>
                  <a:cubicBezTo>
                    <a:pt x="7356" y="0"/>
                    <a:pt x="5137" y="4152"/>
                    <a:pt x="5137" y="4152"/>
                  </a:cubicBezTo>
                  <a:cubicBezTo>
                    <a:pt x="2831" y="7165"/>
                    <a:pt x="1" y="33232"/>
                    <a:pt x="3744" y="36633"/>
                  </a:cubicBezTo>
                  <a:cubicBezTo>
                    <a:pt x="5268" y="37999"/>
                    <a:pt x="9506" y="38529"/>
                    <a:pt x="14354" y="38529"/>
                  </a:cubicBezTo>
                  <a:cubicBezTo>
                    <a:pt x="21491" y="38529"/>
                    <a:pt x="29948" y="37381"/>
                    <a:pt x="33006" y="36062"/>
                  </a:cubicBezTo>
                  <a:cubicBezTo>
                    <a:pt x="38142" y="33871"/>
                    <a:pt x="35038" y="18190"/>
                    <a:pt x="35038" y="18190"/>
                  </a:cubicBezTo>
                  <a:lnTo>
                    <a:pt x="35038" y="18190"/>
                  </a:lnTo>
                  <a:cubicBezTo>
                    <a:pt x="35242" y="18197"/>
                    <a:pt x="35435" y="18201"/>
                    <a:pt x="35618" y="18201"/>
                  </a:cubicBezTo>
                  <a:cubicBezTo>
                    <a:pt x="39954" y="18201"/>
                    <a:pt x="38437" y="16169"/>
                    <a:pt x="36772" y="14241"/>
                  </a:cubicBezTo>
                  <a:cubicBezTo>
                    <a:pt x="35038" y="12233"/>
                    <a:pt x="33463" y="5796"/>
                    <a:pt x="31728" y="4152"/>
                  </a:cubicBezTo>
                  <a:cubicBezTo>
                    <a:pt x="29993" y="2486"/>
                    <a:pt x="27597" y="1025"/>
                    <a:pt x="17690" y="112"/>
                  </a:cubicBezTo>
                  <a:cubicBezTo>
                    <a:pt x="16854" y="35"/>
                    <a:pt x="16070" y="0"/>
                    <a:pt x="15335" y="0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2879;p41">
              <a:extLst>
                <a:ext uri="{FF2B5EF4-FFF2-40B4-BE49-F238E27FC236}">
                  <a16:creationId xmlns:a16="http://schemas.microsoft.com/office/drawing/2014/main" id="{99731507-CE8C-450B-9BE6-A7DEAFD21170}"/>
                </a:ext>
              </a:extLst>
            </p:cNvPr>
            <p:cNvSpPr/>
            <p:nvPr/>
          </p:nvSpPr>
          <p:spPr>
            <a:xfrm>
              <a:off x="4288475" y="2438150"/>
              <a:ext cx="873650" cy="909825"/>
            </a:xfrm>
            <a:custGeom>
              <a:avLst/>
              <a:gdLst/>
              <a:ahLst/>
              <a:cxnLst/>
              <a:rect l="l" t="t" r="r" b="b"/>
              <a:pathLst>
                <a:path w="34946" h="36393" extrusionOk="0">
                  <a:moveTo>
                    <a:pt x="13457" y="0"/>
                  </a:moveTo>
                  <a:cubicBezTo>
                    <a:pt x="10864" y="0"/>
                    <a:pt x="8389" y="213"/>
                    <a:pt x="6597" y="420"/>
                  </a:cubicBezTo>
                  <a:cubicBezTo>
                    <a:pt x="5547" y="1287"/>
                    <a:pt x="5159" y="2017"/>
                    <a:pt x="5159" y="2017"/>
                  </a:cubicBezTo>
                  <a:cubicBezTo>
                    <a:pt x="2853" y="5030"/>
                    <a:pt x="0" y="31097"/>
                    <a:pt x="3766" y="34498"/>
                  </a:cubicBezTo>
                  <a:cubicBezTo>
                    <a:pt x="4131" y="34817"/>
                    <a:pt x="4656" y="35091"/>
                    <a:pt x="5295" y="35320"/>
                  </a:cubicBezTo>
                  <a:cubicBezTo>
                    <a:pt x="8149" y="35981"/>
                    <a:pt x="11413" y="36278"/>
                    <a:pt x="14654" y="36392"/>
                  </a:cubicBezTo>
                  <a:cubicBezTo>
                    <a:pt x="21045" y="36369"/>
                    <a:pt x="28440" y="35434"/>
                    <a:pt x="32047" y="34292"/>
                  </a:cubicBezTo>
                  <a:cubicBezTo>
                    <a:pt x="34946" y="30024"/>
                    <a:pt x="31316" y="13248"/>
                    <a:pt x="30654" y="8523"/>
                  </a:cubicBezTo>
                  <a:cubicBezTo>
                    <a:pt x="29924" y="3296"/>
                    <a:pt x="27619" y="2657"/>
                    <a:pt x="20931" y="831"/>
                  </a:cubicBezTo>
                  <a:cubicBezTo>
                    <a:pt x="18687" y="207"/>
                    <a:pt x="16014" y="0"/>
                    <a:pt x="13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2880;p41">
              <a:extLst>
                <a:ext uri="{FF2B5EF4-FFF2-40B4-BE49-F238E27FC236}">
                  <a16:creationId xmlns:a16="http://schemas.microsoft.com/office/drawing/2014/main" id="{7E30EDF6-5018-E140-F8AF-E1051FC6EB50}"/>
                </a:ext>
              </a:extLst>
            </p:cNvPr>
            <p:cNvSpPr/>
            <p:nvPr/>
          </p:nvSpPr>
          <p:spPr>
            <a:xfrm>
              <a:off x="4780350" y="2496925"/>
              <a:ext cx="459950" cy="837925"/>
            </a:xfrm>
            <a:custGeom>
              <a:avLst/>
              <a:gdLst/>
              <a:ahLst/>
              <a:cxnLst/>
              <a:rect l="l" t="t" r="r" b="b"/>
              <a:pathLst>
                <a:path w="18398" h="33517" extrusionOk="0">
                  <a:moveTo>
                    <a:pt x="8547" y="0"/>
                  </a:moveTo>
                  <a:cubicBezTo>
                    <a:pt x="7323" y="0"/>
                    <a:pt x="6185" y="590"/>
                    <a:pt x="5250" y="2040"/>
                  </a:cubicBezTo>
                  <a:cubicBezTo>
                    <a:pt x="3721" y="4437"/>
                    <a:pt x="0" y="25710"/>
                    <a:pt x="2808" y="31097"/>
                  </a:cubicBezTo>
                  <a:cubicBezTo>
                    <a:pt x="3242" y="31919"/>
                    <a:pt x="3561" y="32740"/>
                    <a:pt x="3812" y="33516"/>
                  </a:cubicBezTo>
                  <a:cubicBezTo>
                    <a:pt x="4314" y="33471"/>
                    <a:pt x="4817" y="33402"/>
                    <a:pt x="5296" y="33334"/>
                  </a:cubicBezTo>
                  <a:lnTo>
                    <a:pt x="5342" y="33334"/>
                  </a:lnTo>
                  <a:cubicBezTo>
                    <a:pt x="5844" y="33265"/>
                    <a:pt x="6323" y="33197"/>
                    <a:pt x="6780" y="33128"/>
                  </a:cubicBezTo>
                  <a:lnTo>
                    <a:pt x="6802" y="33128"/>
                  </a:lnTo>
                  <a:cubicBezTo>
                    <a:pt x="7031" y="33105"/>
                    <a:pt x="7259" y="33060"/>
                    <a:pt x="7464" y="33037"/>
                  </a:cubicBezTo>
                  <a:cubicBezTo>
                    <a:pt x="7487" y="33037"/>
                    <a:pt x="7487" y="33014"/>
                    <a:pt x="7510" y="33014"/>
                  </a:cubicBezTo>
                  <a:cubicBezTo>
                    <a:pt x="7944" y="32946"/>
                    <a:pt x="8377" y="32877"/>
                    <a:pt x="8788" y="32809"/>
                  </a:cubicBezTo>
                  <a:cubicBezTo>
                    <a:pt x="8811" y="32786"/>
                    <a:pt x="8857" y="32786"/>
                    <a:pt x="8879" y="32786"/>
                  </a:cubicBezTo>
                  <a:cubicBezTo>
                    <a:pt x="9062" y="32740"/>
                    <a:pt x="9245" y="32717"/>
                    <a:pt x="9427" y="32672"/>
                  </a:cubicBezTo>
                  <a:lnTo>
                    <a:pt x="9473" y="32672"/>
                  </a:lnTo>
                  <a:cubicBezTo>
                    <a:pt x="9656" y="32626"/>
                    <a:pt x="9861" y="32581"/>
                    <a:pt x="10044" y="32558"/>
                  </a:cubicBezTo>
                  <a:cubicBezTo>
                    <a:pt x="10066" y="32535"/>
                    <a:pt x="10089" y="32535"/>
                    <a:pt x="10135" y="32535"/>
                  </a:cubicBezTo>
                  <a:cubicBezTo>
                    <a:pt x="10272" y="32489"/>
                    <a:pt x="10432" y="32466"/>
                    <a:pt x="10569" y="32421"/>
                  </a:cubicBezTo>
                  <a:cubicBezTo>
                    <a:pt x="10614" y="32421"/>
                    <a:pt x="10637" y="32421"/>
                    <a:pt x="10683" y="32398"/>
                  </a:cubicBezTo>
                  <a:cubicBezTo>
                    <a:pt x="10865" y="32375"/>
                    <a:pt x="11025" y="32329"/>
                    <a:pt x="11185" y="32284"/>
                  </a:cubicBezTo>
                  <a:lnTo>
                    <a:pt x="11208" y="32284"/>
                  </a:lnTo>
                  <a:cubicBezTo>
                    <a:pt x="11345" y="32238"/>
                    <a:pt x="11504" y="32192"/>
                    <a:pt x="11641" y="32170"/>
                  </a:cubicBezTo>
                  <a:cubicBezTo>
                    <a:pt x="11687" y="32147"/>
                    <a:pt x="11710" y="32147"/>
                    <a:pt x="11755" y="32124"/>
                  </a:cubicBezTo>
                  <a:cubicBezTo>
                    <a:pt x="11870" y="32101"/>
                    <a:pt x="11984" y="32056"/>
                    <a:pt x="12098" y="32033"/>
                  </a:cubicBezTo>
                  <a:cubicBezTo>
                    <a:pt x="12121" y="32010"/>
                    <a:pt x="12166" y="32010"/>
                    <a:pt x="12189" y="32010"/>
                  </a:cubicBezTo>
                  <a:cubicBezTo>
                    <a:pt x="12326" y="31964"/>
                    <a:pt x="12463" y="31919"/>
                    <a:pt x="12577" y="31873"/>
                  </a:cubicBezTo>
                  <a:cubicBezTo>
                    <a:pt x="12600" y="31873"/>
                    <a:pt x="12646" y="31850"/>
                    <a:pt x="12668" y="31850"/>
                  </a:cubicBezTo>
                  <a:cubicBezTo>
                    <a:pt x="12760" y="31827"/>
                    <a:pt x="12851" y="31782"/>
                    <a:pt x="12942" y="31759"/>
                  </a:cubicBezTo>
                  <a:cubicBezTo>
                    <a:pt x="12988" y="31736"/>
                    <a:pt x="13011" y="31736"/>
                    <a:pt x="13034" y="31713"/>
                  </a:cubicBezTo>
                  <a:cubicBezTo>
                    <a:pt x="13148" y="31667"/>
                    <a:pt x="13262" y="31622"/>
                    <a:pt x="13353" y="31576"/>
                  </a:cubicBezTo>
                  <a:cubicBezTo>
                    <a:pt x="13467" y="31531"/>
                    <a:pt x="13581" y="31485"/>
                    <a:pt x="13696" y="31416"/>
                  </a:cubicBezTo>
                  <a:cubicBezTo>
                    <a:pt x="13741" y="31394"/>
                    <a:pt x="13787" y="31371"/>
                    <a:pt x="13810" y="31348"/>
                  </a:cubicBezTo>
                  <a:cubicBezTo>
                    <a:pt x="13833" y="31348"/>
                    <a:pt x="13833" y="31325"/>
                    <a:pt x="13833" y="31325"/>
                  </a:cubicBezTo>
                  <a:cubicBezTo>
                    <a:pt x="15339" y="30321"/>
                    <a:pt x="16001" y="27993"/>
                    <a:pt x="16229" y="25345"/>
                  </a:cubicBezTo>
                  <a:cubicBezTo>
                    <a:pt x="16252" y="24980"/>
                    <a:pt x="16275" y="24637"/>
                    <a:pt x="16298" y="24272"/>
                  </a:cubicBezTo>
                  <a:cubicBezTo>
                    <a:pt x="16298" y="24226"/>
                    <a:pt x="16298" y="24158"/>
                    <a:pt x="16298" y="24090"/>
                  </a:cubicBezTo>
                  <a:cubicBezTo>
                    <a:pt x="16321" y="23793"/>
                    <a:pt x="16321" y="23496"/>
                    <a:pt x="16321" y="23176"/>
                  </a:cubicBezTo>
                  <a:cubicBezTo>
                    <a:pt x="16321" y="23085"/>
                    <a:pt x="16321" y="22994"/>
                    <a:pt x="16321" y="22903"/>
                  </a:cubicBezTo>
                  <a:cubicBezTo>
                    <a:pt x="16321" y="22583"/>
                    <a:pt x="16321" y="22286"/>
                    <a:pt x="16298" y="21990"/>
                  </a:cubicBezTo>
                  <a:cubicBezTo>
                    <a:pt x="16298" y="21921"/>
                    <a:pt x="16298" y="21875"/>
                    <a:pt x="16298" y="21830"/>
                  </a:cubicBezTo>
                  <a:cubicBezTo>
                    <a:pt x="16275" y="21465"/>
                    <a:pt x="16275" y="21122"/>
                    <a:pt x="16252" y="20757"/>
                  </a:cubicBezTo>
                  <a:cubicBezTo>
                    <a:pt x="16252" y="20757"/>
                    <a:pt x="16252" y="20734"/>
                    <a:pt x="16252" y="20734"/>
                  </a:cubicBezTo>
                  <a:cubicBezTo>
                    <a:pt x="16184" y="19502"/>
                    <a:pt x="15727" y="18155"/>
                    <a:pt x="15887" y="16922"/>
                  </a:cubicBezTo>
                  <a:cubicBezTo>
                    <a:pt x="15636" y="15005"/>
                    <a:pt x="15385" y="13704"/>
                    <a:pt x="15385" y="13704"/>
                  </a:cubicBezTo>
                  <a:lnTo>
                    <a:pt x="15385" y="13704"/>
                  </a:lnTo>
                  <a:cubicBezTo>
                    <a:pt x="15566" y="13709"/>
                    <a:pt x="15739" y="13712"/>
                    <a:pt x="15903" y="13712"/>
                  </a:cubicBezTo>
                  <a:cubicBezTo>
                    <a:pt x="17209" y="13712"/>
                    <a:pt x="17992" y="13552"/>
                    <a:pt x="18398" y="13248"/>
                  </a:cubicBezTo>
                  <a:cubicBezTo>
                    <a:pt x="18032" y="12814"/>
                    <a:pt x="17530" y="12426"/>
                    <a:pt x="17302" y="12129"/>
                  </a:cubicBezTo>
                  <a:cubicBezTo>
                    <a:pt x="16572" y="11262"/>
                    <a:pt x="15841" y="10372"/>
                    <a:pt x="15339" y="9322"/>
                  </a:cubicBezTo>
                  <a:cubicBezTo>
                    <a:pt x="13992" y="6423"/>
                    <a:pt x="14312" y="2314"/>
                    <a:pt x="10957" y="648"/>
                  </a:cubicBezTo>
                  <a:cubicBezTo>
                    <a:pt x="10140" y="239"/>
                    <a:pt x="9326" y="0"/>
                    <a:pt x="8547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2881;p41">
              <a:extLst>
                <a:ext uri="{FF2B5EF4-FFF2-40B4-BE49-F238E27FC236}">
                  <a16:creationId xmlns:a16="http://schemas.microsoft.com/office/drawing/2014/main" id="{ACB72EA4-A50B-1C2A-F5C7-2801C3F5E321}"/>
                </a:ext>
              </a:extLst>
            </p:cNvPr>
            <p:cNvSpPr/>
            <p:nvPr/>
          </p:nvSpPr>
          <p:spPr>
            <a:xfrm>
              <a:off x="5077075" y="2527950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1621"/>
                    <a:pt x="2511" y="6894"/>
                    <a:pt x="2694" y="8948"/>
                  </a:cubicBezTo>
                  <a:cubicBezTo>
                    <a:pt x="2808" y="10295"/>
                    <a:pt x="3265" y="11641"/>
                    <a:pt x="3607" y="12463"/>
                  </a:cubicBezTo>
                  <a:cubicBezTo>
                    <a:pt x="3765" y="12468"/>
                    <a:pt x="3917" y="12470"/>
                    <a:pt x="4063" y="12470"/>
                  </a:cubicBezTo>
                  <a:cubicBezTo>
                    <a:pt x="5341" y="12470"/>
                    <a:pt x="6119" y="12293"/>
                    <a:pt x="6529" y="12007"/>
                  </a:cubicBezTo>
                  <a:cubicBezTo>
                    <a:pt x="6163" y="11573"/>
                    <a:pt x="5661" y="11185"/>
                    <a:pt x="5433" y="10888"/>
                  </a:cubicBezTo>
                  <a:cubicBezTo>
                    <a:pt x="4703" y="10021"/>
                    <a:pt x="3972" y="9131"/>
                    <a:pt x="3470" y="8081"/>
                  </a:cubicBezTo>
                  <a:cubicBezTo>
                    <a:pt x="2260" y="5478"/>
                    <a:pt x="2374" y="1918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2882;p41">
              <a:extLst>
                <a:ext uri="{FF2B5EF4-FFF2-40B4-BE49-F238E27FC236}">
                  <a16:creationId xmlns:a16="http://schemas.microsoft.com/office/drawing/2014/main" id="{773D7D9A-7018-9E1E-7383-21F65182B8A1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2883;p41">
              <a:extLst>
                <a:ext uri="{FF2B5EF4-FFF2-40B4-BE49-F238E27FC236}">
                  <a16:creationId xmlns:a16="http://schemas.microsoft.com/office/drawing/2014/main" id="{C3767A1E-0415-CA2B-FDD4-26F11D0FDA8B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2884;p41">
              <a:extLst>
                <a:ext uri="{FF2B5EF4-FFF2-40B4-BE49-F238E27FC236}">
                  <a16:creationId xmlns:a16="http://schemas.microsoft.com/office/drawing/2014/main" id="{1BC23FAD-9FFE-0936-58B0-BF3CB42D42E9}"/>
                </a:ext>
              </a:extLst>
            </p:cNvPr>
            <p:cNvSpPr/>
            <p:nvPr/>
          </p:nvSpPr>
          <p:spPr>
            <a:xfrm>
              <a:off x="3776600" y="2809275"/>
              <a:ext cx="789225" cy="680200"/>
            </a:xfrm>
            <a:custGeom>
              <a:avLst/>
              <a:gdLst/>
              <a:ahLst/>
              <a:cxnLst/>
              <a:rect l="l" t="t" r="r" b="b"/>
              <a:pathLst>
                <a:path w="31569" h="27208" extrusionOk="0">
                  <a:moveTo>
                    <a:pt x="10820" y="0"/>
                  </a:moveTo>
                  <a:lnTo>
                    <a:pt x="2101" y="12326"/>
                  </a:lnTo>
                  <a:lnTo>
                    <a:pt x="1" y="17690"/>
                  </a:lnTo>
                  <a:lnTo>
                    <a:pt x="21388" y="27208"/>
                  </a:lnTo>
                  <a:lnTo>
                    <a:pt x="30495" y="15111"/>
                  </a:lnTo>
                  <a:lnTo>
                    <a:pt x="31568" y="981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2885;p41">
              <a:extLst>
                <a:ext uri="{FF2B5EF4-FFF2-40B4-BE49-F238E27FC236}">
                  <a16:creationId xmlns:a16="http://schemas.microsoft.com/office/drawing/2014/main" id="{78814C0B-371C-6D28-6444-E3CBA41CD5C9}"/>
                </a:ext>
              </a:extLst>
            </p:cNvPr>
            <p:cNvSpPr/>
            <p:nvPr/>
          </p:nvSpPr>
          <p:spPr>
            <a:xfrm>
              <a:off x="3780025" y="2821825"/>
              <a:ext cx="783500" cy="667650"/>
            </a:xfrm>
            <a:custGeom>
              <a:avLst/>
              <a:gdLst/>
              <a:ahLst/>
              <a:cxnLst/>
              <a:rect l="l" t="t" r="r" b="b"/>
              <a:pathLst>
                <a:path w="31340" h="26706" extrusionOk="0">
                  <a:moveTo>
                    <a:pt x="10637" y="0"/>
                  </a:moveTo>
                  <a:lnTo>
                    <a:pt x="1918" y="12326"/>
                  </a:lnTo>
                  <a:lnTo>
                    <a:pt x="1" y="17233"/>
                  </a:lnTo>
                  <a:lnTo>
                    <a:pt x="21251" y="26706"/>
                  </a:lnTo>
                  <a:lnTo>
                    <a:pt x="30358" y="14609"/>
                  </a:lnTo>
                  <a:lnTo>
                    <a:pt x="31340" y="9792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2886;p41">
              <a:extLst>
                <a:ext uri="{FF2B5EF4-FFF2-40B4-BE49-F238E27FC236}">
                  <a16:creationId xmlns:a16="http://schemas.microsoft.com/office/drawing/2014/main" id="{918F1AE2-C053-930A-20C3-56E457C8599D}"/>
                </a:ext>
              </a:extLst>
            </p:cNvPr>
            <p:cNvSpPr/>
            <p:nvPr/>
          </p:nvSpPr>
          <p:spPr>
            <a:xfrm>
              <a:off x="3783450" y="2835525"/>
              <a:ext cx="778375" cy="658525"/>
            </a:xfrm>
            <a:custGeom>
              <a:avLst/>
              <a:gdLst/>
              <a:ahLst/>
              <a:cxnLst/>
              <a:rect l="l" t="t" r="r" b="b"/>
              <a:pathLst>
                <a:path w="31135" h="26341" extrusionOk="0">
                  <a:moveTo>
                    <a:pt x="10432" y="0"/>
                  </a:moveTo>
                  <a:lnTo>
                    <a:pt x="2101" y="11801"/>
                  </a:lnTo>
                  <a:lnTo>
                    <a:pt x="1" y="16640"/>
                  </a:lnTo>
                  <a:lnTo>
                    <a:pt x="21114" y="26341"/>
                  </a:lnTo>
                  <a:lnTo>
                    <a:pt x="30199" y="14243"/>
                  </a:lnTo>
                  <a:lnTo>
                    <a:pt x="31134" y="9792"/>
                  </a:lnTo>
                  <a:lnTo>
                    <a:pt x="104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2887;p41">
              <a:extLst>
                <a:ext uri="{FF2B5EF4-FFF2-40B4-BE49-F238E27FC236}">
                  <a16:creationId xmlns:a16="http://schemas.microsoft.com/office/drawing/2014/main" id="{66F00958-D482-0733-653A-E5515725590F}"/>
                </a:ext>
              </a:extLst>
            </p:cNvPr>
            <p:cNvSpPr/>
            <p:nvPr/>
          </p:nvSpPr>
          <p:spPr>
            <a:xfrm>
              <a:off x="4021400" y="2836100"/>
              <a:ext cx="540425" cy="396025"/>
            </a:xfrm>
            <a:custGeom>
              <a:avLst/>
              <a:gdLst/>
              <a:ahLst/>
              <a:cxnLst/>
              <a:rect l="l" t="t" r="r" b="b"/>
              <a:pathLst>
                <a:path w="21617" h="15841" extrusionOk="0">
                  <a:moveTo>
                    <a:pt x="982" y="0"/>
                  </a:moveTo>
                  <a:lnTo>
                    <a:pt x="1" y="4565"/>
                  </a:lnTo>
                  <a:lnTo>
                    <a:pt x="19494" y="15841"/>
                  </a:lnTo>
                  <a:lnTo>
                    <a:pt x="20681" y="14220"/>
                  </a:lnTo>
                  <a:lnTo>
                    <a:pt x="21616" y="976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2888;p41">
              <a:extLst>
                <a:ext uri="{FF2B5EF4-FFF2-40B4-BE49-F238E27FC236}">
                  <a16:creationId xmlns:a16="http://schemas.microsoft.com/office/drawing/2014/main" id="{CF84F239-98EE-F948-2B59-6219AD29CFAF}"/>
                </a:ext>
              </a:extLst>
            </p:cNvPr>
            <p:cNvSpPr/>
            <p:nvPr/>
          </p:nvSpPr>
          <p:spPr>
            <a:xfrm>
              <a:off x="3776600" y="2943375"/>
              <a:ext cx="762975" cy="550675"/>
            </a:xfrm>
            <a:custGeom>
              <a:avLst/>
              <a:gdLst/>
              <a:ahLst/>
              <a:cxnLst/>
              <a:rect l="l" t="t" r="r" b="b"/>
              <a:pathLst>
                <a:path w="30519" h="22027" extrusionOk="0">
                  <a:moveTo>
                    <a:pt x="9793" y="0"/>
                  </a:moveTo>
                  <a:lnTo>
                    <a:pt x="1" y="12508"/>
                  </a:lnTo>
                  <a:lnTo>
                    <a:pt x="21388" y="22027"/>
                  </a:lnTo>
                  <a:lnTo>
                    <a:pt x="30473" y="9929"/>
                  </a:lnTo>
                  <a:lnTo>
                    <a:pt x="30518" y="9815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2889;p41">
              <a:extLst>
                <a:ext uri="{FF2B5EF4-FFF2-40B4-BE49-F238E27FC236}">
                  <a16:creationId xmlns:a16="http://schemas.microsoft.com/office/drawing/2014/main" id="{1D7C4576-A310-1A9C-4273-C792CFF6A348}"/>
                </a:ext>
              </a:extLst>
            </p:cNvPr>
            <p:cNvSpPr/>
            <p:nvPr/>
          </p:nvSpPr>
          <p:spPr>
            <a:xfrm>
              <a:off x="3786300" y="2959350"/>
              <a:ext cx="745850" cy="534700"/>
            </a:xfrm>
            <a:custGeom>
              <a:avLst/>
              <a:gdLst/>
              <a:ahLst/>
              <a:cxnLst/>
              <a:rect l="l" t="t" r="r" b="b"/>
              <a:pathLst>
                <a:path w="29834" h="21388" extrusionOk="0">
                  <a:moveTo>
                    <a:pt x="9428" y="0"/>
                  </a:moveTo>
                  <a:lnTo>
                    <a:pt x="1" y="12052"/>
                  </a:lnTo>
                  <a:lnTo>
                    <a:pt x="21000" y="21388"/>
                  </a:lnTo>
                  <a:lnTo>
                    <a:pt x="29833" y="9655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2890;p41">
              <a:extLst>
                <a:ext uri="{FF2B5EF4-FFF2-40B4-BE49-F238E27FC236}">
                  <a16:creationId xmlns:a16="http://schemas.microsoft.com/office/drawing/2014/main" id="{E2809D35-E65A-56BF-308B-6861D0144817}"/>
                </a:ext>
              </a:extLst>
            </p:cNvPr>
            <p:cNvSpPr/>
            <p:nvPr/>
          </p:nvSpPr>
          <p:spPr>
            <a:xfrm>
              <a:off x="3786300" y="3200725"/>
              <a:ext cx="745850" cy="293325"/>
            </a:xfrm>
            <a:custGeom>
              <a:avLst/>
              <a:gdLst/>
              <a:ahLst/>
              <a:cxnLst/>
              <a:rect l="l" t="t" r="r" b="b"/>
              <a:pathLst>
                <a:path w="29834" h="11733" extrusionOk="0">
                  <a:moveTo>
                    <a:pt x="29833" y="0"/>
                  </a:moveTo>
                  <a:lnTo>
                    <a:pt x="1" y="2397"/>
                  </a:lnTo>
                  <a:lnTo>
                    <a:pt x="21000" y="11733"/>
                  </a:lnTo>
                  <a:lnTo>
                    <a:pt x="2983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2891;p41">
              <a:extLst>
                <a:ext uri="{FF2B5EF4-FFF2-40B4-BE49-F238E27FC236}">
                  <a16:creationId xmlns:a16="http://schemas.microsoft.com/office/drawing/2014/main" id="{E0A4769A-21E6-DB2F-7EB0-B546D3A86E0D}"/>
                </a:ext>
              </a:extLst>
            </p:cNvPr>
            <p:cNvSpPr/>
            <p:nvPr/>
          </p:nvSpPr>
          <p:spPr>
            <a:xfrm>
              <a:off x="3861625" y="2851500"/>
              <a:ext cx="710475" cy="253375"/>
            </a:xfrm>
            <a:custGeom>
              <a:avLst/>
              <a:gdLst/>
              <a:ahLst/>
              <a:cxnLst/>
              <a:rect l="l" t="t" r="r" b="b"/>
              <a:pathLst>
                <a:path w="28419" h="10135" extrusionOk="0">
                  <a:moveTo>
                    <a:pt x="7191" y="0"/>
                  </a:moveTo>
                  <a:lnTo>
                    <a:pt x="1" y="10135"/>
                  </a:lnTo>
                  <a:lnTo>
                    <a:pt x="7191" y="845"/>
                  </a:lnTo>
                  <a:lnTo>
                    <a:pt x="28418" y="9838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2892;p41">
              <a:extLst>
                <a:ext uri="{FF2B5EF4-FFF2-40B4-BE49-F238E27FC236}">
                  <a16:creationId xmlns:a16="http://schemas.microsoft.com/office/drawing/2014/main" id="{A834744D-5CEC-0562-0152-D82716E683DB}"/>
                </a:ext>
              </a:extLst>
            </p:cNvPr>
            <p:cNvSpPr/>
            <p:nvPr/>
          </p:nvSpPr>
          <p:spPr>
            <a:xfrm>
              <a:off x="3921550" y="2888575"/>
              <a:ext cx="451950" cy="160950"/>
            </a:xfrm>
            <a:custGeom>
              <a:avLst/>
              <a:gdLst/>
              <a:ahLst/>
              <a:cxnLst/>
              <a:rect l="l" t="t" r="r" b="b"/>
              <a:pathLst>
                <a:path w="18078" h="6438" extrusionOk="0">
                  <a:moveTo>
                    <a:pt x="4588" y="1"/>
                  </a:moveTo>
                  <a:lnTo>
                    <a:pt x="0" y="6438"/>
                  </a:lnTo>
                  <a:lnTo>
                    <a:pt x="4565" y="526"/>
                  </a:lnTo>
                  <a:lnTo>
                    <a:pt x="18078" y="6255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2893;p41">
              <a:extLst>
                <a:ext uri="{FF2B5EF4-FFF2-40B4-BE49-F238E27FC236}">
                  <a16:creationId xmlns:a16="http://schemas.microsoft.com/office/drawing/2014/main" id="{13A8651B-1938-AC47-3CF3-024B41D9631C}"/>
                </a:ext>
              </a:extLst>
            </p:cNvPr>
            <p:cNvSpPr/>
            <p:nvPr/>
          </p:nvSpPr>
          <p:spPr>
            <a:xfrm>
              <a:off x="4063075" y="2939375"/>
              <a:ext cx="482200" cy="235700"/>
            </a:xfrm>
            <a:custGeom>
              <a:avLst/>
              <a:gdLst/>
              <a:ahLst/>
              <a:cxnLst/>
              <a:rect l="l" t="t" r="r" b="b"/>
              <a:pathLst>
                <a:path w="19288" h="9428" extrusionOk="0">
                  <a:moveTo>
                    <a:pt x="0" y="0"/>
                  </a:moveTo>
                  <a:lnTo>
                    <a:pt x="19150" y="9427"/>
                  </a:lnTo>
                  <a:lnTo>
                    <a:pt x="19287" y="8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2894;p41">
              <a:extLst>
                <a:ext uri="{FF2B5EF4-FFF2-40B4-BE49-F238E27FC236}">
                  <a16:creationId xmlns:a16="http://schemas.microsoft.com/office/drawing/2014/main" id="{2813757E-6A69-8DA8-5F21-321AA79E7786}"/>
                </a:ext>
              </a:extLst>
            </p:cNvPr>
            <p:cNvSpPr/>
            <p:nvPr/>
          </p:nvSpPr>
          <p:spPr>
            <a:xfrm>
              <a:off x="3813700" y="2982750"/>
              <a:ext cx="657400" cy="258500"/>
            </a:xfrm>
            <a:custGeom>
              <a:avLst/>
              <a:gdLst/>
              <a:ahLst/>
              <a:cxnLst/>
              <a:rect l="l" t="t" r="r" b="b"/>
              <a:pathLst>
                <a:path w="26296" h="10340" extrusionOk="0">
                  <a:moveTo>
                    <a:pt x="8469" y="0"/>
                  </a:moveTo>
                  <a:lnTo>
                    <a:pt x="0" y="10340"/>
                  </a:lnTo>
                  <a:lnTo>
                    <a:pt x="8560" y="1096"/>
                  </a:lnTo>
                  <a:lnTo>
                    <a:pt x="26158" y="8354"/>
                  </a:lnTo>
                  <a:lnTo>
                    <a:pt x="26295" y="8217"/>
                  </a:lnTo>
                  <a:lnTo>
                    <a:pt x="846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2895;p41">
              <a:extLst>
                <a:ext uri="{FF2B5EF4-FFF2-40B4-BE49-F238E27FC236}">
                  <a16:creationId xmlns:a16="http://schemas.microsoft.com/office/drawing/2014/main" id="{64C253DD-84E5-9108-E2FF-91AF4EA5227C}"/>
                </a:ext>
              </a:extLst>
            </p:cNvPr>
            <p:cNvSpPr/>
            <p:nvPr/>
          </p:nvSpPr>
          <p:spPr>
            <a:xfrm>
              <a:off x="3980325" y="3302375"/>
              <a:ext cx="296750" cy="175225"/>
            </a:xfrm>
            <a:custGeom>
              <a:avLst/>
              <a:gdLst/>
              <a:ahLst/>
              <a:cxnLst/>
              <a:rect l="l" t="t" r="r" b="b"/>
              <a:pathLst>
                <a:path w="11870" h="7009" extrusionOk="0">
                  <a:moveTo>
                    <a:pt x="7345" y="1"/>
                  </a:moveTo>
                  <a:cubicBezTo>
                    <a:pt x="6475" y="1"/>
                    <a:pt x="5704" y="514"/>
                    <a:pt x="5045" y="1253"/>
                  </a:cubicBezTo>
                  <a:cubicBezTo>
                    <a:pt x="4588" y="1732"/>
                    <a:pt x="4155" y="2280"/>
                    <a:pt x="3812" y="2850"/>
                  </a:cubicBezTo>
                  <a:cubicBezTo>
                    <a:pt x="3616" y="3217"/>
                    <a:pt x="3390" y="3425"/>
                    <a:pt x="3125" y="3425"/>
                  </a:cubicBezTo>
                  <a:cubicBezTo>
                    <a:pt x="2928" y="3425"/>
                    <a:pt x="2709" y="3309"/>
                    <a:pt x="2465" y="3056"/>
                  </a:cubicBezTo>
                  <a:cubicBezTo>
                    <a:pt x="2077" y="2645"/>
                    <a:pt x="1552" y="2189"/>
                    <a:pt x="913" y="2143"/>
                  </a:cubicBezTo>
                  <a:cubicBezTo>
                    <a:pt x="888" y="2141"/>
                    <a:pt x="863" y="2141"/>
                    <a:pt x="838" y="2141"/>
                  </a:cubicBezTo>
                  <a:cubicBezTo>
                    <a:pt x="464" y="2141"/>
                    <a:pt x="179" y="2305"/>
                    <a:pt x="114" y="2691"/>
                  </a:cubicBezTo>
                  <a:cubicBezTo>
                    <a:pt x="0" y="3535"/>
                    <a:pt x="822" y="4403"/>
                    <a:pt x="1347" y="4905"/>
                  </a:cubicBezTo>
                  <a:cubicBezTo>
                    <a:pt x="2077" y="5635"/>
                    <a:pt x="2762" y="6114"/>
                    <a:pt x="3721" y="6480"/>
                  </a:cubicBezTo>
                  <a:cubicBezTo>
                    <a:pt x="4574" y="6787"/>
                    <a:pt x="5561" y="7009"/>
                    <a:pt x="6519" y="7009"/>
                  </a:cubicBezTo>
                  <a:cubicBezTo>
                    <a:pt x="7764" y="7009"/>
                    <a:pt x="8960" y="6635"/>
                    <a:pt x="9747" y="5589"/>
                  </a:cubicBezTo>
                  <a:cubicBezTo>
                    <a:pt x="9747" y="5589"/>
                    <a:pt x="11870" y="2029"/>
                    <a:pt x="8491" y="294"/>
                  </a:cubicBezTo>
                  <a:cubicBezTo>
                    <a:pt x="8093" y="91"/>
                    <a:pt x="7710" y="1"/>
                    <a:pt x="7345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2896;p41">
              <a:extLst>
                <a:ext uri="{FF2B5EF4-FFF2-40B4-BE49-F238E27FC236}">
                  <a16:creationId xmlns:a16="http://schemas.microsoft.com/office/drawing/2014/main" id="{8DF11B80-075F-9454-697B-EDE56C7E527F}"/>
                </a:ext>
              </a:extLst>
            </p:cNvPr>
            <p:cNvSpPr/>
            <p:nvPr/>
          </p:nvSpPr>
          <p:spPr>
            <a:xfrm>
              <a:off x="4055650" y="3303425"/>
              <a:ext cx="115850" cy="121625"/>
            </a:xfrm>
            <a:custGeom>
              <a:avLst/>
              <a:gdLst/>
              <a:ahLst/>
              <a:cxnLst/>
              <a:rect l="l" t="t" r="r" b="b"/>
              <a:pathLst>
                <a:path w="4634" h="4865" extrusionOk="0">
                  <a:moveTo>
                    <a:pt x="3447" y="1"/>
                  </a:moveTo>
                  <a:cubicBezTo>
                    <a:pt x="3241" y="47"/>
                    <a:pt x="3150" y="92"/>
                    <a:pt x="3150" y="92"/>
                  </a:cubicBezTo>
                  <a:cubicBezTo>
                    <a:pt x="3150" y="92"/>
                    <a:pt x="3036" y="138"/>
                    <a:pt x="2899" y="229"/>
                  </a:cubicBezTo>
                  <a:cubicBezTo>
                    <a:pt x="2739" y="343"/>
                    <a:pt x="2557" y="503"/>
                    <a:pt x="2374" y="709"/>
                  </a:cubicBezTo>
                  <a:cubicBezTo>
                    <a:pt x="1963" y="1142"/>
                    <a:pt x="1598" y="1781"/>
                    <a:pt x="1187" y="2375"/>
                  </a:cubicBezTo>
                  <a:cubicBezTo>
                    <a:pt x="936" y="2717"/>
                    <a:pt x="662" y="3128"/>
                    <a:pt x="366" y="3448"/>
                  </a:cubicBezTo>
                  <a:cubicBezTo>
                    <a:pt x="229" y="3585"/>
                    <a:pt x="114" y="3721"/>
                    <a:pt x="0" y="3858"/>
                  </a:cubicBezTo>
                  <a:cubicBezTo>
                    <a:pt x="206" y="3699"/>
                    <a:pt x="434" y="3562"/>
                    <a:pt x="639" y="3425"/>
                  </a:cubicBezTo>
                  <a:cubicBezTo>
                    <a:pt x="845" y="3265"/>
                    <a:pt x="936" y="3037"/>
                    <a:pt x="1119" y="2854"/>
                  </a:cubicBezTo>
                  <a:cubicBezTo>
                    <a:pt x="1279" y="2649"/>
                    <a:pt x="1461" y="2535"/>
                    <a:pt x="1621" y="2329"/>
                  </a:cubicBezTo>
                  <a:cubicBezTo>
                    <a:pt x="1963" y="1873"/>
                    <a:pt x="2260" y="1393"/>
                    <a:pt x="2671" y="1005"/>
                  </a:cubicBezTo>
                  <a:cubicBezTo>
                    <a:pt x="2853" y="823"/>
                    <a:pt x="3036" y="686"/>
                    <a:pt x="3150" y="617"/>
                  </a:cubicBezTo>
                  <a:cubicBezTo>
                    <a:pt x="3264" y="549"/>
                    <a:pt x="3333" y="526"/>
                    <a:pt x="3333" y="526"/>
                  </a:cubicBezTo>
                  <a:cubicBezTo>
                    <a:pt x="3333" y="526"/>
                    <a:pt x="3401" y="480"/>
                    <a:pt x="3515" y="457"/>
                  </a:cubicBezTo>
                  <a:cubicBezTo>
                    <a:pt x="3547" y="451"/>
                    <a:pt x="3580" y="447"/>
                    <a:pt x="3614" y="447"/>
                  </a:cubicBezTo>
                  <a:cubicBezTo>
                    <a:pt x="3705" y="447"/>
                    <a:pt x="3804" y="478"/>
                    <a:pt x="3903" y="594"/>
                  </a:cubicBezTo>
                  <a:cubicBezTo>
                    <a:pt x="4018" y="731"/>
                    <a:pt x="4109" y="1028"/>
                    <a:pt x="4086" y="1348"/>
                  </a:cubicBezTo>
                  <a:cubicBezTo>
                    <a:pt x="4063" y="1667"/>
                    <a:pt x="3995" y="2010"/>
                    <a:pt x="3881" y="2329"/>
                  </a:cubicBezTo>
                  <a:cubicBezTo>
                    <a:pt x="3401" y="3676"/>
                    <a:pt x="2443" y="4840"/>
                    <a:pt x="2488" y="4863"/>
                  </a:cubicBezTo>
                  <a:cubicBezTo>
                    <a:pt x="2489" y="4864"/>
                    <a:pt x="2491" y="4864"/>
                    <a:pt x="2492" y="4864"/>
                  </a:cubicBezTo>
                  <a:cubicBezTo>
                    <a:pt x="2534" y="4864"/>
                    <a:pt x="2799" y="4616"/>
                    <a:pt x="3127" y="4201"/>
                  </a:cubicBezTo>
                  <a:cubicBezTo>
                    <a:pt x="3470" y="3767"/>
                    <a:pt x="3881" y="3151"/>
                    <a:pt x="4177" y="2443"/>
                  </a:cubicBezTo>
                  <a:cubicBezTo>
                    <a:pt x="4474" y="1758"/>
                    <a:pt x="4634" y="937"/>
                    <a:pt x="4223" y="343"/>
                  </a:cubicBezTo>
                  <a:cubicBezTo>
                    <a:pt x="4132" y="184"/>
                    <a:pt x="3972" y="92"/>
                    <a:pt x="3835" y="47"/>
                  </a:cubicBezTo>
                  <a:cubicBezTo>
                    <a:pt x="3675" y="1"/>
                    <a:pt x="3538" y="1"/>
                    <a:pt x="3447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2897;p41">
              <a:extLst>
                <a:ext uri="{FF2B5EF4-FFF2-40B4-BE49-F238E27FC236}">
                  <a16:creationId xmlns:a16="http://schemas.microsoft.com/office/drawing/2014/main" id="{0264E3E7-8983-220F-2D8B-931683E0EE07}"/>
                </a:ext>
              </a:extLst>
            </p:cNvPr>
            <p:cNvSpPr/>
            <p:nvPr/>
          </p:nvSpPr>
          <p:spPr>
            <a:xfrm>
              <a:off x="4145225" y="3299725"/>
              <a:ext cx="63950" cy="127100"/>
            </a:xfrm>
            <a:custGeom>
              <a:avLst/>
              <a:gdLst/>
              <a:ahLst/>
              <a:cxnLst/>
              <a:rect l="l" t="t" r="r" b="b"/>
              <a:pathLst>
                <a:path w="2558" h="5084" extrusionOk="0">
                  <a:moveTo>
                    <a:pt x="831" y="0"/>
                  </a:moveTo>
                  <a:cubicBezTo>
                    <a:pt x="680" y="0"/>
                    <a:pt x="538" y="25"/>
                    <a:pt x="412" y="80"/>
                  </a:cubicBezTo>
                  <a:cubicBezTo>
                    <a:pt x="229" y="126"/>
                    <a:pt x="115" y="263"/>
                    <a:pt x="69" y="354"/>
                  </a:cubicBezTo>
                  <a:cubicBezTo>
                    <a:pt x="24" y="446"/>
                    <a:pt x="1" y="491"/>
                    <a:pt x="24" y="514"/>
                  </a:cubicBezTo>
                  <a:cubicBezTo>
                    <a:pt x="25" y="515"/>
                    <a:pt x="26" y="516"/>
                    <a:pt x="28" y="516"/>
                  </a:cubicBezTo>
                  <a:cubicBezTo>
                    <a:pt x="58" y="516"/>
                    <a:pt x="175" y="305"/>
                    <a:pt x="457" y="240"/>
                  </a:cubicBezTo>
                  <a:cubicBezTo>
                    <a:pt x="515" y="227"/>
                    <a:pt x="578" y="221"/>
                    <a:pt x="645" y="221"/>
                  </a:cubicBezTo>
                  <a:cubicBezTo>
                    <a:pt x="920" y="221"/>
                    <a:pt x="1259" y="330"/>
                    <a:pt x="1553" y="514"/>
                  </a:cubicBezTo>
                  <a:cubicBezTo>
                    <a:pt x="1713" y="628"/>
                    <a:pt x="1873" y="788"/>
                    <a:pt x="1964" y="925"/>
                  </a:cubicBezTo>
                  <a:cubicBezTo>
                    <a:pt x="1987" y="948"/>
                    <a:pt x="2010" y="993"/>
                    <a:pt x="2010" y="1016"/>
                  </a:cubicBezTo>
                  <a:cubicBezTo>
                    <a:pt x="2032" y="1062"/>
                    <a:pt x="2032" y="1108"/>
                    <a:pt x="2055" y="1153"/>
                  </a:cubicBezTo>
                  <a:cubicBezTo>
                    <a:pt x="2078" y="1222"/>
                    <a:pt x="2078" y="1313"/>
                    <a:pt x="2078" y="1404"/>
                  </a:cubicBezTo>
                  <a:cubicBezTo>
                    <a:pt x="2124" y="1701"/>
                    <a:pt x="2101" y="1929"/>
                    <a:pt x="2101" y="1929"/>
                  </a:cubicBezTo>
                  <a:cubicBezTo>
                    <a:pt x="2101" y="1929"/>
                    <a:pt x="2101" y="2135"/>
                    <a:pt x="2055" y="2454"/>
                  </a:cubicBezTo>
                  <a:cubicBezTo>
                    <a:pt x="2010" y="2774"/>
                    <a:pt x="1918" y="3208"/>
                    <a:pt x="1758" y="3618"/>
                  </a:cubicBezTo>
                  <a:cubicBezTo>
                    <a:pt x="1599" y="4029"/>
                    <a:pt x="1393" y="4417"/>
                    <a:pt x="1188" y="4668"/>
                  </a:cubicBezTo>
                  <a:cubicBezTo>
                    <a:pt x="982" y="4919"/>
                    <a:pt x="777" y="5056"/>
                    <a:pt x="800" y="5079"/>
                  </a:cubicBezTo>
                  <a:cubicBezTo>
                    <a:pt x="802" y="5082"/>
                    <a:pt x="808" y="5083"/>
                    <a:pt x="816" y="5083"/>
                  </a:cubicBezTo>
                  <a:cubicBezTo>
                    <a:pt x="877" y="5083"/>
                    <a:pt x="1080" y="5004"/>
                    <a:pt x="1302" y="4782"/>
                  </a:cubicBezTo>
                  <a:cubicBezTo>
                    <a:pt x="1576" y="4554"/>
                    <a:pt x="1850" y="4166"/>
                    <a:pt x="2055" y="3755"/>
                  </a:cubicBezTo>
                  <a:cubicBezTo>
                    <a:pt x="2261" y="3322"/>
                    <a:pt x="2398" y="2865"/>
                    <a:pt x="2466" y="2523"/>
                  </a:cubicBezTo>
                  <a:cubicBezTo>
                    <a:pt x="2534" y="2180"/>
                    <a:pt x="2557" y="1929"/>
                    <a:pt x="2557" y="1929"/>
                  </a:cubicBezTo>
                  <a:cubicBezTo>
                    <a:pt x="2557" y="1929"/>
                    <a:pt x="2557" y="1701"/>
                    <a:pt x="2512" y="1336"/>
                  </a:cubicBezTo>
                  <a:cubicBezTo>
                    <a:pt x="2489" y="1245"/>
                    <a:pt x="2466" y="1153"/>
                    <a:pt x="2443" y="1039"/>
                  </a:cubicBezTo>
                  <a:cubicBezTo>
                    <a:pt x="2420" y="993"/>
                    <a:pt x="2398" y="948"/>
                    <a:pt x="2375" y="879"/>
                  </a:cubicBezTo>
                  <a:cubicBezTo>
                    <a:pt x="2352" y="811"/>
                    <a:pt x="2329" y="765"/>
                    <a:pt x="2283" y="697"/>
                  </a:cubicBezTo>
                  <a:cubicBezTo>
                    <a:pt x="2124" y="514"/>
                    <a:pt x="1918" y="354"/>
                    <a:pt x="1713" y="240"/>
                  </a:cubicBezTo>
                  <a:cubicBezTo>
                    <a:pt x="1429" y="91"/>
                    <a:pt x="1116" y="0"/>
                    <a:pt x="831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2898;p41">
              <a:extLst>
                <a:ext uri="{FF2B5EF4-FFF2-40B4-BE49-F238E27FC236}">
                  <a16:creationId xmlns:a16="http://schemas.microsoft.com/office/drawing/2014/main" id="{8AA295C6-EA1F-9512-721A-5ACB6BC926A5}"/>
                </a:ext>
              </a:extLst>
            </p:cNvPr>
            <p:cNvSpPr/>
            <p:nvPr/>
          </p:nvSpPr>
          <p:spPr>
            <a:xfrm>
              <a:off x="4196025" y="3317275"/>
              <a:ext cx="42250" cy="110650"/>
            </a:xfrm>
            <a:custGeom>
              <a:avLst/>
              <a:gdLst/>
              <a:ahLst/>
              <a:cxnLst/>
              <a:rect l="l" t="t" r="r" b="b"/>
              <a:pathLst>
                <a:path w="1690" h="4426" extrusionOk="0">
                  <a:moveTo>
                    <a:pt x="94" y="0"/>
                  </a:moveTo>
                  <a:cubicBezTo>
                    <a:pt x="49" y="0"/>
                    <a:pt x="23" y="9"/>
                    <a:pt x="23" y="18"/>
                  </a:cubicBezTo>
                  <a:cubicBezTo>
                    <a:pt x="0" y="63"/>
                    <a:pt x="160" y="109"/>
                    <a:pt x="343" y="246"/>
                  </a:cubicBezTo>
                  <a:cubicBezTo>
                    <a:pt x="525" y="406"/>
                    <a:pt x="731" y="634"/>
                    <a:pt x="913" y="908"/>
                  </a:cubicBezTo>
                  <a:cubicBezTo>
                    <a:pt x="1073" y="1182"/>
                    <a:pt x="1187" y="1456"/>
                    <a:pt x="1210" y="1684"/>
                  </a:cubicBezTo>
                  <a:cubicBezTo>
                    <a:pt x="1256" y="1912"/>
                    <a:pt x="1233" y="2049"/>
                    <a:pt x="1233" y="2049"/>
                  </a:cubicBezTo>
                  <a:cubicBezTo>
                    <a:pt x="1233" y="2049"/>
                    <a:pt x="1233" y="2209"/>
                    <a:pt x="1210" y="2437"/>
                  </a:cubicBezTo>
                  <a:cubicBezTo>
                    <a:pt x="1187" y="2665"/>
                    <a:pt x="1096" y="2962"/>
                    <a:pt x="982" y="3259"/>
                  </a:cubicBezTo>
                  <a:cubicBezTo>
                    <a:pt x="731" y="3852"/>
                    <a:pt x="320" y="4400"/>
                    <a:pt x="388" y="4423"/>
                  </a:cubicBezTo>
                  <a:cubicBezTo>
                    <a:pt x="389" y="4425"/>
                    <a:pt x="392" y="4426"/>
                    <a:pt x="395" y="4426"/>
                  </a:cubicBezTo>
                  <a:cubicBezTo>
                    <a:pt x="459" y="4426"/>
                    <a:pt x="951" y="3984"/>
                    <a:pt x="1256" y="3396"/>
                  </a:cubicBezTo>
                  <a:cubicBezTo>
                    <a:pt x="1438" y="3099"/>
                    <a:pt x="1575" y="2779"/>
                    <a:pt x="1621" y="2506"/>
                  </a:cubicBezTo>
                  <a:cubicBezTo>
                    <a:pt x="1689" y="2232"/>
                    <a:pt x="1689" y="2049"/>
                    <a:pt x="1689" y="2049"/>
                  </a:cubicBezTo>
                  <a:cubicBezTo>
                    <a:pt x="1689" y="2049"/>
                    <a:pt x="1689" y="1866"/>
                    <a:pt x="1621" y="1593"/>
                  </a:cubicBezTo>
                  <a:cubicBezTo>
                    <a:pt x="1575" y="1319"/>
                    <a:pt x="1393" y="999"/>
                    <a:pt x="1164" y="725"/>
                  </a:cubicBezTo>
                  <a:cubicBezTo>
                    <a:pt x="959" y="451"/>
                    <a:pt x="685" y="223"/>
                    <a:pt x="434" y="109"/>
                  </a:cubicBezTo>
                  <a:cubicBezTo>
                    <a:pt x="292" y="24"/>
                    <a:pt x="168" y="0"/>
                    <a:pt x="94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2899;p41">
              <a:extLst>
                <a:ext uri="{FF2B5EF4-FFF2-40B4-BE49-F238E27FC236}">
                  <a16:creationId xmlns:a16="http://schemas.microsoft.com/office/drawing/2014/main" id="{C08239EC-DB08-5B50-A7FC-B25940F1788B}"/>
                </a:ext>
              </a:extLst>
            </p:cNvPr>
            <p:cNvSpPr/>
            <p:nvPr/>
          </p:nvSpPr>
          <p:spPr>
            <a:xfrm>
              <a:off x="4176050" y="3351825"/>
              <a:ext cx="73625" cy="121875"/>
            </a:xfrm>
            <a:custGeom>
              <a:avLst/>
              <a:gdLst/>
              <a:ahLst/>
              <a:cxnLst/>
              <a:rect l="l" t="t" r="r" b="b"/>
              <a:pathLst>
                <a:path w="2945" h="4875" extrusionOk="0">
                  <a:moveTo>
                    <a:pt x="2092" y="1"/>
                  </a:moveTo>
                  <a:cubicBezTo>
                    <a:pt x="2085" y="1"/>
                    <a:pt x="2080" y="2"/>
                    <a:pt x="2078" y="5"/>
                  </a:cubicBezTo>
                  <a:cubicBezTo>
                    <a:pt x="2055" y="28"/>
                    <a:pt x="2214" y="165"/>
                    <a:pt x="2351" y="393"/>
                  </a:cubicBezTo>
                  <a:cubicBezTo>
                    <a:pt x="2511" y="621"/>
                    <a:pt x="2625" y="987"/>
                    <a:pt x="2580" y="1329"/>
                  </a:cubicBezTo>
                  <a:cubicBezTo>
                    <a:pt x="2580" y="1694"/>
                    <a:pt x="2443" y="2037"/>
                    <a:pt x="2306" y="2288"/>
                  </a:cubicBezTo>
                  <a:cubicBezTo>
                    <a:pt x="2192" y="2539"/>
                    <a:pt x="2078" y="2698"/>
                    <a:pt x="2078" y="2698"/>
                  </a:cubicBezTo>
                  <a:cubicBezTo>
                    <a:pt x="2078" y="2698"/>
                    <a:pt x="2009" y="2858"/>
                    <a:pt x="1849" y="3087"/>
                  </a:cubicBezTo>
                  <a:cubicBezTo>
                    <a:pt x="1690" y="3338"/>
                    <a:pt x="1461" y="3634"/>
                    <a:pt x="1187" y="3908"/>
                  </a:cubicBezTo>
                  <a:cubicBezTo>
                    <a:pt x="936" y="4182"/>
                    <a:pt x="640" y="4433"/>
                    <a:pt x="411" y="4593"/>
                  </a:cubicBezTo>
                  <a:cubicBezTo>
                    <a:pt x="160" y="4753"/>
                    <a:pt x="0" y="4844"/>
                    <a:pt x="0" y="4867"/>
                  </a:cubicBezTo>
                  <a:cubicBezTo>
                    <a:pt x="0" y="4872"/>
                    <a:pt x="11" y="4875"/>
                    <a:pt x="30" y="4875"/>
                  </a:cubicBezTo>
                  <a:cubicBezTo>
                    <a:pt x="96" y="4875"/>
                    <a:pt x="267" y="4841"/>
                    <a:pt x="480" y="4753"/>
                  </a:cubicBezTo>
                  <a:cubicBezTo>
                    <a:pt x="777" y="4616"/>
                    <a:pt x="1119" y="4410"/>
                    <a:pt x="1416" y="4136"/>
                  </a:cubicBezTo>
                  <a:cubicBezTo>
                    <a:pt x="1735" y="3885"/>
                    <a:pt x="2009" y="3589"/>
                    <a:pt x="2192" y="3338"/>
                  </a:cubicBezTo>
                  <a:cubicBezTo>
                    <a:pt x="2374" y="3109"/>
                    <a:pt x="2488" y="2927"/>
                    <a:pt x="2488" y="2927"/>
                  </a:cubicBezTo>
                  <a:cubicBezTo>
                    <a:pt x="2488" y="2927"/>
                    <a:pt x="2580" y="2744"/>
                    <a:pt x="2694" y="2470"/>
                  </a:cubicBezTo>
                  <a:cubicBezTo>
                    <a:pt x="2808" y="2173"/>
                    <a:pt x="2945" y="1763"/>
                    <a:pt x="2922" y="1352"/>
                  </a:cubicBezTo>
                  <a:cubicBezTo>
                    <a:pt x="2899" y="1124"/>
                    <a:pt x="2854" y="918"/>
                    <a:pt x="2785" y="736"/>
                  </a:cubicBezTo>
                  <a:cubicBezTo>
                    <a:pt x="2694" y="553"/>
                    <a:pt x="2603" y="393"/>
                    <a:pt x="2488" y="279"/>
                  </a:cubicBezTo>
                  <a:cubicBezTo>
                    <a:pt x="2308" y="78"/>
                    <a:pt x="2144" y="1"/>
                    <a:pt x="209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2900;p41">
              <a:extLst>
                <a:ext uri="{FF2B5EF4-FFF2-40B4-BE49-F238E27FC236}">
                  <a16:creationId xmlns:a16="http://schemas.microsoft.com/office/drawing/2014/main" id="{CFAFEEC7-1BC4-9839-B179-49DC856DE167}"/>
                </a:ext>
              </a:extLst>
            </p:cNvPr>
            <p:cNvSpPr/>
            <p:nvPr/>
          </p:nvSpPr>
          <p:spPr>
            <a:xfrm>
              <a:off x="3975750" y="3349375"/>
              <a:ext cx="97600" cy="109375"/>
            </a:xfrm>
            <a:custGeom>
              <a:avLst/>
              <a:gdLst/>
              <a:ahLst/>
              <a:cxnLst/>
              <a:rect l="l" t="t" r="r" b="b"/>
              <a:pathLst>
                <a:path w="3904" h="4375" extrusionOk="0">
                  <a:moveTo>
                    <a:pt x="948" y="0"/>
                  </a:moveTo>
                  <a:cubicBezTo>
                    <a:pt x="868" y="0"/>
                    <a:pt x="788" y="12"/>
                    <a:pt x="708" y="35"/>
                  </a:cubicBezTo>
                  <a:cubicBezTo>
                    <a:pt x="549" y="80"/>
                    <a:pt x="434" y="149"/>
                    <a:pt x="320" y="240"/>
                  </a:cubicBezTo>
                  <a:cubicBezTo>
                    <a:pt x="115" y="423"/>
                    <a:pt x="46" y="674"/>
                    <a:pt x="24" y="834"/>
                  </a:cubicBezTo>
                  <a:cubicBezTo>
                    <a:pt x="1" y="993"/>
                    <a:pt x="24" y="1085"/>
                    <a:pt x="24" y="1085"/>
                  </a:cubicBezTo>
                  <a:cubicBezTo>
                    <a:pt x="24" y="1085"/>
                    <a:pt x="24" y="1153"/>
                    <a:pt x="69" y="1290"/>
                  </a:cubicBezTo>
                  <a:cubicBezTo>
                    <a:pt x="92" y="1427"/>
                    <a:pt x="161" y="1610"/>
                    <a:pt x="252" y="1815"/>
                  </a:cubicBezTo>
                  <a:cubicBezTo>
                    <a:pt x="275" y="1861"/>
                    <a:pt x="297" y="1906"/>
                    <a:pt x="320" y="1975"/>
                  </a:cubicBezTo>
                  <a:cubicBezTo>
                    <a:pt x="343" y="2020"/>
                    <a:pt x="366" y="2089"/>
                    <a:pt x="412" y="2157"/>
                  </a:cubicBezTo>
                  <a:cubicBezTo>
                    <a:pt x="480" y="2271"/>
                    <a:pt x="571" y="2363"/>
                    <a:pt x="663" y="2500"/>
                  </a:cubicBezTo>
                  <a:cubicBezTo>
                    <a:pt x="845" y="2705"/>
                    <a:pt x="1028" y="2888"/>
                    <a:pt x="1233" y="3116"/>
                  </a:cubicBezTo>
                  <a:cubicBezTo>
                    <a:pt x="1621" y="3550"/>
                    <a:pt x="2124" y="3892"/>
                    <a:pt x="2489" y="4098"/>
                  </a:cubicBezTo>
                  <a:cubicBezTo>
                    <a:pt x="2838" y="4282"/>
                    <a:pt x="3095" y="4375"/>
                    <a:pt x="3159" y="4375"/>
                  </a:cubicBezTo>
                  <a:cubicBezTo>
                    <a:pt x="3166" y="4375"/>
                    <a:pt x="3171" y="4374"/>
                    <a:pt x="3173" y="4371"/>
                  </a:cubicBezTo>
                  <a:cubicBezTo>
                    <a:pt x="3173" y="4349"/>
                    <a:pt x="2945" y="4189"/>
                    <a:pt x="2580" y="3961"/>
                  </a:cubicBezTo>
                  <a:cubicBezTo>
                    <a:pt x="2260" y="3709"/>
                    <a:pt x="1804" y="3344"/>
                    <a:pt x="1484" y="2911"/>
                  </a:cubicBezTo>
                  <a:cubicBezTo>
                    <a:pt x="1302" y="2705"/>
                    <a:pt x="1119" y="2454"/>
                    <a:pt x="959" y="2249"/>
                  </a:cubicBezTo>
                  <a:cubicBezTo>
                    <a:pt x="891" y="2135"/>
                    <a:pt x="800" y="2043"/>
                    <a:pt x="754" y="1952"/>
                  </a:cubicBezTo>
                  <a:cubicBezTo>
                    <a:pt x="731" y="1906"/>
                    <a:pt x="708" y="1861"/>
                    <a:pt x="686" y="1815"/>
                  </a:cubicBezTo>
                  <a:cubicBezTo>
                    <a:pt x="686" y="1769"/>
                    <a:pt x="663" y="1701"/>
                    <a:pt x="640" y="1655"/>
                  </a:cubicBezTo>
                  <a:cubicBezTo>
                    <a:pt x="480" y="1267"/>
                    <a:pt x="480" y="1039"/>
                    <a:pt x="480" y="1039"/>
                  </a:cubicBezTo>
                  <a:cubicBezTo>
                    <a:pt x="480" y="1039"/>
                    <a:pt x="389" y="788"/>
                    <a:pt x="617" y="560"/>
                  </a:cubicBezTo>
                  <a:cubicBezTo>
                    <a:pt x="716" y="460"/>
                    <a:pt x="850" y="395"/>
                    <a:pt x="1019" y="395"/>
                  </a:cubicBezTo>
                  <a:cubicBezTo>
                    <a:pt x="1044" y="395"/>
                    <a:pt x="1070" y="397"/>
                    <a:pt x="1096" y="400"/>
                  </a:cubicBezTo>
                  <a:cubicBezTo>
                    <a:pt x="1325" y="445"/>
                    <a:pt x="1576" y="582"/>
                    <a:pt x="1804" y="719"/>
                  </a:cubicBezTo>
                  <a:cubicBezTo>
                    <a:pt x="2260" y="1039"/>
                    <a:pt x="2740" y="1404"/>
                    <a:pt x="3196" y="1495"/>
                  </a:cubicBezTo>
                  <a:cubicBezTo>
                    <a:pt x="3292" y="1524"/>
                    <a:pt x="3384" y="1537"/>
                    <a:pt x="3466" y="1537"/>
                  </a:cubicBezTo>
                  <a:cubicBezTo>
                    <a:pt x="3581" y="1537"/>
                    <a:pt x="3678" y="1512"/>
                    <a:pt x="3744" y="1473"/>
                  </a:cubicBezTo>
                  <a:cubicBezTo>
                    <a:pt x="3858" y="1404"/>
                    <a:pt x="3904" y="1336"/>
                    <a:pt x="3904" y="1336"/>
                  </a:cubicBezTo>
                  <a:cubicBezTo>
                    <a:pt x="3902" y="1331"/>
                    <a:pt x="3897" y="1329"/>
                    <a:pt x="3889" y="1329"/>
                  </a:cubicBezTo>
                  <a:cubicBezTo>
                    <a:pt x="3847" y="1329"/>
                    <a:pt x="3725" y="1398"/>
                    <a:pt x="3542" y="1398"/>
                  </a:cubicBezTo>
                  <a:cubicBezTo>
                    <a:pt x="3455" y="1398"/>
                    <a:pt x="3354" y="1382"/>
                    <a:pt x="3242" y="1336"/>
                  </a:cubicBezTo>
                  <a:cubicBezTo>
                    <a:pt x="2854" y="1199"/>
                    <a:pt x="2443" y="834"/>
                    <a:pt x="1987" y="468"/>
                  </a:cubicBezTo>
                  <a:cubicBezTo>
                    <a:pt x="1758" y="286"/>
                    <a:pt x="1507" y="126"/>
                    <a:pt x="1188" y="35"/>
                  </a:cubicBezTo>
                  <a:cubicBezTo>
                    <a:pt x="1108" y="12"/>
                    <a:pt x="1028" y="0"/>
                    <a:pt x="948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2901;p41">
              <a:extLst>
                <a:ext uri="{FF2B5EF4-FFF2-40B4-BE49-F238E27FC236}">
                  <a16:creationId xmlns:a16="http://schemas.microsoft.com/office/drawing/2014/main" id="{4AC17D19-B20A-DF1F-6324-F17BB3221885}"/>
                </a:ext>
              </a:extLst>
            </p:cNvPr>
            <p:cNvSpPr/>
            <p:nvPr/>
          </p:nvSpPr>
          <p:spPr>
            <a:xfrm>
              <a:off x="3981475" y="3369050"/>
              <a:ext cx="263650" cy="108550"/>
            </a:xfrm>
            <a:custGeom>
              <a:avLst/>
              <a:gdLst/>
              <a:ahLst/>
              <a:cxnLst/>
              <a:rect l="l" t="t" r="r" b="b"/>
              <a:pathLst>
                <a:path w="10546" h="4342" extrusionOk="0">
                  <a:moveTo>
                    <a:pt x="10317" y="1"/>
                  </a:moveTo>
                  <a:lnTo>
                    <a:pt x="10317" y="1"/>
                  </a:lnTo>
                  <a:cubicBezTo>
                    <a:pt x="9853" y="1232"/>
                    <a:pt x="8123" y="3069"/>
                    <a:pt x="5583" y="3069"/>
                  </a:cubicBezTo>
                  <a:cubicBezTo>
                    <a:pt x="5250" y="3069"/>
                    <a:pt x="4903" y="3037"/>
                    <a:pt x="4542" y="2968"/>
                  </a:cubicBezTo>
                  <a:cubicBezTo>
                    <a:pt x="1803" y="2443"/>
                    <a:pt x="525" y="708"/>
                    <a:pt x="68" y="115"/>
                  </a:cubicBezTo>
                  <a:lnTo>
                    <a:pt x="68" y="115"/>
                  </a:lnTo>
                  <a:cubicBezTo>
                    <a:pt x="0" y="914"/>
                    <a:pt x="799" y="1736"/>
                    <a:pt x="1301" y="2238"/>
                  </a:cubicBezTo>
                  <a:cubicBezTo>
                    <a:pt x="2031" y="2968"/>
                    <a:pt x="2716" y="3447"/>
                    <a:pt x="3675" y="3813"/>
                  </a:cubicBezTo>
                  <a:cubicBezTo>
                    <a:pt x="4528" y="4120"/>
                    <a:pt x="5515" y="4342"/>
                    <a:pt x="6473" y="4342"/>
                  </a:cubicBezTo>
                  <a:cubicBezTo>
                    <a:pt x="7718" y="4342"/>
                    <a:pt x="8914" y="3968"/>
                    <a:pt x="9701" y="2922"/>
                  </a:cubicBezTo>
                  <a:cubicBezTo>
                    <a:pt x="9701" y="2922"/>
                    <a:pt x="10545" y="1484"/>
                    <a:pt x="10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2902;p41">
              <a:extLst>
                <a:ext uri="{FF2B5EF4-FFF2-40B4-BE49-F238E27FC236}">
                  <a16:creationId xmlns:a16="http://schemas.microsoft.com/office/drawing/2014/main" id="{601EB0A9-5215-6E9C-6019-3199C3B44621}"/>
                </a:ext>
              </a:extLst>
            </p:cNvPr>
            <p:cNvSpPr/>
            <p:nvPr/>
          </p:nvSpPr>
          <p:spPr>
            <a:xfrm>
              <a:off x="4189175" y="2498125"/>
              <a:ext cx="281350" cy="355675"/>
            </a:xfrm>
            <a:custGeom>
              <a:avLst/>
              <a:gdLst/>
              <a:ahLst/>
              <a:cxnLst/>
              <a:rect l="l" t="t" r="r" b="b"/>
              <a:pathLst>
                <a:path w="11254" h="14227" extrusionOk="0">
                  <a:moveTo>
                    <a:pt x="8226" y="1"/>
                  </a:moveTo>
                  <a:cubicBezTo>
                    <a:pt x="7457" y="1"/>
                    <a:pt x="6674" y="267"/>
                    <a:pt x="6095" y="714"/>
                  </a:cubicBezTo>
                  <a:cubicBezTo>
                    <a:pt x="4976" y="1559"/>
                    <a:pt x="3949" y="2700"/>
                    <a:pt x="3219" y="3910"/>
                  </a:cubicBezTo>
                  <a:cubicBezTo>
                    <a:pt x="2100" y="5758"/>
                    <a:pt x="936" y="8018"/>
                    <a:pt x="0" y="10050"/>
                  </a:cubicBezTo>
                  <a:cubicBezTo>
                    <a:pt x="1461" y="11054"/>
                    <a:pt x="4725" y="13063"/>
                    <a:pt x="6506" y="14227"/>
                  </a:cubicBezTo>
                  <a:cubicBezTo>
                    <a:pt x="6825" y="13679"/>
                    <a:pt x="7122" y="13108"/>
                    <a:pt x="7419" y="12515"/>
                  </a:cubicBezTo>
                  <a:cubicBezTo>
                    <a:pt x="8514" y="10346"/>
                    <a:pt x="9473" y="8087"/>
                    <a:pt x="10066" y="5736"/>
                  </a:cubicBezTo>
                  <a:cubicBezTo>
                    <a:pt x="10386" y="4457"/>
                    <a:pt x="11253" y="2152"/>
                    <a:pt x="10363" y="988"/>
                  </a:cubicBezTo>
                  <a:cubicBezTo>
                    <a:pt x="10021" y="531"/>
                    <a:pt x="9564" y="258"/>
                    <a:pt x="9085" y="121"/>
                  </a:cubicBezTo>
                  <a:cubicBezTo>
                    <a:pt x="8809" y="39"/>
                    <a:pt x="8518" y="1"/>
                    <a:pt x="8226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2903;p41">
              <a:extLst>
                <a:ext uri="{FF2B5EF4-FFF2-40B4-BE49-F238E27FC236}">
                  <a16:creationId xmlns:a16="http://schemas.microsoft.com/office/drawing/2014/main" id="{3E92972F-1641-76C6-EAD0-5415C947E56C}"/>
                </a:ext>
              </a:extLst>
            </p:cNvPr>
            <p:cNvSpPr/>
            <p:nvPr/>
          </p:nvSpPr>
          <p:spPr>
            <a:xfrm>
              <a:off x="4208575" y="2718075"/>
              <a:ext cx="110150" cy="53800"/>
            </a:xfrm>
            <a:custGeom>
              <a:avLst/>
              <a:gdLst/>
              <a:ahLst/>
              <a:cxnLst/>
              <a:rect l="l" t="t" r="r" b="b"/>
              <a:pathLst>
                <a:path w="4406" h="2152" extrusionOk="0">
                  <a:moveTo>
                    <a:pt x="66" y="1"/>
                  </a:moveTo>
                  <a:cubicBezTo>
                    <a:pt x="28" y="1"/>
                    <a:pt x="5" y="7"/>
                    <a:pt x="0" y="19"/>
                  </a:cubicBezTo>
                  <a:cubicBezTo>
                    <a:pt x="0" y="65"/>
                    <a:pt x="548" y="316"/>
                    <a:pt x="1119" y="521"/>
                  </a:cubicBezTo>
                  <a:lnTo>
                    <a:pt x="2192" y="1069"/>
                  </a:lnTo>
                  <a:cubicBezTo>
                    <a:pt x="2192" y="1069"/>
                    <a:pt x="2740" y="1343"/>
                    <a:pt x="3287" y="1617"/>
                  </a:cubicBezTo>
                  <a:cubicBezTo>
                    <a:pt x="3761" y="1884"/>
                    <a:pt x="4252" y="2152"/>
                    <a:pt x="4361" y="2152"/>
                  </a:cubicBezTo>
                  <a:cubicBezTo>
                    <a:pt x="4373" y="2152"/>
                    <a:pt x="4381" y="2149"/>
                    <a:pt x="4383" y="2142"/>
                  </a:cubicBezTo>
                  <a:cubicBezTo>
                    <a:pt x="4406" y="2096"/>
                    <a:pt x="3926" y="1708"/>
                    <a:pt x="3424" y="1343"/>
                  </a:cubicBezTo>
                  <a:cubicBezTo>
                    <a:pt x="2899" y="1001"/>
                    <a:pt x="2374" y="681"/>
                    <a:pt x="2374" y="681"/>
                  </a:cubicBezTo>
                  <a:cubicBezTo>
                    <a:pt x="2374" y="681"/>
                    <a:pt x="1804" y="453"/>
                    <a:pt x="1210" y="247"/>
                  </a:cubicBezTo>
                  <a:cubicBezTo>
                    <a:pt x="724" y="116"/>
                    <a:pt x="238" y="1"/>
                    <a:pt x="6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2904;p41">
              <a:extLst>
                <a:ext uri="{FF2B5EF4-FFF2-40B4-BE49-F238E27FC236}">
                  <a16:creationId xmlns:a16="http://schemas.microsoft.com/office/drawing/2014/main" id="{D88372D3-7EF8-5CF4-B2D8-08C505FBECE7}"/>
                </a:ext>
              </a:extLst>
            </p:cNvPr>
            <p:cNvSpPr/>
            <p:nvPr/>
          </p:nvSpPr>
          <p:spPr>
            <a:xfrm>
              <a:off x="4189175" y="2497950"/>
              <a:ext cx="281350" cy="355850"/>
            </a:xfrm>
            <a:custGeom>
              <a:avLst/>
              <a:gdLst/>
              <a:ahLst/>
              <a:cxnLst/>
              <a:rect l="l" t="t" r="r" b="b"/>
              <a:pathLst>
                <a:path w="11254" h="14234" extrusionOk="0">
                  <a:moveTo>
                    <a:pt x="8235" y="1"/>
                  </a:moveTo>
                  <a:cubicBezTo>
                    <a:pt x="7534" y="1"/>
                    <a:pt x="6820" y="235"/>
                    <a:pt x="6255" y="607"/>
                  </a:cubicBezTo>
                  <a:cubicBezTo>
                    <a:pt x="6346" y="858"/>
                    <a:pt x="6346" y="1109"/>
                    <a:pt x="6232" y="1360"/>
                  </a:cubicBezTo>
                  <a:cubicBezTo>
                    <a:pt x="5775" y="2250"/>
                    <a:pt x="3789" y="7569"/>
                    <a:pt x="2671" y="7957"/>
                  </a:cubicBezTo>
                  <a:cubicBezTo>
                    <a:pt x="2580" y="7990"/>
                    <a:pt x="2490" y="8005"/>
                    <a:pt x="2401" y="8005"/>
                  </a:cubicBezTo>
                  <a:cubicBezTo>
                    <a:pt x="1999" y="8005"/>
                    <a:pt x="1623" y="7696"/>
                    <a:pt x="1324" y="7340"/>
                  </a:cubicBezTo>
                  <a:cubicBezTo>
                    <a:pt x="1050" y="7888"/>
                    <a:pt x="776" y="8413"/>
                    <a:pt x="525" y="8938"/>
                  </a:cubicBezTo>
                  <a:cubicBezTo>
                    <a:pt x="1393" y="9440"/>
                    <a:pt x="2648" y="10262"/>
                    <a:pt x="2648" y="10719"/>
                  </a:cubicBezTo>
                  <a:cubicBezTo>
                    <a:pt x="2648" y="10829"/>
                    <a:pt x="2567" y="10875"/>
                    <a:pt x="2431" y="10875"/>
                  </a:cubicBezTo>
                  <a:cubicBezTo>
                    <a:pt x="1950" y="10875"/>
                    <a:pt x="776" y="10293"/>
                    <a:pt x="46" y="9920"/>
                  </a:cubicBezTo>
                  <a:cubicBezTo>
                    <a:pt x="23" y="9965"/>
                    <a:pt x="0" y="10011"/>
                    <a:pt x="0" y="10057"/>
                  </a:cubicBezTo>
                  <a:cubicBezTo>
                    <a:pt x="1461" y="11061"/>
                    <a:pt x="4725" y="13070"/>
                    <a:pt x="6506" y="14234"/>
                  </a:cubicBezTo>
                  <a:cubicBezTo>
                    <a:pt x="6825" y="13686"/>
                    <a:pt x="7122" y="13115"/>
                    <a:pt x="7419" y="12522"/>
                  </a:cubicBezTo>
                  <a:cubicBezTo>
                    <a:pt x="8514" y="10353"/>
                    <a:pt x="9473" y="8094"/>
                    <a:pt x="10066" y="5743"/>
                  </a:cubicBezTo>
                  <a:cubicBezTo>
                    <a:pt x="10386" y="4464"/>
                    <a:pt x="11253" y="2159"/>
                    <a:pt x="10363" y="995"/>
                  </a:cubicBezTo>
                  <a:cubicBezTo>
                    <a:pt x="10021" y="538"/>
                    <a:pt x="9564" y="265"/>
                    <a:pt x="9085" y="128"/>
                  </a:cubicBezTo>
                  <a:cubicBezTo>
                    <a:pt x="8811" y="41"/>
                    <a:pt x="8524" y="1"/>
                    <a:pt x="82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2905;p41">
              <a:extLst>
                <a:ext uri="{FF2B5EF4-FFF2-40B4-BE49-F238E27FC236}">
                  <a16:creationId xmlns:a16="http://schemas.microsoft.com/office/drawing/2014/main" id="{90A5D01A-7436-4CBD-E8FB-0124517D8940}"/>
                </a:ext>
              </a:extLst>
            </p:cNvPr>
            <p:cNvSpPr/>
            <p:nvPr/>
          </p:nvSpPr>
          <p:spPr>
            <a:xfrm>
              <a:off x="4266200" y="2463300"/>
              <a:ext cx="422300" cy="733675"/>
            </a:xfrm>
            <a:custGeom>
              <a:avLst/>
              <a:gdLst/>
              <a:ahLst/>
              <a:cxnLst/>
              <a:rect l="l" t="t" r="r" b="b"/>
              <a:pathLst>
                <a:path w="16892" h="29347" extrusionOk="0">
                  <a:moveTo>
                    <a:pt x="10350" y="0"/>
                  </a:moveTo>
                  <a:cubicBezTo>
                    <a:pt x="5843" y="0"/>
                    <a:pt x="2084" y="3630"/>
                    <a:pt x="777" y="11032"/>
                  </a:cubicBezTo>
                  <a:cubicBezTo>
                    <a:pt x="1" y="15506"/>
                    <a:pt x="777" y="19158"/>
                    <a:pt x="2557" y="23198"/>
                  </a:cubicBezTo>
                  <a:cubicBezTo>
                    <a:pt x="2945" y="24065"/>
                    <a:pt x="3881" y="24932"/>
                    <a:pt x="4475" y="25663"/>
                  </a:cubicBezTo>
                  <a:cubicBezTo>
                    <a:pt x="6263" y="27892"/>
                    <a:pt x="8884" y="29347"/>
                    <a:pt x="11786" y="29347"/>
                  </a:cubicBezTo>
                  <a:cubicBezTo>
                    <a:pt x="12032" y="29347"/>
                    <a:pt x="12281" y="29336"/>
                    <a:pt x="12532" y="29315"/>
                  </a:cubicBezTo>
                  <a:cubicBezTo>
                    <a:pt x="16892" y="28950"/>
                    <a:pt x="16800" y="26096"/>
                    <a:pt x="16800" y="26096"/>
                  </a:cubicBezTo>
                  <a:lnTo>
                    <a:pt x="13993" y="25914"/>
                  </a:lnTo>
                  <a:cubicBezTo>
                    <a:pt x="13572" y="25986"/>
                    <a:pt x="13169" y="26018"/>
                    <a:pt x="12784" y="26018"/>
                  </a:cubicBezTo>
                  <a:cubicBezTo>
                    <a:pt x="8765" y="26018"/>
                    <a:pt x="6711" y="22444"/>
                    <a:pt x="6711" y="22444"/>
                  </a:cubicBezTo>
                  <a:cubicBezTo>
                    <a:pt x="3425" y="17332"/>
                    <a:pt x="4703" y="8156"/>
                    <a:pt x="7077" y="4641"/>
                  </a:cubicBezTo>
                  <a:cubicBezTo>
                    <a:pt x="8811" y="2107"/>
                    <a:pt x="10204" y="1765"/>
                    <a:pt x="11254" y="1103"/>
                  </a:cubicBezTo>
                  <a:cubicBezTo>
                    <a:pt x="12418" y="920"/>
                    <a:pt x="12966" y="989"/>
                    <a:pt x="13696" y="623"/>
                  </a:cubicBezTo>
                  <a:cubicBezTo>
                    <a:pt x="12553" y="209"/>
                    <a:pt x="11430" y="0"/>
                    <a:pt x="10350" y="0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2906;p41">
              <a:extLst>
                <a:ext uri="{FF2B5EF4-FFF2-40B4-BE49-F238E27FC236}">
                  <a16:creationId xmlns:a16="http://schemas.microsoft.com/office/drawing/2014/main" id="{7684DF37-7E0C-23A8-C0A0-F44E5CCC5863}"/>
                </a:ext>
              </a:extLst>
            </p:cNvPr>
            <p:cNvSpPr/>
            <p:nvPr/>
          </p:nvSpPr>
          <p:spPr>
            <a:xfrm>
              <a:off x="4340400" y="2491425"/>
              <a:ext cx="346400" cy="670125"/>
            </a:xfrm>
            <a:custGeom>
              <a:avLst/>
              <a:gdLst/>
              <a:ahLst/>
              <a:cxnLst/>
              <a:rect l="l" t="t" r="r" b="b"/>
              <a:pathLst>
                <a:path w="13856" h="26805" extrusionOk="0">
                  <a:moveTo>
                    <a:pt x="8263" y="1"/>
                  </a:moveTo>
                  <a:cubicBezTo>
                    <a:pt x="4679" y="480"/>
                    <a:pt x="1826" y="3790"/>
                    <a:pt x="731" y="10021"/>
                  </a:cubicBezTo>
                  <a:cubicBezTo>
                    <a:pt x="0" y="14107"/>
                    <a:pt x="867" y="17530"/>
                    <a:pt x="2488" y="21228"/>
                  </a:cubicBezTo>
                  <a:cubicBezTo>
                    <a:pt x="2853" y="22027"/>
                    <a:pt x="3287" y="22757"/>
                    <a:pt x="3835" y="23442"/>
                  </a:cubicBezTo>
                  <a:cubicBezTo>
                    <a:pt x="5454" y="25481"/>
                    <a:pt x="7866" y="26804"/>
                    <a:pt x="10520" y="26804"/>
                  </a:cubicBezTo>
                  <a:cubicBezTo>
                    <a:pt x="10747" y="26804"/>
                    <a:pt x="10977" y="26794"/>
                    <a:pt x="11207" y="26775"/>
                  </a:cubicBezTo>
                  <a:cubicBezTo>
                    <a:pt x="12212" y="26706"/>
                    <a:pt x="12942" y="26478"/>
                    <a:pt x="13513" y="26181"/>
                  </a:cubicBezTo>
                  <a:cubicBezTo>
                    <a:pt x="13855" y="25519"/>
                    <a:pt x="13832" y="24971"/>
                    <a:pt x="13832" y="24971"/>
                  </a:cubicBezTo>
                  <a:lnTo>
                    <a:pt x="11025" y="24789"/>
                  </a:lnTo>
                  <a:cubicBezTo>
                    <a:pt x="10604" y="24861"/>
                    <a:pt x="10201" y="24893"/>
                    <a:pt x="9816" y="24893"/>
                  </a:cubicBezTo>
                  <a:cubicBezTo>
                    <a:pt x="5797" y="24893"/>
                    <a:pt x="3743" y="21319"/>
                    <a:pt x="3743" y="21319"/>
                  </a:cubicBezTo>
                  <a:cubicBezTo>
                    <a:pt x="457" y="16207"/>
                    <a:pt x="1735" y="7031"/>
                    <a:pt x="4109" y="3516"/>
                  </a:cubicBezTo>
                  <a:cubicBezTo>
                    <a:pt x="5843" y="982"/>
                    <a:pt x="7236" y="640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2907;p41">
              <a:extLst>
                <a:ext uri="{FF2B5EF4-FFF2-40B4-BE49-F238E27FC236}">
                  <a16:creationId xmlns:a16="http://schemas.microsoft.com/office/drawing/2014/main" id="{82D62768-6753-670E-A931-D95762FDDF1F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2908;p41">
              <a:extLst>
                <a:ext uri="{FF2B5EF4-FFF2-40B4-BE49-F238E27FC236}">
                  <a16:creationId xmlns:a16="http://schemas.microsoft.com/office/drawing/2014/main" id="{E1E1167B-C9F2-8877-45B7-E14BA92B0657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5" name="Google Shape;2909;p41">
              <a:extLst>
                <a:ext uri="{FF2B5EF4-FFF2-40B4-BE49-F238E27FC236}">
                  <a16:creationId xmlns:a16="http://schemas.microsoft.com/office/drawing/2014/main" id="{B1482BA0-CAE5-9D99-3B32-2AC31BC91BBA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6" name="Google Shape;2910;p41">
              <a:extLst>
                <a:ext uri="{FF2B5EF4-FFF2-40B4-BE49-F238E27FC236}">
                  <a16:creationId xmlns:a16="http://schemas.microsoft.com/office/drawing/2014/main" id="{547222A4-ADCB-6D46-F0F5-FB763B4F7A06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7" name="Google Shape;2911;p41">
              <a:extLst>
                <a:ext uri="{FF2B5EF4-FFF2-40B4-BE49-F238E27FC236}">
                  <a16:creationId xmlns:a16="http://schemas.microsoft.com/office/drawing/2014/main" id="{B626414D-17A9-B40B-DC22-BABCC678B8B9}"/>
                </a:ext>
              </a:extLst>
            </p:cNvPr>
            <p:cNvSpPr/>
            <p:nvPr/>
          </p:nvSpPr>
          <p:spPr>
            <a:xfrm>
              <a:off x="4352375" y="3569725"/>
              <a:ext cx="323000" cy="661375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8" name="Google Shape;2912;p41">
              <a:extLst>
                <a:ext uri="{FF2B5EF4-FFF2-40B4-BE49-F238E27FC236}">
                  <a16:creationId xmlns:a16="http://schemas.microsoft.com/office/drawing/2014/main" id="{AABF3831-B317-DF63-2641-BE84B1697CF8}"/>
                </a:ext>
              </a:extLst>
            </p:cNvPr>
            <p:cNvSpPr/>
            <p:nvPr/>
          </p:nvSpPr>
          <p:spPr>
            <a:xfrm>
              <a:off x="4370625" y="3569725"/>
              <a:ext cx="301900" cy="661350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9" name="Google Shape;2913;p41">
              <a:extLst>
                <a:ext uri="{FF2B5EF4-FFF2-40B4-BE49-F238E27FC236}">
                  <a16:creationId xmlns:a16="http://schemas.microsoft.com/office/drawing/2014/main" id="{5263FDE9-D6F6-91DA-6090-BA6AC93C4C73}"/>
                </a:ext>
              </a:extLst>
            </p:cNvPr>
            <p:cNvSpPr/>
            <p:nvPr/>
          </p:nvSpPr>
          <p:spPr>
            <a:xfrm>
              <a:off x="4516725" y="4086925"/>
              <a:ext cx="154075" cy="135825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0" name="Google Shape;2914;p41">
              <a:extLst>
                <a:ext uri="{FF2B5EF4-FFF2-40B4-BE49-F238E27FC236}">
                  <a16:creationId xmlns:a16="http://schemas.microsoft.com/office/drawing/2014/main" id="{E5DF65B8-8772-6A9F-433B-758CF95C2C51}"/>
                </a:ext>
              </a:extLst>
            </p:cNvPr>
            <p:cNvSpPr/>
            <p:nvPr/>
          </p:nvSpPr>
          <p:spPr>
            <a:xfrm>
              <a:off x="4358075" y="4198175"/>
              <a:ext cx="312175" cy="16437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1" name="Google Shape;2915;p41">
              <a:extLst>
                <a:ext uri="{FF2B5EF4-FFF2-40B4-BE49-F238E27FC236}">
                  <a16:creationId xmlns:a16="http://schemas.microsoft.com/office/drawing/2014/main" id="{E33D6EF2-575C-B5E6-C2A3-C5BB26CAA2AA}"/>
                </a:ext>
              </a:extLst>
            </p:cNvPr>
            <p:cNvSpPr/>
            <p:nvPr/>
          </p:nvSpPr>
          <p:spPr>
            <a:xfrm>
              <a:off x="4701025" y="3616525"/>
              <a:ext cx="323575" cy="661025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2" name="Google Shape;2916;p41">
              <a:extLst>
                <a:ext uri="{FF2B5EF4-FFF2-40B4-BE49-F238E27FC236}">
                  <a16:creationId xmlns:a16="http://schemas.microsoft.com/office/drawing/2014/main" id="{C13262DA-C2D0-0529-FB2C-CEFEC8428B50}"/>
                </a:ext>
              </a:extLst>
            </p:cNvPr>
            <p:cNvSpPr/>
            <p:nvPr/>
          </p:nvSpPr>
          <p:spPr>
            <a:xfrm>
              <a:off x="4719300" y="3616525"/>
              <a:ext cx="301875" cy="661100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3" name="Google Shape;2917;p41">
              <a:extLst>
                <a:ext uri="{FF2B5EF4-FFF2-40B4-BE49-F238E27FC236}">
                  <a16:creationId xmlns:a16="http://schemas.microsoft.com/office/drawing/2014/main" id="{D4257361-8B3D-ECBB-A55B-D5892A3B5899}"/>
                </a:ext>
              </a:extLst>
            </p:cNvPr>
            <p:cNvSpPr/>
            <p:nvPr/>
          </p:nvSpPr>
          <p:spPr>
            <a:xfrm>
              <a:off x="4865950" y="4133700"/>
              <a:ext cx="154100" cy="13562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4" name="Google Shape;2918;p41">
              <a:extLst>
                <a:ext uri="{FF2B5EF4-FFF2-40B4-BE49-F238E27FC236}">
                  <a16:creationId xmlns:a16="http://schemas.microsoft.com/office/drawing/2014/main" id="{B9A1194B-5D6D-DF04-3B56-9990F518218C}"/>
                </a:ext>
              </a:extLst>
            </p:cNvPr>
            <p:cNvSpPr/>
            <p:nvPr/>
          </p:nvSpPr>
          <p:spPr>
            <a:xfrm>
              <a:off x="4318700" y="2483400"/>
              <a:ext cx="753275" cy="1333750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5" name="Google Shape;2919;p41">
              <a:extLst>
                <a:ext uri="{FF2B5EF4-FFF2-40B4-BE49-F238E27FC236}">
                  <a16:creationId xmlns:a16="http://schemas.microsoft.com/office/drawing/2014/main" id="{572917EE-EEF1-7464-6631-803CEE296EFC}"/>
                </a:ext>
              </a:extLst>
            </p:cNvPr>
            <p:cNvSpPr/>
            <p:nvPr/>
          </p:nvSpPr>
          <p:spPr>
            <a:xfrm>
              <a:off x="4321550" y="3169900"/>
              <a:ext cx="123850" cy="281925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6" name="Google Shape;2920;p41">
              <a:extLst>
                <a:ext uri="{FF2B5EF4-FFF2-40B4-BE49-F238E27FC236}">
                  <a16:creationId xmlns:a16="http://schemas.microsoft.com/office/drawing/2014/main" id="{2BC325D9-0CA4-566B-D5FF-C29DB2A37F02}"/>
                </a:ext>
              </a:extLst>
            </p:cNvPr>
            <p:cNvSpPr/>
            <p:nvPr/>
          </p:nvSpPr>
          <p:spPr>
            <a:xfrm>
              <a:off x="4391750" y="2497125"/>
              <a:ext cx="136975" cy="441900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7" name="Google Shape;2921;p41">
              <a:extLst>
                <a:ext uri="{FF2B5EF4-FFF2-40B4-BE49-F238E27FC236}">
                  <a16:creationId xmlns:a16="http://schemas.microsoft.com/office/drawing/2014/main" id="{4BA5724F-63E1-6DF8-7BC2-5831D67BBD5B}"/>
                </a:ext>
              </a:extLst>
            </p:cNvPr>
            <p:cNvSpPr/>
            <p:nvPr/>
          </p:nvSpPr>
          <p:spPr>
            <a:xfrm>
              <a:off x="4344950" y="2610800"/>
              <a:ext cx="727025" cy="1206800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8" name="Google Shape;2922;p41">
              <a:extLst>
                <a:ext uri="{FF2B5EF4-FFF2-40B4-BE49-F238E27FC236}">
                  <a16:creationId xmlns:a16="http://schemas.microsoft.com/office/drawing/2014/main" id="{8213FC78-5013-8822-8C21-356BAAD8D351}"/>
                </a:ext>
              </a:extLst>
            </p:cNvPr>
            <p:cNvSpPr/>
            <p:nvPr/>
          </p:nvSpPr>
          <p:spPr>
            <a:xfrm>
              <a:off x="4452325" y="2947350"/>
              <a:ext cx="239600" cy="16322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9" name="Google Shape;2923;p41">
              <a:extLst>
                <a:ext uri="{FF2B5EF4-FFF2-40B4-BE49-F238E27FC236}">
                  <a16:creationId xmlns:a16="http://schemas.microsoft.com/office/drawing/2014/main" id="{092D23CD-5082-A7EB-9745-B73FA774A8A0}"/>
                </a:ext>
              </a:extLst>
            </p:cNvPr>
            <p:cNvSpPr/>
            <p:nvPr/>
          </p:nvSpPr>
          <p:spPr>
            <a:xfrm>
              <a:off x="4383200" y="2761325"/>
              <a:ext cx="84475" cy="187900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0" name="Google Shape;2924;p41">
              <a:extLst>
                <a:ext uri="{FF2B5EF4-FFF2-40B4-BE49-F238E27FC236}">
                  <a16:creationId xmlns:a16="http://schemas.microsoft.com/office/drawing/2014/main" id="{E8A57E48-1D11-50F1-C75F-48810F4627AE}"/>
                </a:ext>
              </a:extLst>
            </p:cNvPr>
            <p:cNvSpPr/>
            <p:nvPr/>
          </p:nvSpPr>
          <p:spPr>
            <a:xfrm>
              <a:off x="4460225" y="2945650"/>
              <a:ext cx="219725" cy="171225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1" name="Google Shape;2925;p41">
              <a:extLst>
                <a:ext uri="{FF2B5EF4-FFF2-40B4-BE49-F238E27FC236}">
                  <a16:creationId xmlns:a16="http://schemas.microsoft.com/office/drawing/2014/main" id="{D18CE4D9-A3C9-EEBA-2175-599EFD006C45}"/>
                </a:ext>
              </a:extLst>
            </p:cNvPr>
            <p:cNvSpPr/>
            <p:nvPr/>
          </p:nvSpPr>
          <p:spPr>
            <a:xfrm>
              <a:off x="4748975" y="3173900"/>
              <a:ext cx="307575" cy="48735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2" name="Google Shape;2926;p41">
              <a:extLst>
                <a:ext uri="{FF2B5EF4-FFF2-40B4-BE49-F238E27FC236}">
                  <a16:creationId xmlns:a16="http://schemas.microsoft.com/office/drawing/2014/main" id="{1D166F7C-5ADB-3212-7BA9-38DBE8587C60}"/>
                </a:ext>
              </a:extLst>
            </p:cNvPr>
            <p:cNvSpPr/>
            <p:nvPr/>
          </p:nvSpPr>
          <p:spPr>
            <a:xfrm>
              <a:off x="4549250" y="3481900"/>
              <a:ext cx="188325" cy="56725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3" name="Google Shape;2927;p41">
              <a:extLst>
                <a:ext uri="{FF2B5EF4-FFF2-40B4-BE49-F238E27FC236}">
                  <a16:creationId xmlns:a16="http://schemas.microsoft.com/office/drawing/2014/main" id="{C9361A67-0412-1AD2-EEDF-1B9AEFEB7F34}"/>
                </a:ext>
              </a:extLst>
            </p:cNvPr>
            <p:cNvSpPr/>
            <p:nvPr/>
          </p:nvSpPr>
          <p:spPr>
            <a:xfrm>
              <a:off x="4580050" y="3516025"/>
              <a:ext cx="105025" cy="33775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4" name="Google Shape;2928;p41">
              <a:extLst>
                <a:ext uri="{FF2B5EF4-FFF2-40B4-BE49-F238E27FC236}">
                  <a16:creationId xmlns:a16="http://schemas.microsoft.com/office/drawing/2014/main" id="{4EE8D4BD-08C9-7215-5F84-9E869128573F}"/>
                </a:ext>
              </a:extLst>
            </p:cNvPr>
            <p:cNvSpPr/>
            <p:nvPr/>
          </p:nvSpPr>
          <p:spPr>
            <a:xfrm>
              <a:off x="5013725" y="3631525"/>
              <a:ext cx="45675" cy="169375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5" name="Google Shape;2929;p41">
              <a:extLst>
                <a:ext uri="{FF2B5EF4-FFF2-40B4-BE49-F238E27FC236}">
                  <a16:creationId xmlns:a16="http://schemas.microsoft.com/office/drawing/2014/main" id="{20EF058B-EEF3-4AAE-F841-CD335144B350}"/>
                </a:ext>
              </a:extLst>
            </p:cNvPr>
            <p:cNvSpPr/>
            <p:nvPr/>
          </p:nvSpPr>
          <p:spPr>
            <a:xfrm>
              <a:off x="4717000" y="3735250"/>
              <a:ext cx="327575" cy="42400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6" name="Google Shape;2930;p41">
              <a:extLst>
                <a:ext uri="{FF2B5EF4-FFF2-40B4-BE49-F238E27FC236}">
                  <a16:creationId xmlns:a16="http://schemas.microsoft.com/office/drawing/2014/main" id="{FB3B374C-5F65-33A7-A561-53879700FE9E}"/>
                </a:ext>
              </a:extLst>
            </p:cNvPr>
            <p:cNvSpPr/>
            <p:nvPr/>
          </p:nvSpPr>
          <p:spPr>
            <a:xfrm>
              <a:off x="4346675" y="3558500"/>
              <a:ext cx="685350" cy="267100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7" name="Google Shape;2931;p41">
              <a:extLst>
                <a:ext uri="{FF2B5EF4-FFF2-40B4-BE49-F238E27FC236}">
                  <a16:creationId xmlns:a16="http://schemas.microsoft.com/office/drawing/2014/main" id="{CB298FE1-812B-6B2F-693F-BEE55B1A5EE5}"/>
                </a:ext>
              </a:extLst>
            </p:cNvPr>
            <p:cNvSpPr/>
            <p:nvPr/>
          </p:nvSpPr>
          <p:spPr>
            <a:xfrm>
              <a:off x="4307300" y="3169650"/>
              <a:ext cx="113575" cy="502450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8" name="Google Shape;2932;p41">
              <a:extLst>
                <a:ext uri="{FF2B5EF4-FFF2-40B4-BE49-F238E27FC236}">
                  <a16:creationId xmlns:a16="http://schemas.microsoft.com/office/drawing/2014/main" id="{AD71AED7-A52D-E20D-92B5-E8CAC665D1FB}"/>
                </a:ext>
              </a:extLst>
            </p:cNvPr>
            <p:cNvSpPr/>
            <p:nvPr/>
          </p:nvSpPr>
          <p:spPr>
            <a:xfrm>
              <a:off x="4359225" y="3679475"/>
              <a:ext cx="78775" cy="55200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9" name="Google Shape;2933;p41">
              <a:extLst>
                <a:ext uri="{FF2B5EF4-FFF2-40B4-BE49-F238E27FC236}">
                  <a16:creationId xmlns:a16="http://schemas.microsoft.com/office/drawing/2014/main" id="{C415DE4D-B2F9-C73C-6D78-40EEE1690DC2}"/>
                </a:ext>
              </a:extLst>
            </p:cNvPr>
            <p:cNvSpPr/>
            <p:nvPr/>
          </p:nvSpPr>
          <p:spPr>
            <a:xfrm>
              <a:off x="4336975" y="3677625"/>
              <a:ext cx="111850" cy="94375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0" name="Google Shape;2934;p41">
              <a:extLst>
                <a:ext uri="{FF2B5EF4-FFF2-40B4-BE49-F238E27FC236}">
                  <a16:creationId xmlns:a16="http://schemas.microsoft.com/office/drawing/2014/main" id="{AE5E9B39-2F79-F1F3-0EA2-4F440D7C48A9}"/>
                </a:ext>
              </a:extLst>
            </p:cNvPr>
            <p:cNvSpPr/>
            <p:nvPr/>
          </p:nvSpPr>
          <p:spPr>
            <a:xfrm>
              <a:off x="4468775" y="3728875"/>
              <a:ext cx="191200" cy="29950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1" name="Google Shape;2935;p41">
              <a:extLst>
                <a:ext uri="{FF2B5EF4-FFF2-40B4-BE49-F238E27FC236}">
                  <a16:creationId xmlns:a16="http://schemas.microsoft.com/office/drawing/2014/main" id="{995B3401-6137-42B1-3FF0-E6BF01C6CA5F}"/>
                </a:ext>
              </a:extLst>
            </p:cNvPr>
            <p:cNvSpPr/>
            <p:nvPr/>
          </p:nvSpPr>
          <p:spPr>
            <a:xfrm>
              <a:off x="4570925" y="3755200"/>
              <a:ext cx="82200" cy="22050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2" name="Google Shape;2936;p41">
              <a:extLst>
                <a:ext uri="{FF2B5EF4-FFF2-40B4-BE49-F238E27FC236}">
                  <a16:creationId xmlns:a16="http://schemas.microsoft.com/office/drawing/2014/main" id="{4F90C47D-0E50-5C3F-1917-0D3EFEAFB024}"/>
                </a:ext>
              </a:extLst>
            </p:cNvPr>
            <p:cNvSpPr/>
            <p:nvPr/>
          </p:nvSpPr>
          <p:spPr>
            <a:xfrm>
              <a:off x="4944125" y="3603500"/>
              <a:ext cx="67350" cy="77925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3" name="Google Shape;2937;p41">
              <a:extLst>
                <a:ext uri="{FF2B5EF4-FFF2-40B4-BE49-F238E27FC236}">
                  <a16:creationId xmlns:a16="http://schemas.microsoft.com/office/drawing/2014/main" id="{0F61E4A9-9A2D-F684-860B-9B33C9A5E6B8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4" name="Google Shape;2938;p41">
              <a:extLst>
                <a:ext uri="{FF2B5EF4-FFF2-40B4-BE49-F238E27FC236}">
                  <a16:creationId xmlns:a16="http://schemas.microsoft.com/office/drawing/2014/main" id="{28D985AF-E108-F45A-C06B-4A43B6BD9054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5" name="Google Shape;2939;p41">
              <a:extLst>
                <a:ext uri="{FF2B5EF4-FFF2-40B4-BE49-F238E27FC236}">
                  <a16:creationId xmlns:a16="http://schemas.microsoft.com/office/drawing/2014/main" id="{91B7D898-1822-1DFE-62C6-78E9C3FDE818}"/>
                </a:ext>
              </a:extLst>
            </p:cNvPr>
            <p:cNvSpPr/>
            <p:nvPr/>
          </p:nvSpPr>
          <p:spPr>
            <a:xfrm>
              <a:off x="4549250" y="2520350"/>
              <a:ext cx="214575" cy="43575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6" name="Google Shape;2940;p41">
              <a:extLst>
                <a:ext uri="{FF2B5EF4-FFF2-40B4-BE49-F238E27FC236}">
                  <a16:creationId xmlns:a16="http://schemas.microsoft.com/office/drawing/2014/main" id="{DD24C5B1-04F4-8B39-C0B6-3FC53C0531BB}"/>
                </a:ext>
              </a:extLst>
            </p:cNvPr>
            <p:cNvSpPr/>
            <p:nvPr/>
          </p:nvSpPr>
          <p:spPr>
            <a:xfrm>
              <a:off x="4650825" y="2469350"/>
              <a:ext cx="422275" cy="733900"/>
            </a:xfrm>
            <a:custGeom>
              <a:avLst/>
              <a:gdLst/>
              <a:ahLst/>
              <a:cxnLst/>
              <a:rect l="l" t="t" r="r" b="b"/>
              <a:pathLst>
                <a:path w="16891" h="29356" extrusionOk="0">
                  <a:moveTo>
                    <a:pt x="10326" y="1"/>
                  </a:moveTo>
                  <a:cubicBezTo>
                    <a:pt x="5835" y="1"/>
                    <a:pt x="2082" y="3645"/>
                    <a:pt x="776" y="11041"/>
                  </a:cubicBezTo>
                  <a:cubicBezTo>
                    <a:pt x="0" y="15515"/>
                    <a:pt x="776" y="19167"/>
                    <a:pt x="2557" y="23207"/>
                  </a:cubicBezTo>
                  <a:cubicBezTo>
                    <a:pt x="2922" y="24074"/>
                    <a:pt x="3880" y="24941"/>
                    <a:pt x="4474" y="25672"/>
                  </a:cubicBezTo>
                  <a:cubicBezTo>
                    <a:pt x="6241" y="27902"/>
                    <a:pt x="8880" y="29356"/>
                    <a:pt x="11767" y="29356"/>
                  </a:cubicBezTo>
                  <a:cubicBezTo>
                    <a:pt x="12012" y="29356"/>
                    <a:pt x="12260" y="29345"/>
                    <a:pt x="12508" y="29324"/>
                  </a:cubicBezTo>
                  <a:cubicBezTo>
                    <a:pt x="16891" y="28959"/>
                    <a:pt x="16800" y="26106"/>
                    <a:pt x="16800" y="26106"/>
                  </a:cubicBezTo>
                  <a:lnTo>
                    <a:pt x="13992" y="25923"/>
                  </a:lnTo>
                  <a:cubicBezTo>
                    <a:pt x="13569" y="25995"/>
                    <a:pt x="13165" y="26027"/>
                    <a:pt x="12778" y="26027"/>
                  </a:cubicBezTo>
                  <a:cubicBezTo>
                    <a:pt x="8745" y="26027"/>
                    <a:pt x="6711" y="22453"/>
                    <a:pt x="6711" y="22453"/>
                  </a:cubicBezTo>
                  <a:cubicBezTo>
                    <a:pt x="3401" y="17341"/>
                    <a:pt x="4702" y="8165"/>
                    <a:pt x="7076" y="4650"/>
                  </a:cubicBezTo>
                  <a:cubicBezTo>
                    <a:pt x="8811" y="2093"/>
                    <a:pt x="10203" y="1774"/>
                    <a:pt x="11230" y="1112"/>
                  </a:cubicBezTo>
                  <a:cubicBezTo>
                    <a:pt x="12394" y="929"/>
                    <a:pt x="12965" y="998"/>
                    <a:pt x="13672" y="633"/>
                  </a:cubicBezTo>
                  <a:cubicBezTo>
                    <a:pt x="12530" y="212"/>
                    <a:pt x="11407" y="1"/>
                    <a:pt x="10326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7" name="Google Shape;2941;p41">
              <a:extLst>
                <a:ext uri="{FF2B5EF4-FFF2-40B4-BE49-F238E27FC236}">
                  <a16:creationId xmlns:a16="http://schemas.microsoft.com/office/drawing/2014/main" id="{E6CFF387-1E0D-CB06-51A7-4039B9681981}"/>
                </a:ext>
              </a:extLst>
            </p:cNvPr>
            <p:cNvSpPr/>
            <p:nvPr/>
          </p:nvSpPr>
          <p:spPr>
            <a:xfrm>
              <a:off x="4725000" y="2497125"/>
              <a:ext cx="346400" cy="670675"/>
            </a:xfrm>
            <a:custGeom>
              <a:avLst/>
              <a:gdLst/>
              <a:ahLst/>
              <a:cxnLst/>
              <a:rect l="l" t="t" r="r" b="b"/>
              <a:pathLst>
                <a:path w="13856" h="26827" extrusionOk="0">
                  <a:moveTo>
                    <a:pt x="8263" y="1"/>
                  </a:moveTo>
                  <a:cubicBezTo>
                    <a:pt x="4657" y="503"/>
                    <a:pt x="1826" y="3813"/>
                    <a:pt x="731" y="10044"/>
                  </a:cubicBezTo>
                  <a:cubicBezTo>
                    <a:pt x="0" y="14130"/>
                    <a:pt x="868" y="17531"/>
                    <a:pt x="2488" y="21251"/>
                  </a:cubicBezTo>
                  <a:cubicBezTo>
                    <a:pt x="2831" y="22050"/>
                    <a:pt x="3287" y="22780"/>
                    <a:pt x="3812" y="23442"/>
                  </a:cubicBezTo>
                  <a:cubicBezTo>
                    <a:pt x="5454" y="25484"/>
                    <a:pt x="7872" y="26827"/>
                    <a:pt x="10529" y="26827"/>
                  </a:cubicBezTo>
                  <a:cubicBezTo>
                    <a:pt x="10754" y="26827"/>
                    <a:pt x="10980" y="26817"/>
                    <a:pt x="11208" y="26798"/>
                  </a:cubicBezTo>
                  <a:cubicBezTo>
                    <a:pt x="12189" y="26706"/>
                    <a:pt x="12942" y="26478"/>
                    <a:pt x="13490" y="26204"/>
                  </a:cubicBezTo>
                  <a:cubicBezTo>
                    <a:pt x="13855" y="25542"/>
                    <a:pt x="13833" y="24995"/>
                    <a:pt x="13833" y="24995"/>
                  </a:cubicBezTo>
                  <a:lnTo>
                    <a:pt x="11025" y="24812"/>
                  </a:lnTo>
                  <a:cubicBezTo>
                    <a:pt x="10602" y="24884"/>
                    <a:pt x="10198" y="24916"/>
                    <a:pt x="9811" y="24916"/>
                  </a:cubicBezTo>
                  <a:cubicBezTo>
                    <a:pt x="5778" y="24916"/>
                    <a:pt x="3744" y="21342"/>
                    <a:pt x="3744" y="21342"/>
                  </a:cubicBezTo>
                  <a:cubicBezTo>
                    <a:pt x="434" y="16230"/>
                    <a:pt x="1735" y="7054"/>
                    <a:pt x="4109" y="3539"/>
                  </a:cubicBezTo>
                  <a:cubicBezTo>
                    <a:pt x="5844" y="1005"/>
                    <a:pt x="7213" y="663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8" name="Google Shape;2942;p41">
              <a:extLst>
                <a:ext uri="{FF2B5EF4-FFF2-40B4-BE49-F238E27FC236}">
                  <a16:creationId xmlns:a16="http://schemas.microsoft.com/office/drawing/2014/main" id="{6126290E-D2B6-DB39-2399-E7CAB517492F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9" name="Google Shape;2943;p41">
              <a:extLst>
                <a:ext uri="{FF2B5EF4-FFF2-40B4-BE49-F238E27FC236}">
                  <a16:creationId xmlns:a16="http://schemas.microsoft.com/office/drawing/2014/main" id="{1799F43C-D822-870A-496D-A814C55A4502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0" name="Google Shape;2944;p41">
              <a:extLst>
                <a:ext uri="{FF2B5EF4-FFF2-40B4-BE49-F238E27FC236}">
                  <a16:creationId xmlns:a16="http://schemas.microsoft.com/office/drawing/2014/main" id="{80E5505B-4407-133A-AB0C-620F9672534A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1" name="Google Shape;2945;p41">
              <a:extLst>
                <a:ext uri="{FF2B5EF4-FFF2-40B4-BE49-F238E27FC236}">
                  <a16:creationId xmlns:a16="http://schemas.microsoft.com/office/drawing/2014/main" id="{03C4E39A-3628-4332-6947-D19DCB0C3A77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2" name="Google Shape;2946;p41">
              <a:extLst>
                <a:ext uri="{FF2B5EF4-FFF2-40B4-BE49-F238E27FC236}">
                  <a16:creationId xmlns:a16="http://schemas.microsoft.com/office/drawing/2014/main" id="{1FF1E105-4157-CB5B-B9EE-E3C429101000}"/>
                </a:ext>
              </a:extLst>
            </p:cNvPr>
            <p:cNvSpPr/>
            <p:nvPr/>
          </p:nvSpPr>
          <p:spPr>
            <a:xfrm>
              <a:off x="4781475" y="2535475"/>
              <a:ext cx="413750" cy="6235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2947;p41">
              <a:extLst>
                <a:ext uri="{FF2B5EF4-FFF2-40B4-BE49-F238E27FC236}">
                  <a16:creationId xmlns:a16="http://schemas.microsoft.com/office/drawing/2014/main" id="{8DA2E60A-C490-5AB3-DB7B-26CA5E96A6EF}"/>
                </a:ext>
              </a:extLst>
            </p:cNvPr>
            <p:cNvSpPr/>
            <p:nvPr/>
          </p:nvSpPr>
          <p:spPr>
            <a:xfrm>
              <a:off x="4784925" y="2718550"/>
              <a:ext cx="410300" cy="440475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4" name="Google Shape;2948;p41">
              <a:extLst>
                <a:ext uri="{FF2B5EF4-FFF2-40B4-BE49-F238E27FC236}">
                  <a16:creationId xmlns:a16="http://schemas.microsoft.com/office/drawing/2014/main" id="{27A1E038-486B-B3E4-C6A8-5C28358FB0D7}"/>
                </a:ext>
              </a:extLst>
            </p:cNvPr>
            <p:cNvSpPr/>
            <p:nvPr/>
          </p:nvSpPr>
          <p:spPr>
            <a:xfrm>
              <a:off x="4795175" y="2527225"/>
              <a:ext cx="323025" cy="328300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5" name="Google Shape;2949;p41">
              <a:extLst>
                <a:ext uri="{FF2B5EF4-FFF2-40B4-BE49-F238E27FC236}">
                  <a16:creationId xmlns:a16="http://schemas.microsoft.com/office/drawing/2014/main" id="{14AE9616-CF18-D6FB-39ED-A33964672F4A}"/>
                </a:ext>
              </a:extLst>
            </p:cNvPr>
            <p:cNvSpPr/>
            <p:nvPr/>
          </p:nvSpPr>
          <p:spPr>
            <a:xfrm>
              <a:off x="4843125" y="2526925"/>
              <a:ext cx="275075" cy="328600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2950;p41">
              <a:extLst>
                <a:ext uri="{FF2B5EF4-FFF2-40B4-BE49-F238E27FC236}">
                  <a16:creationId xmlns:a16="http://schemas.microsoft.com/office/drawing/2014/main" id="{F7A082D7-550D-336D-5D06-2C288A52CEFE}"/>
                </a:ext>
              </a:extLst>
            </p:cNvPr>
            <p:cNvSpPr/>
            <p:nvPr/>
          </p:nvSpPr>
          <p:spPr>
            <a:xfrm>
              <a:off x="4883625" y="2742100"/>
              <a:ext cx="204150" cy="67325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7" name="Google Shape;2951;p41">
              <a:extLst>
                <a:ext uri="{FF2B5EF4-FFF2-40B4-BE49-F238E27FC236}">
                  <a16:creationId xmlns:a16="http://schemas.microsoft.com/office/drawing/2014/main" id="{85CC2D80-A9C8-9558-BEFE-46AEC1372FD6}"/>
                </a:ext>
              </a:extLst>
            </p:cNvPr>
            <p:cNvSpPr/>
            <p:nvPr/>
          </p:nvSpPr>
          <p:spPr>
            <a:xfrm>
              <a:off x="4640825" y="2759050"/>
              <a:ext cx="266800" cy="229250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8" name="Google Shape;2952;p41">
              <a:extLst>
                <a:ext uri="{FF2B5EF4-FFF2-40B4-BE49-F238E27FC236}">
                  <a16:creationId xmlns:a16="http://schemas.microsoft.com/office/drawing/2014/main" id="{D0A721D9-EE8A-71AB-75E7-CABEEF5D76F5}"/>
                </a:ext>
              </a:extLst>
            </p:cNvPr>
            <p:cNvSpPr/>
            <p:nvPr/>
          </p:nvSpPr>
          <p:spPr>
            <a:xfrm>
              <a:off x="4644550" y="2768425"/>
              <a:ext cx="78750" cy="67775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9" name="Google Shape;2953;p41">
              <a:extLst>
                <a:ext uri="{FF2B5EF4-FFF2-40B4-BE49-F238E27FC236}">
                  <a16:creationId xmlns:a16="http://schemas.microsoft.com/office/drawing/2014/main" id="{E6F3B459-7314-1E51-4243-9C8287574A27}"/>
                </a:ext>
              </a:extLst>
            </p:cNvPr>
            <p:cNvSpPr/>
            <p:nvPr/>
          </p:nvSpPr>
          <p:spPr>
            <a:xfrm>
              <a:off x="4642250" y="2799575"/>
              <a:ext cx="81625" cy="93075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0" name="Google Shape;2954;p41">
              <a:extLst>
                <a:ext uri="{FF2B5EF4-FFF2-40B4-BE49-F238E27FC236}">
                  <a16:creationId xmlns:a16="http://schemas.microsoft.com/office/drawing/2014/main" id="{734C3392-DCEB-B847-5A4A-80FCE174E0CC}"/>
                </a:ext>
              </a:extLst>
            </p:cNvPr>
            <p:cNvSpPr/>
            <p:nvPr/>
          </p:nvSpPr>
          <p:spPr>
            <a:xfrm>
              <a:off x="4656525" y="2849400"/>
              <a:ext cx="74775" cy="91300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1" name="Google Shape;2955;p41">
              <a:extLst>
                <a:ext uri="{FF2B5EF4-FFF2-40B4-BE49-F238E27FC236}">
                  <a16:creationId xmlns:a16="http://schemas.microsoft.com/office/drawing/2014/main" id="{0E90730A-1077-576E-F367-92BDDAB27148}"/>
                </a:ext>
              </a:extLst>
            </p:cNvPr>
            <p:cNvSpPr/>
            <p:nvPr/>
          </p:nvSpPr>
          <p:spPr>
            <a:xfrm>
              <a:off x="4694175" y="2895925"/>
              <a:ext cx="37125" cy="13150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" name="Google Shape;2956;p41">
              <a:extLst>
                <a:ext uri="{FF2B5EF4-FFF2-40B4-BE49-F238E27FC236}">
                  <a16:creationId xmlns:a16="http://schemas.microsoft.com/office/drawing/2014/main" id="{E6551097-DB62-B81A-57CD-EB5C1ABCE2E4}"/>
                </a:ext>
              </a:extLst>
            </p:cNvPr>
            <p:cNvSpPr/>
            <p:nvPr/>
          </p:nvSpPr>
          <p:spPr>
            <a:xfrm>
              <a:off x="4640825" y="2799575"/>
              <a:ext cx="250250" cy="188725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" name="Google Shape;2957;p41">
              <a:extLst>
                <a:ext uri="{FF2B5EF4-FFF2-40B4-BE49-F238E27FC236}">
                  <a16:creationId xmlns:a16="http://schemas.microsoft.com/office/drawing/2014/main" id="{85334B2A-ABEC-3165-7773-C587FF3F6EE5}"/>
                </a:ext>
              </a:extLst>
            </p:cNvPr>
            <p:cNvSpPr/>
            <p:nvPr/>
          </p:nvSpPr>
          <p:spPr>
            <a:xfrm>
              <a:off x="4031100" y="1817050"/>
              <a:ext cx="222225" cy="273800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4" name="Google Shape;2958;p41">
              <a:extLst>
                <a:ext uri="{FF2B5EF4-FFF2-40B4-BE49-F238E27FC236}">
                  <a16:creationId xmlns:a16="http://schemas.microsoft.com/office/drawing/2014/main" id="{7CDBBAB8-91AB-5401-E879-FBA52DA7BC91}"/>
                </a:ext>
              </a:extLst>
            </p:cNvPr>
            <p:cNvSpPr/>
            <p:nvPr/>
          </p:nvSpPr>
          <p:spPr>
            <a:xfrm>
              <a:off x="4031100" y="1817050"/>
              <a:ext cx="222100" cy="27412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5" name="Google Shape;2959;p41">
              <a:extLst>
                <a:ext uri="{FF2B5EF4-FFF2-40B4-BE49-F238E27FC236}">
                  <a16:creationId xmlns:a16="http://schemas.microsoft.com/office/drawing/2014/main" id="{359DB716-7FC4-C973-E270-4F7FDFEA1941}"/>
                </a:ext>
              </a:extLst>
            </p:cNvPr>
            <p:cNvSpPr/>
            <p:nvPr/>
          </p:nvSpPr>
          <p:spPr>
            <a:xfrm>
              <a:off x="4136100" y="1862450"/>
              <a:ext cx="87325" cy="172850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6" name="Google Shape;2960;p41">
              <a:extLst>
                <a:ext uri="{FF2B5EF4-FFF2-40B4-BE49-F238E27FC236}">
                  <a16:creationId xmlns:a16="http://schemas.microsoft.com/office/drawing/2014/main" id="{B7A93598-A860-9CEC-B712-1BA88BC70BB3}"/>
                </a:ext>
              </a:extLst>
            </p:cNvPr>
            <p:cNvSpPr/>
            <p:nvPr/>
          </p:nvSpPr>
          <p:spPr>
            <a:xfrm>
              <a:off x="4101875" y="1866500"/>
              <a:ext cx="131725" cy="16782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7" name="Google Shape;2961;p41">
              <a:extLst>
                <a:ext uri="{FF2B5EF4-FFF2-40B4-BE49-F238E27FC236}">
                  <a16:creationId xmlns:a16="http://schemas.microsoft.com/office/drawing/2014/main" id="{C167D813-32C0-7537-D1F4-61646681E2C5}"/>
                </a:ext>
              </a:extLst>
            </p:cNvPr>
            <p:cNvSpPr/>
            <p:nvPr/>
          </p:nvSpPr>
          <p:spPr>
            <a:xfrm>
              <a:off x="4562375" y="2372725"/>
              <a:ext cx="186050" cy="187525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8" name="Google Shape;2962;p41">
              <a:extLst>
                <a:ext uri="{FF2B5EF4-FFF2-40B4-BE49-F238E27FC236}">
                  <a16:creationId xmlns:a16="http://schemas.microsoft.com/office/drawing/2014/main" id="{E8A3E27C-37E9-2AF7-D9C1-1E0F2BA6EE4E}"/>
                </a:ext>
              </a:extLst>
            </p:cNvPr>
            <p:cNvSpPr/>
            <p:nvPr/>
          </p:nvSpPr>
          <p:spPr>
            <a:xfrm>
              <a:off x="4562375" y="2372725"/>
              <a:ext cx="186050" cy="176925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9" name="Google Shape;2963;p41">
              <a:extLst>
                <a:ext uri="{FF2B5EF4-FFF2-40B4-BE49-F238E27FC236}">
                  <a16:creationId xmlns:a16="http://schemas.microsoft.com/office/drawing/2014/main" id="{3A8C76C2-3451-D4CB-6DF4-4AF1D0AA37CE}"/>
                </a:ext>
              </a:extLst>
            </p:cNvPr>
            <p:cNvSpPr/>
            <p:nvPr/>
          </p:nvSpPr>
          <p:spPr>
            <a:xfrm>
              <a:off x="4055650" y="1478775"/>
              <a:ext cx="1196075" cy="948425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2964;p41">
              <a:extLst>
                <a:ext uri="{FF2B5EF4-FFF2-40B4-BE49-F238E27FC236}">
                  <a16:creationId xmlns:a16="http://schemas.microsoft.com/office/drawing/2014/main" id="{C537DB1F-8F07-9499-16AA-A96A76E7ECD0}"/>
                </a:ext>
              </a:extLst>
            </p:cNvPr>
            <p:cNvSpPr/>
            <p:nvPr/>
          </p:nvSpPr>
          <p:spPr>
            <a:xfrm>
              <a:off x="4055650" y="1604100"/>
              <a:ext cx="875950" cy="823150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2965;p41">
              <a:extLst>
                <a:ext uri="{FF2B5EF4-FFF2-40B4-BE49-F238E27FC236}">
                  <a16:creationId xmlns:a16="http://schemas.microsoft.com/office/drawing/2014/main" id="{10B95304-43FE-A205-2BE3-2678D89E461C}"/>
                </a:ext>
              </a:extLst>
            </p:cNvPr>
            <p:cNvSpPr/>
            <p:nvPr/>
          </p:nvSpPr>
          <p:spPr>
            <a:xfrm>
              <a:off x="4946975" y="2203825"/>
              <a:ext cx="226000" cy="8735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2" name="Google Shape;2966;p41">
              <a:extLst>
                <a:ext uri="{FF2B5EF4-FFF2-40B4-BE49-F238E27FC236}">
                  <a16:creationId xmlns:a16="http://schemas.microsoft.com/office/drawing/2014/main" id="{A8FC8FE5-E7E5-F152-2142-EB701C0D5A78}"/>
                </a:ext>
              </a:extLst>
            </p:cNvPr>
            <p:cNvSpPr/>
            <p:nvPr/>
          </p:nvSpPr>
          <p:spPr>
            <a:xfrm>
              <a:off x="5008600" y="2063875"/>
              <a:ext cx="155250" cy="188700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3" name="Google Shape;2967;p41">
              <a:extLst>
                <a:ext uri="{FF2B5EF4-FFF2-40B4-BE49-F238E27FC236}">
                  <a16:creationId xmlns:a16="http://schemas.microsoft.com/office/drawing/2014/main" id="{57BCCFFE-8FF1-48E8-2145-41EBDAACDB35}"/>
                </a:ext>
              </a:extLst>
            </p:cNvPr>
            <p:cNvSpPr/>
            <p:nvPr/>
          </p:nvSpPr>
          <p:spPr>
            <a:xfrm>
              <a:off x="4996625" y="2064025"/>
              <a:ext cx="162075" cy="189900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2968;p41">
              <a:extLst>
                <a:ext uri="{FF2B5EF4-FFF2-40B4-BE49-F238E27FC236}">
                  <a16:creationId xmlns:a16="http://schemas.microsoft.com/office/drawing/2014/main" id="{E9BFFD49-804D-345D-4271-7005D3EE926B}"/>
                </a:ext>
              </a:extLst>
            </p:cNvPr>
            <p:cNvSpPr/>
            <p:nvPr/>
          </p:nvSpPr>
          <p:spPr>
            <a:xfrm>
              <a:off x="4247375" y="1804375"/>
              <a:ext cx="516350" cy="113675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5" name="Google Shape;2969;p41">
              <a:extLst>
                <a:ext uri="{FF2B5EF4-FFF2-40B4-BE49-F238E27FC236}">
                  <a16:creationId xmlns:a16="http://schemas.microsoft.com/office/drawing/2014/main" id="{CD332CCC-29B4-28FC-42E6-B103F79793E0}"/>
                </a:ext>
              </a:extLst>
            </p:cNvPr>
            <p:cNvSpPr/>
            <p:nvPr/>
          </p:nvSpPr>
          <p:spPr>
            <a:xfrm>
              <a:off x="4310150" y="1821075"/>
              <a:ext cx="2875" cy="450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6" name="Google Shape;2970;p41">
              <a:extLst>
                <a:ext uri="{FF2B5EF4-FFF2-40B4-BE49-F238E27FC236}">
                  <a16:creationId xmlns:a16="http://schemas.microsoft.com/office/drawing/2014/main" id="{43215B1B-9B73-9FBC-0AD8-56557F0A573A}"/>
                </a:ext>
              </a:extLst>
            </p:cNvPr>
            <p:cNvSpPr/>
            <p:nvPr/>
          </p:nvSpPr>
          <p:spPr>
            <a:xfrm>
              <a:off x="4697600" y="188027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7" name="Google Shape;2971;p41">
              <a:extLst>
                <a:ext uri="{FF2B5EF4-FFF2-40B4-BE49-F238E27FC236}">
                  <a16:creationId xmlns:a16="http://schemas.microsoft.com/office/drawing/2014/main" id="{0EEDC5E8-4EBB-8A30-51E3-7CB82A31D850}"/>
                </a:ext>
              </a:extLst>
            </p:cNvPr>
            <p:cNvSpPr/>
            <p:nvPr/>
          </p:nvSpPr>
          <p:spPr>
            <a:xfrm>
              <a:off x="4712450" y="188655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8" name="Google Shape;2972;p41">
              <a:extLst>
                <a:ext uri="{FF2B5EF4-FFF2-40B4-BE49-F238E27FC236}">
                  <a16:creationId xmlns:a16="http://schemas.microsoft.com/office/drawing/2014/main" id="{F319C8A4-7ED3-C191-3771-DA35E4B56500}"/>
                </a:ext>
              </a:extLst>
            </p:cNvPr>
            <p:cNvSpPr/>
            <p:nvPr/>
          </p:nvSpPr>
          <p:spPr>
            <a:xfrm>
              <a:off x="4297025" y="18226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2973;p41">
              <a:extLst>
                <a:ext uri="{FF2B5EF4-FFF2-40B4-BE49-F238E27FC236}">
                  <a16:creationId xmlns:a16="http://schemas.microsoft.com/office/drawing/2014/main" id="{70B008EB-98EA-FADA-2378-059676F22E63}"/>
                </a:ext>
              </a:extLst>
            </p:cNvPr>
            <p:cNvSpPr/>
            <p:nvPr/>
          </p:nvSpPr>
          <p:spPr>
            <a:xfrm>
              <a:off x="4374625" y="2123375"/>
              <a:ext cx="152950" cy="8505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0" name="Google Shape;2974;p41">
              <a:extLst>
                <a:ext uri="{FF2B5EF4-FFF2-40B4-BE49-F238E27FC236}">
                  <a16:creationId xmlns:a16="http://schemas.microsoft.com/office/drawing/2014/main" id="{CBF53392-5BD0-873B-C834-274AC350F48B}"/>
                </a:ext>
              </a:extLst>
            </p:cNvPr>
            <p:cNvSpPr/>
            <p:nvPr/>
          </p:nvSpPr>
          <p:spPr>
            <a:xfrm>
              <a:off x="4384325" y="2093550"/>
              <a:ext cx="139275" cy="77800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1" name="Google Shape;2975;p41">
              <a:extLst>
                <a:ext uri="{FF2B5EF4-FFF2-40B4-BE49-F238E27FC236}">
                  <a16:creationId xmlns:a16="http://schemas.microsoft.com/office/drawing/2014/main" id="{A9D7B4DA-6E51-DB0F-5A07-28044C433110}"/>
                </a:ext>
              </a:extLst>
            </p:cNvPr>
            <p:cNvSpPr/>
            <p:nvPr/>
          </p:nvSpPr>
          <p:spPr>
            <a:xfrm>
              <a:off x="4256500" y="1895425"/>
              <a:ext cx="132425" cy="26625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2" name="Google Shape;2976;p41">
              <a:extLst>
                <a:ext uri="{FF2B5EF4-FFF2-40B4-BE49-F238E27FC236}">
                  <a16:creationId xmlns:a16="http://schemas.microsoft.com/office/drawing/2014/main" id="{29E2E47F-B86E-8934-CED3-F15E50BAD4FA}"/>
                </a:ext>
              </a:extLst>
            </p:cNvPr>
            <p:cNvSpPr/>
            <p:nvPr/>
          </p:nvSpPr>
          <p:spPr>
            <a:xfrm>
              <a:off x="4244525" y="1937900"/>
              <a:ext cx="121575" cy="123875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3" name="Google Shape;2977;p41">
              <a:extLst>
                <a:ext uri="{FF2B5EF4-FFF2-40B4-BE49-F238E27FC236}">
                  <a16:creationId xmlns:a16="http://schemas.microsoft.com/office/drawing/2014/main" id="{653E852D-E721-BCB9-F38B-EC7128EAF2C2}"/>
                </a:ext>
              </a:extLst>
            </p:cNvPr>
            <p:cNvSpPr/>
            <p:nvPr/>
          </p:nvSpPr>
          <p:spPr>
            <a:xfrm>
              <a:off x="4200025" y="1903175"/>
              <a:ext cx="217425" cy="205250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4" name="Google Shape;2978;p41">
              <a:extLst>
                <a:ext uri="{FF2B5EF4-FFF2-40B4-BE49-F238E27FC236}">
                  <a16:creationId xmlns:a16="http://schemas.microsoft.com/office/drawing/2014/main" id="{F8BD09F7-8A67-90B1-C264-A22F62AB3E8E}"/>
                </a:ext>
              </a:extLst>
            </p:cNvPr>
            <p:cNvSpPr/>
            <p:nvPr/>
          </p:nvSpPr>
          <p:spPr>
            <a:xfrm>
              <a:off x="4210275" y="1925450"/>
              <a:ext cx="201475" cy="187000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5" name="Google Shape;2979;p41">
              <a:extLst>
                <a:ext uri="{FF2B5EF4-FFF2-40B4-BE49-F238E27FC236}">
                  <a16:creationId xmlns:a16="http://schemas.microsoft.com/office/drawing/2014/main" id="{D8DB6634-5F6B-ADB4-DFD0-AAF4F9589DED}"/>
                </a:ext>
              </a:extLst>
            </p:cNvPr>
            <p:cNvSpPr/>
            <p:nvPr/>
          </p:nvSpPr>
          <p:spPr>
            <a:xfrm>
              <a:off x="4251950" y="1935650"/>
              <a:ext cx="150675" cy="155100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6" name="Google Shape;2980;p41">
              <a:extLst>
                <a:ext uri="{FF2B5EF4-FFF2-40B4-BE49-F238E27FC236}">
                  <a16:creationId xmlns:a16="http://schemas.microsoft.com/office/drawing/2014/main" id="{B73609D6-2257-4777-7D8F-8C0E8A009129}"/>
                </a:ext>
              </a:extLst>
            </p:cNvPr>
            <p:cNvSpPr/>
            <p:nvPr/>
          </p:nvSpPr>
          <p:spPr>
            <a:xfrm>
              <a:off x="4291325" y="1963850"/>
              <a:ext cx="84475" cy="87375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7" name="Google Shape;2981;p41">
              <a:extLst>
                <a:ext uri="{FF2B5EF4-FFF2-40B4-BE49-F238E27FC236}">
                  <a16:creationId xmlns:a16="http://schemas.microsoft.com/office/drawing/2014/main" id="{2CB434CD-5F8D-F10C-2592-DDBE8D43812A}"/>
                </a:ext>
              </a:extLst>
            </p:cNvPr>
            <p:cNvSpPr/>
            <p:nvPr/>
          </p:nvSpPr>
          <p:spPr>
            <a:xfrm>
              <a:off x="4253728" y="1977673"/>
              <a:ext cx="34110" cy="35198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8" name="Google Shape;2982;p41">
              <a:extLst>
                <a:ext uri="{FF2B5EF4-FFF2-40B4-BE49-F238E27FC236}">
                  <a16:creationId xmlns:a16="http://schemas.microsoft.com/office/drawing/2014/main" id="{2D38691A-1C53-F6E8-5D04-9825C2195BB9}"/>
                </a:ext>
              </a:extLst>
            </p:cNvPr>
            <p:cNvSpPr/>
            <p:nvPr/>
          </p:nvSpPr>
          <p:spPr>
            <a:xfrm>
              <a:off x="4642250" y="1942400"/>
              <a:ext cx="173500" cy="102250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9" name="Google Shape;2983;p41">
              <a:extLst>
                <a:ext uri="{FF2B5EF4-FFF2-40B4-BE49-F238E27FC236}">
                  <a16:creationId xmlns:a16="http://schemas.microsoft.com/office/drawing/2014/main" id="{A65F7C30-D129-7356-FEA9-D1C1993D73C5}"/>
                </a:ext>
              </a:extLst>
            </p:cNvPr>
            <p:cNvSpPr/>
            <p:nvPr/>
          </p:nvSpPr>
          <p:spPr>
            <a:xfrm>
              <a:off x="4586325" y="1959175"/>
              <a:ext cx="243700" cy="206050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0" name="Google Shape;2984;p41">
              <a:extLst>
                <a:ext uri="{FF2B5EF4-FFF2-40B4-BE49-F238E27FC236}">
                  <a16:creationId xmlns:a16="http://schemas.microsoft.com/office/drawing/2014/main" id="{C5A05EC6-AD88-735F-9D29-4E227CE89312}"/>
                </a:ext>
              </a:extLst>
            </p:cNvPr>
            <p:cNvSpPr/>
            <p:nvPr/>
          </p:nvSpPr>
          <p:spPr>
            <a:xfrm>
              <a:off x="4581200" y="1979575"/>
              <a:ext cx="226000" cy="190600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1" name="Google Shape;2985;p41">
              <a:extLst>
                <a:ext uri="{FF2B5EF4-FFF2-40B4-BE49-F238E27FC236}">
                  <a16:creationId xmlns:a16="http://schemas.microsoft.com/office/drawing/2014/main" id="{796B932A-F30B-CEE6-DD0E-95E476B3DF4C}"/>
                </a:ext>
              </a:extLst>
            </p:cNvPr>
            <p:cNvSpPr/>
            <p:nvPr/>
          </p:nvSpPr>
          <p:spPr>
            <a:xfrm>
              <a:off x="4638250" y="1984150"/>
              <a:ext cx="165525" cy="160900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2" name="Google Shape;2986;p41">
              <a:extLst>
                <a:ext uri="{FF2B5EF4-FFF2-40B4-BE49-F238E27FC236}">
                  <a16:creationId xmlns:a16="http://schemas.microsoft.com/office/drawing/2014/main" id="{49724210-EDE4-5614-62EF-A91C615DB28A}"/>
                </a:ext>
              </a:extLst>
            </p:cNvPr>
            <p:cNvSpPr/>
            <p:nvPr/>
          </p:nvSpPr>
          <p:spPr>
            <a:xfrm>
              <a:off x="4681625" y="2013500"/>
              <a:ext cx="93050" cy="9022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3" name="Google Shape;2987;p41">
              <a:extLst>
                <a:ext uri="{FF2B5EF4-FFF2-40B4-BE49-F238E27FC236}">
                  <a16:creationId xmlns:a16="http://schemas.microsoft.com/office/drawing/2014/main" id="{938B7638-A754-676D-6704-C19DE3639DA0}"/>
                </a:ext>
              </a:extLst>
            </p:cNvPr>
            <p:cNvSpPr/>
            <p:nvPr/>
          </p:nvSpPr>
          <p:spPr>
            <a:xfrm>
              <a:off x="4638234" y="2025613"/>
              <a:ext cx="41727" cy="40352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4" name="Google Shape;2988;p41">
              <a:extLst>
                <a:ext uri="{FF2B5EF4-FFF2-40B4-BE49-F238E27FC236}">
                  <a16:creationId xmlns:a16="http://schemas.microsoft.com/office/drawing/2014/main" id="{A6627F10-8418-52BB-DC09-683B95B5B04D}"/>
                </a:ext>
              </a:extLst>
            </p:cNvPr>
            <p:cNvSpPr/>
            <p:nvPr/>
          </p:nvSpPr>
          <p:spPr>
            <a:xfrm>
              <a:off x="4341525" y="2191825"/>
              <a:ext cx="229425" cy="12155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5" name="Google Shape;2989;p41">
              <a:extLst>
                <a:ext uri="{FF2B5EF4-FFF2-40B4-BE49-F238E27FC236}">
                  <a16:creationId xmlns:a16="http://schemas.microsoft.com/office/drawing/2014/main" id="{796EE6E8-28CE-C2A6-BF71-0DE781CA18F5}"/>
                </a:ext>
              </a:extLst>
            </p:cNvPr>
            <p:cNvSpPr/>
            <p:nvPr/>
          </p:nvSpPr>
          <p:spPr>
            <a:xfrm>
              <a:off x="4415150" y="2245750"/>
              <a:ext cx="148950" cy="67650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rgbClr val="D64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6" name="Google Shape;2990;p41">
              <a:extLst>
                <a:ext uri="{FF2B5EF4-FFF2-40B4-BE49-F238E27FC236}">
                  <a16:creationId xmlns:a16="http://schemas.microsoft.com/office/drawing/2014/main" id="{6388BD2E-CB05-A9FE-00B3-914FC76CEFE4}"/>
                </a:ext>
              </a:extLst>
            </p:cNvPr>
            <p:cNvSpPr/>
            <p:nvPr/>
          </p:nvSpPr>
          <p:spPr>
            <a:xfrm>
              <a:off x="4390600" y="2320525"/>
              <a:ext cx="89050" cy="29975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7" name="Google Shape;2991;p41">
              <a:extLst>
                <a:ext uri="{FF2B5EF4-FFF2-40B4-BE49-F238E27FC236}">
                  <a16:creationId xmlns:a16="http://schemas.microsoft.com/office/drawing/2014/main" id="{CAF8938B-C1E0-B8D2-6F0E-78628B958D40}"/>
                </a:ext>
              </a:extLst>
            </p:cNvPr>
            <p:cNvSpPr/>
            <p:nvPr/>
          </p:nvSpPr>
          <p:spPr>
            <a:xfrm>
              <a:off x="4969125" y="1317650"/>
              <a:ext cx="543375" cy="500750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8" name="Google Shape;2992;p41">
              <a:extLst>
                <a:ext uri="{FF2B5EF4-FFF2-40B4-BE49-F238E27FC236}">
                  <a16:creationId xmlns:a16="http://schemas.microsoft.com/office/drawing/2014/main" id="{877626A7-06D7-F7A6-B087-9AEACE8EC151}"/>
                </a:ext>
              </a:extLst>
            </p:cNvPr>
            <p:cNvSpPr/>
            <p:nvPr/>
          </p:nvSpPr>
          <p:spPr>
            <a:xfrm>
              <a:off x="5155825" y="1550050"/>
              <a:ext cx="189475" cy="201350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9" name="Google Shape;2993;p41">
              <a:extLst>
                <a:ext uri="{FF2B5EF4-FFF2-40B4-BE49-F238E27FC236}">
                  <a16:creationId xmlns:a16="http://schemas.microsoft.com/office/drawing/2014/main" id="{282F527A-8A71-64FD-59F0-3646C0F431FD}"/>
                </a:ext>
              </a:extLst>
            </p:cNvPr>
            <p:cNvSpPr/>
            <p:nvPr/>
          </p:nvSpPr>
          <p:spPr>
            <a:xfrm>
              <a:off x="5174075" y="1351025"/>
              <a:ext cx="67950" cy="88925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0" name="Google Shape;2994;p41">
              <a:extLst>
                <a:ext uri="{FF2B5EF4-FFF2-40B4-BE49-F238E27FC236}">
                  <a16:creationId xmlns:a16="http://schemas.microsoft.com/office/drawing/2014/main" id="{6FE26115-BCC2-4514-C932-A89300612858}"/>
                </a:ext>
              </a:extLst>
            </p:cNvPr>
            <p:cNvSpPr/>
            <p:nvPr/>
          </p:nvSpPr>
          <p:spPr>
            <a:xfrm>
              <a:off x="4265650" y="1130625"/>
              <a:ext cx="616875" cy="501175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2995;p41">
              <a:extLst>
                <a:ext uri="{FF2B5EF4-FFF2-40B4-BE49-F238E27FC236}">
                  <a16:creationId xmlns:a16="http://schemas.microsoft.com/office/drawing/2014/main" id="{E1917564-81F8-714E-82FF-6789C72FF53C}"/>
                </a:ext>
              </a:extLst>
            </p:cNvPr>
            <p:cNvSpPr/>
            <p:nvPr/>
          </p:nvSpPr>
          <p:spPr>
            <a:xfrm>
              <a:off x="4274775" y="1136175"/>
              <a:ext cx="563800" cy="44340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2" name="Google Shape;2996;p41">
              <a:extLst>
                <a:ext uri="{FF2B5EF4-FFF2-40B4-BE49-F238E27FC236}">
                  <a16:creationId xmlns:a16="http://schemas.microsoft.com/office/drawing/2014/main" id="{5B62DDA1-EDED-EACA-E603-1AF53C9B90E3}"/>
                </a:ext>
              </a:extLst>
            </p:cNvPr>
            <p:cNvSpPr/>
            <p:nvPr/>
          </p:nvSpPr>
          <p:spPr>
            <a:xfrm>
              <a:off x="4598875" y="1165650"/>
              <a:ext cx="87925" cy="70925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3" name="Google Shape;2997;p41">
              <a:extLst>
                <a:ext uri="{FF2B5EF4-FFF2-40B4-BE49-F238E27FC236}">
                  <a16:creationId xmlns:a16="http://schemas.microsoft.com/office/drawing/2014/main" id="{3E1AC3D5-5865-45E4-8CF5-EC4A46918793}"/>
                </a:ext>
              </a:extLst>
            </p:cNvPr>
            <p:cNvSpPr/>
            <p:nvPr/>
          </p:nvSpPr>
          <p:spPr>
            <a:xfrm>
              <a:off x="4245100" y="1478775"/>
              <a:ext cx="955825" cy="646975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4" name="Google Shape;2998;p41">
              <a:extLst>
                <a:ext uri="{FF2B5EF4-FFF2-40B4-BE49-F238E27FC236}">
                  <a16:creationId xmlns:a16="http://schemas.microsoft.com/office/drawing/2014/main" id="{B23B3EB1-B43E-6A59-FD8A-7146A1CCAFD5}"/>
                </a:ext>
              </a:extLst>
            </p:cNvPr>
            <p:cNvSpPr/>
            <p:nvPr/>
          </p:nvSpPr>
          <p:spPr>
            <a:xfrm>
              <a:off x="4127550" y="1342150"/>
              <a:ext cx="1181225" cy="769350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5" name="Google Shape;2999;p41">
              <a:extLst>
                <a:ext uri="{FF2B5EF4-FFF2-40B4-BE49-F238E27FC236}">
                  <a16:creationId xmlns:a16="http://schemas.microsoft.com/office/drawing/2014/main" id="{72DFC422-B630-20CF-3AE2-26591E794F25}"/>
                </a:ext>
              </a:extLst>
            </p:cNvPr>
            <p:cNvSpPr/>
            <p:nvPr/>
          </p:nvSpPr>
          <p:spPr>
            <a:xfrm>
              <a:off x="4127550" y="1437475"/>
              <a:ext cx="1118450" cy="674025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6" name="Google Shape;3000;p41">
              <a:extLst>
                <a:ext uri="{FF2B5EF4-FFF2-40B4-BE49-F238E27FC236}">
                  <a16:creationId xmlns:a16="http://schemas.microsoft.com/office/drawing/2014/main" id="{4DE0C10E-5134-EB86-05B2-9D021C5AD526}"/>
                </a:ext>
              </a:extLst>
            </p:cNvPr>
            <p:cNvSpPr/>
            <p:nvPr/>
          </p:nvSpPr>
          <p:spPr>
            <a:xfrm>
              <a:off x="4985200" y="1594325"/>
              <a:ext cx="85625" cy="130200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7" name="Google Shape;3001;p41">
              <a:extLst>
                <a:ext uri="{FF2B5EF4-FFF2-40B4-BE49-F238E27FC236}">
                  <a16:creationId xmlns:a16="http://schemas.microsoft.com/office/drawing/2014/main" id="{3C5CE542-5D7A-A8CF-6561-3E05A6EFF314}"/>
                </a:ext>
              </a:extLst>
            </p:cNvPr>
            <p:cNvSpPr/>
            <p:nvPr/>
          </p:nvSpPr>
          <p:spPr>
            <a:xfrm>
              <a:off x="5102175" y="1922500"/>
              <a:ext cx="71925" cy="89825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8" name="Google Shape;3002;p41">
              <a:extLst>
                <a:ext uri="{FF2B5EF4-FFF2-40B4-BE49-F238E27FC236}">
                  <a16:creationId xmlns:a16="http://schemas.microsoft.com/office/drawing/2014/main" id="{E9087BA6-A0A8-A676-1A9E-A78601F9D9BA}"/>
                </a:ext>
              </a:extLst>
            </p:cNvPr>
            <p:cNvSpPr/>
            <p:nvPr/>
          </p:nvSpPr>
          <p:spPr>
            <a:xfrm>
              <a:off x="4630850" y="1432675"/>
              <a:ext cx="240825" cy="125825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9" name="Google Shape;3003;p41">
              <a:extLst>
                <a:ext uri="{FF2B5EF4-FFF2-40B4-BE49-F238E27FC236}">
                  <a16:creationId xmlns:a16="http://schemas.microsoft.com/office/drawing/2014/main" id="{B723BBF9-50FC-5BA0-48C9-A4B2762D3E6F}"/>
                </a:ext>
              </a:extLst>
            </p:cNvPr>
            <p:cNvSpPr/>
            <p:nvPr/>
          </p:nvSpPr>
          <p:spPr>
            <a:xfrm>
              <a:off x="4403725" y="1488450"/>
              <a:ext cx="59950" cy="215550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0" name="Google Shape;3004;p41">
              <a:extLst>
                <a:ext uri="{FF2B5EF4-FFF2-40B4-BE49-F238E27FC236}">
                  <a16:creationId xmlns:a16="http://schemas.microsoft.com/office/drawing/2014/main" id="{4406D7BA-6C22-E64F-0F86-D0FE52DD68D6}"/>
                </a:ext>
              </a:extLst>
            </p:cNvPr>
            <p:cNvSpPr/>
            <p:nvPr/>
          </p:nvSpPr>
          <p:spPr>
            <a:xfrm>
              <a:off x="4488750" y="1646875"/>
              <a:ext cx="51950" cy="58000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3005;p41">
              <a:extLst>
                <a:ext uri="{FF2B5EF4-FFF2-40B4-BE49-F238E27FC236}">
                  <a16:creationId xmlns:a16="http://schemas.microsoft.com/office/drawing/2014/main" id="{92D13EEA-CAA4-0F86-9847-DC9693EB4EA4}"/>
                </a:ext>
              </a:extLst>
            </p:cNvPr>
            <p:cNvSpPr/>
            <p:nvPr/>
          </p:nvSpPr>
          <p:spPr>
            <a:xfrm>
              <a:off x="4185750" y="1568725"/>
              <a:ext cx="53100" cy="151800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3006;p41">
              <a:extLst>
                <a:ext uri="{FF2B5EF4-FFF2-40B4-BE49-F238E27FC236}">
                  <a16:creationId xmlns:a16="http://schemas.microsoft.com/office/drawing/2014/main" id="{5911E41B-3577-516D-F3FB-D432E801C6FA}"/>
                </a:ext>
              </a:extLst>
            </p:cNvPr>
            <p:cNvSpPr/>
            <p:nvPr/>
          </p:nvSpPr>
          <p:spPr>
            <a:xfrm>
              <a:off x="5116450" y="1726700"/>
              <a:ext cx="46825" cy="14110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3007;p41">
              <a:extLst>
                <a:ext uri="{FF2B5EF4-FFF2-40B4-BE49-F238E27FC236}">
                  <a16:creationId xmlns:a16="http://schemas.microsoft.com/office/drawing/2014/main" id="{C2ADF951-EFF3-C5C9-6FA8-A611554CBF9D}"/>
                </a:ext>
              </a:extLst>
            </p:cNvPr>
            <p:cNvSpPr/>
            <p:nvPr/>
          </p:nvSpPr>
          <p:spPr>
            <a:xfrm>
              <a:off x="5049125" y="1822575"/>
              <a:ext cx="28550" cy="85125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3008;p41">
              <a:extLst>
                <a:ext uri="{FF2B5EF4-FFF2-40B4-BE49-F238E27FC236}">
                  <a16:creationId xmlns:a16="http://schemas.microsoft.com/office/drawing/2014/main" id="{1459EEF0-0D0E-1F13-4420-5DB4867840E1}"/>
                </a:ext>
              </a:extLst>
            </p:cNvPr>
            <p:cNvSpPr/>
            <p:nvPr/>
          </p:nvSpPr>
          <p:spPr>
            <a:xfrm>
              <a:off x="4643400" y="1373550"/>
              <a:ext cx="102175" cy="35850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5" name="Google Shape;3009;p41">
              <a:extLst>
                <a:ext uri="{FF2B5EF4-FFF2-40B4-BE49-F238E27FC236}">
                  <a16:creationId xmlns:a16="http://schemas.microsoft.com/office/drawing/2014/main" id="{0A4F489E-E4A0-9A7D-8D46-607EA095974F}"/>
                </a:ext>
              </a:extLst>
            </p:cNvPr>
            <p:cNvSpPr/>
            <p:nvPr/>
          </p:nvSpPr>
          <p:spPr>
            <a:xfrm>
              <a:off x="4718725" y="4304325"/>
              <a:ext cx="299025" cy="104800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3010;p41">
              <a:extLst>
                <a:ext uri="{FF2B5EF4-FFF2-40B4-BE49-F238E27FC236}">
                  <a16:creationId xmlns:a16="http://schemas.microsoft.com/office/drawing/2014/main" id="{9723C422-616C-80B4-EFE3-48F52D4D7F5B}"/>
                </a:ext>
              </a:extLst>
            </p:cNvPr>
            <p:cNvSpPr/>
            <p:nvPr/>
          </p:nvSpPr>
          <p:spPr>
            <a:xfrm>
              <a:off x="4715875" y="4304325"/>
              <a:ext cx="301875" cy="105000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3011;p41">
              <a:extLst>
                <a:ext uri="{FF2B5EF4-FFF2-40B4-BE49-F238E27FC236}">
                  <a16:creationId xmlns:a16="http://schemas.microsoft.com/office/drawing/2014/main" id="{FB38FE86-C22A-CDB1-45CA-F1A15D19C466}"/>
                </a:ext>
              </a:extLst>
            </p:cNvPr>
            <p:cNvSpPr/>
            <p:nvPr/>
          </p:nvSpPr>
          <p:spPr>
            <a:xfrm>
              <a:off x="4713575" y="4244975"/>
              <a:ext cx="305900" cy="164350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3012;p41">
              <a:extLst>
                <a:ext uri="{FF2B5EF4-FFF2-40B4-BE49-F238E27FC236}">
                  <a16:creationId xmlns:a16="http://schemas.microsoft.com/office/drawing/2014/main" id="{EEEA72A7-AC1B-92EB-8001-048BD15EC1E2}"/>
                </a:ext>
              </a:extLst>
            </p:cNvPr>
            <p:cNvSpPr/>
            <p:nvPr/>
          </p:nvSpPr>
          <p:spPr>
            <a:xfrm>
              <a:off x="4779200" y="4313600"/>
              <a:ext cx="52525" cy="28650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9" name="Google Shape;3013;p41">
              <a:extLst>
                <a:ext uri="{FF2B5EF4-FFF2-40B4-BE49-F238E27FC236}">
                  <a16:creationId xmlns:a16="http://schemas.microsoft.com/office/drawing/2014/main" id="{235DB158-C053-445E-FA1C-8C972C1375B2}"/>
                </a:ext>
              </a:extLst>
            </p:cNvPr>
            <p:cNvSpPr/>
            <p:nvPr/>
          </p:nvSpPr>
          <p:spPr>
            <a:xfrm>
              <a:off x="4706725" y="4244400"/>
              <a:ext cx="312750" cy="164925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11" name="TextBox 910">
            <a:extLst>
              <a:ext uri="{FF2B5EF4-FFF2-40B4-BE49-F238E27FC236}">
                <a16:creationId xmlns:a16="http://schemas.microsoft.com/office/drawing/2014/main" id="{C7DAFA86-F568-B7FE-FF05-F78DD4AC686B}"/>
              </a:ext>
            </a:extLst>
          </p:cNvPr>
          <p:cNvSpPr txBox="1"/>
          <p:nvPr/>
        </p:nvSpPr>
        <p:spPr>
          <a:xfrm>
            <a:off x="3048000" y="2533219"/>
            <a:ext cx="6481801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bảng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kiểm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(GV </a:t>
            </a:r>
            <a:r>
              <a:rPr lang="en-US" sz="2400" i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giới</a:t>
            </a:r>
            <a:r>
              <a:rPr lang="en-US" sz="2400" i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thiệu</a:t>
            </a:r>
            <a:r>
              <a:rPr lang="en-US" sz="2400" i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i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cung</a:t>
            </a:r>
            <a:r>
              <a:rPr lang="en-US" sz="2400" i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cấp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tìm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các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tiêu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chí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đánh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́ kĩ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năng</a:t>
            </a:r>
            <a:r>
              <a:rPr lang="en-US" sz="2400" i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kịch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xác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định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những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vấn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đê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̀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chưa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rõ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cần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được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giải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thích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thêm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kumimoji="0" lang="en-US" sz="21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13" name="Google Shape;683;p40">
            <a:extLst>
              <a:ext uri="{FF2B5EF4-FFF2-40B4-BE49-F238E27FC236}">
                <a16:creationId xmlns:a16="http://schemas.microsoft.com/office/drawing/2014/main" id="{DE5211AC-6F24-06C5-B44E-B5A86FDC8E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2804" y="170737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4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40"/>
          <p:cNvGrpSpPr/>
          <p:nvPr/>
        </p:nvGrpSpPr>
        <p:grpSpPr>
          <a:xfrm flipH="1">
            <a:off x="10541621" y="3269268"/>
            <a:ext cx="739696" cy="1243432"/>
            <a:chOff x="304654" y="2412551"/>
            <a:chExt cx="554772" cy="932574"/>
          </a:xfrm>
        </p:grpSpPr>
        <p:sp>
          <p:nvSpPr>
            <p:cNvPr id="1166" name="Google Shape;1166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67" name="Google Shape;1167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168" name="Google Shape;1168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72" name="Google Shape;1172;p40"/>
          <p:cNvGrpSpPr/>
          <p:nvPr/>
        </p:nvGrpSpPr>
        <p:grpSpPr>
          <a:xfrm flipH="1">
            <a:off x="10541599" y="4102467"/>
            <a:ext cx="874419" cy="473805"/>
            <a:chOff x="2301112" y="2967762"/>
            <a:chExt cx="655814" cy="355354"/>
          </a:xfrm>
        </p:grpSpPr>
        <p:sp>
          <p:nvSpPr>
            <p:cNvPr id="1173" name="Google Shape;117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75" name="Google Shape;1175;p40"/>
          <p:cNvGrpSpPr/>
          <p:nvPr/>
        </p:nvGrpSpPr>
        <p:grpSpPr>
          <a:xfrm>
            <a:off x="11170476" y="2238882"/>
            <a:ext cx="1136936" cy="1351557"/>
            <a:chOff x="6903325" y="768150"/>
            <a:chExt cx="1883592" cy="2239654"/>
          </a:xfrm>
        </p:grpSpPr>
        <p:sp>
          <p:nvSpPr>
            <p:cNvPr id="1176" name="Google Shape;117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7" name="Google Shape;117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78" name="Google Shape;117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5" name="Google Shape;118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86" name="Google Shape;1186;p40"/>
          <p:cNvSpPr/>
          <p:nvPr/>
        </p:nvSpPr>
        <p:spPr>
          <a:xfrm>
            <a:off x="5371434" y="4749901"/>
            <a:ext cx="1346053" cy="336337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FDF0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8" name="Google Shape;1188;p40"/>
          <p:cNvSpPr/>
          <p:nvPr/>
        </p:nvSpPr>
        <p:spPr>
          <a:xfrm rot="-619942">
            <a:off x="11121388" y="561211"/>
            <a:ext cx="124064" cy="6388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sz="1867" kern="0">
                <a:solidFill>
                  <a:srgbClr val="EF4198"/>
                </a:solidFill>
                <a:latin typeface="Nanum Pen Script"/>
                <a:cs typeface="Arial"/>
                <a:sym typeface="Arial"/>
              </a:rPr>
              <a:t>!</a:t>
            </a:r>
          </a:p>
        </p:txBody>
      </p:sp>
      <p:grpSp>
        <p:nvGrpSpPr>
          <p:cNvPr id="1189" name="Google Shape;1189;p40"/>
          <p:cNvGrpSpPr/>
          <p:nvPr/>
        </p:nvGrpSpPr>
        <p:grpSpPr>
          <a:xfrm>
            <a:off x="3143890" y="2974119"/>
            <a:ext cx="730157" cy="1351709"/>
            <a:chOff x="7797029" y="2174230"/>
            <a:chExt cx="1161931" cy="2151032"/>
          </a:xfrm>
        </p:grpSpPr>
        <p:sp>
          <p:nvSpPr>
            <p:cNvPr id="1190" name="Google Shape;1190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91" name="Google Shape;1191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192" name="Google Shape;1192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5" name="Google Shape;1195;p40"/>
          <p:cNvGrpSpPr/>
          <p:nvPr/>
        </p:nvGrpSpPr>
        <p:grpSpPr>
          <a:xfrm>
            <a:off x="1792327" y="2507448"/>
            <a:ext cx="1136936" cy="1351557"/>
            <a:chOff x="6903325" y="768150"/>
            <a:chExt cx="1883592" cy="2239654"/>
          </a:xfrm>
        </p:grpSpPr>
        <p:sp>
          <p:nvSpPr>
            <p:cNvPr id="1196" name="Google Shape;119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97" name="Google Shape;119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98" name="Google Shape;119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5" name="Google Shape;120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6" name="Google Shape;1206;p40"/>
          <p:cNvGrpSpPr/>
          <p:nvPr/>
        </p:nvGrpSpPr>
        <p:grpSpPr>
          <a:xfrm>
            <a:off x="8141976" y="3253882"/>
            <a:ext cx="1136936" cy="1351557"/>
            <a:chOff x="6903325" y="768150"/>
            <a:chExt cx="1883592" cy="2239654"/>
          </a:xfrm>
        </p:grpSpPr>
        <p:sp>
          <p:nvSpPr>
            <p:cNvPr id="1207" name="Google Shape;1207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8" name="Google Shape;1208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209" name="Google Shape;1209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6" name="Google Shape;1216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7" name="Google Shape;1217;p40"/>
          <p:cNvGrpSpPr/>
          <p:nvPr/>
        </p:nvGrpSpPr>
        <p:grpSpPr>
          <a:xfrm>
            <a:off x="9415172" y="2471419"/>
            <a:ext cx="730157" cy="1351709"/>
            <a:chOff x="7797029" y="2174230"/>
            <a:chExt cx="1161931" cy="2151032"/>
          </a:xfrm>
        </p:grpSpPr>
        <p:sp>
          <p:nvSpPr>
            <p:cNvPr id="1218" name="Google Shape;1218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19" name="Google Shape;1219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0" name="Google Shape;1220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23" name="Google Shape;1223;p40"/>
          <p:cNvGrpSpPr/>
          <p:nvPr/>
        </p:nvGrpSpPr>
        <p:grpSpPr>
          <a:xfrm>
            <a:off x="99556" y="2291936"/>
            <a:ext cx="730157" cy="1351709"/>
            <a:chOff x="7797029" y="2174230"/>
            <a:chExt cx="1161931" cy="2151032"/>
          </a:xfrm>
        </p:grpSpPr>
        <p:sp>
          <p:nvSpPr>
            <p:cNvPr id="1224" name="Google Shape;1224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25" name="Google Shape;1225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6" name="Google Shape;1226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30" name="Google Shape;1230;p40"/>
          <p:cNvSpPr/>
          <p:nvPr/>
        </p:nvSpPr>
        <p:spPr>
          <a:xfrm>
            <a:off x="1610367" y="1696434"/>
            <a:ext cx="1166372" cy="542433"/>
          </a:xfrm>
          <a:custGeom>
            <a:avLst/>
            <a:gdLst/>
            <a:ahLst/>
            <a:cxnLst/>
            <a:rect l="l" t="t" r="r" b="b"/>
            <a:pathLst>
              <a:path w="33584" h="16273" extrusionOk="0">
                <a:moveTo>
                  <a:pt x="0" y="16273"/>
                </a:moveTo>
                <a:cubicBezTo>
                  <a:pt x="7212" y="14924"/>
                  <a:pt x="16020" y="11414"/>
                  <a:pt x="18633" y="4558"/>
                </a:cubicBezTo>
                <a:cubicBezTo>
                  <a:pt x="19173" y="3140"/>
                  <a:pt x="19190" y="542"/>
                  <a:pt x="17740" y="95"/>
                </a:cubicBezTo>
                <a:cubicBezTo>
                  <a:pt x="14229" y="-987"/>
                  <a:pt x="10734" y="8224"/>
                  <a:pt x="13724" y="10360"/>
                </a:cubicBezTo>
                <a:cubicBezTo>
                  <a:pt x="19344" y="14375"/>
                  <a:pt x="30861" y="10795"/>
                  <a:pt x="33584" y="444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31" name="Google Shape;1231;p40"/>
          <p:cNvGrpSpPr/>
          <p:nvPr/>
        </p:nvGrpSpPr>
        <p:grpSpPr>
          <a:xfrm>
            <a:off x="3068149" y="3957016"/>
            <a:ext cx="874419" cy="473805"/>
            <a:chOff x="2301112" y="2967762"/>
            <a:chExt cx="655814" cy="355354"/>
          </a:xfrm>
        </p:grpSpPr>
        <p:sp>
          <p:nvSpPr>
            <p:cNvPr id="1232" name="Google Shape;123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" name="Google Shape;1234;p40"/>
          <p:cNvGrpSpPr/>
          <p:nvPr/>
        </p:nvGrpSpPr>
        <p:grpSpPr>
          <a:xfrm>
            <a:off x="1963682" y="3560649"/>
            <a:ext cx="739671" cy="400840"/>
            <a:chOff x="2301112" y="2967762"/>
            <a:chExt cx="655814" cy="355354"/>
          </a:xfrm>
        </p:grpSpPr>
        <p:sp>
          <p:nvSpPr>
            <p:cNvPr id="1235" name="Google Shape;123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7" name="Google Shape;1237;p40"/>
          <p:cNvGrpSpPr/>
          <p:nvPr/>
        </p:nvGrpSpPr>
        <p:grpSpPr>
          <a:xfrm>
            <a:off x="94798" y="3347800"/>
            <a:ext cx="739671" cy="400840"/>
            <a:chOff x="2301112" y="2967762"/>
            <a:chExt cx="655814" cy="355354"/>
          </a:xfrm>
        </p:grpSpPr>
        <p:sp>
          <p:nvSpPr>
            <p:cNvPr id="1238" name="Google Shape;123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0" name="Google Shape;1240;p40"/>
          <p:cNvGrpSpPr/>
          <p:nvPr/>
        </p:nvGrpSpPr>
        <p:grpSpPr>
          <a:xfrm>
            <a:off x="783421" y="3346268"/>
            <a:ext cx="739696" cy="1243432"/>
            <a:chOff x="304654" y="2412551"/>
            <a:chExt cx="554772" cy="932574"/>
          </a:xfrm>
        </p:grpSpPr>
        <p:sp>
          <p:nvSpPr>
            <p:cNvPr id="1241" name="Google Shape;1241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42" name="Google Shape;1242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243" name="Google Shape;1243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7" name="Google Shape;1247;p40"/>
          <p:cNvGrpSpPr/>
          <p:nvPr/>
        </p:nvGrpSpPr>
        <p:grpSpPr>
          <a:xfrm>
            <a:off x="660649" y="4179467"/>
            <a:ext cx="874419" cy="473805"/>
            <a:chOff x="2301112" y="2967762"/>
            <a:chExt cx="655814" cy="355354"/>
          </a:xfrm>
        </p:grpSpPr>
        <p:sp>
          <p:nvSpPr>
            <p:cNvPr id="1248" name="Google Shape;124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 flipH="1">
            <a:off x="8273232" y="4208300"/>
            <a:ext cx="874419" cy="473805"/>
            <a:chOff x="2301112" y="2967762"/>
            <a:chExt cx="655814" cy="355354"/>
          </a:xfrm>
        </p:grpSpPr>
        <p:sp>
          <p:nvSpPr>
            <p:cNvPr id="1251" name="Google Shape;125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3" name="Google Shape;1253;p40"/>
          <p:cNvGrpSpPr/>
          <p:nvPr/>
        </p:nvGrpSpPr>
        <p:grpSpPr>
          <a:xfrm flipH="1">
            <a:off x="9455849" y="3523949"/>
            <a:ext cx="739671" cy="400840"/>
            <a:chOff x="2301112" y="2967762"/>
            <a:chExt cx="655814" cy="355354"/>
          </a:xfrm>
        </p:grpSpPr>
        <p:sp>
          <p:nvSpPr>
            <p:cNvPr id="1254" name="Google Shape;125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6" name="Google Shape;1256;p40"/>
          <p:cNvGrpSpPr/>
          <p:nvPr/>
        </p:nvGrpSpPr>
        <p:grpSpPr>
          <a:xfrm>
            <a:off x="9286559" y="3443526"/>
            <a:ext cx="1316136" cy="2419145"/>
            <a:chOff x="9165869" y="2639469"/>
            <a:chExt cx="987102" cy="1814359"/>
          </a:xfrm>
        </p:grpSpPr>
        <p:sp>
          <p:nvSpPr>
            <p:cNvPr id="1257" name="Google Shape;1257;p40"/>
            <p:cNvSpPr/>
            <p:nvPr/>
          </p:nvSpPr>
          <p:spPr>
            <a:xfrm flipH="1">
              <a:off x="9824455" y="4216535"/>
              <a:ext cx="118892" cy="197956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0"/>
            <p:cNvSpPr/>
            <p:nvPr/>
          </p:nvSpPr>
          <p:spPr>
            <a:xfrm flipH="1">
              <a:off x="9694974" y="4368086"/>
              <a:ext cx="248373" cy="85742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0"/>
            <p:cNvSpPr/>
            <p:nvPr/>
          </p:nvSpPr>
          <p:spPr>
            <a:xfrm flipH="1">
              <a:off x="9705608" y="4392321"/>
              <a:ext cx="85256" cy="32444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0"/>
            <p:cNvSpPr/>
            <p:nvPr/>
          </p:nvSpPr>
          <p:spPr>
            <a:xfrm flipH="1">
              <a:off x="9703919" y="4390696"/>
              <a:ext cx="88633" cy="34068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0"/>
            <p:cNvSpPr/>
            <p:nvPr/>
          </p:nvSpPr>
          <p:spPr>
            <a:xfrm flipH="1">
              <a:off x="9922033" y="4368130"/>
              <a:ext cx="21314" cy="56634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9703919" y="4423052"/>
              <a:ext cx="237739" cy="3337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1" y="1"/>
                    <a:pt x="1" y="38"/>
                  </a:cubicBezTo>
                  <a:lnTo>
                    <a:pt x="38" y="38"/>
                  </a:lnTo>
                  <a:lnTo>
                    <a:pt x="5172" y="75"/>
                  </a:lnTo>
                  <a:cubicBezTo>
                    <a:pt x="5209" y="75"/>
                    <a:pt x="5209" y="38"/>
                    <a:pt x="5209" y="38"/>
                  </a:cubicBezTo>
                  <a:cubicBezTo>
                    <a:pt x="5209" y="38"/>
                    <a:pt x="5209" y="1"/>
                    <a:pt x="5172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311552" y="4124340"/>
              <a:ext cx="195157" cy="202873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0"/>
            <p:cNvSpPr/>
            <p:nvPr/>
          </p:nvSpPr>
          <p:spPr>
            <a:xfrm flipH="1">
              <a:off x="9165869" y="4243579"/>
              <a:ext cx="259463" cy="131576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 flipH="1">
              <a:off x="9187183" y="4245203"/>
              <a:ext cx="85210" cy="39381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0"/>
            <p:cNvSpPr/>
            <p:nvPr/>
          </p:nvSpPr>
          <p:spPr>
            <a:xfrm flipH="1">
              <a:off x="9187183" y="4245203"/>
              <a:ext cx="87355" cy="41049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0"/>
            <p:cNvSpPr/>
            <p:nvPr/>
          </p:nvSpPr>
          <p:spPr>
            <a:xfrm flipH="1">
              <a:off x="9382705" y="4294813"/>
              <a:ext cx="42628" cy="54922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0"/>
            <p:cNvSpPr/>
            <p:nvPr/>
          </p:nvSpPr>
          <p:spPr>
            <a:xfrm flipH="1">
              <a:off x="9185449" y="4245203"/>
              <a:ext cx="211359" cy="104532"/>
            </a:xfrm>
            <a:custGeom>
              <a:avLst/>
              <a:gdLst/>
              <a:ahLst/>
              <a:cxnLst/>
              <a:rect l="l" t="t" r="r" b="b"/>
              <a:pathLst>
                <a:path w="4631" h="2381" extrusionOk="0">
                  <a:moveTo>
                    <a:pt x="4593" y="1"/>
                  </a:moveTo>
                  <a:lnTo>
                    <a:pt x="1" y="2334"/>
                  </a:lnTo>
                  <a:lnTo>
                    <a:pt x="1" y="2381"/>
                  </a:lnTo>
                  <a:lnTo>
                    <a:pt x="38" y="2381"/>
                  </a:lnTo>
                  <a:lnTo>
                    <a:pt x="4630" y="85"/>
                  </a:lnTo>
                  <a:lnTo>
                    <a:pt x="4630" y="47"/>
                  </a:lnTo>
                  <a:lnTo>
                    <a:pt x="4593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0"/>
            <p:cNvSpPr/>
            <p:nvPr/>
          </p:nvSpPr>
          <p:spPr>
            <a:xfrm flipH="1">
              <a:off x="9345189" y="3584646"/>
              <a:ext cx="670999" cy="662664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0"/>
            <p:cNvSpPr/>
            <p:nvPr/>
          </p:nvSpPr>
          <p:spPr>
            <a:xfrm flipH="1">
              <a:off x="9631078" y="2639469"/>
              <a:ext cx="434949" cy="38015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0"/>
            <p:cNvSpPr/>
            <p:nvPr/>
          </p:nvSpPr>
          <p:spPr>
            <a:xfrm flipH="1">
              <a:off x="9938189" y="3090392"/>
              <a:ext cx="214782" cy="366059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0"/>
            <p:cNvSpPr/>
            <p:nvPr/>
          </p:nvSpPr>
          <p:spPr>
            <a:xfrm flipH="1">
              <a:off x="9952247" y="3052153"/>
              <a:ext cx="195613" cy="237073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0"/>
            <p:cNvSpPr/>
            <p:nvPr/>
          </p:nvSpPr>
          <p:spPr>
            <a:xfrm flipH="1">
              <a:off x="9599084" y="3025724"/>
              <a:ext cx="202413" cy="453249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0"/>
            <p:cNvSpPr/>
            <p:nvPr/>
          </p:nvSpPr>
          <p:spPr>
            <a:xfrm flipH="1">
              <a:off x="9753758" y="2981865"/>
              <a:ext cx="140206" cy="141805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0"/>
            <p:cNvSpPr/>
            <p:nvPr/>
          </p:nvSpPr>
          <p:spPr>
            <a:xfrm flipH="1">
              <a:off x="9753758" y="2981865"/>
              <a:ext cx="129526" cy="63132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0"/>
            <p:cNvSpPr/>
            <p:nvPr/>
          </p:nvSpPr>
          <p:spPr>
            <a:xfrm flipH="1">
              <a:off x="9902864" y="3075729"/>
              <a:ext cx="213048" cy="321278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0"/>
            <p:cNvSpPr/>
            <p:nvPr/>
          </p:nvSpPr>
          <p:spPr>
            <a:xfrm flipH="1">
              <a:off x="9856403" y="3415402"/>
              <a:ext cx="182149" cy="166961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0"/>
            <p:cNvSpPr/>
            <p:nvPr/>
          </p:nvSpPr>
          <p:spPr>
            <a:xfrm flipH="1">
              <a:off x="9794195" y="3343402"/>
              <a:ext cx="66087" cy="110590"/>
            </a:xfrm>
            <a:custGeom>
              <a:avLst/>
              <a:gdLst/>
              <a:ahLst/>
              <a:cxnLst/>
              <a:rect l="l" t="t" r="r" b="b"/>
              <a:pathLst>
                <a:path w="1448" h="2519" extrusionOk="0">
                  <a:moveTo>
                    <a:pt x="567" y="1"/>
                  </a:moveTo>
                  <a:cubicBezTo>
                    <a:pt x="534" y="1"/>
                    <a:pt x="501" y="3"/>
                    <a:pt x="467" y="7"/>
                  </a:cubicBezTo>
                  <a:cubicBezTo>
                    <a:pt x="196" y="54"/>
                    <a:pt x="0" y="287"/>
                    <a:pt x="47" y="521"/>
                  </a:cubicBezTo>
                  <a:lnTo>
                    <a:pt x="392" y="2191"/>
                  </a:lnTo>
                  <a:cubicBezTo>
                    <a:pt x="423" y="2384"/>
                    <a:pt x="587" y="2519"/>
                    <a:pt x="821" y="2519"/>
                  </a:cubicBezTo>
                  <a:cubicBezTo>
                    <a:pt x="871" y="2519"/>
                    <a:pt x="924" y="2513"/>
                    <a:pt x="980" y="2499"/>
                  </a:cubicBezTo>
                  <a:cubicBezTo>
                    <a:pt x="1251" y="2462"/>
                    <a:pt x="1447" y="2229"/>
                    <a:pt x="1400" y="1995"/>
                  </a:cubicBezTo>
                  <a:lnTo>
                    <a:pt x="1055" y="325"/>
                  </a:lnTo>
                  <a:cubicBezTo>
                    <a:pt x="1022" y="119"/>
                    <a:pt x="809" y="1"/>
                    <a:pt x="567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0"/>
            <p:cNvSpPr/>
            <p:nvPr/>
          </p:nvSpPr>
          <p:spPr>
            <a:xfrm flipH="1">
              <a:off x="9890085" y="3345729"/>
              <a:ext cx="72887" cy="41049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0"/>
            <p:cNvSpPr/>
            <p:nvPr/>
          </p:nvSpPr>
          <p:spPr>
            <a:xfrm flipH="1">
              <a:off x="9918610" y="3048377"/>
              <a:ext cx="223682" cy="43551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0"/>
            <p:cNvSpPr/>
            <p:nvPr/>
          </p:nvSpPr>
          <p:spPr>
            <a:xfrm flipH="1">
              <a:off x="9572704" y="3033099"/>
              <a:ext cx="464798" cy="694977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0"/>
            <p:cNvSpPr/>
            <p:nvPr/>
          </p:nvSpPr>
          <p:spPr>
            <a:xfrm flipH="1">
              <a:off x="9950558" y="3044953"/>
              <a:ext cx="165354" cy="39630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0"/>
            <p:cNvSpPr/>
            <p:nvPr/>
          </p:nvSpPr>
          <p:spPr>
            <a:xfrm flipH="1">
              <a:off x="9645135" y="2691889"/>
              <a:ext cx="316103" cy="313288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0"/>
            <p:cNvSpPr/>
            <p:nvPr/>
          </p:nvSpPr>
          <p:spPr>
            <a:xfrm flipH="1">
              <a:off x="9913498" y="2840060"/>
              <a:ext cx="72476" cy="68620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0"/>
            <p:cNvSpPr/>
            <p:nvPr/>
          </p:nvSpPr>
          <p:spPr>
            <a:xfrm flipH="1">
              <a:off x="9953981" y="2867543"/>
              <a:ext cx="14514" cy="23795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0"/>
            <p:cNvSpPr/>
            <p:nvPr/>
          </p:nvSpPr>
          <p:spPr>
            <a:xfrm flipH="1">
              <a:off x="9711130" y="2901523"/>
              <a:ext cx="70788" cy="25859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0"/>
            <p:cNvSpPr/>
            <p:nvPr/>
          </p:nvSpPr>
          <p:spPr>
            <a:xfrm flipH="1">
              <a:off x="9719665" y="2836109"/>
              <a:ext cx="31994" cy="4908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0"/>
            <p:cNvSpPr/>
            <p:nvPr/>
          </p:nvSpPr>
          <p:spPr>
            <a:xfrm flipH="1">
              <a:off x="9677083" y="2813016"/>
              <a:ext cx="19625" cy="23839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0"/>
            <p:cNvSpPr/>
            <p:nvPr/>
          </p:nvSpPr>
          <p:spPr>
            <a:xfrm flipH="1">
              <a:off x="9803141" y="2831455"/>
              <a:ext cx="19671" cy="24234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0"/>
            <p:cNvSpPr/>
            <p:nvPr/>
          </p:nvSpPr>
          <p:spPr>
            <a:xfrm flipH="1">
              <a:off x="9650657" y="2665460"/>
              <a:ext cx="324637" cy="174644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0"/>
            <p:cNvSpPr/>
            <p:nvPr/>
          </p:nvSpPr>
          <p:spPr>
            <a:xfrm flipH="1">
              <a:off x="9787395" y="3355300"/>
              <a:ext cx="76310" cy="67742"/>
            </a:xfrm>
            <a:custGeom>
              <a:avLst/>
              <a:gdLst/>
              <a:ahLst/>
              <a:cxnLst/>
              <a:rect l="l" t="t" r="r" b="b"/>
              <a:pathLst>
                <a:path w="1672" h="1543" extrusionOk="0">
                  <a:moveTo>
                    <a:pt x="820" y="1"/>
                  </a:moveTo>
                  <a:cubicBezTo>
                    <a:pt x="769" y="1"/>
                    <a:pt x="716" y="6"/>
                    <a:pt x="663" y="16"/>
                  </a:cubicBezTo>
                  <a:cubicBezTo>
                    <a:pt x="234" y="128"/>
                    <a:pt x="1" y="520"/>
                    <a:pt x="75" y="950"/>
                  </a:cubicBezTo>
                  <a:cubicBezTo>
                    <a:pt x="182" y="1317"/>
                    <a:pt x="495" y="1542"/>
                    <a:pt x="854" y="1542"/>
                  </a:cubicBezTo>
                  <a:cubicBezTo>
                    <a:pt x="905" y="1542"/>
                    <a:pt x="957" y="1538"/>
                    <a:pt x="1009" y="1528"/>
                  </a:cubicBezTo>
                  <a:cubicBezTo>
                    <a:pt x="1401" y="1416"/>
                    <a:pt x="1671" y="1024"/>
                    <a:pt x="1597" y="595"/>
                  </a:cubicBezTo>
                  <a:cubicBezTo>
                    <a:pt x="1490" y="251"/>
                    <a:pt x="1183" y="1"/>
                    <a:pt x="820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0"/>
            <p:cNvSpPr/>
            <p:nvPr/>
          </p:nvSpPr>
          <p:spPr>
            <a:xfrm flipH="1">
              <a:off x="9893919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0"/>
            <p:cNvSpPr/>
            <p:nvPr/>
          </p:nvSpPr>
          <p:spPr>
            <a:xfrm flipH="1">
              <a:off x="9892344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0"/>
            <p:cNvSpPr/>
            <p:nvPr/>
          </p:nvSpPr>
          <p:spPr>
            <a:xfrm flipH="1">
              <a:off x="9719665" y="3041967"/>
              <a:ext cx="298257" cy="493069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0"/>
            <p:cNvSpPr/>
            <p:nvPr/>
          </p:nvSpPr>
          <p:spPr>
            <a:xfrm flipH="1">
              <a:off x="9808709" y="3071602"/>
              <a:ext cx="266264" cy="438235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0"/>
            <p:cNvSpPr/>
            <p:nvPr/>
          </p:nvSpPr>
          <p:spPr>
            <a:xfrm flipH="1">
              <a:off x="9847457" y="3257748"/>
              <a:ext cx="60564" cy="1118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99" name="Google Shape;1299;p40"/>
            <p:cNvGrpSpPr/>
            <p:nvPr/>
          </p:nvGrpSpPr>
          <p:grpSpPr>
            <a:xfrm>
              <a:off x="9673660" y="3289007"/>
              <a:ext cx="159786" cy="133420"/>
              <a:chOff x="9673660" y="3289007"/>
              <a:chExt cx="159786" cy="133420"/>
            </a:xfrm>
          </p:grpSpPr>
          <p:sp>
            <p:nvSpPr>
              <p:cNvPr id="1300" name="Google Shape;1300;p40"/>
              <p:cNvSpPr/>
              <p:nvPr/>
            </p:nvSpPr>
            <p:spPr>
              <a:xfrm flipH="1">
                <a:off x="9684294" y="3358197"/>
                <a:ext cx="53308" cy="2831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 flipH="1">
                <a:off x="9684294" y="3356968"/>
                <a:ext cx="51619" cy="31434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 flipH="1">
                <a:off x="9684294" y="3339319"/>
                <a:ext cx="60564" cy="33498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 flipH="1">
                <a:off x="9682605" y="3338134"/>
                <a:ext cx="58419" cy="3468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 flipH="1">
                <a:off x="9686028" y="3318202"/>
                <a:ext cx="72887" cy="431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 flipH="1">
                <a:off x="9686028" y="3317631"/>
                <a:ext cx="74576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 flipH="1">
                <a:off x="9675349" y="3291202"/>
                <a:ext cx="76310" cy="4719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 flipH="1">
                <a:off x="9673660" y="3289007"/>
                <a:ext cx="77999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 flipH="1">
                <a:off x="9698351" y="3314997"/>
                <a:ext cx="135094" cy="107429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 flipH="1">
                <a:off x="9735867" y="3302529"/>
                <a:ext cx="89911" cy="77268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10" name="Google Shape;1310;p40"/>
          <p:cNvGrpSpPr/>
          <p:nvPr/>
        </p:nvGrpSpPr>
        <p:grpSpPr>
          <a:xfrm flipH="1">
            <a:off x="11369098" y="3319283"/>
            <a:ext cx="739671" cy="400840"/>
            <a:chOff x="2301112" y="2967762"/>
            <a:chExt cx="655814" cy="355354"/>
          </a:xfrm>
        </p:grpSpPr>
        <p:sp>
          <p:nvSpPr>
            <p:cNvPr id="1311" name="Google Shape;131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3" name="Google Shape;1313;p40"/>
          <p:cNvSpPr/>
          <p:nvPr/>
        </p:nvSpPr>
        <p:spPr>
          <a:xfrm>
            <a:off x="5371434" y="4749901"/>
            <a:ext cx="1346053" cy="336337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4" name="Google Shape;1314;p40"/>
          <p:cNvSpPr/>
          <p:nvPr/>
        </p:nvSpPr>
        <p:spPr>
          <a:xfrm>
            <a:off x="6468077" y="4473267"/>
            <a:ext cx="148100" cy="227480"/>
          </a:xfrm>
          <a:custGeom>
            <a:avLst/>
            <a:gdLst/>
            <a:ahLst/>
            <a:cxnLst/>
            <a:rect l="l" t="t" r="r" b="b"/>
            <a:pathLst>
              <a:path w="2334" h="3585" extrusionOk="0">
                <a:moveTo>
                  <a:pt x="1" y="1"/>
                </a:moveTo>
                <a:lnTo>
                  <a:pt x="1" y="3585"/>
                </a:lnTo>
                <a:lnTo>
                  <a:pt x="2334" y="3585"/>
                </a:lnTo>
                <a:lnTo>
                  <a:pt x="2334" y="1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15" name="Google Shape;1315;p40"/>
          <p:cNvGrpSpPr/>
          <p:nvPr/>
        </p:nvGrpSpPr>
        <p:grpSpPr>
          <a:xfrm>
            <a:off x="4153516" y="2698825"/>
            <a:ext cx="3852195" cy="2051065"/>
            <a:chOff x="1533987" y="-1852557"/>
            <a:chExt cx="2889146" cy="1538299"/>
          </a:xfrm>
        </p:grpSpPr>
        <p:sp>
          <p:nvSpPr>
            <p:cNvPr id="1316" name="Google Shape;1316;p40"/>
            <p:cNvSpPr/>
            <p:nvPr/>
          </p:nvSpPr>
          <p:spPr>
            <a:xfrm>
              <a:off x="2966546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0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2966546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0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29365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1533992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9101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1533992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1242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1576632" y="-1289757"/>
              <a:ext cx="2779875" cy="768055"/>
            </a:xfrm>
            <a:custGeom>
              <a:avLst/>
              <a:gdLst/>
              <a:ahLst/>
              <a:cxnLst/>
              <a:rect l="l" t="t" r="r" b="b"/>
              <a:pathLst>
                <a:path w="58413" h="16139" extrusionOk="0">
                  <a:moveTo>
                    <a:pt x="0" y="0"/>
                  </a:moveTo>
                  <a:lnTo>
                    <a:pt x="0" y="16139"/>
                  </a:lnTo>
                  <a:lnTo>
                    <a:pt x="58412" y="16139"/>
                  </a:lnTo>
                  <a:lnTo>
                    <a:pt x="58412" y="0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1548650" y="-521750"/>
              <a:ext cx="1134974" cy="170610"/>
            </a:xfrm>
            <a:custGeom>
              <a:avLst/>
              <a:gdLst/>
              <a:ahLst/>
              <a:cxnLst/>
              <a:rect l="l" t="t" r="r" b="b"/>
              <a:pathLst>
                <a:path w="23849" h="3585" extrusionOk="0">
                  <a:moveTo>
                    <a:pt x="0" y="1"/>
                  </a:moveTo>
                  <a:lnTo>
                    <a:pt x="0" y="3585"/>
                  </a:lnTo>
                  <a:lnTo>
                    <a:pt x="23849" y="3585"/>
                  </a:lnTo>
                  <a:lnTo>
                    <a:pt x="2384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3261033" y="-521750"/>
              <a:ext cx="1134546" cy="170610"/>
            </a:xfrm>
            <a:custGeom>
              <a:avLst/>
              <a:gdLst/>
              <a:ahLst/>
              <a:cxnLst/>
              <a:rect l="l" t="t" r="r" b="b"/>
              <a:pathLst>
                <a:path w="23840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840" y="3585"/>
                  </a:lnTo>
                  <a:lnTo>
                    <a:pt x="23840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1533987" y="-1358153"/>
              <a:ext cx="2889141" cy="68400"/>
            </a:xfrm>
            <a:custGeom>
              <a:avLst/>
              <a:gdLst/>
              <a:ahLst/>
              <a:cxnLst/>
              <a:rect l="l" t="t" r="r" b="b"/>
              <a:pathLst>
                <a:path w="60709" h="1009" extrusionOk="0">
                  <a:moveTo>
                    <a:pt x="0" y="0"/>
                  </a:moveTo>
                  <a:lnTo>
                    <a:pt x="0" y="1008"/>
                  </a:lnTo>
                  <a:lnTo>
                    <a:pt x="60708" y="1008"/>
                  </a:lnTo>
                  <a:lnTo>
                    <a:pt x="60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2594725" y="-1837471"/>
              <a:ext cx="749447" cy="1353079"/>
            </a:xfrm>
            <a:custGeom>
              <a:avLst/>
              <a:gdLst/>
              <a:ahLst/>
              <a:cxnLst/>
              <a:rect l="l" t="t" r="r" b="b"/>
              <a:pathLst>
                <a:path w="15748" h="28432" extrusionOk="0">
                  <a:moveTo>
                    <a:pt x="7701" y="1"/>
                  </a:moveTo>
                  <a:lnTo>
                    <a:pt x="1" y="6917"/>
                  </a:lnTo>
                  <a:lnTo>
                    <a:pt x="1" y="28432"/>
                  </a:lnTo>
                  <a:lnTo>
                    <a:pt x="15747" y="28432"/>
                  </a:lnTo>
                  <a:lnTo>
                    <a:pt x="15747" y="6917"/>
                  </a:lnTo>
                  <a:lnTo>
                    <a:pt x="7701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25" name="Google Shape;1325;p40"/>
            <p:cNvGrpSpPr/>
            <p:nvPr/>
          </p:nvGrpSpPr>
          <p:grpSpPr>
            <a:xfrm>
              <a:off x="2761338" y="-823328"/>
              <a:ext cx="77762" cy="338936"/>
              <a:chOff x="-1760275" y="2602822"/>
              <a:chExt cx="77762" cy="338936"/>
            </a:xfrm>
          </p:grpSpPr>
          <p:sp>
            <p:nvSpPr>
              <p:cNvPr id="1326" name="Google Shape;1326;p40"/>
              <p:cNvSpPr/>
              <p:nvPr/>
            </p:nvSpPr>
            <p:spPr>
              <a:xfrm>
                <a:off x="-1742095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1" y="0"/>
                    </a:moveTo>
                    <a:lnTo>
                      <a:pt x="1" y="6618"/>
                    </a:lnTo>
                    <a:lnTo>
                      <a:pt x="897" y="6618"/>
                    </a:lnTo>
                    <a:lnTo>
                      <a:pt x="8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-176027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-1751423" y="2621477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-1760275" y="2923055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-1751423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1" name="Google Shape;1331;p40"/>
            <p:cNvGrpSpPr/>
            <p:nvPr/>
          </p:nvGrpSpPr>
          <p:grpSpPr>
            <a:xfrm>
              <a:off x="3103367" y="-823328"/>
              <a:ext cx="79999" cy="338936"/>
              <a:chOff x="-1418245" y="2602822"/>
              <a:chExt cx="79999" cy="338936"/>
            </a:xfrm>
          </p:grpSpPr>
          <p:sp>
            <p:nvSpPr>
              <p:cNvPr id="1332" name="Google Shape;1332;p40"/>
              <p:cNvSpPr/>
              <p:nvPr/>
            </p:nvSpPr>
            <p:spPr>
              <a:xfrm>
                <a:off x="-1399590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0" y="0"/>
                    </a:moveTo>
                    <a:lnTo>
                      <a:pt x="0" y="6618"/>
                    </a:lnTo>
                    <a:lnTo>
                      <a:pt x="896" y="6618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-1416056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-1407157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-141824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-1408918" y="2621477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0" y="0"/>
                    </a:moveTo>
                    <a:lnTo>
                      <a:pt x="0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7" name="Google Shape;1337;p40"/>
            <p:cNvGrpSpPr/>
            <p:nvPr/>
          </p:nvGrpSpPr>
          <p:grpSpPr>
            <a:xfrm>
              <a:off x="2844382" y="-915748"/>
              <a:ext cx="257224" cy="431356"/>
              <a:chOff x="-1677230" y="2510402"/>
              <a:chExt cx="257224" cy="431356"/>
            </a:xfrm>
          </p:grpSpPr>
          <p:sp>
            <p:nvSpPr>
              <p:cNvPr id="1338" name="Google Shape;1338;p40"/>
              <p:cNvSpPr/>
              <p:nvPr/>
            </p:nvSpPr>
            <p:spPr>
              <a:xfrm>
                <a:off x="-1677230" y="2510402"/>
                <a:ext cx="257224" cy="43135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064" extrusionOk="0">
                    <a:moveTo>
                      <a:pt x="2689" y="1"/>
                    </a:moveTo>
                    <a:cubicBezTo>
                      <a:pt x="1205" y="1"/>
                      <a:pt x="1" y="1205"/>
                      <a:pt x="1" y="2717"/>
                    </a:cubicBezTo>
                    <a:lnTo>
                      <a:pt x="1" y="9064"/>
                    </a:lnTo>
                    <a:lnTo>
                      <a:pt x="430" y="9064"/>
                    </a:lnTo>
                    <a:lnTo>
                      <a:pt x="430" y="2838"/>
                    </a:lnTo>
                    <a:cubicBezTo>
                      <a:pt x="430" y="1550"/>
                      <a:pt x="1438" y="542"/>
                      <a:pt x="2726" y="542"/>
                    </a:cubicBezTo>
                    <a:cubicBezTo>
                      <a:pt x="4005" y="542"/>
                      <a:pt x="5022" y="1550"/>
                      <a:pt x="5022" y="2838"/>
                    </a:cubicBezTo>
                    <a:lnTo>
                      <a:pt x="5022" y="9064"/>
                    </a:lnTo>
                    <a:lnTo>
                      <a:pt x="5405" y="9064"/>
                    </a:lnTo>
                    <a:lnTo>
                      <a:pt x="5405" y="2717"/>
                    </a:lnTo>
                    <a:cubicBezTo>
                      <a:pt x="5405" y="1205"/>
                      <a:pt x="4201" y="1"/>
                      <a:pt x="26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-1656814" y="2536149"/>
                <a:ext cx="218628" cy="405610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8523" extrusionOk="0">
                    <a:moveTo>
                      <a:pt x="2297" y="1"/>
                    </a:moveTo>
                    <a:cubicBezTo>
                      <a:pt x="1009" y="1"/>
                      <a:pt x="1" y="1009"/>
                      <a:pt x="1" y="2297"/>
                    </a:cubicBezTo>
                    <a:lnTo>
                      <a:pt x="1" y="8523"/>
                    </a:lnTo>
                    <a:lnTo>
                      <a:pt x="4593" y="8523"/>
                    </a:lnTo>
                    <a:lnTo>
                      <a:pt x="4593" y="2297"/>
                    </a:lnTo>
                    <a:cubicBezTo>
                      <a:pt x="4593" y="1009"/>
                      <a:pt x="3576" y="1"/>
                      <a:pt x="2297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-1558636" y="2519730"/>
                <a:ext cx="18275" cy="42202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8868" extrusionOk="0">
                    <a:moveTo>
                      <a:pt x="1" y="1"/>
                    </a:moveTo>
                    <a:lnTo>
                      <a:pt x="1" y="8868"/>
                    </a:lnTo>
                    <a:lnTo>
                      <a:pt x="383" y="88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-1673661" y="263613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5293" y="392"/>
                    </a:lnTo>
                    <a:lnTo>
                      <a:pt x="52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-1673661" y="2728507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-1673661" y="2823116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4" name="Google Shape;1344;p40"/>
            <p:cNvSpPr/>
            <p:nvPr/>
          </p:nvSpPr>
          <p:spPr>
            <a:xfrm>
              <a:off x="2847952" y="-503095"/>
              <a:ext cx="251894" cy="18703"/>
            </a:xfrm>
            <a:custGeom>
              <a:avLst/>
              <a:gdLst/>
              <a:ahLst/>
              <a:cxnLst/>
              <a:rect l="l" t="t" r="r" b="b"/>
              <a:pathLst>
                <a:path w="5293" h="393" extrusionOk="0">
                  <a:moveTo>
                    <a:pt x="0" y="1"/>
                  </a:moveTo>
                  <a:lnTo>
                    <a:pt x="0" y="393"/>
                  </a:lnTo>
                  <a:lnTo>
                    <a:pt x="5293" y="393"/>
                  </a:ln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45" name="Google Shape;1345;p40"/>
            <p:cNvGrpSpPr/>
            <p:nvPr/>
          </p:nvGrpSpPr>
          <p:grpSpPr>
            <a:xfrm>
              <a:off x="2588967" y="-1852557"/>
              <a:ext cx="755206" cy="344314"/>
              <a:chOff x="2588967" y="-1852557"/>
              <a:chExt cx="755206" cy="344314"/>
            </a:xfrm>
          </p:grpSpPr>
          <p:sp>
            <p:nvSpPr>
              <p:cNvPr id="1346" name="Google Shape;1346;p40"/>
              <p:cNvSpPr/>
              <p:nvPr/>
            </p:nvSpPr>
            <p:spPr>
              <a:xfrm>
                <a:off x="2588967" y="-1852557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40"/>
              <p:cNvSpPr/>
              <p:nvPr/>
            </p:nvSpPr>
            <p:spPr>
              <a:xfrm>
                <a:off x="2961216" y="-1852557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8" name="Google Shape;1348;p40"/>
            <p:cNvGrpSpPr/>
            <p:nvPr/>
          </p:nvGrpSpPr>
          <p:grpSpPr>
            <a:xfrm>
              <a:off x="2853710" y="-1351727"/>
              <a:ext cx="223911" cy="288776"/>
              <a:chOff x="-1667902" y="2073336"/>
              <a:chExt cx="223911" cy="288776"/>
            </a:xfrm>
          </p:grpSpPr>
          <p:sp>
            <p:nvSpPr>
              <p:cNvPr id="1349" name="Google Shape;1349;p40"/>
              <p:cNvSpPr/>
              <p:nvPr/>
            </p:nvSpPr>
            <p:spPr>
              <a:xfrm>
                <a:off x="-1667902" y="2073336"/>
                <a:ext cx="223911" cy="279877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81" extrusionOk="0">
                    <a:moveTo>
                      <a:pt x="2334" y="0"/>
                    </a:moveTo>
                    <a:cubicBezTo>
                      <a:pt x="1046" y="0"/>
                      <a:pt x="1" y="1055"/>
                      <a:pt x="1" y="2380"/>
                    </a:cubicBezTo>
                    <a:lnTo>
                      <a:pt x="1" y="5880"/>
                    </a:lnTo>
                    <a:lnTo>
                      <a:pt x="346" y="5880"/>
                    </a:lnTo>
                    <a:lnTo>
                      <a:pt x="346" y="2455"/>
                    </a:lnTo>
                    <a:cubicBezTo>
                      <a:pt x="346" y="1363"/>
                      <a:pt x="1242" y="467"/>
                      <a:pt x="2371" y="467"/>
                    </a:cubicBezTo>
                    <a:cubicBezTo>
                      <a:pt x="3501" y="467"/>
                      <a:pt x="4397" y="1363"/>
                      <a:pt x="4397" y="2455"/>
                    </a:cubicBezTo>
                    <a:lnTo>
                      <a:pt x="4397" y="5880"/>
                    </a:lnTo>
                    <a:lnTo>
                      <a:pt x="4705" y="5880"/>
                    </a:lnTo>
                    <a:lnTo>
                      <a:pt x="4705" y="2380"/>
                    </a:lnTo>
                    <a:cubicBezTo>
                      <a:pt x="4705" y="1055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-1651484" y="2095513"/>
                <a:ext cx="19283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15" extrusionOk="0">
                    <a:moveTo>
                      <a:pt x="2026" y="1"/>
                    </a:moveTo>
                    <a:cubicBezTo>
                      <a:pt x="897" y="1"/>
                      <a:pt x="1" y="897"/>
                      <a:pt x="1" y="1989"/>
                    </a:cubicBezTo>
                    <a:lnTo>
                      <a:pt x="1" y="5414"/>
                    </a:lnTo>
                    <a:lnTo>
                      <a:pt x="4052" y="5414"/>
                    </a:lnTo>
                    <a:lnTo>
                      <a:pt x="4052" y="1989"/>
                    </a:lnTo>
                    <a:cubicBezTo>
                      <a:pt x="4052" y="897"/>
                      <a:pt x="3156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351" name="Google Shape;1351;p40"/>
              <p:cNvGrpSpPr/>
              <p:nvPr/>
            </p:nvGrpSpPr>
            <p:grpSpPr>
              <a:xfrm>
                <a:off x="-1667902" y="2080855"/>
                <a:ext cx="223911" cy="281257"/>
                <a:chOff x="-1667902" y="2080855"/>
                <a:chExt cx="223911" cy="281257"/>
              </a:xfrm>
            </p:grpSpPr>
            <p:sp>
              <p:nvSpPr>
                <p:cNvPr id="1352" name="Google Shape;1352;p40"/>
                <p:cNvSpPr/>
                <p:nvPr/>
              </p:nvSpPr>
              <p:spPr>
                <a:xfrm>
                  <a:off x="-1564394" y="2080855"/>
                  <a:ext cx="16942" cy="27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5760" extrusionOk="0">
                      <a:moveTo>
                        <a:pt x="0" y="1"/>
                      </a:moveTo>
                      <a:lnTo>
                        <a:pt x="0" y="5760"/>
                      </a:lnTo>
                      <a:lnTo>
                        <a:pt x="355" y="5760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3" name="Google Shape;1353;p40"/>
                <p:cNvSpPr/>
                <p:nvPr/>
              </p:nvSpPr>
              <p:spPr>
                <a:xfrm>
                  <a:off x="-1664333" y="2182602"/>
                  <a:ext cx="218581" cy="1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5" extrusionOk="0">
                      <a:moveTo>
                        <a:pt x="0" y="0"/>
                      </a:moveTo>
                      <a:lnTo>
                        <a:pt x="0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4" name="Google Shape;1354;p40"/>
                <p:cNvSpPr/>
                <p:nvPr/>
              </p:nvSpPr>
              <p:spPr>
                <a:xfrm>
                  <a:off x="-1664333" y="2264315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0" y="1"/>
                      </a:moveTo>
                      <a:lnTo>
                        <a:pt x="0" y="346"/>
                      </a:lnTo>
                      <a:lnTo>
                        <a:pt x="4593" y="346"/>
                      </a:lnTo>
                      <a:lnTo>
                        <a:pt x="45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5" name="Google Shape;1355;p40"/>
                <p:cNvSpPr/>
                <p:nvPr/>
              </p:nvSpPr>
              <p:spPr>
                <a:xfrm>
                  <a:off x="-1667902" y="2345598"/>
                  <a:ext cx="223911" cy="16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47" extrusionOk="0">
                      <a:moveTo>
                        <a:pt x="1" y="1"/>
                      </a:moveTo>
                      <a:lnTo>
                        <a:pt x="1" y="346"/>
                      </a:lnTo>
                      <a:lnTo>
                        <a:pt x="4705" y="346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56" name="Google Shape;1356;p40"/>
            <p:cNvGrpSpPr/>
            <p:nvPr/>
          </p:nvGrpSpPr>
          <p:grpSpPr>
            <a:xfrm>
              <a:off x="3802988" y="-1293327"/>
              <a:ext cx="77762" cy="771624"/>
              <a:chOff x="-718625" y="2132823"/>
              <a:chExt cx="77762" cy="771624"/>
            </a:xfrm>
          </p:grpSpPr>
          <p:sp>
            <p:nvSpPr>
              <p:cNvPr id="1357" name="Google Shape;1357;p40"/>
              <p:cNvSpPr/>
              <p:nvPr/>
            </p:nvSpPr>
            <p:spPr>
              <a:xfrm>
                <a:off x="-705299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-718625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-711105" y="2151050"/>
                <a:ext cx="64913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-718625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-711105" y="2871087"/>
                <a:ext cx="64913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2" name="Google Shape;1362;p40"/>
            <p:cNvGrpSpPr/>
            <p:nvPr/>
          </p:nvGrpSpPr>
          <p:grpSpPr>
            <a:xfrm>
              <a:off x="2063478" y="-1293327"/>
              <a:ext cx="77762" cy="771624"/>
              <a:chOff x="-2458134" y="2132823"/>
              <a:chExt cx="77762" cy="771624"/>
            </a:xfrm>
          </p:grpSpPr>
          <p:sp>
            <p:nvSpPr>
              <p:cNvPr id="1363" name="Google Shape;1363;p40"/>
              <p:cNvSpPr/>
              <p:nvPr/>
            </p:nvSpPr>
            <p:spPr>
              <a:xfrm>
                <a:off x="-2445237" y="2132823"/>
                <a:ext cx="52016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92" y="16214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-2458134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-2452804" y="2151050"/>
                <a:ext cx="63104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-2458134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-2452804" y="2871087"/>
                <a:ext cx="63104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8" name="Google Shape;1368;p40"/>
            <p:cNvGrpSpPr/>
            <p:nvPr/>
          </p:nvGrpSpPr>
          <p:grpSpPr>
            <a:xfrm>
              <a:off x="1548650" y="-1293327"/>
              <a:ext cx="76001" cy="771624"/>
              <a:chOff x="-2972963" y="2132823"/>
              <a:chExt cx="76001" cy="771624"/>
            </a:xfrm>
          </p:grpSpPr>
          <p:sp>
            <p:nvSpPr>
              <p:cNvPr id="1369" name="Google Shape;1369;p40"/>
              <p:cNvSpPr/>
              <p:nvPr/>
            </p:nvSpPr>
            <p:spPr>
              <a:xfrm>
                <a:off x="-2959638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-2972963" y="2132823"/>
                <a:ext cx="76001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-2967205" y="2151050"/>
                <a:ext cx="63152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-2972963" y="2886221"/>
                <a:ext cx="76001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-2967205" y="2871087"/>
                <a:ext cx="63152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4" name="Google Shape;1374;p40"/>
            <p:cNvGrpSpPr/>
            <p:nvPr/>
          </p:nvGrpSpPr>
          <p:grpSpPr>
            <a:xfrm>
              <a:off x="1732109" y="-1059233"/>
              <a:ext cx="223911" cy="288776"/>
              <a:chOff x="-2789503" y="2456673"/>
              <a:chExt cx="223911" cy="288776"/>
            </a:xfrm>
          </p:grpSpPr>
          <p:sp>
            <p:nvSpPr>
              <p:cNvPr id="1375" name="Google Shape;1375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1" name="Google Shape;1381;p40"/>
            <p:cNvSpPr/>
            <p:nvPr/>
          </p:nvSpPr>
          <p:spPr>
            <a:xfrm>
              <a:off x="2885262" y="-1678425"/>
              <a:ext cx="177701" cy="179509"/>
            </a:xfrm>
            <a:custGeom>
              <a:avLst/>
              <a:gdLst/>
              <a:ahLst/>
              <a:cxnLst/>
              <a:rect l="l" t="t" r="r" b="b"/>
              <a:pathLst>
                <a:path w="3734" h="3772" extrusionOk="0">
                  <a:moveTo>
                    <a:pt x="1867" y="0"/>
                  </a:moveTo>
                  <a:cubicBezTo>
                    <a:pt x="812" y="0"/>
                    <a:pt x="0" y="859"/>
                    <a:pt x="0" y="1904"/>
                  </a:cubicBezTo>
                  <a:cubicBezTo>
                    <a:pt x="0" y="2922"/>
                    <a:pt x="812" y="3771"/>
                    <a:pt x="1867" y="3771"/>
                  </a:cubicBezTo>
                  <a:cubicBezTo>
                    <a:pt x="2912" y="3771"/>
                    <a:pt x="3734" y="2922"/>
                    <a:pt x="3734" y="1904"/>
                  </a:cubicBezTo>
                  <a:cubicBezTo>
                    <a:pt x="3734" y="859"/>
                    <a:pt x="2912" y="0"/>
                    <a:pt x="1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2899920" y="-1661578"/>
              <a:ext cx="147957" cy="146196"/>
            </a:xfrm>
            <a:custGeom>
              <a:avLst/>
              <a:gdLst/>
              <a:ahLst/>
              <a:cxnLst/>
              <a:rect l="l" t="t" r="r" b="b"/>
              <a:pathLst>
                <a:path w="3109" h="3072" extrusionOk="0">
                  <a:moveTo>
                    <a:pt x="1559" y="1"/>
                  </a:moveTo>
                  <a:cubicBezTo>
                    <a:pt x="700" y="1"/>
                    <a:pt x="0" y="701"/>
                    <a:pt x="0" y="1550"/>
                  </a:cubicBezTo>
                  <a:cubicBezTo>
                    <a:pt x="0" y="2409"/>
                    <a:pt x="700" y="3072"/>
                    <a:pt x="1559" y="3072"/>
                  </a:cubicBezTo>
                  <a:cubicBezTo>
                    <a:pt x="2408" y="3072"/>
                    <a:pt x="3109" y="2409"/>
                    <a:pt x="3109" y="1550"/>
                  </a:cubicBezTo>
                  <a:cubicBezTo>
                    <a:pt x="3109" y="701"/>
                    <a:pt x="2408" y="1"/>
                    <a:pt x="1559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2970115" y="-1645112"/>
              <a:ext cx="9375" cy="66674"/>
            </a:xfrm>
            <a:custGeom>
              <a:avLst/>
              <a:gdLst/>
              <a:ahLst/>
              <a:cxnLst/>
              <a:rect l="l" t="t" r="r" b="b"/>
              <a:pathLst>
                <a:path w="197" h="1401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lnTo>
                    <a:pt x="0" y="1288"/>
                  </a:lnTo>
                  <a:cubicBezTo>
                    <a:pt x="0" y="1363"/>
                    <a:pt x="47" y="1400"/>
                    <a:pt x="84" y="1400"/>
                  </a:cubicBezTo>
                  <a:cubicBezTo>
                    <a:pt x="159" y="1400"/>
                    <a:pt x="196" y="1363"/>
                    <a:pt x="196" y="1288"/>
                  </a:cubicBezTo>
                  <a:lnTo>
                    <a:pt x="196" y="122"/>
                  </a:lnTo>
                  <a:cubicBezTo>
                    <a:pt x="196" y="38"/>
                    <a:pt x="159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2970115" y="-1587814"/>
              <a:ext cx="33361" cy="11136"/>
            </a:xfrm>
            <a:custGeom>
              <a:avLst/>
              <a:gdLst/>
              <a:ahLst/>
              <a:cxnLst/>
              <a:rect l="l" t="t" r="r" b="b"/>
              <a:pathLst>
                <a:path w="701" h="234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cubicBezTo>
                    <a:pt x="0" y="159"/>
                    <a:pt x="47" y="234"/>
                    <a:pt x="84" y="234"/>
                  </a:cubicBezTo>
                  <a:lnTo>
                    <a:pt x="588" y="234"/>
                  </a:lnTo>
                  <a:cubicBezTo>
                    <a:pt x="625" y="234"/>
                    <a:pt x="700" y="159"/>
                    <a:pt x="700" y="122"/>
                  </a:cubicBezTo>
                  <a:cubicBezTo>
                    <a:pt x="700" y="38"/>
                    <a:pt x="625" y="0"/>
                    <a:pt x="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85" name="Google Shape;1385;p40"/>
            <p:cNvGrpSpPr/>
            <p:nvPr/>
          </p:nvGrpSpPr>
          <p:grpSpPr>
            <a:xfrm>
              <a:off x="4317816" y="-1293327"/>
              <a:ext cx="77762" cy="771624"/>
              <a:chOff x="-203796" y="2132823"/>
              <a:chExt cx="77762" cy="771624"/>
            </a:xfrm>
          </p:grpSpPr>
          <p:sp>
            <p:nvSpPr>
              <p:cNvPr id="1386" name="Google Shape;1386;p40"/>
              <p:cNvSpPr/>
              <p:nvPr/>
            </p:nvSpPr>
            <p:spPr>
              <a:xfrm>
                <a:off x="-203796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-194468" y="2151050"/>
                <a:ext cx="62676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-203796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-194468" y="2871087"/>
                <a:ext cx="62676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-189275" y="2166175"/>
                <a:ext cx="49800" cy="707619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1" name="Google Shape;1391;p40"/>
            <p:cNvGrpSpPr/>
            <p:nvPr/>
          </p:nvGrpSpPr>
          <p:grpSpPr>
            <a:xfrm>
              <a:off x="2249609" y="-1059233"/>
              <a:ext cx="223911" cy="288776"/>
              <a:chOff x="-2789503" y="2456673"/>
              <a:chExt cx="223911" cy="288776"/>
            </a:xfrm>
          </p:grpSpPr>
          <p:sp>
            <p:nvSpPr>
              <p:cNvPr id="1392" name="Google Shape;1392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8" name="Google Shape;1398;p40"/>
            <p:cNvGrpSpPr/>
            <p:nvPr/>
          </p:nvGrpSpPr>
          <p:grpSpPr>
            <a:xfrm>
              <a:off x="3468284" y="-1059233"/>
              <a:ext cx="223911" cy="288776"/>
              <a:chOff x="-2789503" y="2456673"/>
              <a:chExt cx="223911" cy="288776"/>
            </a:xfrm>
          </p:grpSpPr>
          <p:sp>
            <p:nvSpPr>
              <p:cNvPr id="1399" name="Google Shape;1399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5" name="Google Shape;1405;p40"/>
            <p:cNvGrpSpPr/>
            <p:nvPr/>
          </p:nvGrpSpPr>
          <p:grpSpPr>
            <a:xfrm>
              <a:off x="3997709" y="-1059233"/>
              <a:ext cx="223911" cy="288776"/>
              <a:chOff x="-2789503" y="2456673"/>
              <a:chExt cx="223911" cy="288776"/>
            </a:xfrm>
          </p:grpSpPr>
          <p:sp>
            <p:nvSpPr>
              <p:cNvPr id="1406" name="Google Shape;1406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2" name="Google Shape;1412;p40"/>
            <p:cNvSpPr/>
            <p:nvPr/>
          </p:nvSpPr>
          <p:spPr>
            <a:xfrm>
              <a:off x="3295654" y="-521716"/>
              <a:ext cx="85349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2553954" y="-521716"/>
              <a:ext cx="69075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2581400" y="-484439"/>
              <a:ext cx="775622" cy="170182"/>
            </a:xfrm>
            <a:custGeom>
              <a:avLst/>
              <a:gdLst/>
              <a:ahLst/>
              <a:cxnLst/>
              <a:rect l="l" t="t" r="r" b="b"/>
              <a:pathLst>
                <a:path w="16298" h="3576" extrusionOk="0">
                  <a:moveTo>
                    <a:pt x="1" y="1"/>
                  </a:moveTo>
                  <a:lnTo>
                    <a:pt x="1" y="3576"/>
                  </a:lnTo>
                  <a:lnTo>
                    <a:pt x="16298" y="3576"/>
                  </a:lnTo>
                  <a:lnTo>
                    <a:pt x="16298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2844382" y="-477301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2844382" y="-453316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2844382" y="-428902"/>
              <a:ext cx="257224" cy="16466"/>
            </a:xfrm>
            <a:custGeom>
              <a:avLst/>
              <a:gdLst/>
              <a:ahLst/>
              <a:cxnLst/>
              <a:rect l="l" t="t" r="r" b="b"/>
              <a:pathLst>
                <a:path w="5405" h="346" extrusionOk="0">
                  <a:moveTo>
                    <a:pt x="1" y="1"/>
                  </a:moveTo>
                  <a:lnTo>
                    <a:pt x="1" y="346"/>
                  </a:lnTo>
                  <a:lnTo>
                    <a:pt x="5405" y="346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2844382" y="-404917"/>
              <a:ext cx="257224" cy="18275"/>
            </a:xfrm>
            <a:custGeom>
              <a:avLst/>
              <a:gdLst/>
              <a:ahLst/>
              <a:cxnLst/>
              <a:rect l="l" t="t" r="r" b="b"/>
              <a:pathLst>
                <a:path w="5405" h="384" extrusionOk="0">
                  <a:moveTo>
                    <a:pt x="1" y="1"/>
                  </a:moveTo>
                  <a:lnTo>
                    <a:pt x="1" y="383"/>
                  </a:lnTo>
                  <a:lnTo>
                    <a:pt x="5405" y="38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2844382" y="-380931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2844382" y="-356946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2844382" y="-332960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22" name="Google Shape;1422;p40"/>
            <p:cNvGrpSpPr/>
            <p:nvPr/>
          </p:nvGrpSpPr>
          <p:grpSpPr>
            <a:xfrm>
              <a:off x="2581400" y="-1508291"/>
              <a:ext cx="77810" cy="1023899"/>
              <a:chOff x="-1940212" y="1917859"/>
              <a:chExt cx="77810" cy="1023899"/>
            </a:xfrm>
          </p:grpSpPr>
          <p:sp>
            <p:nvSpPr>
              <p:cNvPr id="1423" name="Google Shape;1423;p40"/>
              <p:cNvSpPr/>
              <p:nvPr/>
            </p:nvSpPr>
            <p:spPr>
              <a:xfrm>
                <a:off x="-192688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8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-1940212" y="1917859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-1932646" y="1936515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63" y="308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-1940212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-1932646" y="2908398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63" y="309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8" name="Google Shape;1428;p40"/>
            <p:cNvGrpSpPr/>
            <p:nvPr/>
          </p:nvGrpSpPr>
          <p:grpSpPr>
            <a:xfrm>
              <a:off x="3281021" y="-1508291"/>
              <a:ext cx="76001" cy="1023899"/>
              <a:chOff x="-1240592" y="1917859"/>
              <a:chExt cx="76001" cy="1023899"/>
            </a:xfrm>
          </p:grpSpPr>
          <p:sp>
            <p:nvSpPr>
              <p:cNvPr id="1429" name="Google Shape;1429;p40"/>
              <p:cNvSpPr/>
              <p:nvPr/>
            </p:nvSpPr>
            <p:spPr>
              <a:xfrm>
                <a:off x="-122726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-1240592" y="1917859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597" y="392"/>
                    </a:lnTo>
                    <a:lnTo>
                      <a:pt x="15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-1233025" y="1936515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-1240592" y="2923055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597" y="393"/>
                    </a:lnTo>
                    <a:lnTo>
                      <a:pt x="15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-1233025" y="2908398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4" name="Google Shape;1434;p40"/>
            <p:cNvGrpSpPr/>
            <p:nvPr/>
          </p:nvGrpSpPr>
          <p:grpSpPr>
            <a:xfrm>
              <a:off x="2588967" y="-1852132"/>
              <a:ext cx="755206" cy="344314"/>
              <a:chOff x="2588967" y="-1852132"/>
              <a:chExt cx="755206" cy="344314"/>
            </a:xfrm>
          </p:grpSpPr>
          <p:sp>
            <p:nvSpPr>
              <p:cNvPr id="1435" name="Google Shape;1435;p40"/>
              <p:cNvSpPr/>
              <p:nvPr/>
            </p:nvSpPr>
            <p:spPr>
              <a:xfrm>
                <a:off x="2588967" y="-1852132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2961216" y="-1852132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7" name="Google Shape;1437;p40"/>
          <p:cNvGrpSpPr/>
          <p:nvPr/>
        </p:nvGrpSpPr>
        <p:grpSpPr>
          <a:xfrm>
            <a:off x="1502859" y="3329756"/>
            <a:ext cx="972660" cy="2514472"/>
            <a:chOff x="2792800" y="237450"/>
            <a:chExt cx="2025250" cy="5235575"/>
          </a:xfrm>
        </p:grpSpPr>
        <p:sp>
          <p:nvSpPr>
            <p:cNvPr id="1438" name="Google Shape;1438;p40"/>
            <p:cNvSpPr/>
            <p:nvPr/>
          </p:nvSpPr>
          <p:spPr>
            <a:xfrm>
              <a:off x="4120725" y="4781300"/>
              <a:ext cx="332000" cy="577675"/>
            </a:xfrm>
            <a:custGeom>
              <a:avLst/>
              <a:gdLst/>
              <a:ahLst/>
              <a:cxnLst/>
              <a:rect l="l" t="t" r="r" b="b"/>
              <a:pathLst>
                <a:path w="13280" h="23107" extrusionOk="0">
                  <a:moveTo>
                    <a:pt x="12339" y="1"/>
                  </a:moveTo>
                  <a:lnTo>
                    <a:pt x="1" y="1110"/>
                  </a:lnTo>
                  <a:lnTo>
                    <a:pt x="408" y="18362"/>
                  </a:lnTo>
                  <a:lnTo>
                    <a:pt x="2864" y="22756"/>
                  </a:lnTo>
                  <a:lnTo>
                    <a:pt x="11750" y="23106"/>
                  </a:lnTo>
                  <a:lnTo>
                    <a:pt x="13280" y="18951"/>
                  </a:lnTo>
                  <a:cubicBezTo>
                    <a:pt x="11988" y="18362"/>
                    <a:pt x="12339" y="1"/>
                    <a:pt x="12339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4120725" y="5225800"/>
              <a:ext cx="697325" cy="247225"/>
            </a:xfrm>
            <a:custGeom>
              <a:avLst/>
              <a:gdLst/>
              <a:ahLst/>
              <a:cxnLst/>
              <a:rect l="l" t="t" r="r" b="b"/>
              <a:pathLst>
                <a:path w="27893" h="9889" extrusionOk="0">
                  <a:moveTo>
                    <a:pt x="269" y="1"/>
                  </a:moveTo>
                  <a:cubicBezTo>
                    <a:pt x="90" y="1"/>
                    <a:pt x="1" y="6"/>
                    <a:pt x="1" y="6"/>
                  </a:cubicBezTo>
                  <a:lnTo>
                    <a:pt x="408" y="9706"/>
                  </a:lnTo>
                  <a:lnTo>
                    <a:pt x="27724" y="9889"/>
                  </a:lnTo>
                  <a:cubicBezTo>
                    <a:pt x="27893" y="8780"/>
                    <a:pt x="27486" y="6492"/>
                    <a:pt x="26545" y="5902"/>
                  </a:cubicBezTo>
                  <a:lnTo>
                    <a:pt x="13097" y="764"/>
                  </a:lnTo>
                  <a:cubicBezTo>
                    <a:pt x="13097" y="764"/>
                    <a:pt x="12444" y="1897"/>
                    <a:pt x="10579" y="1897"/>
                  </a:cubicBezTo>
                  <a:cubicBezTo>
                    <a:pt x="10014" y="1897"/>
                    <a:pt x="9338" y="1793"/>
                    <a:pt x="8535" y="1522"/>
                  </a:cubicBezTo>
                  <a:cubicBezTo>
                    <a:pt x="3867" y="124"/>
                    <a:pt x="1101" y="1"/>
                    <a:pt x="26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4120725" y="5225950"/>
              <a:ext cx="56875" cy="156175"/>
            </a:xfrm>
            <a:custGeom>
              <a:avLst/>
              <a:gdLst/>
              <a:ahLst/>
              <a:cxnLst/>
              <a:rect l="l" t="t" r="r" b="b"/>
              <a:pathLst>
                <a:path w="2275" h="6247" extrusionOk="0">
                  <a:moveTo>
                    <a:pt x="1" y="0"/>
                  </a:moveTo>
                  <a:lnTo>
                    <a:pt x="408" y="6247"/>
                  </a:lnTo>
                  <a:lnTo>
                    <a:pt x="2275" y="6247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3187600" y="4785525"/>
              <a:ext cx="349550" cy="573450"/>
            </a:xfrm>
            <a:custGeom>
              <a:avLst/>
              <a:gdLst/>
              <a:ahLst/>
              <a:cxnLst/>
              <a:rect l="l" t="t" r="r" b="b"/>
              <a:pathLst>
                <a:path w="13982" h="22938" extrusionOk="0">
                  <a:moveTo>
                    <a:pt x="13982" y="0"/>
                  </a:moveTo>
                  <a:lnTo>
                    <a:pt x="1699" y="1123"/>
                  </a:lnTo>
                  <a:lnTo>
                    <a:pt x="0" y="18375"/>
                  </a:lnTo>
                  <a:lnTo>
                    <a:pt x="2232" y="22587"/>
                  </a:lnTo>
                  <a:lnTo>
                    <a:pt x="11174" y="22937"/>
                  </a:lnTo>
                  <a:lnTo>
                    <a:pt x="12873" y="18951"/>
                  </a:lnTo>
                  <a:cubicBezTo>
                    <a:pt x="11525" y="18193"/>
                    <a:pt x="13981" y="1"/>
                    <a:pt x="13982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3143725" y="5225825"/>
              <a:ext cx="731375" cy="247200"/>
            </a:xfrm>
            <a:custGeom>
              <a:avLst/>
              <a:gdLst/>
              <a:ahLst/>
              <a:cxnLst/>
              <a:rect l="l" t="t" r="r" b="b"/>
              <a:pathLst>
                <a:path w="29255" h="9888" extrusionOk="0">
                  <a:moveTo>
                    <a:pt x="1563" y="1"/>
                  </a:moveTo>
                  <a:cubicBezTo>
                    <a:pt x="1420" y="1"/>
                    <a:pt x="1348" y="5"/>
                    <a:pt x="1348" y="5"/>
                  </a:cubicBezTo>
                  <a:lnTo>
                    <a:pt x="1" y="9705"/>
                  </a:lnTo>
                  <a:lnTo>
                    <a:pt x="29016" y="9888"/>
                  </a:lnTo>
                  <a:cubicBezTo>
                    <a:pt x="29254" y="8947"/>
                    <a:pt x="28665" y="6491"/>
                    <a:pt x="27724" y="6083"/>
                  </a:cubicBezTo>
                  <a:lnTo>
                    <a:pt x="14459" y="988"/>
                  </a:lnTo>
                  <a:cubicBezTo>
                    <a:pt x="14459" y="988"/>
                    <a:pt x="13627" y="2036"/>
                    <a:pt x="11623" y="2036"/>
                  </a:cubicBezTo>
                  <a:cubicBezTo>
                    <a:pt x="11076" y="2036"/>
                    <a:pt x="10442" y="1958"/>
                    <a:pt x="9714" y="1760"/>
                  </a:cubicBezTo>
                  <a:cubicBezTo>
                    <a:pt x="5084" y="130"/>
                    <a:pt x="2323" y="1"/>
                    <a:pt x="156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3599950" y="5288750"/>
              <a:ext cx="245675" cy="103925"/>
            </a:xfrm>
            <a:custGeom>
              <a:avLst/>
              <a:gdLst/>
              <a:ahLst/>
              <a:cxnLst/>
              <a:rect l="l" t="t" r="r" b="b"/>
              <a:pathLst>
                <a:path w="9827" h="4157" extrusionOk="0">
                  <a:moveTo>
                    <a:pt x="772" y="1"/>
                  </a:moveTo>
                  <a:lnTo>
                    <a:pt x="0" y="4156"/>
                  </a:lnTo>
                  <a:lnTo>
                    <a:pt x="9658" y="4156"/>
                  </a:lnTo>
                  <a:lnTo>
                    <a:pt x="9826" y="3974"/>
                  </a:lnTo>
                  <a:cubicBezTo>
                    <a:pt x="9826" y="3735"/>
                    <a:pt x="9826" y="3735"/>
                    <a:pt x="9658" y="3735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3154250" y="5225950"/>
              <a:ext cx="75825" cy="162150"/>
            </a:xfrm>
            <a:custGeom>
              <a:avLst/>
              <a:gdLst/>
              <a:ahLst/>
              <a:cxnLst/>
              <a:rect l="l" t="t" r="r" b="b"/>
              <a:pathLst>
                <a:path w="3033" h="6486" extrusionOk="0">
                  <a:moveTo>
                    <a:pt x="927" y="0"/>
                  </a:moveTo>
                  <a:lnTo>
                    <a:pt x="1" y="6486"/>
                  </a:lnTo>
                  <a:lnTo>
                    <a:pt x="3033" y="6486"/>
                  </a:lnTo>
                  <a:lnTo>
                    <a:pt x="2626" y="225"/>
                  </a:lnTo>
                  <a:cubicBezTo>
                    <a:pt x="2457" y="225"/>
                    <a:pt x="927" y="0"/>
                    <a:pt x="927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4130900" y="5288750"/>
              <a:ext cx="664000" cy="103925"/>
            </a:xfrm>
            <a:custGeom>
              <a:avLst/>
              <a:gdLst/>
              <a:ahLst/>
              <a:cxnLst/>
              <a:rect l="l" t="t" r="r" b="b"/>
              <a:pathLst>
                <a:path w="26560" h="4157" extrusionOk="0">
                  <a:moveTo>
                    <a:pt x="17435" y="1"/>
                  </a:moveTo>
                  <a:lnTo>
                    <a:pt x="16733" y="3735"/>
                  </a:lnTo>
                  <a:lnTo>
                    <a:pt x="1" y="3735"/>
                  </a:lnTo>
                  <a:lnTo>
                    <a:pt x="1" y="3974"/>
                  </a:lnTo>
                  <a:lnTo>
                    <a:pt x="26321" y="4156"/>
                  </a:lnTo>
                  <a:cubicBezTo>
                    <a:pt x="26559" y="4156"/>
                    <a:pt x="26559" y="3974"/>
                    <a:pt x="26559" y="3974"/>
                  </a:cubicBezTo>
                  <a:cubicBezTo>
                    <a:pt x="26559" y="3974"/>
                    <a:pt x="26559" y="3735"/>
                    <a:pt x="26321" y="3735"/>
                  </a:cubicBezTo>
                  <a:cubicBezTo>
                    <a:pt x="26559" y="3735"/>
                    <a:pt x="26321" y="3566"/>
                    <a:pt x="26321" y="3566"/>
                  </a:cubicBezTo>
                  <a:lnTo>
                    <a:pt x="17603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3154250" y="5382100"/>
              <a:ext cx="691375" cy="10575"/>
            </a:xfrm>
            <a:custGeom>
              <a:avLst/>
              <a:gdLst/>
              <a:ahLst/>
              <a:cxnLst/>
              <a:rect l="l" t="t" r="r" b="b"/>
              <a:pathLst>
                <a:path w="27655" h="423" extrusionOk="0">
                  <a:moveTo>
                    <a:pt x="1" y="1"/>
                  </a:moveTo>
                  <a:lnTo>
                    <a:pt x="1" y="240"/>
                  </a:lnTo>
                  <a:lnTo>
                    <a:pt x="1" y="422"/>
                  </a:lnTo>
                  <a:lnTo>
                    <a:pt x="27654" y="422"/>
                  </a:lnTo>
                  <a:lnTo>
                    <a:pt x="27654" y="2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000000">
                <a:alpha val="27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3181975" y="2969425"/>
              <a:ext cx="1342350" cy="2129150"/>
            </a:xfrm>
            <a:custGeom>
              <a:avLst/>
              <a:gdLst/>
              <a:ahLst/>
              <a:cxnLst/>
              <a:rect l="l" t="t" r="r" b="b"/>
              <a:pathLst>
                <a:path w="53694" h="85166" extrusionOk="0">
                  <a:moveTo>
                    <a:pt x="39656" y="1"/>
                  </a:moveTo>
                  <a:lnTo>
                    <a:pt x="759" y="1349"/>
                  </a:lnTo>
                  <a:cubicBezTo>
                    <a:pt x="759" y="1349"/>
                    <a:pt x="1" y="13870"/>
                    <a:pt x="6261" y="22405"/>
                  </a:cubicBezTo>
                  <a:cubicBezTo>
                    <a:pt x="8718" y="25619"/>
                    <a:pt x="23162" y="45510"/>
                    <a:pt x="25619" y="50662"/>
                  </a:cubicBezTo>
                  <a:cubicBezTo>
                    <a:pt x="28651" y="57273"/>
                    <a:pt x="30756" y="64292"/>
                    <a:pt x="31879" y="71479"/>
                  </a:cubicBezTo>
                  <a:cubicBezTo>
                    <a:pt x="32455" y="75452"/>
                    <a:pt x="33213" y="80014"/>
                    <a:pt x="34336" y="85166"/>
                  </a:cubicBezTo>
                  <a:lnTo>
                    <a:pt x="53693" y="85166"/>
                  </a:lnTo>
                  <a:cubicBezTo>
                    <a:pt x="53693" y="70960"/>
                    <a:pt x="53286" y="53876"/>
                    <a:pt x="52935" y="49132"/>
                  </a:cubicBezTo>
                  <a:cubicBezTo>
                    <a:pt x="50479" y="27149"/>
                    <a:pt x="39656" y="1"/>
                    <a:pt x="39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3599950" y="3425750"/>
              <a:ext cx="924375" cy="1506125"/>
            </a:xfrm>
            <a:custGeom>
              <a:avLst/>
              <a:gdLst/>
              <a:ahLst/>
              <a:cxnLst/>
              <a:rect l="l" t="t" r="r" b="b"/>
              <a:pathLst>
                <a:path w="36975" h="60245" extrusionOk="0">
                  <a:moveTo>
                    <a:pt x="562" y="0"/>
                  </a:moveTo>
                  <a:cubicBezTo>
                    <a:pt x="414" y="0"/>
                    <a:pt x="267" y="60"/>
                    <a:pt x="183" y="179"/>
                  </a:cubicBezTo>
                  <a:cubicBezTo>
                    <a:pt x="0" y="347"/>
                    <a:pt x="0" y="698"/>
                    <a:pt x="183" y="937"/>
                  </a:cubicBezTo>
                  <a:cubicBezTo>
                    <a:pt x="183" y="1120"/>
                    <a:pt x="7370" y="8896"/>
                    <a:pt x="14978" y="23453"/>
                  </a:cubicBezTo>
                  <a:cubicBezTo>
                    <a:pt x="23400" y="39835"/>
                    <a:pt x="24046" y="57788"/>
                    <a:pt x="24046" y="59080"/>
                  </a:cubicBezTo>
                  <a:cubicBezTo>
                    <a:pt x="21997" y="59080"/>
                    <a:pt x="19652" y="59080"/>
                    <a:pt x="16845" y="59136"/>
                  </a:cubicBezTo>
                  <a:cubicBezTo>
                    <a:pt x="16494" y="59136"/>
                    <a:pt x="16269" y="59487"/>
                    <a:pt x="16269" y="59726"/>
                  </a:cubicBezTo>
                  <a:cubicBezTo>
                    <a:pt x="16269" y="60077"/>
                    <a:pt x="16494" y="60245"/>
                    <a:pt x="16845" y="60245"/>
                  </a:cubicBezTo>
                  <a:lnTo>
                    <a:pt x="36385" y="60077"/>
                  </a:lnTo>
                  <a:cubicBezTo>
                    <a:pt x="36567" y="60077"/>
                    <a:pt x="36974" y="59726"/>
                    <a:pt x="36974" y="59487"/>
                  </a:cubicBezTo>
                  <a:cubicBezTo>
                    <a:pt x="36974" y="59136"/>
                    <a:pt x="36567" y="58954"/>
                    <a:pt x="36385" y="58954"/>
                  </a:cubicBezTo>
                  <a:lnTo>
                    <a:pt x="25211" y="59080"/>
                  </a:lnTo>
                  <a:cubicBezTo>
                    <a:pt x="25155" y="57676"/>
                    <a:pt x="24509" y="39428"/>
                    <a:pt x="15918" y="22934"/>
                  </a:cubicBezTo>
                  <a:cubicBezTo>
                    <a:pt x="14978" y="21123"/>
                    <a:pt x="14037" y="19424"/>
                    <a:pt x="13167" y="17838"/>
                  </a:cubicBezTo>
                  <a:cubicBezTo>
                    <a:pt x="18136" y="9710"/>
                    <a:pt x="13055" y="937"/>
                    <a:pt x="13055" y="937"/>
                  </a:cubicBezTo>
                  <a:cubicBezTo>
                    <a:pt x="12924" y="766"/>
                    <a:pt x="12706" y="630"/>
                    <a:pt x="12505" y="630"/>
                  </a:cubicBezTo>
                  <a:cubicBezTo>
                    <a:pt x="12426" y="630"/>
                    <a:pt x="12350" y="651"/>
                    <a:pt x="12283" y="698"/>
                  </a:cubicBezTo>
                  <a:cubicBezTo>
                    <a:pt x="11932" y="937"/>
                    <a:pt x="11932" y="1120"/>
                    <a:pt x="12114" y="1470"/>
                  </a:cubicBezTo>
                  <a:cubicBezTo>
                    <a:pt x="12114" y="1470"/>
                    <a:pt x="16564" y="9359"/>
                    <a:pt x="12521" y="16729"/>
                  </a:cubicBezTo>
                  <a:cubicBezTo>
                    <a:pt x="6261" y="6089"/>
                    <a:pt x="941" y="291"/>
                    <a:pt x="941" y="179"/>
                  </a:cubicBezTo>
                  <a:cubicBezTo>
                    <a:pt x="856" y="60"/>
                    <a:pt x="709" y="0"/>
                    <a:pt x="562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3124775" y="4899575"/>
              <a:ext cx="526425" cy="32300"/>
            </a:xfrm>
            <a:custGeom>
              <a:avLst/>
              <a:gdLst/>
              <a:ahLst/>
              <a:cxnLst/>
              <a:rect l="l" t="t" r="r" b="b"/>
              <a:pathLst>
                <a:path w="21057" h="1292" extrusionOk="0">
                  <a:moveTo>
                    <a:pt x="20706" y="1"/>
                  </a:moveTo>
                  <a:lnTo>
                    <a:pt x="590" y="183"/>
                  </a:lnTo>
                  <a:cubicBezTo>
                    <a:pt x="239" y="183"/>
                    <a:pt x="1" y="534"/>
                    <a:pt x="1" y="773"/>
                  </a:cubicBezTo>
                  <a:cubicBezTo>
                    <a:pt x="1" y="1124"/>
                    <a:pt x="239" y="1292"/>
                    <a:pt x="590" y="1292"/>
                  </a:cubicBezTo>
                  <a:lnTo>
                    <a:pt x="20706" y="1124"/>
                  </a:lnTo>
                  <a:cubicBezTo>
                    <a:pt x="20888" y="1124"/>
                    <a:pt x="21057" y="941"/>
                    <a:pt x="21057" y="534"/>
                  </a:cubicBezTo>
                  <a:cubicBezTo>
                    <a:pt x="21057" y="183"/>
                    <a:pt x="20888" y="1"/>
                    <a:pt x="2070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3804875" y="1939600"/>
              <a:ext cx="947550" cy="919625"/>
            </a:xfrm>
            <a:custGeom>
              <a:avLst/>
              <a:gdLst/>
              <a:ahLst/>
              <a:cxnLst/>
              <a:rect l="l" t="t" r="r" b="b"/>
              <a:pathLst>
                <a:path w="37902" h="36785" extrusionOk="0">
                  <a:moveTo>
                    <a:pt x="18944" y="0"/>
                  </a:moveTo>
                  <a:cubicBezTo>
                    <a:pt x="13333" y="0"/>
                    <a:pt x="7825" y="2674"/>
                    <a:pt x="4156" y="7504"/>
                  </a:cubicBezTo>
                  <a:cubicBezTo>
                    <a:pt x="3974" y="7799"/>
                    <a:pt x="3735" y="8094"/>
                    <a:pt x="3566" y="8389"/>
                  </a:cubicBezTo>
                  <a:cubicBezTo>
                    <a:pt x="3384" y="8683"/>
                    <a:pt x="3216" y="8978"/>
                    <a:pt x="3033" y="9203"/>
                  </a:cubicBezTo>
                  <a:cubicBezTo>
                    <a:pt x="647" y="13302"/>
                    <a:pt x="1" y="17976"/>
                    <a:pt x="998" y="22370"/>
                  </a:cubicBezTo>
                  <a:cubicBezTo>
                    <a:pt x="1110" y="22833"/>
                    <a:pt x="1222" y="23240"/>
                    <a:pt x="1349" y="23717"/>
                  </a:cubicBezTo>
                  <a:cubicBezTo>
                    <a:pt x="2570" y="27690"/>
                    <a:pt x="5082" y="31312"/>
                    <a:pt x="8830" y="33824"/>
                  </a:cubicBezTo>
                  <a:cubicBezTo>
                    <a:pt x="11978" y="35825"/>
                    <a:pt x="15483" y="36784"/>
                    <a:pt x="18945" y="36784"/>
                  </a:cubicBezTo>
                  <a:cubicBezTo>
                    <a:pt x="21459" y="36784"/>
                    <a:pt x="23950" y="36278"/>
                    <a:pt x="26265" y="35298"/>
                  </a:cubicBezTo>
                  <a:cubicBezTo>
                    <a:pt x="26672" y="35116"/>
                    <a:pt x="27135" y="34877"/>
                    <a:pt x="27598" y="34653"/>
                  </a:cubicBezTo>
                  <a:cubicBezTo>
                    <a:pt x="30237" y="33249"/>
                    <a:pt x="32511" y="31199"/>
                    <a:pt x="34266" y="28504"/>
                  </a:cubicBezTo>
                  <a:cubicBezTo>
                    <a:pt x="35263" y="27044"/>
                    <a:pt x="35965" y="25528"/>
                    <a:pt x="36498" y="23942"/>
                  </a:cubicBezTo>
                  <a:lnTo>
                    <a:pt x="36498" y="23886"/>
                  </a:lnTo>
                  <a:cubicBezTo>
                    <a:pt x="36723" y="23072"/>
                    <a:pt x="36961" y="22243"/>
                    <a:pt x="37073" y="21429"/>
                  </a:cubicBezTo>
                  <a:cubicBezTo>
                    <a:pt x="37902" y="16699"/>
                    <a:pt x="36793" y="11842"/>
                    <a:pt x="33985" y="7925"/>
                  </a:cubicBezTo>
                  <a:cubicBezTo>
                    <a:pt x="33747" y="7574"/>
                    <a:pt x="33508" y="7223"/>
                    <a:pt x="33213" y="6929"/>
                  </a:cubicBezTo>
                  <a:cubicBezTo>
                    <a:pt x="32048" y="5469"/>
                    <a:pt x="30644" y="4177"/>
                    <a:pt x="28946" y="3068"/>
                  </a:cubicBezTo>
                  <a:cubicBezTo>
                    <a:pt x="26728" y="1538"/>
                    <a:pt x="24215" y="612"/>
                    <a:pt x="21703" y="205"/>
                  </a:cubicBezTo>
                  <a:cubicBezTo>
                    <a:pt x="21057" y="135"/>
                    <a:pt x="20467" y="78"/>
                    <a:pt x="19822" y="22"/>
                  </a:cubicBezTo>
                  <a:cubicBezTo>
                    <a:pt x="19529" y="8"/>
                    <a:pt x="19236" y="0"/>
                    <a:pt x="18944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4558000" y="2510425"/>
              <a:ext cx="211975" cy="216925"/>
            </a:xfrm>
            <a:custGeom>
              <a:avLst/>
              <a:gdLst/>
              <a:ahLst/>
              <a:cxnLst/>
              <a:rect l="l" t="t" r="r" b="b"/>
              <a:pathLst>
                <a:path w="8479" h="8677" extrusionOk="0">
                  <a:moveTo>
                    <a:pt x="6598" y="0"/>
                  </a:moveTo>
                  <a:cubicBezTo>
                    <a:pt x="6597" y="0"/>
                    <a:pt x="5671" y="758"/>
                    <a:pt x="4324" y="3566"/>
                  </a:cubicBezTo>
                  <a:cubicBezTo>
                    <a:pt x="3242" y="5608"/>
                    <a:pt x="3225" y="5901"/>
                    <a:pt x="2688" y="5901"/>
                  </a:cubicBezTo>
                  <a:cubicBezTo>
                    <a:pt x="2472" y="5901"/>
                    <a:pt x="2171" y="5854"/>
                    <a:pt x="1685" y="5854"/>
                  </a:cubicBezTo>
                  <a:cubicBezTo>
                    <a:pt x="0" y="5854"/>
                    <a:pt x="1685" y="8479"/>
                    <a:pt x="1685" y="8479"/>
                  </a:cubicBezTo>
                  <a:cubicBezTo>
                    <a:pt x="1685" y="8479"/>
                    <a:pt x="1873" y="8677"/>
                    <a:pt x="2293" y="8677"/>
                  </a:cubicBezTo>
                  <a:cubicBezTo>
                    <a:pt x="2897" y="8677"/>
                    <a:pt x="3981" y="8266"/>
                    <a:pt x="5671" y="6261"/>
                  </a:cubicBezTo>
                  <a:cubicBezTo>
                    <a:pt x="8478" y="2639"/>
                    <a:pt x="6598" y="0"/>
                    <a:pt x="6598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3784175" y="1389500"/>
              <a:ext cx="568900" cy="1324125"/>
            </a:xfrm>
            <a:custGeom>
              <a:avLst/>
              <a:gdLst/>
              <a:ahLst/>
              <a:cxnLst/>
              <a:rect l="l" t="t" r="r" b="b"/>
              <a:pathLst>
                <a:path w="22756" h="52965" extrusionOk="0">
                  <a:moveTo>
                    <a:pt x="4896" y="0"/>
                  </a:moveTo>
                  <a:cubicBezTo>
                    <a:pt x="4785" y="0"/>
                    <a:pt x="4674" y="10"/>
                    <a:pt x="4563" y="30"/>
                  </a:cubicBezTo>
                  <a:cubicBezTo>
                    <a:pt x="3805" y="30"/>
                    <a:pt x="3398" y="451"/>
                    <a:pt x="3398" y="451"/>
                  </a:cubicBezTo>
                  <a:lnTo>
                    <a:pt x="2878" y="451"/>
                  </a:lnTo>
                  <a:cubicBezTo>
                    <a:pt x="1" y="4592"/>
                    <a:pt x="22755" y="52965"/>
                    <a:pt x="22755" y="52965"/>
                  </a:cubicBezTo>
                  <a:cubicBezTo>
                    <a:pt x="22755" y="52965"/>
                    <a:pt x="21408" y="36822"/>
                    <a:pt x="21239" y="35713"/>
                  </a:cubicBezTo>
                  <a:cubicBezTo>
                    <a:pt x="17842" y="13309"/>
                    <a:pt x="9658" y="3483"/>
                    <a:pt x="7202" y="1026"/>
                  </a:cubicBezTo>
                  <a:cubicBezTo>
                    <a:pt x="6534" y="519"/>
                    <a:pt x="5723" y="0"/>
                    <a:pt x="489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3528350" y="1263200"/>
              <a:ext cx="389200" cy="412375"/>
            </a:xfrm>
            <a:custGeom>
              <a:avLst/>
              <a:gdLst/>
              <a:ahLst/>
              <a:cxnLst/>
              <a:rect l="l" t="t" r="r" b="b"/>
              <a:pathLst>
                <a:path w="15568" h="16495" extrusionOk="0">
                  <a:moveTo>
                    <a:pt x="2457" y="0"/>
                  </a:moveTo>
                  <a:lnTo>
                    <a:pt x="1348" y="6078"/>
                  </a:lnTo>
                  <a:lnTo>
                    <a:pt x="1" y="14557"/>
                  </a:lnTo>
                  <a:lnTo>
                    <a:pt x="14796" y="16494"/>
                  </a:lnTo>
                  <a:lnTo>
                    <a:pt x="15568" y="351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3556075" y="1263200"/>
              <a:ext cx="361475" cy="184250"/>
            </a:xfrm>
            <a:custGeom>
              <a:avLst/>
              <a:gdLst/>
              <a:ahLst/>
              <a:cxnLst/>
              <a:rect l="l" t="t" r="r" b="b"/>
              <a:pathLst>
                <a:path w="14459" h="7370" extrusionOk="0">
                  <a:moveTo>
                    <a:pt x="1348" y="0"/>
                  </a:moveTo>
                  <a:lnTo>
                    <a:pt x="239" y="6078"/>
                  </a:lnTo>
                  <a:lnTo>
                    <a:pt x="1" y="7370"/>
                  </a:lnTo>
                  <a:cubicBezTo>
                    <a:pt x="12002" y="5671"/>
                    <a:pt x="14459" y="351"/>
                    <a:pt x="14459" y="351"/>
                  </a:cubicBezTo>
                  <a:lnTo>
                    <a:pt x="134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2792800" y="1578300"/>
              <a:ext cx="607125" cy="1069700"/>
            </a:xfrm>
            <a:custGeom>
              <a:avLst/>
              <a:gdLst/>
              <a:ahLst/>
              <a:cxnLst/>
              <a:rect l="l" t="t" r="r" b="b"/>
              <a:pathLst>
                <a:path w="24285" h="42788" extrusionOk="0">
                  <a:moveTo>
                    <a:pt x="21922" y="1"/>
                  </a:moveTo>
                  <a:cubicBezTo>
                    <a:pt x="16905" y="1"/>
                    <a:pt x="5463" y="1023"/>
                    <a:pt x="3285" y="10151"/>
                  </a:cubicBezTo>
                  <a:cubicBezTo>
                    <a:pt x="1938" y="14881"/>
                    <a:pt x="590" y="20552"/>
                    <a:pt x="239" y="27992"/>
                  </a:cubicBezTo>
                  <a:cubicBezTo>
                    <a:pt x="0" y="33074"/>
                    <a:pt x="2527" y="41033"/>
                    <a:pt x="10472" y="42788"/>
                  </a:cubicBezTo>
                  <a:lnTo>
                    <a:pt x="17673" y="40093"/>
                  </a:lnTo>
                  <a:lnTo>
                    <a:pt x="24285" y="86"/>
                  </a:lnTo>
                  <a:cubicBezTo>
                    <a:pt x="24285" y="86"/>
                    <a:pt x="23371" y="1"/>
                    <a:pt x="21922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2812100" y="1458925"/>
              <a:ext cx="549575" cy="702025"/>
            </a:xfrm>
            <a:custGeom>
              <a:avLst/>
              <a:gdLst/>
              <a:ahLst/>
              <a:cxnLst/>
              <a:rect l="l" t="t" r="r" b="b"/>
              <a:pathLst>
                <a:path w="21983" h="28081" extrusionOk="0">
                  <a:moveTo>
                    <a:pt x="16846" y="1"/>
                  </a:moveTo>
                  <a:cubicBezTo>
                    <a:pt x="14485" y="1"/>
                    <a:pt x="12153" y="638"/>
                    <a:pt x="10051" y="1815"/>
                  </a:cubicBezTo>
                  <a:cubicBezTo>
                    <a:pt x="2106" y="6377"/>
                    <a:pt x="0" y="21537"/>
                    <a:pt x="576" y="23811"/>
                  </a:cubicBezTo>
                  <a:cubicBezTo>
                    <a:pt x="1091" y="25894"/>
                    <a:pt x="1954" y="28081"/>
                    <a:pt x="3282" y="28081"/>
                  </a:cubicBezTo>
                  <a:cubicBezTo>
                    <a:pt x="4381" y="28081"/>
                    <a:pt x="5796" y="26585"/>
                    <a:pt x="7595" y="22295"/>
                  </a:cubicBezTo>
                  <a:cubicBezTo>
                    <a:pt x="9700" y="17200"/>
                    <a:pt x="16901" y="4510"/>
                    <a:pt x="16901" y="4510"/>
                  </a:cubicBezTo>
                  <a:lnTo>
                    <a:pt x="21983" y="1057"/>
                  </a:lnTo>
                  <a:cubicBezTo>
                    <a:pt x="20307" y="340"/>
                    <a:pt x="18569" y="1"/>
                    <a:pt x="16846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2902650" y="1536900"/>
              <a:ext cx="598000" cy="935625"/>
            </a:xfrm>
            <a:custGeom>
              <a:avLst/>
              <a:gdLst/>
              <a:ahLst/>
              <a:cxnLst/>
              <a:rect l="l" t="t" r="r" b="b"/>
              <a:pathLst>
                <a:path w="23920" h="37425" extrusionOk="0">
                  <a:moveTo>
                    <a:pt x="16791" y="1"/>
                  </a:moveTo>
                  <a:cubicBezTo>
                    <a:pt x="9613" y="1"/>
                    <a:pt x="6261" y="7062"/>
                    <a:pt x="6261" y="7062"/>
                  </a:cubicBezTo>
                  <a:cubicBezTo>
                    <a:pt x="1516" y="15428"/>
                    <a:pt x="0" y="35488"/>
                    <a:pt x="0" y="35488"/>
                  </a:cubicBezTo>
                  <a:lnTo>
                    <a:pt x="16494" y="37425"/>
                  </a:lnTo>
                  <a:cubicBezTo>
                    <a:pt x="20298" y="33031"/>
                    <a:pt x="23920" y="32456"/>
                    <a:pt x="23920" y="32456"/>
                  </a:cubicBezTo>
                  <a:lnTo>
                    <a:pt x="22572" y="1391"/>
                  </a:lnTo>
                  <a:cubicBezTo>
                    <a:pt x="20424" y="401"/>
                    <a:pt x="18499" y="1"/>
                    <a:pt x="16791" y="1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2822275" y="1458925"/>
              <a:ext cx="634500" cy="1269450"/>
            </a:xfrm>
            <a:custGeom>
              <a:avLst/>
              <a:gdLst/>
              <a:ahLst/>
              <a:cxnLst/>
              <a:rect l="l" t="t" r="r" b="b"/>
              <a:pathLst>
                <a:path w="25380" h="50778" extrusionOk="0">
                  <a:moveTo>
                    <a:pt x="19398" y="0"/>
                  </a:moveTo>
                  <a:cubicBezTo>
                    <a:pt x="14200" y="0"/>
                    <a:pt x="7013" y="3380"/>
                    <a:pt x="3805" y="20414"/>
                  </a:cubicBezTo>
                  <a:cubicBezTo>
                    <a:pt x="3805" y="20414"/>
                    <a:pt x="1348" y="28023"/>
                    <a:pt x="576" y="36150"/>
                  </a:cubicBezTo>
                  <a:cubicBezTo>
                    <a:pt x="1" y="42060"/>
                    <a:pt x="4156" y="47324"/>
                    <a:pt x="9827" y="48489"/>
                  </a:cubicBezTo>
                  <a:lnTo>
                    <a:pt x="22572" y="50777"/>
                  </a:lnTo>
                  <a:lnTo>
                    <a:pt x="25380" y="1464"/>
                  </a:lnTo>
                  <a:cubicBezTo>
                    <a:pt x="25380" y="1464"/>
                    <a:pt x="22820" y="0"/>
                    <a:pt x="19398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3120575" y="1415150"/>
              <a:ext cx="1308650" cy="2025125"/>
            </a:xfrm>
            <a:custGeom>
              <a:avLst/>
              <a:gdLst/>
              <a:ahLst/>
              <a:cxnLst/>
              <a:rect l="l" t="t" r="r" b="b"/>
              <a:pathLst>
                <a:path w="52346" h="81005" extrusionOk="0">
                  <a:moveTo>
                    <a:pt x="17421" y="0"/>
                  </a:moveTo>
                  <a:cubicBezTo>
                    <a:pt x="0" y="21758"/>
                    <a:pt x="2106" y="68264"/>
                    <a:pt x="2106" y="68264"/>
                  </a:cubicBezTo>
                  <a:cubicBezTo>
                    <a:pt x="1516" y="80013"/>
                    <a:pt x="24088" y="80364"/>
                    <a:pt x="24088" y="80364"/>
                  </a:cubicBezTo>
                  <a:cubicBezTo>
                    <a:pt x="27767" y="80803"/>
                    <a:pt x="30907" y="81005"/>
                    <a:pt x="33588" y="81005"/>
                  </a:cubicBezTo>
                  <a:cubicBezTo>
                    <a:pt x="47364" y="81005"/>
                    <a:pt x="49005" y="75685"/>
                    <a:pt x="49299" y="69963"/>
                  </a:cubicBezTo>
                  <a:cubicBezTo>
                    <a:pt x="52345" y="25970"/>
                    <a:pt x="31696" y="2232"/>
                    <a:pt x="31696" y="2232"/>
                  </a:cubicBezTo>
                  <a:cubicBezTo>
                    <a:pt x="31095" y="3748"/>
                    <a:pt x="29812" y="4305"/>
                    <a:pt x="28251" y="4305"/>
                  </a:cubicBezTo>
                  <a:cubicBezTo>
                    <a:pt x="23911" y="4305"/>
                    <a:pt x="17421" y="0"/>
                    <a:pt x="17421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2902650" y="1447425"/>
              <a:ext cx="465000" cy="1156725"/>
            </a:xfrm>
            <a:custGeom>
              <a:avLst/>
              <a:gdLst/>
              <a:ahLst/>
              <a:cxnLst/>
              <a:rect l="l" t="t" r="r" b="b"/>
              <a:pathLst>
                <a:path w="18600" h="46269" extrusionOk="0">
                  <a:moveTo>
                    <a:pt x="18010" y="1"/>
                  </a:moveTo>
                  <a:cubicBezTo>
                    <a:pt x="17841" y="1"/>
                    <a:pt x="11174" y="941"/>
                    <a:pt x="7777" y="9294"/>
                  </a:cubicBezTo>
                  <a:cubicBezTo>
                    <a:pt x="4913" y="16144"/>
                    <a:pt x="0" y="32806"/>
                    <a:pt x="941" y="45917"/>
                  </a:cubicBezTo>
                  <a:cubicBezTo>
                    <a:pt x="941" y="46086"/>
                    <a:pt x="1109" y="46268"/>
                    <a:pt x="1348" y="46268"/>
                  </a:cubicBezTo>
                  <a:lnTo>
                    <a:pt x="1516" y="46268"/>
                  </a:lnTo>
                  <a:cubicBezTo>
                    <a:pt x="1699" y="46268"/>
                    <a:pt x="1867" y="46086"/>
                    <a:pt x="1867" y="45917"/>
                  </a:cubicBezTo>
                  <a:cubicBezTo>
                    <a:pt x="758" y="32806"/>
                    <a:pt x="5910" y="16495"/>
                    <a:pt x="8535" y="9715"/>
                  </a:cubicBezTo>
                  <a:cubicBezTo>
                    <a:pt x="11749" y="1699"/>
                    <a:pt x="18010" y="759"/>
                    <a:pt x="18192" y="759"/>
                  </a:cubicBezTo>
                  <a:cubicBezTo>
                    <a:pt x="18361" y="759"/>
                    <a:pt x="18599" y="590"/>
                    <a:pt x="18599" y="408"/>
                  </a:cubicBezTo>
                  <a:cubicBezTo>
                    <a:pt x="18599" y="239"/>
                    <a:pt x="18192" y="1"/>
                    <a:pt x="1801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187600" y="1439475"/>
              <a:ext cx="800150" cy="1475200"/>
            </a:xfrm>
            <a:custGeom>
              <a:avLst/>
              <a:gdLst/>
              <a:ahLst/>
              <a:cxnLst/>
              <a:rect l="l" t="t" r="r" b="b"/>
              <a:pathLst>
                <a:path w="32006" h="59008" extrusionOk="0">
                  <a:moveTo>
                    <a:pt x="12783" y="1"/>
                  </a:moveTo>
                  <a:cubicBezTo>
                    <a:pt x="10066" y="1"/>
                    <a:pt x="6087" y="2289"/>
                    <a:pt x="3748" y="9261"/>
                  </a:cubicBezTo>
                  <a:cubicBezTo>
                    <a:pt x="3748" y="9261"/>
                    <a:pt x="6278" y="3940"/>
                    <a:pt x="10005" y="3940"/>
                  </a:cubicBezTo>
                  <a:cubicBezTo>
                    <a:pt x="10849" y="3940"/>
                    <a:pt x="11753" y="4213"/>
                    <a:pt x="12704" y="4881"/>
                  </a:cubicBezTo>
                  <a:cubicBezTo>
                    <a:pt x="18782" y="8854"/>
                    <a:pt x="24046" y="21192"/>
                    <a:pt x="26741" y="41322"/>
                  </a:cubicBezTo>
                  <a:cubicBezTo>
                    <a:pt x="27499" y="46586"/>
                    <a:pt x="24285" y="51724"/>
                    <a:pt x="19133" y="53254"/>
                  </a:cubicBezTo>
                  <a:cubicBezTo>
                    <a:pt x="17669" y="53644"/>
                    <a:pt x="16143" y="53806"/>
                    <a:pt x="14621" y="53806"/>
                  </a:cubicBezTo>
                  <a:cubicBezTo>
                    <a:pt x="7273" y="53806"/>
                    <a:pt x="0" y="50039"/>
                    <a:pt x="0" y="50039"/>
                  </a:cubicBezTo>
                  <a:lnTo>
                    <a:pt x="0" y="55121"/>
                  </a:lnTo>
                  <a:cubicBezTo>
                    <a:pt x="0" y="55121"/>
                    <a:pt x="3451" y="59007"/>
                    <a:pt x="10274" y="59007"/>
                  </a:cubicBezTo>
                  <a:cubicBezTo>
                    <a:pt x="12775" y="59007"/>
                    <a:pt x="15730" y="58485"/>
                    <a:pt x="19133" y="57058"/>
                  </a:cubicBezTo>
                  <a:cubicBezTo>
                    <a:pt x="32005" y="51555"/>
                    <a:pt x="31654" y="43189"/>
                    <a:pt x="31654" y="43189"/>
                  </a:cubicBezTo>
                  <a:cubicBezTo>
                    <a:pt x="31654" y="43189"/>
                    <a:pt x="30882" y="8685"/>
                    <a:pt x="14389" y="319"/>
                  </a:cubicBezTo>
                  <a:cubicBezTo>
                    <a:pt x="13939" y="116"/>
                    <a:pt x="13393" y="1"/>
                    <a:pt x="12783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490450" y="2448550"/>
              <a:ext cx="222175" cy="195825"/>
            </a:xfrm>
            <a:custGeom>
              <a:avLst/>
              <a:gdLst/>
              <a:ahLst/>
              <a:cxnLst/>
              <a:rect l="l" t="t" r="r" b="b"/>
              <a:pathLst>
                <a:path w="8887" h="7833" extrusionOk="0">
                  <a:moveTo>
                    <a:pt x="4529" y="0"/>
                  </a:moveTo>
                  <a:cubicBezTo>
                    <a:pt x="3980" y="0"/>
                    <a:pt x="3414" y="117"/>
                    <a:pt x="2864" y="369"/>
                  </a:cubicBezTo>
                  <a:cubicBezTo>
                    <a:pt x="941" y="1127"/>
                    <a:pt x="1" y="3584"/>
                    <a:pt x="941" y="5465"/>
                  </a:cubicBezTo>
                  <a:cubicBezTo>
                    <a:pt x="1521" y="6937"/>
                    <a:pt x="3096" y="7833"/>
                    <a:pt x="4665" y="7833"/>
                  </a:cubicBezTo>
                  <a:cubicBezTo>
                    <a:pt x="5146" y="7833"/>
                    <a:pt x="5627" y="7749"/>
                    <a:pt x="6079" y="7571"/>
                  </a:cubicBezTo>
                  <a:cubicBezTo>
                    <a:pt x="7960" y="6630"/>
                    <a:pt x="8886" y="4342"/>
                    <a:pt x="7960" y="2236"/>
                  </a:cubicBezTo>
                  <a:cubicBezTo>
                    <a:pt x="7395" y="870"/>
                    <a:pt x="6026" y="0"/>
                    <a:pt x="452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3562050" y="2159475"/>
              <a:ext cx="473775" cy="473800"/>
            </a:xfrm>
            <a:custGeom>
              <a:avLst/>
              <a:gdLst/>
              <a:ahLst/>
              <a:cxnLst/>
              <a:rect l="l" t="t" r="r" b="b"/>
              <a:pathLst>
                <a:path w="18951" h="18952" extrusionOk="0">
                  <a:moveTo>
                    <a:pt x="18435" y="7927"/>
                  </a:moveTo>
                  <a:lnTo>
                    <a:pt x="18435" y="7927"/>
                  </a:lnTo>
                  <a:cubicBezTo>
                    <a:pt x="18417" y="7943"/>
                    <a:pt x="18400" y="7960"/>
                    <a:pt x="18361" y="7960"/>
                  </a:cubicBezTo>
                  <a:lnTo>
                    <a:pt x="18435" y="7927"/>
                  </a:lnTo>
                  <a:close/>
                  <a:moveTo>
                    <a:pt x="8886" y="1"/>
                  </a:moveTo>
                  <a:cubicBezTo>
                    <a:pt x="9068" y="1292"/>
                    <a:pt x="8535" y="3215"/>
                    <a:pt x="7777" y="5265"/>
                  </a:cubicBezTo>
                  <a:cubicBezTo>
                    <a:pt x="7201" y="6430"/>
                    <a:pt x="6612" y="7370"/>
                    <a:pt x="5854" y="8535"/>
                  </a:cubicBezTo>
                  <a:cubicBezTo>
                    <a:pt x="5798" y="8606"/>
                    <a:pt x="5727" y="8662"/>
                    <a:pt x="5727" y="8718"/>
                  </a:cubicBezTo>
                  <a:cubicBezTo>
                    <a:pt x="4043" y="10065"/>
                    <a:pt x="2106" y="11118"/>
                    <a:pt x="0" y="11932"/>
                  </a:cubicBezTo>
                  <a:lnTo>
                    <a:pt x="3215" y="18951"/>
                  </a:lnTo>
                  <a:cubicBezTo>
                    <a:pt x="6724" y="17379"/>
                    <a:pt x="13925" y="14038"/>
                    <a:pt x="15146" y="12340"/>
                  </a:cubicBezTo>
                  <a:cubicBezTo>
                    <a:pt x="15792" y="12171"/>
                    <a:pt x="16606" y="11989"/>
                    <a:pt x="17603" y="11764"/>
                  </a:cubicBezTo>
                  <a:cubicBezTo>
                    <a:pt x="18010" y="11525"/>
                    <a:pt x="18193" y="11343"/>
                    <a:pt x="18361" y="10992"/>
                  </a:cubicBezTo>
                  <a:cubicBezTo>
                    <a:pt x="18543" y="10585"/>
                    <a:pt x="18543" y="10234"/>
                    <a:pt x="18361" y="9827"/>
                  </a:cubicBezTo>
                  <a:cubicBezTo>
                    <a:pt x="18305" y="9715"/>
                    <a:pt x="18249" y="9588"/>
                    <a:pt x="18136" y="9476"/>
                  </a:cubicBezTo>
                  <a:lnTo>
                    <a:pt x="18193" y="9476"/>
                  </a:lnTo>
                  <a:cubicBezTo>
                    <a:pt x="18543" y="9237"/>
                    <a:pt x="18782" y="9069"/>
                    <a:pt x="18951" y="8718"/>
                  </a:cubicBezTo>
                  <a:cubicBezTo>
                    <a:pt x="18951" y="8311"/>
                    <a:pt x="18951" y="8128"/>
                    <a:pt x="18782" y="7777"/>
                  </a:cubicBezTo>
                  <a:cubicBezTo>
                    <a:pt x="18656" y="7553"/>
                    <a:pt x="18487" y="7426"/>
                    <a:pt x="18361" y="7314"/>
                  </a:cubicBezTo>
                  <a:cubicBezTo>
                    <a:pt x="18712" y="6851"/>
                    <a:pt x="18894" y="6205"/>
                    <a:pt x="18782" y="5672"/>
                  </a:cubicBezTo>
                  <a:cubicBezTo>
                    <a:pt x="18543" y="5265"/>
                    <a:pt x="18193" y="4914"/>
                    <a:pt x="17785" y="4914"/>
                  </a:cubicBezTo>
                  <a:cubicBezTo>
                    <a:pt x="17610" y="4830"/>
                    <a:pt x="17375" y="4787"/>
                    <a:pt x="17140" y="4787"/>
                  </a:cubicBezTo>
                  <a:cubicBezTo>
                    <a:pt x="16905" y="4787"/>
                    <a:pt x="16669" y="4830"/>
                    <a:pt x="16494" y="4914"/>
                  </a:cubicBezTo>
                  <a:lnTo>
                    <a:pt x="16494" y="4745"/>
                  </a:lnTo>
                  <a:cubicBezTo>
                    <a:pt x="16494" y="4156"/>
                    <a:pt x="16087" y="3566"/>
                    <a:pt x="15736" y="3215"/>
                  </a:cubicBezTo>
                  <a:cubicBezTo>
                    <a:pt x="15441" y="3131"/>
                    <a:pt x="15150" y="3089"/>
                    <a:pt x="14866" y="3089"/>
                  </a:cubicBezTo>
                  <a:cubicBezTo>
                    <a:pt x="14581" y="3089"/>
                    <a:pt x="14304" y="3131"/>
                    <a:pt x="14037" y="3215"/>
                  </a:cubicBezTo>
                  <a:cubicBezTo>
                    <a:pt x="12816" y="3861"/>
                    <a:pt x="11581" y="4619"/>
                    <a:pt x="10711" y="5321"/>
                  </a:cubicBezTo>
                  <a:cubicBezTo>
                    <a:pt x="10767" y="4970"/>
                    <a:pt x="10767" y="4745"/>
                    <a:pt x="10767" y="4745"/>
                  </a:cubicBezTo>
                  <a:cubicBezTo>
                    <a:pt x="10767" y="4745"/>
                    <a:pt x="11525" y="2457"/>
                    <a:pt x="10416" y="352"/>
                  </a:cubicBezTo>
                  <a:cubicBezTo>
                    <a:pt x="10065" y="1"/>
                    <a:pt x="9307" y="1"/>
                    <a:pt x="8886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16700" y="1523900"/>
              <a:ext cx="748550" cy="1280600"/>
            </a:xfrm>
            <a:custGeom>
              <a:avLst/>
              <a:gdLst/>
              <a:ahLst/>
              <a:cxnLst/>
              <a:rect l="l" t="t" r="r" b="b"/>
              <a:pathLst>
                <a:path w="29942" h="51224" extrusionOk="0">
                  <a:moveTo>
                    <a:pt x="20677" y="1"/>
                  </a:moveTo>
                  <a:cubicBezTo>
                    <a:pt x="18511" y="1"/>
                    <a:pt x="16382" y="1171"/>
                    <a:pt x="14978" y="3202"/>
                  </a:cubicBezTo>
                  <a:cubicBezTo>
                    <a:pt x="0" y="26533"/>
                    <a:pt x="3397" y="43027"/>
                    <a:pt x="3397" y="43027"/>
                  </a:cubicBezTo>
                  <a:cubicBezTo>
                    <a:pt x="4155" y="50635"/>
                    <a:pt x="8310" y="50803"/>
                    <a:pt x="8310" y="50803"/>
                  </a:cubicBezTo>
                  <a:cubicBezTo>
                    <a:pt x="9529" y="51092"/>
                    <a:pt x="10747" y="51223"/>
                    <a:pt x="11954" y="51223"/>
                  </a:cubicBezTo>
                  <a:cubicBezTo>
                    <a:pt x="18853" y="51223"/>
                    <a:pt x="25414" y="46936"/>
                    <a:pt x="29942" y="43209"/>
                  </a:cubicBezTo>
                  <a:cubicBezTo>
                    <a:pt x="29773" y="42451"/>
                    <a:pt x="29591" y="41679"/>
                    <a:pt x="29366" y="40752"/>
                  </a:cubicBezTo>
                  <a:cubicBezTo>
                    <a:pt x="28594" y="38113"/>
                    <a:pt x="28075" y="35432"/>
                    <a:pt x="27668" y="32625"/>
                  </a:cubicBezTo>
                  <a:lnTo>
                    <a:pt x="18951" y="35081"/>
                  </a:lnTo>
                  <a:cubicBezTo>
                    <a:pt x="25969" y="22911"/>
                    <a:pt x="27485" y="16650"/>
                    <a:pt x="28243" y="11569"/>
                  </a:cubicBezTo>
                  <a:cubicBezTo>
                    <a:pt x="28426" y="10979"/>
                    <a:pt x="28426" y="10221"/>
                    <a:pt x="28426" y="9688"/>
                  </a:cubicBezTo>
                  <a:cubicBezTo>
                    <a:pt x="28833" y="4901"/>
                    <a:pt x="26559" y="2262"/>
                    <a:pt x="23864" y="914"/>
                  </a:cubicBezTo>
                  <a:cubicBezTo>
                    <a:pt x="22849" y="293"/>
                    <a:pt x="21758" y="1"/>
                    <a:pt x="2067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543100" y="2057525"/>
              <a:ext cx="165300" cy="328675"/>
            </a:xfrm>
            <a:custGeom>
              <a:avLst/>
              <a:gdLst/>
              <a:ahLst/>
              <a:cxnLst/>
              <a:rect l="l" t="t" r="r" b="b"/>
              <a:pathLst>
                <a:path w="6612" h="13147" extrusionOk="0">
                  <a:moveTo>
                    <a:pt x="4158" y="0"/>
                  </a:moveTo>
                  <a:cubicBezTo>
                    <a:pt x="4054" y="0"/>
                    <a:pt x="3973" y="106"/>
                    <a:pt x="3973" y="106"/>
                  </a:cubicBezTo>
                  <a:cubicBezTo>
                    <a:pt x="3804" y="457"/>
                    <a:pt x="0" y="8234"/>
                    <a:pt x="169" y="12038"/>
                  </a:cubicBezTo>
                  <a:cubicBezTo>
                    <a:pt x="169" y="12389"/>
                    <a:pt x="351" y="12613"/>
                    <a:pt x="520" y="12796"/>
                  </a:cubicBezTo>
                  <a:cubicBezTo>
                    <a:pt x="941" y="12964"/>
                    <a:pt x="1516" y="13147"/>
                    <a:pt x="2050" y="13147"/>
                  </a:cubicBezTo>
                  <a:cubicBezTo>
                    <a:pt x="3804" y="13147"/>
                    <a:pt x="6022" y="12389"/>
                    <a:pt x="6429" y="12389"/>
                  </a:cubicBezTo>
                  <a:cubicBezTo>
                    <a:pt x="6429" y="12389"/>
                    <a:pt x="6612" y="12206"/>
                    <a:pt x="6612" y="12038"/>
                  </a:cubicBezTo>
                  <a:cubicBezTo>
                    <a:pt x="6429" y="11855"/>
                    <a:pt x="6429" y="11855"/>
                    <a:pt x="6261" y="11855"/>
                  </a:cubicBezTo>
                  <a:cubicBezTo>
                    <a:pt x="5388" y="12115"/>
                    <a:pt x="3400" y="12598"/>
                    <a:pt x="2051" y="12598"/>
                  </a:cubicBezTo>
                  <a:cubicBezTo>
                    <a:pt x="1577" y="12598"/>
                    <a:pt x="1181" y="12538"/>
                    <a:pt x="941" y="12389"/>
                  </a:cubicBezTo>
                  <a:cubicBezTo>
                    <a:pt x="758" y="12206"/>
                    <a:pt x="758" y="12206"/>
                    <a:pt x="758" y="12038"/>
                  </a:cubicBezTo>
                  <a:cubicBezTo>
                    <a:pt x="520" y="8402"/>
                    <a:pt x="4324" y="457"/>
                    <a:pt x="4324" y="457"/>
                  </a:cubicBezTo>
                  <a:cubicBezTo>
                    <a:pt x="4562" y="275"/>
                    <a:pt x="4562" y="106"/>
                    <a:pt x="4324" y="106"/>
                  </a:cubicBezTo>
                  <a:cubicBezTo>
                    <a:pt x="4267" y="27"/>
                    <a:pt x="4210" y="0"/>
                    <a:pt x="41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215675" y="237450"/>
              <a:ext cx="1000175" cy="865200"/>
            </a:xfrm>
            <a:custGeom>
              <a:avLst/>
              <a:gdLst/>
              <a:ahLst/>
              <a:cxnLst/>
              <a:rect l="l" t="t" r="r" b="b"/>
              <a:pathLst>
                <a:path w="40007" h="34608" extrusionOk="0">
                  <a:moveTo>
                    <a:pt x="24420" y="1"/>
                  </a:moveTo>
                  <a:cubicBezTo>
                    <a:pt x="22492" y="1"/>
                    <a:pt x="20490" y="779"/>
                    <a:pt x="19119" y="2315"/>
                  </a:cubicBezTo>
                  <a:cubicBezTo>
                    <a:pt x="18179" y="3298"/>
                    <a:pt x="17421" y="4828"/>
                    <a:pt x="16143" y="5179"/>
                  </a:cubicBezTo>
                  <a:cubicBezTo>
                    <a:pt x="15887" y="5247"/>
                    <a:pt x="15637" y="5276"/>
                    <a:pt x="15389" y="5276"/>
                  </a:cubicBezTo>
                  <a:cubicBezTo>
                    <a:pt x="14158" y="5276"/>
                    <a:pt x="13012" y="4561"/>
                    <a:pt x="11750" y="4421"/>
                  </a:cubicBezTo>
                  <a:cubicBezTo>
                    <a:pt x="11323" y="4313"/>
                    <a:pt x="10893" y="4261"/>
                    <a:pt x="10466" y="4261"/>
                  </a:cubicBezTo>
                  <a:cubicBezTo>
                    <a:pt x="7851" y="4261"/>
                    <a:pt x="5383" y="6207"/>
                    <a:pt x="4731" y="8983"/>
                  </a:cubicBezTo>
                  <a:cubicBezTo>
                    <a:pt x="4141" y="11088"/>
                    <a:pt x="4562" y="13306"/>
                    <a:pt x="3790" y="15412"/>
                  </a:cubicBezTo>
                  <a:cubicBezTo>
                    <a:pt x="3032" y="18276"/>
                    <a:pt x="351" y="20143"/>
                    <a:pt x="169" y="23189"/>
                  </a:cubicBezTo>
                  <a:cubicBezTo>
                    <a:pt x="0" y="23947"/>
                    <a:pt x="0" y="24887"/>
                    <a:pt x="169" y="25645"/>
                  </a:cubicBezTo>
                  <a:cubicBezTo>
                    <a:pt x="1109" y="29856"/>
                    <a:pt x="3973" y="33422"/>
                    <a:pt x="7595" y="34362"/>
                  </a:cubicBezTo>
                  <a:cubicBezTo>
                    <a:pt x="8226" y="34528"/>
                    <a:pt x="8868" y="34608"/>
                    <a:pt x="9505" y="34608"/>
                  </a:cubicBezTo>
                  <a:cubicBezTo>
                    <a:pt x="12706" y="34608"/>
                    <a:pt x="15805" y="32591"/>
                    <a:pt x="17070" y="29267"/>
                  </a:cubicBezTo>
                  <a:cubicBezTo>
                    <a:pt x="17828" y="26993"/>
                    <a:pt x="17659" y="24354"/>
                    <a:pt x="18768" y="22248"/>
                  </a:cubicBezTo>
                  <a:cubicBezTo>
                    <a:pt x="19709" y="20325"/>
                    <a:pt x="21632" y="19034"/>
                    <a:pt x="23681" y="18627"/>
                  </a:cubicBezTo>
                  <a:cubicBezTo>
                    <a:pt x="24807" y="18423"/>
                    <a:pt x="25965" y="18337"/>
                    <a:pt x="27119" y="18337"/>
                  </a:cubicBezTo>
                  <a:cubicBezTo>
                    <a:pt x="27950" y="18337"/>
                    <a:pt x="28779" y="18382"/>
                    <a:pt x="29591" y="18458"/>
                  </a:cubicBezTo>
                  <a:cubicBezTo>
                    <a:pt x="29934" y="18503"/>
                    <a:pt x="30309" y="18536"/>
                    <a:pt x="30690" y="18536"/>
                  </a:cubicBezTo>
                  <a:cubicBezTo>
                    <a:pt x="31723" y="18536"/>
                    <a:pt x="32797" y="18293"/>
                    <a:pt x="33363" y="17388"/>
                  </a:cubicBezTo>
                  <a:lnTo>
                    <a:pt x="33363" y="17388"/>
                  </a:lnTo>
                  <a:cubicBezTo>
                    <a:pt x="33726" y="17418"/>
                    <a:pt x="34081" y="17435"/>
                    <a:pt x="34430" y="17435"/>
                  </a:cubicBezTo>
                  <a:cubicBezTo>
                    <a:pt x="35504" y="17435"/>
                    <a:pt x="36524" y="17268"/>
                    <a:pt x="37550" y="16760"/>
                  </a:cubicBezTo>
                  <a:cubicBezTo>
                    <a:pt x="38884" y="16002"/>
                    <a:pt x="40007" y="14303"/>
                    <a:pt x="39656" y="12548"/>
                  </a:cubicBezTo>
                  <a:cubicBezTo>
                    <a:pt x="39235" y="11439"/>
                    <a:pt x="38477" y="10667"/>
                    <a:pt x="37550" y="10092"/>
                  </a:cubicBezTo>
                  <a:cubicBezTo>
                    <a:pt x="36610" y="9334"/>
                    <a:pt x="35445" y="8800"/>
                    <a:pt x="34322" y="8393"/>
                  </a:cubicBezTo>
                  <a:cubicBezTo>
                    <a:pt x="33746" y="8211"/>
                    <a:pt x="33156" y="8042"/>
                    <a:pt x="32637" y="7635"/>
                  </a:cubicBezTo>
                  <a:cubicBezTo>
                    <a:pt x="31289" y="6877"/>
                    <a:pt x="30882" y="5179"/>
                    <a:pt x="30181" y="3649"/>
                  </a:cubicBezTo>
                  <a:cubicBezTo>
                    <a:pt x="29001" y="1782"/>
                    <a:pt x="27134" y="434"/>
                    <a:pt x="25029" y="27"/>
                  </a:cubicBezTo>
                  <a:cubicBezTo>
                    <a:pt x="24827" y="10"/>
                    <a:pt x="24624" y="1"/>
                    <a:pt x="2442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3367625" y="422475"/>
              <a:ext cx="862625" cy="917525"/>
            </a:xfrm>
            <a:custGeom>
              <a:avLst/>
              <a:gdLst/>
              <a:ahLst/>
              <a:cxnLst/>
              <a:rect l="l" t="t" r="r" b="b"/>
              <a:pathLst>
                <a:path w="34505" h="36701" extrusionOk="0">
                  <a:moveTo>
                    <a:pt x="17315" y="1"/>
                  </a:moveTo>
                  <a:cubicBezTo>
                    <a:pt x="16909" y="1"/>
                    <a:pt x="16499" y="18"/>
                    <a:pt x="16087" y="52"/>
                  </a:cubicBezTo>
                  <a:cubicBezTo>
                    <a:pt x="7019" y="641"/>
                    <a:pt x="0" y="9359"/>
                    <a:pt x="758" y="19409"/>
                  </a:cubicBezTo>
                  <a:cubicBezTo>
                    <a:pt x="1492" y="29323"/>
                    <a:pt x="8965" y="36701"/>
                    <a:pt x="17661" y="36701"/>
                  </a:cubicBezTo>
                  <a:cubicBezTo>
                    <a:pt x="17954" y="36701"/>
                    <a:pt x="18248" y="36692"/>
                    <a:pt x="18544" y="36675"/>
                  </a:cubicBezTo>
                  <a:cubicBezTo>
                    <a:pt x="27668" y="35903"/>
                    <a:pt x="34504" y="27369"/>
                    <a:pt x="33929" y="17135"/>
                  </a:cubicBezTo>
                  <a:cubicBezTo>
                    <a:pt x="33191" y="7525"/>
                    <a:pt x="25914" y="1"/>
                    <a:pt x="17315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287250" y="831900"/>
              <a:ext cx="198675" cy="198650"/>
            </a:xfrm>
            <a:custGeom>
              <a:avLst/>
              <a:gdLst/>
              <a:ahLst/>
              <a:cxnLst/>
              <a:rect l="l" t="t" r="r" b="b"/>
              <a:pathLst>
                <a:path w="7947" h="7946" extrusionOk="0">
                  <a:moveTo>
                    <a:pt x="3973" y="0"/>
                  </a:moveTo>
                  <a:cubicBezTo>
                    <a:pt x="1699" y="0"/>
                    <a:pt x="1" y="1699"/>
                    <a:pt x="1" y="3973"/>
                  </a:cubicBezTo>
                  <a:cubicBezTo>
                    <a:pt x="1" y="6078"/>
                    <a:pt x="1699" y="7945"/>
                    <a:pt x="3973" y="7945"/>
                  </a:cubicBezTo>
                  <a:cubicBezTo>
                    <a:pt x="6262" y="7945"/>
                    <a:pt x="7946" y="6078"/>
                    <a:pt x="7946" y="3973"/>
                  </a:cubicBezTo>
                  <a:cubicBezTo>
                    <a:pt x="7946" y="1699"/>
                    <a:pt x="6262" y="0"/>
                    <a:pt x="3973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329725" y="907700"/>
              <a:ext cx="42125" cy="66000"/>
            </a:xfrm>
            <a:custGeom>
              <a:avLst/>
              <a:gdLst/>
              <a:ahLst/>
              <a:cxnLst/>
              <a:rect l="l" t="t" r="r" b="b"/>
              <a:pathLst>
                <a:path w="1685" h="2640" extrusionOk="0">
                  <a:moveTo>
                    <a:pt x="1685" y="0"/>
                  </a:moveTo>
                  <a:cubicBezTo>
                    <a:pt x="1278" y="0"/>
                    <a:pt x="927" y="183"/>
                    <a:pt x="758" y="351"/>
                  </a:cubicBezTo>
                  <a:cubicBezTo>
                    <a:pt x="351" y="534"/>
                    <a:pt x="169" y="772"/>
                    <a:pt x="169" y="1292"/>
                  </a:cubicBezTo>
                  <a:cubicBezTo>
                    <a:pt x="0" y="1881"/>
                    <a:pt x="351" y="2050"/>
                    <a:pt x="758" y="2288"/>
                  </a:cubicBezTo>
                  <a:lnTo>
                    <a:pt x="1109" y="2639"/>
                  </a:lnTo>
                  <a:lnTo>
                    <a:pt x="1685" y="2639"/>
                  </a:lnTo>
                  <a:lnTo>
                    <a:pt x="927" y="2050"/>
                  </a:lnTo>
                  <a:cubicBezTo>
                    <a:pt x="758" y="1699"/>
                    <a:pt x="758" y="1530"/>
                    <a:pt x="758" y="1292"/>
                  </a:cubicBezTo>
                  <a:cubicBezTo>
                    <a:pt x="758" y="1123"/>
                    <a:pt x="927" y="941"/>
                    <a:pt x="1109" y="772"/>
                  </a:cubicBezTo>
                  <a:cubicBezTo>
                    <a:pt x="1278" y="351"/>
                    <a:pt x="1516" y="183"/>
                    <a:pt x="1685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850150" y="1049825"/>
              <a:ext cx="200425" cy="71625"/>
            </a:xfrm>
            <a:custGeom>
              <a:avLst/>
              <a:gdLst/>
              <a:ahLst/>
              <a:cxnLst/>
              <a:rect l="l" t="t" r="r" b="b"/>
              <a:pathLst>
                <a:path w="8017" h="2865" extrusionOk="0">
                  <a:moveTo>
                    <a:pt x="1" y="0"/>
                  </a:moveTo>
                  <a:cubicBezTo>
                    <a:pt x="239" y="169"/>
                    <a:pt x="408" y="576"/>
                    <a:pt x="590" y="927"/>
                  </a:cubicBezTo>
                  <a:cubicBezTo>
                    <a:pt x="997" y="1334"/>
                    <a:pt x="1166" y="1516"/>
                    <a:pt x="1517" y="1867"/>
                  </a:cubicBezTo>
                  <a:cubicBezTo>
                    <a:pt x="2275" y="2275"/>
                    <a:pt x="3047" y="2625"/>
                    <a:pt x="4029" y="2864"/>
                  </a:cubicBezTo>
                  <a:cubicBezTo>
                    <a:pt x="4970" y="2864"/>
                    <a:pt x="5728" y="2625"/>
                    <a:pt x="6486" y="2106"/>
                  </a:cubicBezTo>
                  <a:cubicBezTo>
                    <a:pt x="7258" y="1516"/>
                    <a:pt x="7609" y="927"/>
                    <a:pt x="8016" y="0"/>
                  </a:cubicBezTo>
                  <a:lnTo>
                    <a:pt x="8016" y="0"/>
                  </a:lnTo>
                  <a:cubicBezTo>
                    <a:pt x="7427" y="576"/>
                    <a:pt x="6669" y="1109"/>
                    <a:pt x="6079" y="1334"/>
                  </a:cubicBezTo>
                  <a:cubicBezTo>
                    <a:pt x="5321" y="1685"/>
                    <a:pt x="4802" y="1867"/>
                    <a:pt x="4029" y="1867"/>
                  </a:cubicBezTo>
                  <a:cubicBezTo>
                    <a:pt x="3454" y="1685"/>
                    <a:pt x="2696" y="1516"/>
                    <a:pt x="1924" y="1109"/>
                  </a:cubicBezTo>
                  <a:lnTo>
                    <a:pt x="997" y="576"/>
                  </a:lnTo>
                  <a:cubicBezTo>
                    <a:pt x="759" y="351"/>
                    <a:pt x="408" y="169"/>
                    <a:pt x="1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3940700" y="856200"/>
              <a:ext cx="90925" cy="142050"/>
            </a:xfrm>
            <a:custGeom>
              <a:avLst/>
              <a:gdLst/>
              <a:ahLst/>
              <a:cxnLst/>
              <a:rect l="l" t="t" r="r" b="b"/>
              <a:pathLst>
                <a:path w="3637" h="5682" extrusionOk="0">
                  <a:moveTo>
                    <a:pt x="1236" y="0"/>
                  </a:moveTo>
                  <a:cubicBezTo>
                    <a:pt x="1088" y="0"/>
                    <a:pt x="941" y="46"/>
                    <a:pt x="941" y="137"/>
                  </a:cubicBezTo>
                  <a:cubicBezTo>
                    <a:pt x="758" y="1653"/>
                    <a:pt x="0" y="4517"/>
                    <a:pt x="941" y="5640"/>
                  </a:cubicBezTo>
                  <a:cubicBezTo>
                    <a:pt x="980" y="5668"/>
                    <a:pt x="1064" y="5681"/>
                    <a:pt x="1177" y="5681"/>
                  </a:cubicBezTo>
                  <a:cubicBezTo>
                    <a:pt x="1750" y="5681"/>
                    <a:pt x="3074" y="5332"/>
                    <a:pt x="3215" y="4699"/>
                  </a:cubicBezTo>
                  <a:cubicBezTo>
                    <a:pt x="3636" y="3352"/>
                    <a:pt x="1881" y="1302"/>
                    <a:pt x="1530" y="137"/>
                  </a:cubicBezTo>
                  <a:cubicBezTo>
                    <a:pt x="1530" y="46"/>
                    <a:pt x="1383" y="0"/>
                    <a:pt x="1236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4101775" y="817150"/>
              <a:ext cx="48100" cy="66000"/>
            </a:xfrm>
            <a:custGeom>
              <a:avLst/>
              <a:gdLst/>
              <a:ahLst/>
              <a:cxnLst/>
              <a:rect l="l" t="t" r="r" b="b"/>
              <a:pathLst>
                <a:path w="1924" h="2640" extrusionOk="0">
                  <a:moveTo>
                    <a:pt x="983" y="1"/>
                  </a:moveTo>
                  <a:cubicBezTo>
                    <a:pt x="408" y="1"/>
                    <a:pt x="1" y="590"/>
                    <a:pt x="1" y="1348"/>
                  </a:cubicBezTo>
                  <a:cubicBezTo>
                    <a:pt x="1" y="2106"/>
                    <a:pt x="408" y="2640"/>
                    <a:pt x="983" y="2640"/>
                  </a:cubicBezTo>
                  <a:cubicBezTo>
                    <a:pt x="1517" y="2640"/>
                    <a:pt x="1924" y="2106"/>
                    <a:pt x="1924" y="1348"/>
                  </a:cubicBezTo>
                  <a:cubicBezTo>
                    <a:pt x="1924" y="590"/>
                    <a:pt x="1517" y="1"/>
                    <a:pt x="98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42075" y="846275"/>
              <a:ext cx="52650" cy="66000"/>
            </a:xfrm>
            <a:custGeom>
              <a:avLst/>
              <a:gdLst/>
              <a:ahLst/>
              <a:cxnLst/>
              <a:rect l="l" t="t" r="r" b="b"/>
              <a:pathLst>
                <a:path w="2106" h="2640" extrusionOk="0">
                  <a:moveTo>
                    <a:pt x="1109" y="1"/>
                  </a:moveTo>
                  <a:cubicBezTo>
                    <a:pt x="576" y="1"/>
                    <a:pt x="0" y="534"/>
                    <a:pt x="0" y="1292"/>
                  </a:cubicBezTo>
                  <a:cubicBezTo>
                    <a:pt x="0" y="2050"/>
                    <a:pt x="351" y="2640"/>
                    <a:pt x="927" y="2640"/>
                  </a:cubicBezTo>
                  <a:cubicBezTo>
                    <a:pt x="1516" y="2640"/>
                    <a:pt x="2106" y="2050"/>
                    <a:pt x="2106" y="1292"/>
                  </a:cubicBezTo>
                  <a:cubicBezTo>
                    <a:pt x="2106" y="703"/>
                    <a:pt x="1685" y="1"/>
                    <a:pt x="1109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410075" y="712075"/>
              <a:ext cx="890350" cy="333200"/>
            </a:xfrm>
            <a:custGeom>
              <a:avLst/>
              <a:gdLst/>
              <a:ahLst/>
              <a:cxnLst/>
              <a:rect l="l" t="t" r="r" b="b"/>
              <a:pathLst>
                <a:path w="35614" h="13328" extrusionOk="0">
                  <a:moveTo>
                    <a:pt x="30125" y="582"/>
                  </a:moveTo>
                  <a:cubicBezTo>
                    <a:pt x="31290" y="582"/>
                    <a:pt x="32231" y="989"/>
                    <a:pt x="32989" y="1747"/>
                  </a:cubicBezTo>
                  <a:cubicBezTo>
                    <a:pt x="34154" y="2856"/>
                    <a:pt x="34912" y="4386"/>
                    <a:pt x="34912" y="5902"/>
                  </a:cubicBezTo>
                  <a:cubicBezTo>
                    <a:pt x="35094" y="8948"/>
                    <a:pt x="32989" y="11573"/>
                    <a:pt x="30350" y="11812"/>
                  </a:cubicBezTo>
                  <a:cubicBezTo>
                    <a:pt x="29185" y="11812"/>
                    <a:pt x="28076" y="11405"/>
                    <a:pt x="27135" y="10633"/>
                  </a:cubicBezTo>
                  <a:cubicBezTo>
                    <a:pt x="26138" y="9706"/>
                    <a:pt x="25380" y="8176"/>
                    <a:pt x="25380" y="6492"/>
                  </a:cubicBezTo>
                  <a:cubicBezTo>
                    <a:pt x="25212" y="3446"/>
                    <a:pt x="27318" y="807"/>
                    <a:pt x="29943" y="582"/>
                  </a:cubicBezTo>
                  <a:close/>
                  <a:moveTo>
                    <a:pt x="15147" y="1340"/>
                  </a:moveTo>
                  <a:cubicBezTo>
                    <a:pt x="18011" y="1340"/>
                    <a:pt x="20467" y="3614"/>
                    <a:pt x="20650" y="6660"/>
                  </a:cubicBezTo>
                  <a:cubicBezTo>
                    <a:pt x="20874" y="9706"/>
                    <a:pt x="18362" y="12331"/>
                    <a:pt x="15386" y="12570"/>
                  </a:cubicBezTo>
                  <a:cubicBezTo>
                    <a:pt x="15287" y="12575"/>
                    <a:pt x="15188" y="12578"/>
                    <a:pt x="15090" y="12578"/>
                  </a:cubicBezTo>
                  <a:cubicBezTo>
                    <a:pt x="12167" y="12578"/>
                    <a:pt x="9645" y="10183"/>
                    <a:pt x="9645" y="7250"/>
                  </a:cubicBezTo>
                  <a:cubicBezTo>
                    <a:pt x="9476" y="5720"/>
                    <a:pt x="10052" y="4386"/>
                    <a:pt x="10992" y="3263"/>
                  </a:cubicBezTo>
                  <a:cubicBezTo>
                    <a:pt x="11933" y="2098"/>
                    <a:pt x="13449" y="1579"/>
                    <a:pt x="14796" y="1340"/>
                  </a:cubicBezTo>
                  <a:close/>
                  <a:moveTo>
                    <a:pt x="30519" y="0"/>
                  </a:moveTo>
                  <a:cubicBezTo>
                    <a:pt x="30331" y="0"/>
                    <a:pt x="30140" y="16"/>
                    <a:pt x="29943" y="49"/>
                  </a:cubicBezTo>
                  <a:cubicBezTo>
                    <a:pt x="27079" y="49"/>
                    <a:pt x="24735" y="2744"/>
                    <a:pt x="24622" y="5902"/>
                  </a:cubicBezTo>
                  <a:cubicBezTo>
                    <a:pt x="24155" y="5771"/>
                    <a:pt x="23666" y="5699"/>
                    <a:pt x="23174" y="5699"/>
                  </a:cubicBezTo>
                  <a:cubicBezTo>
                    <a:pt x="22558" y="5699"/>
                    <a:pt x="21937" y="5813"/>
                    <a:pt x="21352" y="6071"/>
                  </a:cubicBezTo>
                  <a:cubicBezTo>
                    <a:pt x="20874" y="2912"/>
                    <a:pt x="18193" y="582"/>
                    <a:pt x="14796" y="582"/>
                  </a:cubicBezTo>
                  <a:cubicBezTo>
                    <a:pt x="13098" y="807"/>
                    <a:pt x="11582" y="1579"/>
                    <a:pt x="10403" y="2688"/>
                  </a:cubicBezTo>
                  <a:cubicBezTo>
                    <a:pt x="9883" y="3333"/>
                    <a:pt x="9476" y="4035"/>
                    <a:pt x="9181" y="4737"/>
                  </a:cubicBezTo>
                  <a:lnTo>
                    <a:pt x="1" y="4204"/>
                  </a:lnTo>
                  <a:lnTo>
                    <a:pt x="1" y="4793"/>
                  </a:lnTo>
                  <a:lnTo>
                    <a:pt x="8999" y="5495"/>
                  </a:lnTo>
                  <a:cubicBezTo>
                    <a:pt x="8887" y="6071"/>
                    <a:pt x="8830" y="6660"/>
                    <a:pt x="8887" y="7250"/>
                  </a:cubicBezTo>
                  <a:cubicBezTo>
                    <a:pt x="8887" y="10633"/>
                    <a:pt x="11750" y="13328"/>
                    <a:pt x="15147" y="13328"/>
                  </a:cubicBezTo>
                  <a:lnTo>
                    <a:pt x="15386" y="13328"/>
                  </a:lnTo>
                  <a:cubicBezTo>
                    <a:pt x="18895" y="13160"/>
                    <a:pt x="21464" y="10226"/>
                    <a:pt x="21408" y="6955"/>
                  </a:cubicBezTo>
                  <a:cubicBezTo>
                    <a:pt x="21978" y="6605"/>
                    <a:pt x="22581" y="6445"/>
                    <a:pt x="23181" y="6445"/>
                  </a:cubicBezTo>
                  <a:cubicBezTo>
                    <a:pt x="23689" y="6445"/>
                    <a:pt x="24196" y="6560"/>
                    <a:pt x="24679" y="6773"/>
                  </a:cubicBezTo>
                  <a:cubicBezTo>
                    <a:pt x="24917" y="8597"/>
                    <a:pt x="25675" y="10170"/>
                    <a:pt x="26728" y="11222"/>
                  </a:cubicBezTo>
                  <a:cubicBezTo>
                    <a:pt x="27669" y="11980"/>
                    <a:pt x="28834" y="12570"/>
                    <a:pt x="30125" y="12570"/>
                  </a:cubicBezTo>
                  <a:lnTo>
                    <a:pt x="30350" y="12570"/>
                  </a:lnTo>
                  <a:cubicBezTo>
                    <a:pt x="33396" y="12331"/>
                    <a:pt x="35614" y="9355"/>
                    <a:pt x="35614" y="5902"/>
                  </a:cubicBezTo>
                  <a:cubicBezTo>
                    <a:pt x="35445" y="4204"/>
                    <a:pt x="34687" y="2505"/>
                    <a:pt x="33564" y="1340"/>
                  </a:cubicBezTo>
                  <a:cubicBezTo>
                    <a:pt x="32569" y="537"/>
                    <a:pt x="31616" y="0"/>
                    <a:pt x="3051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3315425" y="280375"/>
              <a:ext cx="972025" cy="551550"/>
            </a:xfrm>
            <a:custGeom>
              <a:avLst/>
              <a:gdLst/>
              <a:ahLst/>
              <a:cxnLst/>
              <a:rect l="l" t="t" r="r" b="b"/>
              <a:pathLst>
                <a:path w="38881" h="22062" extrusionOk="0">
                  <a:moveTo>
                    <a:pt x="27491" y="1"/>
                  </a:moveTo>
                  <a:cubicBezTo>
                    <a:pt x="20076" y="1"/>
                    <a:pt x="19699" y="5017"/>
                    <a:pt x="16104" y="5017"/>
                  </a:cubicBezTo>
                  <a:cubicBezTo>
                    <a:pt x="15923" y="5017"/>
                    <a:pt x="15734" y="5004"/>
                    <a:pt x="15536" y="4978"/>
                  </a:cubicBezTo>
                  <a:cubicBezTo>
                    <a:pt x="14626" y="4870"/>
                    <a:pt x="13716" y="4809"/>
                    <a:pt x="12822" y="4809"/>
                  </a:cubicBezTo>
                  <a:cubicBezTo>
                    <a:pt x="5914" y="4809"/>
                    <a:pt x="0" y="8439"/>
                    <a:pt x="2846" y="22061"/>
                  </a:cubicBezTo>
                  <a:cubicBezTo>
                    <a:pt x="2846" y="22061"/>
                    <a:pt x="9107" y="20882"/>
                    <a:pt x="9107" y="15043"/>
                  </a:cubicBezTo>
                  <a:cubicBezTo>
                    <a:pt x="9107" y="9540"/>
                    <a:pt x="14610" y="8192"/>
                    <a:pt x="14610" y="8192"/>
                  </a:cubicBezTo>
                  <a:cubicBezTo>
                    <a:pt x="14610" y="8192"/>
                    <a:pt x="17108" y="13351"/>
                    <a:pt x="21954" y="13351"/>
                  </a:cubicBezTo>
                  <a:cubicBezTo>
                    <a:pt x="23347" y="13351"/>
                    <a:pt x="24933" y="12925"/>
                    <a:pt x="26710" y="11828"/>
                  </a:cubicBezTo>
                  <a:cubicBezTo>
                    <a:pt x="27549" y="11278"/>
                    <a:pt x="28311" y="11056"/>
                    <a:pt x="28995" y="11056"/>
                  </a:cubicBezTo>
                  <a:cubicBezTo>
                    <a:pt x="31890" y="11056"/>
                    <a:pt x="33378" y="15043"/>
                    <a:pt x="33378" y="15043"/>
                  </a:cubicBezTo>
                  <a:cubicBezTo>
                    <a:pt x="38880" y="15043"/>
                    <a:pt x="36017" y="823"/>
                    <a:pt x="28998" y="65"/>
                  </a:cubicBezTo>
                  <a:cubicBezTo>
                    <a:pt x="28465" y="21"/>
                    <a:pt x="27964" y="1"/>
                    <a:pt x="274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2" name="Google Shape;1482;p40"/>
          <p:cNvGrpSpPr/>
          <p:nvPr/>
        </p:nvGrpSpPr>
        <p:grpSpPr>
          <a:xfrm>
            <a:off x="2554589" y="1290932"/>
            <a:ext cx="666087" cy="497609"/>
            <a:chOff x="371391" y="975898"/>
            <a:chExt cx="499565" cy="373207"/>
          </a:xfrm>
        </p:grpSpPr>
        <p:sp>
          <p:nvSpPr>
            <p:cNvPr id="1483" name="Google Shape;1483;p40"/>
            <p:cNvSpPr/>
            <p:nvPr/>
          </p:nvSpPr>
          <p:spPr>
            <a:xfrm>
              <a:off x="666125" y="1254393"/>
              <a:ext cx="54825" cy="9469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84" name="Google Shape;1484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485" name="Google Shape;1485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40"/>
            <p:cNvSpPr/>
            <p:nvPr/>
          </p:nvSpPr>
          <p:spPr>
            <a:xfrm>
              <a:off x="501635" y="1003099"/>
              <a:ext cx="356696" cy="2793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572835" y="1118374"/>
              <a:ext cx="279901" cy="164082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774233" y="1035259"/>
              <a:ext cx="28229" cy="19974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819745" y="1039870"/>
              <a:ext cx="51211" cy="30890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91" name="Google Shape;1491;p40"/>
            <p:cNvGrpSpPr/>
            <p:nvPr/>
          </p:nvGrpSpPr>
          <p:grpSpPr>
            <a:xfrm>
              <a:off x="753580" y="1067827"/>
              <a:ext cx="34383" cy="30784"/>
              <a:chOff x="3323588" y="-610525"/>
              <a:chExt cx="56850" cy="50900"/>
            </a:xfrm>
          </p:grpSpPr>
          <p:sp>
            <p:nvSpPr>
              <p:cNvPr id="1492" name="Google Shape;1492;p40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5" name="Google Shape;1495;p40"/>
            <p:cNvSpPr/>
            <p:nvPr/>
          </p:nvSpPr>
          <p:spPr>
            <a:xfrm>
              <a:off x="505309" y="1090749"/>
              <a:ext cx="180321" cy="70626"/>
            </a:xfrm>
            <a:custGeom>
              <a:avLst/>
              <a:gdLst/>
              <a:ahLst/>
              <a:cxnLst/>
              <a:rect l="l" t="t" r="r" b="b"/>
              <a:pathLst>
                <a:path w="11926" h="4671" extrusionOk="0">
                  <a:moveTo>
                    <a:pt x="5003" y="1"/>
                  </a:moveTo>
                  <a:cubicBezTo>
                    <a:pt x="3652" y="1"/>
                    <a:pt x="2343" y="311"/>
                    <a:pt x="1169" y="1101"/>
                  </a:cubicBezTo>
                  <a:cubicBezTo>
                    <a:pt x="1" y="1959"/>
                    <a:pt x="526" y="3933"/>
                    <a:pt x="1945" y="4361"/>
                  </a:cubicBezTo>
                  <a:cubicBezTo>
                    <a:pt x="2976" y="4586"/>
                    <a:pt x="4000" y="4670"/>
                    <a:pt x="5020" y="4670"/>
                  </a:cubicBezTo>
                  <a:cubicBezTo>
                    <a:pt x="6379" y="4670"/>
                    <a:pt x="7731" y="4522"/>
                    <a:pt x="9087" y="4361"/>
                  </a:cubicBezTo>
                  <a:cubicBezTo>
                    <a:pt x="9612" y="3689"/>
                    <a:pt x="10262" y="3038"/>
                    <a:pt x="11001" y="2454"/>
                  </a:cubicBezTo>
                  <a:cubicBezTo>
                    <a:pt x="11275" y="2269"/>
                    <a:pt x="11586" y="2084"/>
                    <a:pt x="11926" y="1929"/>
                  </a:cubicBezTo>
                  <a:cubicBezTo>
                    <a:pt x="9816" y="935"/>
                    <a:pt x="7346" y="1"/>
                    <a:pt x="5003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53678" y="975898"/>
              <a:ext cx="149612" cy="155645"/>
            </a:xfrm>
            <a:custGeom>
              <a:avLst/>
              <a:gdLst/>
              <a:ahLst/>
              <a:cxnLst/>
              <a:rect l="l" t="t" r="r" b="b"/>
              <a:pathLst>
                <a:path w="9895" h="10294" extrusionOk="0">
                  <a:moveTo>
                    <a:pt x="2350" y="0"/>
                  </a:moveTo>
                  <a:cubicBezTo>
                    <a:pt x="970" y="0"/>
                    <a:pt x="0" y="1723"/>
                    <a:pt x="654" y="3056"/>
                  </a:cubicBezTo>
                  <a:cubicBezTo>
                    <a:pt x="2376" y="6043"/>
                    <a:pt x="5089" y="8047"/>
                    <a:pt x="7492" y="10294"/>
                  </a:cubicBezTo>
                  <a:cubicBezTo>
                    <a:pt x="7618" y="10235"/>
                    <a:pt x="7706" y="10146"/>
                    <a:pt x="7802" y="10050"/>
                  </a:cubicBezTo>
                  <a:cubicBezTo>
                    <a:pt x="8387" y="9621"/>
                    <a:pt x="9126" y="9281"/>
                    <a:pt x="9895" y="9067"/>
                  </a:cubicBezTo>
                  <a:cubicBezTo>
                    <a:pt x="8690" y="5274"/>
                    <a:pt x="6753" y="994"/>
                    <a:pt x="2716" y="40"/>
                  </a:cubicBezTo>
                  <a:cubicBezTo>
                    <a:pt x="2592" y="13"/>
                    <a:pt x="2469" y="0"/>
                    <a:pt x="2350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590238" y="1269543"/>
              <a:ext cx="77172" cy="79561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98" name="Google Shape;1498;p40"/>
            <p:cNvGrpSpPr/>
            <p:nvPr/>
          </p:nvGrpSpPr>
          <p:grpSpPr>
            <a:xfrm>
              <a:off x="505297" y="975898"/>
              <a:ext cx="197981" cy="185477"/>
              <a:chOff x="352959" y="975898"/>
              <a:chExt cx="197981" cy="185477"/>
            </a:xfrm>
          </p:grpSpPr>
          <p:sp>
            <p:nvSpPr>
              <p:cNvPr id="1499" name="Google Shape;1499;p40"/>
              <p:cNvSpPr/>
              <p:nvPr/>
            </p:nvSpPr>
            <p:spPr>
              <a:xfrm>
                <a:off x="352959" y="1090749"/>
                <a:ext cx="180321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401328" y="975898"/>
                <a:ext cx="149612" cy="155645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01" name="Google Shape;1501;p40"/>
            <p:cNvSpPr/>
            <p:nvPr/>
          </p:nvSpPr>
          <p:spPr>
            <a:xfrm>
              <a:off x="479726" y="1025824"/>
              <a:ext cx="217531" cy="118359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02" name="Google Shape;1502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503" name="Google Shape;1503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05" name="Google Shape;1505;p40"/>
            <p:cNvSpPr/>
            <p:nvPr/>
          </p:nvSpPr>
          <p:spPr>
            <a:xfrm>
              <a:off x="371391" y="1184599"/>
              <a:ext cx="179550" cy="8019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86;p13">
            <a:extLst>
              <a:ext uri="{FF2B5EF4-FFF2-40B4-BE49-F238E27FC236}">
                <a16:creationId xmlns:a16="http://schemas.microsoft.com/office/drawing/2014/main" id="{371F4A6D-A3D7-E619-3CC8-7898881FAF46}"/>
              </a:ext>
            </a:extLst>
          </p:cNvPr>
          <p:cNvGrpSpPr/>
          <p:nvPr/>
        </p:nvGrpSpPr>
        <p:grpSpPr>
          <a:xfrm>
            <a:off x="-16465" y="5922928"/>
            <a:ext cx="12192148" cy="1187033"/>
            <a:chOff x="-75" y="3714050"/>
            <a:chExt cx="9144111" cy="890275"/>
          </a:xfrm>
        </p:grpSpPr>
        <p:sp>
          <p:nvSpPr>
            <p:cNvPr id="3" name="Google Shape;287;p13">
              <a:extLst>
                <a:ext uri="{FF2B5EF4-FFF2-40B4-BE49-F238E27FC236}">
                  <a16:creationId xmlns:a16="http://schemas.microsoft.com/office/drawing/2014/main" id="{712763B7-F9EE-729D-38E2-EE8D57EAB50B}"/>
                </a:ext>
              </a:extLst>
            </p:cNvPr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88;p13">
              <a:extLst>
                <a:ext uri="{FF2B5EF4-FFF2-40B4-BE49-F238E27FC236}">
                  <a16:creationId xmlns:a16="http://schemas.microsoft.com/office/drawing/2014/main" id="{6C8975E3-CC86-9A06-C0E3-CA58FC3A79AF}"/>
                </a:ext>
              </a:extLst>
            </p:cNvPr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1546;p42">
            <a:extLst>
              <a:ext uri="{FF2B5EF4-FFF2-40B4-BE49-F238E27FC236}">
                <a16:creationId xmlns:a16="http://schemas.microsoft.com/office/drawing/2014/main" id="{66EE52D7-B560-20AD-7104-87BC08F175B0}"/>
              </a:ext>
            </a:extLst>
          </p:cNvPr>
          <p:cNvGrpSpPr/>
          <p:nvPr/>
        </p:nvGrpSpPr>
        <p:grpSpPr>
          <a:xfrm>
            <a:off x="1173290" y="6326635"/>
            <a:ext cx="10589573" cy="694548"/>
            <a:chOff x="895237" y="4083657"/>
            <a:chExt cx="7942180" cy="520911"/>
          </a:xfrm>
        </p:grpSpPr>
        <p:grpSp>
          <p:nvGrpSpPr>
            <p:cNvPr id="6" name="Google Shape;1547;p42">
              <a:extLst>
                <a:ext uri="{FF2B5EF4-FFF2-40B4-BE49-F238E27FC236}">
                  <a16:creationId xmlns:a16="http://schemas.microsoft.com/office/drawing/2014/main" id="{46C2F6D7-D3FB-65A4-2A22-80A520CC1492}"/>
                </a:ext>
              </a:extLst>
            </p:cNvPr>
            <p:cNvGrpSpPr/>
            <p:nvPr/>
          </p:nvGrpSpPr>
          <p:grpSpPr>
            <a:xfrm>
              <a:off x="895237" y="4249037"/>
              <a:ext cx="655814" cy="355354"/>
              <a:chOff x="2301112" y="2967762"/>
              <a:chExt cx="655814" cy="355354"/>
            </a:xfrm>
          </p:grpSpPr>
          <p:sp>
            <p:nvSpPr>
              <p:cNvPr id="13" name="Google Shape;1548;p42">
                <a:extLst>
                  <a:ext uri="{FF2B5EF4-FFF2-40B4-BE49-F238E27FC236}">
                    <a16:creationId xmlns:a16="http://schemas.microsoft.com/office/drawing/2014/main" id="{EE10144C-6C18-D32E-CFF9-F1BACBD4E329}"/>
                  </a:ext>
                </a:extLst>
              </p:cNvPr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549;p42">
                <a:extLst>
                  <a:ext uri="{FF2B5EF4-FFF2-40B4-BE49-F238E27FC236}">
                    <a16:creationId xmlns:a16="http://schemas.microsoft.com/office/drawing/2014/main" id="{8F9F461A-211D-00BF-7EF9-484B036333CC}"/>
                  </a:ext>
                </a:extLst>
              </p:cNvPr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1550;p42">
              <a:extLst>
                <a:ext uri="{FF2B5EF4-FFF2-40B4-BE49-F238E27FC236}">
                  <a16:creationId xmlns:a16="http://schemas.microsoft.com/office/drawing/2014/main" id="{76485D20-8976-C20C-97D5-0DE88DA76038}"/>
                </a:ext>
              </a:extLst>
            </p:cNvPr>
            <p:cNvGrpSpPr/>
            <p:nvPr/>
          </p:nvGrpSpPr>
          <p:grpSpPr>
            <a:xfrm>
              <a:off x="4521724" y="4083657"/>
              <a:ext cx="961030" cy="520771"/>
              <a:chOff x="2301112" y="2967762"/>
              <a:chExt cx="655814" cy="355354"/>
            </a:xfrm>
          </p:grpSpPr>
          <p:sp>
            <p:nvSpPr>
              <p:cNvPr id="11" name="Google Shape;1551;p42">
                <a:extLst>
                  <a:ext uri="{FF2B5EF4-FFF2-40B4-BE49-F238E27FC236}">
                    <a16:creationId xmlns:a16="http://schemas.microsoft.com/office/drawing/2014/main" id="{470761F3-128E-3D08-EEA0-0FE37843685F}"/>
                  </a:ext>
                </a:extLst>
              </p:cNvPr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552;p42">
                <a:extLst>
                  <a:ext uri="{FF2B5EF4-FFF2-40B4-BE49-F238E27FC236}">
                    <a16:creationId xmlns:a16="http://schemas.microsoft.com/office/drawing/2014/main" id="{707417A2-F4CA-5438-4321-B2279F8DAC6E}"/>
                  </a:ext>
                </a:extLst>
              </p:cNvPr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oogle Shape;1553;p42">
              <a:extLst>
                <a:ext uri="{FF2B5EF4-FFF2-40B4-BE49-F238E27FC236}">
                  <a16:creationId xmlns:a16="http://schemas.microsoft.com/office/drawing/2014/main" id="{30958CCE-AC09-52F0-2197-79987A6E5CED}"/>
                </a:ext>
              </a:extLst>
            </p:cNvPr>
            <p:cNvGrpSpPr/>
            <p:nvPr/>
          </p:nvGrpSpPr>
          <p:grpSpPr>
            <a:xfrm>
              <a:off x="8011288" y="4156893"/>
              <a:ext cx="826129" cy="447675"/>
              <a:chOff x="2301112" y="2967762"/>
              <a:chExt cx="655814" cy="355354"/>
            </a:xfrm>
          </p:grpSpPr>
          <p:sp>
            <p:nvSpPr>
              <p:cNvPr id="9" name="Google Shape;1554;p42">
                <a:extLst>
                  <a:ext uri="{FF2B5EF4-FFF2-40B4-BE49-F238E27FC236}">
                    <a16:creationId xmlns:a16="http://schemas.microsoft.com/office/drawing/2014/main" id="{2ABB0CAC-55CD-A6C1-3176-460A9834C249}"/>
                  </a:ext>
                </a:extLst>
              </p:cNvPr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555;p42">
                <a:extLst>
                  <a:ext uri="{FF2B5EF4-FFF2-40B4-BE49-F238E27FC236}">
                    <a16:creationId xmlns:a16="http://schemas.microsoft.com/office/drawing/2014/main" id="{62FBBF71-6009-9C87-C09F-D71D6F00016E}"/>
                  </a:ext>
                </a:extLst>
              </p:cNvPr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B27207B-36FF-BCE3-1DA5-7CABE8AE0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239" y="99270"/>
            <a:ext cx="1356967" cy="13569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689D16-70C3-A99B-3B55-3597E9248081}"/>
              </a:ext>
            </a:extLst>
          </p:cNvPr>
          <p:cNvSpPr txBox="1"/>
          <p:nvPr/>
        </p:nvSpPr>
        <p:spPr>
          <a:xfrm>
            <a:off x="1986073" y="192837"/>
            <a:ext cx="8308181" cy="369332"/>
          </a:xfrm>
          <a:prstGeom prst="rect">
            <a:avLst/>
          </a:prstGeom>
          <a:solidFill>
            <a:srgbClr val="7CB9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rgbClr val="D1441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3 Josefin Sans SemiBold" panose="00000700000000000000" pitchFamily="2" charset="0"/>
              </a:rPr>
              <a:t>DỰ ÁN CỘNG ĐỒNG 12. </a:t>
            </a:r>
            <a:r>
              <a:rPr lang="en-US" b="1">
                <a:ln w="6600">
                  <a:solidFill>
                    <a:srgbClr val="D1441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3 Josefin Sans SemiBold" panose="00000700000000000000" pitchFamily="2" charset="0"/>
              </a:rPr>
              <a:t>BỘ SÁCH CHÂN TRỜI SÁNG TẠO</a:t>
            </a:r>
            <a:endParaRPr lang="en-US" b="1" dirty="0">
              <a:ln w="6600">
                <a:solidFill>
                  <a:srgbClr val="D1441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#9Slide03 Josefin Sans SemiBold" panose="000007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65738C-68BB-E0C6-3D5D-F89DFC7C9BF4}"/>
              </a:ext>
            </a:extLst>
          </p:cNvPr>
          <p:cNvSpPr/>
          <p:nvPr/>
        </p:nvSpPr>
        <p:spPr>
          <a:xfrm>
            <a:off x="833371" y="739025"/>
            <a:ext cx="11556974" cy="2603822"/>
          </a:xfrm>
          <a:prstGeom prst="rect">
            <a:avLst/>
          </a:prstGeom>
          <a:solidFill>
            <a:schemeClr val="accent3">
              <a:alpha val="24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 kern="10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GV soạn: Lê Thị Kim Ngân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Trường: THPT Nguyễn Công Trứ, quận Gò Vấp, TP. Hồ Chí Minh</a:t>
            </a:r>
            <a:endParaRPr lang="en-US" sz="2800" b="1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1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" grpId="0" animBg="1"/>
      <p:bldP spid="1188" grpId="0"/>
      <p:bldP spid="1313" grpId="0" animBg="1"/>
      <p:bldP spid="13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40"/>
          <p:cNvGrpSpPr/>
          <p:nvPr/>
        </p:nvGrpSpPr>
        <p:grpSpPr>
          <a:xfrm>
            <a:off x="10961711" y="379553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691933" y="15952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691933" y="46934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10" name="组合 2">
            <a:extLst>
              <a:ext uri="{FF2B5EF4-FFF2-40B4-BE49-F238E27FC236}">
                <a16:creationId xmlns:a16="http://schemas.microsoft.com/office/drawing/2014/main" id="{82156740-8F21-D5BA-FC34-89035C3F330F}"/>
              </a:ext>
            </a:extLst>
          </p:cNvPr>
          <p:cNvGrpSpPr/>
          <p:nvPr/>
        </p:nvGrpSpPr>
        <p:grpSpPr>
          <a:xfrm flipH="1">
            <a:off x="6825086" y="1496581"/>
            <a:ext cx="4711049" cy="3941705"/>
            <a:chOff x="-558688" y="0"/>
            <a:chExt cx="9107943" cy="6858000"/>
          </a:xfrm>
        </p:grpSpPr>
        <p:pic>
          <p:nvPicPr>
            <p:cNvPr id="912" name="图片 3">
              <a:extLst>
                <a:ext uri="{FF2B5EF4-FFF2-40B4-BE49-F238E27FC236}">
                  <a16:creationId xmlns:a16="http://schemas.microsoft.com/office/drawing/2014/main" id="{1B3700CD-9C6E-EB1B-788B-E484A0A20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913" name="图片 4">
              <a:extLst>
                <a:ext uri="{FF2B5EF4-FFF2-40B4-BE49-F238E27FC236}">
                  <a16:creationId xmlns:a16="http://schemas.microsoft.com/office/drawing/2014/main" id="{D1DD0B2E-0030-DA83-FB6C-CB3F436BD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914" name="TextBox 913">
            <a:extLst>
              <a:ext uri="{FF2B5EF4-FFF2-40B4-BE49-F238E27FC236}">
                <a16:creationId xmlns:a16="http://schemas.microsoft.com/office/drawing/2014/main" id="{1B15B0FB-5452-9D71-7180-D94247FD2D68}"/>
              </a:ext>
            </a:extLst>
          </p:cNvPr>
          <p:cNvSpPr txBox="1"/>
          <p:nvPr/>
        </p:nvSpPr>
        <p:spPr>
          <a:xfrm>
            <a:off x="7713011" y="2592707"/>
            <a:ext cx="2986856" cy="173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HS đặt câu hỏi về những nội dung các em chưa rõ trong quy trình nói.</a:t>
            </a:r>
            <a:endParaRPr kumimoji="0" lang="en-US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915" name="Group 914">
            <a:extLst>
              <a:ext uri="{FF2B5EF4-FFF2-40B4-BE49-F238E27FC236}">
                <a16:creationId xmlns:a16="http://schemas.microsoft.com/office/drawing/2014/main" id="{E49947FC-86C0-DEF8-8755-66CEAA326D7F}"/>
              </a:ext>
            </a:extLst>
          </p:cNvPr>
          <p:cNvGrpSpPr/>
          <p:nvPr/>
        </p:nvGrpSpPr>
        <p:grpSpPr>
          <a:xfrm>
            <a:off x="970500" y="2041581"/>
            <a:ext cx="5297317" cy="4816419"/>
            <a:chOff x="-156148" y="304186"/>
            <a:chExt cx="4820487" cy="4705387"/>
          </a:xfrm>
        </p:grpSpPr>
        <p:grpSp>
          <p:nvGrpSpPr>
            <p:cNvPr id="916" name="Google Shape;7341;p38">
              <a:extLst>
                <a:ext uri="{FF2B5EF4-FFF2-40B4-BE49-F238E27FC236}">
                  <a16:creationId xmlns:a16="http://schemas.microsoft.com/office/drawing/2014/main" id="{16D81ACC-B55F-A4A6-8B8E-C2AFFF040473}"/>
                </a:ext>
              </a:extLst>
            </p:cNvPr>
            <p:cNvGrpSpPr/>
            <p:nvPr/>
          </p:nvGrpSpPr>
          <p:grpSpPr>
            <a:xfrm>
              <a:off x="429984" y="2571750"/>
              <a:ext cx="746533" cy="2393330"/>
              <a:chOff x="6090575" y="3033400"/>
              <a:chExt cx="375425" cy="1203525"/>
            </a:xfrm>
          </p:grpSpPr>
          <p:sp>
            <p:nvSpPr>
              <p:cNvPr id="1064" name="Google Shape;7342;p38">
                <a:extLst>
                  <a:ext uri="{FF2B5EF4-FFF2-40B4-BE49-F238E27FC236}">
                    <a16:creationId xmlns:a16="http://schemas.microsoft.com/office/drawing/2014/main" id="{CD54A3A9-D95B-9424-A044-F9976D7AB84B}"/>
                  </a:ext>
                </a:extLst>
              </p:cNvPr>
              <p:cNvSpPr/>
              <p:nvPr/>
            </p:nvSpPr>
            <p:spPr>
              <a:xfrm>
                <a:off x="6090575" y="3033400"/>
                <a:ext cx="375425" cy="1203525"/>
              </a:xfrm>
              <a:custGeom>
                <a:avLst/>
                <a:gdLst/>
                <a:ahLst/>
                <a:cxnLst/>
                <a:rect l="l" t="t" r="r" b="b"/>
                <a:pathLst>
                  <a:path w="15017" h="48141" extrusionOk="0">
                    <a:moveTo>
                      <a:pt x="5512" y="1"/>
                    </a:moveTo>
                    <a:lnTo>
                      <a:pt x="1" y="972"/>
                    </a:lnTo>
                    <a:lnTo>
                      <a:pt x="9508" y="48141"/>
                    </a:lnTo>
                    <a:lnTo>
                      <a:pt x="15016" y="47641"/>
                    </a:lnTo>
                    <a:lnTo>
                      <a:pt x="551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5" name="Google Shape;7343;p38">
                <a:extLst>
                  <a:ext uri="{FF2B5EF4-FFF2-40B4-BE49-F238E27FC236}">
                    <a16:creationId xmlns:a16="http://schemas.microsoft.com/office/drawing/2014/main" id="{F50A1889-4759-CB36-7DD1-9BE315104B78}"/>
                  </a:ext>
                </a:extLst>
              </p:cNvPr>
              <p:cNvSpPr/>
              <p:nvPr/>
            </p:nvSpPr>
            <p:spPr>
              <a:xfrm>
                <a:off x="6090575" y="3057700"/>
                <a:ext cx="237725" cy="1179225"/>
              </a:xfrm>
              <a:custGeom>
                <a:avLst/>
                <a:gdLst/>
                <a:ahLst/>
                <a:cxnLst/>
                <a:rect l="l" t="t" r="r" b="b"/>
                <a:pathLst>
                  <a:path w="9509" h="47169" fill="none" extrusionOk="0">
                    <a:moveTo>
                      <a:pt x="1" y="0"/>
                    </a:moveTo>
                    <a:lnTo>
                      <a:pt x="9508" y="47169"/>
                    </a:lnTo>
                  </a:path>
                </a:pathLst>
              </a:custGeom>
              <a:noFill/>
              <a:ln w="15775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6" name="Google Shape;7344;p38">
                <a:extLst>
                  <a:ext uri="{FF2B5EF4-FFF2-40B4-BE49-F238E27FC236}">
                    <a16:creationId xmlns:a16="http://schemas.microsoft.com/office/drawing/2014/main" id="{9EF31A53-5B96-4ABD-C05C-8AAA1A3AA275}"/>
                  </a:ext>
                </a:extLst>
              </p:cNvPr>
              <p:cNvSpPr/>
              <p:nvPr/>
            </p:nvSpPr>
            <p:spPr>
              <a:xfrm>
                <a:off x="6093625" y="3059850"/>
                <a:ext cx="53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2" fill="none" extrusionOk="0">
                    <a:moveTo>
                      <a:pt x="0" y="401"/>
                    </a:moveTo>
                    <a:lnTo>
                      <a:pt x="2154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7" name="Google Shape;7345;p38">
                <a:extLst>
                  <a:ext uri="{FF2B5EF4-FFF2-40B4-BE49-F238E27FC236}">
                    <a16:creationId xmlns:a16="http://schemas.microsoft.com/office/drawing/2014/main" id="{E35642DB-0BF7-4859-7998-6C54ED40BEBF}"/>
                  </a:ext>
                </a:extLst>
              </p:cNvPr>
              <p:cNvSpPr/>
              <p:nvPr/>
            </p:nvSpPr>
            <p:spPr>
              <a:xfrm>
                <a:off x="6099075" y="3078975"/>
                <a:ext cx="53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3" fill="none" extrusionOk="0">
                    <a:moveTo>
                      <a:pt x="0" y="403"/>
                    </a:moveTo>
                    <a:lnTo>
                      <a:pt x="2154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8" name="Google Shape;7346;p38">
                <a:extLst>
                  <a:ext uri="{FF2B5EF4-FFF2-40B4-BE49-F238E27FC236}">
                    <a16:creationId xmlns:a16="http://schemas.microsoft.com/office/drawing/2014/main" id="{82335570-BB13-773F-264B-61151047626D}"/>
                  </a:ext>
                </a:extLst>
              </p:cNvPr>
              <p:cNvSpPr/>
              <p:nvPr/>
            </p:nvSpPr>
            <p:spPr>
              <a:xfrm>
                <a:off x="6103875" y="3099350"/>
                <a:ext cx="538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402" fill="none" extrusionOk="0">
                    <a:moveTo>
                      <a:pt x="1" y="401"/>
                    </a:moveTo>
                    <a:lnTo>
                      <a:pt x="2153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9" name="Google Shape;7347;p38">
                <a:extLst>
                  <a:ext uri="{FF2B5EF4-FFF2-40B4-BE49-F238E27FC236}">
                    <a16:creationId xmlns:a16="http://schemas.microsoft.com/office/drawing/2014/main" id="{23E6D662-7664-6F6E-277E-4D45043B26A3}"/>
                  </a:ext>
                </a:extLst>
              </p:cNvPr>
              <p:cNvSpPr/>
              <p:nvPr/>
            </p:nvSpPr>
            <p:spPr>
              <a:xfrm>
                <a:off x="6107475" y="3118500"/>
                <a:ext cx="53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401" fill="none" extrusionOk="0">
                    <a:moveTo>
                      <a:pt x="1" y="400"/>
                    </a:moveTo>
                    <a:lnTo>
                      <a:pt x="2153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0" name="Google Shape;7348;p38">
                <a:extLst>
                  <a:ext uri="{FF2B5EF4-FFF2-40B4-BE49-F238E27FC236}">
                    <a16:creationId xmlns:a16="http://schemas.microsoft.com/office/drawing/2014/main" id="{60846129-1952-3BED-7244-7218F105488D}"/>
                  </a:ext>
                </a:extLst>
              </p:cNvPr>
              <p:cNvSpPr/>
              <p:nvPr/>
            </p:nvSpPr>
            <p:spPr>
              <a:xfrm>
                <a:off x="6113575" y="3129825"/>
                <a:ext cx="855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646" fill="none" extrusionOk="0">
                    <a:moveTo>
                      <a:pt x="1" y="646"/>
                    </a:moveTo>
                    <a:lnTo>
                      <a:pt x="3421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1" name="Google Shape;7349;p38">
                <a:extLst>
                  <a:ext uri="{FF2B5EF4-FFF2-40B4-BE49-F238E27FC236}">
                    <a16:creationId xmlns:a16="http://schemas.microsoft.com/office/drawing/2014/main" id="{492CA6F9-4506-F04A-2D55-5B07E37B365D}"/>
                  </a:ext>
                </a:extLst>
              </p:cNvPr>
              <p:cNvSpPr/>
              <p:nvPr/>
            </p:nvSpPr>
            <p:spPr>
              <a:xfrm>
                <a:off x="6115250" y="3154400"/>
                <a:ext cx="53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2" fill="none" extrusionOk="0">
                    <a:moveTo>
                      <a:pt x="0" y="402"/>
                    </a:moveTo>
                    <a:lnTo>
                      <a:pt x="2154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2" name="Google Shape;7350;p38">
                <a:extLst>
                  <a:ext uri="{FF2B5EF4-FFF2-40B4-BE49-F238E27FC236}">
                    <a16:creationId xmlns:a16="http://schemas.microsoft.com/office/drawing/2014/main" id="{C5F241CC-06A1-B536-8C57-D1B849EB7AB3}"/>
                  </a:ext>
                </a:extLst>
              </p:cNvPr>
              <p:cNvSpPr/>
              <p:nvPr/>
            </p:nvSpPr>
            <p:spPr>
              <a:xfrm>
                <a:off x="6120750" y="3173525"/>
                <a:ext cx="538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4" fill="none" extrusionOk="0">
                    <a:moveTo>
                      <a:pt x="0" y="403"/>
                    </a:moveTo>
                    <a:lnTo>
                      <a:pt x="2154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3" name="Google Shape;7351;p38">
                <a:extLst>
                  <a:ext uri="{FF2B5EF4-FFF2-40B4-BE49-F238E27FC236}">
                    <a16:creationId xmlns:a16="http://schemas.microsoft.com/office/drawing/2014/main" id="{E86F06B7-B961-05F5-EDF1-E7E447515307}"/>
                  </a:ext>
                </a:extLst>
              </p:cNvPr>
              <p:cNvSpPr/>
              <p:nvPr/>
            </p:nvSpPr>
            <p:spPr>
              <a:xfrm>
                <a:off x="6125500" y="3193900"/>
                <a:ext cx="538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402" fill="none" extrusionOk="0">
                    <a:moveTo>
                      <a:pt x="1" y="402"/>
                    </a:moveTo>
                    <a:lnTo>
                      <a:pt x="2153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4" name="Google Shape;7352;p38">
                <a:extLst>
                  <a:ext uri="{FF2B5EF4-FFF2-40B4-BE49-F238E27FC236}">
                    <a16:creationId xmlns:a16="http://schemas.microsoft.com/office/drawing/2014/main" id="{112C79D6-6930-95BF-8396-39A9281A5C86}"/>
                  </a:ext>
                </a:extLst>
              </p:cNvPr>
              <p:cNvSpPr/>
              <p:nvPr/>
            </p:nvSpPr>
            <p:spPr>
              <a:xfrm>
                <a:off x="6129100" y="3213075"/>
                <a:ext cx="53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400" fill="none" extrusionOk="0">
                    <a:moveTo>
                      <a:pt x="1" y="400"/>
                    </a:moveTo>
                    <a:lnTo>
                      <a:pt x="2153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5" name="Google Shape;7353;p38">
                <a:extLst>
                  <a:ext uri="{FF2B5EF4-FFF2-40B4-BE49-F238E27FC236}">
                    <a16:creationId xmlns:a16="http://schemas.microsoft.com/office/drawing/2014/main" id="{30C647E8-3923-4E9E-4F8C-2F044A7CD56D}"/>
                  </a:ext>
                </a:extLst>
              </p:cNvPr>
              <p:cNvSpPr/>
              <p:nvPr/>
            </p:nvSpPr>
            <p:spPr>
              <a:xfrm>
                <a:off x="6132375" y="3225800"/>
                <a:ext cx="8557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645" fill="none" extrusionOk="0">
                    <a:moveTo>
                      <a:pt x="1" y="644"/>
                    </a:moveTo>
                    <a:lnTo>
                      <a:pt x="3423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6" name="Google Shape;7354;p38">
                <a:extLst>
                  <a:ext uri="{FF2B5EF4-FFF2-40B4-BE49-F238E27FC236}">
                    <a16:creationId xmlns:a16="http://schemas.microsoft.com/office/drawing/2014/main" id="{702C4245-DFFC-9610-4614-B99BC79EB051}"/>
                  </a:ext>
                </a:extLst>
              </p:cNvPr>
              <p:cNvSpPr/>
              <p:nvPr/>
            </p:nvSpPr>
            <p:spPr>
              <a:xfrm>
                <a:off x="6134050" y="3252125"/>
                <a:ext cx="53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0" fill="none" extrusionOk="0">
                    <a:moveTo>
                      <a:pt x="0" y="400"/>
                    </a:moveTo>
                    <a:lnTo>
                      <a:pt x="2154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7" name="Google Shape;7355;p38">
                <a:extLst>
                  <a:ext uri="{FF2B5EF4-FFF2-40B4-BE49-F238E27FC236}">
                    <a16:creationId xmlns:a16="http://schemas.microsoft.com/office/drawing/2014/main" id="{7240E5C6-3437-E60D-C409-6E94C5956E5C}"/>
                  </a:ext>
                </a:extLst>
              </p:cNvPr>
              <p:cNvSpPr/>
              <p:nvPr/>
            </p:nvSpPr>
            <p:spPr>
              <a:xfrm>
                <a:off x="6139500" y="3271300"/>
                <a:ext cx="539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402" fill="none" extrusionOk="0">
                    <a:moveTo>
                      <a:pt x="1" y="401"/>
                    </a:moveTo>
                    <a:lnTo>
                      <a:pt x="2156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8" name="Google Shape;7356;p38">
                <a:extLst>
                  <a:ext uri="{FF2B5EF4-FFF2-40B4-BE49-F238E27FC236}">
                    <a16:creationId xmlns:a16="http://schemas.microsoft.com/office/drawing/2014/main" id="{1C1C1B17-D1E9-C0E9-3F95-2547A2739D6C}"/>
                  </a:ext>
                </a:extLst>
              </p:cNvPr>
              <p:cNvSpPr/>
              <p:nvPr/>
            </p:nvSpPr>
            <p:spPr>
              <a:xfrm>
                <a:off x="6144300" y="3291675"/>
                <a:ext cx="53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400" fill="none" extrusionOk="0">
                    <a:moveTo>
                      <a:pt x="1" y="400"/>
                    </a:moveTo>
                    <a:lnTo>
                      <a:pt x="2153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9" name="Google Shape;7357;p38">
                <a:extLst>
                  <a:ext uri="{FF2B5EF4-FFF2-40B4-BE49-F238E27FC236}">
                    <a16:creationId xmlns:a16="http://schemas.microsoft.com/office/drawing/2014/main" id="{3006B28A-A462-1D2F-9C95-4DD9DEFC673A}"/>
                  </a:ext>
                </a:extLst>
              </p:cNvPr>
              <p:cNvSpPr/>
              <p:nvPr/>
            </p:nvSpPr>
            <p:spPr>
              <a:xfrm>
                <a:off x="6147900" y="3310750"/>
                <a:ext cx="538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404" fill="none" extrusionOk="0">
                    <a:moveTo>
                      <a:pt x="1" y="403"/>
                    </a:moveTo>
                    <a:lnTo>
                      <a:pt x="2153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0" name="Google Shape;7358;p38">
                <a:extLst>
                  <a:ext uri="{FF2B5EF4-FFF2-40B4-BE49-F238E27FC236}">
                    <a16:creationId xmlns:a16="http://schemas.microsoft.com/office/drawing/2014/main" id="{2E51A873-49CF-4C32-B077-3A27D77A278F}"/>
                  </a:ext>
                </a:extLst>
              </p:cNvPr>
              <p:cNvSpPr/>
              <p:nvPr/>
            </p:nvSpPr>
            <p:spPr>
              <a:xfrm>
                <a:off x="6151175" y="3323525"/>
                <a:ext cx="8557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645" fill="none" extrusionOk="0">
                    <a:moveTo>
                      <a:pt x="1" y="644"/>
                    </a:moveTo>
                    <a:lnTo>
                      <a:pt x="3423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1" name="Google Shape;7359;p38">
                <a:extLst>
                  <a:ext uri="{FF2B5EF4-FFF2-40B4-BE49-F238E27FC236}">
                    <a16:creationId xmlns:a16="http://schemas.microsoft.com/office/drawing/2014/main" id="{D2FB317E-430B-EAC1-E829-1F0BDA9F8E54}"/>
                  </a:ext>
                </a:extLst>
              </p:cNvPr>
              <p:cNvSpPr/>
              <p:nvPr/>
            </p:nvSpPr>
            <p:spPr>
              <a:xfrm>
                <a:off x="6151500" y="3346975"/>
                <a:ext cx="538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4" fill="none" extrusionOk="0">
                    <a:moveTo>
                      <a:pt x="1" y="403"/>
                    </a:moveTo>
                    <a:lnTo>
                      <a:pt x="2155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2" name="Google Shape;7360;p38">
                <a:extLst>
                  <a:ext uri="{FF2B5EF4-FFF2-40B4-BE49-F238E27FC236}">
                    <a16:creationId xmlns:a16="http://schemas.microsoft.com/office/drawing/2014/main" id="{4EB28B6E-27A6-C8A1-BEE3-2F483FCEBF3E}"/>
                  </a:ext>
                </a:extLst>
              </p:cNvPr>
              <p:cNvSpPr/>
              <p:nvPr/>
            </p:nvSpPr>
            <p:spPr>
              <a:xfrm>
                <a:off x="6157000" y="3366125"/>
                <a:ext cx="538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404" fill="none" extrusionOk="0">
                    <a:moveTo>
                      <a:pt x="1" y="404"/>
                    </a:moveTo>
                    <a:lnTo>
                      <a:pt x="2153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3" name="Google Shape;7361;p38">
                <a:extLst>
                  <a:ext uri="{FF2B5EF4-FFF2-40B4-BE49-F238E27FC236}">
                    <a16:creationId xmlns:a16="http://schemas.microsoft.com/office/drawing/2014/main" id="{BA680812-612B-B61D-6FDE-D818D6EEF105}"/>
                  </a:ext>
                </a:extLst>
              </p:cNvPr>
              <p:cNvSpPr/>
              <p:nvPr/>
            </p:nvSpPr>
            <p:spPr>
              <a:xfrm>
                <a:off x="6161725" y="3386500"/>
                <a:ext cx="539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401" fill="none" extrusionOk="0">
                    <a:moveTo>
                      <a:pt x="1" y="400"/>
                    </a:moveTo>
                    <a:lnTo>
                      <a:pt x="2157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4" name="Google Shape;7362;p38">
                <a:extLst>
                  <a:ext uri="{FF2B5EF4-FFF2-40B4-BE49-F238E27FC236}">
                    <a16:creationId xmlns:a16="http://schemas.microsoft.com/office/drawing/2014/main" id="{53BA7910-CDEC-CB21-B341-26C590B59AA4}"/>
                  </a:ext>
                </a:extLst>
              </p:cNvPr>
              <p:cNvSpPr/>
              <p:nvPr/>
            </p:nvSpPr>
            <p:spPr>
              <a:xfrm>
                <a:off x="6165325" y="3405625"/>
                <a:ext cx="539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402" fill="none" extrusionOk="0">
                    <a:moveTo>
                      <a:pt x="1" y="402"/>
                    </a:moveTo>
                    <a:lnTo>
                      <a:pt x="2157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5" name="Google Shape;7363;p38">
                <a:extLst>
                  <a:ext uri="{FF2B5EF4-FFF2-40B4-BE49-F238E27FC236}">
                    <a16:creationId xmlns:a16="http://schemas.microsoft.com/office/drawing/2014/main" id="{E5EB2407-A7B2-B087-2BFE-025B8B91125A}"/>
                  </a:ext>
                </a:extLst>
              </p:cNvPr>
              <p:cNvSpPr/>
              <p:nvPr/>
            </p:nvSpPr>
            <p:spPr>
              <a:xfrm>
                <a:off x="6171450" y="3417025"/>
                <a:ext cx="8560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643" fill="none" extrusionOk="0">
                    <a:moveTo>
                      <a:pt x="0" y="643"/>
                    </a:moveTo>
                    <a:lnTo>
                      <a:pt x="3424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6" name="Google Shape;7364;p38">
                <a:extLst>
                  <a:ext uri="{FF2B5EF4-FFF2-40B4-BE49-F238E27FC236}">
                    <a16:creationId xmlns:a16="http://schemas.microsoft.com/office/drawing/2014/main" id="{AB62729A-740E-AE9C-AB02-83D437CE0517}"/>
                  </a:ext>
                </a:extLst>
              </p:cNvPr>
              <p:cNvSpPr/>
              <p:nvPr/>
            </p:nvSpPr>
            <p:spPr>
              <a:xfrm>
                <a:off x="6173175" y="3441525"/>
                <a:ext cx="538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404" fill="none" extrusionOk="0">
                    <a:moveTo>
                      <a:pt x="1" y="404"/>
                    </a:moveTo>
                    <a:lnTo>
                      <a:pt x="2153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7" name="Google Shape;7365;p38">
                <a:extLst>
                  <a:ext uri="{FF2B5EF4-FFF2-40B4-BE49-F238E27FC236}">
                    <a16:creationId xmlns:a16="http://schemas.microsoft.com/office/drawing/2014/main" id="{C78E8A2B-6F4C-F6CD-B011-BA23F99DDEEE}"/>
                  </a:ext>
                </a:extLst>
              </p:cNvPr>
              <p:cNvSpPr/>
              <p:nvPr/>
            </p:nvSpPr>
            <p:spPr>
              <a:xfrm>
                <a:off x="6178625" y="3460700"/>
                <a:ext cx="538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404" fill="none" extrusionOk="0">
                    <a:moveTo>
                      <a:pt x="1" y="403"/>
                    </a:moveTo>
                    <a:lnTo>
                      <a:pt x="2153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8" name="Google Shape;7366;p38">
                <a:extLst>
                  <a:ext uri="{FF2B5EF4-FFF2-40B4-BE49-F238E27FC236}">
                    <a16:creationId xmlns:a16="http://schemas.microsoft.com/office/drawing/2014/main" id="{7764653A-6D51-F2F2-B728-A13100BF6672}"/>
                  </a:ext>
                </a:extLst>
              </p:cNvPr>
              <p:cNvSpPr/>
              <p:nvPr/>
            </p:nvSpPr>
            <p:spPr>
              <a:xfrm>
                <a:off x="6183400" y="3481075"/>
                <a:ext cx="53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2" fill="none" extrusionOk="0">
                    <a:moveTo>
                      <a:pt x="1" y="402"/>
                    </a:moveTo>
                    <a:lnTo>
                      <a:pt x="2155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9" name="Google Shape;7367;p38">
                <a:extLst>
                  <a:ext uri="{FF2B5EF4-FFF2-40B4-BE49-F238E27FC236}">
                    <a16:creationId xmlns:a16="http://schemas.microsoft.com/office/drawing/2014/main" id="{4A0A038D-B032-9170-6776-E901CAD18200}"/>
                  </a:ext>
                </a:extLst>
              </p:cNvPr>
              <p:cNvSpPr/>
              <p:nvPr/>
            </p:nvSpPr>
            <p:spPr>
              <a:xfrm>
                <a:off x="6187000" y="3500200"/>
                <a:ext cx="53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2" fill="none" extrusionOk="0">
                    <a:moveTo>
                      <a:pt x="1" y="402"/>
                    </a:moveTo>
                    <a:lnTo>
                      <a:pt x="2155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0" name="Google Shape;7368;p38">
                <a:extLst>
                  <a:ext uri="{FF2B5EF4-FFF2-40B4-BE49-F238E27FC236}">
                    <a16:creationId xmlns:a16="http://schemas.microsoft.com/office/drawing/2014/main" id="{F233D867-FE84-E380-8454-0B81CACD91AC}"/>
                  </a:ext>
                </a:extLst>
              </p:cNvPr>
              <p:cNvSpPr/>
              <p:nvPr/>
            </p:nvSpPr>
            <p:spPr>
              <a:xfrm>
                <a:off x="6190325" y="3513025"/>
                <a:ext cx="8552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643" fill="none" extrusionOk="0">
                    <a:moveTo>
                      <a:pt x="0" y="642"/>
                    </a:moveTo>
                    <a:lnTo>
                      <a:pt x="3421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1" name="Google Shape;7369;p38">
                <a:extLst>
                  <a:ext uri="{FF2B5EF4-FFF2-40B4-BE49-F238E27FC236}">
                    <a16:creationId xmlns:a16="http://schemas.microsoft.com/office/drawing/2014/main" id="{4C17509A-9B55-8412-0399-BF25EAE6F009}"/>
                  </a:ext>
                </a:extLst>
              </p:cNvPr>
              <p:cNvSpPr/>
              <p:nvPr/>
            </p:nvSpPr>
            <p:spPr>
              <a:xfrm>
                <a:off x="6191925" y="3539300"/>
                <a:ext cx="539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402" fill="none" extrusionOk="0">
                    <a:moveTo>
                      <a:pt x="1" y="401"/>
                    </a:moveTo>
                    <a:lnTo>
                      <a:pt x="2155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2" name="Google Shape;7370;p38">
                <a:extLst>
                  <a:ext uri="{FF2B5EF4-FFF2-40B4-BE49-F238E27FC236}">
                    <a16:creationId xmlns:a16="http://schemas.microsoft.com/office/drawing/2014/main" id="{93A915B1-F63D-DD80-0949-63F36EC3AACD}"/>
                  </a:ext>
                </a:extLst>
              </p:cNvPr>
              <p:cNvSpPr/>
              <p:nvPr/>
            </p:nvSpPr>
            <p:spPr>
              <a:xfrm>
                <a:off x="6197425" y="3558425"/>
                <a:ext cx="538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403" fill="none" extrusionOk="0">
                    <a:moveTo>
                      <a:pt x="1" y="403"/>
                    </a:moveTo>
                    <a:lnTo>
                      <a:pt x="2153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3" name="Google Shape;7371;p38">
                <a:extLst>
                  <a:ext uri="{FF2B5EF4-FFF2-40B4-BE49-F238E27FC236}">
                    <a16:creationId xmlns:a16="http://schemas.microsoft.com/office/drawing/2014/main" id="{EE6E1B8A-6A11-F802-C32E-120A411F1F99}"/>
                  </a:ext>
                </a:extLst>
              </p:cNvPr>
              <p:cNvSpPr/>
              <p:nvPr/>
            </p:nvSpPr>
            <p:spPr>
              <a:xfrm>
                <a:off x="6202175" y="3578800"/>
                <a:ext cx="539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402" fill="none" extrusionOk="0">
                    <a:moveTo>
                      <a:pt x="0" y="401"/>
                    </a:moveTo>
                    <a:lnTo>
                      <a:pt x="2156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4" name="Google Shape;7372;p38">
                <a:extLst>
                  <a:ext uri="{FF2B5EF4-FFF2-40B4-BE49-F238E27FC236}">
                    <a16:creationId xmlns:a16="http://schemas.microsoft.com/office/drawing/2014/main" id="{EE035D1D-8748-F0FE-C835-63D6F8B6827A}"/>
                  </a:ext>
                </a:extLst>
              </p:cNvPr>
              <p:cNvSpPr/>
              <p:nvPr/>
            </p:nvSpPr>
            <p:spPr>
              <a:xfrm>
                <a:off x="6205800" y="3597925"/>
                <a:ext cx="53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2" fill="none" extrusionOk="0">
                    <a:moveTo>
                      <a:pt x="1" y="401"/>
                    </a:moveTo>
                    <a:lnTo>
                      <a:pt x="2155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5" name="Google Shape;7373;p38">
                <a:extLst>
                  <a:ext uri="{FF2B5EF4-FFF2-40B4-BE49-F238E27FC236}">
                    <a16:creationId xmlns:a16="http://schemas.microsoft.com/office/drawing/2014/main" id="{860635BD-09BE-6175-49EA-AA77A5F8E7D2}"/>
                  </a:ext>
                </a:extLst>
              </p:cNvPr>
              <p:cNvSpPr/>
              <p:nvPr/>
            </p:nvSpPr>
            <p:spPr>
              <a:xfrm>
                <a:off x="6209125" y="3610700"/>
                <a:ext cx="854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643" fill="none" extrusionOk="0">
                    <a:moveTo>
                      <a:pt x="0" y="642"/>
                    </a:moveTo>
                    <a:lnTo>
                      <a:pt x="3419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6" name="Google Shape;7374;p38">
                <a:extLst>
                  <a:ext uri="{FF2B5EF4-FFF2-40B4-BE49-F238E27FC236}">
                    <a16:creationId xmlns:a16="http://schemas.microsoft.com/office/drawing/2014/main" id="{0A2EFF6C-DF12-62A2-8309-2E7E72680B4C}"/>
                  </a:ext>
                </a:extLst>
              </p:cNvPr>
              <p:cNvSpPr/>
              <p:nvPr/>
            </p:nvSpPr>
            <p:spPr>
              <a:xfrm>
                <a:off x="6210575" y="3635950"/>
                <a:ext cx="538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402" fill="none" extrusionOk="0">
                    <a:moveTo>
                      <a:pt x="1" y="402"/>
                    </a:moveTo>
                    <a:lnTo>
                      <a:pt x="2153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7" name="Google Shape;7375;p38">
                <a:extLst>
                  <a:ext uri="{FF2B5EF4-FFF2-40B4-BE49-F238E27FC236}">
                    <a16:creationId xmlns:a16="http://schemas.microsoft.com/office/drawing/2014/main" id="{77F74575-6449-86FF-C15A-FAD10237568B}"/>
                  </a:ext>
                </a:extLst>
              </p:cNvPr>
              <p:cNvSpPr/>
              <p:nvPr/>
            </p:nvSpPr>
            <p:spPr>
              <a:xfrm>
                <a:off x="6216075" y="3655175"/>
                <a:ext cx="5382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400" fill="none" extrusionOk="0">
                    <a:moveTo>
                      <a:pt x="0" y="400"/>
                    </a:moveTo>
                    <a:lnTo>
                      <a:pt x="2153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8" name="Google Shape;7376;p38">
                <a:extLst>
                  <a:ext uri="{FF2B5EF4-FFF2-40B4-BE49-F238E27FC236}">
                    <a16:creationId xmlns:a16="http://schemas.microsoft.com/office/drawing/2014/main" id="{ED6B35C7-5BBE-1879-C290-61CBF74B31D2}"/>
                  </a:ext>
                </a:extLst>
              </p:cNvPr>
              <p:cNvSpPr/>
              <p:nvPr/>
            </p:nvSpPr>
            <p:spPr>
              <a:xfrm>
                <a:off x="6220800" y="3675450"/>
                <a:ext cx="538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4" fill="none" extrusionOk="0">
                    <a:moveTo>
                      <a:pt x="1" y="404"/>
                    </a:moveTo>
                    <a:lnTo>
                      <a:pt x="2155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9" name="Google Shape;7377;p38">
                <a:extLst>
                  <a:ext uri="{FF2B5EF4-FFF2-40B4-BE49-F238E27FC236}">
                    <a16:creationId xmlns:a16="http://schemas.microsoft.com/office/drawing/2014/main" id="{2C7C0018-2316-A44F-3384-47F1AEA85D1B}"/>
                  </a:ext>
                </a:extLst>
              </p:cNvPr>
              <p:cNvSpPr/>
              <p:nvPr/>
            </p:nvSpPr>
            <p:spPr>
              <a:xfrm>
                <a:off x="6224400" y="3694625"/>
                <a:ext cx="538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4" fill="none" extrusionOk="0">
                    <a:moveTo>
                      <a:pt x="1" y="403"/>
                    </a:moveTo>
                    <a:lnTo>
                      <a:pt x="2155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0" name="Google Shape;7378;p38">
                <a:extLst>
                  <a:ext uri="{FF2B5EF4-FFF2-40B4-BE49-F238E27FC236}">
                    <a16:creationId xmlns:a16="http://schemas.microsoft.com/office/drawing/2014/main" id="{636A22DF-2DBC-1B02-C888-E25ACA6D6BC4}"/>
                  </a:ext>
                </a:extLst>
              </p:cNvPr>
              <p:cNvSpPr/>
              <p:nvPr/>
            </p:nvSpPr>
            <p:spPr>
              <a:xfrm>
                <a:off x="6230500" y="3705975"/>
                <a:ext cx="856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645" fill="none" extrusionOk="0">
                    <a:moveTo>
                      <a:pt x="1" y="645"/>
                    </a:moveTo>
                    <a:lnTo>
                      <a:pt x="3424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1" name="Google Shape;7379;p38">
                <a:extLst>
                  <a:ext uri="{FF2B5EF4-FFF2-40B4-BE49-F238E27FC236}">
                    <a16:creationId xmlns:a16="http://schemas.microsoft.com/office/drawing/2014/main" id="{F0ACB878-891D-0916-2271-2CCC142DFF9F}"/>
                  </a:ext>
                </a:extLst>
              </p:cNvPr>
              <p:cNvSpPr/>
              <p:nvPr/>
            </p:nvSpPr>
            <p:spPr>
              <a:xfrm>
                <a:off x="6232200" y="3730575"/>
                <a:ext cx="53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0" fill="none" extrusionOk="0">
                    <a:moveTo>
                      <a:pt x="1" y="400"/>
                    </a:moveTo>
                    <a:lnTo>
                      <a:pt x="2155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2" name="Google Shape;7380;p38">
                <a:extLst>
                  <a:ext uri="{FF2B5EF4-FFF2-40B4-BE49-F238E27FC236}">
                    <a16:creationId xmlns:a16="http://schemas.microsoft.com/office/drawing/2014/main" id="{835D7AEE-DE83-5861-267E-9B82EF3A2301}"/>
                  </a:ext>
                </a:extLst>
              </p:cNvPr>
              <p:cNvSpPr/>
              <p:nvPr/>
            </p:nvSpPr>
            <p:spPr>
              <a:xfrm>
                <a:off x="6237700" y="3749725"/>
                <a:ext cx="53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401" fill="none" extrusionOk="0">
                    <a:moveTo>
                      <a:pt x="1" y="400"/>
                    </a:moveTo>
                    <a:lnTo>
                      <a:pt x="2153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3" name="Google Shape;7381;p38">
                <a:extLst>
                  <a:ext uri="{FF2B5EF4-FFF2-40B4-BE49-F238E27FC236}">
                    <a16:creationId xmlns:a16="http://schemas.microsoft.com/office/drawing/2014/main" id="{24066E08-3FD6-62DC-9A42-58D1B69BA759}"/>
                  </a:ext>
                </a:extLst>
              </p:cNvPr>
              <p:cNvSpPr/>
              <p:nvPr/>
            </p:nvSpPr>
            <p:spPr>
              <a:xfrm>
                <a:off x="6242475" y="3770025"/>
                <a:ext cx="538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4" fill="none" extrusionOk="0">
                    <a:moveTo>
                      <a:pt x="0" y="403"/>
                    </a:moveTo>
                    <a:lnTo>
                      <a:pt x="2155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4" name="Google Shape;7382;p38">
                <a:extLst>
                  <a:ext uri="{FF2B5EF4-FFF2-40B4-BE49-F238E27FC236}">
                    <a16:creationId xmlns:a16="http://schemas.microsoft.com/office/drawing/2014/main" id="{4D7F0670-44A9-61A0-D7ED-249484ED1174}"/>
                  </a:ext>
                </a:extLst>
              </p:cNvPr>
              <p:cNvSpPr/>
              <p:nvPr/>
            </p:nvSpPr>
            <p:spPr>
              <a:xfrm>
                <a:off x="6246025" y="3789200"/>
                <a:ext cx="539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403" fill="none" extrusionOk="0">
                    <a:moveTo>
                      <a:pt x="1" y="403"/>
                    </a:moveTo>
                    <a:lnTo>
                      <a:pt x="2156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5" name="Google Shape;7383;p38">
                <a:extLst>
                  <a:ext uri="{FF2B5EF4-FFF2-40B4-BE49-F238E27FC236}">
                    <a16:creationId xmlns:a16="http://schemas.microsoft.com/office/drawing/2014/main" id="{6947AC0F-C261-E59D-DA38-F5004EA7DC44}"/>
                  </a:ext>
                </a:extLst>
              </p:cNvPr>
              <p:cNvSpPr/>
              <p:nvPr/>
            </p:nvSpPr>
            <p:spPr>
              <a:xfrm>
                <a:off x="6249375" y="3801975"/>
                <a:ext cx="8555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643" fill="none" extrusionOk="0">
                    <a:moveTo>
                      <a:pt x="1" y="642"/>
                    </a:moveTo>
                    <a:lnTo>
                      <a:pt x="3421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6" name="Google Shape;7384;p38">
                <a:extLst>
                  <a:ext uri="{FF2B5EF4-FFF2-40B4-BE49-F238E27FC236}">
                    <a16:creationId xmlns:a16="http://schemas.microsoft.com/office/drawing/2014/main" id="{303F660E-7EEF-1770-AFBC-EDA73FA58023}"/>
                  </a:ext>
                </a:extLst>
              </p:cNvPr>
              <p:cNvSpPr/>
              <p:nvPr/>
            </p:nvSpPr>
            <p:spPr>
              <a:xfrm>
                <a:off x="6251000" y="3828250"/>
                <a:ext cx="538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403" fill="none" extrusionOk="0">
                    <a:moveTo>
                      <a:pt x="1" y="403"/>
                    </a:moveTo>
                    <a:lnTo>
                      <a:pt x="2153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7" name="Google Shape;7385;p38">
                <a:extLst>
                  <a:ext uri="{FF2B5EF4-FFF2-40B4-BE49-F238E27FC236}">
                    <a16:creationId xmlns:a16="http://schemas.microsoft.com/office/drawing/2014/main" id="{681DE32C-C423-6883-7AD1-C6575E600F29}"/>
                  </a:ext>
                </a:extLst>
              </p:cNvPr>
              <p:cNvSpPr/>
              <p:nvPr/>
            </p:nvSpPr>
            <p:spPr>
              <a:xfrm>
                <a:off x="6256500" y="3847400"/>
                <a:ext cx="538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402" fill="none" extrusionOk="0">
                    <a:moveTo>
                      <a:pt x="1" y="402"/>
                    </a:moveTo>
                    <a:lnTo>
                      <a:pt x="2153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8" name="Google Shape;7386;p38">
                <a:extLst>
                  <a:ext uri="{FF2B5EF4-FFF2-40B4-BE49-F238E27FC236}">
                    <a16:creationId xmlns:a16="http://schemas.microsoft.com/office/drawing/2014/main" id="{F112F989-083F-2340-35C1-1741DB733E1C}"/>
                  </a:ext>
                </a:extLst>
              </p:cNvPr>
              <p:cNvSpPr/>
              <p:nvPr/>
            </p:nvSpPr>
            <p:spPr>
              <a:xfrm>
                <a:off x="6261225" y="3867775"/>
                <a:ext cx="53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1" fill="none" extrusionOk="0">
                    <a:moveTo>
                      <a:pt x="1" y="400"/>
                    </a:moveTo>
                    <a:lnTo>
                      <a:pt x="2155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9" name="Google Shape;7387;p38">
                <a:extLst>
                  <a:ext uri="{FF2B5EF4-FFF2-40B4-BE49-F238E27FC236}">
                    <a16:creationId xmlns:a16="http://schemas.microsoft.com/office/drawing/2014/main" id="{6275DD7D-AA66-B3D0-31E9-995FF8BB9AF3}"/>
                  </a:ext>
                </a:extLst>
              </p:cNvPr>
              <p:cNvSpPr/>
              <p:nvPr/>
            </p:nvSpPr>
            <p:spPr>
              <a:xfrm>
                <a:off x="6264825" y="3886900"/>
                <a:ext cx="53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2" fill="none" extrusionOk="0">
                    <a:moveTo>
                      <a:pt x="1" y="402"/>
                    </a:moveTo>
                    <a:lnTo>
                      <a:pt x="2155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0" name="Google Shape;7388;p38">
                <a:extLst>
                  <a:ext uri="{FF2B5EF4-FFF2-40B4-BE49-F238E27FC236}">
                    <a16:creationId xmlns:a16="http://schemas.microsoft.com/office/drawing/2014/main" id="{5F858B34-B661-5F30-C214-DC9D0A2E933B}"/>
                  </a:ext>
                </a:extLst>
              </p:cNvPr>
              <p:cNvSpPr/>
              <p:nvPr/>
            </p:nvSpPr>
            <p:spPr>
              <a:xfrm>
                <a:off x="6268150" y="3899675"/>
                <a:ext cx="8557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645" fill="none" extrusionOk="0">
                    <a:moveTo>
                      <a:pt x="0" y="644"/>
                    </a:moveTo>
                    <a:lnTo>
                      <a:pt x="3422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1" name="Google Shape;7389;p38">
                <a:extLst>
                  <a:ext uri="{FF2B5EF4-FFF2-40B4-BE49-F238E27FC236}">
                    <a16:creationId xmlns:a16="http://schemas.microsoft.com/office/drawing/2014/main" id="{8D54F0EF-B89C-31DB-6AD7-DF7A4E4E3B02}"/>
                  </a:ext>
                </a:extLst>
              </p:cNvPr>
              <p:cNvSpPr/>
              <p:nvPr/>
            </p:nvSpPr>
            <p:spPr>
              <a:xfrm>
                <a:off x="6268475" y="3923125"/>
                <a:ext cx="53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2" fill="none" extrusionOk="0">
                    <a:moveTo>
                      <a:pt x="0" y="402"/>
                    </a:moveTo>
                    <a:lnTo>
                      <a:pt x="2154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2" name="Google Shape;7390;p38">
                <a:extLst>
                  <a:ext uri="{FF2B5EF4-FFF2-40B4-BE49-F238E27FC236}">
                    <a16:creationId xmlns:a16="http://schemas.microsoft.com/office/drawing/2014/main" id="{9A2A1D50-B439-3522-2522-9555507C2AC0}"/>
                  </a:ext>
                </a:extLst>
              </p:cNvPr>
              <p:cNvSpPr/>
              <p:nvPr/>
            </p:nvSpPr>
            <p:spPr>
              <a:xfrm>
                <a:off x="6273925" y="3942300"/>
                <a:ext cx="53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2" fill="none" extrusionOk="0">
                    <a:moveTo>
                      <a:pt x="1" y="401"/>
                    </a:moveTo>
                    <a:lnTo>
                      <a:pt x="2155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3" name="Google Shape;7391;p38">
                <a:extLst>
                  <a:ext uri="{FF2B5EF4-FFF2-40B4-BE49-F238E27FC236}">
                    <a16:creationId xmlns:a16="http://schemas.microsoft.com/office/drawing/2014/main" id="{576C513A-7562-F554-A5AA-659CB2912DC0}"/>
                  </a:ext>
                </a:extLst>
              </p:cNvPr>
              <p:cNvSpPr/>
              <p:nvPr/>
            </p:nvSpPr>
            <p:spPr>
              <a:xfrm>
                <a:off x="6278750" y="3962625"/>
                <a:ext cx="538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402" fill="none" extrusionOk="0">
                    <a:moveTo>
                      <a:pt x="0" y="402"/>
                    </a:moveTo>
                    <a:lnTo>
                      <a:pt x="2153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4" name="Google Shape;7392;p38">
                <a:extLst>
                  <a:ext uri="{FF2B5EF4-FFF2-40B4-BE49-F238E27FC236}">
                    <a16:creationId xmlns:a16="http://schemas.microsoft.com/office/drawing/2014/main" id="{4FAFE8B4-F216-7FBA-DFDA-A7FB5E0AA5A1}"/>
                  </a:ext>
                </a:extLst>
              </p:cNvPr>
              <p:cNvSpPr/>
              <p:nvPr/>
            </p:nvSpPr>
            <p:spPr>
              <a:xfrm>
                <a:off x="6282325" y="3981750"/>
                <a:ext cx="538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404" fill="none" extrusionOk="0">
                    <a:moveTo>
                      <a:pt x="1" y="403"/>
                    </a:moveTo>
                    <a:lnTo>
                      <a:pt x="2153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5" name="Google Shape;7393;p38">
                <a:extLst>
                  <a:ext uri="{FF2B5EF4-FFF2-40B4-BE49-F238E27FC236}">
                    <a16:creationId xmlns:a16="http://schemas.microsoft.com/office/drawing/2014/main" id="{AB44E727-B1BD-9142-8B5E-5EF68983606F}"/>
                  </a:ext>
                </a:extLst>
              </p:cNvPr>
              <p:cNvSpPr/>
              <p:nvPr/>
            </p:nvSpPr>
            <p:spPr>
              <a:xfrm>
                <a:off x="6288450" y="3993150"/>
                <a:ext cx="8552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643" fill="none" extrusionOk="0">
                    <a:moveTo>
                      <a:pt x="0" y="643"/>
                    </a:moveTo>
                    <a:lnTo>
                      <a:pt x="3421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6" name="Google Shape;7394;p38">
                <a:extLst>
                  <a:ext uri="{FF2B5EF4-FFF2-40B4-BE49-F238E27FC236}">
                    <a16:creationId xmlns:a16="http://schemas.microsoft.com/office/drawing/2014/main" id="{657B4FEB-F07E-0CF6-3259-B9ADB7CDCAF3}"/>
                  </a:ext>
                </a:extLst>
              </p:cNvPr>
              <p:cNvSpPr/>
              <p:nvPr/>
            </p:nvSpPr>
            <p:spPr>
              <a:xfrm>
                <a:off x="6290100" y="4017700"/>
                <a:ext cx="53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2" fill="none" extrusionOk="0">
                    <a:moveTo>
                      <a:pt x="0" y="401"/>
                    </a:moveTo>
                    <a:lnTo>
                      <a:pt x="2155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7" name="Google Shape;7395;p38">
                <a:extLst>
                  <a:ext uri="{FF2B5EF4-FFF2-40B4-BE49-F238E27FC236}">
                    <a16:creationId xmlns:a16="http://schemas.microsoft.com/office/drawing/2014/main" id="{5D5276C1-8E0E-6704-28B7-EBDB99365D1E}"/>
                  </a:ext>
                </a:extLst>
              </p:cNvPr>
              <p:cNvSpPr/>
              <p:nvPr/>
            </p:nvSpPr>
            <p:spPr>
              <a:xfrm>
                <a:off x="6295550" y="4036850"/>
                <a:ext cx="53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2" fill="none" extrusionOk="0">
                    <a:moveTo>
                      <a:pt x="1" y="402"/>
                    </a:moveTo>
                    <a:lnTo>
                      <a:pt x="2155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8" name="Google Shape;7396;p38">
                <a:extLst>
                  <a:ext uri="{FF2B5EF4-FFF2-40B4-BE49-F238E27FC236}">
                    <a16:creationId xmlns:a16="http://schemas.microsoft.com/office/drawing/2014/main" id="{2DA9BD6D-481A-B2AA-349E-6575A5A34251}"/>
                  </a:ext>
                </a:extLst>
              </p:cNvPr>
              <p:cNvSpPr/>
              <p:nvPr/>
            </p:nvSpPr>
            <p:spPr>
              <a:xfrm>
                <a:off x="6300375" y="4057200"/>
                <a:ext cx="538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402" fill="none" extrusionOk="0">
                    <a:moveTo>
                      <a:pt x="0" y="401"/>
                    </a:moveTo>
                    <a:lnTo>
                      <a:pt x="2153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9" name="Google Shape;7397;p38">
                <a:extLst>
                  <a:ext uri="{FF2B5EF4-FFF2-40B4-BE49-F238E27FC236}">
                    <a16:creationId xmlns:a16="http://schemas.microsoft.com/office/drawing/2014/main" id="{9A479035-D29C-7FD6-5C90-8EA467984A28}"/>
                  </a:ext>
                </a:extLst>
              </p:cNvPr>
              <p:cNvSpPr/>
              <p:nvPr/>
            </p:nvSpPr>
            <p:spPr>
              <a:xfrm>
                <a:off x="6303975" y="4076325"/>
                <a:ext cx="538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403" fill="none" extrusionOk="0">
                    <a:moveTo>
                      <a:pt x="0" y="403"/>
                    </a:moveTo>
                    <a:lnTo>
                      <a:pt x="2153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0" name="Google Shape;7398;p38">
                <a:extLst>
                  <a:ext uri="{FF2B5EF4-FFF2-40B4-BE49-F238E27FC236}">
                    <a16:creationId xmlns:a16="http://schemas.microsoft.com/office/drawing/2014/main" id="{6A70A56B-14A3-0CD9-A856-DBB2D53620AD}"/>
                  </a:ext>
                </a:extLst>
              </p:cNvPr>
              <p:cNvSpPr/>
              <p:nvPr/>
            </p:nvSpPr>
            <p:spPr>
              <a:xfrm>
                <a:off x="6307250" y="4089125"/>
                <a:ext cx="8552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643" fill="none" extrusionOk="0">
                    <a:moveTo>
                      <a:pt x="0" y="643"/>
                    </a:moveTo>
                    <a:lnTo>
                      <a:pt x="3420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1" name="Google Shape;7399;p38">
                <a:extLst>
                  <a:ext uri="{FF2B5EF4-FFF2-40B4-BE49-F238E27FC236}">
                    <a16:creationId xmlns:a16="http://schemas.microsoft.com/office/drawing/2014/main" id="{8FAC91D0-D3C7-C5FE-913B-76574EB89737}"/>
                  </a:ext>
                </a:extLst>
              </p:cNvPr>
              <p:cNvSpPr/>
              <p:nvPr/>
            </p:nvSpPr>
            <p:spPr>
              <a:xfrm>
                <a:off x="6308900" y="4115400"/>
                <a:ext cx="53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3" fill="none" extrusionOk="0">
                    <a:moveTo>
                      <a:pt x="0" y="402"/>
                    </a:moveTo>
                    <a:lnTo>
                      <a:pt x="2155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2" name="Google Shape;7400;p38">
                <a:extLst>
                  <a:ext uri="{FF2B5EF4-FFF2-40B4-BE49-F238E27FC236}">
                    <a16:creationId xmlns:a16="http://schemas.microsoft.com/office/drawing/2014/main" id="{673BC833-3D97-9868-615E-09143F5F5031}"/>
                  </a:ext>
                </a:extLst>
              </p:cNvPr>
              <p:cNvSpPr/>
              <p:nvPr/>
            </p:nvSpPr>
            <p:spPr>
              <a:xfrm>
                <a:off x="6314350" y="4134625"/>
                <a:ext cx="53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400" fill="none" extrusionOk="0">
                    <a:moveTo>
                      <a:pt x="1" y="400"/>
                    </a:moveTo>
                    <a:lnTo>
                      <a:pt x="2155" y="0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3" name="Google Shape;7401;p38">
                <a:extLst>
                  <a:ext uri="{FF2B5EF4-FFF2-40B4-BE49-F238E27FC236}">
                    <a16:creationId xmlns:a16="http://schemas.microsoft.com/office/drawing/2014/main" id="{12A04B38-48B5-263F-3E89-69E579424B96}"/>
                  </a:ext>
                </a:extLst>
              </p:cNvPr>
              <p:cNvSpPr/>
              <p:nvPr/>
            </p:nvSpPr>
            <p:spPr>
              <a:xfrm>
                <a:off x="6319175" y="4154900"/>
                <a:ext cx="5382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404" fill="none" extrusionOk="0">
                    <a:moveTo>
                      <a:pt x="0" y="404"/>
                    </a:moveTo>
                    <a:lnTo>
                      <a:pt x="2153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4" name="Google Shape;7402;p38">
                <a:extLst>
                  <a:ext uri="{FF2B5EF4-FFF2-40B4-BE49-F238E27FC236}">
                    <a16:creationId xmlns:a16="http://schemas.microsoft.com/office/drawing/2014/main" id="{4A5D833E-8C42-D05D-DC8B-E0CF949DC1A5}"/>
                  </a:ext>
                </a:extLst>
              </p:cNvPr>
              <p:cNvSpPr/>
              <p:nvPr/>
            </p:nvSpPr>
            <p:spPr>
              <a:xfrm>
                <a:off x="6322775" y="4174075"/>
                <a:ext cx="5382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400" fill="none" extrusionOk="0">
                    <a:moveTo>
                      <a:pt x="0" y="400"/>
                    </a:moveTo>
                    <a:lnTo>
                      <a:pt x="2153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5" name="Google Shape;7403;p38">
                <a:extLst>
                  <a:ext uri="{FF2B5EF4-FFF2-40B4-BE49-F238E27FC236}">
                    <a16:creationId xmlns:a16="http://schemas.microsoft.com/office/drawing/2014/main" id="{9FB47CA0-1B06-4EB1-7E80-6B297E0A4F9A}"/>
                  </a:ext>
                </a:extLst>
              </p:cNvPr>
              <p:cNvSpPr/>
              <p:nvPr/>
            </p:nvSpPr>
            <p:spPr>
              <a:xfrm>
                <a:off x="6326050" y="4186850"/>
                <a:ext cx="8552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643" fill="none" extrusionOk="0">
                    <a:moveTo>
                      <a:pt x="0" y="643"/>
                    </a:moveTo>
                    <a:lnTo>
                      <a:pt x="3420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17" name="Google Shape;7414;p38">
              <a:extLst>
                <a:ext uri="{FF2B5EF4-FFF2-40B4-BE49-F238E27FC236}">
                  <a16:creationId xmlns:a16="http://schemas.microsoft.com/office/drawing/2014/main" id="{EE1D140F-175B-6E50-994D-1F424E2C4873}"/>
                </a:ext>
              </a:extLst>
            </p:cNvPr>
            <p:cNvGrpSpPr/>
            <p:nvPr/>
          </p:nvGrpSpPr>
          <p:grpSpPr>
            <a:xfrm>
              <a:off x="-156148" y="304186"/>
              <a:ext cx="2983287" cy="4661030"/>
              <a:chOff x="899250" y="522000"/>
              <a:chExt cx="1516900" cy="2369975"/>
            </a:xfrm>
          </p:grpSpPr>
          <p:sp>
            <p:nvSpPr>
              <p:cNvPr id="1055" name="Google Shape;7415;p38">
                <a:extLst>
                  <a:ext uri="{FF2B5EF4-FFF2-40B4-BE49-F238E27FC236}">
                    <a16:creationId xmlns:a16="http://schemas.microsoft.com/office/drawing/2014/main" id="{96708A2C-DE24-BF25-02DC-FC443F72AEB5}"/>
                  </a:ext>
                </a:extLst>
              </p:cNvPr>
              <p:cNvSpPr/>
              <p:nvPr/>
            </p:nvSpPr>
            <p:spPr>
              <a:xfrm>
                <a:off x="921650" y="1769125"/>
                <a:ext cx="771775" cy="1064825"/>
              </a:xfrm>
              <a:custGeom>
                <a:avLst/>
                <a:gdLst/>
                <a:ahLst/>
                <a:cxnLst/>
                <a:rect l="l" t="t" r="r" b="b"/>
                <a:pathLst>
                  <a:path w="30871" h="42593" extrusionOk="0">
                    <a:moveTo>
                      <a:pt x="3467" y="1"/>
                    </a:moveTo>
                    <a:lnTo>
                      <a:pt x="0" y="2313"/>
                    </a:lnTo>
                    <a:lnTo>
                      <a:pt x="26247" y="42592"/>
                    </a:lnTo>
                    <a:lnTo>
                      <a:pt x="30871" y="42427"/>
                    </a:lnTo>
                    <a:lnTo>
                      <a:pt x="3467" y="1"/>
                    </a:lnTo>
                    <a:close/>
                  </a:path>
                </a:pathLst>
              </a:custGeom>
              <a:solidFill>
                <a:srgbClr val="FDC300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6" name="Google Shape;7416;p38">
                <a:extLst>
                  <a:ext uri="{FF2B5EF4-FFF2-40B4-BE49-F238E27FC236}">
                    <a16:creationId xmlns:a16="http://schemas.microsoft.com/office/drawing/2014/main" id="{7A0F8C4A-2201-C060-3FBA-169B849AA179}"/>
                  </a:ext>
                </a:extLst>
              </p:cNvPr>
              <p:cNvSpPr/>
              <p:nvPr/>
            </p:nvSpPr>
            <p:spPr>
              <a:xfrm>
                <a:off x="899250" y="1679350"/>
                <a:ext cx="115575" cy="1155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4621" extrusionOk="0">
                    <a:moveTo>
                      <a:pt x="2311" y="0"/>
                    </a:moveTo>
                    <a:cubicBezTo>
                      <a:pt x="1035" y="0"/>
                      <a:pt x="0" y="1034"/>
                      <a:pt x="0" y="2309"/>
                    </a:cubicBezTo>
                    <a:cubicBezTo>
                      <a:pt x="0" y="3585"/>
                      <a:pt x="1035" y="4620"/>
                      <a:pt x="2311" y="4620"/>
                    </a:cubicBezTo>
                    <a:cubicBezTo>
                      <a:pt x="3587" y="4620"/>
                      <a:pt x="4622" y="3585"/>
                      <a:pt x="4622" y="2309"/>
                    </a:cubicBezTo>
                    <a:cubicBezTo>
                      <a:pt x="4622" y="1034"/>
                      <a:pt x="3587" y="0"/>
                      <a:pt x="2311" y="0"/>
                    </a:cubicBezTo>
                    <a:close/>
                  </a:path>
                </a:pathLst>
              </a:custGeom>
              <a:solidFill>
                <a:srgbClr val="FDC300"/>
              </a:solidFill>
              <a:ln w="104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7" name="Google Shape;7417;p38">
                <a:extLst>
                  <a:ext uri="{FF2B5EF4-FFF2-40B4-BE49-F238E27FC236}">
                    <a16:creationId xmlns:a16="http://schemas.microsoft.com/office/drawing/2014/main" id="{A2F87E35-A374-98F3-D978-860EF71D8849}"/>
                  </a:ext>
                </a:extLst>
              </p:cNvPr>
              <p:cNvSpPr/>
              <p:nvPr/>
            </p:nvSpPr>
            <p:spPr>
              <a:xfrm>
                <a:off x="903625" y="783950"/>
                <a:ext cx="781825" cy="903425"/>
              </a:xfrm>
              <a:custGeom>
                <a:avLst/>
                <a:gdLst/>
                <a:ahLst/>
                <a:cxnLst/>
                <a:rect l="l" t="t" r="r" b="b"/>
                <a:pathLst>
                  <a:path w="31273" h="36137" extrusionOk="0">
                    <a:moveTo>
                      <a:pt x="26991" y="1"/>
                    </a:moveTo>
                    <a:lnTo>
                      <a:pt x="0" y="35019"/>
                    </a:lnTo>
                    <a:lnTo>
                      <a:pt x="4578" y="36136"/>
                    </a:lnTo>
                    <a:lnTo>
                      <a:pt x="31273" y="2588"/>
                    </a:lnTo>
                    <a:lnTo>
                      <a:pt x="26991" y="1"/>
                    </a:lnTo>
                    <a:close/>
                  </a:path>
                </a:pathLst>
              </a:custGeom>
              <a:solidFill>
                <a:srgbClr val="FDC300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8" name="Google Shape;7418;p38">
                <a:extLst>
                  <a:ext uri="{FF2B5EF4-FFF2-40B4-BE49-F238E27FC236}">
                    <a16:creationId xmlns:a16="http://schemas.microsoft.com/office/drawing/2014/main" id="{87E66D9B-3A93-8585-C45D-175F80705FDD}"/>
                  </a:ext>
                </a:extLst>
              </p:cNvPr>
              <p:cNvSpPr/>
              <p:nvPr/>
            </p:nvSpPr>
            <p:spPr>
              <a:xfrm>
                <a:off x="1468900" y="522000"/>
                <a:ext cx="370925" cy="326675"/>
              </a:xfrm>
              <a:custGeom>
                <a:avLst/>
                <a:gdLst/>
                <a:ahLst/>
                <a:cxnLst/>
                <a:rect l="l" t="t" r="r" b="b"/>
                <a:pathLst>
                  <a:path w="14837" h="13067" extrusionOk="0">
                    <a:moveTo>
                      <a:pt x="5572" y="1"/>
                    </a:moveTo>
                    <a:cubicBezTo>
                      <a:pt x="4236" y="1"/>
                      <a:pt x="3139" y="486"/>
                      <a:pt x="2310" y="1426"/>
                    </a:cubicBezTo>
                    <a:cubicBezTo>
                      <a:pt x="0" y="4039"/>
                      <a:pt x="925" y="6473"/>
                      <a:pt x="2310" y="8318"/>
                    </a:cubicBezTo>
                    <a:cubicBezTo>
                      <a:pt x="3694" y="10163"/>
                      <a:pt x="8662" y="13066"/>
                      <a:pt x="8662" y="13066"/>
                    </a:cubicBezTo>
                    <a:lnTo>
                      <a:pt x="14836" y="4791"/>
                    </a:lnTo>
                    <a:cubicBezTo>
                      <a:pt x="11093" y="1541"/>
                      <a:pt x="7952" y="1"/>
                      <a:pt x="5572" y="1"/>
                    </a:cubicBezTo>
                    <a:close/>
                  </a:path>
                </a:pathLst>
              </a:custGeom>
              <a:solidFill>
                <a:srgbClr val="FDC300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9" name="Google Shape;7419;p38">
                <a:extLst>
                  <a:ext uri="{FF2B5EF4-FFF2-40B4-BE49-F238E27FC236}">
                    <a16:creationId xmlns:a16="http://schemas.microsoft.com/office/drawing/2014/main" id="{58D384E1-8A4B-6A64-E64D-B4C0405C5399}"/>
                  </a:ext>
                </a:extLst>
              </p:cNvPr>
              <p:cNvSpPr/>
              <p:nvPr/>
            </p:nvSpPr>
            <p:spPr>
              <a:xfrm>
                <a:off x="1584275" y="560575"/>
                <a:ext cx="750000" cy="708525"/>
              </a:xfrm>
              <a:custGeom>
                <a:avLst/>
                <a:gdLst/>
                <a:ahLst/>
                <a:cxnLst/>
                <a:rect l="l" t="t" r="r" b="b"/>
                <a:pathLst>
                  <a:path w="30000" h="28341" extrusionOk="0">
                    <a:moveTo>
                      <a:pt x="18006" y="1"/>
                    </a:moveTo>
                    <a:cubicBezTo>
                      <a:pt x="14060" y="1"/>
                      <a:pt x="9719" y="1565"/>
                      <a:pt x="5913" y="6597"/>
                    </a:cubicBezTo>
                    <a:cubicBezTo>
                      <a:pt x="5434" y="7229"/>
                      <a:pt x="5040" y="7884"/>
                      <a:pt x="4737" y="8546"/>
                    </a:cubicBezTo>
                    <a:cubicBezTo>
                      <a:pt x="1" y="18897"/>
                      <a:pt x="10826" y="28340"/>
                      <a:pt x="10826" y="28340"/>
                    </a:cubicBezTo>
                    <a:cubicBezTo>
                      <a:pt x="11410" y="24946"/>
                      <a:pt x="12830" y="12605"/>
                      <a:pt x="24216" y="6403"/>
                    </a:cubicBezTo>
                    <a:cubicBezTo>
                      <a:pt x="25791" y="5546"/>
                      <a:pt x="27708" y="4736"/>
                      <a:pt x="29999" y="4170"/>
                    </a:cubicBezTo>
                    <a:cubicBezTo>
                      <a:pt x="29170" y="3676"/>
                      <a:pt x="24054" y="1"/>
                      <a:pt x="18006" y="1"/>
                    </a:cubicBezTo>
                    <a:close/>
                  </a:path>
                </a:pathLst>
              </a:custGeom>
              <a:solidFill>
                <a:srgbClr val="FDC300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0" name="Google Shape;7420;p38">
                <a:extLst>
                  <a:ext uri="{FF2B5EF4-FFF2-40B4-BE49-F238E27FC236}">
                    <a16:creationId xmlns:a16="http://schemas.microsoft.com/office/drawing/2014/main" id="{34024D0D-376E-B39E-142F-728DD38F1196}"/>
                  </a:ext>
                </a:extLst>
              </p:cNvPr>
              <p:cNvSpPr/>
              <p:nvPr/>
            </p:nvSpPr>
            <p:spPr>
              <a:xfrm>
                <a:off x="1854925" y="664800"/>
                <a:ext cx="561225" cy="608475"/>
              </a:xfrm>
              <a:custGeom>
                <a:avLst/>
                <a:gdLst/>
                <a:ahLst/>
                <a:cxnLst/>
                <a:rect l="l" t="t" r="r" b="b"/>
                <a:pathLst>
                  <a:path w="22449" h="24339" extrusionOk="0">
                    <a:moveTo>
                      <a:pt x="19173" y="1"/>
                    </a:moveTo>
                    <a:cubicBezTo>
                      <a:pt x="16882" y="567"/>
                      <a:pt x="14965" y="1377"/>
                      <a:pt x="13390" y="2234"/>
                    </a:cubicBezTo>
                    <a:cubicBezTo>
                      <a:pt x="2004" y="8434"/>
                      <a:pt x="582" y="20777"/>
                      <a:pt x="0" y="24171"/>
                    </a:cubicBezTo>
                    <a:cubicBezTo>
                      <a:pt x="0" y="24171"/>
                      <a:pt x="592" y="24339"/>
                      <a:pt x="1608" y="24339"/>
                    </a:cubicBezTo>
                    <a:cubicBezTo>
                      <a:pt x="4027" y="24339"/>
                      <a:pt x="8848" y="23388"/>
                      <a:pt x="13796" y="16955"/>
                    </a:cubicBezTo>
                    <a:cubicBezTo>
                      <a:pt x="22448" y="5705"/>
                      <a:pt x="19173" y="1"/>
                      <a:pt x="19173" y="1"/>
                    </a:cubicBezTo>
                    <a:close/>
                  </a:path>
                </a:pathLst>
              </a:custGeom>
              <a:solidFill>
                <a:srgbClr val="FCDB8B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1" name="Google Shape;7421;p38">
                <a:extLst>
                  <a:ext uri="{FF2B5EF4-FFF2-40B4-BE49-F238E27FC236}">
                    <a16:creationId xmlns:a16="http://schemas.microsoft.com/office/drawing/2014/main" id="{C100C5F0-D48D-D12A-47DB-2C86D1C50A39}"/>
                  </a:ext>
                </a:extLst>
              </p:cNvPr>
              <p:cNvSpPr/>
              <p:nvPr/>
            </p:nvSpPr>
            <p:spPr>
              <a:xfrm>
                <a:off x="1932950" y="827725"/>
                <a:ext cx="29745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11898" h="9841" extrusionOk="0">
                    <a:moveTo>
                      <a:pt x="5169" y="1"/>
                    </a:moveTo>
                    <a:cubicBezTo>
                      <a:pt x="4865" y="1"/>
                      <a:pt x="4721" y="28"/>
                      <a:pt x="4721" y="28"/>
                    </a:cubicBezTo>
                    <a:lnTo>
                      <a:pt x="1231" y="4133"/>
                    </a:lnTo>
                    <a:cubicBezTo>
                      <a:pt x="1231" y="4133"/>
                      <a:pt x="0" y="6468"/>
                      <a:pt x="2235" y="8449"/>
                    </a:cubicBezTo>
                    <a:cubicBezTo>
                      <a:pt x="3350" y="9435"/>
                      <a:pt x="4451" y="9840"/>
                      <a:pt x="5490" y="9840"/>
                    </a:cubicBezTo>
                    <a:cubicBezTo>
                      <a:pt x="6882" y="9840"/>
                      <a:pt x="8160" y="9112"/>
                      <a:pt x="9204" y="8079"/>
                    </a:cubicBezTo>
                    <a:cubicBezTo>
                      <a:pt x="11898" y="5410"/>
                      <a:pt x="11021" y="1266"/>
                      <a:pt x="7777" y="409"/>
                    </a:cubicBezTo>
                    <a:cubicBezTo>
                      <a:pt x="6490" y="67"/>
                      <a:pt x="5638" y="1"/>
                      <a:pt x="5169" y="1"/>
                    </a:cubicBezTo>
                    <a:close/>
                  </a:path>
                </a:pathLst>
              </a:custGeom>
              <a:solidFill>
                <a:srgbClr val="FDC300"/>
              </a:solidFill>
              <a:ln w="9525" cap="flat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2" name="Google Shape;7422;p38">
                <a:extLst>
                  <a:ext uri="{FF2B5EF4-FFF2-40B4-BE49-F238E27FC236}">
                    <a16:creationId xmlns:a16="http://schemas.microsoft.com/office/drawing/2014/main" id="{FACFC2CA-76D5-111D-60B6-F46356681165}"/>
                  </a:ext>
                </a:extLst>
              </p:cNvPr>
              <p:cNvSpPr/>
              <p:nvPr/>
            </p:nvSpPr>
            <p:spPr>
              <a:xfrm>
                <a:off x="1932950" y="823900"/>
                <a:ext cx="297450" cy="272750"/>
              </a:xfrm>
              <a:custGeom>
                <a:avLst/>
                <a:gdLst/>
                <a:ahLst/>
                <a:cxnLst/>
                <a:rect l="l" t="t" r="r" b="b"/>
                <a:pathLst>
                  <a:path w="11898" h="10910" fill="none" extrusionOk="0">
                    <a:moveTo>
                      <a:pt x="1231" y="4286"/>
                    </a:moveTo>
                    <a:cubicBezTo>
                      <a:pt x="1231" y="4286"/>
                      <a:pt x="0" y="6621"/>
                      <a:pt x="2235" y="8602"/>
                    </a:cubicBezTo>
                    <a:cubicBezTo>
                      <a:pt x="4844" y="10910"/>
                      <a:pt x="7381" y="10037"/>
                      <a:pt x="9204" y="8232"/>
                    </a:cubicBezTo>
                    <a:cubicBezTo>
                      <a:pt x="11898" y="5563"/>
                      <a:pt x="11021" y="1419"/>
                      <a:pt x="7777" y="562"/>
                    </a:cubicBezTo>
                    <a:cubicBezTo>
                      <a:pt x="5659" y="0"/>
                      <a:pt x="4721" y="181"/>
                      <a:pt x="4721" y="181"/>
                    </a:cubicBezTo>
                  </a:path>
                </a:pathLst>
              </a:custGeom>
              <a:noFill/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3" name="Google Shape;7423;p38">
                <a:extLst>
                  <a:ext uri="{FF2B5EF4-FFF2-40B4-BE49-F238E27FC236}">
                    <a16:creationId xmlns:a16="http://schemas.microsoft.com/office/drawing/2014/main" id="{3BC428A7-566D-A5B1-8A57-5D7D0677FE37}"/>
                  </a:ext>
                </a:extLst>
              </p:cNvPr>
              <p:cNvSpPr/>
              <p:nvPr/>
            </p:nvSpPr>
            <p:spPr>
              <a:xfrm>
                <a:off x="1245725" y="2813225"/>
                <a:ext cx="808500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2340" h="3150" extrusionOk="0">
                    <a:moveTo>
                      <a:pt x="149" y="0"/>
                    </a:moveTo>
                    <a:cubicBezTo>
                      <a:pt x="68" y="0"/>
                      <a:pt x="1" y="67"/>
                      <a:pt x="1" y="148"/>
                    </a:cubicBezTo>
                    <a:lnTo>
                      <a:pt x="1" y="3002"/>
                    </a:lnTo>
                    <a:cubicBezTo>
                      <a:pt x="1" y="3083"/>
                      <a:pt x="68" y="3149"/>
                      <a:pt x="149" y="3149"/>
                    </a:cubicBezTo>
                    <a:lnTo>
                      <a:pt x="32190" y="3149"/>
                    </a:lnTo>
                    <a:cubicBezTo>
                      <a:pt x="32271" y="3149"/>
                      <a:pt x="32339" y="3083"/>
                      <a:pt x="32339" y="3002"/>
                    </a:cubicBezTo>
                    <a:lnTo>
                      <a:pt x="32339" y="148"/>
                    </a:lnTo>
                    <a:cubicBezTo>
                      <a:pt x="32339" y="67"/>
                      <a:pt x="32271" y="0"/>
                      <a:pt x="32190" y="0"/>
                    </a:cubicBezTo>
                    <a:close/>
                  </a:path>
                </a:pathLst>
              </a:custGeom>
              <a:solidFill>
                <a:srgbClr val="FDC300"/>
              </a:solidFill>
              <a:ln w="10625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18" name="Google Shape;7439;p38">
              <a:extLst>
                <a:ext uri="{FF2B5EF4-FFF2-40B4-BE49-F238E27FC236}">
                  <a16:creationId xmlns:a16="http://schemas.microsoft.com/office/drawing/2014/main" id="{0412819B-8F59-E3C2-E4B3-AAB919F39CE3}"/>
                </a:ext>
              </a:extLst>
            </p:cNvPr>
            <p:cNvGrpSpPr/>
            <p:nvPr/>
          </p:nvGrpSpPr>
          <p:grpSpPr>
            <a:xfrm>
              <a:off x="1966158" y="2821573"/>
              <a:ext cx="900107" cy="2143619"/>
              <a:chOff x="2866900" y="1572825"/>
              <a:chExt cx="469050" cy="1117050"/>
            </a:xfrm>
          </p:grpSpPr>
          <p:sp>
            <p:nvSpPr>
              <p:cNvPr id="1047" name="Google Shape;7440;p38">
                <a:extLst>
                  <a:ext uri="{FF2B5EF4-FFF2-40B4-BE49-F238E27FC236}">
                    <a16:creationId xmlns:a16="http://schemas.microsoft.com/office/drawing/2014/main" id="{59E0C640-355E-D20A-627A-6C3FCC177C86}"/>
                  </a:ext>
                </a:extLst>
              </p:cNvPr>
              <p:cNvSpPr/>
              <p:nvPr/>
            </p:nvSpPr>
            <p:spPr>
              <a:xfrm>
                <a:off x="2866950" y="2049850"/>
                <a:ext cx="469000" cy="640025"/>
              </a:xfrm>
              <a:custGeom>
                <a:avLst/>
                <a:gdLst/>
                <a:ahLst/>
                <a:cxnLst/>
                <a:rect l="l" t="t" r="r" b="b"/>
                <a:pathLst>
                  <a:path w="18760" h="25601" fill="none" extrusionOk="0">
                    <a:moveTo>
                      <a:pt x="9180" y="25601"/>
                    </a:moveTo>
                    <a:lnTo>
                      <a:pt x="5395" y="25601"/>
                    </a:lnTo>
                    <a:cubicBezTo>
                      <a:pt x="3937" y="25601"/>
                      <a:pt x="2711" y="24503"/>
                      <a:pt x="2551" y="23054"/>
                    </a:cubicBezTo>
                    <a:lnTo>
                      <a:pt x="0" y="1"/>
                    </a:lnTo>
                    <a:cubicBezTo>
                      <a:pt x="2260" y="814"/>
                      <a:pt x="5405" y="1636"/>
                      <a:pt x="9193" y="1687"/>
                    </a:cubicBezTo>
                    <a:cubicBezTo>
                      <a:pt x="13150" y="1742"/>
                      <a:pt x="16434" y="939"/>
                      <a:pt x="18760" y="135"/>
                    </a:cubicBezTo>
                    <a:cubicBezTo>
                      <a:pt x="17718" y="7613"/>
                      <a:pt x="16895" y="15985"/>
                      <a:pt x="16106" y="22853"/>
                    </a:cubicBezTo>
                    <a:cubicBezTo>
                      <a:pt x="15946" y="24242"/>
                      <a:pt x="14806" y="25311"/>
                      <a:pt x="13408" y="25384"/>
                    </a:cubicBezTo>
                    <a:close/>
                  </a:path>
                </a:pathLst>
              </a:custGeom>
              <a:noFill/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8" name="Google Shape;7441;p38">
                <a:extLst>
                  <a:ext uri="{FF2B5EF4-FFF2-40B4-BE49-F238E27FC236}">
                    <a16:creationId xmlns:a16="http://schemas.microsoft.com/office/drawing/2014/main" id="{FA0A645B-CB15-A018-FFF4-3C5AC6543EE2}"/>
                  </a:ext>
                </a:extLst>
              </p:cNvPr>
              <p:cNvSpPr/>
              <p:nvPr/>
            </p:nvSpPr>
            <p:spPr>
              <a:xfrm>
                <a:off x="2866900" y="2008450"/>
                <a:ext cx="469025" cy="84800"/>
              </a:xfrm>
              <a:custGeom>
                <a:avLst/>
                <a:gdLst/>
                <a:ahLst/>
                <a:cxnLst/>
                <a:rect l="l" t="t" r="r" b="b"/>
                <a:pathLst>
                  <a:path w="18761" h="3392" extrusionOk="0">
                    <a:moveTo>
                      <a:pt x="9219" y="1"/>
                    </a:moveTo>
                    <a:cubicBezTo>
                      <a:pt x="8168" y="1"/>
                      <a:pt x="7233" y="30"/>
                      <a:pt x="6405" y="82"/>
                    </a:cubicBezTo>
                    <a:lnTo>
                      <a:pt x="3927" y="337"/>
                    </a:lnTo>
                    <a:cubicBezTo>
                      <a:pt x="651" y="832"/>
                      <a:pt x="1" y="1700"/>
                      <a:pt x="1" y="1700"/>
                    </a:cubicBezTo>
                    <a:cubicBezTo>
                      <a:pt x="2260" y="2515"/>
                      <a:pt x="5405" y="3337"/>
                      <a:pt x="9193" y="3389"/>
                    </a:cubicBezTo>
                    <a:cubicBezTo>
                      <a:pt x="9321" y="3390"/>
                      <a:pt x="9449" y="3391"/>
                      <a:pt x="9576" y="3391"/>
                    </a:cubicBezTo>
                    <a:cubicBezTo>
                      <a:pt x="13362" y="3391"/>
                      <a:pt x="16510" y="2611"/>
                      <a:pt x="18760" y="1836"/>
                    </a:cubicBezTo>
                    <a:cubicBezTo>
                      <a:pt x="18760" y="1836"/>
                      <a:pt x="18408" y="1134"/>
                      <a:pt x="15699" y="589"/>
                    </a:cubicBezTo>
                    <a:lnTo>
                      <a:pt x="12704" y="159"/>
                    </a:lnTo>
                    <a:cubicBezTo>
                      <a:pt x="11638" y="56"/>
                      <a:pt x="10689" y="1"/>
                      <a:pt x="9219" y="1"/>
                    </a:cubicBezTo>
                    <a:close/>
                  </a:path>
                </a:pathLst>
              </a:custGeom>
              <a:solidFill>
                <a:srgbClr val="FCDB8B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9" name="Google Shape;7442;p38">
                <a:extLst>
                  <a:ext uri="{FF2B5EF4-FFF2-40B4-BE49-F238E27FC236}">
                    <a16:creationId xmlns:a16="http://schemas.microsoft.com/office/drawing/2014/main" id="{EACDAF85-F2DB-F48C-8595-C0EB729198E6}"/>
                  </a:ext>
                </a:extLst>
              </p:cNvPr>
              <p:cNvSpPr/>
              <p:nvPr/>
            </p:nvSpPr>
            <p:spPr>
              <a:xfrm>
                <a:off x="2909550" y="1594650"/>
                <a:ext cx="129125" cy="494050"/>
              </a:xfrm>
              <a:custGeom>
                <a:avLst/>
                <a:gdLst/>
                <a:ahLst/>
                <a:cxnLst/>
                <a:rect l="l" t="t" r="r" b="b"/>
                <a:pathLst>
                  <a:path w="5165" h="19762" extrusionOk="0">
                    <a:moveTo>
                      <a:pt x="1438" y="1"/>
                    </a:moveTo>
                    <a:cubicBezTo>
                      <a:pt x="1390" y="1"/>
                      <a:pt x="1341" y="3"/>
                      <a:pt x="1290" y="7"/>
                    </a:cubicBezTo>
                    <a:cubicBezTo>
                      <a:pt x="1" y="121"/>
                      <a:pt x="1" y="1296"/>
                      <a:pt x="1" y="1296"/>
                    </a:cubicBezTo>
                    <a:lnTo>
                      <a:pt x="2587" y="19360"/>
                    </a:lnTo>
                    <a:lnTo>
                      <a:pt x="5165" y="19761"/>
                    </a:lnTo>
                    <a:lnTo>
                      <a:pt x="2580" y="763"/>
                    </a:lnTo>
                    <a:cubicBezTo>
                      <a:pt x="2580" y="763"/>
                      <a:pt x="2340" y="1"/>
                      <a:pt x="1438" y="1"/>
                    </a:cubicBezTo>
                    <a:close/>
                  </a:path>
                </a:pathLst>
              </a:custGeom>
              <a:solidFill>
                <a:srgbClr val="FDC3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0" name="Google Shape;7443;p38">
                <a:extLst>
                  <a:ext uri="{FF2B5EF4-FFF2-40B4-BE49-F238E27FC236}">
                    <a16:creationId xmlns:a16="http://schemas.microsoft.com/office/drawing/2014/main" id="{8D81D871-5AA1-DDE9-61EA-709137452541}"/>
                  </a:ext>
                </a:extLst>
              </p:cNvPr>
              <p:cNvSpPr/>
              <p:nvPr/>
            </p:nvSpPr>
            <p:spPr>
              <a:xfrm>
                <a:off x="2909550" y="1592600"/>
                <a:ext cx="129125" cy="496100"/>
              </a:xfrm>
              <a:custGeom>
                <a:avLst/>
                <a:gdLst/>
                <a:ahLst/>
                <a:cxnLst/>
                <a:rect l="l" t="t" r="r" b="b"/>
                <a:pathLst>
                  <a:path w="5165" h="19844" fill="none" extrusionOk="0">
                    <a:moveTo>
                      <a:pt x="2587" y="19442"/>
                    </a:moveTo>
                    <a:lnTo>
                      <a:pt x="1" y="1378"/>
                    </a:lnTo>
                    <a:cubicBezTo>
                      <a:pt x="1" y="1378"/>
                      <a:pt x="1" y="203"/>
                      <a:pt x="1290" y="89"/>
                    </a:cubicBezTo>
                    <a:cubicBezTo>
                      <a:pt x="2314" y="0"/>
                      <a:pt x="2580" y="845"/>
                      <a:pt x="2580" y="845"/>
                    </a:cubicBezTo>
                    <a:lnTo>
                      <a:pt x="5165" y="19843"/>
                    </a:lnTo>
                  </a:path>
                </a:pathLst>
              </a:custGeom>
              <a:noFill/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1" name="Google Shape;7444;p38">
                <a:extLst>
                  <a:ext uri="{FF2B5EF4-FFF2-40B4-BE49-F238E27FC236}">
                    <a16:creationId xmlns:a16="http://schemas.microsoft.com/office/drawing/2014/main" id="{A910F9E1-BE11-A9B3-6266-96D5EEEFB5A2}"/>
                  </a:ext>
                </a:extLst>
              </p:cNvPr>
              <p:cNvSpPr/>
              <p:nvPr/>
            </p:nvSpPr>
            <p:spPr>
              <a:xfrm>
                <a:off x="3170525" y="1572825"/>
                <a:ext cx="160625" cy="517650"/>
              </a:xfrm>
              <a:custGeom>
                <a:avLst/>
                <a:gdLst/>
                <a:ahLst/>
                <a:cxnLst/>
                <a:rect l="l" t="t" r="r" b="b"/>
                <a:pathLst>
                  <a:path w="6425" h="20706" extrusionOk="0">
                    <a:moveTo>
                      <a:pt x="5467" y="1"/>
                    </a:moveTo>
                    <a:lnTo>
                      <a:pt x="3415" y="2360"/>
                    </a:lnTo>
                    <a:lnTo>
                      <a:pt x="1" y="20705"/>
                    </a:lnTo>
                    <a:lnTo>
                      <a:pt x="3185" y="20183"/>
                    </a:lnTo>
                    <a:lnTo>
                      <a:pt x="6424" y="2881"/>
                    </a:ln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FDC3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2" name="Google Shape;7445;p38">
                <a:extLst>
                  <a:ext uri="{FF2B5EF4-FFF2-40B4-BE49-F238E27FC236}">
                    <a16:creationId xmlns:a16="http://schemas.microsoft.com/office/drawing/2014/main" id="{49771CB5-8E36-477F-BF93-34EEB8EE1554}"/>
                  </a:ext>
                </a:extLst>
              </p:cNvPr>
              <p:cNvSpPr/>
              <p:nvPr/>
            </p:nvSpPr>
            <p:spPr>
              <a:xfrm>
                <a:off x="3170525" y="1572825"/>
                <a:ext cx="160625" cy="517650"/>
              </a:xfrm>
              <a:custGeom>
                <a:avLst/>
                <a:gdLst/>
                <a:ahLst/>
                <a:cxnLst/>
                <a:rect l="l" t="t" r="r" b="b"/>
                <a:pathLst>
                  <a:path w="6425" h="20706" fill="none" extrusionOk="0">
                    <a:moveTo>
                      <a:pt x="1" y="20705"/>
                    </a:moveTo>
                    <a:lnTo>
                      <a:pt x="3415" y="2360"/>
                    </a:lnTo>
                    <a:lnTo>
                      <a:pt x="5467" y="1"/>
                    </a:lnTo>
                    <a:lnTo>
                      <a:pt x="6424" y="2881"/>
                    </a:lnTo>
                    <a:lnTo>
                      <a:pt x="3185" y="20183"/>
                    </a:lnTo>
                  </a:path>
                </a:pathLst>
              </a:custGeom>
              <a:noFill/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3" name="Google Shape;7446;p38">
                <a:extLst>
                  <a:ext uri="{FF2B5EF4-FFF2-40B4-BE49-F238E27FC236}">
                    <a16:creationId xmlns:a16="http://schemas.microsoft.com/office/drawing/2014/main" id="{EB80523F-4E78-9272-C747-8F6DA74C5809}"/>
                  </a:ext>
                </a:extLst>
              </p:cNvPr>
              <p:cNvSpPr/>
              <p:nvPr/>
            </p:nvSpPr>
            <p:spPr>
              <a:xfrm>
                <a:off x="3255875" y="1572825"/>
                <a:ext cx="75275" cy="904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3617" fill="none" extrusionOk="0">
                    <a:moveTo>
                      <a:pt x="3010" y="2881"/>
                    </a:moveTo>
                    <a:lnTo>
                      <a:pt x="2370" y="955"/>
                    </a:lnTo>
                    <a:lnTo>
                      <a:pt x="2053" y="1"/>
                    </a:lnTo>
                    <a:lnTo>
                      <a:pt x="1369" y="787"/>
                    </a:lnTo>
                    <a:lnTo>
                      <a:pt x="1" y="2360"/>
                    </a:lnTo>
                    <a:lnTo>
                      <a:pt x="549" y="3366"/>
                    </a:lnTo>
                    <a:lnTo>
                      <a:pt x="1463" y="2617"/>
                    </a:lnTo>
                    <a:lnTo>
                      <a:pt x="2053" y="3617"/>
                    </a:lnTo>
                    <a:close/>
                  </a:path>
                </a:pathLst>
              </a:custGeom>
              <a:noFill/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4" name="Google Shape;7447;p38">
                <a:extLst>
                  <a:ext uri="{FF2B5EF4-FFF2-40B4-BE49-F238E27FC236}">
                    <a16:creationId xmlns:a16="http://schemas.microsoft.com/office/drawing/2014/main" id="{1A4EA33A-8399-56D7-9BA3-DFC336E02003}"/>
                  </a:ext>
                </a:extLst>
              </p:cNvPr>
              <p:cNvSpPr/>
              <p:nvPr/>
            </p:nvSpPr>
            <p:spPr>
              <a:xfrm>
                <a:off x="3210925" y="1638200"/>
                <a:ext cx="81525" cy="44532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17813" fill="none" extrusionOk="0">
                    <a:moveTo>
                      <a:pt x="3261" y="1"/>
                    </a:moveTo>
                    <a:lnTo>
                      <a:pt x="0" y="17812"/>
                    </a:lnTo>
                  </a:path>
                </a:pathLst>
              </a:custGeom>
              <a:noFill/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19" name="Google Shape;7448;p38">
              <a:extLst>
                <a:ext uri="{FF2B5EF4-FFF2-40B4-BE49-F238E27FC236}">
                  <a16:creationId xmlns:a16="http://schemas.microsoft.com/office/drawing/2014/main" id="{39E1689E-E117-B836-A315-AFD6E8B16B56}"/>
                </a:ext>
              </a:extLst>
            </p:cNvPr>
            <p:cNvGrpSpPr/>
            <p:nvPr/>
          </p:nvGrpSpPr>
          <p:grpSpPr>
            <a:xfrm>
              <a:off x="1609682" y="2032718"/>
              <a:ext cx="3054657" cy="2971983"/>
              <a:chOff x="3144375" y="1163700"/>
              <a:chExt cx="1542600" cy="1500850"/>
            </a:xfrm>
          </p:grpSpPr>
          <p:sp>
            <p:nvSpPr>
              <p:cNvPr id="959" name="Google Shape;7449;p38">
                <a:extLst>
                  <a:ext uri="{FF2B5EF4-FFF2-40B4-BE49-F238E27FC236}">
                    <a16:creationId xmlns:a16="http://schemas.microsoft.com/office/drawing/2014/main" id="{74AE6DBF-5A33-3E86-327A-7FDE62E84492}"/>
                  </a:ext>
                </a:extLst>
              </p:cNvPr>
              <p:cNvSpPr/>
              <p:nvPr/>
            </p:nvSpPr>
            <p:spPr>
              <a:xfrm>
                <a:off x="3548550" y="2318050"/>
                <a:ext cx="584575" cy="320225"/>
              </a:xfrm>
              <a:custGeom>
                <a:avLst/>
                <a:gdLst/>
                <a:ahLst/>
                <a:cxnLst/>
                <a:rect l="l" t="t" r="r" b="b"/>
                <a:pathLst>
                  <a:path w="23383" h="12809" extrusionOk="0">
                    <a:moveTo>
                      <a:pt x="0" y="0"/>
                    </a:moveTo>
                    <a:cubicBezTo>
                      <a:pt x="613" y="1365"/>
                      <a:pt x="1441" y="3717"/>
                      <a:pt x="1383" y="6702"/>
                    </a:cubicBezTo>
                    <a:cubicBezTo>
                      <a:pt x="1331" y="9380"/>
                      <a:pt x="589" y="11498"/>
                      <a:pt x="0" y="12808"/>
                    </a:cubicBezTo>
                    <a:lnTo>
                      <a:pt x="23383" y="12808"/>
                    </a:lnTo>
                    <a:lnTo>
                      <a:pt x="233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0" name="Google Shape;7450;p38">
                <a:extLst>
                  <a:ext uri="{FF2B5EF4-FFF2-40B4-BE49-F238E27FC236}">
                    <a16:creationId xmlns:a16="http://schemas.microsoft.com/office/drawing/2014/main" id="{557F0CD7-E5FC-4A99-21F5-93C6F098E1B3}"/>
                  </a:ext>
                </a:extLst>
              </p:cNvPr>
              <p:cNvSpPr/>
              <p:nvPr/>
            </p:nvSpPr>
            <p:spPr>
              <a:xfrm>
                <a:off x="3395975" y="2239325"/>
                <a:ext cx="25145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535" extrusionOk="0">
                    <a:moveTo>
                      <a:pt x="0" y="1"/>
                    </a:moveTo>
                    <a:cubicBezTo>
                      <a:pt x="0" y="1"/>
                      <a:pt x="5684" y="534"/>
                      <a:pt x="7510" y="534"/>
                    </a:cubicBezTo>
                    <a:cubicBezTo>
                      <a:pt x="9336" y="534"/>
                      <a:pt x="10057" y="1"/>
                      <a:pt x="10057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1" name="Google Shape;7451;p38">
                <a:extLst>
                  <a:ext uri="{FF2B5EF4-FFF2-40B4-BE49-F238E27FC236}">
                    <a16:creationId xmlns:a16="http://schemas.microsoft.com/office/drawing/2014/main" id="{29B2A3AB-168D-2BA7-4A56-3C564C5674E8}"/>
                  </a:ext>
                </a:extLst>
              </p:cNvPr>
              <p:cNvSpPr/>
              <p:nvPr/>
            </p:nvSpPr>
            <p:spPr>
              <a:xfrm>
                <a:off x="4013725" y="2302350"/>
                <a:ext cx="631250" cy="335950"/>
              </a:xfrm>
              <a:custGeom>
                <a:avLst/>
                <a:gdLst/>
                <a:ahLst/>
                <a:cxnLst/>
                <a:rect l="l" t="t" r="r" b="b"/>
                <a:pathLst>
                  <a:path w="25250" h="13438" extrusionOk="0">
                    <a:moveTo>
                      <a:pt x="279" y="1"/>
                    </a:moveTo>
                    <a:cubicBezTo>
                      <a:pt x="279" y="1"/>
                      <a:pt x="282" y="6489"/>
                      <a:pt x="0" y="13438"/>
                    </a:cubicBezTo>
                    <a:lnTo>
                      <a:pt x="19043" y="13438"/>
                    </a:lnTo>
                    <a:cubicBezTo>
                      <a:pt x="21936" y="13438"/>
                      <a:pt x="24423" y="11609"/>
                      <a:pt x="24974" y="9075"/>
                    </a:cubicBezTo>
                    <a:cubicBezTo>
                      <a:pt x="25146" y="8286"/>
                      <a:pt x="25249" y="7414"/>
                      <a:pt x="25233" y="6473"/>
                    </a:cubicBezTo>
                    <a:cubicBezTo>
                      <a:pt x="25220" y="5750"/>
                      <a:pt x="25143" y="5072"/>
                      <a:pt x="25017" y="4445"/>
                    </a:cubicBezTo>
                    <a:cubicBezTo>
                      <a:pt x="24505" y="1872"/>
                      <a:pt x="21994" y="1"/>
                      <a:pt x="19067" y="1"/>
                    </a:cubicBezTo>
                    <a:close/>
                  </a:path>
                </a:pathLst>
              </a:custGeom>
              <a:solidFill>
                <a:srgbClr val="0086F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2" name="Google Shape;7452;p38">
                <a:extLst>
                  <a:ext uri="{FF2B5EF4-FFF2-40B4-BE49-F238E27FC236}">
                    <a16:creationId xmlns:a16="http://schemas.microsoft.com/office/drawing/2014/main" id="{2A52D02B-3134-45FC-1A75-E96126C41C8B}"/>
                  </a:ext>
                </a:extLst>
              </p:cNvPr>
              <p:cNvSpPr/>
              <p:nvPr/>
            </p:nvSpPr>
            <p:spPr>
              <a:xfrm>
                <a:off x="3555775" y="2333800"/>
                <a:ext cx="597175" cy="271225"/>
              </a:xfrm>
              <a:custGeom>
                <a:avLst/>
                <a:gdLst/>
                <a:ahLst/>
                <a:cxnLst/>
                <a:rect l="l" t="t" r="r" b="b"/>
                <a:pathLst>
                  <a:path w="23887" h="10849" extrusionOk="0">
                    <a:moveTo>
                      <a:pt x="18556" y="1"/>
                    </a:moveTo>
                    <a:lnTo>
                      <a:pt x="1" y="72"/>
                    </a:lnTo>
                    <a:lnTo>
                      <a:pt x="18516" y="1206"/>
                    </a:lnTo>
                    <a:lnTo>
                      <a:pt x="18276" y="10849"/>
                    </a:lnTo>
                    <a:cubicBezTo>
                      <a:pt x="23886" y="5310"/>
                      <a:pt x="18556" y="1"/>
                      <a:pt x="18556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3" name="Google Shape;7453;p38">
                <a:extLst>
                  <a:ext uri="{FF2B5EF4-FFF2-40B4-BE49-F238E27FC236}">
                    <a16:creationId xmlns:a16="http://schemas.microsoft.com/office/drawing/2014/main" id="{4AFCA1BA-C1F2-79DB-E5FE-5BA2FD9F375B}"/>
                  </a:ext>
                </a:extLst>
              </p:cNvPr>
              <p:cNvSpPr/>
              <p:nvPr/>
            </p:nvSpPr>
            <p:spPr>
              <a:xfrm>
                <a:off x="4067500" y="2598375"/>
                <a:ext cx="4934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9738" h="21" fill="none" extrusionOk="0">
                    <a:moveTo>
                      <a:pt x="0" y="20"/>
                    </a:moveTo>
                    <a:lnTo>
                      <a:pt x="19738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4" name="Google Shape;7454;p38">
                <a:extLst>
                  <a:ext uri="{FF2B5EF4-FFF2-40B4-BE49-F238E27FC236}">
                    <a16:creationId xmlns:a16="http://schemas.microsoft.com/office/drawing/2014/main" id="{3BF11764-8995-3828-C013-44D89EB0EB24}"/>
                  </a:ext>
                </a:extLst>
              </p:cNvPr>
              <p:cNvSpPr/>
              <p:nvPr/>
            </p:nvSpPr>
            <p:spPr>
              <a:xfrm>
                <a:off x="3497925" y="2601525"/>
                <a:ext cx="6194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24779" h="1473" extrusionOk="0">
                    <a:moveTo>
                      <a:pt x="67" y="1"/>
                    </a:moveTo>
                    <a:cubicBezTo>
                      <a:pt x="30" y="1"/>
                      <a:pt x="1" y="30"/>
                      <a:pt x="1" y="67"/>
                    </a:cubicBezTo>
                    <a:lnTo>
                      <a:pt x="1" y="1405"/>
                    </a:lnTo>
                    <a:cubicBezTo>
                      <a:pt x="1" y="1442"/>
                      <a:pt x="30" y="1473"/>
                      <a:pt x="67" y="1473"/>
                    </a:cubicBezTo>
                    <a:lnTo>
                      <a:pt x="24779" y="1473"/>
                    </a:lnTo>
                    <a:lnTo>
                      <a:pt x="24779" y="1"/>
                    </a:lnTo>
                    <a:close/>
                  </a:path>
                </a:pathLst>
              </a:custGeom>
              <a:solidFill>
                <a:srgbClr val="0086F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5" name="Google Shape;7455;p38">
                <a:extLst>
                  <a:ext uri="{FF2B5EF4-FFF2-40B4-BE49-F238E27FC236}">
                    <a16:creationId xmlns:a16="http://schemas.microsoft.com/office/drawing/2014/main" id="{39F08DC2-AE1C-A100-D3FD-CBAC45B6BD38}"/>
                  </a:ext>
                </a:extLst>
              </p:cNvPr>
              <p:cNvSpPr/>
              <p:nvPr/>
            </p:nvSpPr>
            <p:spPr>
              <a:xfrm>
                <a:off x="3609750" y="2375825"/>
                <a:ext cx="3252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953" extrusionOk="0">
                    <a:moveTo>
                      <a:pt x="1" y="0"/>
                    </a:moveTo>
                    <a:cubicBezTo>
                      <a:pt x="1" y="0"/>
                      <a:pt x="7529" y="953"/>
                      <a:pt x="10362" y="953"/>
                    </a:cubicBezTo>
                    <a:cubicBezTo>
                      <a:pt x="10770" y="953"/>
                      <a:pt x="11081" y="933"/>
                      <a:pt x="11258" y="888"/>
                    </a:cubicBezTo>
                    <a:cubicBezTo>
                      <a:pt x="12663" y="531"/>
                      <a:pt x="13011" y="0"/>
                      <a:pt x="1301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6" name="Google Shape;7456;p38">
                <a:extLst>
                  <a:ext uri="{FF2B5EF4-FFF2-40B4-BE49-F238E27FC236}">
                    <a16:creationId xmlns:a16="http://schemas.microsoft.com/office/drawing/2014/main" id="{551AE3DB-3E47-0428-24EA-296A894A9464}"/>
                  </a:ext>
                </a:extLst>
              </p:cNvPr>
              <p:cNvSpPr/>
              <p:nvPr/>
            </p:nvSpPr>
            <p:spPr>
              <a:xfrm>
                <a:off x="3727650" y="2470250"/>
                <a:ext cx="32527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954" extrusionOk="0">
                    <a:moveTo>
                      <a:pt x="0" y="1"/>
                    </a:moveTo>
                    <a:cubicBezTo>
                      <a:pt x="0" y="1"/>
                      <a:pt x="7530" y="954"/>
                      <a:pt x="10362" y="954"/>
                    </a:cubicBezTo>
                    <a:cubicBezTo>
                      <a:pt x="10770" y="954"/>
                      <a:pt x="11081" y="934"/>
                      <a:pt x="11257" y="889"/>
                    </a:cubicBezTo>
                    <a:cubicBezTo>
                      <a:pt x="12661" y="533"/>
                      <a:pt x="13010" y="1"/>
                      <a:pt x="13010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7" name="Google Shape;7457;p38">
                <a:extLst>
                  <a:ext uri="{FF2B5EF4-FFF2-40B4-BE49-F238E27FC236}">
                    <a16:creationId xmlns:a16="http://schemas.microsoft.com/office/drawing/2014/main" id="{6ED56115-8209-93AF-9B81-1AC1AD95E199}"/>
                  </a:ext>
                </a:extLst>
              </p:cNvPr>
              <p:cNvSpPr/>
              <p:nvPr/>
            </p:nvSpPr>
            <p:spPr>
              <a:xfrm>
                <a:off x="3574625" y="2549050"/>
                <a:ext cx="32527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954" extrusionOk="0">
                    <a:moveTo>
                      <a:pt x="0" y="1"/>
                    </a:moveTo>
                    <a:cubicBezTo>
                      <a:pt x="0" y="1"/>
                      <a:pt x="7528" y="954"/>
                      <a:pt x="10362" y="954"/>
                    </a:cubicBezTo>
                    <a:cubicBezTo>
                      <a:pt x="10770" y="954"/>
                      <a:pt x="11081" y="934"/>
                      <a:pt x="11257" y="889"/>
                    </a:cubicBezTo>
                    <a:cubicBezTo>
                      <a:pt x="12663" y="531"/>
                      <a:pt x="13010" y="1"/>
                      <a:pt x="13010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8" name="Google Shape;7458;p38">
                <a:extLst>
                  <a:ext uri="{FF2B5EF4-FFF2-40B4-BE49-F238E27FC236}">
                    <a16:creationId xmlns:a16="http://schemas.microsoft.com/office/drawing/2014/main" id="{D9B08005-581E-AB4E-712F-E719ADE9941B}"/>
                  </a:ext>
                </a:extLst>
              </p:cNvPr>
              <p:cNvSpPr/>
              <p:nvPr/>
            </p:nvSpPr>
            <p:spPr>
              <a:xfrm>
                <a:off x="3497925" y="2302350"/>
                <a:ext cx="6194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24779" h="1473" extrusionOk="0">
                    <a:moveTo>
                      <a:pt x="67" y="1"/>
                    </a:moveTo>
                    <a:cubicBezTo>
                      <a:pt x="30" y="1"/>
                      <a:pt x="1" y="30"/>
                      <a:pt x="1" y="67"/>
                    </a:cubicBezTo>
                    <a:lnTo>
                      <a:pt x="1" y="1405"/>
                    </a:lnTo>
                    <a:cubicBezTo>
                      <a:pt x="1" y="1442"/>
                      <a:pt x="30" y="1472"/>
                      <a:pt x="67" y="1472"/>
                    </a:cubicBezTo>
                    <a:lnTo>
                      <a:pt x="24779" y="1472"/>
                    </a:lnTo>
                    <a:lnTo>
                      <a:pt x="24779" y="1"/>
                    </a:lnTo>
                    <a:close/>
                  </a:path>
                </a:pathLst>
              </a:custGeom>
              <a:solidFill>
                <a:srgbClr val="0086F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9" name="Google Shape;7459;p38">
                <a:extLst>
                  <a:ext uri="{FF2B5EF4-FFF2-40B4-BE49-F238E27FC236}">
                    <a16:creationId xmlns:a16="http://schemas.microsoft.com/office/drawing/2014/main" id="{EF730D79-669A-6E33-4840-2FEA2D64057D}"/>
                  </a:ext>
                </a:extLst>
              </p:cNvPr>
              <p:cNvSpPr/>
              <p:nvPr/>
            </p:nvSpPr>
            <p:spPr>
              <a:xfrm>
                <a:off x="3368150" y="2076600"/>
                <a:ext cx="450000" cy="225700"/>
              </a:xfrm>
              <a:custGeom>
                <a:avLst/>
                <a:gdLst/>
                <a:ahLst/>
                <a:cxnLst/>
                <a:rect l="l" t="t" r="r" b="b"/>
                <a:pathLst>
                  <a:path w="18000" h="9028" extrusionOk="0">
                    <a:moveTo>
                      <a:pt x="0" y="1"/>
                    </a:moveTo>
                    <a:cubicBezTo>
                      <a:pt x="471" y="963"/>
                      <a:pt x="1110" y="2619"/>
                      <a:pt x="1064" y="4724"/>
                    </a:cubicBezTo>
                    <a:cubicBezTo>
                      <a:pt x="1024" y="6613"/>
                      <a:pt x="453" y="8106"/>
                      <a:pt x="0" y="9028"/>
                    </a:cubicBezTo>
                    <a:lnTo>
                      <a:pt x="18000" y="9028"/>
                    </a:lnTo>
                    <a:lnTo>
                      <a:pt x="1800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0" name="Google Shape;7460;p38">
                <a:extLst>
                  <a:ext uri="{FF2B5EF4-FFF2-40B4-BE49-F238E27FC236}">
                    <a16:creationId xmlns:a16="http://schemas.microsoft.com/office/drawing/2014/main" id="{36B6B809-00AC-7CBB-A0BB-B0C84D026BBA}"/>
                  </a:ext>
                </a:extLst>
              </p:cNvPr>
              <p:cNvSpPr/>
              <p:nvPr/>
            </p:nvSpPr>
            <p:spPr>
              <a:xfrm>
                <a:off x="3726625" y="2066100"/>
                <a:ext cx="484625" cy="236200"/>
              </a:xfrm>
              <a:custGeom>
                <a:avLst/>
                <a:gdLst/>
                <a:ahLst/>
                <a:cxnLst/>
                <a:rect l="l" t="t" r="r" b="b"/>
                <a:pathLst>
                  <a:path w="19385" h="9448" extrusionOk="0">
                    <a:moveTo>
                      <a:pt x="213" y="0"/>
                    </a:moveTo>
                    <a:cubicBezTo>
                      <a:pt x="213" y="0"/>
                      <a:pt x="218" y="4562"/>
                      <a:pt x="1" y="9448"/>
                    </a:cubicBezTo>
                    <a:lnTo>
                      <a:pt x="14622" y="9448"/>
                    </a:lnTo>
                    <a:cubicBezTo>
                      <a:pt x="16842" y="9448"/>
                      <a:pt x="18752" y="8162"/>
                      <a:pt x="19174" y="6380"/>
                    </a:cubicBezTo>
                    <a:cubicBezTo>
                      <a:pt x="19307" y="5825"/>
                      <a:pt x="19384" y="5214"/>
                      <a:pt x="19373" y="4551"/>
                    </a:cubicBezTo>
                    <a:cubicBezTo>
                      <a:pt x="19365" y="4043"/>
                      <a:pt x="19302" y="3566"/>
                      <a:pt x="19206" y="3123"/>
                    </a:cubicBezTo>
                    <a:cubicBezTo>
                      <a:pt x="18815" y="1318"/>
                      <a:pt x="16889" y="0"/>
                      <a:pt x="14641" y="0"/>
                    </a:cubicBezTo>
                    <a:close/>
                  </a:path>
                </a:pathLst>
              </a:custGeom>
              <a:solidFill>
                <a:srgbClr val="E45B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1" name="Google Shape;7461;p38">
                <a:extLst>
                  <a:ext uri="{FF2B5EF4-FFF2-40B4-BE49-F238E27FC236}">
                    <a16:creationId xmlns:a16="http://schemas.microsoft.com/office/drawing/2014/main" id="{B1C061B4-B756-BB18-462C-CA0D2A5A81B2}"/>
                  </a:ext>
                </a:extLst>
              </p:cNvPr>
              <p:cNvSpPr/>
              <p:nvPr/>
            </p:nvSpPr>
            <p:spPr>
              <a:xfrm>
                <a:off x="3371050" y="2087100"/>
                <a:ext cx="433000" cy="191950"/>
              </a:xfrm>
              <a:custGeom>
                <a:avLst/>
                <a:gdLst/>
                <a:ahLst/>
                <a:cxnLst/>
                <a:rect l="l" t="t" r="r" b="b"/>
                <a:pathLst>
                  <a:path w="17320" h="7678" extrusionOk="0">
                    <a:moveTo>
                      <a:pt x="14342" y="1"/>
                    </a:moveTo>
                    <a:lnTo>
                      <a:pt x="1" y="49"/>
                    </a:lnTo>
                    <a:lnTo>
                      <a:pt x="14310" y="852"/>
                    </a:lnTo>
                    <a:lnTo>
                      <a:pt x="14127" y="7678"/>
                    </a:lnTo>
                    <a:cubicBezTo>
                      <a:pt x="17319" y="4173"/>
                      <a:pt x="14342" y="1"/>
                      <a:pt x="14342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2" name="Google Shape;7462;p38">
                <a:extLst>
                  <a:ext uri="{FF2B5EF4-FFF2-40B4-BE49-F238E27FC236}">
                    <a16:creationId xmlns:a16="http://schemas.microsoft.com/office/drawing/2014/main" id="{47B131E3-C351-E657-6269-9DB0F3C7019D}"/>
                  </a:ext>
                </a:extLst>
              </p:cNvPr>
              <p:cNvSpPr/>
              <p:nvPr/>
            </p:nvSpPr>
            <p:spPr>
              <a:xfrm>
                <a:off x="3768275" y="2273075"/>
                <a:ext cx="35697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4279" h="14" fill="none" extrusionOk="0">
                    <a:moveTo>
                      <a:pt x="1" y="14"/>
                    </a:moveTo>
                    <a:lnTo>
                      <a:pt x="14279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3" name="Google Shape;7463;p38">
                <a:extLst>
                  <a:ext uri="{FF2B5EF4-FFF2-40B4-BE49-F238E27FC236}">
                    <a16:creationId xmlns:a16="http://schemas.microsoft.com/office/drawing/2014/main" id="{D0CB136D-E309-208D-A69F-C37CD40038B3}"/>
                  </a:ext>
                </a:extLst>
              </p:cNvPr>
              <p:cNvSpPr/>
              <p:nvPr/>
            </p:nvSpPr>
            <p:spPr>
              <a:xfrm>
                <a:off x="3768275" y="2089375"/>
                <a:ext cx="3569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4279" h="16" fill="none" extrusionOk="0">
                    <a:moveTo>
                      <a:pt x="1" y="15"/>
                    </a:moveTo>
                    <a:lnTo>
                      <a:pt x="14279" y="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4" name="Google Shape;7464;p38">
                <a:extLst>
                  <a:ext uri="{FF2B5EF4-FFF2-40B4-BE49-F238E27FC236}">
                    <a16:creationId xmlns:a16="http://schemas.microsoft.com/office/drawing/2014/main" id="{4F659B50-D29B-A0D2-CC3A-EF4C810D360D}"/>
                  </a:ext>
                </a:extLst>
              </p:cNvPr>
              <p:cNvSpPr/>
              <p:nvPr/>
            </p:nvSpPr>
            <p:spPr>
              <a:xfrm>
                <a:off x="3324725" y="2276075"/>
                <a:ext cx="47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9108" h="1049" extrusionOk="0">
                    <a:moveTo>
                      <a:pt x="47" y="1"/>
                    </a:moveTo>
                    <a:cubicBezTo>
                      <a:pt x="20" y="1"/>
                      <a:pt x="1" y="20"/>
                      <a:pt x="1" y="46"/>
                    </a:cubicBezTo>
                    <a:lnTo>
                      <a:pt x="1" y="1003"/>
                    </a:lnTo>
                    <a:cubicBezTo>
                      <a:pt x="1" y="1029"/>
                      <a:pt x="20" y="1049"/>
                      <a:pt x="47" y="1049"/>
                    </a:cubicBezTo>
                    <a:lnTo>
                      <a:pt x="19107" y="1049"/>
                    </a:lnTo>
                    <a:lnTo>
                      <a:pt x="19107" y="1"/>
                    </a:lnTo>
                    <a:close/>
                  </a:path>
                </a:pathLst>
              </a:custGeom>
              <a:solidFill>
                <a:srgbClr val="FF6A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5" name="Google Shape;7465;p38">
                <a:extLst>
                  <a:ext uri="{FF2B5EF4-FFF2-40B4-BE49-F238E27FC236}">
                    <a16:creationId xmlns:a16="http://schemas.microsoft.com/office/drawing/2014/main" id="{2D3F5ACF-57BA-A8BB-F9A6-DD89BCD2F6A3}"/>
                  </a:ext>
                </a:extLst>
              </p:cNvPr>
              <p:cNvSpPr/>
              <p:nvPr/>
            </p:nvSpPr>
            <p:spPr>
              <a:xfrm>
                <a:off x="3412825" y="2113350"/>
                <a:ext cx="2514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535" extrusionOk="0">
                    <a:moveTo>
                      <a:pt x="0" y="1"/>
                    </a:moveTo>
                    <a:cubicBezTo>
                      <a:pt x="0" y="1"/>
                      <a:pt x="5685" y="534"/>
                      <a:pt x="7509" y="534"/>
                    </a:cubicBezTo>
                    <a:cubicBezTo>
                      <a:pt x="9335" y="534"/>
                      <a:pt x="10056" y="1"/>
                      <a:pt x="10056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6" name="Google Shape;7466;p38">
                <a:extLst>
                  <a:ext uri="{FF2B5EF4-FFF2-40B4-BE49-F238E27FC236}">
                    <a16:creationId xmlns:a16="http://schemas.microsoft.com/office/drawing/2014/main" id="{F52ECA0B-1BA5-5F63-AF5D-5AD936A12DA5}"/>
                  </a:ext>
                </a:extLst>
              </p:cNvPr>
              <p:cNvSpPr/>
              <p:nvPr/>
            </p:nvSpPr>
            <p:spPr>
              <a:xfrm>
                <a:off x="3499225" y="2171075"/>
                <a:ext cx="25145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535" extrusionOk="0">
                    <a:moveTo>
                      <a:pt x="0" y="1"/>
                    </a:moveTo>
                    <a:cubicBezTo>
                      <a:pt x="0" y="1"/>
                      <a:pt x="5685" y="535"/>
                      <a:pt x="7510" y="535"/>
                    </a:cubicBezTo>
                    <a:cubicBezTo>
                      <a:pt x="9336" y="535"/>
                      <a:pt x="10057" y="1"/>
                      <a:pt x="10057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7" name="Google Shape;7467;p38">
                <a:extLst>
                  <a:ext uri="{FF2B5EF4-FFF2-40B4-BE49-F238E27FC236}">
                    <a16:creationId xmlns:a16="http://schemas.microsoft.com/office/drawing/2014/main" id="{2493BB08-628C-8E14-2B14-A6CECDCB291A}"/>
                  </a:ext>
                </a:extLst>
              </p:cNvPr>
              <p:cNvSpPr/>
              <p:nvPr/>
            </p:nvSpPr>
            <p:spPr>
              <a:xfrm>
                <a:off x="3324725" y="2060825"/>
                <a:ext cx="4777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9108" h="1051" extrusionOk="0">
                    <a:moveTo>
                      <a:pt x="47" y="1"/>
                    </a:moveTo>
                    <a:cubicBezTo>
                      <a:pt x="20" y="1"/>
                      <a:pt x="1" y="20"/>
                      <a:pt x="1" y="48"/>
                    </a:cubicBezTo>
                    <a:lnTo>
                      <a:pt x="1" y="1003"/>
                    </a:lnTo>
                    <a:cubicBezTo>
                      <a:pt x="1" y="1029"/>
                      <a:pt x="20" y="1050"/>
                      <a:pt x="47" y="1050"/>
                    </a:cubicBezTo>
                    <a:lnTo>
                      <a:pt x="19107" y="1050"/>
                    </a:lnTo>
                    <a:lnTo>
                      <a:pt x="19107" y="1"/>
                    </a:lnTo>
                    <a:close/>
                  </a:path>
                </a:pathLst>
              </a:custGeom>
              <a:solidFill>
                <a:srgbClr val="E45B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8" name="Google Shape;7468;p38">
                <a:extLst>
                  <a:ext uri="{FF2B5EF4-FFF2-40B4-BE49-F238E27FC236}">
                    <a16:creationId xmlns:a16="http://schemas.microsoft.com/office/drawing/2014/main" id="{733CC4D3-AFD5-56E1-2234-6EA8DA71F6EB}"/>
                  </a:ext>
                </a:extLst>
              </p:cNvPr>
              <p:cNvSpPr/>
              <p:nvPr/>
            </p:nvSpPr>
            <p:spPr>
              <a:xfrm>
                <a:off x="4329475" y="2182025"/>
                <a:ext cx="261075" cy="445825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17833" extrusionOk="0">
                    <a:moveTo>
                      <a:pt x="7743" y="0"/>
                    </a:moveTo>
                    <a:cubicBezTo>
                      <a:pt x="7358" y="0"/>
                      <a:pt x="7060" y="95"/>
                      <a:pt x="7060" y="95"/>
                    </a:cubicBezTo>
                    <a:cubicBezTo>
                      <a:pt x="2656" y="95"/>
                      <a:pt x="4" y="3444"/>
                      <a:pt x="1" y="3444"/>
                    </a:cubicBezTo>
                    <a:lnTo>
                      <a:pt x="5009" y="5270"/>
                    </a:lnTo>
                    <a:lnTo>
                      <a:pt x="8334" y="17832"/>
                    </a:lnTo>
                    <a:lnTo>
                      <a:pt x="10443" y="17832"/>
                    </a:lnTo>
                    <a:cubicBezTo>
                      <a:pt x="10443" y="17832"/>
                      <a:pt x="9755" y="3182"/>
                      <a:pt x="9359" y="1337"/>
                    </a:cubicBezTo>
                    <a:cubicBezTo>
                      <a:pt x="9120" y="221"/>
                      <a:pt x="8330" y="0"/>
                      <a:pt x="7743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9" name="Google Shape;7469;p38">
                <a:extLst>
                  <a:ext uri="{FF2B5EF4-FFF2-40B4-BE49-F238E27FC236}">
                    <a16:creationId xmlns:a16="http://schemas.microsoft.com/office/drawing/2014/main" id="{4E574313-2558-B6F0-04CB-8A1AC3D3C3DD}"/>
                  </a:ext>
                </a:extLst>
              </p:cNvPr>
              <p:cNvSpPr/>
              <p:nvPr/>
            </p:nvSpPr>
            <p:spPr>
              <a:xfrm>
                <a:off x="4001000" y="2144925"/>
                <a:ext cx="435600" cy="490675"/>
              </a:xfrm>
              <a:custGeom>
                <a:avLst/>
                <a:gdLst/>
                <a:ahLst/>
                <a:cxnLst/>
                <a:rect l="l" t="t" r="r" b="b"/>
                <a:pathLst>
                  <a:path w="17424" h="19627" extrusionOk="0">
                    <a:moveTo>
                      <a:pt x="11440" y="1"/>
                    </a:moveTo>
                    <a:lnTo>
                      <a:pt x="506" y="138"/>
                    </a:lnTo>
                    <a:cubicBezTo>
                      <a:pt x="404" y="2559"/>
                      <a:pt x="0" y="6697"/>
                      <a:pt x="2625" y="7909"/>
                    </a:cubicBezTo>
                    <a:cubicBezTo>
                      <a:pt x="5248" y="9120"/>
                      <a:pt x="11388" y="9524"/>
                      <a:pt x="11388" y="9524"/>
                    </a:cubicBezTo>
                    <a:lnTo>
                      <a:pt x="9224" y="19082"/>
                    </a:lnTo>
                    <a:lnTo>
                      <a:pt x="11396" y="19627"/>
                    </a:lnTo>
                    <a:cubicBezTo>
                      <a:pt x="11396" y="19627"/>
                      <a:pt x="17423" y="9388"/>
                      <a:pt x="17221" y="6865"/>
                    </a:cubicBezTo>
                    <a:cubicBezTo>
                      <a:pt x="17019" y="4343"/>
                      <a:pt x="9451" y="2556"/>
                      <a:pt x="9451" y="2556"/>
                    </a:cubicBezTo>
                    <a:lnTo>
                      <a:pt x="11440" y="1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0" name="Google Shape;7470;p38">
                <a:extLst>
                  <a:ext uri="{FF2B5EF4-FFF2-40B4-BE49-F238E27FC236}">
                    <a16:creationId xmlns:a16="http://schemas.microsoft.com/office/drawing/2014/main" id="{AEC84584-6E7E-F1B9-CAFC-C06E14B3DE01}"/>
                  </a:ext>
                </a:extLst>
              </p:cNvPr>
              <p:cNvSpPr/>
              <p:nvPr/>
            </p:nvSpPr>
            <p:spPr>
              <a:xfrm>
                <a:off x="4466200" y="1833175"/>
                <a:ext cx="57800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884" extrusionOk="0">
                    <a:moveTo>
                      <a:pt x="1497" y="0"/>
                    </a:moveTo>
                    <a:cubicBezTo>
                      <a:pt x="1" y="930"/>
                      <a:pt x="143" y="2884"/>
                      <a:pt x="143" y="2884"/>
                    </a:cubicBezTo>
                    <a:lnTo>
                      <a:pt x="2312" y="733"/>
                    </a:lnTo>
                    <a:lnTo>
                      <a:pt x="14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1" name="Google Shape;7471;p38">
                <a:extLst>
                  <a:ext uri="{FF2B5EF4-FFF2-40B4-BE49-F238E27FC236}">
                    <a16:creationId xmlns:a16="http://schemas.microsoft.com/office/drawing/2014/main" id="{09CC1087-CC28-3886-614C-5619BE541DC2}"/>
                  </a:ext>
                </a:extLst>
              </p:cNvPr>
              <p:cNvSpPr/>
              <p:nvPr/>
            </p:nvSpPr>
            <p:spPr>
              <a:xfrm>
                <a:off x="4469775" y="1833100"/>
                <a:ext cx="54275" cy="72175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887" extrusionOk="0">
                    <a:moveTo>
                      <a:pt x="1354" y="0"/>
                    </a:moveTo>
                    <a:lnTo>
                      <a:pt x="0" y="2887"/>
                    </a:lnTo>
                    <a:lnTo>
                      <a:pt x="0" y="2887"/>
                    </a:lnTo>
                    <a:lnTo>
                      <a:pt x="2170" y="736"/>
                    </a:lnTo>
                    <a:lnTo>
                      <a:pt x="1354" y="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2" name="Google Shape;7472;p38">
                <a:extLst>
                  <a:ext uri="{FF2B5EF4-FFF2-40B4-BE49-F238E27FC236}">
                    <a16:creationId xmlns:a16="http://schemas.microsoft.com/office/drawing/2014/main" id="{70601FEC-E159-E2A8-1931-C22C3DADA042}"/>
                  </a:ext>
                </a:extLst>
              </p:cNvPr>
              <p:cNvSpPr/>
              <p:nvPr/>
            </p:nvSpPr>
            <p:spPr>
              <a:xfrm>
                <a:off x="4173225" y="1717275"/>
                <a:ext cx="298100" cy="281975"/>
              </a:xfrm>
              <a:custGeom>
                <a:avLst/>
                <a:gdLst/>
                <a:ahLst/>
                <a:cxnLst/>
                <a:rect l="l" t="t" r="r" b="b"/>
                <a:pathLst>
                  <a:path w="11924" h="11279" extrusionOk="0">
                    <a:moveTo>
                      <a:pt x="1666" y="1"/>
                    </a:moveTo>
                    <a:cubicBezTo>
                      <a:pt x="1" y="1"/>
                      <a:pt x="6414" y="9699"/>
                      <a:pt x="6809" y="10091"/>
                    </a:cubicBezTo>
                    <a:cubicBezTo>
                      <a:pt x="7094" y="10377"/>
                      <a:pt x="8828" y="11279"/>
                      <a:pt x="10072" y="11279"/>
                    </a:cubicBezTo>
                    <a:cubicBezTo>
                      <a:pt x="10602" y="11279"/>
                      <a:pt x="11044" y="11115"/>
                      <a:pt x="11246" y="10670"/>
                    </a:cubicBezTo>
                    <a:cubicBezTo>
                      <a:pt x="11924" y="9181"/>
                      <a:pt x="4321" y="716"/>
                      <a:pt x="1839" y="28"/>
                    </a:cubicBezTo>
                    <a:cubicBezTo>
                      <a:pt x="1774" y="9"/>
                      <a:pt x="1716" y="1"/>
                      <a:pt x="1666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3" name="Google Shape;7473;p38">
                <a:extLst>
                  <a:ext uri="{FF2B5EF4-FFF2-40B4-BE49-F238E27FC236}">
                    <a16:creationId xmlns:a16="http://schemas.microsoft.com/office/drawing/2014/main" id="{94FE5F12-83B0-0C05-8C15-695AD2C2492A}"/>
                  </a:ext>
                </a:extLst>
              </p:cNvPr>
              <p:cNvSpPr/>
              <p:nvPr/>
            </p:nvSpPr>
            <p:spPr>
              <a:xfrm>
                <a:off x="4009875" y="1710675"/>
                <a:ext cx="367750" cy="456925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18277" extrusionOk="0">
                    <a:moveTo>
                      <a:pt x="7065" y="1"/>
                    </a:moveTo>
                    <a:cubicBezTo>
                      <a:pt x="5930" y="1"/>
                      <a:pt x="4564" y="313"/>
                      <a:pt x="4564" y="313"/>
                    </a:cubicBezTo>
                    <a:cubicBezTo>
                      <a:pt x="1503" y="5900"/>
                      <a:pt x="1" y="14479"/>
                      <a:pt x="1" y="17324"/>
                    </a:cubicBezTo>
                    <a:cubicBezTo>
                      <a:pt x="1" y="17970"/>
                      <a:pt x="2162" y="18276"/>
                      <a:pt x="4843" y="18276"/>
                    </a:cubicBezTo>
                    <a:cubicBezTo>
                      <a:pt x="7455" y="18276"/>
                      <a:pt x="10560" y="17985"/>
                      <a:pt x="12636" y="17434"/>
                    </a:cubicBezTo>
                    <a:cubicBezTo>
                      <a:pt x="14709" y="16881"/>
                      <a:pt x="9170" y="956"/>
                      <a:pt x="8373" y="292"/>
                    </a:cubicBezTo>
                    <a:cubicBezTo>
                      <a:pt x="8112" y="74"/>
                      <a:pt x="7616" y="1"/>
                      <a:pt x="7065" y="1"/>
                    </a:cubicBezTo>
                    <a:close/>
                  </a:path>
                </a:pathLst>
              </a:custGeom>
              <a:solidFill>
                <a:srgbClr val="0086F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4" name="Google Shape;7474;p38">
                <a:extLst>
                  <a:ext uri="{FF2B5EF4-FFF2-40B4-BE49-F238E27FC236}">
                    <a16:creationId xmlns:a16="http://schemas.microsoft.com/office/drawing/2014/main" id="{5207293F-3FFA-BD7C-B243-D43A5CE36BBF}"/>
                  </a:ext>
                </a:extLst>
              </p:cNvPr>
              <p:cNvSpPr/>
              <p:nvPr/>
            </p:nvSpPr>
            <p:spPr>
              <a:xfrm>
                <a:off x="4026825" y="1806400"/>
                <a:ext cx="6435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9995" extrusionOk="0">
                    <a:moveTo>
                      <a:pt x="2573" y="1"/>
                    </a:moveTo>
                    <a:lnTo>
                      <a:pt x="2573" y="1"/>
                    </a:lnTo>
                    <a:cubicBezTo>
                      <a:pt x="2573" y="2"/>
                      <a:pt x="401" y="5584"/>
                      <a:pt x="203" y="6887"/>
                    </a:cubicBezTo>
                    <a:cubicBezTo>
                      <a:pt x="0" y="8190"/>
                      <a:pt x="502" y="8958"/>
                      <a:pt x="1238" y="9793"/>
                    </a:cubicBezTo>
                    <a:cubicBezTo>
                      <a:pt x="1361" y="9934"/>
                      <a:pt x="1462" y="9995"/>
                      <a:pt x="1541" y="9995"/>
                    </a:cubicBezTo>
                    <a:cubicBezTo>
                      <a:pt x="1935" y="9995"/>
                      <a:pt x="1830" y="8500"/>
                      <a:pt x="1606" y="7721"/>
                    </a:cubicBezTo>
                    <a:cubicBezTo>
                      <a:pt x="1336" y="6785"/>
                      <a:pt x="2573" y="2"/>
                      <a:pt x="2573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5" name="Google Shape;7475;p38">
                <a:extLst>
                  <a:ext uri="{FF2B5EF4-FFF2-40B4-BE49-F238E27FC236}">
                    <a16:creationId xmlns:a16="http://schemas.microsoft.com/office/drawing/2014/main" id="{42BAD8F1-1B1F-44B0-DA5C-C08553ADF9C6}"/>
                  </a:ext>
                </a:extLst>
              </p:cNvPr>
              <p:cNvSpPr/>
              <p:nvPr/>
            </p:nvSpPr>
            <p:spPr>
              <a:xfrm>
                <a:off x="4138375" y="1772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6" name="Google Shape;7476;p38">
                <a:extLst>
                  <a:ext uri="{FF2B5EF4-FFF2-40B4-BE49-F238E27FC236}">
                    <a16:creationId xmlns:a16="http://schemas.microsoft.com/office/drawing/2014/main" id="{33D25C81-8FC8-D6E1-28B8-8852EBA001BE}"/>
                  </a:ext>
                </a:extLst>
              </p:cNvPr>
              <p:cNvSpPr/>
              <p:nvPr/>
            </p:nvSpPr>
            <p:spPr>
              <a:xfrm>
                <a:off x="4090250" y="1623950"/>
                <a:ext cx="14582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5372" extrusionOk="0">
                    <a:moveTo>
                      <a:pt x="1" y="1"/>
                    </a:moveTo>
                    <a:lnTo>
                      <a:pt x="1442" y="3764"/>
                    </a:lnTo>
                    <a:cubicBezTo>
                      <a:pt x="1442" y="3764"/>
                      <a:pt x="2414" y="5371"/>
                      <a:pt x="4120" y="5371"/>
                    </a:cubicBezTo>
                    <a:cubicBezTo>
                      <a:pt x="4201" y="5371"/>
                      <a:pt x="4284" y="5368"/>
                      <a:pt x="4369" y="5360"/>
                    </a:cubicBezTo>
                    <a:cubicBezTo>
                      <a:pt x="5832" y="5227"/>
                      <a:pt x="4980" y="3183"/>
                      <a:pt x="4980" y="31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7" name="Google Shape;7477;p38">
                <a:extLst>
                  <a:ext uri="{FF2B5EF4-FFF2-40B4-BE49-F238E27FC236}">
                    <a16:creationId xmlns:a16="http://schemas.microsoft.com/office/drawing/2014/main" id="{4FCC929A-FCB3-5033-C107-99329F940639}"/>
                  </a:ext>
                </a:extLst>
              </p:cNvPr>
              <p:cNvSpPr/>
              <p:nvPr/>
            </p:nvSpPr>
            <p:spPr>
              <a:xfrm>
                <a:off x="4126125" y="1667625"/>
                <a:ext cx="96025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9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2049" y="2180"/>
                      <a:pt x="2502" y="2533"/>
                    </a:cubicBezTo>
                    <a:cubicBezTo>
                      <a:pt x="2845" y="2800"/>
                      <a:pt x="3166" y="2933"/>
                      <a:pt x="3403" y="2933"/>
                    </a:cubicBezTo>
                    <a:cubicBezTo>
                      <a:pt x="3679" y="2933"/>
                      <a:pt x="3840" y="2752"/>
                      <a:pt x="3784" y="2394"/>
                    </a:cubicBezTo>
                    <a:cubicBezTo>
                      <a:pt x="3647" y="1514"/>
                      <a:pt x="3340" y="1197"/>
                      <a:pt x="3340" y="119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8" name="Google Shape;7478;p38">
                <a:extLst>
                  <a:ext uri="{FF2B5EF4-FFF2-40B4-BE49-F238E27FC236}">
                    <a16:creationId xmlns:a16="http://schemas.microsoft.com/office/drawing/2014/main" id="{DA98D7A3-1811-8344-4ACA-DFEDB76DE092}"/>
                  </a:ext>
                </a:extLst>
              </p:cNvPr>
              <p:cNvSpPr/>
              <p:nvPr/>
            </p:nvSpPr>
            <p:spPr>
              <a:xfrm>
                <a:off x="4232400" y="1899650"/>
                <a:ext cx="237400" cy="99400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3976" extrusionOk="0">
                    <a:moveTo>
                      <a:pt x="8690" y="0"/>
                    </a:moveTo>
                    <a:cubicBezTo>
                      <a:pt x="8391" y="0"/>
                      <a:pt x="7985" y="43"/>
                      <a:pt x="7433" y="165"/>
                    </a:cubicBezTo>
                    <a:cubicBezTo>
                      <a:pt x="5973" y="489"/>
                      <a:pt x="911" y="2520"/>
                      <a:pt x="1" y="2974"/>
                    </a:cubicBezTo>
                    <a:lnTo>
                      <a:pt x="1757" y="3975"/>
                    </a:lnTo>
                    <a:cubicBezTo>
                      <a:pt x="3009" y="3179"/>
                      <a:pt x="8960" y="1347"/>
                      <a:pt x="8960" y="1347"/>
                    </a:cubicBezTo>
                    <a:lnTo>
                      <a:pt x="9495" y="225"/>
                    </a:lnTo>
                    <a:cubicBezTo>
                      <a:pt x="9495" y="225"/>
                      <a:pt x="9377" y="0"/>
                      <a:pt x="86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9" name="Google Shape;7479;p38">
                <a:extLst>
                  <a:ext uri="{FF2B5EF4-FFF2-40B4-BE49-F238E27FC236}">
                    <a16:creationId xmlns:a16="http://schemas.microsoft.com/office/drawing/2014/main" id="{B87E186B-1367-9B71-9F99-B64F0D80089A}"/>
                  </a:ext>
                </a:extLst>
              </p:cNvPr>
              <p:cNvSpPr/>
              <p:nvPr/>
            </p:nvSpPr>
            <p:spPr>
              <a:xfrm>
                <a:off x="4262700" y="1929800"/>
                <a:ext cx="20435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2770" extrusionOk="0">
                    <a:moveTo>
                      <a:pt x="7765" y="0"/>
                    </a:moveTo>
                    <a:cubicBezTo>
                      <a:pt x="7135" y="0"/>
                      <a:pt x="5541" y="277"/>
                      <a:pt x="1538" y="1776"/>
                    </a:cubicBezTo>
                    <a:cubicBezTo>
                      <a:pt x="1142" y="1925"/>
                      <a:pt x="0" y="2324"/>
                      <a:pt x="0" y="2324"/>
                    </a:cubicBezTo>
                    <a:lnTo>
                      <a:pt x="548" y="2769"/>
                    </a:lnTo>
                    <a:cubicBezTo>
                      <a:pt x="548" y="2769"/>
                      <a:pt x="7232" y="364"/>
                      <a:pt x="8173" y="94"/>
                    </a:cubicBezTo>
                    <a:cubicBezTo>
                      <a:pt x="8173" y="94"/>
                      <a:pt x="8133" y="0"/>
                      <a:pt x="7765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0" name="Google Shape;7480;p38">
                <a:extLst>
                  <a:ext uri="{FF2B5EF4-FFF2-40B4-BE49-F238E27FC236}">
                    <a16:creationId xmlns:a16="http://schemas.microsoft.com/office/drawing/2014/main" id="{0E421CA0-BDC4-29B6-7B06-7AE32D60FE82}"/>
                  </a:ext>
                </a:extLst>
              </p:cNvPr>
              <p:cNvSpPr/>
              <p:nvPr/>
            </p:nvSpPr>
            <p:spPr>
              <a:xfrm>
                <a:off x="4469775" y="1832800"/>
                <a:ext cx="110750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3255" extrusionOk="0">
                    <a:moveTo>
                      <a:pt x="2740" y="1"/>
                    </a:moveTo>
                    <a:lnTo>
                      <a:pt x="0" y="2899"/>
                    </a:lnTo>
                    <a:lnTo>
                      <a:pt x="1646" y="3255"/>
                    </a:lnTo>
                    <a:cubicBezTo>
                      <a:pt x="2575" y="2600"/>
                      <a:pt x="3501" y="1948"/>
                      <a:pt x="4430" y="1291"/>
                    </a:cubicBezTo>
                    <a:cubicBezTo>
                      <a:pt x="4389" y="1151"/>
                      <a:pt x="4244" y="690"/>
                      <a:pt x="3783" y="349"/>
                    </a:cubicBezTo>
                    <a:cubicBezTo>
                      <a:pt x="3346" y="24"/>
                      <a:pt x="2892" y="1"/>
                      <a:pt x="27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1" name="Google Shape;7481;p38">
                <a:extLst>
                  <a:ext uri="{FF2B5EF4-FFF2-40B4-BE49-F238E27FC236}">
                    <a16:creationId xmlns:a16="http://schemas.microsoft.com/office/drawing/2014/main" id="{93EAD657-F9CA-3DB7-11B6-22E6B5171F84}"/>
                  </a:ext>
                </a:extLst>
              </p:cNvPr>
              <p:cNvSpPr/>
              <p:nvPr/>
            </p:nvSpPr>
            <p:spPr>
              <a:xfrm>
                <a:off x="4230900" y="1974000"/>
                <a:ext cx="47775" cy="300775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2031" extrusionOk="0">
                    <a:moveTo>
                      <a:pt x="1" y="0"/>
                    </a:moveTo>
                    <a:lnTo>
                      <a:pt x="329" y="10811"/>
                    </a:lnTo>
                    <a:lnTo>
                      <a:pt x="1911" y="12030"/>
                    </a:lnTo>
                    <a:lnTo>
                      <a:pt x="1759" y="10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2" name="Google Shape;7482;p38">
                <a:extLst>
                  <a:ext uri="{FF2B5EF4-FFF2-40B4-BE49-F238E27FC236}">
                    <a16:creationId xmlns:a16="http://schemas.microsoft.com/office/drawing/2014/main" id="{15AE426D-BBD1-3A22-8401-8E27DBD50163}"/>
                  </a:ext>
                </a:extLst>
              </p:cNvPr>
              <p:cNvSpPr/>
              <p:nvPr/>
            </p:nvSpPr>
            <p:spPr>
              <a:xfrm>
                <a:off x="4253225" y="1986650"/>
                <a:ext cx="13200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0795" fill="none" extrusionOk="0">
                    <a:moveTo>
                      <a:pt x="1" y="0"/>
                    </a:moveTo>
                    <a:lnTo>
                      <a:pt x="528" y="10795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3" name="Google Shape;7483;p38">
                <a:extLst>
                  <a:ext uri="{FF2B5EF4-FFF2-40B4-BE49-F238E27FC236}">
                    <a16:creationId xmlns:a16="http://schemas.microsoft.com/office/drawing/2014/main" id="{366E4371-382F-BC4B-D4AA-8DD4C4E63507}"/>
                  </a:ext>
                </a:extLst>
              </p:cNvPr>
              <p:cNvSpPr/>
              <p:nvPr/>
            </p:nvSpPr>
            <p:spPr>
              <a:xfrm>
                <a:off x="4261150" y="1987900"/>
                <a:ext cx="1752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475" extrusionOk="0">
                    <a:moveTo>
                      <a:pt x="1" y="0"/>
                    </a:moveTo>
                    <a:lnTo>
                      <a:pt x="701" y="11474"/>
                    </a:lnTo>
                    <a:lnTo>
                      <a:pt x="549" y="4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4" name="Google Shape;7484;p38">
                <a:extLst>
                  <a:ext uri="{FF2B5EF4-FFF2-40B4-BE49-F238E27FC236}">
                    <a16:creationId xmlns:a16="http://schemas.microsoft.com/office/drawing/2014/main" id="{EF3354D4-7E11-2074-DD0F-30A89334AE22}"/>
                  </a:ext>
                </a:extLst>
              </p:cNvPr>
              <p:cNvSpPr/>
              <p:nvPr/>
            </p:nvSpPr>
            <p:spPr>
              <a:xfrm>
                <a:off x="4234175" y="2136025"/>
                <a:ext cx="7350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496" extrusionOk="0">
                    <a:moveTo>
                      <a:pt x="1717" y="1"/>
                    </a:moveTo>
                    <a:lnTo>
                      <a:pt x="355" y="352"/>
                    </a:lnTo>
                    <a:cubicBezTo>
                      <a:pt x="109" y="732"/>
                      <a:pt x="1" y="897"/>
                      <a:pt x="328" y="1115"/>
                    </a:cubicBezTo>
                    <a:cubicBezTo>
                      <a:pt x="554" y="1266"/>
                      <a:pt x="1486" y="1495"/>
                      <a:pt x="2118" y="1495"/>
                    </a:cubicBezTo>
                    <a:cubicBezTo>
                      <a:pt x="2399" y="1495"/>
                      <a:pt x="2620" y="1450"/>
                      <a:pt x="2695" y="1333"/>
                    </a:cubicBezTo>
                    <a:cubicBezTo>
                      <a:pt x="2939" y="953"/>
                      <a:pt x="1717" y="1"/>
                      <a:pt x="17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5" name="Google Shape;7485;p38">
                <a:extLst>
                  <a:ext uri="{FF2B5EF4-FFF2-40B4-BE49-F238E27FC236}">
                    <a16:creationId xmlns:a16="http://schemas.microsoft.com/office/drawing/2014/main" id="{BA1A8C02-ACDE-C6E2-4294-C58952F53839}"/>
                  </a:ext>
                </a:extLst>
              </p:cNvPr>
              <p:cNvSpPr/>
              <p:nvPr/>
            </p:nvSpPr>
            <p:spPr>
              <a:xfrm>
                <a:off x="4253875" y="2050275"/>
                <a:ext cx="36775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4461" extrusionOk="0">
                    <a:moveTo>
                      <a:pt x="1090" y="1"/>
                    </a:moveTo>
                    <a:lnTo>
                      <a:pt x="0" y="926"/>
                    </a:lnTo>
                    <a:lnTo>
                      <a:pt x="547" y="4461"/>
                    </a:lnTo>
                    <a:lnTo>
                      <a:pt x="1470" y="3837"/>
                    </a:lnTo>
                    <a:lnTo>
                      <a:pt x="109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6" name="Google Shape;7486;p38">
                <a:extLst>
                  <a:ext uri="{FF2B5EF4-FFF2-40B4-BE49-F238E27FC236}">
                    <a16:creationId xmlns:a16="http://schemas.microsoft.com/office/drawing/2014/main" id="{1F3C808A-61E8-56BC-3AB4-2B30888B50AE}"/>
                  </a:ext>
                </a:extLst>
              </p:cNvPr>
              <p:cNvSpPr/>
              <p:nvPr/>
            </p:nvSpPr>
            <p:spPr>
              <a:xfrm>
                <a:off x="4274850" y="1933675"/>
                <a:ext cx="177950" cy="364450"/>
              </a:xfrm>
              <a:custGeom>
                <a:avLst/>
                <a:gdLst/>
                <a:ahLst/>
                <a:cxnLst/>
                <a:rect l="l" t="t" r="r" b="b"/>
                <a:pathLst>
                  <a:path w="7118" h="14578" extrusionOk="0">
                    <a:moveTo>
                      <a:pt x="7118" y="1"/>
                    </a:moveTo>
                    <a:cubicBezTo>
                      <a:pt x="7118" y="1"/>
                      <a:pt x="6283" y="142"/>
                      <a:pt x="2561" y="1435"/>
                    </a:cubicBezTo>
                    <a:cubicBezTo>
                      <a:pt x="486" y="2158"/>
                      <a:pt x="1" y="2598"/>
                      <a:pt x="1" y="2598"/>
                    </a:cubicBezTo>
                    <a:lnTo>
                      <a:pt x="211" y="13643"/>
                    </a:lnTo>
                    <a:lnTo>
                      <a:pt x="211" y="14578"/>
                    </a:lnTo>
                    <a:lnTo>
                      <a:pt x="6930" y="11311"/>
                    </a:lnTo>
                    <a:lnTo>
                      <a:pt x="7118" y="1"/>
                    </a:lnTo>
                    <a:close/>
                  </a:path>
                </a:pathLst>
              </a:custGeom>
              <a:solidFill>
                <a:srgbClr val="E45B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7" name="Google Shape;7487;p38">
                <a:extLst>
                  <a:ext uri="{FF2B5EF4-FFF2-40B4-BE49-F238E27FC236}">
                    <a16:creationId xmlns:a16="http://schemas.microsoft.com/office/drawing/2014/main" id="{E078641B-D283-1CC8-5F0F-6FD4BB85D899}"/>
                  </a:ext>
                </a:extLst>
              </p:cNvPr>
              <p:cNvSpPr/>
              <p:nvPr/>
            </p:nvSpPr>
            <p:spPr>
              <a:xfrm>
                <a:off x="4503925" y="1848950"/>
                <a:ext cx="90350" cy="3385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13540" extrusionOk="0">
                    <a:moveTo>
                      <a:pt x="3613" y="0"/>
                    </a:moveTo>
                    <a:lnTo>
                      <a:pt x="282" y="2609"/>
                    </a:lnTo>
                    <a:lnTo>
                      <a:pt x="1" y="13539"/>
                    </a:lnTo>
                    <a:lnTo>
                      <a:pt x="3017" y="10887"/>
                    </a:lnTo>
                    <a:lnTo>
                      <a:pt x="3613" y="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8" name="Google Shape;7488;p38">
                <a:extLst>
                  <a:ext uri="{FF2B5EF4-FFF2-40B4-BE49-F238E27FC236}">
                    <a16:creationId xmlns:a16="http://schemas.microsoft.com/office/drawing/2014/main" id="{C9D605A1-AD04-6798-CBC3-C4B0007884AD}"/>
                  </a:ext>
                </a:extLst>
              </p:cNvPr>
              <p:cNvSpPr/>
              <p:nvPr/>
            </p:nvSpPr>
            <p:spPr>
              <a:xfrm>
                <a:off x="4453350" y="1914150"/>
                <a:ext cx="59300" cy="30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2080" extrusionOk="0">
                    <a:moveTo>
                      <a:pt x="2371" y="1"/>
                    </a:moveTo>
                    <a:cubicBezTo>
                      <a:pt x="1878" y="691"/>
                      <a:pt x="1195" y="830"/>
                      <a:pt x="726" y="830"/>
                    </a:cubicBezTo>
                    <a:cubicBezTo>
                      <a:pt x="410" y="830"/>
                      <a:pt x="191" y="767"/>
                      <a:pt x="191" y="767"/>
                    </a:cubicBezTo>
                    <a:lnTo>
                      <a:pt x="1" y="12060"/>
                    </a:lnTo>
                    <a:cubicBezTo>
                      <a:pt x="144" y="12073"/>
                      <a:pt x="279" y="12079"/>
                      <a:pt x="404" y="12079"/>
                    </a:cubicBezTo>
                    <a:cubicBezTo>
                      <a:pt x="2174" y="12079"/>
                      <a:pt x="2174" y="10865"/>
                      <a:pt x="2174" y="10865"/>
                    </a:cubicBezTo>
                    <a:lnTo>
                      <a:pt x="2371" y="1"/>
                    </a:lnTo>
                    <a:close/>
                  </a:path>
                </a:pathLst>
              </a:custGeom>
              <a:solidFill>
                <a:srgbClr val="E45B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9" name="Google Shape;7489;p38">
                <a:extLst>
                  <a:ext uri="{FF2B5EF4-FFF2-40B4-BE49-F238E27FC236}">
                    <a16:creationId xmlns:a16="http://schemas.microsoft.com/office/drawing/2014/main" id="{7EFF254F-3C34-870B-D834-F8F9259C2D3B}"/>
                  </a:ext>
                </a:extLst>
              </p:cNvPr>
              <p:cNvSpPr/>
              <p:nvPr/>
            </p:nvSpPr>
            <p:spPr>
              <a:xfrm>
                <a:off x="4568975" y="2021200"/>
                <a:ext cx="2892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869" extrusionOk="0">
                    <a:moveTo>
                      <a:pt x="664" y="1"/>
                    </a:moveTo>
                    <a:cubicBezTo>
                      <a:pt x="557" y="1"/>
                      <a:pt x="475" y="24"/>
                      <a:pt x="475" y="24"/>
                    </a:cubicBezTo>
                    <a:cubicBezTo>
                      <a:pt x="156" y="366"/>
                      <a:pt x="0" y="869"/>
                      <a:pt x="296" y="869"/>
                    </a:cubicBezTo>
                    <a:cubicBezTo>
                      <a:pt x="311" y="869"/>
                      <a:pt x="327" y="867"/>
                      <a:pt x="345" y="865"/>
                    </a:cubicBezTo>
                    <a:cubicBezTo>
                      <a:pt x="704" y="808"/>
                      <a:pt x="1157" y="206"/>
                      <a:pt x="956" y="77"/>
                    </a:cubicBezTo>
                    <a:cubicBezTo>
                      <a:pt x="864" y="17"/>
                      <a:pt x="755" y="1"/>
                      <a:pt x="6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0" name="Google Shape;7490;p38">
                <a:extLst>
                  <a:ext uri="{FF2B5EF4-FFF2-40B4-BE49-F238E27FC236}">
                    <a16:creationId xmlns:a16="http://schemas.microsoft.com/office/drawing/2014/main" id="{8E4B9729-AD73-CD2B-C2FE-7A56E64610ED}"/>
                  </a:ext>
                </a:extLst>
              </p:cNvPr>
              <p:cNvSpPr/>
              <p:nvPr/>
            </p:nvSpPr>
            <p:spPr>
              <a:xfrm>
                <a:off x="4451500" y="1903400"/>
                <a:ext cx="595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1261" extrusionOk="0">
                    <a:moveTo>
                      <a:pt x="1147" y="1"/>
                    </a:moveTo>
                    <a:cubicBezTo>
                      <a:pt x="1008" y="1"/>
                      <a:pt x="868" y="22"/>
                      <a:pt x="734" y="75"/>
                    </a:cubicBezTo>
                    <a:cubicBezTo>
                      <a:pt x="0" y="364"/>
                      <a:pt x="198" y="1197"/>
                      <a:pt x="198" y="1197"/>
                    </a:cubicBezTo>
                    <a:cubicBezTo>
                      <a:pt x="198" y="1197"/>
                      <a:pt x="418" y="1260"/>
                      <a:pt x="734" y="1260"/>
                    </a:cubicBezTo>
                    <a:cubicBezTo>
                      <a:pt x="1204" y="1260"/>
                      <a:pt x="1886" y="1121"/>
                      <a:pt x="2379" y="431"/>
                    </a:cubicBezTo>
                    <a:cubicBezTo>
                      <a:pt x="2379" y="431"/>
                      <a:pt x="1769" y="1"/>
                      <a:pt x="1147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1" name="Google Shape;7491;p38">
                <a:extLst>
                  <a:ext uri="{FF2B5EF4-FFF2-40B4-BE49-F238E27FC236}">
                    <a16:creationId xmlns:a16="http://schemas.microsoft.com/office/drawing/2014/main" id="{EAF6025B-E787-975A-F6CC-8A842CF0601D}"/>
                  </a:ext>
                </a:extLst>
              </p:cNvPr>
              <p:cNvSpPr/>
              <p:nvPr/>
            </p:nvSpPr>
            <p:spPr>
              <a:xfrm>
                <a:off x="4011450" y="1243975"/>
                <a:ext cx="458700" cy="471825"/>
              </a:xfrm>
              <a:custGeom>
                <a:avLst/>
                <a:gdLst/>
                <a:ahLst/>
                <a:cxnLst/>
                <a:rect l="l" t="t" r="r" b="b"/>
                <a:pathLst>
                  <a:path w="18348" h="18873" extrusionOk="0">
                    <a:moveTo>
                      <a:pt x="7998" y="1"/>
                    </a:moveTo>
                    <a:cubicBezTo>
                      <a:pt x="5238" y="1"/>
                      <a:pt x="2435" y="1591"/>
                      <a:pt x="1424" y="5613"/>
                    </a:cubicBezTo>
                    <a:cubicBezTo>
                      <a:pt x="1" y="11281"/>
                      <a:pt x="2821" y="16052"/>
                      <a:pt x="5808" y="17684"/>
                    </a:cubicBezTo>
                    <a:cubicBezTo>
                      <a:pt x="7530" y="18622"/>
                      <a:pt x="9178" y="18872"/>
                      <a:pt x="10497" y="18872"/>
                    </a:cubicBezTo>
                    <a:cubicBezTo>
                      <a:pt x="10676" y="18872"/>
                      <a:pt x="10849" y="18867"/>
                      <a:pt x="11015" y="18859"/>
                    </a:cubicBezTo>
                    <a:cubicBezTo>
                      <a:pt x="15574" y="18638"/>
                      <a:pt x="17264" y="13707"/>
                      <a:pt x="17552" y="12425"/>
                    </a:cubicBezTo>
                    <a:cubicBezTo>
                      <a:pt x="18040" y="10228"/>
                      <a:pt x="18348" y="3674"/>
                      <a:pt x="10867" y="576"/>
                    </a:cubicBezTo>
                    <a:cubicBezTo>
                      <a:pt x="9972" y="205"/>
                      <a:pt x="8988" y="1"/>
                      <a:pt x="79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2" name="Google Shape;7492;p38">
                <a:extLst>
                  <a:ext uri="{FF2B5EF4-FFF2-40B4-BE49-F238E27FC236}">
                    <a16:creationId xmlns:a16="http://schemas.microsoft.com/office/drawing/2014/main" id="{BBEC36A1-8554-562B-0049-1830AF89E8A8}"/>
                  </a:ext>
                </a:extLst>
              </p:cNvPr>
              <p:cNvSpPr/>
              <p:nvPr/>
            </p:nvSpPr>
            <p:spPr>
              <a:xfrm>
                <a:off x="4417425" y="1494650"/>
                <a:ext cx="44675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750" extrusionOk="0">
                    <a:moveTo>
                      <a:pt x="1525" y="1"/>
                    </a:moveTo>
                    <a:lnTo>
                      <a:pt x="1525" y="1"/>
                    </a:lnTo>
                    <a:cubicBezTo>
                      <a:pt x="0" y="594"/>
                      <a:pt x="922" y="2750"/>
                      <a:pt x="1196" y="2750"/>
                    </a:cubicBezTo>
                    <a:cubicBezTo>
                      <a:pt x="1222" y="2750"/>
                      <a:pt x="1241" y="2731"/>
                      <a:pt x="1253" y="2690"/>
                    </a:cubicBezTo>
                    <a:cubicBezTo>
                      <a:pt x="1787" y="842"/>
                      <a:pt x="1525" y="1"/>
                      <a:pt x="1525" y="1"/>
                    </a:cubicBezTo>
                    <a:close/>
                  </a:path>
                </a:pathLst>
              </a:custGeom>
              <a:solidFill>
                <a:srgbClr val="D7AE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3" name="Google Shape;7493;p38">
                <a:extLst>
                  <a:ext uri="{FF2B5EF4-FFF2-40B4-BE49-F238E27FC236}">
                    <a16:creationId xmlns:a16="http://schemas.microsoft.com/office/drawing/2014/main" id="{0487ABD1-49EC-46C6-0792-91DBFDB278CF}"/>
                  </a:ext>
                </a:extLst>
              </p:cNvPr>
              <p:cNvSpPr/>
              <p:nvPr/>
            </p:nvSpPr>
            <p:spPr>
              <a:xfrm>
                <a:off x="4163600" y="1541125"/>
                <a:ext cx="86050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3571" extrusionOk="0">
                    <a:moveTo>
                      <a:pt x="1730" y="0"/>
                    </a:moveTo>
                    <a:cubicBezTo>
                      <a:pt x="833" y="0"/>
                      <a:pt x="83" y="753"/>
                      <a:pt x="42" y="1714"/>
                    </a:cubicBezTo>
                    <a:cubicBezTo>
                      <a:pt x="0" y="2699"/>
                      <a:pt x="718" y="3529"/>
                      <a:pt x="1645" y="3569"/>
                    </a:cubicBezTo>
                    <a:cubicBezTo>
                      <a:pt x="1668" y="3570"/>
                      <a:pt x="1690" y="3571"/>
                      <a:pt x="1712" y="3571"/>
                    </a:cubicBezTo>
                    <a:cubicBezTo>
                      <a:pt x="2609" y="3571"/>
                      <a:pt x="3359" y="2817"/>
                      <a:pt x="3400" y="1857"/>
                    </a:cubicBezTo>
                    <a:cubicBezTo>
                      <a:pt x="3442" y="872"/>
                      <a:pt x="2724" y="42"/>
                      <a:pt x="1797" y="2"/>
                    </a:cubicBezTo>
                    <a:cubicBezTo>
                      <a:pt x="1774" y="1"/>
                      <a:pt x="1752" y="0"/>
                      <a:pt x="1730" y="0"/>
                    </a:cubicBezTo>
                    <a:close/>
                  </a:path>
                </a:pathLst>
              </a:custGeom>
              <a:solidFill>
                <a:srgbClr val="D7AE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4" name="Google Shape;7494;p38">
                <a:extLst>
                  <a:ext uri="{FF2B5EF4-FFF2-40B4-BE49-F238E27FC236}">
                    <a16:creationId xmlns:a16="http://schemas.microsoft.com/office/drawing/2014/main" id="{32AD7BCC-0710-A695-EBFF-A43E1AE210FB}"/>
                  </a:ext>
                </a:extLst>
              </p:cNvPr>
              <p:cNvSpPr/>
              <p:nvPr/>
            </p:nvSpPr>
            <p:spPr>
              <a:xfrm>
                <a:off x="4395975" y="1421325"/>
                <a:ext cx="68025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1536" extrusionOk="0">
                    <a:moveTo>
                      <a:pt x="1218" y="770"/>
                    </a:moveTo>
                    <a:cubicBezTo>
                      <a:pt x="1220" y="770"/>
                      <a:pt x="1229" y="771"/>
                      <a:pt x="1246" y="775"/>
                    </a:cubicBezTo>
                    <a:cubicBezTo>
                      <a:pt x="1249" y="775"/>
                      <a:pt x="1252" y="776"/>
                      <a:pt x="1255" y="776"/>
                    </a:cubicBezTo>
                    <a:lnTo>
                      <a:pt x="1255" y="776"/>
                    </a:lnTo>
                    <a:cubicBezTo>
                      <a:pt x="1232" y="775"/>
                      <a:pt x="1212" y="770"/>
                      <a:pt x="1218" y="770"/>
                    </a:cubicBezTo>
                    <a:close/>
                    <a:moveTo>
                      <a:pt x="1065" y="1"/>
                    </a:moveTo>
                    <a:cubicBezTo>
                      <a:pt x="793" y="1"/>
                      <a:pt x="521" y="71"/>
                      <a:pt x="300" y="232"/>
                    </a:cubicBezTo>
                    <a:cubicBezTo>
                      <a:pt x="150" y="343"/>
                      <a:pt x="1" y="545"/>
                      <a:pt x="14" y="747"/>
                    </a:cubicBezTo>
                    <a:cubicBezTo>
                      <a:pt x="26" y="933"/>
                      <a:pt x="181" y="1053"/>
                      <a:pt x="336" y="1053"/>
                    </a:cubicBezTo>
                    <a:cubicBezTo>
                      <a:pt x="417" y="1053"/>
                      <a:pt x="498" y="1021"/>
                      <a:pt x="559" y="948"/>
                    </a:cubicBezTo>
                    <a:lnTo>
                      <a:pt x="559" y="948"/>
                    </a:lnTo>
                    <a:cubicBezTo>
                      <a:pt x="566" y="944"/>
                      <a:pt x="574" y="941"/>
                      <a:pt x="581" y="937"/>
                    </a:cubicBezTo>
                    <a:lnTo>
                      <a:pt x="581" y="937"/>
                    </a:lnTo>
                    <a:cubicBezTo>
                      <a:pt x="612" y="926"/>
                      <a:pt x="643" y="913"/>
                      <a:pt x="670" y="898"/>
                    </a:cubicBezTo>
                    <a:cubicBezTo>
                      <a:pt x="693" y="887"/>
                      <a:pt x="712" y="872"/>
                      <a:pt x="735" y="862"/>
                    </a:cubicBezTo>
                    <a:lnTo>
                      <a:pt x="761" y="849"/>
                    </a:lnTo>
                    <a:lnTo>
                      <a:pt x="761" y="849"/>
                    </a:lnTo>
                    <a:cubicBezTo>
                      <a:pt x="811" y="832"/>
                      <a:pt x="862" y="814"/>
                      <a:pt x="913" y="799"/>
                    </a:cubicBezTo>
                    <a:cubicBezTo>
                      <a:pt x="944" y="791"/>
                      <a:pt x="976" y="783"/>
                      <a:pt x="1008" y="777"/>
                    </a:cubicBezTo>
                    <a:cubicBezTo>
                      <a:pt x="1016" y="775"/>
                      <a:pt x="1023" y="774"/>
                      <a:pt x="1031" y="773"/>
                    </a:cubicBezTo>
                    <a:lnTo>
                      <a:pt x="1031" y="773"/>
                    </a:lnTo>
                    <a:cubicBezTo>
                      <a:pt x="1031" y="773"/>
                      <a:pt x="1032" y="773"/>
                      <a:pt x="1033" y="773"/>
                    </a:cubicBezTo>
                    <a:cubicBezTo>
                      <a:pt x="1044" y="773"/>
                      <a:pt x="1056" y="772"/>
                      <a:pt x="1068" y="772"/>
                    </a:cubicBezTo>
                    <a:cubicBezTo>
                      <a:pt x="1121" y="772"/>
                      <a:pt x="1174" y="778"/>
                      <a:pt x="1226" y="778"/>
                    </a:cubicBezTo>
                    <a:cubicBezTo>
                      <a:pt x="1237" y="778"/>
                      <a:pt x="1249" y="778"/>
                      <a:pt x="1260" y="777"/>
                    </a:cubicBezTo>
                    <a:lnTo>
                      <a:pt x="1260" y="777"/>
                    </a:lnTo>
                    <a:cubicBezTo>
                      <a:pt x="1275" y="780"/>
                      <a:pt x="1290" y="784"/>
                      <a:pt x="1306" y="786"/>
                    </a:cubicBezTo>
                    <a:cubicBezTo>
                      <a:pt x="1348" y="797"/>
                      <a:pt x="1389" y="810"/>
                      <a:pt x="1431" y="824"/>
                    </a:cubicBezTo>
                    <a:lnTo>
                      <a:pt x="1431" y="824"/>
                    </a:lnTo>
                    <a:cubicBezTo>
                      <a:pt x="1449" y="833"/>
                      <a:pt x="1469" y="840"/>
                      <a:pt x="1487" y="849"/>
                    </a:cubicBezTo>
                    <a:cubicBezTo>
                      <a:pt x="1534" y="872"/>
                      <a:pt x="1578" y="898"/>
                      <a:pt x="1621" y="927"/>
                    </a:cubicBezTo>
                    <a:cubicBezTo>
                      <a:pt x="1639" y="939"/>
                      <a:pt x="1657" y="952"/>
                      <a:pt x="1675" y="964"/>
                    </a:cubicBezTo>
                    <a:lnTo>
                      <a:pt x="1675" y="964"/>
                    </a:lnTo>
                    <a:cubicBezTo>
                      <a:pt x="1690" y="977"/>
                      <a:pt x="1707" y="990"/>
                      <a:pt x="1723" y="1003"/>
                    </a:cubicBezTo>
                    <a:cubicBezTo>
                      <a:pt x="1783" y="1053"/>
                      <a:pt x="1835" y="1108"/>
                      <a:pt x="1896" y="1157"/>
                    </a:cubicBezTo>
                    <a:cubicBezTo>
                      <a:pt x="1927" y="1181"/>
                      <a:pt x="1937" y="1188"/>
                      <a:pt x="1936" y="1188"/>
                    </a:cubicBezTo>
                    <a:cubicBezTo>
                      <a:pt x="1936" y="1188"/>
                      <a:pt x="1917" y="1174"/>
                      <a:pt x="1907" y="1166"/>
                    </a:cubicBezTo>
                    <a:lnTo>
                      <a:pt x="1907" y="1166"/>
                    </a:lnTo>
                    <a:cubicBezTo>
                      <a:pt x="1924" y="1181"/>
                      <a:pt x="1940" y="1194"/>
                      <a:pt x="1956" y="1205"/>
                    </a:cubicBezTo>
                    <a:cubicBezTo>
                      <a:pt x="1985" y="1229"/>
                      <a:pt x="2013" y="1254"/>
                      <a:pt x="2038" y="1280"/>
                    </a:cubicBezTo>
                    <a:cubicBezTo>
                      <a:pt x="2102" y="1339"/>
                      <a:pt x="2160" y="1399"/>
                      <a:pt x="2216" y="1462"/>
                    </a:cubicBezTo>
                    <a:cubicBezTo>
                      <a:pt x="2263" y="1513"/>
                      <a:pt x="2324" y="1535"/>
                      <a:pt x="2387" y="1535"/>
                    </a:cubicBezTo>
                    <a:cubicBezTo>
                      <a:pt x="2550" y="1535"/>
                      <a:pt x="2721" y="1384"/>
                      <a:pt x="2653" y="1205"/>
                    </a:cubicBezTo>
                    <a:cubicBezTo>
                      <a:pt x="2590" y="1047"/>
                      <a:pt x="2522" y="887"/>
                      <a:pt x="2435" y="739"/>
                    </a:cubicBezTo>
                    <a:cubicBezTo>
                      <a:pt x="2357" y="607"/>
                      <a:pt x="2241" y="494"/>
                      <a:pt x="2123" y="400"/>
                    </a:cubicBezTo>
                    <a:cubicBezTo>
                      <a:pt x="1920" y="235"/>
                      <a:pt x="1691" y="102"/>
                      <a:pt x="1437" y="44"/>
                    </a:cubicBezTo>
                    <a:cubicBezTo>
                      <a:pt x="1316" y="16"/>
                      <a:pt x="1191" y="1"/>
                      <a:pt x="1065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5" name="Google Shape;7495;p38">
                <a:extLst>
                  <a:ext uri="{FF2B5EF4-FFF2-40B4-BE49-F238E27FC236}">
                    <a16:creationId xmlns:a16="http://schemas.microsoft.com/office/drawing/2014/main" id="{96F7D353-B5BD-779B-0F8F-AE5FE2B13900}"/>
                  </a:ext>
                </a:extLst>
              </p:cNvPr>
              <p:cNvSpPr/>
              <p:nvPr/>
            </p:nvSpPr>
            <p:spPr>
              <a:xfrm>
                <a:off x="4172375" y="1439925"/>
                <a:ext cx="13055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3504" extrusionOk="0">
                    <a:moveTo>
                      <a:pt x="3671" y="953"/>
                    </a:moveTo>
                    <a:cubicBezTo>
                      <a:pt x="3671" y="953"/>
                      <a:pt x="3671" y="953"/>
                      <a:pt x="3671" y="953"/>
                    </a:cubicBezTo>
                    <a:cubicBezTo>
                      <a:pt x="3681" y="957"/>
                      <a:pt x="3686" y="959"/>
                      <a:pt x="3686" y="959"/>
                    </a:cubicBezTo>
                    <a:cubicBezTo>
                      <a:pt x="3686" y="959"/>
                      <a:pt x="3681" y="957"/>
                      <a:pt x="3671" y="953"/>
                    </a:cubicBezTo>
                    <a:close/>
                    <a:moveTo>
                      <a:pt x="1828" y="1224"/>
                    </a:moveTo>
                    <a:lnTo>
                      <a:pt x="1828" y="1224"/>
                    </a:lnTo>
                    <a:cubicBezTo>
                      <a:pt x="1826" y="1226"/>
                      <a:pt x="1824" y="1228"/>
                      <a:pt x="1821" y="1230"/>
                    </a:cubicBezTo>
                    <a:lnTo>
                      <a:pt x="1821" y="1230"/>
                    </a:lnTo>
                    <a:cubicBezTo>
                      <a:pt x="1823" y="1228"/>
                      <a:pt x="1826" y="1226"/>
                      <a:pt x="1828" y="1224"/>
                    </a:cubicBezTo>
                    <a:close/>
                    <a:moveTo>
                      <a:pt x="738" y="2541"/>
                    </a:moveTo>
                    <a:cubicBezTo>
                      <a:pt x="736" y="2545"/>
                      <a:pt x="734" y="2549"/>
                      <a:pt x="733" y="2554"/>
                    </a:cubicBezTo>
                    <a:lnTo>
                      <a:pt x="733" y="2554"/>
                    </a:lnTo>
                    <a:cubicBezTo>
                      <a:pt x="734" y="2550"/>
                      <a:pt x="736" y="2546"/>
                      <a:pt x="738" y="2541"/>
                    </a:cubicBezTo>
                    <a:close/>
                    <a:moveTo>
                      <a:pt x="653" y="2726"/>
                    </a:moveTo>
                    <a:cubicBezTo>
                      <a:pt x="652" y="2729"/>
                      <a:pt x="650" y="2734"/>
                      <a:pt x="647" y="2740"/>
                    </a:cubicBezTo>
                    <a:cubicBezTo>
                      <a:pt x="649" y="2735"/>
                      <a:pt x="651" y="2730"/>
                      <a:pt x="653" y="2726"/>
                    </a:cubicBezTo>
                    <a:close/>
                    <a:moveTo>
                      <a:pt x="2908" y="0"/>
                    </a:moveTo>
                    <a:cubicBezTo>
                      <a:pt x="2685" y="0"/>
                      <a:pt x="2462" y="30"/>
                      <a:pt x="2248" y="89"/>
                    </a:cubicBezTo>
                    <a:cubicBezTo>
                      <a:pt x="1800" y="214"/>
                      <a:pt x="1396" y="461"/>
                      <a:pt x="1051" y="772"/>
                    </a:cubicBezTo>
                    <a:cubicBezTo>
                      <a:pt x="705" y="1081"/>
                      <a:pt x="390" y="1507"/>
                      <a:pt x="240" y="1949"/>
                    </a:cubicBezTo>
                    <a:cubicBezTo>
                      <a:pt x="219" y="2010"/>
                      <a:pt x="199" y="2070"/>
                      <a:pt x="186" y="2133"/>
                    </a:cubicBezTo>
                    <a:cubicBezTo>
                      <a:pt x="183" y="2151"/>
                      <a:pt x="180" y="2170"/>
                      <a:pt x="177" y="2188"/>
                    </a:cubicBezTo>
                    <a:cubicBezTo>
                      <a:pt x="173" y="2206"/>
                      <a:pt x="170" y="2224"/>
                      <a:pt x="168" y="2243"/>
                    </a:cubicBezTo>
                    <a:cubicBezTo>
                      <a:pt x="163" y="2303"/>
                      <a:pt x="158" y="2334"/>
                      <a:pt x="156" y="2334"/>
                    </a:cubicBezTo>
                    <a:cubicBezTo>
                      <a:pt x="155" y="2334"/>
                      <a:pt x="155" y="2321"/>
                      <a:pt x="155" y="2297"/>
                    </a:cubicBezTo>
                    <a:lnTo>
                      <a:pt x="155" y="2297"/>
                    </a:lnTo>
                    <a:cubicBezTo>
                      <a:pt x="115" y="2408"/>
                      <a:pt x="88" y="2528"/>
                      <a:pt x="63" y="2643"/>
                    </a:cubicBezTo>
                    <a:cubicBezTo>
                      <a:pt x="34" y="2774"/>
                      <a:pt x="24" y="2903"/>
                      <a:pt x="16" y="3037"/>
                    </a:cubicBezTo>
                    <a:cubicBezTo>
                      <a:pt x="12" y="3097"/>
                      <a:pt x="0" y="3160"/>
                      <a:pt x="2" y="3223"/>
                    </a:cubicBezTo>
                    <a:cubicBezTo>
                      <a:pt x="5" y="3301"/>
                      <a:pt x="46" y="3366"/>
                      <a:pt x="83" y="3430"/>
                    </a:cubicBezTo>
                    <a:cubicBezTo>
                      <a:pt x="111" y="3477"/>
                      <a:pt x="163" y="3504"/>
                      <a:pt x="214" y="3504"/>
                    </a:cubicBezTo>
                    <a:cubicBezTo>
                      <a:pt x="251" y="3504"/>
                      <a:pt x="288" y="3490"/>
                      <a:pt x="316" y="3461"/>
                    </a:cubicBezTo>
                    <a:cubicBezTo>
                      <a:pt x="354" y="3422"/>
                      <a:pt x="396" y="3385"/>
                      <a:pt x="424" y="3338"/>
                    </a:cubicBezTo>
                    <a:cubicBezTo>
                      <a:pt x="453" y="3291"/>
                      <a:pt x="461" y="3233"/>
                      <a:pt x="477" y="3180"/>
                    </a:cubicBezTo>
                    <a:cubicBezTo>
                      <a:pt x="510" y="3071"/>
                      <a:pt x="540" y="3024"/>
                      <a:pt x="586" y="2900"/>
                    </a:cubicBezTo>
                    <a:cubicBezTo>
                      <a:pt x="602" y="2856"/>
                      <a:pt x="618" y="2813"/>
                      <a:pt x="634" y="2770"/>
                    </a:cubicBezTo>
                    <a:cubicBezTo>
                      <a:pt x="636" y="2766"/>
                      <a:pt x="651" y="2731"/>
                      <a:pt x="655" y="2721"/>
                    </a:cubicBezTo>
                    <a:lnTo>
                      <a:pt x="655" y="2721"/>
                    </a:lnTo>
                    <a:cubicBezTo>
                      <a:pt x="663" y="2703"/>
                      <a:pt x="672" y="2684"/>
                      <a:pt x="679" y="2665"/>
                    </a:cubicBezTo>
                    <a:cubicBezTo>
                      <a:pt x="696" y="2629"/>
                      <a:pt x="717" y="2592"/>
                      <a:pt x="733" y="2554"/>
                    </a:cubicBezTo>
                    <a:lnTo>
                      <a:pt x="733" y="2554"/>
                    </a:lnTo>
                    <a:cubicBezTo>
                      <a:pt x="729" y="2562"/>
                      <a:pt x="727" y="2565"/>
                      <a:pt x="726" y="2565"/>
                    </a:cubicBezTo>
                    <a:cubicBezTo>
                      <a:pt x="724" y="2565"/>
                      <a:pt x="729" y="2545"/>
                      <a:pt x="739" y="2531"/>
                    </a:cubicBezTo>
                    <a:cubicBezTo>
                      <a:pt x="759" y="2507"/>
                      <a:pt x="778" y="2484"/>
                      <a:pt x="798" y="2460"/>
                    </a:cubicBezTo>
                    <a:cubicBezTo>
                      <a:pt x="938" y="2285"/>
                      <a:pt x="1053" y="2091"/>
                      <a:pt x="1184" y="1907"/>
                    </a:cubicBezTo>
                    <a:cubicBezTo>
                      <a:pt x="1195" y="1892"/>
                      <a:pt x="1207" y="1876"/>
                      <a:pt x="1218" y="1862"/>
                    </a:cubicBezTo>
                    <a:cubicBezTo>
                      <a:pt x="1223" y="1854"/>
                      <a:pt x="1228" y="1849"/>
                      <a:pt x="1234" y="1841"/>
                    </a:cubicBezTo>
                    <a:cubicBezTo>
                      <a:pt x="1245" y="1825"/>
                      <a:pt x="1251" y="1817"/>
                      <a:pt x="1250" y="1817"/>
                    </a:cubicBezTo>
                    <a:lnTo>
                      <a:pt x="1250" y="1817"/>
                    </a:lnTo>
                    <a:cubicBezTo>
                      <a:pt x="1250" y="1817"/>
                      <a:pt x="1239" y="1831"/>
                      <a:pt x="1218" y="1860"/>
                    </a:cubicBezTo>
                    <a:cubicBezTo>
                      <a:pt x="1231" y="1824"/>
                      <a:pt x="1278" y="1786"/>
                      <a:pt x="1304" y="1753"/>
                    </a:cubicBezTo>
                    <a:cubicBezTo>
                      <a:pt x="1372" y="1674"/>
                      <a:pt x="1444" y="1598"/>
                      <a:pt x="1514" y="1520"/>
                    </a:cubicBezTo>
                    <a:cubicBezTo>
                      <a:pt x="1579" y="1452"/>
                      <a:pt x="1647" y="1386"/>
                      <a:pt x="1714" y="1323"/>
                    </a:cubicBezTo>
                    <a:cubicBezTo>
                      <a:pt x="1747" y="1293"/>
                      <a:pt x="1780" y="1264"/>
                      <a:pt x="1814" y="1236"/>
                    </a:cubicBezTo>
                    <a:lnTo>
                      <a:pt x="1814" y="1236"/>
                    </a:lnTo>
                    <a:cubicBezTo>
                      <a:pt x="1836" y="1228"/>
                      <a:pt x="1856" y="1205"/>
                      <a:pt x="1875" y="1190"/>
                    </a:cubicBezTo>
                    <a:cubicBezTo>
                      <a:pt x="1951" y="1134"/>
                      <a:pt x="2031" y="1084"/>
                      <a:pt x="2114" y="1037"/>
                    </a:cubicBezTo>
                    <a:cubicBezTo>
                      <a:pt x="2153" y="1017"/>
                      <a:pt x="2190" y="996"/>
                      <a:pt x="2229" y="977"/>
                    </a:cubicBezTo>
                    <a:cubicBezTo>
                      <a:pt x="2247" y="966"/>
                      <a:pt x="2268" y="957"/>
                      <a:pt x="2288" y="948"/>
                    </a:cubicBezTo>
                    <a:lnTo>
                      <a:pt x="2288" y="948"/>
                    </a:lnTo>
                    <a:cubicBezTo>
                      <a:pt x="2290" y="948"/>
                      <a:pt x="2292" y="947"/>
                      <a:pt x="2293" y="946"/>
                    </a:cubicBezTo>
                    <a:cubicBezTo>
                      <a:pt x="2381" y="912"/>
                      <a:pt x="2468" y="882"/>
                      <a:pt x="2562" y="857"/>
                    </a:cubicBezTo>
                    <a:cubicBezTo>
                      <a:pt x="2604" y="848"/>
                      <a:pt x="2644" y="838"/>
                      <a:pt x="2686" y="830"/>
                    </a:cubicBezTo>
                    <a:cubicBezTo>
                      <a:pt x="2694" y="827"/>
                      <a:pt x="2703" y="826"/>
                      <a:pt x="2711" y="825"/>
                    </a:cubicBezTo>
                    <a:lnTo>
                      <a:pt x="2711" y="825"/>
                    </a:lnTo>
                    <a:cubicBezTo>
                      <a:pt x="2728" y="823"/>
                      <a:pt x="2743" y="822"/>
                      <a:pt x="2759" y="819"/>
                    </a:cubicBezTo>
                    <a:cubicBezTo>
                      <a:pt x="2832" y="812"/>
                      <a:pt x="2906" y="808"/>
                      <a:pt x="2979" y="808"/>
                    </a:cubicBezTo>
                    <a:cubicBezTo>
                      <a:pt x="2994" y="808"/>
                      <a:pt x="3008" y="809"/>
                      <a:pt x="3023" y="809"/>
                    </a:cubicBezTo>
                    <a:cubicBezTo>
                      <a:pt x="3078" y="810"/>
                      <a:pt x="3129" y="815"/>
                      <a:pt x="3183" y="819"/>
                    </a:cubicBezTo>
                    <a:cubicBezTo>
                      <a:pt x="3188" y="819"/>
                      <a:pt x="3192" y="819"/>
                      <a:pt x="3196" y="819"/>
                    </a:cubicBezTo>
                    <a:cubicBezTo>
                      <a:pt x="3200" y="819"/>
                      <a:pt x="3203" y="819"/>
                      <a:pt x="3204" y="818"/>
                    </a:cubicBezTo>
                    <a:lnTo>
                      <a:pt x="3204" y="818"/>
                    </a:lnTo>
                    <a:cubicBezTo>
                      <a:pt x="3228" y="823"/>
                      <a:pt x="3253" y="831"/>
                      <a:pt x="3267" y="833"/>
                    </a:cubicBezTo>
                    <a:cubicBezTo>
                      <a:pt x="3380" y="856"/>
                      <a:pt x="3492" y="888"/>
                      <a:pt x="3600" y="927"/>
                    </a:cubicBezTo>
                    <a:cubicBezTo>
                      <a:pt x="3624" y="935"/>
                      <a:pt x="3646" y="944"/>
                      <a:pt x="3669" y="952"/>
                    </a:cubicBezTo>
                    <a:lnTo>
                      <a:pt x="3669" y="952"/>
                    </a:lnTo>
                    <a:cubicBezTo>
                      <a:pt x="3682" y="957"/>
                      <a:pt x="3694" y="963"/>
                      <a:pt x="3705" y="969"/>
                    </a:cubicBezTo>
                    <a:cubicBezTo>
                      <a:pt x="3763" y="995"/>
                      <a:pt x="3820" y="1024"/>
                      <a:pt x="3875" y="1056"/>
                    </a:cubicBezTo>
                    <a:cubicBezTo>
                      <a:pt x="3995" y="1121"/>
                      <a:pt x="4109" y="1195"/>
                      <a:pt x="4219" y="1276"/>
                    </a:cubicBezTo>
                    <a:cubicBezTo>
                      <a:pt x="4221" y="1277"/>
                      <a:pt x="4274" y="1319"/>
                      <a:pt x="4275" y="1319"/>
                    </a:cubicBezTo>
                    <a:cubicBezTo>
                      <a:pt x="4275" y="1319"/>
                      <a:pt x="4270" y="1315"/>
                      <a:pt x="4257" y="1304"/>
                    </a:cubicBezTo>
                    <a:lnTo>
                      <a:pt x="4257" y="1304"/>
                    </a:lnTo>
                    <a:cubicBezTo>
                      <a:pt x="4287" y="1326"/>
                      <a:pt x="4316" y="1351"/>
                      <a:pt x="4344" y="1375"/>
                    </a:cubicBezTo>
                    <a:cubicBezTo>
                      <a:pt x="4431" y="1446"/>
                      <a:pt x="4520" y="1496"/>
                      <a:pt x="4616" y="1551"/>
                    </a:cubicBezTo>
                    <a:cubicBezTo>
                      <a:pt x="4666" y="1580"/>
                      <a:pt x="4719" y="1593"/>
                      <a:pt x="4771" y="1593"/>
                    </a:cubicBezTo>
                    <a:cubicBezTo>
                      <a:pt x="5006" y="1593"/>
                      <a:pt x="5221" y="1329"/>
                      <a:pt x="5070" y="1098"/>
                    </a:cubicBezTo>
                    <a:cubicBezTo>
                      <a:pt x="5020" y="1022"/>
                      <a:pt x="4970" y="935"/>
                      <a:pt x="4907" y="869"/>
                    </a:cubicBezTo>
                    <a:cubicBezTo>
                      <a:pt x="4857" y="815"/>
                      <a:pt x="4794" y="768"/>
                      <a:pt x="4737" y="723"/>
                    </a:cubicBezTo>
                    <a:cubicBezTo>
                      <a:pt x="4614" y="621"/>
                      <a:pt x="4485" y="526"/>
                      <a:pt x="4350" y="440"/>
                    </a:cubicBezTo>
                    <a:cubicBezTo>
                      <a:pt x="4132" y="299"/>
                      <a:pt x="3891" y="189"/>
                      <a:pt x="3645" y="112"/>
                    </a:cubicBezTo>
                    <a:cubicBezTo>
                      <a:pt x="3408" y="37"/>
                      <a:pt x="3158" y="0"/>
                      <a:pt x="2908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6" name="Google Shape;7496;p38">
                <a:extLst>
                  <a:ext uri="{FF2B5EF4-FFF2-40B4-BE49-F238E27FC236}">
                    <a16:creationId xmlns:a16="http://schemas.microsoft.com/office/drawing/2014/main" id="{B26460FB-A4E1-9BA5-93FF-CB4EA37F1013}"/>
                  </a:ext>
                </a:extLst>
              </p:cNvPr>
              <p:cNvSpPr/>
              <p:nvPr/>
            </p:nvSpPr>
            <p:spPr>
              <a:xfrm>
                <a:off x="4241175" y="1514425"/>
                <a:ext cx="29550" cy="3832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533" extrusionOk="0">
                    <a:moveTo>
                      <a:pt x="547" y="1"/>
                    </a:moveTo>
                    <a:cubicBezTo>
                      <a:pt x="518" y="4"/>
                      <a:pt x="491" y="9"/>
                      <a:pt x="465" y="12"/>
                    </a:cubicBezTo>
                    <a:cubicBezTo>
                      <a:pt x="461" y="14"/>
                      <a:pt x="457" y="16"/>
                      <a:pt x="452" y="18"/>
                    </a:cubicBezTo>
                    <a:lnTo>
                      <a:pt x="452" y="18"/>
                    </a:lnTo>
                    <a:cubicBezTo>
                      <a:pt x="392" y="27"/>
                      <a:pt x="339" y="42"/>
                      <a:pt x="279" y="75"/>
                    </a:cubicBezTo>
                    <a:cubicBezTo>
                      <a:pt x="246" y="93"/>
                      <a:pt x="217" y="117"/>
                      <a:pt x="190" y="141"/>
                    </a:cubicBezTo>
                    <a:cubicBezTo>
                      <a:pt x="161" y="166"/>
                      <a:pt x="140" y="201"/>
                      <a:pt x="117" y="230"/>
                    </a:cubicBezTo>
                    <a:cubicBezTo>
                      <a:pt x="70" y="298"/>
                      <a:pt x="46" y="382"/>
                      <a:pt x="30" y="462"/>
                    </a:cubicBezTo>
                    <a:cubicBezTo>
                      <a:pt x="17" y="525"/>
                      <a:pt x="6" y="589"/>
                      <a:pt x="4" y="654"/>
                    </a:cubicBezTo>
                    <a:cubicBezTo>
                      <a:pt x="1" y="724"/>
                      <a:pt x="12" y="793"/>
                      <a:pt x="22" y="861"/>
                    </a:cubicBezTo>
                    <a:cubicBezTo>
                      <a:pt x="33" y="947"/>
                      <a:pt x="56" y="1034"/>
                      <a:pt x="85" y="1115"/>
                    </a:cubicBezTo>
                    <a:cubicBezTo>
                      <a:pt x="130" y="1252"/>
                      <a:pt x="203" y="1377"/>
                      <a:pt x="332" y="1451"/>
                    </a:cubicBezTo>
                    <a:cubicBezTo>
                      <a:pt x="379" y="1479"/>
                      <a:pt x="432" y="1500"/>
                      <a:pt x="484" y="1513"/>
                    </a:cubicBezTo>
                    <a:cubicBezTo>
                      <a:pt x="539" y="1524"/>
                      <a:pt x="597" y="1532"/>
                      <a:pt x="654" y="1532"/>
                    </a:cubicBezTo>
                    <a:cubicBezTo>
                      <a:pt x="790" y="1531"/>
                      <a:pt x="918" y="1490"/>
                      <a:pt x="1018" y="1400"/>
                    </a:cubicBezTo>
                    <a:cubicBezTo>
                      <a:pt x="1079" y="1345"/>
                      <a:pt x="1108" y="1277"/>
                      <a:pt x="1138" y="1204"/>
                    </a:cubicBezTo>
                    <a:cubicBezTo>
                      <a:pt x="1149" y="1173"/>
                      <a:pt x="1155" y="1142"/>
                      <a:pt x="1160" y="1110"/>
                    </a:cubicBezTo>
                    <a:cubicBezTo>
                      <a:pt x="1178" y="977"/>
                      <a:pt x="1181" y="842"/>
                      <a:pt x="1178" y="706"/>
                    </a:cubicBezTo>
                    <a:cubicBezTo>
                      <a:pt x="1176" y="631"/>
                      <a:pt x="1168" y="554"/>
                      <a:pt x="1149" y="481"/>
                    </a:cubicBezTo>
                    <a:cubicBezTo>
                      <a:pt x="1144" y="457"/>
                      <a:pt x="1138" y="436"/>
                      <a:pt x="1128" y="413"/>
                    </a:cubicBezTo>
                    <a:cubicBezTo>
                      <a:pt x="1108" y="368"/>
                      <a:pt x="1092" y="323"/>
                      <a:pt x="1065" y="282"/>
                    </a:cubicBezTo>
                    <a:cubicBezTo>
                      <a:pt x="1008" y="201"/>
                      <a:pt x="939" y="125"/>
                      <a:pt x="848" y="80"/>
                    </a:cubicBezTo>
                    <a:cubicBezTo>
                      <a:pt x="800" y="56"/>
                      <a:pt x="748" y="33"/>
                      <a:pt x="694" y="20"/>
                    </a:cubicBezTo>
                    <a:cubicBezTo>
                      <a:pt x="678" y="17"/>
                      <a:pt x="662" y="15"/>
                      <a:pt x="646" y="12"/>
                    </a:cubicBezTo>
                    <a:cubicBezTo>
                      <a:pt x="614" y="9"/>
                      <a:pt x="581" y="2"/>
                      <a:pt x="547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7" name="Google Shape;7497;p38">
                <a:extLst>
                  <a:ext uri="{FF2B5EF4-FFF2-40B4-BE49-F238E27FC236}">
                    <a16:creationId xmlns:a16="http://schemas.microsoft.com/office/drawing/2014/main" id="{24DFCBFC-C594-0A04-78B5-1B7B768EDC0E}"/>
                  </a:ext>
                </a:extLst>
              </p:cNvPr>
              <p:cNvSpPr/>
              <p:nvPr/>
            </p:nvSpPr>
            <p:spPr>
              <a:xfrm>
                <a:off x="4410250" y="1477150"/>
                <a:ext cx="2850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470" extrusionOk="0">
                    <a:moveTo>
                      <a:pt x="540" y="1"/>
                    </a:moveTo>
                    <a:cubicBezTo>
                      <a:pt x="496" y="1"/>
                      <a:pt x="451" y="9"/>
                      <a:pt x="411" y="25"/>
                    </a:cubicBezTo>
                    <a:lnTo>
                      <a:pt x="411" y="25"/>
                    </a:lnTo>
                    <a:cubicBezTo>
                      <a:pt x="366" y="35"/>
                      <a:pt x="321" y="54"/>
                      <a:pt x="282" y="77"/>
                    </a:cubicBezTo>
                    <a:cubicBezTo>
                      <a:pt x="213" y="117"/>
                      <a:pt x="169" y="166"/>
                      <a:pt x="124" y="230"/>
                    </a:cubicBezTo>
                    <a:cubicBezTo>
                      <a:pt x="80" y="292"/>
                      <a:pt x="56" y="369"/>
                      <a:pt x="40" y="444"/>
                    </a:cubicBezTo>
                    <a:cubicBezTo>
                      <a:pt x="17" y="539"/>
                      <a:pt x="1" y="638"/>
                      <a:pt x="9" y="736"/>
                    </a:cubicBezTo>
                    <a:cubicBezTo>
                      <a:pt x="17" y="842"/>
                      <a:pt x="35" y="945"/>
                      <a:pt x="61" y="1047"/>
                    </a:cubicBezTo>
                    <a:cubicBezTo>
                      <a:pt x="88" y="1154"/>
                      <a:pt x="137" y="1265"/>
                      <a:pt x="221" y="1340"/>
                    </a:cubicBezTo>
                    <a:cubicBezTo>
                      <a:pt x="319" y="1427"/>
                      <a:pt x="441" y="1469"/>
                      <a:pt x="570" y="1469"/>
                    </a:cubicBezTo>
                    <a:cubicBezTo>
                      <a:pt x="670" y="1469"/>
                      <a:pt x="785" y="1445"/>
                      <a:pt x="868" y="1388"/>
                    </a:cubicBezTo>
                    <a:cubicBezTo>
                      <a:pt x="939" y="1340"/>
                      <a:pt x="977" y="1298"/>
                      <a:pt x="1026" y="1228"/>
                    </a:cubicBezTo>
                    <a:cubicBezTo>
                      <a:pt x="1058" y="1184"/>
                      <a:pt x="1078" y="1131"/>
                      <a:pt x="1096" y="1081"/>
                    </a:cubicBezTo>
                    <a:cubicBezTo>
                      <a:pt x="1125" y="1007"/>
                      <a:pt x="1134" y="922"/>
                      <a:pt x="1136" y="845"/>
                    </a:cubicBezTo>
                    <a:cubicBezTo>
                      <a:pt x="1139" y="774"/>
                      <a:pt x="1128" y="703"/>
                      <a:pt x="1118" y="633"/>
                    </a:cubicBezTo>
                    <a:cubicBezTo>
                      <a:pt x="1092" y="465"/>
                      <a:pt x="1021" y="305"/>
                      <a:pt x="908" y="177"/>
                    </a:cubicBezTo>
                    <a:cubicBezTo>
                      <a:pt x="843" y="103"/>
                      <a:pt x="756" y="54"/>
                      <a:pt x="664" y="22"/>
                    </a:cubicBezTo>
                    <a:cubicBezTo>
                      <a:pt x="625" y="8"/>
                      <a:pt x="583" y="1"/>
                      <a:pt x="540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8" name="Google Shape;7498;p38">
                <a:extLst>
                  <a:ext uri="{FF2B5EF4-FFF2-40B4-BE49-F238E27FC236}">
                    <a16:creationId xmlns:a16="http://schemas.microsoft.com/office/drawing/2014/main" id="{625EA925-ED61-14A1-DDDA-BF375A73338A}"/>
                  </a:ext>
                </a:extLst>
              </p:cNvPr>
              <p:cNvSpPr/>
              <p:nvPr/>
            </p:nvSpPr>
            <p:spPr>
              <a:xfrm>
                <a:off x="3998150" y="1216150"/>
                <a:ext cx="1555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480" extrusionOk="0">
                    <a:moveTo>
                      <a:pt x="476" y="0"/>
                    </a:moveTo>
                    <a:cubicBezTo>
                      <a:pt x="476" y="0"/>
                      <a:pt x="1" y="950"/>
                      <a:pt x="622" y="2479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9" name="Google Shape;7499;p38">
                <a:extLst>
                  <a:ext uri="{FF2B5EF4-FFF2-40B4-BE49-F238E27FC236}">
                    <a16:creationId xmlns:a16="http://schemas.microsoft.com/office/drawing/2014/main" id="{F7B9F110-1382-2515-F8D3-4D26C6E0B6C5}"/>
                  </a:ext>
                </a:extLst>
              </p:cNvPr>
              <p:cNvSpPr/>
              <p:nvPr/>
            </p:nvSpPr>
            <p:spPr>
              <a:xfrm>
                <a:off x="3947775" y="1282150"/>
                <a:ext cx="460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404" extrusionOk="0">
                    <a:moveTo>
                      <a:pt x="1212" y="1"/>
                    </a:moveTo>
                    <a:cubicBezTo>
                      <a:pt x="447" y="1"/>
                      <a:pt x="1" y="404"/>
                      <a:pt x="1" y="404"/>
                    </a:cubicBezTo>
                    <a:lnTo>
                      <a:pt x="1841" y="88"/>
                    </a:lnTo>
                    <a:cubicBezTo>
                      <a:pt x="1613" y="26"/>
                      <a:pt x="1403" y="1"/>
                      <a:pt x="1212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0" name="Google Shape;7500;p38">
                <a:extLst>
                  <a:ext uri="{FF2B5EF4-FFF2-40B4-BE49-F238E27FC236}">
                    <a16:creationId xmlns:a16="http://schemas.microsoft.com/office/drawing/2014/main" id="{E1F42F9A-A6EF-E48A-F14E-4901A45DBFFF}"/>
                  </a:ext>
                </a:extLst>
              </p:cNvPr>
              <p:cNvSpPr/>
              <p:nvPr/>
            </p:nvSpPr>
            <p:spPr>
              <a:xfrm>
                <a:off x="4163100" y="1418600"/>
                <a:ext cx="16837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660" fill="none" extrusionOk="0">
                    <a:moveTo>
                      <a:pt x="994" y="6672"/>
                    </a:moveTo>
                    <a:cubicBezTo>
                      <a:pt x="319" y="5863"/>
                      <a:pt x="1" y="4765"/>
                      <a:pt x="143" y="3720"/>
                    </a:cubicBezTo>
                    <a:cubicBezTo>
                      <a:pt x="284" y="2676"/>
                      <a:pt x="887" y="1710"/>
                      <a:pt x="1746" y="1101"/>
                    </a:cubicBezTo>
                    <a:cubicBezTo>
                      <a:pt x="3290" y="1"/>
                      <a:pt x="4783" y="1047"/>
                      <a:pt x="5165" y="1524"/>
                    </a:cubicBezTo>
                    <a:cubicBezTo>
                      <a:pt x="6735" y="3488"/>
                      <a:pt x="6361" y="6209"/>
                      <a:pt x="4618" y="7176"/>
                    </a:cubicBezTo>
                    <a:cubicBezTo>
                      <a:pt x="3750" y="7660"/>
                      <a:pt x="1920" y="7571"/>
                      <a:pt x="1141" y="6796"/>
                    </a:cubicBezTo>
                    <a:close/>
                  </a:path>
                </a:pathLst>
              </a:custGeom>
              <a:solidFill>
                <a:srgbClr val="E45B1C"/>
              </a:solidFill>
              <a:ln w="15775" cap="rnd" cmpd="sng">
                <a:solidFill>
                  <a:srgbClr val="E06A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1" name="Google Shape;7501;p38">
                <a:extLst>
                  <a:ext uri="{FF2B5EF4-FFF2-40B4-BE49-F238E27FC236}">
                    <a16:creationId xmlns:a16="http://schemas.microsoft.com/office/drawing/2014/main" id="{3AC9CD65-3408-3256-F163-1592D8570D07}"/>
                  </a:ext>
                </a:extLst>
              </p:cNvPr>
              <p:cNvSpPr/>
              <p:nvPr/>
            </p:nvSpPr>
            <p:spPr>
              <a:xfrm>
                <a:off x="4090825" y="1507275"/>
                <a:ext cx="8512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1740" extrusionOk="0">
                    <a:moveTo>
                      <a:pt x="332" y="0"/>
                    </a:moveTo>
                    <a:cubicBezTo>
                      <a:pt x="315" y="0"/>
                      <a:pt x="298" y="2"/>
                      <a:pt x="280" y="5"/>
                    </a:cubicBezTo>
                    <a:cubicBezTo>
                      <a:pt x="238" y="7"/>
                      <a:pt x="199" y="20"/>
                      <a:pt x="164" y="43"/>
                    </a:cubicBezTo>
                    <a:cubicBezTo>
                      <a:pt x="99" y="80"/>
                      <a:pt x="36" y="156"/>
                      <a:pt x="18" y="230"/>
                    </a:cubicBezTo>
                    <a:cubicBezTo>
                      <a:pt x="0" y="311"/>
                      <a:pt x="4" y="402"/>
                      <a:pt x="51" y="473"/>
                    </a:cubicBezTo>
                    <a:cubicBezTo>
                      <a:pt x="67" y="495"/>
                      <a:pt x="83" y="515"/>
                      <a:pt x="99" y="537"/>
                    </a:cubicBezTo>
                    <a:cubicBezTo>
                      <a:pt x="139" y="576"/>
                      <a:pt x="186" y="602"/>
                      <a:pt x="238" y="618"/>
                    </a:cubicBezTo>
                    <a:cubicBezTo>
                      <a:pt x="596" y="762"/>
                      <a:pt x="956" y="908"/>
                      <a:pt x="1314" y="1050"/>
                    </a:cubicBezTo>
                    <a:cubicBezTo>
                      <a:pt x="1671" y="1194"/>
                      <a:pt x="2032" y="1339"/>
                      <a:pt x="2389" y="1483"/>
                    </a:cubicBezTo>
                    <a:cubicBezTo>
                      <a:pt x="2591" y="1564"/>
                      <a:pt x="2793" y="1647"/>
                      <a:pt x="2997" y="1728"/>
                    </a:cubicBezTo>
                    <a:cubicBezTo>
                      <a:pt x="3023" y="1735"/>
                      <a:pt x="3048" y="1739"/>
                      <a:pt x="3073" y="1739"/>
                    </a:cubicBezTo>
                    <a:cubicBezTo>
                      <a:pt x="3090" y="1739"/>
                      <a:pt x="3106" y="1737"/>
                      <a:pt x="3123" y="1734"/>
                    </a:cubicBezTo>
                    <a:cubicBezTo>
                      <a:pt x="3165" y="1732"/>
                      <a:pt x="3204" y="1720"/>
                      <a:pt x="3240" y="1697"/>
                    </a:cubicBezTo>
                    <a:cubicBezTo>
                      <a:pt x="3304" y="1660"/>
                      <a:pt x="3367" y="1584"/>
                      <a:pt x="3385" y="1509"/>
                    </a:cubicBezTo>
                    <a:cubicBezTo>
                      <a:pt x="3405" y="1428"/>
                      <a:pt x="3400" y="1338"/>
                      <a:pt x="3353" y="1267"/>
                    </a:cubicBezTo>
                    <a:cubicBezTo>
                      <a:pt x="3337" y="1244"/>
                      <a:pt x="3320" y="1225"/>
                      <a:pt x="3304" y="1202"/>
                    </a:cubicBezTo>
                    <a:cubicBezTo>
                      <a:pt x="3267" y="1163"/>
                      <a:pt x="3220" y="1136"/>
                      <a:pt x="3165" y="1121"/>
                    </a:cubicBezTo>
                    <a:cubicBezTo>
                      <a:pt x="2808" y="977"/>
                      <a:pt x="2447" y="832"/>
                      <a:pt x="2090" y="689"/>
                    </a:cubicBezTo>
                    <a:cubicBezTo>
                      <a:pt x="1732" y="545"/>
                      <a:pt x="1372" y="400"/>
                      <a:pt x="1014" y="256"/>
                    </a:cubicBezTo>
                    <a:cubicBezTo>
                      <a:pt x="812" y="175"/>
                      <a:pt x="610" y="93"/>
                      <a:pt x="406" y="12"/>
                    </a:cubicBezTo>
                    <a:cubicBezTo>
                      <a:pt x="381" y="4"/>
                      <a:pt x="357" y="0"/>
                      <a:pt x="332" y="0"/>
                    </a:cubicBezTo>
                    <a:close/>
                  </a:path>
                </a:pathLst>
              </a:custGeom>
              <a:solidFill>
                <a:srgbClr val="E45B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2" name="Google Shape;7502;p38">
                <a:extLst>
                  <a:ext uri="{FF2B5EF4-FFF2-40B4-BE49-F238E27FC236}">
                    <a16:creationId xmlns:a16="http://schemas.microsoft.com/office/drawing/2014/main" id="{84CDAC81-BF9C-3666-D2CF-B56DD58C38A1}"/>
                  </a:ext>
                </a:extLst>
              </p:cNvPr>
              <p:cNvSpPr/>
              <p:nvPr/>
            </p:nvSpPr>
            <p:spPr>
              <a:xfrm>
                <a:off x="4359675" y="1406150"/>
                <a:ext cx="142550" cy="187300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7492" fill="none" extrusionOk="0">
                    <a:moveTo>
                      <a:pt x="1728" y="5658"/>
                    </a:moveTo>
                    <a:cubicBezTo>
                      <a:pt x="288" y="4705"/>
                      <a:pt x="1" y="151"/>
                      <a:pt x="2840" y="77"/>
                    </a:cubicBezTo>
                    <a:cubicBezTo>
                      <a:pt x="5701" y="1"/>
                      <a:pt x="5353" y="7492"/>
                      <a:pt x="1873" y="5782"/>
                    </a:cubicBezTo>
                  </a:path>
                </a:pathLst>
              </a:custGeom>
              <a:solidFill>
                <a:srgbClr val="E45B1C"/>
              </a:solidFill>
              <a:ln w="15775" cap="rnd" cmpd="sng">
                <a:solidFill>
                  <a:srgbClr val="E06A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3" name="Google Shape;7503;p38">
                <a:extLst>
                  <a:ext uri="{FF2B5EF4-FFF2-40B4-BE49-F238E27FC236}">
                    <a16:creationId xmlns:a16="http://schemas.microsoft.com/office/drawing/2014/main" id="{6FFA4569-21C4-F8C1-5915-8C8E13560507}"/>
                  </a:ext>
                </a:extLst>
              </p:cNvPr>
              <p:cNvSpPr/>
              <p:nvPr/>
            </p:nvSpPr>
            <p:spPr>
              <a:xfrm>
                <a:off x="3942900" y="1163700"/>
                <a:ext cx="637250" cy="465625"/>
              </a:xfrm>
              <a:custGeom>
                <a:avLst/>
                <a:gdLst/>
                <a:ahLst/>
                <a:cxnLst/>
                <a:rect l="l" t="t" r="r" b="b"/>
                <a:pathLst>
                  <a:path w="25490" h="18625" extrusionOk="0">
                    <a:moveTo>
                      <a:pt x="10328" y="1"/>
                    </a:moveTo>
                    <a:cubicBezTo>
                      <a:pt x="8351" y="1"/>
                      <a:pt x="4531" y="1407"/>
                      <a:pt x="2879" y="5098"/>
                    </a:cubicBezTo>
                    <a:cubicBezTo>
                      <a:pt x="0" y="6411"/>
                      <a:pt x="1166" y="10071"/>
                      <a:pt x="2073" y="11533"/>
                    </a:cubicBezTo>
                    <a:cubicBezTo>
                      <a:pt x="2130" y="11623"/>
                      <a:pt x="2187" y="11709"/>
                      <a:pt x="2242" y="11785"/>
                    </a:cubicBezTo>
                    <a:cubicBezTo>
                      <a:pt x="2280" y="12188"/>
                      <a:pt x="2343" y="12631"/>
                      <a:pt x="2440" y="13118"/>
                    </a:cubicBezTo>
                    <a:cubicBezTo>
                      <a:pt x="3113" y="16486"/>
                      <a:pt x="5162" y="18087"/>
                      <a:pt x="5596" y="18461"/>
                    </a:cubicBezTo>
                    <a:cubicBezTo>
                      <a:pt x="5726" y="18574"/>
                      <a:pt x="5836" y="18625"/>
                      <a:pt x="5928" y="18625"/>
                    </a:cubicBezTo>
                    <a:cubicBezTo>
                      <a:pt x="6770" y="18625"/>
                      <a:pt x="6060" y="14292"/>
                      <a:pt x="6060" y="14292"/>
                    </a:cubicBezTo>
                    <a:lnTo>
                      <a:pt x="6060" y="14292"/>
                    </a:lnTo>
                    <a:cubicBezTo>
                      <a:pt x="6229" y="14598"/>
                      <a:pt x="6391" y="14721"/>
                      <a:pt x="6535" y="14721"/>
                    </a:cubicBezTo>
                    <a:cubicBezTo>
                      <a:pt x="6912" y="14721"/>
                      <a:pt x="7164" y="13886"/>
                      <a:pt x="7082" y="13300"/>
                    </a:cubicBezTo>
                    <a:cubicBezTo>
                      <a:pt x="6904" y="12023"/>
                      <a:pt x="6543" y="11054"/>
                      <a:pt x="6220" y="10393"/>
                    </a:cubicBezTo>
                    <a:lnTo>
                      <a:pt x="6220" y="10393"/>
                    </a:lnTo>
                    <a:cubicBezTo>
                      <a:pt x="6280" y="10410"/>
                      <a:pt x="6335" y="10419"/>
                      <a:pt x="6386" y="10419"/>
                    </a:cubicBezTo>
                    <a:cubicBezTo>
                      <a:pt x="6611" y="10419"/>
                      <a:pt x="6750" y="10246"/>
                      <a:pt x="6842" y="9875"/>
                    </a:cubicBezTo>
                    <a:cubicBezTo>
                      <a:pt x="6954" y="9429"/>
                      <a:pt x="6770" y="8976"/>
                      <a:pt x="6553" y="8630"/>
                    </a:cubicBezTo>
                    <a:lnTo>
                      <a:pt x="6553" y="8630"/>
                    </a:lnTo>
                    <a:cubicBezTo>
                      <a:pt x="7050" y="9154"/>
                      <a:pt x="7890" y="9825"/>
                      <a:pt x="8935" y="9825"/>
                    </a:cubicBezTo>
                    <a:cubicBezTo>
                      <a:pt x="9376" y="9825"/>
                      <a:pt x="9853" y="9706"/>
                      <a:pt x="10357" y="9405"/>
                    </a:cubicBezTo>
                    <a:cubicBezTo>
                      <a:pt x="11710" y="10195"/>
                      <a:pt x="13391" y="10663"/>
                      <a:pt x="14922" y="10663"/>
                    </a:cubicBezTo>
                    <a:cubicBezTo>
                      <a:pt x="15737" y="10663"/>
                      <a:pt x="16509" y="10531"/>
                      <a:pt x="17166" y="10244"/>
                    </a:cubicBezTo>
                    <a:cubicBezTo>
                      <a:pt x="18151" y="9815"/>
                      <a:pt x="18137" y="9016"/>
                      <a:pt x="17404" y="8106"/>
                    </a:cubicBezTo>
                    <a:lnTo>
                      <a:pt x="17404" y="8106"/>
                    </a:lnTo>
                    <a:cubicBezTo>
                      <a:pt x="18728" y="8559"/>
                      <a:pt x="20066" y="8896"/>
                      <a:pt x="21108" y="8896"/>
                    </a:cubicBezTo>
                    <a:cubicBezTo>
                      <a:pt x="21364" y="8896"/>
                      <a:pt x="21602" y="8876"/>
                      <a:pt x="21817" y="8832"/>
                    </a:cubicBezTo>
                    <a:cubicBezTo>
                      <a:pt x="25489" y="8087"/>
                      <a:pt x="23267" y="3633"/>
                      <a:pt x="19597" y="3633"/>
                    </a:cubicBezTo>
                    <a:cubicBezTo>
                      <a:pt x="19228" y="3633"/>
                      <a:pt x="18844" y="3678"/>
                      <a:pt x="18451" y="3777"/>
                    </a:cubicBezTo>
                    <a:cubicBezTo>
                      <a:pt x="21312" y="1787"/>
                      <a:pt x="18981" y="815"/>
                      <a:pt x="16510" y="815"/>
                    </a:cubicBezTo>
                    <a:cubicBezTo>
                      <a:pt x="16258" y="815"/>
                      <a:pt x="16004" y="825"/>
                      <a:pt x="15755" y="845"/>
                    </a:cubicBezTo>
                    <a:cubicBezTo>
                      <a:pt x="12929" y="1075"/>
                      <a:pt x="10787" y="1516"/>
                      <a:pt x="10787" y="1516"/>
                    </a:cubicBezTo>
                    <a:cubicBezTo>
                      <a:pt x="12111" y="584"/>
                      <a:pt x="11602" y="1"/>
                      <a:pt x="10328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4" name="Google Shape;7504;p38">
                <a:extLst>
                  <a:ext uri="{FF2B5EF4-FFF2-40B4-BE49-F238E27FC236}">
                    <a16:creationId xmlns:a16="http://schemas.microsoft.com/office/drawing/2014/main" id="{A63FF60C-4127-BB84-0EED-73679B4CC469}"/>
                  </a:ext>
                </a:extLst>
              </p:cNvPr>
              <p:cNvSpPr/>
              <p:nvPr/>
            </p:nvSpPr>
            <p:spPr>
              <a:xfrm>
                <a:off x="4247375" y="1524000"/>
                <a:ext cx="810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17" extrusionOk="0">
                    <a:moveTo>
                      <a:pt x="162" y="1"/>
                    </a:moveTo>
                    <a:cubicBezTo>
                      <a:pt x="79" y="1"/>
                      <a:pt x="0" y="74"/>
                      <a:pt x="5" y="159"/>
                    </a:cubicBezTo>
                    <a:cubicBezTo>
                      <a:pt x="8" y="247"/>
                      <a:pt x="73" y="316"/>
                      <a:pt x="162" y="316"/>
                    </a:cubicBezTo>
                    <a:cubicBezTo>
                      <a:pt x="244" y="316"/>
                      <a:pt x="324" y="244"/>
                      <a:pt x="320" y="159"/>
                    </a:cubicBezTo>
                    <a:cubicBezTo>
                      <a:pt x="315" y="74"/>
                      <a:pt x="251" y="1"/>
                      <a:pt x="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5" name="Google Shape;7505;p38">
                <a:extLst>
                  <a:ext uri="{FF2B5EF4-FFF2-40B4-BE49-F238E27FC236}">
                    <a16:creationId xmlns:a16="http://schemas.microsoft.com/office/drawing/2014/main" id="{283E8212-FC4F-B01A-E737-F398E5607DE9}"/>
                  </a:ext>
                </a:extLst>
              </p:cNvPr>
              <p:cNvSpPr/>
              <p:nvPr/>
            </p:nvSpPr>
            <p:spPr>
              <a:xfrm>
                <a:off x="4272400" y="1618200"/>
                <a:ext cx="7562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704" fill="none" extrusionOk="0">
                    <a:moveTo>
                      <a:pt x="0" y="96"/>
                    </a:moveTo>
                    <a:cubicBezTo>
                      <a:pt x="0" y="96"/>
                      <a:pt x="662" y="1704"/>
                      <a:pt x="3024" y="1"/>
                    </a:cubicBez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6" name="Google Shape;7506;p38">
                <a:extLst>
                  <a:ext uri="{FF2B5EF4-FFF2-40B4-BE49-F238E27FC236}">
                    <a16:creationId xmlns:a16="http://schemas.microsoft.com/office/drawing/2014/main" id="{22BD0D35-0150-AF33-58DB-13FAFDBE4E9B}"/>
                  </a:ext>
                </a:extLst>
              </p:cNvPr>
              <p:cNvSpPr/>
              <p:nvPr/>
            </p:nvSpPr>
            <p:spPr>
              <a:xfrm>
                <a:off x="4359675" y="1506550"/>
                <a:ext cx="41675" cy="8157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63" extrusionOk="0">
                    <a:moveTo>
                      <a:pt x="457" y="0"/>
                    </a:moveTo>
                    <a:lnTo>
                      <a:pt x="1" y="3262"/>
                    </a:lnTo>
                    <a:lnTo>
                      <a:pt x="1666" y="2656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7" name="Google Shape;7507;p38">
                <a:extLst>
                  <a:ext uri="{FF2B5EF4-FFF2-40B4-BE49-F238E27FC236}">
                    <a16:creationId xmlns:a16="http://schemas.microsoft.com/office/drawing/2014/main" id="{D6168AB6-D1DE-9B25-1976-06D699C11BB2}"/>
                  </a:ext>
                </a:extLst>
              </p:cNvPr>
              <p:cNvSpPr/>
              <p:nvPr/>
            </p:nvSpPr>
            <p:spPr>
              <a:xfrm>
                <a:off x="4359675" y="1506550"/>
                <a:ext cx="41675" cy="8157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63" fill="none" extrusionOk="0">
                    <a:moveTo>
                      <a:pt x="457" y="0"/>
                    </a:moveTo>
                    <a:lnTo>
                      <a:pt x="1666" y="2656"/>
                    </a:lnTo>
                    <a:lnTo>
                      <a:pt x="1" y="3262"/>
                    </a:lnTo>
                  </a:path>
                </a:pathLst>
              </a:custGeom>
              <a:noFill/>
              <a:ln w="2425" cap="flat" cmpd="sng">
                <a:solidFill>
                  <a:srgbClr val="FFFFFF"/>
                </a:solidFill>
                <a:prstDash val="solid"/>
                <a:miter lim="161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8" name="Google Shape;7508;p38">
                <a:extLst>
                  <a:ext uri="{FF2B5EF4-FFF2-40B4-BE49-F238E27FC236}">
                    <a16:creationId xmlns:a16="http://schemas.microsoft.com/office/drawing/2014/main" id="{A8C192A4-1E4A-F6F0-64AB-3F0C49A76CB0}"/>
                  </a:ext>
                </a:extLst>
              </p:cNvPr>
              <p:cNvSpPr/>
              <p:nvPr/>
            </p:nvSpPr>
            <p:spPr>
              <a:xfrm>
                <a:off x="4358175" y="1506550"/>
                <a:ext cx="43175" cy="7995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3198" fill="none" extrusionOk="0">
                    <a:moveTo>
                      <a:pt x="517" y="0"/>
                    </a:moveTo>
                    <a:lnTo>
                      <a:pt x="1726" y="2656"/>
                    </a:lnTo>
                    <a:lnTo>
                      <a:pt x="1" y="3198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9" name="Google Shape;7509;p38">
                <a:extLst>
                  <a:ext uri="{FF2B5EF4-FFF2-40B4-BE49-F238E27FC236}">
                    <a16:creationId xmlns:a16="http://schemas.microsoft.com/office/drawing/2014/main" id="{AC007A3A-71EC-A782-A949-0C1D46054687}"/>
                  </a:ext>
                </a:extLst>
              </p:cNvPr>
              <p:cNvSpPr/>
              <p:nvPr/>
            </p:nvSpPr>
            <p:spPr>
              <a:xfrm>
                <a:off x="4310400" y="1478300"/>
                <a:ext cx="7550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1373" extrusionOk="0">
                    <a:moveTo>
                      <a:pt x="1386" y="645"/>
                    </a:moveTo>
                    <a:cubicBezTo>
                      <a:pt x="1382" y="646"/>
                      <a:pt x="1379" y="646"/>
                      <a:pt x="1375" y="647"/>
                    </a:cubicBezTo>
                    <a:cubicBezTo>
                      <a:pt x="1379" y="646"/>
                      <a:pt x="1382" y="646"/>
                      <a:pt x="1386" y="645"/>
                    </a:cubicBezTo>
                    <a:close/>
                    <a:moveTo>
                      <a:pt x="1713" y="644"/>
                    </a:moveTo>
                    <a:cubicBezTo>
                      <a:pt x="1720" y="645"/>
                      <a:pt x="1727" y="646"/>
                      <a:pt x="1734" y="647"/>
                    </a:cubicBezTo>
                    <a:cubicBezTo>
                      <a:pt x="1727" y="646"/>
                      <a:pt x="1720" y="645"/>
                      <a:pt x="1713" y="644"/>
                    </a:cubicBezTo>
                    <a:close/>
                    <a:moveTo>
                      <a:pt x="1941" y="702"/>
                    </a:moveTo>
                    <a:cubicBezTo>
                      <a:pt x="1960" y="710"/>
                      <a:pt x="1979" y="718"/>
                      <a:pt x="1997" y="727"/>
                    </a:cubicBezTo>
                    <a:lnTo>
                      <a:pt x="1997" y="727"/>
                    </a:lnTo>
                    <a:cubicBezTo>
                      <a:pt x="1978" y="719"/>
                      <a:pt x="1959" y="710"/>
                      <a:pt x="1941" y="702"/>
                    </a:cubicBezTo>
                    <a:close/>
                    <a:moveTo>
                      <a:pt x="1998" y="727"/>
                    </a:moveTo>
                    <a:cubicBezTo>
                      <a:pt x="2004" y="729"/>
                      <a:pt x="2010" y="732"/>
                      <a:pt x="2015" y="734"/>
                    </a:cubicBezTo>
                    <a:cubicBezTo>
                      <a:pt x="2010" y="732"/>
                      <a:pt x="2004" y="730"/>
                      <a:pt x="1998" y="727"/>
                    </a:cubicBezTo>
                    <a:close/>
                    <a:moveTo>
                      <a:pt x="879" y="871"/>
                    </a:moveTo>
                    <a:cubicBezTo>
                      <a:pt x="872" y="877"/>
                      <a:pt x="865" y="882"/>
                      <a:pt x="857" y="888"/>
                    </a:cubicBezTo>
                    <a:cubicBezTo>
                      <a:pt x="865" y="882"/>
                      <a:pt x="872" y="877"/>
                      <a:pt x="879" y="871"/>
                    </a:cubicBezTo>
                    <a:close/>
                    <a:moveTo>
                      <a:pt x="2235" y="867"/>
                    </a:moveTo>
                    <a:cubicBezTo>
                      <a:pt x="2245" y="875"/>
                      <a:pt x="2256" y="883"/>
                      <a:pt x="2266" y="891"/>
                    </a:cubicBezTo>
                    <a:cubicBezTo>
                      <a:pt x="2255" y="883"/>
                      <a:pt x="2245" y="875"/>
                      <a:pt x="2235" y="867"/>
                    </a:cubicBezTo>
                    <a:close/>
                    <a:moveTo>
                      <a:pt x="713" y="1028"/>
                    </a:moveTo>
                    <a:cubicBezTo>
                      <a:pt x="704" y="1041"/>
                      <a:pt x="695" y="1053"/>
                      <a:pt x="686" y="1065"/>
                    </a:cubicBezTo>
                    <a:lnTo>
                      <a:pt x="686" y="1065"/>
                    </a:lnTo>
                    <a:cubicBezTo>
                      <a:pt x="695" y="1053"/>
                      <a:pt x="704" y="1041"/>
                      <a:pt x="713" y="1028"/>
                    </a:cubicBezTo>
                    <a:close/>
                    <a:moveTo>
                      <a:pt x="2397" y="1024"/>
                    </a:moveTo>
                    <a:cubicBezTo>
                      <a:pt x="2408" y="1035"/>
                      <a:pt x="2416" y="1048"/>
                      <a:pt x="2426" y="1059"/>
                    </a:cubicBezTo>
                    <a:cubicBezTo>
                      <a:pt x="2428" y="1063"/>
                      <a:pt x="2430" y="1066"/>
                      <a:pt x="2432" y="1069"/>
                    </a:cubicBezTo>
                    <a:lnTo>
                      <a:pt x="2432" y="1069"/>
                    </a:lnTo>
                    <a:cubicBezTo>
                      <a:pt x="2420" y="1054"/>
                      <a:pt x="2409" y="1039"/>
                      <a:pt x="2397" y="1024"/>
                    </a:cubicBezTo>
                    <a:close/>
                    <a:moveTo>
                      <a:pt x="1540" y="1"/>
                    </a:moveTo>
                    <a:cubicBezTo>
                      <a:pt x="1523" y="1"/>
                      <a:pt x="1505" y="1"/>
                      <a:pt x="1488" y="2"/>
                    </a:cubicBezTo>
                    <a:cubicBezTo>
                      <a:pt x="1370" y="8"/>
                      <a:pt x="1249" y="24"/>
                      <a:pt x="1136" y="55"/>
                    </a:cubicBezTo>
                    <a:cubicBezTo>
                      <a:pt x="1022" y="86"/>
                      <a:pt x="912" y="129"/>
                      <a:pt x="807" y="179"/>
                    </a:cubicBezTo>
                    <a:cubicBezTo>
                      <a:pt x="722" y="220"/>
                      <a:pt x="642" y="268"/>
                      <a:pt x="568" y="323"/>
                    </a:cubicBezTo>
                    <a:cubicBezTo>
                      <a:pt x="464" y="401"/>
                      <a:pt x="366" y="482"/>
                      <a:pt x="278" y="581"/>
                    </a:cubicBezTo>
                    <a:cubicBezTo>
                      <a:pt x="194" y="678"/>
                      <a:pt x="115" y="784"/>
                      <a:pt x="55" y="897"/>
                    </a:cubicBezTo>
                    <a:cubicBezTo>
                      <a:pt x="15" y="970"/>
                      <a:pt x="0" y="1059"/>
                      <a:pt x="23" y="1140"/>
                    </a:cubicBezTo>
                    <a:cubicBezTo>
                      <a:pt x="42" y="1213"/>
                      <a:pt x="99" y="1292"/>
                      <a:pt x="168" y="1328"/>
                    </a:cubicBezTo>
                    <a:cubicBezTo>
                      <a:pt x="218" y="1354"/>
                      <a:pt x="276" y="1372"/>
                      <a:pt x="333" y="1372"/>
                    </a:cubicBezTo>
                    <a:cubicBezTo>
                      <a:pt x="359" y="1372"/>
                      <a:pt x="386" y="1369"/>
                      <a:pt x="411" y="1360"/>
                    </a:cubicBezTo>
                    <a:cubicBezTo>
                      <a:pt x="479" y="1341"/>
                      <a:pt x="552" y="1292"/>
                      <a:pt x="591" y="1219"/>
                    </a:cubicBezTo>
                    <a:cubicBezTo>
                      <a:pt x="617" y="1170"/>
                      <a:pt x="646" y="1123"/>
                      <a:pt x="678" y="1076"/>
                    </a:cubicBezTo>
                    <a:lnTo>
                      <a:pt x="678" y="1076"/>
                    </a:lnTo>
                    <a:cubicBezTo>
                      <a:pt x="743" y="997"/>
                      <a:pt x="817" y="923"/>
                      <a:pt x="899" y="858"/>
                    </a:cubicBezTo>
                    <a:lnTo>
                      <a:pt x="899" y="858"/>
                    </a:lnTo>
                    <a:cubicBezTo>
                      <a:pt x="971" y="806"/>
                      <a:pt x="1047" y="761"/>
                      <a:pt x="1128" y="723"/>
                    </a:cubicBezTo>
                    <a:lnTo>
                      <a:pt x="1128" y="723"/>
                    </a:lnTo>
                    <a:cubicBezTo>
                      <a:pt x="1221" y="686"/>
                      <a:pt x="1319" y="659"/>
                      <a:pt x="1418" y="642"/>
                    </a:cubicBezTo>
                    <a:lnTo>
                      <a:pt x="1418" y="642"/>
                    </a:lnTo>
                    <a:cubicBezTo>
                      <a:pt x="1464" y="637"/>
                      <a:pt x="1509" y="635"/>
                      <a:pt x="1555" y="635"/>
                    </a:cubicBezTo>
                    <a:cubicBezTo>
                      <a:pt x="1601" y="635"/>
                      <a:pt x="1647" y="637"/>
                      <a:pt x="1692" y="642"/>
                    </a:cubicBezTo>
                    <a:lnTo>
                      <a:pt x="1692" y="642"/>
                    </a:lnTo>
                    <a:cubicBezTo>
                      <a:pt x="1797" y="659"/>
                      <a:pt x="1899" y="687"/>
                      <a:pt x="1997" y="727"/>
                    </a:cubicBezTo>
                    <a:lnTo>
                      <a:pt x="1997" y="727"/>
                    </a:lnTo>
                    <a:cubicBezTo>
                      <a:pt x="2074" y="763"/>
                      <a:pt x="2147" y="806"/>
                      <a:pt x="2216" y="854"/>
                    </a:cubicBezTo>
                    <a:lnTo>
                      <a:pt x="2216" y="854"/>
                    </a:lnTo>
                    <a:cubicBezTo>
                      <a:pt x="2296" y="919"/>
                      <a:pt x="2371" y="992"/>
                      <a:pt x="2434" y="1074"/>
                    </a:cubicBezTo>
                    <a:lnTo>
                      <a:pt x="2434" y="1074"/>
                    </a:lnTo>
                    <a:cubicBezTo>
                      <a:pt x="2453" y="1104"/>
                      <a:pt x="2478" y="1129"/>
                      <a:pt x="2507" y="1148"/>
                    </a:cubicBezTo>
                    <a:cubicBezTo>
                      <a:pt x="2538" y="1177"/>
                      <a:pt x="2573" y="1195"/>
                      <a:pt x="2614" y="1205"/>
                    </a:cubicBezTo>
                    <a:cubicBezTo>
                      <a:pt x="2639" y="1212"/>
                      <a:pt x="2668" y="1216"/>
                      <a:pt x="2698" y="1216"/>
                    </a:cubicBezTo>
                    <a:cubicBezTo>
                      <a:pt x="2754" y="1216"/>
                      <a:pt x="2813" y="1202"/>
                      <a:pt x="2856" y="1172"/>
                    </a:cubicBezTo>
                    <a:cubicBezTo>
                      <a:pt x="2923" y="1130"/>
                      <a:pt x="2984" y="1066"/>
                      <a:pt x="3002" y="985"/>
                    </a:cubicBezTo>
                    <a:cubicBezTo>
                      <a:pt x="3020" y="906"/>
                      <a:pt x="3018" y="809"/>
                      <a:pt x="2969" y="742"/>
                    </a:cubicBezTo>
                    <a:cubicBezTo>
                      <a:pt x="2898" y="645"/>
                      <a:pt x="2824" y="551"/>
                      <a:pt x="2737" y="471"/>
                    </a:cubicBezTo>
                    <a:cubicBezTo>
                      <a:pt x="2651" y="390"/>
                      <a:pt x="2554" y="317"/>
                      <a:pt x="2452" y="255"/>
                    </a:cubicBezTo>
                    <a:cubicBezTo>
                      <a:pt x="2348" y="192"/>
                      <a:pt x="2240" y="144"/>
                      <a:pt x="2127" y="102"/>
                    </a:cubicBezTo>
                    <a:cubicBezTo>
                      <a:pt x="2036" y="66"/>
                      <a:pt x="1943" y="42"/>
                      <a:pt x="1847" y="29"/>
                    </a:cubicBezTo>
                    <a:cubicBezTo>
                      <a:pt x="1746" y="12"/>
                      <a:pt x="1644" y="1"/>
                      <a:pt x="1540" y="1"/>
                    </a:cubicBezTo>
                    <a:close/>
                  </a:path>
                </a:pathLst>
              </a:custGeom>
              <a:solidFill>
                <a:srgbClr val="E45B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0" name="Google Shape;7510;p38">
                <a:extLst>
                  <a:ext uri="{FF2B5EF4-FFF2-40B4-BE49-F238E27FC236}">
                    <a16:creationId xmlns:a16="http://schemas.microsoft.com/office/drawing/2014/main" id="{C26ED72E-5F17-EFE0-DFB3-9208C4BA364B}"/>
                  </a:ext>
                </a:extLst>
              </p:cNvPr>
              <p:cNvSpPr/>
              <p:nvPr/>
            </p:nvSpPr>
            <p:spPr>
              <a:xfrm>
                <a:off x="4419025" y="1487475"/>
                <a:ext cx="81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17" extrusionOk="0">
                    <a:moveTo>
                      <a:pt x="162" y="0"/>
                    </a:moveTo>
                    <a:cubicBezTo>
                      <a:pt x="80" y="0"/>
                      <a:pt x="1" y="73"/>
                      <a:pt x="5" y="159"/>
                    </a:cubicBezTo>
                    <a:cubicBezTo>
                      <a:pt x="9" y="243"/>
                      <a:pt x="77" y="317"/>
                      <a:pt x="162" y="317"/>
                    </a:cubicBezTo>
                    <a:cubicBezTo>
                      <a:pt x="246" y="317"/>
                      <a:pt x="324" y="244"/>
                      <a:pt x="321" y="159"/>
                    </a:cubicBezTo>
                    <a:cubicBezTo>
                      <a:pt x="316" y="74"/>
                      <a:pt x="251" y="0"/>
                      <a:pt x="1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1" name="Google Shape;7511;p38">
                <a:extLst>
                  <a:ext uri="{FF2B5EF4-FFF2-40B4-BE49-F238E27FC236}">
                    <a16:creationId xmlns:a16="http://schemas.microsoft.com/office/drawing/2014/main" id="{2DF2F7FC-80B0-D5EE-3619-7A54E4439E6E}"/>
                  </a:ext>
                </a:extLst>
              </p:cNvPr>
              <p:cNvSpPr/>
              <p:nvPr/>
            </p:nvSpPr>
            <p:spPr>
              <a:xfrm>
                <a:off x="4040675" y="1509675"/>
                <a:ext cx="79400" cy="92475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3699" extrusionOk="0">
                    <a:moveTo>
                      <a:pt x="1330" y="0"/>
                    </a:moveTo>
                    <a:cubicBezTo>
                      <a:pt x="619" y="0"/>
                      <a:pt x="1" y="710"/>
                      <a:pt x="213" y="1771"/>
                    </a:cubicBezTo>
                    <a:cubicBezTo>
                      <a:pt x="455" y="2981"/>
                      <a:pt x="1365" y="3699"/>
                      <a:pt x="2453" y="3699"/>
                    </a:cubicBezTo>
                    <a:cubicBezTo>
                      <a:pt x="2687" y="3699"/>
                      <a:pt x="2930" y="3665"/>
                      <a:pt x="3176" y="3596"/>
                    </a:cubicBezTo>
                    <a:lnTo>
                      <a:pt x="2623" y="985"/>
                    </a:lnTo>
                    <a:cubicBezTo>
                      <a:pt x="2286" y="296"/>
                      <a:pt x="1789" y="0"/>
                      <a:pt x="1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2" name="Google Shape;7512;p38">
                <a:extLst>
                  <a:ext uri="{FF2B5EF4-FFF2-40B4-BE49-F238E27FC236}">
                    <a16:creationId xmlns:a16="http://schemas.microsoft.com/office/drawing/2014/main" id="{94D3A72B-B76F-D359-8A40-89165E393F8A}"/>
                  </a:ext>
                </a:extLst>
              </p:cNvPr>
              <p:cNvSpPr/>
              <p:nvPr/>
            </p:nvSpPr>
            <p:spPr>
              <a:xfrm>
                <a:off x="4077350" y="1543825"/>
                <a:ext cx="2145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965" fill="none" extrusionOk="0">
                    <a:moveTo>
                      <a:pt x="1" y="0"/>
                    </a:moveTo>
                    <a:cubicBezTo>
                      <a:pt x="1" y="0"/>
                      <a:pt x="536" y="0"/>
                      <a:pt x="858" y="964"/>
                    </a:cubicBezTo>
                    <a:cubicBezTo>
                      <a:pt x="858" y="964"/>
                      <a:pt x="395" y="629"/>
                      <a:pt x="25" y="720"/>
                    </a:cubicBez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3" name="Google Shape;7513;p38">
                <a:extLst>
                  <a:ext uri="{FF2B5EF4-FFF2-40B4-BE49-F238E27FC236}">
                    <a16:creationId xmlns:a16="http://schemas.microsoft.com/office/drawing/2014/main" id="{BBFA1821-2E24-CE32-212A-3012E26CFA49}"/>
                  </a:ext>
                </a:extLst>
              </p:cNvPr>
              <p:cNvSpPr/>
              <p:nvPr/>
            </p:nvSpPr>
            <p:spPr>
              <a:xfrm>
                <a:off x="4196475" y="2037175"/>
                <a:ext cx="14927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5971" h="4796" extrusionOk="0">
                    <a:moveTo>
                      <a:pt x="3805" y="1"/>
                    </a:moveTo>
                    <a:cubicBezTo>
                      <a:pt x="3053" y="1"/>
                      <a:pt x="1056" y="1471"/>
                      <a:pt x="1056" y="1471"/>
                    </a:cubicBezTo>
                    <a:cubicBezTo>
                      <a:pt x="1056" y="1471"/>
                      <a:pt x="205" y="1657"/>
                      <a:pt x="0" y="1738"/>
                    </a:cubicBezTo>
                    <a:lnTo>
                      <a:pt x="332" y="4500"/>
                    </a:lnTo>
                    <a:lnTo>
                      <a:pt x="1226" y="4513"/>
                    </a:lnTo>
                    <a:cubicBezTo>
                      <a:pt x="1226" y="4513"/>
                      <a:pt x="1796" y="4796"/>
                      <a:pt x="2708" y="4796"/>
                    </a:cubicBezTo>
                    <a:cubicBezTo>
                      <a:pt x="3216" y="4796"/>
                      <a:pt x="3830" y="4708"/>
                      <a:pt x="4510" y="4435"/>
                    </a:cubicBezTo>
                    <a:cubicBezTo>
                      <a:pt x="5214" y="4155"/>
                      <a:pt x="5203" y="3745"/>
                      <a:pt x="5004" y="3691"/>
                    </a:cubicBezTo>
                    <a:cubicBezTo>
                      <a:pt x="4970" y="3682"/>
                      <a:pt x="4925" y="3678"/>
                      <a:pt x="4875" y="3678"/>
                    </a:cubicBezTo>
                    <a:cubicBezTo>
                      <a:pt x="4575" y="3678"/>
                      <a:pt x="4045" y="3814"/>
                      <a:pt x="3974" y="3814"/>
                    </a:cubicBezTo>
                    <a:cubicBezTo>
                      <a:pt x="3968" y="3814"/>
                      <a:pt x="3965" y="3813"/>
                      <a:pt x="3967" y="3811"/>
                    </a:cubicBezTo>
                    <a:cubicBezTo>
                      <a:pt x="3990" y="3777"/>
                      <a:pt x="4793" y="3646"/>
                      <a:pt x="5073" y="3487"/>
                    </a:cubicBezTo>
                    <a:cubicBezTo>
                      <a:pt x="5584" y="3198"/>
                      <a:pt x="5717" y="2721"/>
                      <a:pt x="5405" y="2713"/>
                    </a:cubicBezTo>
                    <a:cubicBezTo>
                      <a:pt x="5402" y="2713"/>
                      <a:pt x="5399" y="2713"/>
                      <a:pt x="5397" y="2713"/>
                    </a:cubicBezTo>
                    <a:cubicBezTo>
                      <a:pt x="5089" y="2713"/>
                      <a:pt x="3732" y="2975"/>
                      <a:pt x="3711" y="2980"/>
                    </a:cubicBezTo>
                    <a:cubicBezTo>
                      <a:pt x="3706" y="2981"/>
                      <a:pt x="3702" y="2982"/>
                      <a:pt x="3699" y="2982"/>
                    </a:cubicBezTo>
                    <a:cubicBezTo>
                      <a:pt x="3676" y="2982"/>
                      <a:pt x="3702" y="2951"/>
                      <a:pt x="3773" y="2934"/>
                    </a:cubicBezTo>
                    <a:cubicBezTo>
                      <a:pt x="5028" y="2611"/>
                      <a:pt x="5398" y="2608"/>
                      <a:pt x="5547" y="2530"/>
                    </a:cubicBezTo>
                    <a:cubicBezTo>
                      <a:pt x="5971" y="2308"/>
                      <a:pt x="5845" y="1747"/>
                      <a:pt x="5481" y="1731"/>
                    </a:cubicBezTo>
                    <a:cubicBezTo>
                      <a:pt x="5477" y="1731"/>
                      <a:pt x="5474" y="1731"/>
                      <a:pt x="5470" y="1731"/>
                    </a:cubicBezTo>
                    <a:cubicBezTo>
                      <a:pt x="5209" y="1731"/>
                      <a:pt x="3801" y="2142"/>
                      <a:pt x="3594" y="2142"/>
                    </a:cubicBezTo>
                    <a:cubicBezTo>
                      <a:pt x="3579" y="2142"/>
                      <a:pt x="3571" y="2140"/>
                      <a:pt x="3569" y="2135"/>
                    </a:cubicBezTo>
                    <a:cubicBezTo>
                      <a:pt x="3540" y="2069"/>
                      <a:pt x="5102" y="1838"/>
                      <a:pt x="5224" y="1432"/>
                    </a:cubicBezTo>
                    <a:cubicBezTo>
                      <a:pt x="5285" y="1223"/>
                      <a:pt x="4978" y="1083"/>
                      <a:pt x="4800" y="1039"/>
                    </a:cubicBezTo>
                    <a:cubicBezTo>
                      <a:pt x="4731" y="1022"/>
                      <a:pt x="4651" y="1015"/>
                      <a:pt x="4564" y="1015"/>
                    </a:cubicBezTo>
                    <a:cubicBezTo>
                      <a:pt x="3878" y="1015"/>
                      <a:pt x="2731" y="1471"/>
                      <a:pt x="2731" y="1471"/>
                    </a:cubicBezTo>
                    <a:cubicBezTo>
                      <a:pt x="2731" y="1471"/>
                      <a:pt x="5131" y="1"/>
                      <a:pt x="38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4" name="Google Shape;7514;p38">
                <a:extLst>
                  <a:ext uri="{FF2B5EF4-FFF2-40B4-BE49-F238E27FC236}">
                    <a16:creationId xmlns:a16="http://schemas.microsoft.com/office/drawing/2014/main" id="{20B8E681-1874-F5BE-7EAD-E09BD383D6B5}"/>
                  </a:ext>
                </a:extLst>
              </p:cNvPr>
              <p:cNvSpPr/>
              <p:nvPr/>
            </p:nvSpPr>
            <p:spPr>
              <a:xfrm>
                <a:off x="4559325" y="1940450"/>
                <a:ext cx="50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50" extrusionOk="0">
                    <a:moveTo>
                      <a:pt x="1644" y="0"/>
                    </a:moveTo>
                    <a:cubicBezTo>
                      <a:pt x="1393" y="0"/>
                      <a:pt x="1047" y="458"/>
                      <a:pt x="1047" y="458"/>
                    </a:cubicBezTo>
                    <a:cubicBezTo>
                      <a:pt x="0" y="1353"/>
                      <a:pt x="100" y="1777"/>
                      <a:pt x="340" y="1835"/>
                    </a:cubicBezTo>
                    <a:cubicBezTo>
                      <a:pt x="378" y="1844"/>
                      <a:pt x="418" y="1849"/>
                      <a:pt x="462" y="1849"/>
                    </a:cubicBezTo>
                    <a:cubicBezTo>
                      <a:pt x="695" y="1849"/>
                      <a:pt x="1002" y="1709"/>
                      <a:pt x="1318" y="1332"/>
                    </a:cubicBezTo>
                    <a:cubicBezTo>
                      <a:pt x="2006" y="516"/>
                      <a:pt x="1980" y="339"/>
                      <a:pt x="1795" y="82"/>
                    </a:cubicBezTo>
                    <a:cubicBezTo>
                      <a:pt x="1753" y="24"/>
                      <a:pt x="1701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5" name="Google Shape;7515;p38">
                <a:extLst>
                  <a:ext uri="{FF2B5EF4-FFF2-40B4-BE49-F238E27FC236}">
                    <a16:creationId xmlns:a16="http://schemas.microsoft.com/office/drawing/2014/main" id="{FF021008-CFA9-4ED3-D55C-36DC414F46CA}"/>
                  </a:ext>
                </a:extLst>
              </p:cNvPr>
              <p:cNvSpPr/>
              <p:nvPr/>
            </p:nvSpPr>
            <p:spPr>
              <a:xfrm>
                <a:off x="4571575" y="1973750"/>
                <a:ext cx="2295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312" extrusionOk="0">
                    <a:moveTo>
                      <a:pt x="828" y="0"/>
                    </a:moveTo>
                    <a:cubicBezTo>
                      <a:pt x="262" y="515"/>
                      <a:pt x="0" y="806"/>
                      <a:pt x="196" y="1098"/>
                    </a:cubicBezTo>
                    <a:cubicBezTo>
                      <a:pt x="290" y="1238"/>
                      <a:pt x="430" y="1311"/>
                      <a:pt x="557" y="1311"/>
                    </a:cubicBezTo>
                    <a:cubicBezTo>
                      <a:pt x="695" y="1311"/>
                      <a:pt x="817" y="1226"/>
                      <a:pt x="851" y="1050"/>
                    </a:cubicBezTo>
                    <a:cubicBezTo>
                      <a:pt x="917" y="709"/>
                      <a:pt x="828" y="0"/>
                      <a:pt x="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6" name="Google Shape;7516;p38">
                <a:extLst>
                  <a:ext uri="{FF2B5EF4-FFF2-40B4-BE49-F238E27FC236}">
                    <a16:creationId xmlns:a16="http://schemas.microsoft.com/office/drawing/2014/main" id="{BD049033-53F7-A0B5-4551-280D01D81816}"/>
                  </a:ext>
                </a:extLst>
              </p:cNvPr>
              <p:cNvSpPr/>
              <p:nvPr/>
            </p:nvSpPr>
            <p:spPr>
              <a:xfrm>
                <a:off x="4571575" y="1999975"/>
                <a:ext cx="22950" cy="288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155" extrusionOk="0">
                    <a:moveTo>
                      <a:pt x="852" y="1"/>
                    </a:moveTo>
                    <a:cubicBezTo>
                      <a:pt x="131" y="244"/>
                      <a:pt x="0" y="682"/>
                      <a:pt x="131" y="975"/>
                    </a:cubicBezTo>
                    <a:cubicBezTo>
                      <a:pt x="188" y="1101"/>
                      <a:pt x="319" y="1154"/>
                      <a:pt x="454" y="1154"/>
                    </a:cubicBezTo>
                    <a:cubicBezTo>
                      <a:pt x="631" y="1154"/>
                      <a:pt x="815" y="1063"/>
                      <a:pt x="852" y="926"/>
                    </a:cubicBezTo>
                    <a:cubicBezTo>
                      <a:pt x="917" y="682"/>
                      <a:pt x="852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7" name="Google Shape;7517;p38">
                <a:extLst>
                  <a:ext uri="{FF2B5EF4-FFF2-40B4-BE49-F238E27FC236}">
                    <a16:creationId xmlns:a16="http://schemas.microsoft.com/office/drawing/2014/main" id="{2EC1EB7B-4206-F2BA-2012-C11ECACC0A0E}"/>
                  </a:ext>
                </a:extLst>
              </p:cNvPr>
              <p:cNvSpPr/>
              <p:nvPr/>
            </p:nvSpPr>
            <p:spPr>
              <a:xfrm>
                <a:off x="3880950" y="1716850"/>
                <a:ext cx="328475" cy="456100"/>
              </a:xfrm>
              <a:custGeom>
                <a:avLst/>
                <a:gdLst/>
                <a:ahLst/>
                <a:cxnLst/>
                <a:rect l="l" t="t" r="r" b="b"/>
                <a:pathLst>
                  <a:path w="13139" h="18244" extrusionOk="0">
                    <a:moveTo>
                      <a:pt x="9673" y="0"/>
                    </a:moveTo>
                    <a:cubicBezTo>
                      <a:pt x="7611" y="0"/>
                      <a:pt x="1" y="9309"/>
                      <a:pt x="2905" y="14979"/>
                    </a:cubicBezTo>
                    <a:cubicBezTo>
                      <a:pt x="4299" y="17701"/>
                      <a:pt x="7724" y="18243"/>
                      <a:pt x="10229" y="18243"/>
                    </a:cubicBezTo>
                    <a:cubicBezTo>
                      <a:pt x="11885" y="18243"/>
                      <a:pt x="13139" y="18007"/>
                      <a:pt x="13139" y="18007"/>
                    </a:cubicBezTo>
                    <a:lnTo>
                      <a:pt x="13053" y="15044"/>
                    </a:lnTo>
                    <a:cubicBezTo>
                      <a:pt x="13029" y="14205"/>
                      <a:pt x="12353" y="13527"/>
                      <a:pt x="11517" y="13508"/>
                    </a:cubicBezTo>
                    <a:cubicBezTo>
                      <a:pt x="9802" y="13467"/>
                      <a:pt x="7152" y="13170"/>
                      <a:pt x="6621" y="11753"/>
                    </a:cubicBezTo>
                    <a:cubicBezTo>
                      <a:pt x="5824" y="9626"/>
                      <a:pt x="9794" y="12"/>
                      <a:pt x="9794" y="12"/>
                    </a:cubicBezTo>
                    <a:cubicBezTo>
                      <a:pt x="9756" y="4"/>
                      <a:pt x="9716" y="0"/>
                      <a:pt x="9673" y="0"/>
                    </a:cubicBezTo>
                    <a:close/>
                  </a:path>
                </a:pathLst>
              </a:custGeom>
              <a:solidFill>
                <a:srgbClr val="0086F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8" name="Google Shape;7518;p38">
                <a:extLst>
                  <a:ext uri="{FF2B5EF4-FFF2-40B4-BE49-F238E27FC236}">
                    <a16:creationId xmlns:a16="http://schemas.microsoft.com/office/drawing/2014/main" id="{01E234E5-1380-4865-971F-767AFE1A96AB}"/>
                  </a:ext>
                </a:extLst>
              </p:cNvPr>
              <p:cNvSpPr/>
              <p:nvPr/>
            </p:nvSpPr>
            <p:spPr>
              <a:xfrm>
                <a:off x="4131250" y="1743750"/>
                <a:ext cx="1102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1972" fill="none" extrusionOk="0">
                    <a:moveTo>
                      <a:pt x="1" y="0"/>
                    </a:moveTo>
                    <a:cubicBezTo>
                      <a:pt x="701" y="1537"/>
                      <a:pt x="4411" y="1972"/>
                      <a:pt x="3843" y="135"/>
                    </a:cubicBez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9" name="Google Shape;7519;p38">
                <a:extLst>
                  <a:ext uri="{FF2B5EF4-FFF2-40B4-BE49-F238E27FC236}">
                    <a16:creationId xmlns:a16="http://schemas.microsoft.com/office/drawing/2014/main" id="{535BDA37-05DF-CBF7-9CC0-0231D10EAC59}"/>
                  </a:ext>
                </a:extLst>
              </p:cNvPr>
              <p:cNvSpPr/>
              <p:nvPr/>
            </p:nvSpPr>
            <p:spPr>
              <a:xfrm>
                <a:off x="4454525" y="1951725"/>
                <a:ext cx="4675" cy="236800"/>
              </a:xfrm>
              <a:custGeom>
                <a:avLst/>
                <a:gdLst/>
                <a:ahLst/>
                <a:cxnLst/>
                <a:rect l="l" t="t" r="r" b="b"/>
                <a:pathLst>
                  <a:path w="187" h="9472" fill="none" extrusionOk="0">
                    <a:moveTo>
                      <a:pt x="186" y="0"/>
                    </a:moveTo>
                    <a:lnTo>
                      <a:pt x="1" y="9472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0" name="Google Shape;7520;p38">
                <a:extLst>
                  <a:ext uri="{FF2B5EF4-FFF2-40B4-BE49-F238E27FC236}">
                    <a16:creationId xmlns:a16="http://schemas.microsoft.com/office/drawing/2014/main" id="{485E2A5A-E4D9-431C-1F14-B1F7B9E5C8CE}"/>
                  </a:ext>
                </a:extLst>
              </p:cNvPr>
              <p:cNvSpPr/>
              <p:nvPr/>
            </p:nvSpPr>
            <p:spPr>
              <a:xfrm>
                <a:off x="4239150" y="1978350"/>
                <a:ext cx="322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661" fill="none" extrusionOk="0">
                    <a:moveTo>
                      <a:pt x="1" y="1"/>
                    </a:moveTo>
                    <a:lnTo>
                      <a:pt x="1290" y="661"/>
                    </a:ln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1" name="Google Shape;7521;p38">
                <a:extLst>
                  <a:ext uri="{FF2B5EF4-FFF2-40B4-BE49-F238E27FC236}">
                    <a16:creationId xmlns:a16="http://schemas.microsoft.com/office/drawing/2014/main" id="{44146CF0-293C-7945-90BD-F73379A6888B}"/>
                  </a:ext>
                </a:extLst>
              </p:cNvPr>
              <p:cNvSpPr/>
              <p:nvPr/>
            </p:nvSpPr>
            <p:spPr>
              <a:xfrm>
                <a:off x="4262700" y="1924750"/>
                <a:ext cx="159750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6390" h="2527" fill="none" extrusionOk="0">
                    <a:moveTo>
                      <a:pt x="0" y="2526"/>
                    </a:moveTo>
                    <a:cubicBezTo>
                      <a:pt x="0" y="2526"/>
                      <a:pt x="3187" y="859"/>
                      <a:pt x="6389" y="0"/>
                    </a:cubicBezTo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2" name="Google Shape;7522;p38">
                <a:extLst>
                  <a:ext uri="{FF2B5EF4-FFF2-40B4-BE49-F238E27FC236}">
                    <a16:creationId xmlns:a16="http://schemas.microsoft.com/office/drawing/2014/main" id="{654BC90C-C9ED-CF72-411A-BB1D6F3095E8}"/>
                  </a:ext>
                </a:extLst>
              </p:cNvPr>
              <p:cNvSpPr/>
              <p:nvPr/>
            </p:nvSpPr>
            <p:spPr>
              <a:xfrm>
                <a:off x="4253225" y="198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5250" cap="rnd" cmpd="sng">
                <a:solidFill>
                  <a:srgbClr val="2424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3" name="Google Shape;7523;p38">
                <a:extLst>
                  <a:ext uri="{FF2B5EF4-FFF2-40B4-BE49-F238E27FC236}">
                    <a16:creationId xmlns:a16="http://schemas.microsoft.com/office/drawing/2014/main" id="{31A1BAE3-1420-D6A0-C7EB-571CBA607BD1}"/>
                  </a:ext>
                </a:extLst>
              </p:cNvPr>
              <p:cNvSpPr/>
              <p:nvPr/>
            </p:nvSpPr>
            <p:spPr>
              <a:xfrm>
                <a:off x="4537075" y="2600175"/>
                <a:ext cx="14990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1947" extrusionOk="0">
                    <a:moveTo>
                      <a:pt x="3749" y="1"/>
                    </a:moveTo>
                    <a:cubicBezTo>
                      <a:pt x="2213" y="1"/>
                      <a:pt x="1" y="930"/>
                      <a:pt x="1" y="930"/>
                    </a:cubicBezTo>
                    <a:lnTo>
                      <a:pt x="12" y="1947"/>
                    </a:lnTo>
                    <a:lnTo>
                      <a:pt x="5494" y="1947"/>
                    </a:lnTo>
                    <a:cubicBezTo>
                      <a:pt x="5494" y="1947"/>
                      <a:pt x="5996" y="1295"/>
                      <a:pt x="4889" y="318"/>
                    </a:cubicBezTo>
                    <a:cubicBezTo>
                      <a:pt x="4629" y="89"/>
                      <a:pt x="4221" y="1"/>
                      <a:pt x="3749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4" name="Google Shape;7524;p38">
                <a:extLst>
                  <a:ext uri="{FF2B5EF4-FFF2-40B4-BE49-F238E27FC236}">
                    <a16:creationId xmlns:a16="http://schemas.microsoft.com/office/drawing/2014/main" id="{844DE9F6-10AB-DFA4-17FF-1B0FB200BCCB}"/>
                  </a:ext>
                </a:extLst>
              </p:cNvPr>
              <p:cNvSpPr/>
              <p:nvPr/>
            </p:nvSpPr>
            <p:spPr>
              <a:xfrm>
                <a:off x="4232600" y="2594950"/>
                <a:ext cx="14987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1946" extrusionOk="0">
                    <a:moveTo>
                      <a:pt x="3750" y="0"/>
                    </a:moveTo>
                    <a:cubicBezTo>
                      <a:pt x="2214" y="0"/>
                      <a:pt x="1" y="929"/>
                      <a:pt x="1" y="929"/>
                    </a:cubicBezTo>
                    <a:lnTo>
                      <a:pt x="11" y="1946"/>
                    </a:lnTo>
                    <a:lnTo>
                      <a:pt x="5493" y="1946"/>
                    </a:lnTo>
                    <a:cubicBezTo>
                      <a:pt x="5493" y="1946"/>
                      <a:pt x="5994" y="1294"/>
                      <a:pt x="4890" y="317"/>
                    </a:cubicBezTo>
                    <a:cubicBezTo>
                      <a:pt x="4630" y="88"/>
                      <a:pt x="4222" y="0"/>
                      <a:pt x="3750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5" name="Google Shape;7525;p38">
                <a:extLst>
                  <a:ext uri="{FF2B5EF4-FFF2-40B4-BE49-F238E27FC236}">
                    <a16:creationId xmlns:a16="http://schemas.microsoft.com/office/drawing/2014/main" id="{36174B6E-0C1E-E16A-54B6-B5BD6BCBACEC}"/>
                  </a:ext>
                </a:extLst>
              </p:cNvPr>
              <p:cNvSpPr/>
              <p:nvPr/>
            </p:nvSpPr>
            <p:spPr>
              <a:xfrm>
                <a:off x="3144375" y="2216325"/>
                <a:ext cx="536000" cy="448225"/>
              </a:xfrm>
              <a:custGeom>
                <a:avLst/>
                <a:gdLst/>
                <a:ahLst/>
                <a:cxnLst/>
                <a:rect l="l" t="t" r="r" b="b"/>
                <a:pathLst>
                  <a:path w="21440" h="17929" extrusionOk="0">
                    <a:moveTo>
                      <a:pt x="18557" y="0"/>
                    </a:moveTo>
                    <a:lnTo>
                      <a:pt x="7827" y="838"/>
                    </a:lnTo>
                    <a:cubicBezTo>
                      <a:pt x="7809" y="838"/>
                      <a:pt x="7790" y="837"/>
                      <a:pt x="7772" y="837"/>
                    </a:cubicBezTo>
                    <a:cubicBezTo>
                      <a:pt x="6953" y="837"/>
                      <a:pt x="6224" y="1360"/>
                      <a:pt x="5963" y="2140"/>
                    </a:cubicBezTo>
                    <a:lnTo>
                      <a:pt x="414" y="14555"/>
                    </a:lnTo>
                    <a:cubicBezTo>
                      <a:pt x="0" y="15791"/>
                      <a:pt x="1986" y="17880"/>
                      <a:pt x="3286" y="17886"/>
                    </a:cubicBezTo>
                    <a:lnTo>
                      <a:pt x="15380" y="17928"/>
                    </a:lnTo>
                    <a:cubicBezTo>
                      <a:pt x="15381" y="17928"/>
                      <a:pt x="15382" y="17928"/>
                      <a:pt x="15383" y="17928"/>
                    </a:cubicBezTo>
                    <a:cubicBezTo>
                      <a:pt x="16226" y="17928"/>
                      <a:pt x="16973" y="17376"/>
                      <a:pt x="17215" y="16567"/>
                    </a:cubicBezTo>
                    <a:lnTo>
                      <a:pt x="21080" y="3607"/>
                    </a:lnTo>
                    <a:cubicBezTo>
                      <a:pt x="21439" y="2404"/>
                      <a:pt x="19812" y="34"/>
                      <a:pt x="18557" y="0"/>
                    </a:cubicBezTo>
                    <a:close/>
                  </a:path>
                </a:pathLst>
              </a:custGeom>
              <a:solidFill>
                <a:srgbClr val="FCDB8B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6" name="Google Shape;7526;p38">
                <a:extLst>
                  <a:ext uri="{FF2B5EF4-FFF2-40B4-BE49-F238E27FC236}">
                    <a16:creationId xmlns:a16="http://schemas.microsoft.com/office/drawing/2014/main" id="{38AA41C4-8B84-9D6D-964B-56A2D7E3E41F}"/>
                  </a:ext>
                </a:extLst>
              </p:cNvPr>
              <p:cNvSpPr/>
              <p:nvPr/>
            </p:nvSpPr>
            <p:spPr>
              <a:xfrm>
                <a:off x="3145450" y="2205750"/>
                <a:ext cx="509375" cy="427375"/>
              </a:xfrm>
              <a:custGeom>
                <a:avLst/>
                <a:gdLst/>
                <a:ahLst/>
                <a:cxnLst/>
                <a:rect l="l" t="t" r="r" b="b"/>
                <a:pathLst>
                  <a:path w="20375" h="17095" extrusionOk="0">
                    <a:moveTo>
                      <a:pt x="6704" y="1"/>
                    </a:moveTo>
                    <a:cubicBezTo>
                      <a:pt x="5885" y="1"/>
                      <a:pt x="5156" y="524"/>
                      <a:pt x="4895" y="1303"/>
                    </a:cubicBezTo>
                    <a:lnTo>
                      <a:pt x="415" y="14533"/>
                    </a:lnTo>
                    <a:cubicBezTo>
                      <a:pt x="1" y="15766"/>
                      <a:pt x="916" y="17045"/>
                      <a:pt x="2221" y="17051"/>
                    </a:cubicBezTo>
                    <a:lnTo>
                      <a:pt x="14313" y="17095"/>
                    </a:lnTo>
                    <a:cubicBezTo>
                      <a:pt x="14314" y="17095"/>
                      <a:pt x="14315" y="17095"/>
                      <a:pt x="14317" y="17095"/>
                    </a:cubicBezTo>
                    <a:cubicBezTo>
                      <a:pt x="15161" y="17095"/>
                      <a:pt x="15906" y="16542"/>
                      <a:pt x="16148" y="15732"/>
                    </a:cubicBezTo>
                    <a:lnTo>
                      <a:pt x="20014" y="2772"/>
                    </a:lnTo>
                    <a:cubicBezTo>
                      <a:pt x="20374" y="1567"/>
                      <a:pt x="19493" y="351"/>
                      <a:pt x="18236" y="317"/>
                    </a:cubicBezTo>
                    <a:lnTo>
                      <a:pt x="6759" y="1"/>
                    </a:lnTo>
                    <a:cubicBezTo>
                      <a:pt x="6741" y="1"/>
                      <a:pt x="6722" y="1"/>
                      <a:pt x="6704" y="1"/>
                    </a:cubicBezTo>
                    <a:close/>
                  </a:path>
                </a:pathLst>
              </a:custGeom>
              <a:solidFill>
                <a:srgbClr val="FDC300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7" name="Google Shape;7527;p38">
                <a:extLst>
                  <a:ext uri="{FF2B5EF4-FFF2-40B4-BE49-F238E27FC236}">
                    <a16:creationId xmlns:a16="http://schemas.microsoft.com/office/drawing/2014/main" id="{9BB3C22C-98C1-D1A3-06BA-343E22602CF3}"/>
                  </a:ext>
                </a:extLst>
              </p:cNvPr>
              <p:cNvSpPr/>
              <p:nvPr/>
            </p:nvSpPr>
            <p:spPr>
              <a:xfrm>
                <a:off x="3281550" y="2256300"/>
                <a:ext cx="326825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3073" h="3001" extrusionOk="0">
                    <a:moveTo>
                      <a:pt x="1159" y="1"/>
                    </a:moveTo>
                    <a:cubicBezTo>
                      <a:pt x="964" y="1"/>
                      <a:pt x="788" y="123"/>
                      <a:pt x="725" y="308"/>
                    </a:cubicBezTo>
                    <a:lnTo>
                      <a:pt x="101" y="2134"/>
                    </a:lnTo>
                    <a:cubicBezTo>
                      <a:pt x="0" y="2420"/>
                      <a:pt x="211" y="2721"/>
                      <a:pt x="515" y="2727"/>
                    </a:cubicBezTo>
                    <a:lnTo>
                      <a:pt x="12014" y="3001"/>
                    </a:lnTo>
                    <a:cubicBezTo>
                      <a:pt x="12017" y="3001"/>
                      <a:pt x="12019" y="3001"/>
                      <a:pt x="12022" y="3001"/>
                    </a:cubicBezTo>
                    <a:cubicBezTo>
                      <a:pt x="12221" y="3001"/>
                      <a:pt x="12400" y="2871"/>
                      <a:pt x="12457" y="2679"/>
                    </a:cubicBezTo>
                    <a:lnTo>
                      <a:pt x="12986" y="892"/>
                    </a:lnTo>
                    <a:cubicBezTo>
                      <a:pt x="13072" y="609"/>
                      <a:pt x="12863" y="323"/>
                      <a:pt x="12569" y="315"/>
                    </a:cubicBezTo>
                    <a:lnTo>
                      <a:pt x="1163" y="1"/>
                    </a:lnTo>
                    <a:cubicBezTo>
                      <a:pt x="1162" y="1"/>
                      <a:pt x="1161" y="1"/>
                      <a:pt x="1159" y="1"/>
                    </a:cubicBezTo>
                    <a:close/>
                  </a:path>
                </a:pathLst>
              </a:custGeom>
              <a:solidFill>
                <a:srgbClr val="FCDB8B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8" name="Google Shape;7528;p38">
                <a:extLst>
                  <a:ext uri="{FF2B5EF4-FFF2-40B4-BE49-F238E27FC236}">
                    <a16:creationId xmlns:a16="http://schemas.microsoft.com/office/drawing/2014/main" id="{45F33CA3-386F-6421-4100-9A557D0BC007}"/>
                  </a:ext>
                </a:extLst>
              </p:cNvPr>
              <p:cNvSpPr/>
              <p:nvPr/>
            </p:nvSpPr>
            <p:spPr>
              <a:xfrm>
                <a:off x="3265125" y="2360000"/>
                <a:ext cx="54450" cy="46700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868" extrusionOk="0">
                    <a:moveTo>
                      <a:pt x="1088" y="1"/>
                    </a:moveTo>
                    <a:cubicBezTo>
                      <a:pt x="689" y="1"/>
                      <a:pt x="332" y="254"/>
                      <a:pt x="203" y="633"/>
                    </a:cubicBezTo>
                    <a:cubicBezTo>
                      <a:pt x="1" y="1230"/>
                      <a:pt x="431" y="1848"/>
                      <a:pt x="1060" y="1867"/>
                    </a:cubicBezTo>
                    <a:lnTo>
                      <a:pt x="1068" y="1867"/>
                    </a:lnTo>
                    <a:cubicBezTo>
                      <a:pt x="1076" y="1867"/>
                      <a:pt x="1083" y="1867"/>
                      <a:pt x="1091" y="1867"/>
                    </a:cubicBezTo>
                    <a:cubicBezTo>
                      <a:pt x="1491" y="1867"/>
                      <a:pt x="1847" y="1614"/>
                      <a:pt x="1975" y="1233"/>
                    </a:cubicBezTo>
                    <a:cubicBezTo>
                      <a:pt x="2178" y="638"/>
                      <a:pt x="1747" y="19"/>
                      <a:pt x="1118" y="1"/>
                    </a:cubicBezTo>
                    <a:lnTo>
                      <a:pt x="1110" y="1"/>
                    </a:lnTo>
                    <a:cubicBezTo>
                      <a:pt x="1103" y="1"/>
                      <a:pt x="1095" y="1"/>
                      <a:pt x="1088" y="1"/>
                    </a:cubicBezTo>
                    <a:close/>
                  </a:path>
                </a:pathLst>
              </a:custGeom>
              <a:solidFill>
                <a:srgbClr val="FDC300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9" name="Google Shape;7529;p38">
                <a:extLst>
                  <a:ext uri="{FF2B5EF4-FFF2-40B4-BE49-F238E27FC236}">
                    <a16:creationId xmlns:a16="http://schemas.microsoft.com/office/drawing/2014/main" id="{BDFAFBF2-537F-C9CA-975D-C0F1CB546A7C}"/>
                  </a:ext>
                </a:extLst>
              </p:cNvPr>
              <p:cNvSpPr/>
              <p:nvPr/>
            </p:nvSpPr>
            <p:spPr>
              <a:xfrm>
                <a:off x="3379100" y="2363125"/>
                <a:ext cx="54450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867" extrusionOk="0">
                    <a:moveTo>
                      <a:pt x="1088" y="0"/>
                    </a:moveTo>
                    <a:cubicBezTo>
                      <a:pt x="689" y="0"/>
                      <a:pt x="331" y="255"/>
                      <a:pt x="203" y="634"/>
                    </a:cubicBezTo>
                    <a:cubicBezTo>
                      <a:pt x="1" y="1229"/>
                      <a:pt x="431" y="1849"/>
                      <a:pt x="1060" y="1867"/>
                    </a:cubicBezTo>
                    <a:lnTo>
                      <a:pt x="1068" y="1867"/>
                    </a:lnTo>
                    <a:cubicBezTo>
                      <a:pt x="1075" y="1867"/>
                      <a:pt x="1083" y="1867"/>
                      <a:pt x="1090" y="1867"/>
                    </a:cubicBezTo>
                    <a:cubicBezTo>
                      <a:pt x="1489" y="1867"/>
                      <a:pt x="1847" y="1614"/>
                      <a:pt x="1975" y="1234"/>
                    </a:cubicBezTo>
                    <a:cubicBezTo>
                      <a:pt x="2177" y="638"/>
                      <a:pt x="1747" y="18"/>
                      <a:pt x="1118" y="0"/>
                    </a:cubicBezTo>
                    <a:lnTo>
                      <a:pt x="1110" y="0"/>
                    </a:lnTo>
                    <a:cubicBezTo>
                      <a:pt x="1103" y="0"/>
                      <a:pt x="1095" y="0"/>
                      <a:pt x="1088" y="0"/>
                    </a:cubicBezTo>
                    <a:close/>
                  </a:path>
                </a:pathLst>
              </a:custGeom>
              <a:solidFill>
                <a:srgbClr val="FDC300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0" name="Google Shape;7530;p38">
                <a:extLst>
                  <a:ext uri="{FF2B5EF4-FFF2-40B4-BE49-F238E27FC236}">
                    <a16:creationId xmlns:a16="http://schemas.microsoft.com/office/drawing/2014/main" id="{643F5B02-A9AB-06E2-6E6A-195171F33AAF}"/>
                  </a:ext>
                </a:extLst>
              </p:cNvPr>
              <p:cNvSpPr/>
              <p:nvPr/>
            </p:nvSpPr>
            <p:spPr>
              <a:xfrm>
                <a:off x="3239175" y="2442475"/>
                <a:ext cx="54450" cy="46700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868" extrusionOk="0">
                    <a:moveTo>
                      <a:pt x="1084" y="1"/>
                    </a:moveTo>
                    <a:cubicBezTo>
                      <a:pt x="685" y="1"/>
                      <a:pt x="331" y="255"/>
                      <a:pt x="203" y="633"/>
                    </a:cubicBezTo>
                    <a:cubicBezTo>
                      <a:pt x="1" y="1230"/>
                      <a:pt x="431" y="1848"/>
                      <a:pt x="1060" y="1867"/>
                    </a:cubicBezTo>
                    <a:lnTo>
                      <a:pt x="1066" y="1867"/>
                    </a:lnTo>
                    <a:cubicBezTo>
                      <a:pt x="1075" y="1867"/>
                      <a:pt x="1084" y="1868"/>
                      <a:pt x="1092" y="1868"/>
                    </a:cubicBezTo>
                    <a:cubicBezTo>
                      <a:pt x="1491" y="1868"/>
                      <a:pt x="1849" y="1613"/>
                      <a:pt x="1975" y="1233"/>
                    </a:cubicBezTo>
                    <a:cubicBezTo>
                      <a:pt x="2177" y="636"/>
                      <a:pt x="1747" y="19"/>
                      <a:pt x="1118" y="1"/>
                    </a:cubicBezTo>
                    <a:lnTo>
                      <a:pt x="1110" y="1"/>
                    </a:lnTo>
                    <a:cubicBezTo>
                      <a:pt x="1101" y="1"/>
                      <a:pt x="1093" y="1"/>
                      <a:pt x="1084" y="1"/>
                    </a:cubicBezTo>
                    <a:close/>
                  </a:path>
                </a:pathLst>
              </a:custGeom>
              <a:solidFill>
                <a:srgbClr val="FDC300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1" name="Google Shape;7531;p38">
                <a:extLst>
                  <a:ext uri="{FF2B5EF4-FFF2-40B4-BE49-F238E27FC236}">
                    <a16:creationId xmlns:a16="http://schemas.microsoft.com/office/drawing/2014/main" id="{25032417-454E-1417-EDA4-14BA3C8DA297}"/>
                  </a:ext>
                </a:extLst>
              </p:cNvPr>
              <p:cNvSpPr/>
              <p:nvPr/>
            </p:nvSpPr>
            <p:spPr>
              <a:xfrm>
                <a:off x="3353100" y="2445600"/>
                <a:ext cx="54450" cy="46700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868" extrusionOk="0">
                    <a:moveTo>
                      <a:pt x="1089" y="0"/>
                    </a:moveTo>
                    <a:cubicBezTo>
                      <a:pt x="689" y="0"/>
                      <a:pt x="333" y="255"/>
                      <a:pt x="203" y="633"/>
                    </a:cubicBezTo>
                    <a:cubicBezTo>
                      <a:pt x="1" y="1230"/>
                      <a:pt x="433" y="1849"/>
                      <a:pt x="1060" y="1867"/>
                    </a:cubicBezTo>
                    <a:lnTo>
                      <a:pt x="1068" y="1867"/>
                    </a:lnTo>
                    <a:cubicBezTo>
                      <a:pt x="1078" y="1867"/>
                      <a:pt x="1088" y="1867"/>
                      <a:pt x="1098" y="1867"/>
                    </a:cubicBezTo>
                    <a:cubicBezTo>
                      <a:pt x="1495" y="1867"/>
                      <a:pt x="1851" y="1613"/>
                      <a:pt x="1975" y="1234"/>
                    </a:cubicBezTo>
                    <a:cubicBezTo>
                      <a:pt x="2178" y="638"/>
                      <a:pt x="1747" y="18"/>
                      <a:pt x="1120" y="0"/>
                    </a:cubicBezTo>
                    <a:lnTo>
                      <a:pt x="1112" y="0"/>
                    </a:lnTo>
                    <a:cubicBezTo>
                      <a:pt x="1104" y="0"/>
                      <a:pt x="1097" y="0"/>
                      <a:pt x="1089" y="0"/>
                    </a:cubicBezTo>
                    <a:close/>
                  </a:path>
                </a:pathLst>
              </a:custGeom>
              <a:solidFill>
                <a:srgbClr val="FDC300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2" name="Google Shape;7532;p38">
                <a:extLst>
                  <a:ext uri="{FF2B5EF4-FFF2-40B4-BE49-F238E27FC236}">
                    <a16:creationId xmlns:a16="http://schemas.microsoft.com/office/drawing/2014/main" id="{04019950-B228-6FDD-D912-92D727632345}"/>
                  </a:ext>
                </a:extLst>
              </p:cNvPr>
              <p:cNvSpPr/>
              <p:nvPr/>
            </p:nvSpPr>
            <p:spPr>
              <a:xfrm>
                <a:off x="3474675" y="2448950"/>
                <a:ext cx="54450" cy="46700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868" extrusionOk="0">
                    <a:moveTo>
                      <a:pt x="1088" y="0"/>
                    </a:moveTo>
                    <a:cubicBezTo>
                      <a:pt x="687" y="0"/>
                      <a:pt x="331" y="254"/>
                      <a:pt x="203" y="633"/>
                    </a:cubicBezTo>
                    <a:cubicBezTo>
                      <a:pt x="1" y="1230"/>
                      <a:pt x="431" y="1847"/>
                      <a:pt x="1060" y="1867"/>
                    </a:cubicBezTo>
                    <a:lnTo>
                      <a:pt x="1068" y="1867"/>
                    </a:lnTo>
                    <a:cubicBezTo>
                      <a:pt x="1075" y="1867"/>
                      <a:pt x="1083" y="1867"/>
                      <a:pt x="1090" y="1867"/>
                    </a:cubicBezTo>
                    <a:cubicBezTo>
                      <a:pt x="1489" y="1867"/>
                      <a:pt x="1847" y="1614"/>
                      <a:pt x="1975" y="1233"/>
                    </a:cubicBezTo>
                    <a:cubicBezTo>
                      <a:pt x="2177" y="638"/>
                      <a:pt x="1747" y="18"/>
                      <a:pt x="1118" y="1"/>
                    </a:cubicBezTo>
                    <a:lnTo>
                      <a:pt x="1110" y="1"/>
                    </a:lnTo>
                    <a:cubicBezTo>
                      <a:pt x="1103" y="1"/>
                      <a:pt x="1095" y="0"/>
                      <a:pt x="1088" y="0"/>
                    </a:cubicBezTo>
                    <a:close/>
                  </a:path>
                </a:pathLst>
              </a:custGeom>
              <a:solidFill>
                <a:srgbClr val="FDC300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3" name="Google Shape;7533;p38">
                <a:extLst>
                  <a:ext uri="{FF2B5EF4-FFF2-40B4-BE49-F238E27FC236}">
                    <a16:creationId xmlns:a16="http://schemas.microsoft.com/office/drawing/2014/main" id="{A2162842-2371-2996-7724-EF464532AB31}"/>
                  </a:ext>
                </a:extLst>
              </p:cNvPr>
              <p:cNvSpPr/>
              <p:nvPr/>
            </p:nvSpPr>
            <p:spPr>
              <a:xfrm>
                <a:off x="3209675" y="2526700"/>
                <a:ext cx="54425" cy="46700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1868" extrusionOk="0">
                    <a:moveTo>
                      <a:pt x="1087" y="0"/>
                    </a:moveTo>
                    <a:cubicBezTo>
                      <a:pt x="687" y="0"/>
                      <a:pt x="331" y="255"/>
                      <a:pt x="202" y="634"/>
                    </a:cubicBezTo>
                    <a:cubicBezTo>
                      <a:pt x="0" y="1230"/>
                      <a:pt x="430" y="1849"/>
                      <a:pt x="1059" y="1867"/>
                    </a:cubicBezTo>
                    <a:lnTo>
                      <a:pt x="1067" y="1867"/>
                    </a:lnTo>
                    <a:cubicBezTo>
                      <a:pt x="1077" y="1867"/>
                      <a:pt x="1087" y="1867"/>
                      <a:pt x="1097" y="1867"/>
                    </a:cubicBezTo>
                    <a:cubicBezTo>
                      <a:pt x="1492" y="1867"/>
                      <a:pt x="1845" y="1613"/>
                      <a:pt x="1975" y="1234"/>
                    </a:cubicBezTo>
                    <a:cubicBezTo>
                      <a:pt x="2177" y="638"/>
                      <a:pt x="1747" y="20"/>
                      <a:pt x="1118" y="1"/>
                    </a:cubicBezTo>
                    <a:lnTo>
                      <a:pt x="1109" y="1"/>
                    </a:lnTo>
                    <a:cubicBezTo>
                      <a:pt x="1102" y="0"/>
                      <a:pt x="1095" y="0"/>
                      <a:pt x="1087" y="0"/>
                    </a:cubicBezTo>
                    <a:close/>
                  </a:path>
                </a:pathLst>
              </a:custGeom>
              <a:solidFill>
                <a:srgbClr val="FDC300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4" name="Google Shape;7534;p38">
                <a:extLst>
                  <a:ext uri="{FF2B5EF4-FFF2-40B4-BE49-F238E27FC236}">
                    <a16:creationId xmlns:a16="http://schemas.microsoft.com/office/drawing/2014/main" id="{2026F1E6-1E8B-9BF1-FD02-A163168A8FC4}"/>
                  </a:ext>
                </a:extLst>
              </p:cNvPr>
              <p:cNvSpPr/>
              <p:nvPr/>
            </p:nvSpPr>
            <p:spPr>
              <a:xfrm>
                <a:off x="3323600" y="2529850"/>
                <a:ext cx="54475" cy="4670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1868" extrusionOk="0">
                    <a:moveTo>
                      <a:pt x="1089" y="0"/>
                    </a:moveTo>
                    <a:cubicBezTo>
                      <a:pt x="689" y="0"/>
                      <a:pt x="333" y="255"/>
                      <a:pt x="202" y="633"/>
                    </a:cubicBezTo>
                    <a:cubicBezTo>
                      <a:pt x="0" y="1230"/>
                      <a:pt x="432" y="1849"/>
                      <a:pt x="1060" y="1867"/>
                    </a:cubicBezTo>
                    <a:lnTo>
                      <a:pt x="1068" y="1867"/>
                    </a:lnTo>
                    <a:cubicBezTo>
                      <a:pt x="1075" y="1867"/>
                      <a:pt x="1083" y="1867"/>
                      <a:pt x="1090" y="1867"/>
                    </a:cubicBezTo>
                    <a:cubicBezTo>
                      <a:pt x="1490" y="1867"/>
                      <a:pt x="1846" y="1615"/>
                      <a:pt x="1976" y="1235"/>
                    </a:cubicBezTo>
                    <a:cubicBezTo>
                      <a:pt x="2179" y="638"/>
                      <a:pt x="1747" y="18"/>
                      <a:pt x="1119" y="1"/>
                    </a:cubicBezTo>
                    <a:lnTo>
                      <a:pt x="1111" y="1"/>
                    </a:lnTo>
                    <a:cubicBezTo>
                      <a:pt x="1104" y="0"/>
                      <a:pt x="1096" y="0"/>
                      <a:pt x="1089" y="0"/>
                    </a:cubicBezTo>
                    <a:close/>
                  </a:path>
                </a:pathLst>
              </a:custGeom>
              <a:solidFill>
                <a:srgbClr val="FDC300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5" name="Google Shape;7535;p38">
                <a:extLst>
                  <a:ext uri="{FF2B5EF4-FFF2-40B4-BE49-F238E27FC236}">
                    <a16:creationId xmlns:a16="http://schemas.microsoft.com/office/drawing/2014/main" id="{2824DAD6-EC04-914A-4CF0-FFAB97008BCA}"/>
                  </a:ext>
                </a:extLst>
              </p:cNvPr>
              <p:cNvSpPr/>
              <p:nvPr/>
            </p:nvSpPr>
            <p:spPr>
              <a:xfrm>
                <a:off x="3445075" y="2533150"/>
                <a:ext cx="54450" cy="46700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868" extrusionOk="0">
                    <a:moveTo>
                      <a:pt x="1089" y="1"/>
                    </a:moveTo>
                    <a:cubicBezTo>
                      <a:pt x="689" y="1"/>
                      <a:pt x="333" y="256"/>
                      <a:pt x="203" y="635"/>
                    </a:cubicBezTo>
                    <a:cubicBezTo>
                      <a:pt x="1" y="1232"/>
                      <a:pt x="433" y="1850"/>
                      <a:pt x="1060" y="1867"/>
                    </a:cubicBezTo>
                    <a:lnTo>
                      <a:pt x="1068" y="1867"/>
                    </a:lnTo>
                    <a:cubicBezTo>
                      <a:pt x="1077" y="1868"/>
                      <a:pt x="1086" y="1868"/>
                      <a:pt x="1094" y="1868"/>
                    </a:cubicBezTo>
                    <a:cubicBezTo>
                      <a:pt x="1493" y="1868"/>
                      <a:pt x="1847" y="1615"/>
                      <a:pt x="1975" y="1235"/>
                    </a:cubicBezTo>
                    <a:cubicBezTo>
                      <a:pt x="2178" y="638"/>
                      <a:pt x="1747" y="21"/>
                      <a:pt x="1120" y="1"/>
                    </a:cubicBezTo>
                    <a:lnTo>
                      <a:pt x="1112" y="1"/>
                    </a:lnTo>
                    <a:cubicBezTo>
                      <a:pt x="1104" y="1"/>
                      <a:pt x="1097" y="1"/>
                      <a:pt x="1089" y="1"/>
                    </a:cubicBezTo>
                    <a:close/>
                  </a:path>
                </a:pathLst>
              </a:custGeom>
              <a:solidFill>
                <a:srgbClr val="FDC300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6" name="Google Shape;7536;p38">
                <a:extLst>
                  <a:ext uri="{FF2B5EF4-FFF2-40B4-BE49-F238E27FC236}">
                    <a16:creationId xmlns:a16="http://schemas.microsoft.com/office/drawing/2014/main" id="{2ECC76A4-0E5A-6672-1E4C-FC3BBC453BCF}"/>
                  </a:ext>
                </a:extLst>
              </p:cNvPr>
              <p:cNvSpPr/>
              <p:nvPr/>
            </p:nvSpPr>
            <p:spPr>
              <a:xfrm>
                <a:off x="3496600" y="2368700"/>
                <a:ext cx="54425" cy="46700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1868" extrusionOk="0">
                    <a:moveTo>
                      <a:pt x="1084" y="0"/>
                    </a:moveTo>
                    <a:cubicBezTo>
                      <a:pt x="686" y="0"/>
                      <a:pt x="331" y="255"/>
                      <a:pt x="202" y="633"/>
                    </a:cubicBezTo>
                    <a:cubicBezTo>
                      <a:pt x="0" y="1230"/>
                      <a:pt x="430" y="1847"/>
                      <a:pt x="1059" y="1867"/>
                    </a:cubicBezTo>
                    <a:lnTo>
                      <a:pt x="1067" y="1867"/>
                    </a:lnTo>
                    <a:cubicBezTo>
                      <a:pt x="1075" y="1867"/>
                      <a:pt x="1082" y="1867"/>
                      <a:pt x="1090" y="1867"/>
                    </a:cubicBezTo>
                    <a:cubicBezTo>
                      <a:pt x="1490" y="1867"/>
                      <a:pt x="1846" y="1612"/>
                      <a:pt x="1975" y="1233"/>
                    </a:cubicBezTo>
                    <a:cubicBezTo>
                      <a:pt x="2177" y="636"/>
                      <a:pt x="1747" y="18"/>
                      <a:pt x="1118" y="1"/>
                    </a:cubicBezTo>
                    <a:lnTo>
                      <a:pt x="1110" y="1"/>
                    </a:lnTo>
                    <a:cubicBezTo>
                      <a:pt x="1101" y="0"/>
                      <a:pt x="1092" y="0"/>
                      <a:pt x="1084" y="0"/>
                    </a:cubicBezTo>
                    <a:close/>
                  </a:path>
                </a:pathLst>
              </a:custGeom>
              <a:solidFill>
                <a:srgbClr val="FDC300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20" name="Google Shape;7537;p38">
              <a:extLst>
                <a:ext uri="{FF2B5EF4-FFF2-40B4-BE49-F238E27FC236}">
                  <a16:creationId xmlns:a16="http://schemas.microsoft.com/office/drawing/2014/main" id="{8B5DE824-6D24-14FC-19F0-40C8576F587A}"/>
                </a:ext>
              </a:extLst>
            </p:cNvPr>
            <p:cNvGrpSpPr/>
            <p:nvPr/>
          </p:nvGrpSpPr>
          <p:grpSpPr>
            <a:xfrm>
              <a:off x="887987" y="3957024"/>
              <a:ext cx="667310" cy="950483"/>
              <a:chOff x="2277000" y="1517425"/>
              <a:chExt cx="418875" cy="596625"/>
            </a:xfrm>
          </p:grpSpPr>
          <p:sp>
            <p:nvSpPr>
              <p:cNvPr id="952" name="Google Shape;7538;p38">
                <a:extLst>
                  <a:ext uri="{FF2B5EF4-FFF2-40B4-BE49-F238E27FC236}">
                    <a16:creationId xmlns:a16="http://schemas.microsoft.com/office/drawing/2014/main" id="{86ADC341-AE94-64C0-F746-BB47A7261D79}"/>
                  </a:ext>
                </a:extLst>
              </p:cNvPr>
              <p:cNvSpPr/>
              <p:nvPr/>
            </p:nvSpPr>
            <p:spPr>
              <a:xfrm>
                <a:off x="2277000" y="1519975"/>
                <a:ext cx="312225" cy="594075"/>
              </a:xfrm>
              <a:custGeom>
                <a:avLst/>
                <a:gdLst/>
                <a:ahLst/>
                <a:cxnLst/>
                <a:rect l="l" t="t" r="r" b="b"/>
                <a:pathLst>
                  <a:path w="12489" h="23763" extrusionOk="0">
                    <a:moveTo>
                      <a:pt x="8250" y="0"/>
                    </a:moveTo>
                    <a:cubicBezTo>
                      <a:pt x="8249" y="0"/>
                      <a:pt x="2564" y="384"/>
                      <a:pt x="1281" y="6173"/>
                    </a:cubicBezTo>
                    <a:cubicBezTo>
                      <a:pt x="0" y="11964"/>
                      <a:pt x="4302" y="15108"/>
                      <a:pt x="7030" y="15354"/>
                    </a:cubicBezTo>
                    <a:lnTo>
                      <a:pt x="9388" y="15603"/>
                    </a:lnTo>
                    <a:lnTo>
                      <a:pt x="10575" y="22696"/>
                    </a:lnTo>
                    <a:cubicBezTo>
                      <a:pt x="10678" y="23315"/>
                      <a:pt x="11214" y="23763"/>
                      <a:pt x="11834" y="23763"/>
                    </a:cubicBezTo>
                    <a:cubicBezTo>
                      <a:pt x="11855" y="23763"/>
                      <a:pt x="11876" y="23762"/>
                      <a:pt x="11898" y="23761"/>
                    </a:cubicBezTo>
                    <a:lnTo>
                      <a:pt x="12488" y="23731"/>
                    </a:lnTo>
                    <a:lnTo>
                      <a:pt x="10219" y="14975"/>
                    </a:lnTo>
                    <a:cubicBezTo>
                      <a:pt x="9884" y="15019"/>
                      <a:pt x="9552" y="15041"/>
                      <a:pt x="9223" y="15041"/>
                    </a:cubicBezTo>
                    <a:cubicBezTo>
                      <a:pt x="5490" y="15041"/>
                      <a:pt x="2246" y="12274"/>
                      <a:pt x="1747" y="8473"/>
                    </a:cubicBezTo>
                    <a:cubicBezTo>
                      <a:pt x="1204" y="4338"/>
                      <a:pt x="4115" y="545"/>
                      <a:pt x="825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3" name="Google Shape;7539;p38">
                <a:extLst>
                  <a:ext uri="{FF2B5EF4-FFF2-40B4-BE49-F238E27FC236}">
                    <a16:creationId xmlns:a16="http://schemas.microsoft.com/office/drawing/2014/main" id="{69C2FC9D-F2DD-C321-FE93-565B37217B6F}"/>
                  </a:ext>
                </a:extLst>
              </p:cNvPr>
              <p:cNvSpPr/>
              <p:nvPr/>
            </p:nvSpPr>
            <p:spPr>
              <a:xfrm>
                <a:off x="2522650" y="1885325"/>
                <a:ext cx="889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9133" extrusionOk="0">
                    <a:moveTo>
                      <a:pt x="1909" y="1"/>
                    </a:moveTo>
                    <a:lnTo>
                      <a:pt x="951" y="187"/>
                    </a:lnTo>
                    <a:lnTo>
                      <a:pt x="0" y="373"/>
                    </a:lnTo>
                    <a:lnTo>
                      <a:pt x="259" y="1715"/>
                    </a:lnTo>
                    <a:lnTo>
                      <a:pt x="1537" y="8342"/>
                    </a:lnTo>
                    <a:cubicBezTo>
                      <a:pt x="1626" y="8807"/>
                      <a:pt x="2033" y="9133"/>
                      <a:pt x="2493" y="9133"/>
                    </a:cubicBezTo>
                    <a:cubicBezTo>
                      <a:pt x="2535" y="9133"/>
                      <a:pt x="2578" y="9130"/>
                      <a:pt x="2620" y="9125"/>
                    </a:cubicBezTo>
                    <a:cubicBezTo>
                      <a:pt x="3177" y="9052"/>
                      <a:pt x="3557" y="8525"/>
                      <a:pt x="3450" y="7975"/>
                    </a:cubicBezTo>
                    <a:lnTo>
                      <a:pt x="1909" y="1"/>
                    </a:lnTo>
                    <a:close/>
                  </a:path>
                </a:pathLst>
              </a:custGeom>
              <a:solidFill>
                <a:srgbClr val="0086F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4" name="Google Shape;7540;p38">
                <a:extLst>
                  <a:ext uri="{FF2B5EF4-FFF2-40B4-BE49-F238E27FC236}">
                    <a16:creationId xmlns:a16="http://schemas.microsoft.com/office/drawing/2014/main" id="{BBFF0478-2E8A-51BA-FD8F-FBE3F557919F}"/>
                  </a:ext>
                </a:extLst>
              </p:cNvPr>
              <p:cNvSpPr/>
              <p:nvPr/>
            </p:nvSpPr>
            <p:spPr>
              <a:xfrm>
                <a:off x="2522650" y="1885250"/>
                <a:ext cx="47775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715" extrusionOk="0">
                    <a:moveTo>
                      <a:pt x="1910" y="0"/>
                    </a:moveTo>
                    <a:lnTo>
                      <a:pt x="953" y="190"/>
                    </a:lnTo>
                    <a:lnTo>
                      <a:pt x="0" y="376"/>
                    </a:lnTo>
                    <a:lnTo>
                      <a:pt x="259" y="1715"/>
                    </a:lnTo>
                    <a:lnTo>
                      <a:pt x="19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5" name="Google Shape;7541;p38">
                <a:extLst>
                  <a:ext uri="{FF2B5EF4-FFF2-40B4-BE49-F238E27FC236}">
                    <a16:creationId xmlns:a16="http://schemas.microsoft.com/office/drawing/2014/main" id="{5DDB98F1-FC02-827E-6044-62F407794BE8}"/>
                  </a:ext>
                </a:extLst>
              </p:cNvPr>
              <p:cNvSpPr/>
              <p:nvPr/>
            </p:nvSpPr>
            <p:spPr>
              <a:xfrm>
                <a:off x="2317925" y="1517425"/>
                <a:ext cx="377950" cy="377925"/>
              </a:xfrm>
              <a:custGeom>
                <a:avLst/>
                <a:gdLst/>
                <a:ahLst/>
                <a:cxnLst/>
                <a:rect l="l" t="t" r="r" b="b"/>
                <a:pathLst>
                  <a:path w="15118" h="15117" extrusionOk="0">
                    <a:moveTo>
                      <a:pt x="7559" y="0"/>
                    </a:moveTo>
                    <a:cubicBezTo>
                      <a:pt x="3385" y="0"/>
                      <a:pt x="0" y="3383"/>
                      <a:pt x="0" y="7557"/>
                    </a:cubicBezTo>
                    <a:cubicBezTo>
                      <a:pt x="0" y="9563"/>
                      <a:pt x="797" y="11486"/>
                      <a:pt x="2214" y="12902"/>
                    </a:cubicBezTo>
                    <a:cubicBezTo>
                      <a:pt x="3632" y="14320"/>
                      <a:pt x="5553" y="15116"/>
                      <a:pt x="7559" y="15116"/>
                    </a:cubicBezTo>
                    <a:cubicBezTo>
                      <a:pt x="9564" y="15116"/>
                      <a:pt x="11485" y="14320"/>
                      <a:pt x="12903" y="12902"/>
                    </a:cubicBezTo>
                    <a:cubicBezTo>
                      <a:pt x="14320" y="11486"/>
                      <a:pt x="15117" y="9563"/>
                      <a:pt x="15117" y="7557"/>
                    </a:cubicBezTo>
                    <a:cubicBezTo>
                      <a:pt x="15117" y="5554"/>
                      <a:pt x="14320" y="3631"/>
                      <a:pt x="12903" y="2213"/>
                    </a:cubicBezTo>
                    <a:cubicBezTo>
                      <a:pt x="11485" y="796"/>
                      <a:pt x="9564" y="0"/>
                      <a:pt x="7559" y="0"/>
                    </a:cubicBezTo>
                    <a:close/>
                  </a:path>
                </a:pathLst>
              </a:custGeom>
              <a:solidFill>
                <a:srgbClr val="0086F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6" name="Google Shape;7542;p38">
                <a:extLst>
                  <a:ext uri="{FF2B5EF4-FFF2-40B4-BE49-F238E27FC236}">
                    <a16:creationId xmlns:a16="http://schemas.microsoft.com/office/drawing/2014/main" id="{BB0529DF-818E-4ED9-877D-49FE6920F9AF}"/>
                  </a:ext>
                </a:extLst>
              </p:cNvPr>
              <p:cNvSpPr/>
              <p:nvPr/>
            </p:nvSpPr>
            <p:spPr>
              <a:xfrm>
                <a:off x="2359925" y="1559375"/>
                <a:ext cx="293950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11758" h="11758" extrusionOk="0">
                    <a:moveTo>
                      <a:pt x="5879" y="1"/>
                    </a:moveTo>
                    <a:cubicBezTo>
                      <a:pt x="2631" y="1"/>
                      <a:pt x="0" y="2634"/>
                      <a:pt x="0" y="5879"/>
                    </a:cubicBezTo>
                    <a:cubicBezTo>
                      <a:pt x="0" y="9127"/>
                      <a:pt x="2631" y="11758"/>
                      <a:pt x="5879" y="11758"/>
                    </a:cubicBezTo>
                    <a:cubicBezTo>
                      <a:pt x="9126" y="11758"/>
                      <a:pt x="11757" y="9127"/>
                      <a:pt x="11757" y="5879"/>
                    </a:cubicBezTo>
                    <a:cubicBezTo>
                      <a:pt x="11757" y="2634"/>
                      <a:pt x="9126" y="1"/>
                      <a:pt x="5879" y="1"/>
                    </a:cubicBezTo>
                    <a:close/>
                  </a:path>
                </a:pathLst>
              </a:custGeom>
              <a:solidFill>
                <a:srgbClr val="FCDB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7" name="Google Shape;7543;p38">
                <a:extLst>
                  <a:ext uri="{FF2B5EF4-FFF2-40B4-BE49-F238E27FC236}">
                    <a16:creationId xmlns:a16="http://schemas.microsoft.com/office/drawing/2014/main" id="{2F2B1307-16E6-C8AE-4181-20301E0AF98F}"/>
                  </a:ext>
                </a:extLst>
              </p:cNvPr>
              <p:cNvSpPr/>
              <p:nvPr/>
            </p:nvSpPr>
            <p:spPr>
              <a:xfrm>
                <a:off x="2363325" y="1718125"/>
                <a:ext cx="182525" cy="131900"/>
              </a:xfrm>
              <a:custGeom>
                <a:avLst/>
                <a:gdLst/>
                <a:ahLst/>
                <a:cxnLst/>
                <a:rect l="l" t="t" r="r" b="b"/>
                <a:pathLst>
                  <a:path w="7301" h="5276" extrusionOk="0">
                    <a:moveTo>
                      <a:pt x="2227" y="0"/>
                    </a:moveTo>
                    <a:cubicBezTo>
                      <a:pt x="1011" y="0"/>
                      <a:pt x="0" y="197"/>
                      <a:pt x="0" y="197"/>
                    </a:cubicBezTo>
                    <a:cubicBezTo>
                      <a:pt x="387" y="3136"/>
                      <a:pt x="2896" y="5276"/>
                      <a:pt x="5781" y="5276"/>
                    </a:cubicBezTo>
                    <a:cubicBezTo>
                      <a:pt x="6035" y="5276"/>
                      <a:pt x="6291" y="5259"/>
                      <a:pt x="6550" y="5225"/>
                    </a:cubicBezTo>
                    <a:cubicBezTo>
                      <a:pt x="6550" y="5225"/>
                      <a:pt x="7300" y="3939"/>
                      <a:pt x="6131" y="1583"/>
                    </a:cubicBezTo>
                    <a:cubicBezTo>
                      <a:pt x="5491" y="292"/>
                      <a:pt x="3707" y="0"/>
                      <a:pt x="2227" y="0"/>
                    </a:cubicBezTo>
                    <a:close/>
                  </a:path>
                </a:pathLst>
              </a:custGeom>
              <a:solidFill>
                <a:srgbClr val="FDC3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8" name="Google Shape;7544;p38">
                <a:extLst>
                  <a:ext uri="{FF2B5EF4-FFF2-40B4-BE49-F238E27FC236}">
                    <a16:creationId xmlns:a16="http://schemas.microsoft.com/office/drawing/2014/main" id="{F6599FAA-3D6A-FBCC-09C9-C77D5C755C43}"/>
                  </a:ext>
                </a:extLst>
              </p:cNvPr>
              <p:cNvSpPr/>
              <p:nvPr/>
            </p:nvSpPr>
            <p:spPr>
              <a:xfrm>
                <a:off x="2502275" y="1576175"/>
                <a:ext cx="146700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5868" h="5952" extrusionOk="0">
                    <a:moveTo>
                      <a:pt x="1012" y="1"/>
                    </a:moveTo>
                    <a:cubicBezTo>
                      <a:pt x="610" y="1"/>
                      <a:pt x="319" y="133"/>
                      <a:pt x="243" y="427"/>
                    </a:cubicBezTo>
                    <a:cubicBezTo>
                      <a:pt x="0" y="1357"/>
                      <a:pt x="1847" y="1197"/>
                      <a:pt x="3214" y="2618"/>
                    </a:cubicBezTo>
                    <a:cubicBezTo>
                      <a:pt x="4512" y="3971"/>
                      <a:pt x="3460" y="5951"/>
                      <a:pt x="4218" y="5951"/>
                    </a:cubicBezTo>
                    <a:cubicBezTo>
                      <a:pt x="4236" y="5951"/>
                      <a:pt x="4255" y="5950"/>
                      <a:pt x="4275" y="5948"/>
                    </a:cubicBezTo>
                    <a:cubicBezTo>
                      <a:pt x="5140" y="5853"/>
                      <a:pt x="5867" y="4237"/>
                      <a:pt x="4438" y="2005"/>
                    </a:cubicBezTo>
                    <a:cubicBezTo>
                      <a:pt x="3675" y="813"/>
                      <a:pt x="2005" y="1"/>
                      <a:pt x="1012" y="1"/>
                    </a:cubicBezTo>
                    <a:close/>
                  </a:path>
                </a:pathLst>
              </a:custGeom>
              <a:solidFill>
                <a:srgbClr val="FFFFFF">
                  <a:alpha val="31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21" name="Google Shape;7545;p38">
              <a:extLst>
                <a:ext uri="{FF2B5EF4-FFF2-40B4-BE49-F238E27FC236}">
                  <a16:creationId xmlns:a16="http://schemas.microsoft.com/office/drawing/2014/main" id="{DD33E999-056F-4AFE-05FE-A82187391773}"/>
                </a:ext>
              </a:extLst>
            </p:cNvPr>
            <p:cNvGrpSpPr/>
            <p:nvPr/>
          </p:nvGrpSpPr>
          <p:grpSpPr>
            <a:xfrm>
              <a:off x="1245117" y="4449786"/>
              <a:ext cx="771738" cy="559787"/>
              <a:chOff x="2405400" y="2882350"/>
              <a:chExt cx="389275" cy="282350"/>
            </a:xfrm>
          </p:grpSpPr>
          <p:sp>
            <p:nvSpPr>
              <p:cNvPr id="948" name="Google Shape;7546;p38">
                <a:extLst>
                  <a:ext uri="{FF2B5EF4-FFF2-40B4-BE49-F238E27FC236}">
                    <a16:creationId xmlns:a16="http://schemas.microsoft.com/office/drawing/2014/main" id="{90802123-63A1-FB9F-9F0C-E46A0719AA57}"/>
                  </a:ext>
                </a:extLst>
              </p:cNvPr>
              <p:cNvSpPr/>
              <p:nvPr/>
            </p:nvSpPr>
            <p:spPr>
              <a:xfrm>
                <a:off x="2476325" y="3131700"/>
                <a:ext cx="25362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0145" h="1320" extrusionOk="0">
                    <a:moveTo>
                      <a:pt x="4424" y="1"/>
                    </a:moveTo>
                    <a:cubicBezTo>
                      <a:pt x="2366" y="1"/>
                      <a:pt x="441" y="115"/>
                      <a:pt x="290" y="343"/>
                    </a:cubicBezTo>
                    <a:cubicBezTo>
                      <a:pt x="1" y="775"/>
                      <a:pt x="1896" y="1319"/>
                      <a:pt x="4659" y="1319"/>
                    </a:cubicBezTo>
                    <a:cubicBezTo>
                      <a:pt x="5285" y="1319"/>
                      <a:pt x="5957" y="1291"/>
                      <a:pt x="6658" y="1227"/>
                    </a:cubicBezTo>
                    <a:cubicBezTo>
                      <a:pt x="9577" y="962"/>
                      <a:pt x="8340" y="1316"/>
                      <a:pt x="9488" y="606"/>
                    </a:cubicBezTo>
                    <a:cubicBezTo>
                      <a:pt x="10145" y="203"/>
                      <a:pt x="7166" y="1"/>
                      <a:pt x="442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9" name="Google Shape;7547;p38">
                <a:extLst>
                  <a:ext uri="{FF2B5EF4-FFF2-40B4-BE49-F238E27FC236}">
                    <a16:creationId xmlns:a16="http://schemas.microsoft.com/office/drawing/2014/main" id="{FEF93F4D-0127-6007-D5E5-8CC500BC1ECF}"/>
                  </a:ext>
                </a:extLst>
              </p:cNvPr>
              <p:cNvSpPr/>
              <p:nvPr/>
            </p:nvSpPr>
            <p:spPr>
              <a:xfrm>
                <a:off x="2405400" y="2934650"/>
                <a:ext cx="389275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15571" h="8835" extrusionOk="0">
                    <a:moveTo>
                      <a:pt x="10984" y="1"/>
                    </a:moveTo>
                    <a:cubicBezTo>
                      <a:pt x="9355" y="1"/>
                      <a:pt x="7800" y="1501"/>
                      <a:pt x="7800" y="1501"/>
                    </a:cubicBezTo>
                    <a:cubicBezTo>
                      <a:pt x="7800" y="1501"/>
                      <a:pt x="7020" y="36"/>
                      <a:pt x="5432" y="36"/>
                    </a:cubicBezTo>
                    <a:cubicBezTo>
                      <a:pt x="4901" y="36"/>
                      <a:pt x="4280" y="200"/>
                      <a:pt x="3568" y="635"/>
                    </a:cubicBezTo>
                    <a:cubicBezTo>
                      <a:pt x="1" y="2820"/>
                      <a:pt x="3110" y="8834"/>
                      <a:pt x="7606" y="8834"/>
                    </a:cubicBezTo>
                    <a:cubicBezTo>
                      <a:pt x="7647" y="8834"/>
                      <a:pt x="7688" y="8834"/>
                      <a:pt x="7729" y="8833"/>
                    </a:cubicBezTo>
                    <a:cubicBezTo>
                      <a:pt x="12909" y="8705"/>
                      <a:pt x="15571" y="3181"/>
                      <a:pt x="12560" y="592"/>
                    </a:cubicBezTo>
                    <a:cubicBezTo>
                      <a:pt x="12061" y="162"/>
                      <a:pt x="11519" y="1"/>
                      <a:pt x="10984" y="1"/>
                    </a:cubicBezTo>
                    <a:close/>
                  </a:path>
                </a:pathLst>
              </a:custGeom>
              <a:solidFill>
                <a:srgbClr val="E45B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0" name="Google Shape;7548;p38">
                <a:extLst>
                  <a:ext uri="{FF2B5EF4-FFF2-40B4-BE49-F238E27FC236}">
                    <a16:creationId xmlns:a16="http://schemas.microsoft.com/office/drawing/2014/main" id="{B3B2C3BB-A18C-14DD-5D29-E2AD1DB55C33}"/>
                  </a:ext>
                </a:extLst>
              </p:cNvPr>
              <p:cNvSpPr/>
              <p:nvPr/>
            </p:nvSpPr>
            <p:spPr>
              <a:xfrm>
                <a:off x="2595550" y="2882350"/>
                <a:ext cx="43200" cy="1082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4329" extrusionOk="0">
                    <a:moveTo>
                      <a:pt x="1448" y="1"/>
                    </a:moveTo>
                    <a:cubicBezTo>
                      <a:pt x="731" y="433"/>
                      <a:pt x="0" y="2721"/>
                      <a:pt x="246" y="4328"/>
                    </a:cubicBezTo>
                    <a:cubicBezTo>
                      <a:pt x="246" y="4328"/>
                      <a:pt x="134" y="1717"/>
                      <a:pt x="1727" y="436"/>
                    </a:cubicBezTo>
                    <a:lnTo>
                      <a:pt x="1448" y="1"/>
                    </a:lnTo>
                    <a:close/>
                  </a:path>
                </a:pathLst>
              </a:custGeom>
              <a:solidFill>
                <a:srgbClr val="191919"/>
              </a:solidFill>
              <a:ln w="5250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1" name="Google Shape;7549;p38">
                <a:extLst>
                  <a:ext uri="{FF2B5EF4-FFF2-40B4-BE49-F238E27FC236}">
                    <a16:creationId xmlns:a16="http://schemas.microsoft.com/office/drawing/2014/main" id="{028DB7F8-1734-0F8B-94C9-63BB4226D8D9}"/>
                  </a:ext>
                </a:extLst>
              </p:cNvPr>
              <p:cNvSpPr/>
              <p:nvPr/>
            </p:nvSpPr>
            <p:spPr>
              <a:xfrm>
                <a:off x="2608925" y="3034950"/>
                <a:ext cx="103675" cy="9485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3794" fill="none" extrusionOk="0">
                    <a:moveTo>
                      <a:pt x="0" y="3794"/>
                    </a:moveTo>
                    <a:cubicBezTo>
                      <a:pt x="1236" y="3705"/>
                      <a:pt x="4058" y="2735"/>
                      <a:pt x="4147" y="0"/>
                    </a:cubicBezTo>
                  </a:path>
                </a:pathLst>
              </a:custGeom>
              <a:noFill/>
              <a:ln w="5250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22" name="Google Shape;7550;p38">
              <a:extLst>
                <a:ext uri="{FF2B5EF4-FFF2-40B4-BE49-F238E27FC236}">
                  <a16:creationId xmlns:a16="http://schemas.microsoft.com/office/drawing/2014/main" id="{1ED1001E-502B-7B66-86A0-ECA62EF9A62A}"/>
                </a:ext>
              </a:extLst>
            </p:cNvPr>
            <p:cNvGrpSpPr/>
            <p:nvPr/>
          </p:nvGrpSpPr>
          <p:grpSpPr>
            <a:xfrm rot="323383">
              <a:off x="1754038" y="1404013"/>
              <a:ext cx="1651672" cy="1295095"/>
              <a:chOff x="2884325" y="535150"/>
              <a:chExt cx="874525" cy="685725"/>
            </a:xfrm>
          </p:grpSpPr>
          <p:sp>
            <p:nvSpPr>
              <p:cNvPr id="923" name="Google Shape;7551;p38">
                <a:extLst>
                  <a:ext uri="{FF2B5EF4-FFF2-40B4-BE49-F238E27FC236}">
                    <a16:creationId xmlns:a16="http://schemas.microsoft.com/office/drawing/2014/main" id="{C6FAD9A7-5361-A53A-2DA7-B650E5622D6A}"/>
                  </a:ext>
                </a:extLst>
              </p:cNvPr>
              <p:cNvSpPr/>
              <p:nvPr/>
            </p:nvSpPr>
            <p:spPr>
              <a:xfrm>
                <a:off x="2884325" y="535150"/>
                <a:ext cx="874525" cy="685725"/>
              </a:xfrm>
              <a:custGeom>
                <a:avLst/>
                <a:gdLst/>
                <a:ahLst/>
                <a:cxnLst/>
                <a:rect l="l" t="t" r="r" b="b"/>
                <a:pathLst>
                  <a:path w="34981" h="27429" extrusionOk="0">
                    <a:moveTo>
                      <a:pt x="19878" y="0"/>
                    </a:moveTo>
                    <a:cubicBezTo>
                      <a:pt x="19326" y="0"/>
                      <a:pt x="18739" y="99"/>
                      <a:pt x="18124" y="314"/>
                    </a:cubicBezTo>
                    <a:cubicBezTo>
                      <a:pt x="13697" y="1865"/>
                      <a:pt x="14424" y="6481"/>
                      <a:pt x="14424" y="6481"/>
                    </a:cubicBezTo>
                    <a:cubicBezTo>
                      <a:pt x="14424" y="6481"/>
                      <a:pt x="13791" y="6305"/>
                      <a:pt x="12794" y="6305"/>
                    </a:cubicBezTo>
                    <a:cubicBezTo>
                      <a:pt x="10621" y="6305"/>
                      <a:pt x="6717" y="7137"/>
                      <a:pt x="3854" y="12424"/>
                    </a:cubicBezTo>
                    <a:cubicBezTo>
                      <a:pt x="1" y="19534"/>
                      <a:pt x="5476" y="26195"/>
                      <a:pt x="9544" y="27184"/>
                    </a:cubicBezTo>
                    <a:cubicBezTo>
                      <a:pt x="10248" y="27355"/>
                      <a:pt x="10919" y="27428"/>
                      <a:pt x="11551" y="27428"/>
                    </a:cubicBezTo>
                    <a:cubicBezTo>
                      <a:pt x="15321" y="27428"/>
                      <a:pt x="17735" y="24826"/>
                      <a:pt x="17735" y="24826"/>
                    </a:cubicBezTo>
                    <a:cubicBezTo>
                      <a:pt x="18400" y="25472"/>
                      <a:pt x="19295" y="25723"/>
                      <a:pt x="20248" y="25723"/>
                    </a:cubicBezTo>
                    <a:cubicBezTo>
                      <a:pt x="22012" y="25723"/>
                      <a:pt x="23972" y="24862"/>
                      <a:pt x="25025" y="24061"/>
                    </a:cubicBezTo>
                    <a:lnTo>
                      <a:pt x="25025" y="24061"/>
                    </a:lnTo>
                    <a:cubicBezTo>
                      <a:pt x="24634" y="24183"/>
                      <a:pt x="23984" y="24346"/>
                      <a:pt x="23175" y="24346"/>
                    </a:cubicBezTo>
                    <a:cubicBezTo>
                      <a:pt x="22861" y="24346"/>
                      <a:pt x="22522" y="24321"/>
                      <a:pt x="22164" y="24260"/>
                    </a:cubicBezTo>
                    <a:cubicBezTo>
                      <a:pt x="21270" y="24103"/>
                      <a:pt x="20582" y="23775"/>
                      <a:pt x="20146" y="23519"/>
                    </a:cubicBezTo>
                    <a:cubicBezTo>
                      <a:pt x="22179" y="23097"/>
                      <a:pt x="24418" y="19570"/>
                      <a:pt x="24418" y="19570"/>
                    </a:cubicBezTo>
                    <a:cubicBezTo>
                      <a:pt x="30164" y="19256"/>
                      <a:pt x="34438" y="14233"/>
                      <a:pt x="34775" y="9846"/>
                    </a:cubicBezTo>
                    <a:cubicBezTo>
                      <a:pt x="34980" y="7169"/>
                      <a:pt x="33327" y="4333"/>
                      <a:pt x="30056" y="2724"/>
                    </a:cubicBezTo>
                    <a:cubicBezTo>
                      <a:pt x="29402" y="2402"/>
                      <a:pt x="28640" y="2286"/>
                      <a:pt x="27885" y="2286"/>
                    </a:cubicBezTo>
                    <a:cubicBezTo>
                      <a:pt x="25986" y="2286"/>
                      <a:pt x="24127" y="3015"/>
                      <a:pt x="24127" y="3015"/>
                    </a:cubicBezTo>
                    <a:cubicBezTo>
                      <a:pt x="23435" y="1311"/>
                      <a:pt x="21893" y="0"/>
                      <a:pt x="19878" y="0"/>
                    </a:cubicBezTo>
                    <a:close/>
                  </a:path>
                </a:pathLst>
              </a:custGeom>
              <a:solidFill>
                <a:srgbClr val="FDC300"/>
              </a:solidFill>
              <a:ln w="10500" cap="rnd" cmpd="sng">
                <a:solidFill>
                  <a:srgbClr val="FDE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7552;p38">
                <a:extLst>
                  <a:ext uri="{FF2B5EF4-FFF2-40B4-BE49-F238E27FC236}">
                    <a16:creationId xmlns:a16="http://schemas.microsoft.com/office/drawing/2014/main" id="{C72725E7-24CC-8F1C-C931-390BF308E4FD}"/>
                  </a:ext>
                </a:extLst>
              </p:cNvPr>
              <p:cNvSpPr/>
              <p:nvPr/>
            </p:nvSpPr>
            <p:spPr>
              <a:xfrm>
                <a:off x="3065175" y="931225"/>
                <a:ext cx="545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000" fill="none" extrusionOk="0">
                    <a:moveTo>
                      <a:pt x="146" y="1473"/>
                    </a:moveTo>
                    <a:cubicBezTo>
                      <a:pt x="0" y="962"/>
                      <a:pt x="180" y="1"/>
                      <a:pt x="783" y="389"/>
                    </a:cubicBezTo>
                    <a:cubicBezTo>
                      <a:pt x="1385" y="777"/>
                      <a:pt x="1184" y="2000"/>
                      <a:pt x="1184" y="2000"/>
                    </a:cubicBezTo>
                    <a:lnTo>
                      <a:pt x="2182" y="1023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7553;p38">
                <a:extLst>
                  <a:ext uri="{FF2B5EF4-FFF2-40B4-BE49-F238E27FC236}">
                    <a16:creationId xmlns:a16="http://schemas.microsoft.com/office/drawing/2014/main" id="{1993CC57-19A9-FDF7-E7D4-600D49B2B4F5}"/>
                  </a:ext>
                </a:extLst>
              </p:cNvPr>
              <p:cNvSpPr/>
              <p:nvPr/>
            </p:nvSpPr>
            <p:spPr>
              <a:xfrm>
                <a:off x="3128675" y="849800"/>
                <a:ext cx="54575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2199" fill="none" extrusionOk="0">
                    <a:moveTo>
                      <a:pt x="146" y="1473"/>
                    </a:moveTo>
                    <a:cubicBezTo>
                      <a:pt x="1" y="962"/>
                      <a:pt x="180" y="1"/>
                      <a:pt x="784" y="389"/>
                    </a:cubicBezTo>
                    <a:cubicBezTo>
                      <a:pt x="1385" y="777"/>
                      <a:pt x="1282" y="2199"/>
                      <a:pt x="1282" y="2199"/>
                    </a:cubicBezTo>
                    <a:lnTo>
                      <a:pt x="2182" y="1025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7554;p38">
                <a:extLst>
                  <a:ext uri="{FF2B5EF4-FFF2-40B4-BE49-F238E27FC236}">
                    <a16:creationId xmlns:a16="http://schemas.microsoft.com/office/drawing/2014/main" id="{F2A09BC8-68C7-CFC2-107E-14BC94D01F77}"/>
                  </a:ext>
                </a:extLst>
              </p:cNvPr>
              <p:cNvSpPr/>
              <p:nvPr/>
            </p:nvSpPr>
            <p:spPr>
              <a:xfrm>
                <a:off x="3107975" y="912425"/>
                <a:ext cx="2057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16" fill="none" extrusionOk="0">
                    <a:moveTo>
                      <a:pt x="1" y="1"/>
                    </a:moveTo>
                    <a:lnTo>
                      <a:pt x="822" y="615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7555;p38">
                <a:extLst>
                  <a:ext uri="{FF2B5EF4-FFF2-40B4-BE49-F238E27FC236}">
                    <a16:creationId xmlns:a16="http://schemas.microsoft.com/office/drawing/2014/main" id="{D5518DD9-3536-7222-F907-416112C93E26}"/>
                  </a:ext>
                </a:extLst>
              </p:cNvPr>
              <p:cNvSpPr/>
              <p:nvPr/>
            </p:nvSpPr>
            <p:spPr>
              <a:xfrm>
                <a:off x="3108925" y="905450"/>
                <a:ext cx="2002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152" fill="none" extrusionOk="0">
                    <a:moveTo>
                      <a:pt x="0" y="1152"/>
                    </a:moveTo>
                    <a:lnTo>
                      <a:pt x="801" y="0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7556;p38">
                <a:extLst>
                  <a:ext uri="{FF2B5EF4-FFF2-40B4-BE49-F238E27FC236}">
                    <a16:creationId xmlns:a16="http://schemas.microsoft.com/office/drawing/2014/main" id="{1FCB63BE-A688-DF73-58B8-FAC9175A7548}"/>
                  </a:ext>
                </a:extLst>
              </p:cNvPr>
              <p:cNvSpPr/>
              <p:nvPr/>
            </p:nvSpPr>
            <p:spPr>
              <a:xfrm>
                <a:off x="3474525" y="681775"/>
                <a:ext cx="61675" cy="214350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8574" fill="none" extrusionOk="0">
                    <a:moveTo>
                      <a:pt x="0" y="1"/>
                    </a:moveTo>
                    <a:lnTo>
                      <a:pt x="2466" y="8574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7557;p38">
                <a:extLst>
                  <a:ext uri="{FF2B5EF4-FFF2-40B4-BE49-F238E27FC236}">
                    <a16:creationId xmlns:a16="http://schemas.microsoft.com/office/drawing/2014/main" id="{581CAAE8-1538-311C-48E4-24109E05609E}"/>
                  </a:ext>
                </a:extLst>
              </p:cNvPr>
              <p:cNvSpPr/>
              <p:nvPr/>
            </p:nvSpPr>
            <p:spPr>
              <a:xfrm>
                <a:off x="3550925" y="653725"/>
                <a:ext cx="61675" cy="214350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8574" fill="none" extrusionOk="0">
                    <a:moveTo>
                      <a:pt x="1" y="1"/>
                    </a:moveTo>
                    <a:lnTo>
                      <a:pt x="2467" y="8573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7558;p38">
                <a:extLst>
                  <a:ext uri="{FF2B5EF4-FFF2-40B4-BE49-F238E27FC236}">
                    <a16:creationId xmlns:a16="http://schemas.microsoft.com/office/drawing/2014/main" id="{A307F0F0-A7CC-8EC2-08E5-62F4FC685F38}"/>
                  </a:ext>
                </a:extLst>
              </p:cNvPr>
              <p:cNvSpPr/>
              <p:nvPr/>
            </p:nvSpPr>
            <p:spPr>
              <a:xfrm>
                <a:off x="3399150" y="699450"/>
                <a:ext cx="27195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10878" h="3764" fill="none" extrusionOk="0">
                    <a:moveTo>
                      <a:pt x="1" y="3764"/>
                    </a:moveTo>
                    <a:lnTo>
                      <a:pt x="10878" y="1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7559;p38">
                <a:extLst>
                  <a:ext uri="{FF2B5EF4-FFF2-40B4-BE49-F238E27FC236}">
                    <a16:creationId xmlns:a16="http://schemas.microsoft.com/office/drawing/2014/main" id="{32796EA8-A3D9-B209-57B2-FDA4ED8C8AC8}"/>
                  </a:ext>
                </a:extLst>
              </p:cNvPr>
              <p:cNvSpPr/>
              <p:nvPr/>
            </p:nvSpPr>
            <p:spPr>
              <a:xfrm>
                <a:off x="3420175" y="775675"/>
                <a:ext cx="27195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10878" h="3764" fill="none" extrusionOk="0">
                    <a:moveTo>
                      <a:pt x="1" y="3763"/>
                    </a:moveTo>
                    <a:lnTo>
                      <a:pt x="10878" y="0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7560;p38">
                <a:extLst>
                  <a:ext uri="{FF2B5EF4-FFF2-40B4-BE49-F238E27FC236}">
                    <a16:creationId xmlns:a16="http://schemas.microsoft.com/office/drawing/2014/main" id="{7CBB9B6D-126C-4303-F9EE-F2E9B76F45AD}"/>
                  </a:ext>
                </a:extLst>
              </p:cNvPr>
              <p:cNvSpPr/>
              <p:nvPr/>
            </p:nvSpPr>
            <p:spPr>
              <a:xfrm>
                <a:off x="3409875" y="712100"/>
                <a:ext cx="41950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678" fill="none" extrusionOk="0">
                    <a:moveTo>
                      <a:pt x="1677" y="840"/>
                    </a:moveTo>
                    <a:cubicBezTo>
                      <a:pt x="1677" y="1303"/>
                      <a:pt x="1302" y="1678"/>
                      <a:pt x="840" y="1678"/>
                    </a:cubicBezTo>
                    <a:cubicBezTo>
                      <a:pt x="375" y="1678"/>
                      <a:pt x="0" y="1303"/>
                      <a:pt x="0" y="840"/>
                    </a:cubicBezTo>
                    <a:cubicBezTo>
                      <a:pt x="0" y="376"/>
                      <a:pt x="375" y="1"/>
                      <a:pt x="840" y="1"/>
                    </a:cubicBezTo>
                    <a:cubicBezTo>
                      <a:pt x="1302" y="1"/>
                      <a:pt x="1677" y="376"/>
                      <a:pt x="1677" y="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9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7561;p38">
                <a:extLst>
                  <a:ext uri="{FF2B5EF4-FFF2-40B4-BE49-F238E27FC236}">
                    <a16:creationId xmlns:a16="http://schemas.microsoft.com/office/drawing/2014/main" id="{566E3EF3-3275-51B1-D558-04A7965A4F3F}"/>
                  </a:ext>
                </a:extLst>
              </p:cNvPr>
              <p:cNvSpPr/>
              <p:nvPr/>
            </p:nvSpPr>
            <p:spPr>
              <a:xfrm>
                <a:off x="3525325" y="764575"/>
                <a:ext cx="420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680" fill="none" extrusionOk="0">
                    <a:moveTo>
                      <a:pt x="1680" y="840"/>
                    </a:moveTo>
                    <a:cubicBezTo>
                      <a:pt x="1680" y="1304"/>
                      <a:pt x="1303" y="1680"/>
                      <a:pt x="840" y="1680"/>
                    </a:cubicBezTo>
                    <a:cubicBezTo>
                      <a:pt x="378" y="1680"/>
                      <a:pt x="1" y="1304"/>
                      <a:pt x="1" y="840"/>
                    </a:cubicBezTo>
                    <a:cubicBezTo>
                      <a:pt x="1" y="378"/>
                      <a:pt x="378" y="1"/>
                      <a:pt x="840" y="1"/>
                    </a:cubicBezTo>
                    <a:cubicBezTo>
                      <a:pt x="1303" y="1"/>
                      <a:pt x="1680" y="378"/>
                      <a:pt x="1680" y="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9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7562;p38">
                <a:extLst>
                  <a:ext uri="{FF2B5EF4-FFF2-40B4-BE49-F238E27FC236}">
                    <a16:creationId xmlns:a16="http://schemas.microsoft.com/office/drawing/2014/main" id="{61D22805-C28E-F681-2873-83231921F6B5}"/>
                  </a:ext>
                </a:extLst>
              </p:cNvPr>
              <p:cNvSpPr/>
              <p:nvPr/>
            </p:nvSpPr>
            <p:spPr>
              <a:xfrm>
                <a:off x="3635625" y="822325"/>
                <a:ext cx="41950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679" fill="none" extrusionOk="0">
                    <a:moveTo>
                      <a:pt x="1678" y="840"/>
                    </a:moveTo>
                    <a:cubicBezTo>
                      <a:pt x="1678" y="1302"/>
                      <a:pt x="1302" y="1679"/>
                      <a:pt x="840" y="1679"/>
                    </a:cubicBezTo>
                    <a:cubicBezTo>
                      <a:pt x="376" y="1679"/>
                      <a:pt x="1" y="1302"/>
                      <a:pt x="1" y="840"/>
                    </a:cubicBezTo>
                    <a:cubicBezTo>
                      <a:pt x="1" y="375"/>
                      <a:pt x="376" y="0"/>
                      <a:pt x="840" y="0"/>
                    </a:cubicBezTo>
                    <a:cubicBezTo>
                      <a:pt x="1302" y="0"/>
                      <a:pt x="1678" y="375"/>
                      <a:pt x="1678" y="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9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7563;p38">
                <a:extLst>
                  <a:ext uri="{FF2B5EF4-FFF2-40B4-BE49-F238E27FC236}">
                    <a16:creationId xmlns:a16="http://schemas.microsoft.com/office/drawing/2014/main" id="{DAE7CA94-AC60-B053-97D3-7D1C5BA4ADA1}"/>
                  </a:ext>
                </a:extLst>
              </p:cNvPr>
              <p:cNvSpPr/>
              <p:nvPr/>
            </p:nvSpPr>
            <p:spPr>
              <a:xfrm>
                <a:off x="3393250" y="715625"/>
                <a:ext cx="297425" cy="141850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5674" fill="none" extrusionOk="0">
                    <a:moveTo>
                      <a:pt x="1" y="1"/>
                    </a:moveTo>
                    <a:lnTo>
                      <a:pt x="11897" y="5674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7564;p38">
                <a:extLst>
                  <a:ext uri="{FF2B5EF4-FFF2-40B4-BE49-F238E27FC236}">
                    <a16:creationId xmlns:a16="http://schemas.microsoft.com/office/drawing/2014/main" id="{6CD2EEE8-D7EF-DE33-8666-6937BC175C10}"/>
                  </a:ext>
                </a:extLst>
              </p:cNvPr>
              <p:cNvSpPr/>
              <p:nvPr/>
            </p:nvSpPr>
            <p:spPr>
              <a:xfrm>
                <a:off x="3475775" y="871400"/>
                <a:ext cx="2172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625" fill="none" extrusionOk="0">
                    <a:moveTo>
                      <a:pt x="869" y="1"/>
                    </a:moveTo>
                    <a:lnTo>
                      <a:pt x="0" y="1624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7565;p38">
                <a:extLst>
                  <a:ext uri="{FF2B5EF4-FFF2-40B4-BE49-F238E27FC236}">
                    <a16:creationId xmlns:a16="http://schemas.microsoft.com/office/drawing/2014/main" id="{85D9680E-51AE-A306-293F-F1303C5B1325}"/>
                  </a:ext>
                </a:extLst>
              </p:cNvPr>
              <p:cNvSpPr/>
              <p:nvPr/>
            </p:nvSpPr>
            <p:spPr>
              <a:xfrm>
                <a:off x="3460575" y="879650"/>
                <a:ext cx="50225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997" fill="none" extrusionOk="0">
                    <a:moveTo>
                      <a:pt x="0" y="0"/>
                    </a:moveTo>
                    <a:lnTo>
                      <a:pt x="2009" y="997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7566;p38">
                <a:extLst>
                  <a:ext uri="{FF2B5EF4-FFF2-40B4-BE49-F238E27FC236}">
                    <a16:creationId xmlns:a16="http://schemas.microsoft.com/office/drawing/2014/main" id="{D27DF564-97E7-9B1B-DC7D-E8C9717CD16D}"/>
                  </a:ext>
                </a:extLst>
              </p:cNvPr>
              <p:cNvSpPr/>
              <p:nvPr/>
            </p:nvSpPr>
            <p:spPr>
              <a:xfrm>
                <a:off x="3595875" y="658950"/>
                <a:ext cx="217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624" fill="none" extrusionOk="0">
                    <a:moveTo>
                      <a:pt x="871" y="0"/>
                    </a:moveTo>
                    <a:lnTo>
                      <a:pt x="1" y="1624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7567;p38">
                <a:extLst>
                  <a:ext uri="{FF2B5EF4-FFF2-40B4-BE49-F238E27FC236}">
                    <a16:creationId xmlns:a16="http://schemas.microsoft.com/office/drawing/2014/main" id="{070DB30D-DFA7-29FD-BC9B-84EFC2432CC9}"/>
                  </a:ext>
                </a:extLst>
              </p:cNvPr>
              <p:cNvSpPr/>
              <p:nvPr/>
            </p:nvSpPr>
            <p:spPr>
              <a:xfrm>
                <a:off x="3580675" y="667225"/>
                <a:ext cx="5025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996" fill="none" extrusionOk="0">
                    <a:moveTo>
                      <a:pt x="1" y="1"/>
                    </a:moveTo>
                    <a:lnTo>
                      <a:pt x="2009" y="995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7568;p38">
                <a:extLst>
                  <a:ext uri="{FF2B5EF4-FFF2-40B4-BE49-F238E27FC236}">
                    <a16:creationId xmlns:a16="http://schemas.microsoft.com/office/drawing/2014/main" id="{268E94FF-CFE8-46BE-446B-EAD7DAD8C588}"/>
                  </a:ext>
                </a:extLst>
              </p:cNvPr>
              <p:cNvSpPr/>
              <p:nvPr/>
            </p:nvSpPr>
            <p:spPr>
              <a:xfrm>
                <a:off x="3622775" y="727675"/>
                <a:ext cx="217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625" fill="none" extrusionOk="0">
                    <a:moveTo>
                      <a:pt x="870" y="0"/>
                    </a:moveTo>
                    <a:lnTo>
                      <a:pt x="0" y="1624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7569;p38">
                <a:extLst>
                  <a:ext uri="{FF2B5EF4-FFF2-40B4-BE49-F238E27FC236}">
                    <a16:creationId xmlns:a16="http://schemas.microsoft.com/office/drawing/2014/main" id="{1DB6330E-8973-5155-A849-6AE6FA6D8026}"/>
                  </a:ext>
                </a:extLst>
              </p:cNvPr>
              <p:cNvSpPr/>
              <p:nvPr/>
            </p:nvSpPr>
            <p:spPr>
              <a:xfrm>
                <a:off x="3607575" y="735925"/>
                <a:ext cx="50275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2011" h="997" fill="none" extrusionOk="0">
                    <a:moveTo>
                      <a:pt x="0" y="0"/>
                    </a:moveTo>
                    <a:lnTo>
                      <a:pt x="2010" y="997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7570;p38">
                <a:extLst>
                  <a:ext uri="{FF2B5EF4-FFF2-40B4-BE49-F238E27FC236}">
                    <a16:creationId xmlns:a16="http://schemas.microsoft.com/office/drawing/2014/main" id="{ED8A9359-31C5-823D-9EB4-B3943D7FB1A7}"/>
                  </a:ext>
                </a:extLst>
              </p:cNvPr>
              <p:cNvSpPr/>
              <p:nvPr/>
            </p:nvSpPr>
            <p:spPr>
              <a:xfrm>
                <a:off x="3116550" y="978375"/>
                <a:ext cx="79000" cy="172500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6900" fill="none" extrusionOk="0">
                    <a:moveTo>
                      <a:pt x="1189" y="6899"/>
                    </a:moveTo>
                    <a:lnTo>
                      <a:pt x="2997" y="6641"/>
                    </a:lnTo>
                    <a:lnTo>
                      <a:pt x="1" y="4276"/>
                    </a:lnTo>
                    <a:lnTo>
                      <a:pt x="3159" y="1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7571;p38">
                <a:extLst>
                  <a:ext uri="{FF2B5EF4-FFF2-40B4-BE49-F238E27FC236}">
                    <a16:creationId xmlns:a16="http://schemas.microsoft.com/office/drawing/2014/main" id="{B632D6DC-8EBE-19F7-449C-D03E247B202C}"/>
                  </a:ext>
                </a:extLst>
              </p:cNvPr>
              <p:cNvSpPr/>
              <p:nvPr/>
            </p:nvSpPr>
            <p:spPr>
              <a:xfrm>
                <a:off x="3168150" y="1043300"/>
                <a:ext cx="599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399" h="1775" fill="none" extrusionOk="0">
                    <a:moveTo>
                      <a:pt x="466" y="1723"/>
                    </a:moveTo>
                    <a:lnTo>
                      <a:pt x="0" y="1"/>
                    </a:lnTo>
                    <a:lnTo>
                      <a:pt x="2398" y="1775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4" name="Google Shape;7572;p38">
                <a:extLst>
                  <a:ext uri="{FF2B5EF4-FFF2-40B4-BE49-F238E27FC236}">
                    <a16:creationId xmlns:a16="http://schemas.microsoft.com/office/drawing/2014/main" id="{69EB21A4-AA8B-D780-A9AB-48BEF1A75495}"/>
                  </a:ext>
                </a:extLst>
              </p:cNvPr>
              <p:cNvSpPr/>
              <p:nvPr/>
            </p:nvSpPr>
            <p:spPr>
              <a:xfrm>
                <a:off x="3222650" y="758850"/>
                <a:ext cx="9162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3897" fill="none" extrusionOk="0">
                    <a:moveTo>
                      <a:pt x="0" y="1236"/>
                    </a:moveTo>
                    <a:lnTo>
                      <a:pt x="1158" y="3896"/>
                    </a:lnTo>
                    <a:lnTo>
                      <a:pt x="3665" y="2725"/>
                    </a:lnTo>
                    <a:lnTo>
                      <a:pt x="24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5" name="Google Shape;7573;p38">
                <a:extLst>
                  <a:ext uri="{FF2B5EF4-FFF2-40B4-BE49-F238E27FC236}">
                    <a16:creationId xmlns:a16="http://schemas.microsoft.com/office/drawing/2014/main" id="{2B9B177A-DD4E-9523-59B1-9397AFE23C21}"/>
                  </a:ext>
                </a:extLst>
              </p:cNvPr>
              <p:cNvSpPr/>
              <p:nvPr/>
            </p:nvSpPr>
            <p:spPr>
              <a:xfrm>
                <a:off x="3222650" y="726700"/>
                <a:ext cx="93700" cy="100300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4012" fill="none" extrusionOk="0">
                    <a:moveTo>
                      <a:pt x="0" y="2522"/>
                    </a:moveTo>
                    <a:lnTo>
                      <a:pt x="492" y="1053"/>
                    </a:lnTo>
                    <a:lnTo>
                      <a:pt x="2677" y="1"/>
                    </a:lnTo>
                    <a:lnTo>
                      <a:pt x="3747" y="2627"/>
                    </a:lnTo>
                    <a:lnTo>
                      <a:pt x="3665" y="4011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6" name="Google Shape;7574;p38">
                <a:extLst>
                  <a:ext uri="{FF2B5EF4-FFF2-40B4-BE49-F238E27FC236}">
                    <a16:creationId xmlns:a16="http://schemas.microsoft.com/office/drawing/2014/main" id="{95E7F72F-CFF6-939A-7ED6-7BDE14B97F5F}"/>
                  </a:ext>
                </a:extLst>
              </p:cNvPr>
              <p:cNvSpPr/>
              <p:nvPr/>
            </p:nvSpPr>
            <p:spPr>
              <a:xfrm>
                <a:off x="3284650" y="726700"/>
                <a:ext cx="492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287" fill="none" extrusionOk="0">
                    <a:moveTo>
                      <a:pt x="1" y="1286"/>
                    </a:moveTo>
                    <a:lnTo>
                      <a:pt x="197" y="1"/>
                    </a:lnTo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7" name="Google Shape;7575;p38">
                <a:extLst>
                  <a:ext uri="{FF2B5EF4-FFF2-40B4-BE49-F238E27FC236}">
                    <a16:creationId xmlns:a16="http://schemas.microsoft.com/office/drawing/2014/main" id="{E8E05CF1-782B-72E6-B554-3A30AED9E367}"/>
                  </a:ext>
                </a:extLst>
              </p:cNvPr>
              <p:cNvSpPr/>
              <p:nvPr/>
            </p:nvSpPr>
            <p:spPr>
              <a:xfrm>
                <a:off x="3310100" y="943050"/>
                <a:ext cx="63000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2520" fill="none" extrusionOk="0">
                    <a:moveTo>
                      <a:pt x="2520" y="1260"/>
                    </a:moveTo>
                    <a:cubicBezTo>
                      <a:pt x="2520" y="1955"/>
                      <a:pt x="1955" y="2520"/>
                      <a:pt x="1260" y="2520"/>
                    </a:cubicBezTo>
                    <a:cubicBezTo>
                      <a:pt x="565" y="2520"/>
                      <a:pt x="0" y="1955"/>
                      <a:pt x="0" y="1260"/>
                    </a:cubicBezTo>
                    <a:cubicBezTo>
                      <a:pt x="0" y="565"/>
                      <a:pt x="565" y="0"/>
                      <a:pt x="1260" y="0"/>
                    </a:cubicBezTo>
                    <a:cubicBezTo>
                      <a:pt x="1955" y="0"/>
                      <a:pt x="2520" y="565"/>
                      <a:pt x="2520" y="12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0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Google Shape;683;p40">
            <a:extLst>
              <a:ext uri="{FF2B5EF4-FFF2-40B4-BE49-F238E27FC236}">
                <a16:creationId xmlns:a16="http://schemas.microsoft.com/office/drawing/2014/main" id="{26BA1E31-E996-B8FF-B58E-4E06A9BB2D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2804" y="170737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8"/>
          <p:cNvSpPr txBox="1">
            <a:spLocks noGrp="1"/>
          </p:cNvSpPr>
          <p:nvPr>
            <p:ph type="ctrTitle"/>
          </p:nvPr>
        </p:nvSpPr>
        <p:spPr>
          <a:xfrm>
            <a:off x="505270" y="2171804"/>
            <a:ext cx="6610869" cy="210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sz="4800" u="sng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2" name="Google Shape;572;p38"/>
          <p:cNvGrpSpPr/>
          <p:nvPr/>
        </p:nvGrpSpPr>
        <p:grpSpPr>
          <a:xfrm>
            <a:off x="10629254" y="259560"/>
            <a:ext cx="684805" cy="803993"/>
            <a:chOff x="7972250" y="395900"/>
            <a:chExt cx="599025" cy="703284"/>
          </a:xfrm>
        </p:grpSpPr>
        <p:sp>
          <p:nvSpPr>
            <p:cNvPr id="573" name="Google Shape;573;p38"/>
            <p:cNvSpPr/>
            <p:nvPr/>
          </p:nvSpPr>
          <p:spPr>
            <a:xfrm flipH="1">
              <a:off x="7993400" y="395900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574;p38"/>
            <p:cNvSpPr/>
            <p:nvPr/>
          </p:nvSpPr>
          <p:spPr>
            <a:xfrm flipH="1">
              <a:off x="8325875" y="776000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575;p38"/>
            <p:cNvSpPr/>
            <p:nvPr/>
          </p:nvSpPr>
          <p:spPr>
            <a:xfrm flipH="1">
              <a:off x="7972250" y="853784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p38"/>
          <p:cNvGrpSpPr/>
          <p:nvPr/>
        </p:nvGrpSpPr>
        <p:grpSpPr>
          <a:xfrm>
            <a:off x="2929231" y="3912021"/>
            <a:ext cx="684805" cy="803993"/>
            <a:chOff x="7972250" y="395900"/>
            <a:chExt cx="599025" cy="703284"/>
          </a:xfrm>
        </p:grpSpPr>
        <p:sp>
          <p:nvSpPr>
            <p:cNvPr id="577" name="Google Shape;577;p38"/>
            <p:cNvSpPr/>
            <p:nvPr/>
          </p:nvSpPr>
          <p:spPr>
            <a:xfrm flipH="1">
              <a:off x="7993400" y="395900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 flipH="1">
              <a:off x="8325875" y="776000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 flipH="1">
              <a:off x="7972250" y="853784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0" name="Google Shape;580;p38"/>
          <p:cNvSpPr/>
          <p:nvPr/>
        </p:nvSpPr>
        <p:spPr>
          <a:xfrm flipH="1">
            <a:off x="6530804" y="523968"/>
            <a:ext cx="506800" cy="506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81" name="Google Shape;581;p38"/>
          <p:cNvGrpSpPr/>
          <p:nvPr/>
        </p:nvGrpSpPr>
        <p:grpSpPr>
          <a:xfrm>
            <a:off x="5901145" y="5568307"/>
            <a:ext cx="751867" cy="614968"/>
            <a:chOff x="4368225" y="4129225"/>
            <a:chExt cx="678825" cy="555225"/>
          </a:xfrm>
        </p:grpSpPr>
        <p:sp>
          <p:nvSpPr>
            <p:cNvPr id="582" name="Google Shape;582;p38"/>
            <p:cNvSpPr/>
            <p:nvPr/>
          </p:nvSpPr>
          <p:spPr>
            <a:xfrm flipH="1">
              <a:off x="4666950" y="4129225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 flipH="1">
              <a:off x="4368225" y="4407250"/>
              <a:ext cx="277200" cy="2772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4" name="Google Shape;584;p38"/>
          <p:cNvGrpSpPr/>
          <p:nvPr/>
        </p:nvGrpSpPr>
        <p:grpSpPr>
          <a:xfrm>
            <a:off x="10873498" y="4572292"/>
            <a:ext cx="684849" cy="733067"/>
            <a:chOff x="8116338" y="3387813"/>
            <a:chExt cx="590863" cy="632463"/>
          </a:xfrm>
        </p:grpSpPr>
        <p:sp>
          <p:nvSpPr>
            <p:cNvPr id="585" name="Google Shape;585;p38"/>
            <p:cNvSpPr/>
            <p:nvPr/>
          </p:nvSpPr>
          <p:spPr>
            <a:xfrm>
              <a:off x="8116338" y="3387813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8430000" y="3743075"/>
              <a:ext cx="277200" cy="2772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Google Shape;350;p33">
            <a:extLst>
              <a:ext uri="{FF2B5EF4-FFF2-40B4-BE49-F238E27FC236}">
                <a16:creationId xmlns:a16="http://schemas.microsoft.com/office/drawing/2014/main" id="{077A11B2-8A60-6A6A-2A2C-6492FCAE89A8}"/>
              </a:ext>
            </a:extLst>
          </p:cNvPr>
          <p:cNvSpPr/>
          <p:nvPr/>
        </p:nvSpPr>
        <p:spPr>
          <a:xfrm>
            <a:off x="5694018" y="1216853"/>
            <a:ext cx="6497983" cy="5641148"/>
          </a:xfrm>
          <a:custGeom>
            <a:avLst/>
            <a:gdLst/>
            <a:ahLst/>
            <a:cxnLst/>
            <a:rect l="l" t="t" r="r" b="b"/>
            <a:pathLst>
              <a:path w="81928" h="59014" extrusionOk="0">
                <a:moveTo>
                  <a:pt x="74145" y="0"/>
                </a:moveTo>
                <a:cubicBezTo>
                  <a:pt x="71231" y="0"/>
                  <a:pt x="68093" y="649"/>
                  <a:pt x="65395" y="1842"/>
                </a:cubicBezTo>
                <a:cubicBezTo>
                  <a:pt x="59662" y="4220"/>
                  <a:pt x="55019" y="8863"/>
                  <a:pt x="51560" y="14051"/>
                </a:cubicBezTo>
                <a:cubicBezTo>
                  <a:pt x="48534" y="18703"/>
                  <a:pt x="46156" y="24211"/>
                  <a:pt x="41401" y="27133"/>
                </a:cubicBezTo>
                <a:cubicBezTo>
                  <a:pt x="38046" y="29295"/>
                  <a:pt x="33939" y="29831"/>
                  <a:pt x="29944" y="30376"/>
                </a:cubicBezTo>
                <a:cubicBezTo>
                  <a:pt x="25188" y="31128"/>
                  <a:pt x="20320" y="32105"/>
                  <a:pt x="15893" y="33938"/>
                </a:cubicBezTo>
                <a:cubicBezTo>
                  <a:pt x="11457" y="35884"/>
                  <a:pt x="7247" y="38694"/>
                  <a:pt x="4540" y="42697"/>
                </a:cubicBezTo>
                <a:cubicBezTo>
                  <a:pt x="1194" y="47340"/>
                  <a:pt x="217" y="53289"/>
                  <a:pt x="1" y="59013"/>
                </a:cubicBezTo>
                <a:lnTo>
                  <a:pt x="80743" y="59013"/>
                </a:lnTo>
                <a:cubicBezTo>
                  <a:pt x="81607" y="59013"/>
                  <a:pt x="81927" y="58477"/>
                  <a:pt x="81927" y="57500"/>
                </a:cubicBezTo>
                <a:lnTo>
                  <a:pt x="81927" y="1513"/>
                </a:lnTo>
                <a:cubicBezTo>
                  <a:pt x="79549" y="433"/>
                  <a:pt x="76852" y="0"/>
                  <a:pt x="74145" y="0"/>
                </a:cubicBezTo>
                <a:close/>
              </a:path>
            </a:pathLst>
          </a:custGeom>
          <a:solidFill>
            <a:srgbClr val="EF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" name="Google Shape;351;p33">
            <a:extLst>
              <a:ext uri="{FF2B5EF4-FFF2-40B4-BE49-F238E27FC236}">
                <a16:creationId xmlns:a16="http://schemas.microsoft.com/office/drawing/2014/main" id="{605DA323-B5C8-63E3-8628-93AA9AD8C21E}"/>
              </a:ext>
            </a:extLst>
          </p:cNvPr>
          <p:cNvGrpSpPr/>
          <p:nvPr/>
        </p:nvGrpSpPr>
        <p:grpSpPr>
          <a:xfrm>
            <a:off x="6225574" y="2972300"/>
            <a:ext cx="5800703" cy="3351616"/>
            <a:chOff x="3506050" y="2480825"/>
            <a:chExt cx="1459125" cy="843075"/>
          </a:xfrm>
        </p:grpSpPr>
        <p:sp>
          <p:nvSpPr>
            <p:cNvPr id="6" name="Google Shape;352;p33">
              <a:extLst>
                <a:ext uri="{FF2B5EF4-FFF2-40B4-BE49-F238E27FC236}">
                  <a16:creationId xmlns:a16="http://schemas.microsoft.com/office/drawing/2014/main" id="{D66492C9-07D3-2244-F596-51A5ED57C527}"/>
                </a:ext>
              </a:extLst>
            </p:cNvPr>
            <p:cNvSpPr/>
            <p:nvPr/>
          </p:nvSpPr>
          <p:spPr>
            <a:xfrm>
              <a:off x="3676375" y="2604500"/>
              <a:ext cx="1140300" cy="651950"/>
            </a:xfrm>
            <a:custGeom>
              <a:avLst/>
              <a:gdLst/>
              <a:ahLst/>
              <a:cxnLst/>
              <a:rect l="l" t="t" r="r" b="b"/>
              <a:pathLst>
                <a:path w="45612" h="26078" extrusionOk="0">
                  <a:moveTo>
                    <a:pt x="21944" y="0"/>
                  </a:moveTo>
                  <a:cubicBezTo>
                    <a:pt x="20419" y="0"/>
                    <a:pt x="18909" y="351"/>
                    <a:pt x="17614" y="1106"/>
                  </a:cubicBezTo>
                  <a:cubicBezTo>
                    <a:pt x="15349" y="2403"/>
                    <a:pt x="13835" y="4677"/>
                    <a:pt x="12106" y="6622"/>
                  </a:cubicBezTo>
                  <a:cubicBezTo>
                    <a:pt x="11561" y="7271"/>
                    <a:pt x="10913" y="8023"/>
                    <a:pt x="10048" y="8352"/>
                  </a:cubicBezTo>
                  <a:cubicBezTo>
                    <a:pt x="9616" y="8512"/>
                    <a:pt x="9184" y="8566"/>
                    <a:pt x="8738" y="8566"/>
                  </a:cubicBezTo>
                  <a:cubicBezTo>
                    <a:pt x="8293" y="8566"/>
                    <a:pt x="7835" y="8512"/>
                    <a:pt x="7351" y="8456"/>
                  </a:cubicBezTo>
                  <a:lnTo>
                    <a:pt x="5941" y="8456"/>
                  </a:lnTo>
                  <a:cubicBezTo>
                    <a:pt x="4212" y="8568"/>
                    <a:pt x="2482" y="9433"/>
                    <a:pt x="1514" y="10833"/>
                  </a:cubicBezTo>
                  <a:cubicBezTo>
                    <a:pt x="433" y="12243"/>
                    <a:pt x="105" y="14076"/>
                    <a:pt x="537" y="15805"/>
                  </a:cubicBezTo>
                  <a:cubicBezTo>
                    <a:pt x="866" y="17102"/>
                    <a:pt x="1514" y="18295"/>
                    <a:pt x="1298" y="19592"/>
                  </a:cubicBezTo>
                  <a:cubicBezTo>
                    <a:pt x="1186" y="20345"/>
                    <a:pt x="753" y="20993"/>
                    <a:pt x="537" y="21642"/>
                  </a:cubicBezTo>
                  <a:cubicBezTo>
                    <a:pt x="1" y="22835"/>
                    <a:pt x="105" y="24236"/>
                    <a:pt x="753" y="25429"/>
                  </a:cubicBezTo>
                  <a:cubicBezTo>
                    <a:pt x="866" y="25645"/>
                    <a:pt x="969" y="25861"/>
                    <a:pt x="1186" y="26077"/>
                  </a:cubicBezTo>
                  <a:cubicBezTo>
                    <a:pt x="3243" y="25965"/>
                    <a:pt x="5509" y="25861"/>
                    <a:pt x="8103" y="25749"/>
                  </a:cubicBezTo>
                  <a:cubicBezTo>
                    <a:pt x="12322" y="25645"/>
                    <a:pt x="17182" y="25533"/>
                    <a:pt x="22370" y="25533"/>
                  </a:cubicBezTo>
                  <a:lnTo>
                    <a:pt x="26477" y="25533"/>
                  </a:lnTo>
                  <a:cubicBezTo>
                    <a:pt x="30584" y="25533"/>
                    <a:pt x="34371" y="25645"/>
                    <a:pt x="37717" y="25749"/>
                  </a:cubicBezTo>
                  <a:cubicBezTo>
                    <a:pt x="39447" y="25861"/>
                    <a:pt x="41176" y="25861"/>
                    <a:pt x="42585" y="25965"/>
                  </a:cubicBezTo>
                  <a:cubicBezTo>
                    <a:pt x="43121" y="25965"/>
                    <a:pt x="43666" y="26077"/>
                    <a:pt x="44098" y="26077"/>
                  </a:cubicBezTo>
                  <a:cubicBezTo>
                    <a:pt x="44963" y="24132"/>
                    <a:pt x="45612" y="22074"/>
                    <a:pt x="45612" y="19912"/>
                  </a:cubicBezTo>
                  <a:cubicBezTo>
                    <a:pt x="45499" y="17431"/>
                    <a:pt x="43986" y="14837"/>
                    <a:pt x="41608" y="14188"/>
                  </a:cubicBezTo>
                  <a:cubicBezTo>
                    <a:pt x="41224" y="14078"/>
                    <a:pt x="40811" y="14051"/>
                    <a:pt x="40398" y="14051"/>
                  </a:cubicBezTo>
                  <a:cubicBezTo>
                    <a:pt x="40001" y="14051"/>
                    <a:pt x="39603" y="14076"/>
                    <a:pt x="39230" y="14076"/>
                  </a:cubicBezTo>
                  <a:cubicBezTo>
                    <a:pt x="38262" y="14076"/>
                    <a:pt x="37285" y="14076"/>
                    <a:pt x="36420" y="13756"/>
                  </a:cubicBezTo>
                  <a:cubicBezTo>
                    <a:pt x="35236" y="13324"/>
                    <a:pt x="34371" y="12243"/>
                    <a:pt x="33826" y="11162"/>
                  </a:cubicBezTo>
                  <a:cubicBezTo>
                    <a:pt x="33178" y="10081"/>
                    <a:pt x="32858" y="8888"/>
                    <a:pt x="32426" y="7703"/>
                  </a:cubicBezTo>
                  <a:cubicBezTo>
                    <a:pt x="31232" y="4893"/>
                    <a:pt x="29183" y="2403"/>
                    <a:pt x="26373" y="1002"/>
                  </a:cubicBezTo>
                  <a:cubicBezTo>
                    <a:pt x="25018" y="353"/>
                    <a:pt x="23474" y="0"/>
                    <a:pt x="21944" y="0"/>
                  </a:cubicBezTo>
                  <a:close/>
                </a:path>
              </a:pathLst>
            </a:custGeom>
            <a:solidFill>
              <a:srgbClr val="E5E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53;p33">
              <a:extLst>
                <a:ext uri="{FF2B5EF4-FFF2-40B4-BE49-F238E27FC236}">
                  <a16:creationId xmlns:a16="http://schemas.microsoft.com/office/drawing/2014/main" id="{C0F50B78-8563-E9A3-0F44-C78774F50C42}"/>
                </a:ext>
              </a:extLst>
            </p:cNvPr>
            <p:cNvSpPr/>
            <p:nvPr/>
          </p:nvSpPr>
          <p:spPr>
            <a:xfrm>
              <a:off x="4586875" y="2588900"/>
              <a:ext cx="248600" cy="251425"/>
            </a:xfrm>
            <a:custGeom>
              <a:avLst/>
              <a:gdLst/>
              <a:ahLst/>
              <a:cxnLst/>
              <a:rect l="l" t="t" r="r" b="b"/>
              <a:pathLst>
                <a:path w="9944" h="10057" extrusionOk="0">
                  <a:moveTo>
                    <a:pt x="5188" y="1"/>
                  </a:moveTo>
                  <a:cubicBezTo>
                    <a:pt x="4004" y="1"/>
                    <a:pt x="2810" y="545"/>
                    <a:pt x="1946" y="1298"/>
                  </a:cubicBezTo>
                  <a:cubicBezTo>
                    <a:pt x="865" y="2275"/>
                    <a:pt x="216" y="3675"/>
                    <a:pt x="113" y="5189"/>
                  </a:cubicBezTo>
                  <a:cubicBezTo>
                    <a:pt x="0" y="6598"/>
                    <a:pt x="761" y="8111"/>
                    <a:pt x="1946" y="8976"/>
                  </a:cubicBezTo>
                  <a:cubicBezTo>
                    <a:pt x="2810" y="9624"/>
                    <a:pt x="4220" y="10057"/>
                    <a:pt x="5517" y="10057"/>
                  </a:cubicBezTo>
                  <a:cubicBezTo>
                    <a:pt x="6053" y="10057"/>
                    <a:pt x="6598" y="9944"/>
                    <a:pt x="6918" y="9840"/>
                  </a:cubicBezTo>
                  <a:cubicBezTo>
                    <a:pt x="8431" y="9192"/>
                    <a:pt x="9512" y="7350"/>
                    <a:pt x="9728" y="5837"/>
                  </a:cubicBezTo>
                  <a:cubicBezTo>
                    <a:pt x="9944" y="4108"/>
                    <a:pt x="9295" y="2275"/>
                    <a:pt x="7895" y="1081"/>
                  </a:cubicBezTo>
                  <a:cubicBezTo>
                    <a:pt x="7246" y="545"/>
                    <a:pt x="6381" y="113"/>
                    <a:pt x="5517" y="1"/>
                  </a:cubicBezTo>
                  <a:close/>
                </a:path>
              </a:pathLst>
            </a:custGeom>
            <a:solidFill>
              <a:srgbClr val="E5E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54;p33">
              <a:extLst>
                <a:ext uri="{FF2B5EF4-FFF2-40B4-BE49-F238E27FC236}">
                  <a16:creationId xmlns:a16="http://schemas.microsoft.com/office/drawing/2014/main" id="{CEDAAE2F-5589-1EC0-B662-42C982CF5DC0}"/>
                </a:ext>
              </a:extLst>
            </p:cNvPr>
            <p:cNvSpPr/>
            <p:nvPr/>
          </p:nvSpPr>
          <p:spPr>
            <a:xfrm>
              <a:off x="3824900" y="2632125"/>
              <a:ext cx="159550" cy="143350"/>
            </a:xfrm>
            <a:custGeom>
              <a:avLst/>
              <a:gdLst/>
              <a:ahLst/>
              <a:cxnLst/>
              <a:rect l="l" t="t" r="r" b="b"/>
              <a:pathLst>
                <a:path w="6382" h="5734" extrusionOk="0">
                  <a:moveTo>
                    <a:pt x="2810" y="1"/>
                  </a:moveTo>
                  <a:cubicBezTo>
                    <a:pt x="2490" y="1"/>
                    <a:pt x="2162" y="113"/>
                    <a:pt x="1842" y="217"/>
                  </a:cubicBezTo>
                  <a:cubicBezTo>
                    <a:pt x="1410" y="330"/>
                    <a:pt x="1081" y="546"/>
                    <a:pt x="761" y="866"/>
                  </a:cubicBezTo>
                  <a:cubicBezTo>
                    <a:pt x="545" y="1082"/>
                    <a:pt x="432" y="1298"/>
                    <a:pt x="329" y="1514"/>
                  </a:cubicBezTo>
                  <a:cubicBezTo>
                    <a:pt x="0" y="2595"/>
                    <a:pt x="113" y="3676"/>
                    <a:pt x="761" y="4540"/>
                  </a:cubicBezTo>
                  <a:cubicBezTo>
                    <a:pt x="1297" y="5301"/>
                    <a:pt x="2274" y="5734"/>
                    <a:pt x="3243" y="5734"/>
                  </a:cubicBezTo>
                  <a:cubicBezTo>
                    <a:pt x="3891" y="5734"/>
                    <a:pt x="4436" y="5621"/>
                    <a:pt x="4868" y="5301"/>
                  </a:cubicBezTo>
                  <a:cubicBezTo>
                    <a:pt x="6053" y="4437"/>
                    <a:pt x="6381" y="2707"/>
                    <a:pt x="5620" y="1514"/>
                  </a:cubicBezTo>
                  <a:cubicBezTo>
                    <a:pt x="4972" y="546"/>
                    <a:pt x="3891" y="1"/>
                    <a:pt x="2810" y="1"/>
                  </a:cubicBezTo>
                  <a:close/>
                </a:path>
              </a:pathLst>
            </a:custGeom>
            <a:solidFill>
              <a:srgbClr val="E5E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55;p33">
              <a:extLst>
                <a:ext uri="{FF2B5EF4-FFF2-40B4-BE49-F238E27FC236}">
                  <a16:creationId xmlns:a16="http://schemas.microsoft.com/office/drawing/2014/main" id="{CD4452C6-FB1C-9EDC-6B48-0CB89C999668}"/>
                </a:ext>
              </a:extLst>
            </p:cNvPr>
            <p:cNvSpPr/>
            <p:nvPr/>
          </p:nvSpPr>
          <p:spPr>
            <a:xfrm>
              <a:off x="3730425" y="2724000"/>
              <a:ext cx="70275" cy="62275"/>
            </a:xfrm>
            <a:custGeom>
              <a:avLst/>
              <a:gdLst/>
              <a:ahLst/>
              <a:cxnLst/>
              <a:rect l="l" t="t" r="r" b="b"/>
              <a:pathLst>
                <a:path w="2811" h="2491" extrusionOk="0">
                  <a:moveTo>
                    <a:pt x="1617" y="1"/>
                  </a:moveTo>
                  <a:cubicBezTo>
                    <a:pt x="649" y="1"/>
                    <a:pt x="1" y="1514"/>
                    <a:pt x="649" y="2162"/>
                  </a:cubicBezTo>
                  <a:cubicBezTo>
                    <a:pt x="865" y="2379"/>
                    <a:pt x="1185" y="2491"/>
                    <a:pt x="1514" y="2491"/>
                  </a:cubicBezTo>
                  <a:cubicBezTo>
                    <a:pt x="1946" y="2491"/>
                    <a:pt x="2378" y="2275"/>
                    <a:pt x="2595" y="1842"/>
                  </a:cubicBezTo>
                  <a:cubicBezTo>
                    <a:pt x="2811" y="1514"/>
                    <a:pt x="2698" y="1082"/>
                    <a:pt x="2595" y="762"/>
                  </a:cubicBezTo>
                  <a:cubicBezTo>
                    <a:pt x="2482" y="545"/>
                    <a:pt x="2378" y="433"/>
                    <a:pt x="2266" y="329"/>
                  </a:cubicBezTo>
                  <a:cubicBezTo>
                    <a:pt x="2162" y="217"/>
                    <a:pt x="1946" y="113"/>
                    <a:pt x="1834" y="113"/>
                  </a:cubicBezTo>
                  <a:cubicBezTo>
                    <a:pt x="1730" y="1"/>
                    <a:pt x="1617" y="1"/>
                    <a:pt x="1617" y="1"/>
                  </a:cubicBezTo>
                  <a:close/>
                </a:path>
              </a:pathLst>
            </a:custGeom>
            <a:solidFill>
              <a:srgbClr val="E5E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356;p33">
              <a:extLst>
                <a:ext uri="{FF2B5EF4-FFF2-40B4-BE49-F238E27FC236}">
                  <a16:creationId xmlns:a16="http://schemas.microsoft.com/office/drawing/2014/main" id="{0D9EF4AA-3339-5D13-84A3-9B7106710A4E}"/>
                </a:ext>
              </a:extLst>
            </p:cNvPr>
            <p:cNvSpPr/>
            <p:nvPr/>
          </p:nvSpPr>
          <p:spPr>
            <a:xfrm>
              <a:off x="4643725" y="2480825"/>
              <a:ext cx="67475" cy="59475"/>
            </a:xfrm>
            <a:custGeom>
              <a:avLst/>
              <a:gdLst/>
              <a:ahLst/>
              <a:cxnLst/>
              <a:rect l="l" t="t" r="r" b="b"/>
              <a:pathLst>
                <a:path w="2699" h="2379" extrusionOk="0">
                  <a:moveTo>
                    <a:pt x="1514" y="0"/>
                  </a:moveTo>
                  <a:cubicBezTo>
                    <a:pt x="649" y="0"/>
                    <a:pt x="0" y="1194"/>
                    <a:pt x="536" y="1946"/>
                  </a:cubicBezTo>
                  <a:cubicBezTo>
                    <a:pt x="536" y="2058"/>
                    <a:pt x="649" y="2162"/>
                    <a:pt x="753" y="2162"/>
                  </a:cubicBezTo>
                  <a:cubicBezTo>
                    <a:pt x="969" y="2378"/>
                    <a:pt x="1185" y="2378"/>
                    <a:pt x="1401" y="2378"/>
                  </a:cubicBezTo>
                  <a:cubicBezTo>
                    <a:pt x="1833" y="2378"/>
                    <a:pt x="2378" y="2162"/>
                    <a:pt x="2594" y="1730"/>
                  </a:cubicBezTo>
                  <a:cubicBezTo>
                    <a:pt x="2698" y="1513"/>
                    <a:pt x="2698" y="1081"/>
                    <a:pt x="2594" y="761"/>
                  </a:cubicBezTo>
                  <a:cubicBezTo>
                    <a:pt x="2482" y="433"/>
                    <a:pt x="2162" y="113"/>
                    <a:pt x="1833" y="0"/>
                  </a:cubicBezTo>
                  <a:close/>
                </a:path>
              </a:pathLst>
            </a:custGeom>
            <a:solidFill>
              <a:srgbClr val="E5E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57;p33">
              <a:extLst>
                <a:ext uri="{FF2B5EF4-FFF2-40B4-BE49-F238E27FC236}">
                  <a16:creationId xmlns:a16="http://schemas.microsoft.com/office/drawing/2014/main" id="{43370A68-2F8E-097E-E4ED-F771DF583E0D}"/>
                </a:ext>
              </a:extLst>
            </p:cNvPr>
            <p:cNvSpPr/>
            <p:nvPr/>
          </p:nvSpPr>
          <p:spPr>
            <a:xfrm>
              <a:off x="3827700" y="2729400"/>
              <a:ext cx="826850" cy="518825"/>
            </a:xfrm>
            <a:custGeom>
              <a:avLst/>
              <a:gdLst/>
              <a:ahLst/>
              <a:cxnLst/>
              <a:rect l="l" t="t" r="r" b="b"/>
              <a:pathLst>
                <a:path w="33074" h="20753" extrusionOk="0">
                  <a:moveTo>
                    <a:pt x="14267" y="1"/>
                  </a:moveTo>
                  <a:cubicBezTo>
                    <a:pt x="12642" y="1"/>
                    <a:pt x="10913" y="649"/>
                    <a:pt x="9616" y="1730"/>
                  </a:cubicBezTo>
                  <a:cubicBezTo>
                    <a:pt x="7886" y="3356"/>
                    <a:pt x="6805" y="5517"/>
                    <a:pt x="6269" y="7783"/>
                  </a:cubicBezTo>
                  <a:cubicBezTo>
                    <a:pt x="6053" y="8647"/>
                    <a:pt x="5837" y="9625"/>
                    <a:pt x="5941" y="10489"/>
                  </a:cubicBezTo>
                  <a:cubicBezTo>
                    <a:pt x="5941" y="11138"/>
                    <a:pt x="6157" y="11674"/>
                    <a:pt x="6053" y="12219"/>
                  </a:cubicBezTo>
                  <a:cubicBezTo>
                    <a:pt x="5725" y="13403"/>
                    <a:pt x="4428" y="14164"/>
                    <a:pt x="3243" y="14380"/>
                  </a:cubicBezTo>
                  <a:cubicBezTo>
                    <a:pt x="2698" y="14484"/>
                    <a:pt x="2050" y="14596"/>
                    <a:pt x="1617" y="14916"/>
                  </a:cubicBezTo>
                  <a:cubicBezTo>
                    <a:pt x="217" y="15781"/>
                    <a:pt x="1" y="17726"/>
                    <a:pt x="753" y="19136"/>
                  </a:cubicBezTo>
                  <a:cubicBezTo>
                    <a:pt x="1081" y="19784"/>
                    <a:pt x="1617" y="20320"/>
                    <a:pt x="2050" y="20753"/>
                  </a:cubicBezTo>
                  <a:cubicBezTo>
                    <a:pt x="6269" y="20649"/>
                    <a:pt x="11129" y="20537"/>
                    <a:pt x="16317" y="20537"/>
                  </a:cubicBezTo>
                  <a:lnTo>
                    <a:pt x="20424" y="20537"/>
                  </a:lnTo>
                  <a:cubicBezTo>
                    <a:pt x="24531" y="20537"/>
                    <a:pt x="28318" y="20649"/>
                    <a:pt x="31664" y="20753"/>
                  </a:cubicBezTo>
                  <a:cubicBezTo>
                    <a:pt x="32425" y="19136"/>
                    <a:pt x="33074" y="17406"/>
                    <a:pt x="33074" y="15677"/>
                  </a:cubicBezTo>
                  <a:cubicBezTo>
                    <a:pt x="33074" y="13403"/>
                    <a:pt x="31777" y="10922"/>
                    <a:pt x="29615" y="10489"/>
                  </a:cubicBezTo>
                  <a:cubicBezTo>
                    <a:pt x="29286" y="10377"/>
                    <a:pt x="28967" y="10377"/>
                    <a:pt x="28638" y="10377"/>
                  </a:cubicBezTo>
                  <a:cubicBezTo>
                    <a:pt x="27990" y="10377"/>
                    <a:pt x="27341" y="10489"/>
                    <a:pt x="26693" y="10593"/>
                  </a:cubicBezTo>
                  <a:cubicBezTo>
                    <a:pt x="26044" y="10705"/>
                    <a:pt x="25396" y="10809"/>
                    <a:pt x="24747" y="10809"/>
                  </a:cubicBezTo>
                  <a:cubicBezTo>
                    <a:pt x="24211" y="10809"/>
                    <a:pt x="23562" y="10705"/>
                    <a:pt x="23018" y="10377"/>
                  </a:cubicBezTo>
                  <a:cubicBezTo>
                    <a:pt x="21505" y="9408"/>
                    <a:pt x="21185" y="7463"/>
                    <a:pt x="20640" y="5837"/>
                  </a:cubicBezTo>
                  <a:cubicBezTo>
                    <a:pt x="19991" y="3460"/>
                    <a:pt x="18478" y="1082"/>
                    <a:pt x="16213" y="329"/>
                  </a:cubicBezTo>
                  <a:cubicBezTo>
                    <a:pt x="15564" y="113"/>
                    <a:pt x="14916" y="1"/>
                    <a:pt x="14267" y="1"/>
                  </a:cubicBezTo>
                  <a:close/>
                </a:path>
              </a:pathLst>
            </a:custGeom>
            <a:solidFill>
              <a:srgbClr val="CEC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58;p33">
              <a:extLst>
                <a:ext uri="{FF2B5EF4-FFF2-40B4-BE49-F238E27FC236}">
                  <a16:creationId xmlns:a16="http://schemas.microsoft.com/office/drawing/2014/main" id="{84B493A0-2EDE-BA94-4395-8910DD1FCF37}"/>
                </a:ext>
              </a:extLst>
            </p:cNvPr>
            <p:cNvSpPr/>
            <p:nvPr/>
          </p:nvSpPr>
          <p:spPr>
            <a:xfrm>
              <a:off x="3506050" y="3242800"/>
              <a:ext cx="1459125" cy="81100"/>
            </a:xfrm>
            <a:custGeom>
              <a:avLst/>
              <a:gdLst/>
              <a:ahLst/>
              <a:cxnLst/>
              <a:rect l="l" t="t" r="r" b="b"/>
              <a:pathLst>
                <a:path w="58365" h="3244" extrusionOk="0">
                  <a:moveTo>
                    <a:pt x="29183" y="1"/>
                  </a:moveTo>
                  <a:cubicBezTo>
                    <a:pt x="23995" y="1"/>
                    <a:pt x="19135" y="113"/>
                    <a:pt x="14916" y="217"/>
                  </a:cubicBezTo>
                  <a:cubicBezTo>
                    <a:pt x="12322" y="329"/>
                    <a:pt x="10056" y="433"/>
                    <a:pt x="7999" y="545"/>
                  </a:cubicBezTo>
                  <a:lnTo>
                    <a:pt x="7462" y="545"/>
                  </a:lnTo>
                  <a:cubicBezTo>
                    <a:pt x="2811" y="865"/>
                    <a:pt x="0" y="1194"/>
                    <a:pt x="0" y="1626"/>
                  </a:cubicBezTo>
                  <a:lnTo>
                    <a:pt x="0" y="1730"/>
                  </a:lnTo>
                  <a:cubicBezTo>
                    <a:pt x="865" y="2491"/>
                    <a:pt x="13619" y="3243"/>
                    <a:pt x="29183" y="3243"/>
                  </a:cubicBezTo>
                  <a:cubicBezTo>
                    <a:pt x="45291" y="3243"/>
                    <a:pt x="58365" y="2491"/>
                    <a:pt x="58365" y="1626"/>
                  </a:cubicBezTo>
                  <a:cubicBezTo>
                    <a:pt x="58365" y="1514"/>
                    <a:pt x="58365" y="1514"/>
                    <a:pt x="58261" y="1410"/>
                  </a:cubicBezTo>
                  <a:cubicBezTo>
                    <a:pt x="57716" y="1081"/>
                    <a:pt x="55019" y="761"/>
                    <a:pt x="50911" y="545"/>
                  </a:cubicBezTo>
                  <a:cubicBezTo>
                    <a:pt x="50479" y="545"/>
                    <a:pt x="49934" y="433"/>
                    <a:pt x="49398" y="433"/>
                  </a:cubicBezTo>
                  <a:cubicBezTo>
                    <a:pt x="47989" y="329"/>
                    <a:pt x="46260" y="329"/>
                    <a:pt x="44530" y="217"/>
                  </a:cubicBezTo>
                  <a:cubicBezTo>
                    <a:pt x="41184" y="113"/>
                    <a:pt x="37397" y="1"/>
                    <a:pt x="33290" y="1"/>
                  </a:cubicBezTo>
                  <a:close/>
                </a:path>
              </a:pathLst>
            </a:custGeom>
            <a:solidFill>
              <a:srgbClr val="E5E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37;p45">
            <a:extLst>
              <a:ext uri="{FF2B5EF4-FFF2-40B4-BE49-F238E27FC236}">
                <a16:creationId xmlns:a16="http://schemas.microsoft.com/office/drawing/2014/main" id="{75B861FB-2650-2C32-636A-0F7D48479E69}"/>
              </a:ext>
            </a:extLst>
          </p:cNvPr>
          <p:cNvGrpSpPr/>
          <p:nvPr/>
        </p:nvGrpSpPr>
        <p:grpSpPr>
          <a:xfrm>
            <a:off x="6289865" y="1762671"/>
            <a:ext cx="5143825" cy="4549509"/>
            <a:chOff x="2342171" y="1680880"/>
            <a:chExt cx="3902367" cy="3075467"/>
          </a:xfrm>
        </p:grpSpPr>
        <p:grpSp>
          <p:nvGrpSpPr>
            <p:cNvPr id="14" name="Google Shape;938;p45">
              <a:extLst>
                <a:ext uri="{FF2B5EF4-FFF2-40B4-BE49-F238E27FC236}">
                  <a16:creationId xmlns:a16="http://schemas.microsoft.com/office/drawing/2014/main" id="{AFD4AFC2-5739-11DF-D8C2-2778518DAED3}"/>
                </a:ext>
              </a:extLst>
            </p:cNvPr>
            <p:cNvGrpSpPr/>
            <p:nvPr/>
          </p:nvGrpSpPr>
          <p:grpSpPr>
            <a:xfrm>
              <a:off x="2342171" y="2505421"/>
              <a:ext cx="3902367" cy="2250926"/>
              <a:chOff x="1995700" y="1859350"/>
              <a:chExt cx="1461725" cy="843075"/>
            </a:xfrm>
          </p:grpSpPr>
          <p:sp>
            <p:nvSpPr>
              <p:cNvPr id="661" name="Google Shape;939;p45">
                <a:extLst>
                  <a:ext uri="{FF2B5EF4-FFF2-40B4-BE49-F238E27FC236}">
                    <a16:creationId xmlns:a16="http://schemas.microsoft.com/office/drawing/2014/main" id="{33736240-D8F7-D582-B606-A5B06D5423B7}"/>
                  </a:ext>
                </a:extLst>
              </p:cNvPr>
              <p:cNvSpPr/>
              <p:nvPr/>
            </p:nvSpPr>
            <p:spPr>
              <a:xfrm>
                <a:off x="2168650" y="1983650"/>
                <a:ext cx="1140275" cy="651325"/>
              </a:xfrm>
              <a:custGeom>
                <a:avLst/>
                <a:gdLst/>
                <a:ahLst/>
                <a:cxnLst/>
                <a:rect l="l" t="t" r="r" b="b"/>
                <a:pathLst>
                  <a:path w="45611" h="26053" extrusionOk="0">
                    <a:moveTo>
                      <a:pt x="21936" y="0"/>
                    </a:moveTo>
                    <a:cubicBezTo>
                      <a:pt x="20319" y="0"/>
                      <a:pt x="18806" y="329"/>
                      <a:pt x="17509" y="1081"/>
                    </a:cubicBezTo>
                    <a:cubicBezTo>
                      <a:pt x="15235" y="2378"/>
                      <a:pt x="13722" y="4652"/>
                      <a:pt x="12105" y="6598"/>
                    </a:cubicBezTo>
                    <a:cubicBezTo>
                      <a:pt x="11457" y="7246"/>
                      <a:pt x="10808" y="7998"/>
                      <a:pt x="9944" y="8327"/>
                    </a:cubicBezTo>
                    <a:cubicBezTo>
                      <a:pt x="9511" y="8543"/>
                      <a:pt x="8967" y="8543"/>
                      <a:pt x="8430" y="8543"/>
                    </a:cubicBezTo>
                    <a:lnTo>
                      <a:pt x="7350" y="8543"/>
                    </a:lnTo>
                    <a:cubicBezTo>
                      <a:pt x="6917" y="8431"/>
                      <a:pt x="6589" y="8431"/>
                      <a:pt x="6156" y="8431"/>
                    </a:cubicBezTo>
                    <a:lnTo>
                      <a:pt x="5940" y="8431"/>
                    </a:lnTo>
                    <a:cubicBezTo>
                      <a:pt x="4211" y="8543"/>
                      <a:pt x="2482" y="9408"/>
                      <a:pt x="1401" y="10808"/>
                    </a:cubicBezTo>
                    <a:cubicBezTo>
                      <a:pt x="320" y="12218"/>
                      <a:pt x="0" y="14163"/>
                      <a:pt x="432" y="15780"/>
                    </a:cubicBezTo>
                    <a:cubicBezTo>
                      <a:pt x="752" y="17077"/>
                      <a:pt x="1513" y="18270"/>
                      <a:pt x="1297" y="19567"/>
                    </a:cubicBezTo>
                    <a:cubicBezTo>
                      <a:pt x="1185" y="20320"/>
                      <a:pt x="752" y="20968"/>
                      <a:pt x="432" y="21729"/>
                    </a:cubicBezTo>
                    <a:cubicBezTo>
                      <a:pt x="0" y="22914"/>
                      <a:pt x="0" y="24323"/>
                      <a:pt x="649" y="25404"/>
                    </a:cubicBezTo>
                    <a:cubicBezTo>
                      <a:pt x="752" y="25620"/>
                      <a:pt x="865" y="25836"/>
                      <a:pt x="1081" y="26052"/>
                    </a:cubicBezTo>
                    <a:cubicBezTo>
                      <a:pt x="3130" y="25940"/>
                      <a:pt x="5508" y="25836"/>
                      <a:pt x="8102" y="25724"/>
                    </a:cubicBezTo>
                    <a:cubicBezTo>
                      <a:pt x="7566" y="25291"/>
                      <a:pt x="7133" y="24755"/>
                      <a:pt x="6805" y="24211"/>
                    </a:cubicBezTo>
                    <a:cubicBezTo>
                      <a:pt x="5940" y="22810"/>
                      <a:pt x="6156" y="20752"/>
                      <a:pt x="7566" y="19887"/>
                    </a:cubicBezTo>
                    <a:cubicBezTo>
                      <a:pt x="8102" y="19671"/>
                      <a:pt x="8647" y="19567"/>
                      <a:pt x="9183" y="19455"/>
                    </a:cubicBezTo>
                    <a:cubicBezTo>
                      <a:pt x="10376" y="19135"/>
                      <a:pt x="11673" y="18487"/>
                      <a:pt x="11993" y="17293"/>
                    </a:cubicBezTo>
                    <a:cubicBezTo>
                      <a:pt x="12105" y="16645"/>
                      <a:pt x="11993" y="16109"/>
                      <a:pt x="11889" y="15460"/>
                    </a:cubicBezTo>
                    <a:cubicBezTo>
                      <a:pt x="11889" y="14596"/>
                      <a:pt x="11993" y="13731"/>
                      <a:pt x="12209" y="12754"/>
                    </a:cubicBezTo>
                    <a:cubicBezTo>
                      <a:pt x="12857" y="10488"/>
                      <a:pt x="13835" y="8327"/>
                      <a:pt x="15668" y="6814"/>
                    </a:cubicBezTo>
                    <a:cubicBezTo>
                      <a:pt x="16965" y="5620"/>
                      <a:pt x="18590" y="4972"/>
                      <a:pt x="20319" y="4972"/>
                    </a:cubicBezTo>
                    <a:cubicBezTo>
                      <a:pt x="20968" y="4972"/>
                      <a:pt x="21616" y="5084"/>
                      <a:pt x="22153" y="5301"/>
                    </a:cubicBezTo>
                    <a:cubicBezTo>
                      <a:pt x="24530" y="6165"/>
                      <a:pt x="25940" y="8431"/>
                      <a:pt x="26692" y="10808"/>
                    </a:cubicBezTo>
                    <a:cubicBezTo>
                      <a:pt x="27124" y="12538"/>
                      <a:pt x="27453" y="14483"/>
                      <a:pt x="28966" y="15348"/>
                    </a:cubicBezTo>
                    <a:cubicBezTo>
                      <a:pt x="29502" y="15676"/>
                      <a:pt x="30151" y="15780"/>
                      <a:pt x="30799" y="15780"/>
                    </a:cubicBezTo>
                    <a:cubicBezTo>
                      <a:pt x="31448" y="15780"/>
                      <a:pt x="31992" y="15676"/>
                      <a:pt x="32641" y="15564"/>
                    </a:cubicBezTo>
                    <a:cubicBezTo>
                      <a:pt x="33289" y="15460"/>
                      <a:pt x="33938" y="15348"/>
                      <a:pt x="34586" y="15348"/>
                    </a:cubicBezTo>
                    <a:cubicBezTo>
                      <a:pt x="34906" y="15348"/>
                      <a:pt x="35235" y="15348"/>
                      <a:pt x="35555" y="15460"/>
                    </a:cubicBezTo>
                    <a:cubicBezTo>
                      <a:pt x="37829" y="15996"/>
                      <a:pt x="39126" y="18374"/>
                      <a:pt x="39126" y="20648"/>
                    </a:cubicBezTo>
                    <a:cubicBezTo>
                      <a:pt x="39013" y="22481"/>
                      <a:pt x="38365" y="24107"/>
                      <a:pt x="37613" y="25724"/>
                    </a:cubicBezTo>
                    <a:cubicBezTo>
                      <a:pt x="39446" y="25836"/>
                      <a:pt x="41071" y="25940"/>
                      <a:pt x="42584" y="25940"/>
                    </a:cubicBezTo>
                    <a:cubicBezTo>
                      <a:pt x="43121" y="26052"/>
                      <a:pt x="43553" y="26052"/>
                      <a:pt x="44098" y="26052"/>
                    </a:cubicBezTo>
                    <a:cubicBezTo>
                      <a:pt x="44850" y="24107"/>
                      <a:pt x="45611" y="22049"/>
                      <a:pt x="45498" y="20000"/>
                    </a:cubicBezTo>
                    <a:cubicBezTo>
                      <a:pt x="45395" y="17406"/>
                      <a:pt x="43985" y="14812"/>
                      <a:pt x="41504" y="14163"/>
                    </a:cubicBezTo>
                    <a:cubicBezTo>
                      <a:pt x="41071" y="14051"/>
                      <a:pt x="40527" y="14051"/>
                      <a:pt x="39990" y="14051"/>
                    </a:cubicBezTo>
                    <a:lnTo>
                      <a:pt x="38365" y="14051"/>
                    </a:lnTo>
                    <a:cubicBezTo>
                      <a:pt x="37613" y="14051"/>
                      <a:pt x="36964" y="14051"/>
                      <a:pt x="36316" y="13731"/>
                    </a:cubicBezTo>
                    <a:cubicBezTo>
                      <a:pt x="35122" y="13299"/>
                      <a:pt x="34258" y="12322"/>
                      <a:pt x="33722" y="11137"/>
                    </a:cubicBezTo>
                    <a:cubicBezTo>
                      <a:pt x="33177" y="10056"/>
                      <a:pt x="32857" y="8863"/>
                      <a:pt x="32312" y="7678"/>
                    </a:cubicBezTo>
                    <a:cubicBezTo>
                      <a:pt x="31128" y="4868"/>
                      <a:pt x="29070" y="2378"/>
                      <a:pt x="26372" y="1081"/>
                    </a:cubicBezTo>
                    <a:cubicBezTo>
                      <a:pt x="24963" y="329"/>
                      <a:pt x="23450" y="0"/>
                      <a:pt x="21936" y="0"/>
                    </a:cubicBezTo>
                    <a:close/>
                  </a:path>
                </a:pathLst>
              </a:custGeom>
              <a:solidFill>
                <a:srgbClr val="E5E6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" name="Google Shape;940;p45">
                <a:extLst>
                  <a:ext uri="{FF2B5EF4-FFF2-40B4-BE49-F238E27FC236}">
                    <a16:creationId xmlns:a16="http://schemas.microsoft.com/office/drawing/2014/main" id="{D5ED0EC7-54F2-580A-AA72-D3AA2F0ACAF4}"/>
                  </a:ext>
                </a:extLst>
              </p:cNvPr>
              <p:cNvSpPr/>
              <p:nvPr/>
            </p:nvSpPr>
            <p:spPr>
              <a:xfrm>
                <a:off x="3079125" y="1967425"/>
                <a:ext cx="248600" cy="251425"/>
              </a:xfrm>
              <a:custGeom>
                <a:avLst/>
                <a:gdLst/>
                <a:ahLst/>
                <a:cxnLst/>
                <a:rect l="l" t="t" r="r" b="b"/>
                <a:pathLst>
                  <a:path w="9944" h="10057" extrusionOk="0">
                    <a:moveTo>
                      <a:pt x="5085" y="1"/>
                    </a:moveTo>
                    <a:cubicBezTo>
                      <a:pt x="3891" y="1"/>
                      <a:pt x="2811" y="545"/>
                      <a:pt x="1946" y="1410"/>
                    </a:cubicBezTo>
                    <a:cubicBezTo>
                      <a:pt x="865" y="2378"/>
                      <a:pt x="113" y="3788"/>
                      <a:pt x="0" y="5189"/>
                    </a:cubicBezTo>
                    <a:cubicBezTo>
                      <a:pt x="0" y="6702"/>
                      <a:pt x="649" y="8215"/>
                      <a:pt x="1842" y="9080"/>
                    </a:cubicBezTo>
                    <a:cubicBezTo>
                      <a:pt x="2707" y="9624"/>
                      <a:pt x="4220" y="10057"/>
                      <a:pt x="5517" y="10057"/>
                    </a:cubicBezTo>
                    <a:cubicBezTo>
                      <a:pt x="5949" y="10057"/>
                      <a:pt x="6485" y="10057"/>
                      <a:pt x="6918" y="9841"/>
                    </a:cubicBezTo>
                    <a:cubicBezTo>
                      <a:pt x="8327" y="9296"/>
                      <a:pt x="9408" y="7463"/>
                      <a:pt x="9624" y="5837"/>
                    </a:cubicBezTo>
                    <a:cubicBezTo>
                      <a:pt x="9944" y="4108"/>
                      <a:pt x="9192" y="2275"/>
                      <a:pt x="7895" y="1082"/>
                    </a:cubicBezTo>
                    <a:cubicBezTo>
                      <a:pt x="7134" y="545"/>
                      <a:pt x="6382" y="113"/>
                      <a:pt x="5517" y="113"/>
                    </a:cubicBezTo>
                    <a:cubicBezTo>
                      <a:pt x="5301" y="1"/>
                      <a:pt x="5188" y="1"/>
                      <a:pt x="5085" y="1"/>
                    </a:cubicBezTo>
                    <a:close/>
                  </a:path>
                </a:pathLst>
              </a:custGeom>
              <a:solidFill>
                <a:srgbClr val="E5E6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" name="Google Shape;941;p45">
                <a:extLst>
                  <a:ext uri="{FF2B5EF4-FFF2-40B4-BE49-F238E27FC236}">
                    <a16:creationId xmlns:a16="http://schemas.microsoft.com/office/drawing/2014/main" id="{F5B1457F-3128-AFCB-7AC9-5AEA61112CB3}"/>
                  </a:ext>
                </a:extLst>
              </p:cNvPr>
              <p:cNvSpPr/>
              <p:nvPr/>
            </p:nvSpPr>
            <p:spPr>
              <a:xfrm>
                <a:off x="2314550" y="2013475"/>
                <a:ext cx="159325" cy="14312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5725" extrusionOk="0">
                    <a:moveTo>
                      <a:pt x="2811" y="0"/>
                    </a:moveTo>
                    <a:cubicBezTo>
                      <a:pt x="2482" y="0"/>
                      <a:pt x="2162" y="0"/>
                      <a:pt x="1834" y="104"/>
                    </a:cubicBezTo>
                    <a:cubicBezTo>
                      <a:pt x="1401" y="217"/>
                      <a:pt x="1081" y="433"/>
                      <a:pt x="753" y="753"/>
                    </a:cubicBezTo>
                    <a:cubicBezTo>
                      <a:pt x="649" y="969"/>
                      <a:pt x="433" y="1185"/>
                      <a:pt x="320" y="1514"/>
                    </a:cubicBezTo>
                    <a:cubicBezTo>
                      <a:pt x="0" y="2482"/>
                      <a:pt x="217" y="3675"/>
                      <a:pt x="753" y="4427"/>
                    </a:cubicBezTo>
                    <a:cubicBezTo>
                      <a:pt x="1401" y="5292"/>
                      <a:pt x="2378" y="5724"/>
                      <a:pt x="3347" y="5724"/>
                    </a:cubicBezTo>
                    <a:cubicBezTo>
                      <a:pt x="3891" y="5724"/>
                      <a:pt x="4428" y="5508"/>
                      <a:pt x="4860" y="5188"/>
                    </a:cubicBezTo>
                    <a:cubicBezTo>
                      <a:pt x="6053" y="4427"/>
                      <a:pt x="6373" y="2594"/>
                      <a:pt x="5621" y="1401"/>
                    </a:cubicBezTo>
                    <a:cubicBezTo>
                      <a:pt x="5076" y="433"/>
                      <a:pt x="3995" y="0"/>
                      <a:pt x="2811" y="0"/>
                    </a:cubicBezTo>
                    <a:close/>
                  </a:path>
                </a:pathLst>
              </a:custGeom>
              <a:solidFill>
                <a:srgbClr val="E5E6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" name="Google Shape;942;p45">
                <a:extLst>
                  <a:ext uri="{FF2B5EF4-FFF2-40B4-BE49-F238E27FC236}">
                    <a16:creationId xmlns:a16="http://schemas.microsoft.com/office/drawing/2014/main" id="{72E06894-91D2-3B0E-9FBC-D2E555ED150D}"/>
                  </a:ext>
                </a:extLst>
              </p:cNvPr>
              <p:cNvSpPr/>
              <p:nvPr/>
            </p:nvSpPr>
            <p:spPr>
              <a:xfrm>
                <a:off x="2219875" y="2105350"/>
                <a:ext cx="7027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2379" extrusionOk="0">
                    <a:moveTo>
                      <a:pt x="1626" y="0"/>
                    </a:moveTo>
                    <a:cubicBezTo>
                      <a:pt x="649" y="0"/>
                      <a:pt x="0" y="1401"/>
                      <a:pt x="761" y="2049"/>
                    </a:cubicBezTo>
                    <a:cubicBezTo>
                      <a:pt x="977" y="2266"/>
                      <a:pt x="1193" y="2378"/>
                      <a:pt x="1513" y="2378"/>
                    </a:cubicBezTo>
                    <a:cubicBezTo>
                      <a:pt x="1946" y="2378"/>
                      <a:pt x="2378" y="2162"/>
                      <a:pt x="2594" y="1730"/>
                    </a:cubicBezTo>
                    <a:cubicBezTo>
                      <a:pt x="2810" y="1401"/>
                      <a:pt x="2810" y="969"/>
                      <a:pt x="2594" y="649"/>
                    </a:cubicBezTo>
                    <a:cubicBezTo>
                      <a:pt x="2594" y="536"/>
                      <a:pt x="2490" y="320"/>
                      <a:pt x="2274" y="216"/>
                    </a:cubicBezTo>
                    <a:cubicBezTo>
                      <a:pt x="2162" y="104"/>
                      <a:pt x="2058" y="0"/>
                      <a:pt x="1842" y="0"/>
                    </a:cubicBezTo>
                    <a:close/>
                  </a:path>
                </a:pathLst>
              </a:custGeom>
              <a:solidFill>
                <a:srgbClr val="E5E6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" name="Google Shape;943;p45">
                <a:extLst>
                  <a:ext uri="{FF2B5EF4-FFF2-40B4-BE49-F238E27FC236}">
                    <a16:creationId xmlns:a16="http://schemas.microsoft.com/office/drawing/2014/main" id="{0CEE02DE-1BE2-2FD9-49B2-F06D460456DF}"/>
                  </a:ext>
                </a:extLst>
              </p:cNvPr>
              <p:cNvSpPr/>
              <p:nvPr/>
            </p:nvSpPr>
            <p:spPr>
              <a:xfrm>
                <a:off x="3135975" y="1859350"/>
                <a:ext cx="64875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2491" extrusionOk="0">
                    <a:moveTo>
                      <a:pt x="1514" y="0"/>
                    </a:moveTo>
                    <a:cubicBezTo>
                      <a:pt x="649" y="0"/>
                      <a:pt x="0" y="1297"/>
                      <a:pt x="433" y="1946"/>
                    </a:cubicBezTo>
                    <a:cubicBezTo>
                      <a:pt x="537" y="2058"/>
                      <a:pt x="537" y="2162"/>
                      <a:pt x="649" y="2274"/>
                    </a:cubicBezTo>
                    <a:cubicBezTo>
                      <a:pt x="865" y="2378"/>
                      <a:pt x="1081" y="2491"/>
                      <a:pt x="1401" y="2491"/>
                    </a:cubicBezTo>
                    <a:cubicBezTo>
                      <a:pt x="1834" y="2491"/>
                      <a:pt x="2266" y="2162"/>
                      <a:pt x="2482" y="1842"/>
                    </a:cubicBezTo>
                    <a:cubicBezTo>
                      <a:pt x="2594" y="1514"/>
                      <a:pt x="2594" y="1194"/>
                      <a:pt x="2482" y="865"/>
                    </a:cubicBezTo>
                    <a:cubicBezTo>
                      <a:pt x="2378" y="433"/>
                      <a:pt x="2050" y="217"/>
                      <a:pt x="1730" y="113"/>
                    </a:cubicBezTo>
                    <a:cubicBezTo>
                      <a:pt x="1617" y="0"/>
                      <a:pt x="1514" y="0"/>
                      <a:pt x="1514" y="0"/>
                    </a:cubicBezTo>
                    <a:close/>
                  </a:path>
                </a:pathLst>
              </a:custGeom>
              <a:solidFill>
                <a:srgbClr val="E5E6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" name="Google Shape;944;p45">
                <a:extLst>
                  <a:ext uri="{FF2B5EF4-FFF2-40B4-BE49-F238E27FC236}">
                    <a16:creationId xmlns:a16="http://schemas.microsoft.com/office/drawing/2014/main" id="{F9B692AF-08E4-76FC-AE2B-6A72F47EDB9C}"/>
                  </a:ext>
                </a:extLst>
              </p:cNvPr>
              <p:cNvSpPr/>
              <p:nvPr/>
            </p:nvSpPr>
            <p:spPr>
              <a:xfrm>
                <a:off x="2317150" y="2107925"/>
                <a:ext cx="829650" cy="518825"/>
              </a:xfrm>
              <a:custGeom>
                <a:avLst/>
                <a:gdLst/>
                <a:ahLst/>
                <a:cxnLst/>
                <a:rect l="l" t="t" r="r" b="b"/>
                <a:pathLst>
                  <a:path w="33186" h="20753" extrusionOk="0">
                    <a:moveTo>
                      <a:pt x="14379" y="1"/>
                    </a:moveTo>
                    <a:cubicBezTo>
                      <a:pt x="12650" y="1"/>
                      <a:pt x="11025" y="649"/>
                      <a:pt x="9728" y="1843"/>
                    </a:cubicBezTo>
                    <a:cubicBezTo>
                      <a:pt x="7895" y="3356"/>
                      <a:pt x="6917" y="5517"/>
                      <a:pt x="6269" y="7783"/>
                    </a:cubicBezTo>
                    <a:cubicBezTo>
                      <a:pt x="6053" y="8760"/>
                      <a:pt x="5949" y="9625"/>
                      <a:pt x="5949" y="10489"/>
                    </a:cubicBezTo>
                    <a:cubicBezTo>
                      <a:pt x="6053" y="11138"/>
                      <a:pt x="6165" y="11674"/>
                      <a:pt x="6053" y="12322"/>
                    </a:cubicBezTo>
                    <a:cubicBezTo>
                      <a:pt x="5733" y="13516"/>
                      <a:pt x="4436" y="14164"/>
                      <a:pt x="3243" y="14484"/>
                    </a:cubicBezTo>
                    <a:cubicBezTo>
                      <a:pt x="2707" y="14596"/>
                      <a:pt x="2162" y="14700"/>
                      <a:pt x="1626" y="14916"/>
                    </a:cubicBezTo>
                    <a:cubicBezTo>
                      <a:pt x="216" y="15781"/>
                      <a:pt x="0" y="17839"/>
                      <a:pt x="865" y="19240"/>
                    </a:cubicBezTo>
                    <a:cubicBezTo>
                      <a:pt x="1193" y="19784"/>
                      <a:pt x="1626" y="20320"/>
                      <a:pt x="2162" y="20753"/>
                    </a:cubicBezTo>
                    <a:cubicBezTo>
                      <a:pt x="6381" y="20649"/>
                      <a:pt x="11241" y="20537"/>
                      <a:pt x="16325" y="20537"/>
                    </a:cubicBezTo>
                    <a:lnTo>
                      <a:pt x="20536" y="20537"/>
                    </a:lnTo>
                    <a:cubicBezTo>
                      <a:pt x="24539" y="20649"/>
                      <a:pt x="28318" y="20649"/>
                      <a:pt x="31673" y="20753"/>
                    </a:cubicBezTo>
                    <a:cubicBezTo>
                      <a:pt x="32425" y="19136"/>
                      <a:pt x="33073" y="17510"/>
                      <a:pt x="33186" y="15677"/>
                    </a:cubicBezTo>
                    <a:cubicBezTo>
                      <a:pt x="33186" y="13403"/>
                      <a:pt x="31889" y="11025"/>
                      <a:pt x="29615" y="10489"/>
                    </a:cubicBezTo>
                    <a:cubicBezTo>
                      <a:pt x="29295" y="10377"/>
                      <a:pt x="28966" y="10377"/>
                      <a:pt x="28646" y="10377"/>
                    </a:cubicBezTo>
                    <a:cubicBezTo>
                      <a:pt x="27998" y="10377"/>
                      <a:pt x="27349" y="10489"/>
                      <a:pt x="26701" y="10593"/>
                    </a:cubicBezTo>
                    <a:cubicBezTo>
                      <a:pt x="26052" y="10705"/>
                      <a:pt x="25508" y="10809"/>
                      <a:pt x="24859" y="10809"/>
                    </a:cubicBezTo>
                    <a:cubicBezTo>
                      <a:pt x="24211" y="10809"/>
                      <a:pt x="23562" y="10705"/>
                      <a:pt x="23026" y="10377"/>
                    </a:cubicBezTo>
                    <a:cubicBezTo>
                      <a:pt x="21513" y="9512"/>
                      <a:pt x="21184" y="7567"/>
                      <a:pt x="20752" y="5837"/>
                    </a:cubicBezTo>
                    <a:cubicBezTo>
                      <a:pt x="20000" y="3460"/>
                      <a:pt x="18590" y="1194"/>
                      <a:pt x="16213" y="330"/>
                    </a:cubicBezTo>
                    <a:cubicBezTo>
                      <a:pt x="15676" y="113"/>
                      <a:pt x="15028" y="1"/>
                      <a:pt x="14379" y="1"/>
                    </a:cubicBezTo>
                    <a:close/>
                  </a:path>
                </a:pathLst>
              </a:custGeom>
              <a:solidFill>
                <a:srgbClr val="CEC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" name="Google Shape;945;p45">
                <a:extLst>
                  <a:ext uri="{FF2B5EF4-FFF2-40B4-BE49-F238E27FC236}">
                    <a16:creationId xmlns:a16="http://schemas.microsoft.com/office/drawing/2014/main" id="{C17108E7-594F-2B32-E3EE-0EBA496910BC}"/>
                  </a:ext>
                </a:extLst>
              </p:cNvPr>
              <p:cNvSpPr/>
              <p:nvPr/>
            </p:nvSpPr>
            <p:spPr>
              <a:xfrm>
                <a:off x="1995700" y="2621325"/>
                <a:ext cx="14617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58469" h="3244" extrusionOk="0">
                    <a:moveTo>
                      <a:pt x="29183" y="1"/>
                    </a:moveTo>
                    <a:cubicBezTo>
                      <a:pt x="24099" y="1"/>
                      <a:pt x="19239" y="113"/>
                      <a:pt x="15020" y="217"/>
                    </a:cubicBezTo>
                    <a:cubicBezTo>
                      <a:pt x="12426" y="329"/>
                      <a:pt x="10048" y="433"/>
                      <a:pt x="7999" y="545"/>
                    </a:cubicBezTo>
                    <a:lnTo>
                      <a:pt x="7454" y="545"/>
                    </a:lnTo>
                    <a:cubicBezTo>
                      <a:pt x="2811" y="865"/>
                      <a:pt x="1" y="1194"/>
                      <a:pt x="1" y="1626"/>
                    </a:cubicBezTo>
                    <a:lnTo>
                      <a:pt x="1" y="1730"/>
                    </a:lnTo>
                    <a:cubicBezTo>
                      <a:pt x="865" y="2595"/>
                      <a:pt x="13619" y="3243"/>
                      <a:pt x="29183" y="3243"/>
                    </a:cubicBezTo>
                    <a:cubicBezTo>
                      <a:pt x="45395" y="3243"/>
                      <a:pt x="58469" y="2491"/>
                      <a:pt x="58469" y="1626"/>
                    </a:cubicBezTo>
                    <a:lnTo>
                      <a:pt x="58365" y="1514"/>
                    </a:lnTo>
                    <a:cubicBezTo>
                      <a:pt x="57717" y="1194"/>
                      <a:pt x="55123" y="865"/>
                      <a:pt x="51016" y="545"/>
                    </a:cubicBezTo>
                    <a:cubicBezTo>
                      <a:pt x="50471" y="545"/>
                      <a:pt x="50039" y="545"/>
                      <a:pt x="49502" y="433"/>
                    </a:cubicBezTo>
                    <a:cubicBezTo>
                      <a:pt x="47989" y="433"/>
                      <a:pt x="46364" y="329"/>
                      <a:pt x="44531" y="217"/>
                    </a:cubicBezTo>
                    <a:cubicBezTo>
                      <a:pt x="41176" y="113"/>
                      <a:pt x="37397" y="113"/>
                      <a:pt x="33394" y="1"/>
                    </a:cubicBezTo>
                    <a:close/>
                  </a:path>
                </a:pathLst>
              </a:custGeom>
              <a:solidFill>
                <a:srgbClr val="E5E6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946;p45">
              <a:extLst>
                <a:ext uri="{FF2B5EF4-FFF2-40B4-BE49-F238E27FC236}">
                  <a16:creationId xmlns:a16="http://schemas.microsoft.com/office/drawing/2014/main" id="{77D9A8A5-FDCE-BE96-FFD8-E7A7EA96C95D}"/>
                </a:ext>
              </a:extLst>
            </p:cNvPr>
            <p:cNvGrpSpPr/>
            <p:nvPr/>
          </p:nvGrpSpPr>
          <p:grpSpPr>
            <a:xfrm>
              <a:off x="2783034" y="1680880"/>
              <a:ext cx="2734307" cy="2831162"/>
              <a:chOff x="2214475" y="3357925"/>
              <a:chExt cx="1024200" cy="1060400"/>
            </a:xfrm>
          </p:grpSpPr>
          <p:sp>
            <p:nvSpPr>
              <p:cNvPr id="16" name="Google Shape;947;p45">
                <a:extLst>
                  <a:ext uri="{FF2B5EF4-FFF2-40B4-BE49-F238E27FC236}">
                    <a16:creationId xmlns:a16="http://schemas.microsoft.com/office/drawing/2014/main" id="{24C9B482-7784-4976-F5DF-93D683EDF003}"/>
                  </a:ext>
                </a:extLst>
              </p:cNvPr>
              <p:cNvSpPr/>
              <p:nvPr/>
            </p:nvSpPr>
            <p:spPr>
              <a:xfrm>
                <a:off x="2225275" y="3566875"/>
                <a:ext cx="172950" cy="1921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7686" extrusionOk="0">
                    <a:moveTo>
                      <a:pt x="4208" y="1"/>
                    </a:moveTo>
                    <a:cubicBezTo>
                      <a:pt x="4091" y="1"/>
                      <a:pt x="3975" y="36"/>
                      <a:pt x="3891" y="120"/>
                    </a:cubicBezTo>
                    <a:lnTo>
                      <a:pt x="0" y="2818"/>
                    </a:lnTo>
                    <a:lnTo>
                      <a:pt x="2707" y="7686"/>
                    </a:lnTo>
                    <a:lnTo>
                      <a:pt x="6702" y="5092"/>
                    </a:lnTo>
                    <a:cubicBezTo>
                      <a:pt x="6918" y="4875"/>
                      <a:pt x="6918" y="4659"/>
                      <a:pt x="6814" y="4443"/>
                    </a:cubicBezTo>
                    <a:lnTo>
                      <a:pt x="4652" y="224"/>
                    </a:lnTo>
                    <a:cubicBezTo>
                      <a:pt x="4583" y="91"/>
                      <a:pt x="4394" y="1"/>
                      <a:pt x="4208" y="1"/>
                    </a:cubicBezTo>
                    <a:close/>
                  </a:path>
                </a:pathLst>
              </a:custGeom>
              <a:solidFill>
                <a:srgbClr val="ECC6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948;p45">
                <a:extLst>
                  <a:ext uri="{FF2B5EF4-FFF2-40B4-BE49-F238E27FC236}">
                    <a16:creationId xmlns:a16="http://schemas.microsoft.com/office/drawing/2014/main" id="{94B250E6-604E-215F-176D-485105AA0CCB}"/>
                  </a:ext>
                </a:extLst>
              </p:cNvPr>
              <p:cNvSpPr/>
              <p:nvPr/>
            </p:nvSpPr>
            <p:spPr>
              <a:xfrm>
                <a:off x="2244300" y="3580675"/>
                <a:ext cx="140525" cy="1593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6373" extrusionOk="0">
                    <a:moveTo>
                      <a:pt x="3459" y="0"/>
                    </a:moveTo>
                    <a:lnTo>
                      <a:pt x="0" y="2482"/>
                    </a:lnTo>
                    <a:lnTo>
                      <a:pt x="2162" y="6373"/>
                    </a:lnTo>
                    <a:lnTo>
                      <a:pt x="5621" y="3995"/>
                    </a:lnTo>
                    <a:lnTo>
                      <a:pt x="3459" y="0"/>
                    </a:lnTo>
                    <a:close/>
                  </a:path>
                </a:pathLst>
              </a:custGeom>
              <a:solidFill>
                <a:srgbClr val="E8AD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949;p45">
                <a:extLst>
                  <a:ext uri="{FF2B5EF4-FFF2-40B4-BE49-F238E27FC236}">
                    <a16:creationId xmlns:a16="http://schemas.microsoft.com/office/drawing/2014/main" id="{7153F93D-AD1A-86AA-FC3A-157727B4DDD8}"/>
                  </a:ext>
                </a:extLst>
              </p:cNvPr>
              <p:cNvSpPr/>
              <p:nvPr/>
            </p:nvSpPr>
            <p:spPr>
              <a:xfrm>
                <a:off x="2214475" y="3637300"/>
                <a:ext cx="78475" cy="1282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5128" extrusionOk="0">
                    <a:moveTo>
                      <a:pt x="432" y="1"/>
                    </a:moveTo>
                    <a:lnTo>
                      <a:pt x="113" y="113"/>
                    </a:lnTo>
                    <a:cubicBezTo>
                      <a:pt x="0" y="217"/>
                      <a:pt x="0" y="329"/>
                      <a:pt x="113" y="433"/>
                    </a:cubicBezTo>
                    <a:lnTo>
                      <a:pt x="2490" y="4972"/>
                    </a:lnTo>
                    <a:cubicBezTo>
                      <a:pt x="2564" y="5052"/>
                      <a:pt x="2642" y="5128"/>
                      <a:pt x="2718" y="5128"/>
                    </a:cubicBezTo>
                    <a:cubicBezTo>
                      <a:pt x="2749" y="5128"/>
                      <a:pt x="2780" y="5115"/>
                      <a:pt x="2810" y="5085"/>
                    </a:cubicBezTo>
                    <a:lnTo>
                      <a:pt x="3139" y="4869"/>
                    </a:lnTo>
                    <a:lnTo>
                      <a:pt x="432" y="1"/>
                    </a:lnTo>
                    <a:close/>
                  </a:path>
                </a:pathLst>
              </a:custGeom>
              <a:solidFill>
                <a:srgbClr val="CC68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950;p45">
                <a:extLst>
                  <a:ext uri="{FF2B5EF4-FFF2-40B4-BE49-F238E27FC236}">
                    <a16:creationId xmlns:a16="http://schemas.microsoft.com/office/drawing/2014/main" id="{66CF2E88-E7D9-44BF-CBC3-0E15D870BDE8}"/>
                  </a:ext>
                </a:extLst>
              </p:cNvPr>
              <p:cNvSpPr/>
              <p:nvPr/>
            </p:nvSpPr>
            <p:spPr>
              <a:xfrm>
                <a:off x="2214475" y="3553325"/>
                <a:ext cx="94700" cy="89400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3576" extrusionOk="0">
                    <a:moveTo>
                      <a:pt x="3015" y="1"/>
                    </a:moveTo>
                    <a:cubicBezTo>
                      <a:pt x="2901" y="1"/>
                      <a:pt x="2788" y="35"/>
                      <a:pt x="2706" y="117"/>
                    </a:cubicBezTo>
                    <a:lnTo>
                      <a:pt x="0" y="3576"/>
                    </a:lnTo>
                    <a:lnTo>
                      <a:pt x="0" y="3576"/>
                    </a:lnTo>
                    <a:lnTo>
                      <a:pt x="3787" y="982"/>
                    </a:lnTo>
                    <a:lnTo>
                      <a:pt x="3459" y="230"/>
                    </a:lnTo>
                    <a:cubicBezTo>
                      <a:pt x="3394" y="95"/>
                      <a:pt x="3202" y="1"/>
                      <a:pt x="3015" y="1"/>
                    </a:cubicBezTo>
                    <a:close/>
                  </a:path>
                </a:pathLst>
              </a:custGeom>
              <a:solidFill>
                <a:srgbClr val="E8AD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951;p45">
                <a:extLst>
                  <a:ext uri="{FF2B5EF4-FFF2-40B4-BE49-F238E27FC236}">
                    <a16:creationId xmlns:a16="http://schemas.microsoft.com/office/drawing/2014/main" id="{6120A248-AA06-026E-5C9E-EA49F84DEE10}"/>
                  </a:ext>
                </a:extLst>
              </p:cNvPr>
              <p:cNvSpPr/>
              <p:nvPr/>
            </p:nvSpPr>
            <p:spPr>
              <a:xfrm>
                <a:off x="2303750" y="3357925"/>
                <a:ext cx="129725" cy="1579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6317" extrusionOk="0">
                    <a:moveTo>
                      <a:pt x="682" y="1"/>
                    </a:moveTo>
                    <a:cubicBezTo>
                      <a:pt x="639" y="1"/>
                      <a:pt x="615" y="78"/>
                      <a:pt x="536" y="151"/>
                    </a:cubicBezTo>
                    <a:lnTo>
                      <a:pt x="0" y="5668"/>
                    </a:lnTo>
                    <a:cubicBezTo>
                      <a:pt x="0" y="5771"/>
                      <a:pt x="104" y="5884"/>
                      <a:pt x="104" y="5884"/>
                    </a:cubicBezTo>
                    <a:lnTo>
                      <a:pt x="4427" y="6316"/>
                    </a:lnTo>
                    <a:cubicBezTo>
                      <a:pt x="4540" y="6316"/>
                      <a:pt x="4540" y="6316"/>
                      <a:pt x="4540" y="6204"/>
                    </a:cubicBezTo>
                    <a:lnTo>
                      <a:pt x="5188" y="583"/>
                    </a:lnTo>
                    <a:cubicBezTo>
                      <a:pt x="5188" y="583"/>
                      <a:pt x="5076" y="480"/>
                      <a:pt x="4972" y="480"/>
                    </a:cubicBezTo>
                    <a:lnTo>
                      <a:pt x="752" y="47"/>
                    </a:lnTo>
                    <a:cubicBezTo>
                      <a:pt x="722" y="14"/>
                      <a:pt x="700" y="1"/>
                      <a:pt x="682" y="1"/>
                    </a:cubicBezTo>
                    <a:close/>
                  </a:path>
                </a:pathLst>
              </a:custGeom>
              <a:solidFill>
                <a:srgbClr val="3F34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952;p45">
                <a:extLst>
                  <a:ext uri="{FF2B5EF4-FFF2-40B4-BE49-F238E27FC236}">
                    <a16:creationId xmlns:a16="http://schemas.microsoft.com/office/drawing/2014/main" id="{B99ECC16-D4C9-9CDA-5FEC-09B362EF6AA3}"/>
                  </a:ext>
                </a:extLst>
              </p:cNvPr>
              <p:cNvSpPr/>
              <p:nvPr/>
            </p:nvSpPr>
            <p:spPr>
              <a:xfrm>
                <a:off x="2317150" y="3372500"/>
                <a:ext cx="102700" cy="124325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4973" extrusionOk="0">
                    <a:moveTo>
                      <a:pt x="545" y="0"/>
                    </a:moveTo>
                    <a:lnTo>
                      <a:pt x="0" y="4652"/>
                    </a:lnTo>
                    <a:lnTo>
                      <a:pt x="3571" y="4972"/>
                    </a:lnTo>
                    <a:lnTo>
                      <a:pt x="4107" y="329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100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953;p45">
                <a:extLst>
                  <a:ext uri="{FF2B5EF4-FFF2-40B4-BE49-F238E27FC236}">
                    <a16:creationId xmlns:a16="http://schemas.microsoft.com/office/drawing/2014/main" id="{4DD966FE-C570-975E-70FD-3534DA9118F5}"/>
                  </a:ext>
                </a:extLst>
              </p:cNvPr>
              <p:cNvSpPr/>
              <p:nvPr/>
            </p:nvSpPr>
            <p:spPr>
              <a:xfrm>
                <a:off x="2498300" y="3448150"/>
                <a:ext cx="13770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1082" extrusionOk="0">
                    <a:moveTo>
                      <a:pt x="5508" y="1"/>
                    </a:moveTo>
                    <a:lnTo>
                      <a:pt x="0" y="433"/>
                    </a:lnTo>
                    <a:lnTo>
                      <a:pt x="536" y="649"/>
                    </a:lnTo>
                    <a:lnTo>
                      <a:pt x="5292" y="1082"/>
                    </a:lnTo>
                    <a:lnTo>
                      <a:pt x="5508" y="1"/>
                    </a:lnTo>
                    <a:close/>
                  </a:path>
                </a:pathLst>
              </a:custGeom>
              <a:solidFill>
                <a:srgbClr val="C06D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954;p45">
                <a:extLst>
                  <a:ext uri="{FF2B5EF4-FFF2-40B4-BE49-F238E27FC236}">
                    <a16:creationId xmlns:a16="http://schemas.microsoft.com/office/drawing/2014/main" id="{582353EA-29D1-6B9A-A98C-755B16475316}"/>
                  </a:ext>
                </a:extLst>
              </p:cNvPr>
              <p:cNvSpPr/>
              <p:nvPr/>
            </p:nvSpPr>
            <p:spPr>
              <a:xfrm>
                <a:off x="2492875" y="3464375"/>
                <a:ext cx="151350" cy="137925"/>
              </a:xfrm>
              <a:custGeom>
                <a:avLst/>
                <a:gdLst/>
                <a:ahLst/>
                <a:cxnLst/>
                <a:rect l="l" t="t" r="r" b="b"/>
                <a:pathLst>
                  <a:path w="6054" h="5517" extrusionOk="0">
                    <a:moveTo>
                      <a:pt x="753" y="0"/>
                    </a:moveTo>
                    <a:lnTo>
                      <a:pt x="1" y="5084"/>
                    </a:lnTo>
                    <a:lnTo>
                      <a:pt x="5189" y="5517"/>
                    </a:lnTo>
                    <a:lnTo>
                      <a:pt x="6054" y="216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DFA4A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955;p45">
                <a:extLst>
                  <a:ext uri="{FF2B5EF4-FFF2-40B4-BE49-F238E27FC236}">
                    <a16:creationId xmlns:a16="http://schemas.microsoft.com/office/drawing/2014/main" id="{844FB702-9E80-4BDB-A128-5E0E7F05C726}"/>
                  </a:ext>
                </a:extLst>
              </p:cNvPr>
              <p:cNvSpPr/>
              <p:nvPr/>
            </p:nvSpPr>
            <p:spPr>
              <a:xfrm>
                <a:off x="2509100" y="3480575"/>
                <a:ext cx="121500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4860" h="4221" extrusionOk="0">
                    <a:moveTo>
                      <a:pt x="536" y="1"/>
                    </a:moveTo>
                    <a:lnTo>
                      <a:pt x="0" y="3892"/>
                    </a:lnTo>
                    <a:lnTo>
                      <a:pt x="4108" y="4220"/>
                    </a:lnTo>
                    <a:lnTo>
                      <a:pt x="4860" y="329"/>
                    </a:ln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C06D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956;p45">
                <a:extLst>
                  <a:ext uri="{FF2B5EF4-FFF2-40B4-BE49-F238E27FC236}">
                    <a16:creationId xmlns:a16="http://schemas.microsoft.com/office/drawing/2014/main" id="{380646E8-84A9-7E57-89F7-F832162702CB}"/>
                  </a:ext>
                </a:extLst>
              </p:cNvPr>
              <p:cNvSpPr/>
              <p:nvPr/>
            </p:nvSpPr>
            <p:spPr>
              <a:xfrm>
                <a:off x="2476675" y="3458975"/>
                <a:ext cx="35050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5301" extrusionOk="0">
                    <a:moveTo>
                      <a:pt x="865" y="0"/>
                    </a:moveTo>
                    <a:lnTo>
                      <a:pt x="0" y="5084"/>
                    </a:lnTo>
                    <a:lnTo>
                      <a:pt x="649" y="5300"/>
                    </a:lnTo>
                    <a:lnTo>
                      <a:pt x="1401" y="216"/>
                    </a:lnTo>
                    <a:lnTo>
                      <a:pt x="865" y="0"/>
                    </a:lnTo>
                    <a:close/>
                  </a:path>
                </a:pathLst>
              </a:custGeom>
              <a:solidFill>
                <a:srgbClr val="3F34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957;p45">
                <a:extLst>
                  <a:ext uri="{FF2B5EF4-FFF2-40B4-BE49-F238E27FC236}">
                    <a16:creationId xmlns:a16="http://schemas.microsoft.com/office/drawing/2014/main" id="{4D2F7E69-B3DC-7168-9602-1D08C8FA63A6}"/>
                  </a:ext>
                </a:extLst>
              </p:cNvPr>
              <p:cNvSpPr/>
              <p:nvPr/>
            </p:nvSpPr>
            <p:spPr>
              <a:xfrm>
                <a:off x="2390200" y="3694450"/>
                <a:ext cx="213375" cy="191200"/>
              </a:xfrm>
              <a:custGeom>
                <a:avLst/>
                <a:gdLst/>
                <a:ahLst/>
                <a:cxnLst/>
                <a:rect l="l" t="t" r="r" b="b"/>
                <a:pathLst>
                  <a:path w="8535" h="7648" extrusionOk="0">
                    <a:moveTo>
                      <a:pt x="7670" y="3767"/>
                    </a:moveTo>
                    <a:cubicBezTo>
                      <a:pt x="7669" y="3767"/>
                      <a:pt x="7669" y="3767"/>
                      <a:pt x="7668" y="3768"/>
                    </a:cubicBezTo>
                    <a:lnTo>
                      <a:pt x="7668" y="3768"/>
                    </a:lnTo>
                    <a:cubicBezTo>
                      <a:pt x="7669" y="3768"/>
                      <a:pt x="7669" y="3767"/>
                      <a:pt x="7670" y="3767"/>
                    </a:cubicBezTo>
                    <a:close/>
                    <a:moveTo>
                      <a:pt x="1815" y="0"/>
                    </a:moveTo>
                    <a:cubicBezTo>
                      <a:pt x="1751" y="0"/>
                      <a:pt x="1685" y="26"/>
                      <a:pt x="1618" y="92"/>
                    </a:cubicBezTo>
                    <a:cubicBezTo>
                      <a:pt x="1618" y="205"/>
                      <a:pt x="1514" y="421"/>
                      <a:pt x="1514" y="525"/>
                    </a:cubicBezTo>
                    <a:cubicBezTo>
                      <a:pt x="1433" y="294"/>
                      <a:pt x="1244" y="118"/>
                      <a:pt x="1064" y="118"/>
                    </a:cubicBezTo>
                    <a:cubicBezTo>
                      <a:pt x="994" y="118"/>
                      <a:pt x="926" y="144"/>
                      <a:pt x="865" y="205"/>
                    </a:cubicBezTo>
                    <a:cubicBezTo>
                      <a:pt x="753" y="309"/>
                      <a:pt x="753" y="525"/>
                      <a:pt x="753" y="637"/>
                    </a:cubicBezTo>
                    <a:lnTo>
                      <a:pt x="865" y="853"/>
                    </a:lnTo>
                    <a:cubicBezTo>
                      <a:pt x="716" y="776"/>
                      <a:pt x="567" y="649"/>
                      <a:pt x="418" y="649"/>
                    </a:cubicBezTo>
                    <a:cubicBezTo>
                      <a:pt x="351" y="649"/>
                      <a:pt x="284" y="674"/>
                      <a:pt x="217" y="741"/>
                    </a:cubicBezTo>
                    <a:cubicBezTo>
                      <a:pt x="1" y="957"/>
                      <a:pt x="105" y="1389"/>
                      <a:pt x="105" y="1718"/>
                    </a:cubicBezTo>
                    <a:lnTo>
                      <a:pt x="433" y="2686"/>
                    </a:lnTo>
                    <a:cubicBezTo>
                      <a:pt x="537" y="3447"/>
                      <a:pt x="753" y="4096"/>
                      <a:pt x="1185" y="4744"/>
                    </a:cubicBezTo>
                    <a:cubicBezTo>
                      <a:pt x="2256" y="6630"/>
                      <a:pt x="4261" y="7647"/>
                      <a:pt x="6301" y="7647"/>
                    </a:cubicBezTo>
                    <a:cubicBezTo>
                      <a:pt x="6945" y="7647"/>
                      <a:pt x="7592" y="7546"/>
                      <a:pt x="8215" y="7338"/>
                    </a:cubicBezTo>
                    <a:cubicBezTo>
                      <a:pt x="8431" y="7226"/>
                      <a:pt x="8535" y="7122"/>
                      <a:pt x="8535" y="7010"/>
                    </a:cubicBezTo>
                    <a:cubicBezTo>
                      <a:pt x="8535" y="6581"/>
                      <a:pt x="7583" y="3816"/>
                      <a:pt x="7668" y="3768"/>
                    </a:cubicBezTo>
                    <a:lnTo>
                      <a:pt x="7668" y="3768"/>
                    </a:lnTo>
                    <a:cubicBezTo>
                      <a:pt x="7236" y="3880"/>
                      <a:pt x="6805" y="3984"/>
                      <a:pt x="6486" y="4096"/>
                    </a:cubicBezTo>
                    <a:cubicBezTo>
                      <a:pt x="6396" y="4107"/>
                      <a:pt x="6308" y="4112"/>
                      <a:pt x="6222" y="4112"/>
                    </a:cubicBezTo>
                    <a:cubicBezTo>
                      <a:pt x="4636" y="4112"/>
                      <a:pt x="3552" y="2294"/>
                      <a:pt x="3347" y="957"/>
                    </a:cubicBezTo>
                    <a:cubicBezTo>
                      <a:pt x="3243" y="741"/>
                      <a:pt x="3131" y="421"/>
                      <a:pt x="2915" y="421"/>
                    </a:cubicBezTo>
                    <a:cubicBezTo>
                      <a:pt x="2699" y="421"/>
                      <a:pt x="2595" y="741"/>
                      <a:pt x="2595" y="957"/>
                    </a:cubicBezTo>
                    <a:cubicBezTo>
                      <a:pt x="2595" y="853"/>
                      <a:pt x="2482" y="741"/>
                      <a:pt x="2379" y="637"/>
                    </a:cubicBezTo>
                    <a:cubicBezTo>
                      <a:pt x="2379" y="525"/>
                      <a:pt x="2266" y="309"/>
                      <a:pt x="2162" y="205"/>
                    </a:cubicBezTo>
                    <a:cubicBezTo>
                      <a:pt x="2085" y="127"/>
                      <a:pt x="1958" y="0"/>
                      <a:pt x="1815" y="0"/>
                    </a:cubicBezTo>
                    <a:close/>
                  </a:path>
                </a:pathLst>
              </a:custGeom>
              <a:solidFill>
                <a:srgbClr val="DFA4A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958;p45">
                <a:extLst>
                  <a:ext uri="{FF2B5EF4-FFF2-40B4-BE49-F238E27FC236}">
                    <a16:creationId xmlns:a16="http://schemas.microsoft.com/office/drawing/2014/main" id="{8498FF45-3359-3BDD-C05B-D760DD92A885}"/>
                  </a:ext>
                </a:extLst>
              </p:cNvPr>
              <p:cNvSpPr/>
              <p:nvPr/>
            </p:nvSpPr>
            <p:spPr>
              <a:xfrm>
                <a:off x="2565725" y="3701075"/>
                <a:ext cx="172975" cy="193450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7738" extrusionOk="0">
                    <a:moveTo>
                      <a:pt x="5782" y="1"/>
                    </a:moveTo>
                    <a:cubicBezTo>
                      <a:pt x="5656" y="1"/>
                      <a:pt x="5530" y="13"/>
                      <a:pt x="5405" y="44"/>
                    </a:cubicBezTo>
                    <a:cubicBezTo>
                      <a:pt x="5085" y="44"/>
                      <a:pt x="4653" y="260"/>
                      <a:pt x="4220" y="372"/>
                    </a:cubicBezTo>
                    <a:cubicBezTo>
                      <a:pt x="3676" y="692"/>
                      <a:pt x="3140" y="908"/>
                      <a:pt x="2707" y="1237"/>
                    </a:cubicBezTo>
                    <a:cubicBezTo>
                      <a:pt x="2379" y="1453"/>
                      <a:pt x="2162" y="1557"/>
                      <a:pt x="1843" y="1773"/>
                    </a:cubicBezTo>
                    <a:cubicBezTo>
                      <a:pt x="1298" y="2101"/>
                      <a:pt x="649" y="2421"/>
                      <a:pt x="1" y="2638"/>
                    </a:cubicBezTo>
                    <a:cubicBezTo>
                      <a:pt x="217" y="4479"/>
                      <a:pt x="546" y="6312"/>
                      <a:pt x="1730" y="7722"/>
                    </a:cubicBezTo>
                    <a:cubicBezTo>
                      <a:pt x="1816" y="7732"/>
                      <a:pt x="1904" y="7737"/>
                      <a:pt x="1992" y="7737"/>
                    </a:cubicBezTo>
                    <a:cubicBezTo>
                      <a:pt x="2786" y="7737"/>
                      <a:pt x="3637" y="7328"/>
                      <a:pt x="4220" y="6745"/>
                    </a:cubicBezTo>
                    <a:cubicBezTo>
                      <a:pt x="4973" y="6096"/>
                      <a:pt x="5517" y="5344"/>
                      <a:pt x="5837" y="4479"/>
                    </a:cubicBezTo>
                    <a:cubicBezTo>
                      <a:pt x="6166" y="3935"/>
                      <a:pt x="6382" y="3286"/>
                      <a:pt x="6598" y="2750"/>
                    </a:cubicBezTo>
                    <a:cubicBezTo>
                      <a:pt x="6814" y="1989"/>
                      <a:pt x="6918" y="1021"/>
                      <a:pt x="6702" y="156"/>
                    </a:cubicBezTo>
                    <a:cubicBezTo>
                      <a:pt x="6395" y="76"/>
                      <a:pt x="6088" y="1"/>
                      <a:pt x="5782" y="1"/>
                    </a:cubicBezTo>
                    <a:close/>
                  </a:path>
                </a:pathLst>
              </a:custGeom>
              <a:solidFill>
                <a:srgbClr val="BC5B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959;p45">
                <a:extLst>
                  <a:ext uri="{FF2B5EF4-FFF2-40B4-BE49-F238E27FC236}">
                    <a16:creationId xmlns:a16="http://schemas.microsoft.com/office/drawing/2014/main" id="{E0510577-6AE2-E5D6-7D54-DEBD0D6F3975}"/>
                  </a:ext>
                </a:extLst>
              </p:cNvPr>
              <p:cNvSpPr/>
              <p:nvPr/>
            </p:nvSpPr>
            <p:spPr>
              <a:xfrm>
                <a:off x="2573950" y="3769800"/>
                <a:ext cx="43250" cy="12152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861" extrusionOk="0">
                    <a:moveTo>
                      <a:pt x="0" y="1"/>
                    </a:moveTo>
                    <a:cubicBezTo>
                      <a:pt x="104" y="1298"/>
                      <a:pt x="433" y="2699"/>
                      <a:pt x="969" y="3892"/>
                    </a:cubicBezTo>
                    <a:cubicBezTo>
                      <a:pt x="1185" y="4212"/>
                      <a:pt x="1297" y="4540"/>
                      <a:pt x="1617" y="4757"/>
                    </a:cubicBezTo>
                    <a:lnTo>
                      <a:pt x="1617" y="4860"/>
                    </a:lnTo>
                    <a:cubicBezTo>
                      <a:pt x="1730" y="4860"/>
                      <a:pt x="1730" y="4757"/>
                      <a:pt x="1730" y="4644"/>
                    </a:cubicBezTo>
                    <a:cubicBezTo>
                      <a:pt x="1514" y="4428"/>
                      <a:pt x="1401" y="4108"/>
                      <a:pt x="1185" y="3892"/>
                    </a:cubicBezTo>
                    <a:lnTo>
                      <a:pt x="865" y="2915"/>
                    </a:lnTo>
                    <a:cubicBezTo>
                      <a:pt x="536" y="2379"/>
                      <a:pt x="433" y="1730"/>
                      <a:pt x="320" y="1082"/>
                    </a:cubicBezTo>
                    <a:cubicBezTo>
                      <a:pt x="217" y="753"/>
                      <a:pt x="104" y="433"/>
                      <a:pt x="104" y="1"/>
                    </a:cubicBezTo>
                    <a:close/>
                  </a:path>
                </a:pathLst>
              </a:custGeom>
              <a:solidFill>
                <a:srgbClr val="8B2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60;p45">
                <a:extLst>
                  <a:ext uri="{FF2B5EF4-FFF2-40B4-BE49-F238E27FC236}">
                    <a16:creationId xmlns:a16="http://schemas.microsoft.com/office/drawing/2014/main" id="{27E61C6E-9A4B-4691-209E-665559DBBB1A}"/>
                  </a:ext>
                </a:extLst>
              </p:cNvPr>
              <p:cNvSpPr/>
              <p:nvPr/>
            </p:nvSpPr>
            <p:spPr>
              <a:xfrm>
                <a:off x="2682025" y="3695050"/>
                <a:ext cx="81100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6666" extrusionOk="0">
                    <a:moveTo>
                      <a:pt x="2161" y="0"/>
                    </a:moveTo>
                    <a:cubicBezTo>
                      <a:pt x="1808" y="0"/>
                      <a:pt x="1571" y="275"/>
                      <a:pt x="1401" y="613"/>
                    </a:cubicBezTo>
                    <a:cubicBezTo>
                      <a:pt x="649" y="2559"/>
                      <a:pt x="104" y="4504"/>
                      <a:pt x="1" y="6450"/>
                    </a:cubicBezTo>
                    <a:cubicBezTo>
                      <a:pt x="1" y="6553"/>
                      <a:pt x="1" y="6666"/>
                      <a:pt x="104" y="6666"/>
                    </a:cubicBezTo>
                    <a:cubicBezTo>
                      <a:pt x="217" y="6666"/>
                      <a:pt x="217" y="6666"/>
                      <a:pt x="217" y="6553"/>
                    </a:cubicBezTo>
                    <a:lnTo>
                      <a:pt x="865" y="5585"/>
                    </a:lnTo>
                    <a:cubicBezTo>
                      <a:pt x="1401" y="4608"/>
                      <a:pt x="1946" y="3743"/>
                      <a:pt x="2378" y="2662"/>
                    </a:cubicBezTo>
                    <a:cubicBezTo>
                      <a:pt x="2595" y="2126"/>
                      <a:pt x="3243" y="501"/>
                      <a:pt x="2482" y="68"/>
                    </a:cubicBezTo>
                    <a:cubicBezTo>
                      <a:pt x="2366" y="21"/>
                      <a:pt x="2259" y="0"/>
                      <a:pt x="2161" y="0"/>
                    </a:cubicBezTo>
                    <a:close/>
                  </a:path>
                </a:pathLst>
              </a:custGeom>
              <a:solidFill>
                <a:srgbClr val="6F79D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961;p45">
                <a:extLst>
                  <a:ext uri="{FF2B5EF4-FFF2-40B4-BE49-F238E27FC236}">
                    <a16:creationId xmlns:a16="http://schemas.microsoft.com/office/drawing/2014/main" id="{42668884-BACF-1668-4B52-A3BB8FCAF1D1}"/>
                  </a:ext>
                </a:extLst>
              </p:cNvPr>
              <p:cNvSpPr/>
              <p:nvPr/>
            </p:nvSpPr>
            <p:spPr>
              <a:xfrm>
                <a:off x="2673825" y="3674725"/>
                <a:ext cx="273025" cy="299050"/>
              </a:xfrm>
              <a:custGeom>
                <a:avLst/>
                <a:gdLst/>
                <a:ahLst/>
                <a:cxnLst/>
                <a:rect l="l" t="t" r="r" b="b"/>
                <a:pathLst>
                  <a:path w="10921" h="11962" extrusionOk="0">
                    <a:moveTo>
                      <a:pt x="4132" y="1"/>
                    </a:moveTo>
                    <a:cubicBezTo>
                      <a:pt x="3577" y="1"/>
                      <a:pt x="3015" y="39"/>
                      <a:pt x="2490" y="233"/>
                    </a:cubicBezTo>
                    <a:cubicBezTo>
                      <a:pt x="329" y="994"/>
                      <a:pt x="545" y="3475"/>
                      <a:pt x="216" y="5205"/>
                    </a:cubicBezTo>
                    <a:cubicBezTo>
                      <a:pt x="112" y="6069"/>
                      <a:pt x="0" y="6830"/>
                      <a:pt x="0" y="7695"/>
                    </a:cubicBezTo>
                    <a:cubicBezTo>
                      <a:pt x="0" y="8447"/>
                      <a:pt x="216" y="9208"/>
                      <a:pt x="432" y="10073"/>
                    </a:cubicBezTo>
                    <a:cubicBezTo>
                      <a:pt x="432" y="10289"/>
                      <a:pt x="545" y="10609"/>
                      <a:pt x="649" y="10825"/>
                    </a:cubicBezTo>
                    <a:cubicBezTo>
                      <a:pt x="1081" y="11370"/>
                      <a:pt x="1729" y="11586"/>
                      <a:pt x="2378" y="11690"/>
                    </a:cubicBezTo>
                    <a:cubicBezTo>
                      <a:pt x="3407" y="11854"/>
                      <a:pt x="4462" y="11962"/>
                      <a:pt x="5503" y="11962"/>
                    </a:cubicBezTo>
                    <a:cubicBezTo>
                      <a:pt x="6543" y="11962"/>
                      <a:pt x="7570" y="11854"/>
                      <a:pt x="8543" y="11586"/>
                    </a:cubicBezTo>
                    <a:cubicBezTo>
                      <a:pt x="9191" y="11370"/>
                      <a:pt x="9840" y="11041"/>
                      <a:pt x="10160" y="10609"/>
                    </a:cubicBezTo>
                    <a:cubicBezTo>
                      <a:pt x="10488" y="10073"/>
                      <a:pt x="10488" y="9528"/>
                      <a:pt x="10592" y="8992"/>
                    </a:cubicBezTo>
                    <a:cubicBezTo>
                      <a:pt x="10592" y="7799"/>
                      <a:pt x="10705" y="6718"/>
                      <a:pt x="10705" y="5533"/>
                    </a:cubicBezTo>
                    <a:cubicBezTo>
                      <a:pt x="10808" y="4236"/>
                      <a:pt x="10921" y="2827"/>
                      <a:pt x="10592" y="1530"/>
                    </a:cubicBezTo>
                    <a:cubicBezTo>
                      <a:pt x="10592" y="1314"/>
                      <a:pt x="10488" y="1098"/>
                      <a:pt x="10376" y="881"/>
                    </a:cubicBezTo>
                    <a:cubicBezTo>
                      <a:pt x="10056" y="561"/>
                      <a:pt x="9511" y="449"/>
                      <a:pt x="8975" y="345"/>
                    </a:cubicBezTo>
                    <a:cubicBezTo>
                      <a:pt x="7678" y="233"/>
                      <a:pt x="6485" y="129"/>
                      <a:pt x="5188" y="17"/>
                    </a:cubicBezTo>
                    <a:cubicBezTo>
                      <a:pt x="4848" y="17"/>
                      <a:pt x="4492" y="1"/>
                      <a:pt x="4132" y="1"/>
                    </a:cubicBezTo>
                    <a:close/>
                  </a:path>
                </a:pathLst>
              </a:custGeom>
              <a:solidFill>
                <a:srgbClr val="6F79D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962;p45">
                <a:extLst>
                  <a:ext uri="{FF2B5EF4-FFF2-40B4-BE49-F238E27FC236}">
                    <a16:creationId xmlns:a16="http://schemas.microsoft.com/office/drawing/2014/main" id="{C6162C86-A09D-492C-3BF4-13B2679D5051}"/>
                  </a:ext>
                </a:extLst>
              </p:cNvPr>
              <p:cNvSpPr/>
              <p:nvPr/>
            </p:nvSpPr>
            <p:spPr>
              <a:xfrm>
                <a:off x="2325350" y="3911850"/>
                <a:ext cx="191775" cy="39557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5823" extrusionOk="0">
                    <a:moveTo>
                      <a:pt x="5728" y="0"/>
                    </a:moveTo>
                    <a:cubicBezTo>
                      <a:pt x="5475" y="0"/>
                      <a:pt x="5224" y="13"/>
                      <a:pt x="4973" y="43"/>
                    </a:cubicBezTo>
                    <a:cubicBezTo>
                      <a:pt x="3996" y="155"/>
                      <a:pt x="3131" y="372"/>
                      <a:pt x="2482" y="1020"/>
                    </a:cubicBezTo>
                    <a:cubicBezTo>
                      <a:pt x="1946" y="1452"/>
                      <a:pt x="1618" y="1988"/>
                      <a:pt x="1402" y="2533"/>
                    </a:cubicBezTo>
                    <a:cubicBezTo>
                      <a:pt x="537" y="4150"/>
                      <a:pt x="217" y="5879"/>
                      <a:pt x="105" y="7721"/>
                    </a:cubicBezTo>
                    <a:cubicBezTo>
                      <a:pt x="1" y="9554"/>
                      <a:pt x="217" y="11284"/>
                      <a:pt x="433" y="13125"/>
                    </a:cubicBezTo>
                    <a:cubicBezTo>
                      <a:pt x="537" y="13990"/>
                      <a:pt x="753" y="14855"/>
                      <a:pt x="1082" y="15719"/>
                    </a:cubicBezTo>
                    <a:cubicBezTo>
                      <a:pt x="1298" y="15823"/>
                      <a:pt x="1402" y="15823"/>
                      <a:pt x="1730" y="15823"/>
                    </a:cubicBezTo>
                    <a:lnTo>
                      <a:pt x="4428" y="15823"/>
                    </a:lnTo>
                    <a:cubicBezTo>
                      <a:pt x="4860" y="13445"/>
                      <a:pt x="5293" y="10851"/>
                      <a:pt x="5621" y="8473"/>
                    </a:cubicBezTo>
                    <a:cubicBezTo>
                      <a:pt x="6053" y="5663"/>
                      <a:pt x="6053" y="2533"/>
                      <a:pt x="7670" y="155"/>
                    </a:cubicBezTo>
                    <a:cubicBezTo>
                      <a:pt x="6983" y="76"/>
                      <a:pt x="6348" y="0"/>
                      <a:pt x="5728" y="0"/>
                    </a:cubicBezTo>
                    <a:close/>
                  </a:path>
                </a:pathLst>
              </a:custGeom>
              <a:solidFill>
                <a:srgbClr val="DFA4A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963;p45">
                <a:extLst>
                  <a:ext uri="{FF2B5EF4-FFF2-40B4-BE49-F238E27FC236}">
                    <a16:creationId xmlns:a16="http://schemas.microsoft.com/office/drawing/2014/main" id="{4345D496-0B8C-AA7E-6077-6587B9CB294C}"/>
                  </a:ext>
                </a:extLst>
              </p:cNvPr>
              <p:cNvSpPr/>
              <p:nvPr/>
            </p:nvSpPr>
            <p:spPr>
              <a:xfrm>
                <a:off x="2222675" y="4302000"/>
                <a:ext cx="235000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9400" h="4653" extrusionOk="0">
                    <a:moveTo>
                      <a:pt x="8535" y="1"/>
                    </a:moveTo>
                    <a:cubicBezTo>
                      <a:pt x="7798" y="135"/>
                      <a:pt x="7101" y="230"/>
                      <a:pt x="6419" y="230"/>
                    </a:cubicBezTo>
                    <a:cubicBezTo>
                      <a:pt x="6005" y="230"/>
                      <a:pt x="5597" y="195"/>
                      <a:pt x="5189" y="113"/>
                    </a:cubicBezTo>
                    <a:cubicBezTo>
                      <a:pt x="5025" y="80"/>
                      <a:pt x="4861" y="65"/>
                      <a:pt x="4697" y="65"/>
                    </a:cubicBezTo>
                    <a:cubicBezTo>
                      <a:pt x="3785" y="65"/>
                      <a:pt x="2896" y="549"/>
                      <a:pt x="2162" y="1194"/>
                    </a:cubicBezTo>
                    <a:cubicBezTo>
                      <a:pt x="1185" y="2059"/>
                      <a:pt x="321" y="3243"/>
                      <a:pt x="1" y="4653"/>
                    </a:cubicBezTo>
                    <a:cubicBezTo>
                      <a:pt x="2811" y="4653"/>
                      <a:pt x="5725" y="4437"/>
                      <a:pt x="8535" y="4004"/>
                    </a:cubicBezTo>
                    <a:cubicBezTo>
                      <a:pt x="8751" y="4004"/>
                      <a:pt x="8967" y="3892"/>
                      <a:pt x="9080" y="3788"/>
                    </a:cubicBezTo>
                    <a:cubicBezTo>
                      <a:pt x="9183" y="3676"/>
                      <a:pt x="9183" y="3459"/>
                      <a:pt x="9183" y="3356"/>
                    </a:cubicBezTo>
                    <a:cubicBezTo>
                      <a:pt x="9296" y="2811"/>
                      <a:pt x="9400" y="2162"/>
                      <a:pt x="9296" y="1514"/>
                    </a:cubicBezTo>
                    <a:cubicBezTo>
                      <a:pt x="9296" y="978"/>
                      <a:pt x="8967" y="329"/>
                      <a:pt x="8535" y="1"/>
                    </a:cubicBezTo>
                    <a:close/>
                  </a:path>
                </a:pathLst>
              </a:custGeom>
              <a:solidFill>
                <a:srgbClr val="D3EDF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964;p45">
                <a:extLst>
                  <a:ext uri="{FF2B5EF4-FFF2-40B4-BE49-F238E27FC236}">
                    <a16:creationId xmlns:a16="http://schemas.microsoft.com/office/drawing/2014/main" id="{BA85A212-A5A0-52CB-A48E-321BC8D6A341}"/>
                  </a:ext>
                </a:extLst>
              </p:cNvPr>
              <p:cNvSpPr/>
              <p:nvPr/>
            </p:nvSpPr>
            <p:spPr>
              <a:xfrm>
                <a:off x="2265900" y="4337250"/>
                <a:ext cx="545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04" extrusionOk="0">
                    <a:moveTo>
                      <a:pt x="105" y="0"/>
                    </a:moveTo>
                    <a:cubicBezTo>
                      <a:pt x="1" y="0"/>
                      <a:pt x="105" y="104"/>
                      <a:pt x="105" y="104"/>
                    </a:cubicBezTo>
                    <a:cubicBezTo>
                      <a:pt x="105" y="0"/>
                      <a:pt x="217" y="0"/>
                      <a:pt x="217" y="0"/>
                    </a:cubicBezTo>
                    <a:close/>
                  </a:path>
                </a:pathLst>
              </a:custGeom>
              <a:solidFill>
                <a:srgbClr val="D3EDF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965;p45">
                <a:extLst>
                  <a:ext uri="{FF2B5EF4-FFF2-40B4-BE49-F238E27FC236}">
                    <a16:creationId xmlns:a16="http://schemas.microsoft.com/office/drawing/2014/main" id="{86C9AFEE-51C5-32A7-47E7-DDA6866F1930}"/>
                  </a:ext>
                </a:extLst>
              </p:cNvPr>
              <p:cNvSpPr/>
              <p:nvPr/>
            </p:nvSpPr>
            <p:spPr>
              <a:xfrm>
                <a:off x="2268500" y="4337250"/>
                <a:ext cx="4067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185" extrusionOk="0">
                    <a:moveTo>
                      <a:pt x="113" y="0"/>
                    </a:moveTo>
                    <a:cubicBezTo>
                      <a:pt x="113" y="0"/>
                      <a:pt x="1" y="0"/>
                      <a:pt x="1" y="104"/>
                    </a:cubicBezTo>
                    <a:lnTo>
                      <a:pt x="113" y="104"/>
                    </a:lnTo>
                    <a:cubicBezTo>
                      <a:pt x="433" y="104"/>
                      <a:pt x="649" y="216"/>
                      <a:pt x="865" y="433"/>
                    </a:cubicBezTo>
                    <a:cubicBezTo>
                      <a:pt x="1082" y="649"/>
                      <a:pt x="1298" y="865"/>
                      <a:pt x="1410" y="1185"/>
                    </a:cubicBezTo>
                    <a:lnTo>
                      <a:pt x="1514" y="1185"/>
                    </a:lnTo>
                    <a:cubicBezTo>
                      <a:pt x="1626" y="1185"/>
                      <a:pt x="1626" y="1185"/>
                      <a:pt x="1626" y="1081"/>
                    </a:cubicBezTo>
                    <a:cubicBezTo>
                      <a:pt x="1514" y="752"/>
                      <a:pt x="1194" y="536"/>
                      <a:pt x="978" y="320"/>
                    </a:cubicBezTo>
                    <a:cubicBezTo>
                      <a:pt x="762" y="104"/>
                      <a:pt x="433" y="0"/>
                      <a:pt x="217" y="0"/>
                    </a:cubicBezTo>
                    <a:close/>
                  </a:path>
                </a:pathLst>
              </a:custGeom>
              <a:solidFill>
                <a:srgbClr val="AFDC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966;p45">
                <a:extLst>
                  <a:ext uri="{FF2B5EF4-FFF2-40B4-BE49-F238E27FC236}">
                    <a16:creationId xmlns:a16="http://schemas.microsoft.com/office/drawing/2014/main" id="{DDA00E60-26D8-C4DD-8368-CDE880238878}"/>
                  </a:ext>
                </a:extLst>
              </p:cNvPr>
              <p:cNvSpPr/>
              <p:nvPr/>
            </p:nvSpPr>
            <p:spPr>
              <a:xfrm>
                <a:off x="2290125" y="4318225"/>
                <a:ext cx="28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113" y="0"/>
                    </a:moveTo>
                    <a:cubicBezTo>
                      <a:pt x="0" y="0"/>
                      <a:pt x="0" y="113"/>
                      <a:pt x="0" y="113"/>
                    </a:cubicBezTo>
                    <a:cubicBezTo>
                      <a:pt x="113" y="113"/>
                      <a:pt x="113" y="113"/>
                      <a:pt x="113" y="0"/>
                    </a:cubicBezTo>
                    <a:close/>
                  </a:path>
                </a:pathLst>
              </a:custGeom>
              <a:solidFill>
                <a:srgbClr val="D3EDF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967;p45">
                <a:extLst>
                  <a:ext uri="{FF2B5EF4-FFF2-40B4-BE49-F238E27FC236}">
                    <a16:creationId xmlns:a16="http://schemas.microsoft.com/office/drawing/2014/main" id="{44FA27CE-F2EC-BC42-30B0-FCDF156F85EE}"/>
                  </a:ext>
                </a:extLst>
              </p:cNvPr>
              <p:cNvSpPr/>
              <p:nvPr/>
            </p:nvSpPr>
            <p:spPr>
              <a:xfrm>
                <a:off x="2290125" y="4318225"/>
                <a:ext cx="3785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514" extrusionOk="0">
                    <a:moveTo>
                      <a:pt x="113" y="0"/>
                    </a:moveTo>
                    <a:cubicBezTo>
                      <a:pt x="113" y="113"/>
                      <a:pt x="113" y="113"/>
                      <a:pt x="0" y="113"/>
                    </a:cubicBezTo>
                    <a:lnTo>
                      <a:pt x="113" y="113"/>
                    </a:lnTo>
                    <a:cubicBezTo>
                      <a:pt x="329" y="216"/>
                      <a:pt x="649" y="433"/>
                      <a:pt x="865" y="649"/>
                    </a:cubicBezTo>
                    <a:cubicBezTo>
                      <a:pt x="977" y="761"/>
                      <a:pt x="1081" y="865"/>
                      <a:pt x="1081" y="977"/>
                    </a:cubicBezTo>
                    <a:cubicBezTo>
                      <a:pt x="1194" y="1081"/>
                      <a:pt x="1297" y="1297"/>
                      <a:pt x="1297" y="1410"/>
                    </a:cubicBezTo>
                    <a:cubicBezTo>
                      <a:pt x="1410" y="1410"/>
                      <a:pt x="1410" y="1513"/>
                      <a:pt x="1410" y="1513"/>
                    </a:cubicBezTo>
                    <a:cubicBezTo>
                      <a:pt x="1514" y="1513"/>
                      <a:pt x="1514" y="1410"/>
                      <a:pt x="1514" y="1297"/>
                    </a:cubicBezTo>
                    <a:cubicBezTo>
                      <a:pt x="1514" y="1194"/>
                      <a:pt x="1410" y="977"/>
                      <a:pt x="1297" y="865"/>
                    </a:cubicBezTo>
                    <a:lnTo>
                      <a:pt x="977" y="545"/>
                    </a:lnTo>
                    <a:cubicBezTo>
                      <a:pt x="761" y="329"/>
                      <a:pt x="433" y="113"/>
                      <a:pt x="113" y="0"/>
                    </a:cubicBezTo>
                    <a:close/>
                  </a:path>
                </a:pathLst>
              </a:custGeom>
              <a:solidFill>
                <a:srgbClr val="AFDC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968;p45">
                <a:extLst>
                  <a:ext uri="{FF2B5EF4-FFF2-40B4-BE49-F238E27FC236}">
                    <a16:creationId xmlns:a16="http://schemas.microsoft.com/office/drawing/2014/main" id="{073E5779-BCD5-6F3A-021A-E95C653E0C1B}"/>
                  </a:ext>
                </a:extLst>
              </p:cNvPr>
              <p:cNvSpPr/>
              <p:nvPr/>
            </p:nvSpPr>
            <p:spPr>
              <a:xfrm>
                <a:off x="2319950" y="4307400"/>
                <a:ext cx="296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298" extrusionOk="0">
                    <a:moveTo>
                      <a:pt x="104" y="1"/>
                    </a:moveTo>
                    <a:cubicBezTo>
                      <a:pt x="1" y="1"/>
                      <a:pt x="1" y="113"/>
                      <a:pt x="104" y="113"/>
                    </a:cubicBezTo>
                    <a:cubicBezTo>
                      <a:pt x="537" y="330"/>
                      <a:pt x="865" y="762"/>
                      <a:pt x="969" y="1298"/>
                    </a:cubicBezTo>
                    <a:lnTo>
                      <a:pt x="1081" y="1298"/>
                    </a:lnTo>
                    <a:cubicBezTo>
                      <a:pt x="1081" y="1298"/>
                      <a:pt x="1185" y="1298"/>
                      <a:pt x="1185" y="1194"/>
                    </a:cubicBezTo>
                    <a:cubicBezTo>
                      <a:pt x="1081" y="649"/>
                      <a:pt x="649" y="217"/>
                      <a:pt x="104" y="1"/>
                    </a:cubicBezTo>
                    <a:close/>
                  </a:path>
                </a:pathLst>
              </a:custGeom>
              <a:solidFill>
                <a:srgbClr val="AFDC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969;p45">
                <a:extLst>
                  <a:ext uri="{FF2B5EF4-FFF2-40B4-BE49-F238E27FC236}">
                    <a16:creationId xmlns:a16="http://schemas.microsoft.com/office/drawing/2014/main" id="{6A0C4605-9D6A-243D-F96D-D147AE1118AC}"/>
                  </a:ext>
                </a:extLst>
              </p:cNvPr>
              <p:cNvSpPr/>
              <p:nvPr/>
            </p:nvSpPr>
            <p:spPr>
              <a:xfrm>
                <a:off x="2419825" y="4337250"/>
                <a:ext cx="324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2162" extrusionOk="0">
                    <a:moveTo>
                      <a:pt x="1194" y="0"/>
                    </a:moveTo>
                    <a:cubicBezTo>
                      <a:pt x="1081" y="0"/>
                      <a:pt x="865" y="216"/>
                      <a:pt x="865" y="216"/>
                    </a:cubicBezTo>
                    <a:cubicBezTo>
                      <a:pt x="649" y="433"/>
                      <a:pt x="545" y="649"/>
                      <a:pt x="329" y="752"/>
                    </a:cubicBezTo>
                    <a:cubicBezTo>
                      <a:pt x="113" y="1185"/>
                      <a:pt x="0" y="1617"/>
                      <a:pt x="113" y="2162"/>
                    </a:cubicBezTo>
                    <a:lnTo>
                      <a:pt x="217" y="2049"/>
                    </a:lnTo>
                    <a:cubicBezTo>
                      <a:pt x="217" y="1730"/>
                      <a:pt x="329" y="1401"/>
                      <a:pt x="433" y="969"/>
                    </a:cubicBezTo>
                    <a:cubicBezTo>
                      <a:pt x="545" y="865"/>
                      <a:pt x="649" y="649"/>
                      <a:pt x="761" y="536"/>
                    </a:cubicBezTo>
                    <a:cubicBezTo>
                      <a:pt x="865" y="433"/>
                      <a:pt x="865" y="320"/>
                      <a:pt x="977" y="216"/>
                    </a:cubicBezTo>
                    <a:cubicBezTo>
                      <a:pt x="1081" y="216"/>
                      <a:pt x="1081" y="104"/>
                      <a:pt x="1194" y="104"/>
                    </a:cubicBezTo>
                    <a:lnTo>
                      <a:pt x="1297" y="104"/>
                    </a:lnTo>
                    <a:lnTo>
                      <a:pt x="1194" y="0"/>
                    </a:lnTo>
                    <a:close/>
                  </a:path>
                </a:pathLst>
              </a:custGeom>
              <a:solidFill>
                <a:srgbClr val="AFDC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970;p45">
                <a:extLst>
                  <a:ext uri="{FF2B5EF4-FFF2-40B4-BE49-F238E27FC236}">
                    <a16:creationId xmlns:a16="http://schemas.microsoft.com/office/drawing/2014/main" id="{282AF24B-07EA-B467-F1A3-7DC523388036}"/>
                  </a:ext>
                </a:extLst>
              </p:cNvPr>
              <p:cNvSpPr/>
              <p:nvPr/>
            </p:nvSpPr>
            <p:spPr>
              <a:xfrm>
                <a:off x="2452250" y="4385875"/>
                <a:ext cx="28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5" extrusionOk="0">
                    <a:moveTo>
                      <a:pt x="0" y="1"/>
                    </a:moveTo>
                    <a:lnTo>
                      <a:pt x="0" y="104"/>
                    </a:lnTo>
                    <a:cubicBezTo>
                      <a:pt x="113" y="104"/>
                      <a:pt x="113" y="1"/>
                      <a:pt x="0" y="1"/>
                    </a:cubicBezTo>
                    <a:close/>
                  </a:path>
                </a:pathLst>
              </a:custGeom>
              <a:solidFill>
                <a:srgbClr val="D3EDF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971;p45">
                <a:extLst>
                  <a:ext uri="{FF2B5EF4-FFF2-40B4-BE49-F238E27FC236}">
                    <a16:creationId xmlns:a16="http://schemas.microsoft.com/office/drawing/2014/main" id="{2634AA2A-905D-17E9-C13C-3237D2F1ECFE}"/>
                  </a:ext>
                </a:extLst>
              </p:cNvPr>
              <p:cNvSpPr/>
              <p:nvPr/>
            </p:nvSpPr>
            <p:spPr>
              <a:xfrm>
                <a:off x="2225275" y="4385875"/>
                <a:ext cx="2270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9080" h="753" extrusionOk="0">
                    <a:moveTo>
                      <a:pt x="9079" y="1"/>
                    </a:moveTo>
                    <a:cubicBezTo>
                      <a:pt x="8759" y="1"/>
                      <a:pt x="8327" y="104"/>
                      <a:pt x="7999" y="104"/>
                    </a:cubicBezTo>
                    <a:lnTo>
                      <a:pt x="7999" y="217"/>
                    </a:lnTo>
                    <a:cubicBezTo>
                      <a:pt x="7999" y="321"/>
                      <a:pt x="7999" y="321"/>
                      <a:pt x="7895" y="321"/>
                    </a:cubicBezTo>
                    <a:lnTo>
                      <a:pt x="7895" y="217"/>
                    </a:lnTo>
                    <a:cubicBezTo>
                      <a:pt x="7134" y="217"/>
                      <a:pt x="6382" y="321"/>
                      <a:pt x="5621" y="321"/>
                    </a:cubicBezTo>
                    <a:cubicBezTo>
                      <a:pt x="4436" y="433"/>
                      <a:pt x="3243" y="433"/>
                      <a:pt x="2058" y="537"/>
                    </a:cubicBezTo>
                    <a:cubicBezTo>
                      <a:pt x="1410" y="537"/>
                      <a:pt x="761" y="649"/>
                      <a:pt x="113" y="649"/>
                    </a:cubicBezTo>
                    <a:lnTo>
                      <a:pt x="0" y="649"/>
                    </a:lnTo>
                    <a:lnTo>
                      <a:pt x="0" y="753"/>
                    </a:lnTo>
                    <a:lnTo>
                      <a:pt x="1842" y="753"/>
                    </a:lnTo>
                    <a:cubicBezTo>
                      <a:pt x="2491" y="649"/>
                      <a:pt x="3027" y="649"/>
                      <a:pt x="3675" y="649"/>
                    </a:cubicBezTo>
                    <a:cubicBezTo>
                      <a:pt x="4868" y="537"/>
                      <a:pt x="6053" y="537"/>
                      <a:pt x="7246" y="433"/>
                    </a:cubicBezTo>
                    <a:cubicBezTo>
                      <a:pt x="7782" y="321"/>
                      <a:pt x="8431" y="321"/>
                      <a:pt x="9079" y="104"/>
                    </a:cubicBezTo>
                    <a:lnTo>
                      <a:pt x="9079" y="1"/>
                    </a:lnTo>
                    <a:close/>
                  </a:path>
                </a:pathLst>
              </a:custGeom>
              <a:solidFill>
                <a:srgbClr val="AFDC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972;p45">
                <a:extLst>
                  <a:ext uri="{FF2B5EF4-FFF2-40B4-BE49-F238E27FC236}">
                    <a16:creationId xmlns:a16="http://schemas.microsoft.com/office/drawing/2014/main" id="{E985D565-ECD9-D21A-E62E-D0D09304F1EE}"/>
                  </a:ext>
                </a:extLst>
              </p:cNvPr>
              <p:cNvSpPr/>
              <p:nvPr/>
            </p:nvSpPr>
            <p:spPr>
              <a:xfrm>
                <a:off x="2422625" y="4388475"/>
                <a:ext cx="2625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17" extrusionOk="0">
                    <a:moveTo>
                      <a:pt x="105" y="0"/>
                    </a:moveTo>
                    <a:lnTo>
                      <a:pt x="1" y="113"/>
                    </a:lnTo>
                    <a:lnTo>
                      <a:pt x="1" y="217"/>
                    </a:lnTo>
                    <a:cubicBezTo>
                      <a:pt x="105" y="217"/>
                      <a:pt x="105" y="217"/>
                      <a:pt x="105" y="113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91CCE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973;p45">
                <a:extLst>
                  <a:ext uri="{FF2B5EF4-FFF2-40B4-BE49-F238E27FC236}">
                    <a16:creationId xmlns:a16="http://schemas.microsoft.com/office/drawing/2014/main" id="{A0A8B2C4-CC12-DF08-34F2-BA62327B1622}"/>
                  </a:ext>
                </a:extLst>
              </p:cNvPr>
              <p:cNvSpPr/>
              <p:nvPr/>
            </p:nvSpPr>
            <p:spPr>
              <a:xfrm>
                <a:off x="2461227" y="3894100"/>
                <a:ext cx="294425" cy="2674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10697" extrusionOk="0">
                    <a:moveTo>
                      <a:pt x="2482" y="1"/>
                    </a:moveTo>
                    <a:cubicBezTo>
                      <a:pt x="968" y="2811"/>
                      <a:pt x="0" y="6053"/>
                      <a:pt x="0" y="9183"/>
                    </a:cubicBezTo>
                    <a:cubicBezTo>
                      <a:pt x="1833" y="9728"/>
                      <a:pt x="3675" y="10160"/>
                      <a:pt x="5620" y="10480"/>
                    </a:cubicBezTo>
                    <a:cubicBezTo>
                      <a:pt x="6269" y="10593"/>
                      <a:pt x="7021" y="10697"/>
                      <a:pt x="7670" y="10697"/>
                    </a:cubicBezTo>
                    <a:cubicBezTo>
                      <a:pt x="8430" y="10697"/>
                      <a:pt x="9079" y="10480"/>
                      <a:pt x="9615" y="10048"/>
                    </a:cubicBezTo>
                    <a:cubicBezTo>
                      <a:pt x="10264" y="9512"/>
                      <a:pt x="10592" y="8647"/>
                      <a:pt x="10912" y="7886"/>
                    </a:cubicBezTo>
                    <a:cubicBezTo>
                      <a:pt x="11457" y="6373"/>
                      <a:pt x="11777" y="4756"/>
                      <a:pt x="11457" y="3131"/>
                    </a:cubicBezTo>
                    <a:cubicBezTo>
                      <a:pt x="11241" y="2482"/>
                      <a:pt x="11024" y="1834"/>
                      <a:pt x="10480" y="1514"/>
                    </a:cubicBezTo>
                    <a:cubicBezTo>
                      <a:pt x="10096" y="1204"/>
                      <a:pt x="9654" y="948"/>
                      <a:pt x="9235" y="948"/>
                    </a:cubicBezTo>
                    <a:cubicBezTo>
                      <a:pt x="9068" y="948"/>
                      <a:pt x="8905" y="988"/>
                      <a:pt x="8750" y="1082"/>
                    </a:cubicBezTo>
                    <a:cubicBezTo>
                      <a:pt x="6701" y="753"/>
                      <a:pt x="4540" y="321"/>
                      <a:pt x="2482" y="1"/>
                    </a:cubicBezTo>
                    <a:close/>
                  </a:path>
                </a:pathLst>
              </a:custGeom>
              <a:solidFill>
                <a:srgbClr val="3F34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974;p45">
                <a:extLst>
                  <a:ext uri="{FF2B5EF4-FFF2-40B4-BE49-F238E27FC236}">
                    <a16:creationId xmlns:a16="http://schemas.microsoft.com/office/drawing/2014/main" id="{A16737CE-4D7D-7F56-8D01-BDCA11B1BBA5}"/>
                  </a:ext>
                </a:extLst>
              </p:cNvPr>
              <p:cNvSpPr/>
              <p:nvPr/>
            </p:nvSpPr>
            <p:spPr>
              <a:xfrm>
                <a:off x="2471275" y="3899500"/>
                <a:ext cx="62050" cy="213400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8536" extrusionOk="0">
                    <a:moveTo>
                      <a:pt x="2378" y="1"/>
                    </a:moveTo>
                    <a:cubicBezTo>
                      <a:pt x="1833" y="1082"/>
                      <a:pt x="1401" y="2163"/>
                      <a:pt x="1081" y="3243"/>
                    </a:cubicBezTo>
                    <a:cubicBezTo>
                      <a:pt x="649" y="4324"/>
                      <a:pt x="433" y="5405"/>
                      <a:pt x="216" y="6590"/>
                    </a:cubicBezTo>
                    <a:cubicBezTo>
                      <a:pt x="104" y="7238"/>
                      <a:pt x="104" y="7887"/>
                      <a:pt x="0" y="8535"/>
                    </a:cubicBezTo>
                    <a:lnTo>
                      <a:pt x="216" y="8535"/>
                    </a:lnTo>
                    <a:cubicBezTo>
                      <a:pt x="216" y="7887"/>
                      <a:pt x="320" y="7350"/>
                      <a:pt x="433" y="6806"/>
                    </a:cubicBezTo>
                    <a:cubicBezTo>
                      <a:pt x="433" y="6270"/>
                      <a:pt x="536" y="5725"/>
                      <a:pt x="752" y="5076"/>
                    </a:cubicBezTo>
                    <a:cubicBezTo>
                      <a:pt x="969" y="3996"/>
                      <a:pt x="1297" y="2915"/>
                      <a:pt x="1730" y="1834"/>
                    </a:cubicBezTo>
                    <a:cubicBezTo>
                      <a:pt x="1946" y="1298"/>
                      <a:pt x="2162" y="649"/>
                      <a:pt x="2482" y="105"/>
                    </a:cubicBezTo>
                    <a:lnTo>
                      <a:pt x="2482" y="1"/>
                    </a:lnTo>
                    <a:close/>
                  </a:path>
                </a:pathLst>
              </a:custGeom>
              <a:solidFill>
                <a:srgbClr val="100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975;p45">
                <a:extLst>
                  <a:ext uri="{FF2B5EF4-FFF2-40B4-BE49-F238E27FC236}">
                    <a16:creationId xmlns:a16="http://schemas.microsoft.com/office/drawing/2014/main" id="{3E344B82-7D7A-5341-57CD-7513A1C34C17}"/>
                  </a:ext>
                </a:extLst>
              </p:cNvPr>
              <p:cNvSpPr/>
              <p:nvPr/>
            </p:nvSpPr>
            <p:spPr>
              <a:xfrm>
                <a:off x="2600975" y="4153500"/>
                <a:ext cx="432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321" extrusionOk="0">
                    <a:moveTo>
                      <a:pt x="0" y="1"/>
                    </a:moveTo>
                    <a:cubicBezTo>
                      <a:pt x="0" y="104"/>
                      <a:pt x="104" y="104"/>
                      <a:pt x="216" y="104"/>
                    </a:cubicBezTo>
                    <a:cubicBezTo>
                      <a:pt x="289" y="120"/>
                      <a:pt x="360" y="135"/>
                      <a:pt x="430" y="149"/>
                    </a:cubicBezTo>
                    <a:lnTo>
                      <a:pt x="430" y="149"/>
                    </a:lnTo>
                    <a:cubicBezTo>
                      <a:pt x="286" y="108"/>
                      <a:pt x="143" y="58"/>
                      <a:pt x="0" y="1"/>
                    </a:cubicBezTo>
                    <a:close/>
                    <a:moveTo>
                      <a:pt x="430" y="149"/>
                    </a:moveTo>
                    <a:lnTo>
                      <a:pt x="430" y="149"/>
                    </a:lnTo>
                    <a:cubicBezTo>
                      <a:pt x="826" y="265"/>
                      <a:pt x="1224" y="321"/>
                      <a:pt x="1617" y="321"/>
                    </a:cubicBezTo>
                    <a:lnTo>
                      <a:pt x="1730" y="321"/>
                    </a:lnTo>
                    <a:cubicBezTo>
                      <a:pt x="1259" y="321"/>
                      <a:pt x="872" y="243"/>
                      <a:pt x="430" y="149"/>
                    </a:cubicBezTo>
                    <a:close/>
                  </a:path>
                </a:pathLst>
              </a:custGeom>
              <a:solidFill>
                <a:srgbClr val="C6C7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976;p45">
                <a:extLst>
                  <a:ext uri="{FF2B5EF4-FFF2-40B4-BE49-F238E27FC236}">
                    <a16:creationId xmlns:a16="http://schemas.microsoft.com/office/drawing/2014/main" id="{CECB6E2F-491D-37DB-42F5-2C8C60087DF2}"/>
                  </a:ext>
                </a:extLst>
              </p:cNvPr>
              <p:cNvSpPr/>
              <p:nvPr/>
            </p:nvSpPr>
            <p:spPr>
              <a:xfrm>
                <a:off x="2595575" y="3966950"/>
                <a:ext cx="102700" cy="194575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7783" extrusionOk="0">
                    <a:moveTo>
                      <a:pt x="4107" y="1"/>
                    </a:moveTo>
                    <a:cubicBezTo>
                      <a:pt x="2698" y="1946"/>
                      <a:pt x="1617" y="4004"/>
                      <a:pt x="536" y="6166"/>
                    </a:cubicBezTo>
                    <a:cubicBezTo>
                      <a:pt x="320" y="6598"/>
                      <a:pt x="104" y="6918"/>
                      <a:pt x="0" y="7350"/>
                    </a:cubicBezTo>
                    <a:lnTo>
                      <a:pt x="0" y="7463"/>
                    </a:lnTo>
                    <a:lnTo>
                      <a:pt x="216" y="7463"/>
                    </a:lnTo>
                    <a:cubicBezTo>
                      <a:pt x="216" y="7566"/>
                      <a:pt x="320" y="7566"/>
                      <a:pt x="432" y="7566"/>
                    </a:cubicBezTo>
                    <a:cubicBezTo>
                      <a:pt x="968" y="7679"/>
                      <a:pt x="1401" y="7783"/>
                      <a:pt x="1946" y="7783"/>
                    </a:cubicBezTo>
                    <a:cubicBezTo>
                      <a:pt x="2482" y="7783"/>
                      <a:pt x="3026" y="7679"/>
                      <a:pt x="3562" y="7566"/>
                    </a:cubicBezTo>
                    <a:cubicBezTo>
                      <a:pt x="3459" y="4972"/>
                      <a:pt x="3562" y="2378"/>
                      <a:pt x="4107" y="1"/>
                    </a:cubicBezTo>
                    <a:close/>
                  </a:path>
                </a:pathLst>
              </a:custGeom>
              <a:solidFill>
                <a:srgbClr val="312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977;p45">
                <a:extLst>
                  <a:ext uri="{FF2B5EF4-FFF2-40B4-BE49-F238E27FC236}">
                    <a16:creationId xmlns:a16="http://schemas.microsoft.com/office/drawing/2014/main" id="{0848D365-4FA3-D7BB-4BD6-AB54B8C21402}"/>
                  </a:ext>
                </a:extLst>
              </p:cNvPr>
              <p:cNvSpPr/>
              <p:nvPr/>
            </p:nvSpPr>
            <p:spPr>
              <a:xfrm>
                <a:off x="2725250" y="4102050"/>
                <a:ext cx="343100" cy="254025"/>
              </a:xfrm>
              <a:custGeom>
                <a:avLst/>
                <a:gdLst/>
                <a:ahLst/>
                <a:cxnLst/>
                <a:rect l="l" t="t" r="r" b="b"/>
                <a:pathLst>
                  <a:path w="13724" h="10161" extrusionOk="0">
                    <a:moveTo>
                      <a:pt x="11674" y="1"/>
                    </a:moveTo>
                    <a:cubicBezTo>
                      <a:pt x="10809" y="649"/>
                      <a:pt x="9728" y="1410"/>
                      <a:pt x="8864" y="2059"/>
                    </a:cubicBezTo>
                    <a:cubicBezTo>
                      <a:pt x="8967" y="2379"/>
                      <a:pt x="8967" y="2595"/>
                      <a:pt x="8864" y="2811"/>
                    </a:cubicBezTo>
                    <a:cubicBezTo>
                      <a:pt x="7567" y="3572"/>
                      <a:pt x="6157" y="4220"/>
                      <a:pt x="4757" y="4756"/>
                    </a:cubicBezTo>
                    <a:cubicBezTo>
                      <a:pt x="3573" y="5095"/>
                      <a:pt x="2320" y="5369"/>
                      <a:pt x="1106" y="5369"/>
                    </a:cubicBezTo>
                    <a:cubicBezTo>
                      <a:pt x="768" y="5369"/>
                      <a:pt x="434" y="5348"/>
                      <a:pt x="105" y="5301"/>
                    </a:cubicBezTo>
                    <a:lnTo>
                      <a:pt x="105" y="5301"/>
                    </a:lnTo>
                    <a:cubicBezTo>
                      <a:pt x="1" y="6598"/>
                      <a:pt x="105" y="7895"/>
                      <a:pt x="753" y="8863"/>
                    </a:cubicBezTo>
                    <a:cubicBezTo>
                      <a:pt x="1402" y="9624"/>
                      <a:pt x="2379" y="10057"/>
                      <a:pt x="3347" y="10160"/>
                    </a:cubicBezTo>
                    <a:cubicBezTo>
                      <a:pt x="4212" y="10160"/>
                      <a:pt x="5189" y="9944"/>
                      <a:pt x="6054" y="9512"/>
                    </a:cubicBezTo>
                    <a:cubicBezTo>
                      <a:pt x="7670" y="8647"/>
                      <a:pt x="8864" y="7350"/>
                      <a:pt x="10161" y="6053"/>
                    </a:cubicBezTo>
                    <a:cubicBezTo>
                      <a:pt x="11345" y="4756"/>
                      <a:pt x="12539" y="3356"/>
                      <a:pt x="13723" y="1946"/>
                    </a:cubicBezTo>
                    <a:cubicBezTo>
                      <a:pt x="13075" y="1298"/>
                      <a:pt x="12322" y="649"/>
                      <a:pt x="11674" y="1"/>
                    </a:cubicBezTo>
                    <a:close/>
                  </a:path>
                </a:pathLst>
              </a:custGeom>
              <a:solidFill>
                <a:srgbClr val="DFA4A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978;p45">
                <a:extLst>
                  <a:ext uri="{FF2B5EF4-FFF2-40B4-BE49-F238E27FC236}">
                    <a16:creationId xmlns:a16="http://schemas.microsoft.com/office/drawing/2014/main" id="{5F5E7A46-A19F-6FB2-697D-436971FA1047}"/>
                  </a:ext>
                </a:extLst>
              </p:cNvPr>
              <p:cNvSpPr/>
              <p:nvPr/>
            </p:nvSpPr>
            <p:spPr>
              <a:xfrm>
                <a:off x="3011675" y="4037200"/>
                <a:ext cx="2270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9080" h="6599" extrusionOk="0">
                    <a:moveTo>
                      <a:pt x="3027" y="1"/>
                    </a:moveTo>
                    <a:cubicBezTo>
                      <a:pt x="2698" y="1"/>
                      <a:pt x="2482" y="113"/>
                      <a:pt x="2162" y="217"/>
                    </a:cubicBezTo>
                    <a:cubicBezTo>
                      <a:pt x="1298" y="762"/>
                      <a:pt x="537" y="1514"/>
                      <a:pt x="1" y="2491"/>
                    </a:cubicBezTo>
                    <a:cubicBezTo>
                      <a:pt x="433" y="2811"/>
                      <a:pt x="865" y="3139"/>
                      <a:pt x="1298" y="3572"/>
                    </a:cubicBezTo>
                    <a:cubicBezTo>
                      <a:pt x="1618" y="3892"/>
                      <a:pt x="1834" y="4324"/>
                      <a:pt x="2162" y="4653"/>
                    </a:cubicBezTo>
                    <a:lnTo>
                      <a:pt x="2482" y="4973"/>
                    </a:lnTo>
                    <a:cubicBezTo>
                      <a:pt x="2915" y="5517"/>
                      <a:pt x="3563" y="5733"/>
                      <a:pt x="4108" y="6053"/>
                    </a:cubicBezTo>
                    <a:cubicBezTo>
                      <a:pt x="4972" y="6382"/>
                      <a:pt x="5837" y="6598"/>
                      <a:pt x="6702" y="6598"/>
                    </a:cubicBezTo>
                    <a:cubicBezTo>
                      <a:pt x="7566" y="6598"/>
                      <a:pt x="8431" y="6270"/>
                      <a:pt x="9080" y="5733"/>
                    </a:cubicBezTo>
                    <a:cubicBezTo>
                      <a:pt x="7350" y="3676"/>
                      <a:pt x="5509" y="1842"/>
                      <a:pt x="3459" y="329"/>
                    </a:cubicBezTo>
                    <a:cubicBezTo>
                      <a:pt x="3243" y="217"/>
                      <a:pt x="3131" y="113"/>
                      <a:pt x="3027" y="1"/>
                    </a:cubicBezTo>
                    <a:close/>
                  </a:path>
                </a:pathLst>
              </a:custGeom>
              <a:solidFill>
                <a:srgbClr val="D3EDF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979;p45">
                <a:extLst>
                  <a:ext uri="{FF2B5EF4-FFF2-40B4-BE49-F238E27FC236}">
                    <a16:creationId xmlns:a16="http://schemas.microsoft.com/office/drawing/2014/main" id="{B4F1909B-9110-E6DA-409C-BD35609F41E4}"/>
                  </a:ext>
                </a:extLst>
              </p:cNvPr>
              <p:cNvSpPr/>
              <p:nvPr/>
            </p:nvSpPr>
            <p:spPr>
              <a:xfrm>
                <a:off x="3081925" y="4045425"/>
                <a:ext cx="1377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5509" h="5509" extrusionOk="0">
                    <a:moveTo>
                      <a:pt x="698" y="547"/>
                    </a:moveTo>
                    <a:cubicBezTo>
                      <a:pt x="712" y="562"/>
                      <a:pt x="726" y="577"/>
                      <a:pt x="740" y="591"/>
                    </a:cubicBezTo>
                    <a:lnTo>
                      <a:pt x="740" y="591"/>
                    </a:lnTo>
                    <a:cubicBezTo>
                      <a:pt x="731" y="574"/>
                      <a:pt x="719" y="558"/>
                      <a:pt x="698" y="547"/>
                    </a:cubicBezTo>
                    <a:close/>
                    <a:moveTo>
                      <a:pt x="1" y="0"/>
                    </a:moveTo>
                    <a:lnTo>
                      <a:pt x="1" y="104"/>
                    </a:lnTo>
                    <a:cubicBezTo>
                      <a:pt x="217" y="216"/>
                      <a:pt x="321" y="433"/>
                      <a:pt x="537" y="649"/>
                    </a:cubicBezTo>
                    <a:lnTo>
                      <a:pt x="537" y="536"/>
                    </a:lnTo>
                    <a:lnTo>
                      <a:pt x="649" y="536"/>
                    </a:lnTo>
                    <a:cubicBezTo>
                      <a:pt x="669" y="536"/>
                      <a:pt x="685" y="540"/>
                      <a:pt x="698" y="547"/>
                    </a:cubicBezTo>
                    <a:lnTo>
                      <a:pt x="698" y="547"/>
                    </a:lnTo>
                    <a:cubicBezTo>
                      <a:pt x="509" y="346"/>
                      <a:pt x="320" y="159"/>
                      <a:pt x="105" y="0"/>
                    </a:cubicBezTo>
                    <a:close/>
                    <a:moveTo>
                      <a:pt x="740" y="591"/>
                    </a:moveTo>
                    <a:cubicBezTo>
                      <a:pt x="753" y="620"/>
                      <a:pt x="753" y="649"/>
                      <a:pt x="753" y="649"/>
                    </a:cubicBezTo>
                    <a:lnTo>
                      <a:pt x="649" y="753"/>
                    </a:lnTo>
                    <a:cubicBezTo>
                      <a:pt x="1185" y="1185"/>
                      <a:pt x="1618" y="1730"/>
                      <a:pt x="2162" y="2162"/>
                    </a:cubicBezTo>
                    <a:cubicBezTo>
                      <a:pt x="2811" y="2810"/>
                      <a:pt x="3563" y="3563"/>
                      <a:pt x="4212" y="4324"/>
                    </a:cubicBezTo>
                    <a:cubicBezTo>
                      <a:pt x="4644" y="4644"/>
                      <a:pt x="4973" y="5076"/>
                      <a:pt x="5405" y="5508"/>
                    </a:cubicBezTo>
                    <a:cubicBezTo>
                      <a:pt x="5509" y="5508"/>
                      <a:pt x="5509" y="5404"/>
                      <a:pt x="5509" y="5404"/>
                    </a:cubicBezTo>
                    <a:cubicBezTo>
                      <a:pt x="4860" y="4644"/>
                      <a:pt x="4108" y="3891"/>
                      <a:pt x="3459" y="3243"/>
                    </a:cubicBezTo>
                    <a:cubicBezTo>
                      <a:pt x="2699" y="2482"/>
                      <a:pt x="2050" y="1833"/>
                      <a:pt x="1298" y="1185"/>
                    </a:cubicBezTo>
                    <a:cubicBezTo>
                      <a:pt x="1096" y="983"/>
                      <a:pt x="917" y="782"/>
                      <a:pt x="740" y="591"/>
                    </a:cubicBezTo>
                    <a:close/>
                  </a:path>
                </a:pathLst>
              </a:custGeom>
              <a:solidFill>
                <a:srgbClr val="AFDC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980;p45">
                <a:extLst>
                  <a:ext uri="{FF2B5EF4-FFF2-40B4-BE49-F238E27FC236}">
                    <a16:creationId xmlns:a16="http://schemas.microsoft.com/office/drawing/2014/main" id="{5969780A-CD84-2744-0AF6-9488FB1937E7}"/>
                  </a:ext>
                </a:extLst>
              </p:cNvPr>
              <p:cNvSpPr/>
              <p:nvPr/>
            </p:nvSpPr>
            <p:spPr>
              <a:xfrm>
                <a:off x="3108950" y="4142700"/>
                <a:ext cx="13425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30" extrusionOk="0">
                    <a:moveTo>
                      <a:pt x="433" y="0"/>
                    </a:moveTo>
                    <a:lnTo>
                      <a:pt x="321" y="104"/>
                    </a:lnTo>
                    <a:lnTo>
                      <a:pt x="321" y="969"/>
                    </a:lnTo>
                    <a:cubicBezTo>
                      <a:pt x="217" y="1081"/>
                      <a:pt x="217" y="1185"/>
                      <a:pt x="217" y="1297"/>
                    </a:cubicBezTo>
                    <a:lnTo>
                      <a:pt x="217" y="1513"/>
                    </a:lnTo>
                    <a:cubicBezTo>
                      <a:pt x="104" y="1513"/>
                      <a:pt x="104" y="1617"/>
                      <a:pt x="104" y="1617"/>
                    </a:cubicBezTo>
                    <a:cubicBezTo>
                      <a:pt x="1" y="1617"/>
                      <a:pt x="1" y="1730"/>
                      <a:pt x="104" y="1730"/>
                    </a:cubicBezTo>
                    <a:cubicBezTo>
                      <a:pt x="217" y="1730"/>
                      <a:pt x="217" y="1617"/>
                      <a:pt x="321" y="1513"/>
                    </a:cubicBezTo>
                    <a:cubicBezTo>
                      <a:pt x="321" y="1401"/>
                      <a:pt x="433" y="1297"/>
                      <a:pt x="433" y="1081"/>
                    </a:cubicBezTo>
                    <a:cubicBezTo>
                      <a:pt x="537" y="753"/>
                      <a:pt x="537" y="433"/>
                      <a:pt x="537" y="104"/>
                    </a:cubicBezTo>
                    <a:cubicBezTo>
                      <a:pt x="537" y="104"/>
                      <a:pt x="537" y="0"/>
                      <a:pt x="433" y="0"/>
                    </a:cubicBezTo>
                    <a:close/>
                  </a:path>
                </a:pathLst>
              </a:custGeom>
              <a:solidFill>
                <a:srgbClr val="AFDC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981;p45">
                <a:extLst>
                  <a:ext uri="{FF2B5EF4-FFF2-40B4-BE49-F238E27FC236}">
                    <a16:creationId xmlns:a16="http://schemas.microsoft.com/office/drawing/2014/main" id="{FA461242-0493-881A-FB70-03C3303A0FC2}"/>
                  </a:ext>
                </a:extLst>
              </p:cNvPr>
              <p:cNvSpPr/>
              <p:nvPr/>
            </p:nvSpPr>
            <p:spPr>
              <a:xfrm>
                <a:off x="3138575" y="4150700"/>
                <a:ext cx="10825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730" extrusionOk="0">
                    <a:moveTo>
                      <a:pt x="216" y="0"/>
                    </a:moveTo>
                    <a:lnTo>
                      <a:pt x="216" y="113"/>
                    </a:lnTo>
                    <a:lnTo>
                      <a:pt x="216" y="865"/>
                    </a:lnTo>
                    <a:cubicBezTo>
                      <a:pt x="216" y="1193"/>
                      <a:pt x="113" y="1410"/>
                      <a:pt x="0" y="1626"/>
                    </a:cubicBezTo>
                    <a:cubicBezTo>
                      <a:pt x="0" y="1730"/>
                      <a:pt x="113" y="1730"/>
                      <a:pt x="113" y="1730"/>
                    </a:cubicBezTo>
                    <a:cubicBezTo>
                      <a:pt x="216" y="1513"/>
                      <a:pt x="329" y="1193"/>
                      <a:pt x="329" y="977"/>
                    </a:cubicBezTo>
                    <a:cubicBezTo>
                      <a:pt x="433" y="649"/>
                      <a:pt x="433" y="329"/>
                      <a:pt x="329" y="113"/>
                    </a:cubicBezTo>
                    <a:cubicBezTo>
                      <a:pt x="329" y="113"/>
                      <a:pt x="329" y="0"/>
                      <a:pt x="216" y="0"/>
                    </a:cubicBezTo>
                    <a:close/>
                  </a:path>
                </a:pathLst>
              </a:custGeom>
              <a:solidFill>
                <a:srgbClr val="AFDC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982;p45">
                <a:extLst>
                  <a:ext uri="{FF2B5EF4-FFF2-40B4-BE49-F238E27FC236}">
                    <a16:creationId xmlns:a16="http://schemas.microsoft.com/office/drawing/2014/main" id="{8EA58974-A68E-FBFF-5927-7BF16C6FF83D}"/>
                  </a:ext>
                </a:extLst>
              </p:cNvPr>
              <p:cNvSpPr/>
              <p:nvPr/>
            </p:nvSpPr>
            <p:spPr>
              <a:xfrm>
                <a:off x="3052100" y="4056225"/>
                <a:ext cx="460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650" extrusionOk="0">
                    <a:moveTo>
                      <a:pt x="1" y="1"/>
                    </a:moveTo>
                    <a:cubicBezTo>
                      <a:pt x="113" y="433"/>
                      <a:pt x="433" y="649"/>
                      <a:pt x="865" y="649"/>
                    </a:cubicBezTo>
                    <a:lnTo>
                      <a:pt x="978" y="649"/>
                    </a:lnTo>
                    <a:cubicBezTo>
                      <a:pt x="1298" y="649"/>
                      <a:pt x="1626" y="537"/>
                      <a:pt x="1842" y="321"/>
                    </a:cubicBezTo>
                    <a:cubicBezTo>
                      <a:pt x="1842" y="217"/>
                      <a:pt x="1730" y="217"/>
                      <a:pt x="1730" y="217"/>
                    </a:cubicBezTo>
                    <a:cubicBezTo>
                      <a:pt x="1514" y="321"/>
                      <a:pt x="1298" y="537"/>
                      <a:pt x="978" y="537"/>
                    </a:cubicBezTo>
                    <a:lnTo>
                      <a:pt x="865" y="537"/>
                    </a:lnTo>
                    <a:cubicBezTo>
                      <a:pt x="545" y="433"/>
                      <a:pt x="217" y="217"/>
                      <a:pt x="113" y="1"/>
                    </a:cubicBezTo>
                    <a:close/>
                  </a:path>
                </a:pathLst>
              </a:custGeom>
              <a:solidFill>
                <a:srgbClr val="AFDC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983;p45">
                <a:extLst>
                  <a:ext uri="{FF2B5EF4-FFF2-40B4-BE49-F238E27FC236}">
                    <a16:creationId xmlns:a16="http://schemas.microsoft.com/office/drawing/2014/main" id="{A7CA0D30-455A-5B08-47F0-3D281DA1C48F}"/>
                  </a:ext>
                </a:extLst>
              </p:cNvPr>
              <p:cNvSpPr/>
              <p:nvPr/>
            </p:nvSpPr>
            <p:spPr>
              <a:xfrm>
                <a:off x="3095325" y="4058825"/>
                <a:ext cx="5450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17" extrusionOk="0">
                    <a:moveTo>
                      <a:pt x="1" y="0"/>
                    </a:moveTo>
                    <a:lnTo>
                      <a:pt x="1" y="113"/>
                    </a:lnTo>
                    <a:cubicBezTo>
                      <a:pt x="1" y="113"/>
                      <a:pt x="113" y="113"/>
                      <a:pt x="113" y="217"/>
                    </a:cubicBezTo>
                    <a:lnTo>
                      <a:pt x="217" y="113"/>
                    </a:lnTo>
                    <a:cubicBezTo>
                      <a:pt x="217" y="113"/>
                      <a:pt x="217" y="0"/>
                      <a:pt x="113" y="0"/>
                    </a:cubicBezTo>
                    <a:close/>
                  </a:path>
                </a:pathLst>
              </a:custGeom>
              <a:solidFill>
                <a:srgbClr val="91CCE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984;p45">
                <a:extLst>
                  <a:ext uri="{FF2B5EF4-FFF2-40B4-BE49-F238E27FC236}">
                    <a16:creationId xmlns:a16="http://schemas.microsoft.com/office/drawing/2014/main" id="{887D8AEF-C1DC-FE23-AB28-0E5E90231CD6}"/>
                  </a:ext>
                </a:extLst>
              </p:cNvPr>
              <p:cNvSpPr/>
              <p:nvPr/>
            </p:nvSpPr>
            <p:spPr>
              <a:xfrm>
                <a:off x="2679225" y="3923725"/>
                <a:ext cx="270225" cy="315375"/>
              </a:xfrm>
              <a:custGeom>
                <a:avLst/>
                <a:gdLst/>
                <a:ahLst/>
                <a:cxnLst/>
                <a:rect l="l" t="t" r="r" b="b"/>
                <a:pathLst>
                  <a:path w="10809" h="12615" extrusionOk="0">
                    <a:moveTo>
                      <a:pt x="1193" y="0"/>
                    </a:moveTo>
                    <a:cubicBezTo>
                      <a:pt x="0" y="3891"/>
                      <a:pt x="113" y="8111"/>
                      <a:pt x="433" y="12218"/>
                    </a:cubicBezTo>
                    <a:cubicBezTo>
                      <a:pt x="433" y="12291"/>
                      <a:pt x="488" y="12368"/>
                      <a:pt x="558" y="12368"/>
                    </a:cubicBezTo>
                    <a:cubicBezTo>
                      <a:pt x="587" y="12368"/>
                      <a:pt x="618" y="12355"/>
                      <a:pt x="649" y="12322"/>
                    </a:cubicBezTo>
                    <a:cubicBezTo>
                      <a:pt x="1577" y="12517"/>
                      <a:pt x="2506" y="12614"/>
                      <a:pt x="3424" y="12614"/>
                    </a:cubicBezTo>
                    <a:cubicBezTo>
                      <a:pt x="5072" y="12614"/>
                      <a:pt x="6688" y="12301"/>
                      <a:pt x="8214" y="11673"/>
                    </a:cubicBezTo>
                    <a:cubicBezTo>
                      <a:pt x="9192" y="11241"/>
                      <a:pt x="10160" y="10705"/>
                      <a:pt x="10808" y="9944"/>
                    </a:cubicBezTo>
                    <a:cubicBezTo>
                      <a:pt x="10808" y="6701"/>
                      <a:pt x="10272" y="3459"/>
                      <a:pt x="9295" y="329"/>
                    </a:cubicBezTo>
                    <a:cubicBezTo>
                      <a:pt x="8209" y="734"/>
                      <a:pt x="7066" y="914"/>
                      <a:pt x="5915" y="914"/>
                    </a:cubicBezTo>
                    <a:cubicBezTo>
                      <a:pt x="4317" y="914"/>
                      <a:pt x="2701" y="568"/>
                      <a:pt x="1193" y="0"/>
                    </a:cubicBezTo>
                    <a:close/>
                  </a:path>
                </a:pathLst>
              </a:custGeom>
              <a:solidFill>
                <a:srgbClr val="3F34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985;p45">
                <a:extLst>
                  <a:ext uri="{FF2B5EF4-FFF2-40B4-BE49-F238E27FC236}">
                    <a16:creationId xmlns:a16="http://schemas.microsoft.com/office/drawing/2014/main" id="{FD4B3636-C3C9-4F69-2FC7-2C98DD5528EE}"/>
                  </a:ext>
                </a:extLst>
              </p:cNvPr>
              <p:cNvSpPr/>
              <p:nvPr/>
            </p:nvSpPr>
            <p:spPr>
              <a:xfrm>
                <a:off x="2873775" y="3953550"/>
                <a:ext cx="48650" cy="620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483" extrusionOk="0">
                    <a:moveTo>
                      <a:pt x="0" y="1"/>
                    </a:moveTo>
                    <a:lnTo>
                      <a:pt x="0" y="104"/>
                    </a:lnTo>
                    <a:cubicBezTo>
                      <a:pt x="0" y="433"/>
                      <a:pt x="0" y="753"/>
                      <a:pt x="113" y="1185"/>
                    </a:cubicBezTo>
                    <a:cubicBezTo>
                      <a:pt x="113" y="1401"/>
                      <a:pt x="216" y="1617"/>
                      <a:pt x="432" y="1834"/>
                    </a:cubicBezTo>
                    <a:cubicBezTo>
                      <a:pt x="761" y="2266"/>
                      <a:pt x="1297" y="2482"/>
                      <a:pt x="1729" y="2482"/>
                    </a:cubicBezTo>
                    <a:lnTo>
                      <a:pt x="1842" y="2482"/>
                    </a:lnTo>
                    <a:cubicBezTo>
                      <a:pt x="1946" y="2482"/>
                      <a:pt x="1946" y="2378"/>
                      <a:pt x="1842" y="2378"/>
                    </a:cubicBezTo>
                    <a:cubicBezTo>
                      <a:pt x="1626" y="2266"/>
                      <a:pt x="1410" y="2266"/>
                      <a:pt x="1193" y="2162"/>
                    </a:cubicBezTo>
                    <a:cubicBezTo>
                      <a:pt x="977" y="2050"/>
                      <a:pt x="761" y="1834"/>
                      <a:pt x="545" y="1730"/>
                    </a:cubicBezTo>
                    <a:lnTo>
                      <a:pt x="216" y="1081"/>
                    </a:lnTo>
                    <a:cubicBezTo>
                      <a:pt x="113" y="753"/>
                      <a:pt x="113" y="433"/>
                      <a:pt x="113" y="104"/>
                    </a:cubicBezTo>
                    <a:cubicBezTo>
                      <a:pt x="11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00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986;p45">
                <a:extLst>
                  <a:ext uri="{FF2B5EF4-FFF2-40B4-BE49-F238E27FC236}">
                    <a16:creationId xmlns:a16="http://schemas.microsoft.com/office/drawing/2014/main" id="{6B9BB91F-2BD6-B368-B25B-1AE2B5C8F3E8}"/>
                  </a:ext>
                </a:extLst>
              </p:cNvPr>
              <p:cNvSpPr/>
              <p:nvPr/>
            </p:nvSpPr>
            <p:spPr>
              <a:xfrm>
                <a:off x="2695425" y="4153500"/>
                <a:ext cx="2486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9945" h="2915" extrusionOk="0">
                    <a:moveTo>
                      <a:pt x="9841" y="1"/>
                    </a:moveTo>
                    <a:cubicBezTo>
                      <a:pt x="8976" y="969"/>
                      <a:pt x="7895" y="1514"/>
                      <a:pt x="6702" y="1834"/>
                    </a:cubicBezTo>
                    <a:cubicBezTo>
                      <a:pt x="6053" y="2050"/>
                      <a:pt x="5405" y="2162"/>
                      <a:pt x="4756" y="2266"/>
                    </a:cubicBezTo>
                    <a:cubicBezTo>
                      <a:pt x="4108" y="2482"/>
                      <a:pt x="3356" y="2595"/>
                      <a:pt x="2595" y="2698"/>
                    </a:cubicBezTo>
                    <a:cubicBezTo>
                      <a:pt x="2275" y="2698"/>
                      <a:pt x="1946" y="2811"/>
                      <a:pt x="1514" y="2811"/>
                    </a:cubicBezTo>
                    <a:lnTo>
                      <a:pt x="1298" y="2811"/>
                    </a:lnTo>
                    <a:cubicBezTo>
                      <a:pt x="865" y="2811"/>
                      <a:pt x="433" y="2698"/>
                      <a:pt x="1" y="2595"/>
                    </a:cubicBezTo>
                    <a:lnTo>
                      <a:pt x="1" y="2698"/>
                    </a:lnTo>
                    <a:cubicBezTo>
                      <a:pt x="545" y="2915"/>
                      <a:pt x="1082" y="2915"/>
                      <a:pt x="1626" y="2915"/>
                    </a:cubicBezTo>
                    <a:lnTo>
                      <a:pt x="2275" y="2915"/>
                    </a:lnTo>
                    <a:cubicBezTo>
                      <a:pt x="3027" y="2915"/>
                      <a:pt x="3788" y="2698"/>
                      <a:pt x="4540" y="2595"/>
                    </a:cubicBezTo>
                    <a:cubicBezTo>
                      <a:pt x="5837" y="2266"/>
                      <a:pt x="7134" y="2050"/>
                      <a:pt x="8327" y="1401"/>
                    </a:cubicBezTo>
                    <a:cubicBezTo>
                      <a:pt x="8863" y="1081"/>
                      <a:pt x="9512" y="649"/>
                      <a:pt x="9944" y="217"/>
                    </a:cubicBezTo>
                    <a:cubicBezTo>
                      <a:pt x="9944" y="104"/>
                      <a:pt x="9944" y="1"/>
                      <a:pt x="9841" y="1"/>
                    </a:cubicBezTo>
                    <a:close/>
                  </a:path>
                </a:pathLst>
              </a:custGeom>
              <a:solidFill>
                <a:srgbClr val="100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987;p45">
                <a:extLst>
                  <a:ext uri="{FF2B5EF4-FFF2-40B4-BE49-F238E27FC236}">
                    <a16:creationId xmlns:a16="http://schemas.microsoft.com/office/drawing/2014/main" id="{39B0FBE1-6664-9D8C-7481-0781053832DE}"/>
                  </a:ext>
                </a:extLst>
              </p:cNvPr>
              <p:cNvSpPr/>
              <p:nvPr/>
            </p:nvSpPr>
            <p:spPr>
              <a:xfrm>
                <a:off x="2684625" y="3704600"/>
                <a:ext cx="254025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10161" h="10063" extrusionOk="0">
                    <a:moveTo>
                      <a:pt x="2723" y="0"/>
                    </a:moveTo>
                    <a:cubicBezTo>
                      <a:pt x="2049" y="0"/>
                      <a:pt x="1485" y="505"/>
                      <a:pt x="1194" y="1096"/>
                    </a:cubicBezTo>
                    <a:cubicBezTo>
                      <a:pt x="865" y="1744"/>
                      <a:pt x="649" y="2393"/>
                      <a:pt x="545" y="3041"/>
                    </a:cubicBezTo>
                    <a:cubicBezTo>
                      <a:pt x="217" y="4338"/>
                      <a:pt x="0" y="5739"/>
                      <a:pt x="0" y="7252"/>
                    </a:cubicBezTo>
                    <a:cubicBezTo>
                      <a:pt x="0" y="8117"/>
                      <a:pt x="545" y="8878"/>
                      <a:pt x="1297" y="9198"/>
                    </a:cubicBezTo>
                    <a:cubicBezTo>
                      <a:pt x="2738" y="9774"/>
                      <a:pt x="4180" y="10062"/>
                      <a:pt x="5654" y="10062"/>
                    </a:cubicBezTo>
                    <a:cubicBezTo>
                      <a:pt x="6391" y="10062"/>
                      <a:pt x="7137" y="9990"/>
                      <a:pt x="7895" y="9846"/>
                    </a:cubicBezTo>
                    <a:cubicBezTo>
                      <a:pt x="8647" y="9630"/>
                      <a:pt x="9295" y="9094"/>
                      <a:pt x="9408" y="8229"/>
                    </a:cubicBezTo>
                    <a:cubicBezTo>
                      <a:pt x="9840" y="6284"/>
                      <a:pt x="10160" y="4442"/>
                      <a:pt x="10056" y="2497"/>
                    </a:cubicBezTo>
                    <a:cubicBezTo>
                      <a:pt x="10056" y="1528"/>
                      <a:pt x="9408" y="663"/>
                      <a:pt x="8543" y="551"/>
                    </a:cubicBezTo>
                    <a:cubicBezTo>
                      <a:pt x="8327" y="447"/>
                      <a:pt x="8215" y="447"/>
                      <a:pt x="7998" y="447"/>
                    </a:cubicBezTo>
                    <a:cubicBezTo>
                      <a:pt x="6269" y="231"/>
                      <a:pt x="4652" y="15"/>
                      <a:pt x="2923" y="15"/>
                    </a:cubicBezTo>
                    <a:cubicBezTo>
                      <a:pt x="2855" y="5"/>
                      <a:pt x="2789" y="0"/>
                      <a:pt x="2723" y="0"/>
                    </a:cubicBezTo>
                    <a:close/>
                  </a:path>
                </a:pathLst>
              </a:custGeom>
              <a:solidFill>
                <a:srgbClr val="CC68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988;p45">
                <a:extLst>
                  <a:ext uri="{FF2B5EF4-FFF2-40B4-BE49-F238E27FC236}">
                    <a16:creationId xmlns:a16="http://schemas.microsoft.com/office/drawing/2014/main" id="{99549043-7A6B-18FF-E8B1-D3DD80AB98BC}"/>
                  </a:ext>
                </a:extLst>
              </p:cNvPr>
              <p:cNvSpPr/>
              <p:nvPr/>
            </p:nvSpPr>
            <p:spPr>
              <a:xfrm>
                <a:off x="2754875" y="3726575"/>
                <a:ext cx="127125" cy="62075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483" extrusionOk="0">
                    <a:moveTo>
                      <a:pt x="649" y="1"/>
                    </a:moveTo>
                    <a:cubicBezTo>
                      <a:pt x="329" y="321"/>
                      <a:pt x="1" y="865"/>
                      <a:pt x="113" y="1401"/>
                    </a:cubicBezTo>
                    <a:cubicBezTo>
                      <a:pt x="217" y="1834"/>
                      <a:pt x="649" y="2162"/>
                      <a:pt x="978" y="2266"/>
                    </a:cubicBezTo>
                    <a:cubicBezTo>
                      <a:pt x="1298" y="2482"/>
                      <a:pt x="1730" y="2482"/>
                      <a:pt x="2162" y="2482"/>
                    </a:cubicBezTo>
                    <a:cubicBezTo>
                      <a:pt x="2811" y="2482"/>
                      <a:pt x="3459" y="2266"/>
                      <a:pt x="4004" y="1946"/>
                    </a:cubicBezTo>
                    <a:cubicBezTo>
                      <a:pt x="4436" y="1618"/>
                      <a:pt x="4869" y="1185"/>
                      <a:pt x="4972" y="753"/>
                    </a:cubicBezTo>
                    <a:cubicBezTo>
                      <a:pt x="5085" y="649"/>
                      <a:pt x="4972" y="649"/>
                      <a:pt x="4972" y="649"/>
                    </a:cubicBezTo>
                    <a:lnTo>
                      <a:pt x="4869" y="649"/>
                    </a:lnTo>
                    <a:cubicBezTo>
                      <a:pt x="4540" y="1514"/>
                      <a:pt x="3675" y="2162"/>
                      <a:pt x="2707" y="2266"/>
                    </a:cubicBezTo>
                    <a:cubicBezTo>
                      <a:pt x="2491" y="2378"/>
                      <a:pt x="2378" y="2378"/>
                      <a:pt x="2162" y="2378"/>
                    </a:cubicBezTo>
                    <a:cubicBezTo>
                      <a:pt x="1842" y="2378"/>
                      <a:pt x="1626" y="2266"/>
                      <a:pt x="1298" y="2266"/>
                    </a:cubicBezTo>
                    <a:cubicBezTo>
                      <a:pt x="978" y="2162"/>
                      <a:pt x="545" y="1946"/>
                      <a:pt x="329" y="1514"/>
                    </a:cubicBezTo>
                    <a:cubicBezTo>
                      <a:pt x="217" y="1298"/>
                      <a:pt x="217" y="969"/>
                      <a:pt x="329" y="753"/>
                    </a:cubicBezTo>
                    <a:cubicBezTo>
                      <a:pt x="433" y="433"/>
                      <a:pt x="545" y="217"/>
                      <a:pt x="761" y="1"/>
                    </a:cubicBezTo>
                    <a:close/>
                  </a:path>
                </a:pathLst>
              </a:custGeom>
              <a:solidFill>
                <a:srgbClr val="9625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989;p45">
                <a:extLst>
                  <a:ext uri="{FF2B5EF4-FFF2-40B4-BE49-F238E27FC236}">
                    <a16:creationId xmlns:a16="http://schemas.microsoft.com/office/drawing/2014/main" id="{184C5EE9-CB7D-96E3-0544-9433BB911B84}"/>
                  </a:ext>
                </a:extLst>
              </p:cNvPr>
              <p:cNvSpPr/>
              <p:nvPr/>
            </p:nvSpPr>
            <p:spPr>
              <a:xfrm>
                <a:off x="3068325" y="3555175"/>
                <a:ext cx="148725" cy="249675"/>
              </a:xfrm>
              <a:custGeom>
                <a:avLst/>
                <a:gdLst/>
                <a:ahLst/>
                <a:cxnLst/>
                <a:rect l="l" t="t" r="r" b="b"/>
                <a:pathLst>
                  <a:path w="5949" h="9987" extrusionOk="0">
                    <a:moveTo>
                      <a:pt x="4704" y="0"/>
                    </a:moveTo>
                    <a:cubicBezTo>
                      <a:pt x="4656" y="0"/>
                      <a:pt x="4602" y="13"/>
                      <a:pt x="4540" y="43"/>
                    </a:cubicBezTo>
                    <a:cubicBezTo>
                      <a:pt x="4436" y="43"/>
                      <a:pt x="4436" y="372"/>
                      <a:pt x="4323" y="588"/>
                    </a:cubicBezTo>
                    <a:cubicBezTo>
                      <a:pt x="4323" y="372"/>
                      <a:pt x="4107" y="43"/>
                      <a:pt x="3891" y="43"/>
                    </a:cubicBezTo>
                    <a:cubicBezTo>
                      <a:pt x="3787" y="156"/>
                      <a:pt x="3675" y="259"/>
                      <a:pt x="3675" y="475"/>
                    </a:cubicBezTo>
                    <a:cubicBezTo>
                      <a:pt x="3571" y="372"/>
                      <a:pt x="3459" y="259"/>
                      <a:pt x="3355" y="259"/>
                    </a:cubicBezTo>
                    <a:cubicBezTo>
                      <a:pt x="3316" y="241"/>
                      <a:pt x="3281" y="232"/>
                      <a:pt x="3249" y="232"/>
                    </a:cubicBezTo>
                    <a:cubicBezTo>
                      <a:pt x="3099" y="232"/>
                      <a:pt x="3008" y="410"/>
                      <a:pt x="2923" y="588"/>
                    </a:cubicBezTo>
                    <a:cubicBezTo>
                      <a:pt x="2923" y="804"/>
                      <a:pt x="3026" y="1020"/>
                      <a:pt x="2923" y="1236"/>
                    </a:cubicBezTo>
                    <a:cubicBezTo>
                      <a:pt x="2843" y="1157"/>
                      <a:pt x="2767" y="1081"/>
                      <a:pt x="2653" y="1081"/>
                    </a:cubicBezTo>
                    <a:cubicBezTo>
                      <a:pt x="2606" y="1081"/>
                      <a:pt x="2553" y="1094"/>
                      <a:pt x="2490" y="1124"/>
                    </a:cubicBezTo>
                    <a:cubicBezTo>
                      <a:pt x="2274" y="1236"/>
                      <a:pt x="2378" y="1556"/>
                      <a:pt x="2490" y="1772"/>
                    </a:cubicBezTo>
                    <a:cubicBezTo>
                      <a:pt x="3026" y="2853"/>
                      <a:pt x="2810" y="4263"/>
                      <a:pt x="1946" y="5127"/>
                    </a:cubicBezTo>
                    <a:cubicBezTo>
                      <a:pt x="1729" y="5343"/>
                      <a:pt x="1513" y="5560"/>
                      <a:pt x="1297" y="5663"/>
                    </a:cubicBezTo>
                    <a:cubicBezTo>
                      <a:pt x="865" y="5992"/>
                      <a:pt x="545" y="6312"/>
                      <a:pt x="0" y="6424"/>
                    </a:cubicBezTo>
                    <a:cubicBezTo>
                      <a:pt x="216" y="7073"/>
                      <a:pt x="432" y="7721"/>
                      <a:pt x="649" y="8257"/>
                    </a:cubicBezTo>
                    <a:cubicBezTo>
                      <a:pt x="761" y="8906"/>
                      <a:pt x="1081" y="9451"/>
                      <a:pt x="1297" y="9987"/>
                    </a:cubicBezTo>
                    <a:cubicBezTo>
                      <a:pt x="3026" y="9122"/>
                      <a:pt x="4436" y="7609"/>
                      <a:pt x="5188" y="5880"/>
                    </a:cubicBezTo>
                    <a:cubicBezTo>
                      <a:pt x="5949" y="4150"/>
                      <a:pt x="5949" y="2317"/>
                      <a:pt x="5300" y="588"/>
                    </a:cubicBezTo>
                    <a:cubicBezTo>
                      <a:pt x="5188" y="475"/>
                      <a:pt x="5188" y="259"/>
                      <a:pt x="4972" y="156"/>
                    </a:cubicBezTo>
                    <a:cubicBezTo>
                      <a:pt x="4898" y="76"/>
                      <a:pt x="4820" y="0"/>
                      <a:pt x="4704" y="0"/>
                    </a:cubicBezTo>
                    <a:close/>
                  </a:path>
                </a:pathLst>
              </a:custGeom>
              <a:solidFill>
                <a:srgbClr val="DFA4A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990;p45">
                <a:extLst>
                  <a:ext uri="{FF2B5EF4-FFF2-40B4-BE49-F238E27FC236}">
                    <a16:creationId xmlns:a16="http://schemas.microsoft.com/office/drawing/2014/main" id="{C8B0C396-6A78-9E0B-2582-2CDFFF6C9000}"/>
                  </a:ext>
                </a:extLst>
              </p:cNvPr>
              <p:cNvSpPr/>
              <p:nvPr/>
            </p:nvSpPr>
            <p:spPr>
              <a:xfrm>
                <a:off x="2892800" y="3704950"/>
                <a:ext cx="21077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6403" extrusionOk="0">
                    <a:moveTo>
                      <a:pt x="6917" y="1"/>
                    </a:moveTo>
                    <a:cubicBezTo>
                      <a:pt x="5587" y="597"/>
                      <a:pt x="4132" y="908"/>
                      <a:pt x="2682" y="908"/>
                    </a:cubicBezTo>
                    <a:cubicBezTo>
                      <a:pt x="1776" y="908"/>
                      <a:pt x="871" y="786"/>
                      <a:pt x="0" y="537"/>
                    </a:cubicBezTo>
                    <a:lnTo>
                      <a:pt x="0" y="537"/>
                    </a:lnTo>
                    <a:cubicBezTo>
                      <a:pt x="536" y="1186"/>
                      <a:pt x="649" y="1946"/>
                      <a:pt x="865" y="2811"/>
                    </a:cubicBezTo>
                    <a:cubicBezTo>
                      <a:pt x="1081" y="3996"/>
                      <a:pt x="1297" y="5076"/>
                      <a:pt x="1513" y="6373"/>
                    </a:cubicBezTo>
                    <a:cubicBezTo>
                      <a:pt x="1722" y="6393"/>
                      <a:pt x="1931" y="6403"/>
                      <a:pt x="2141" y="6403"/>
                    </a:cubicBezTo>
                    <a:cubicBezTo>
                      <a:pt x="3118" y="6403"/>
                      <a:pt x="4100" y="6193"/>
                      <a:pt x="5076" y="5837"/>
                    </a:cubicBezTo>
                    <a:cubicBezTo>
                      <a:pt x="6156" y="5509"/>
                      <a:pt x="7350" y="5076"/>
                      <a:pt x="8430" y="4540"/>
                    </a:cubicBezTo>
                    <a:cubicBezTo>
                      <a:pt x="8102" y="3027"/>
                      <a:pt x="7453" y="1514"/>
                      <a:pt x="6917" y="1"/>
                    </a:cubicBezTo>
                    <a:close/>
                  </a:path>
                </a:pathLst>
              </a:custGeom>
              <a:solidFill>
                <a:srgbClr val="CC68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991;p45">
                <a:extLst>
                  <a:ext uri="{FF2B5EF4-FFF2-40B4-BE49-F238E27FC236}">
                    <a16:creationId xmlns:a16="http://schemas.microsoft.com/office/drawing/2014/main" id="{7A72961C-9BA0-9E81-3BF5-00EE838B503F}"/>
                  </a:ext>
                </a:extLst>
              </p:cNvPr>
              <p:cNvSpPr/>
              <p:nvPr/>
            </p:nvSpPr>
            <p:spPr>
              <a:xfrm>
                <a:off x="3052100" y="3715775"/>
                <a:ext cx="40675" cy="102700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4108" extrusionOk="0">
                    <a:moveTo>
                      <a:pt x="113" y="0"/>
                    </a:moveTo>
                    <a:cubicBezTo>
                      <a:pt x="1" y="0"/>
                      <a:pt x="1" y="0"/>
                      <a:pt x="1" y="104"/>
                    </a:cubicBezTo>
                    <a:cubicBezTo>
                      <a:pt x="329" y="753"/>
                      <a:pt x="545" y="1401"/>
                      <a:pt x="761" y="2050"/>
                    </a:cubicBezTo>
                    <a:lnTo>
                      <a:pt x="1081" y="3027"/>
                    </a:lnTo>
                    <a:cubicBezTo>
                      <a:pt x="1194" y="3459"/>
                      <a:pt x="1298" y="3779"/>
                      <a:pt x="1410" y="4107"/>
                    </a:cubicBezTo>
                    <a:lnTo>
                      <a:pt x="1514" y="4107"/>
                    </a:lnTo>
                    <a:cubicBezTo>
                      <a:pt x="1514" y="4107"/>
                      <a:pt x="1626" y="4107"/>
                      <a:pt x="1514" y="3995"/>
                    </a:cubicBezTo>
                    <a:cubicBezTo>
                      <a:pt x="1514" y="3675"/>
                      <a:pt x="1410" y="3347"/>
                      <a:pt x="1298" y="3027"/>
                    </a:cubicBezTo>
                    <a:cubicBezTo>
                      <a:pt x="1194" y="2698"/>
                      <a:pt x="1081" y="2378"/>
                      <a:pt x="865" y="2050"/>
                    </a:cubicBezTo>
                    <a:cubicBezTo>
                      <a:pt x="649" y="1297"/>
                      <a:pt x="433" y="649"/>
                      <a:pt x="113" y="0"/>
                    </a:cubicBezTo>
                    <a:close/>
                  </a:path>
                </a:pathLst>
              </a:custGeom>
              <a:solidFill>
                <a:srgbClr val="9625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992;p45">
                <a:extLst>
                  <a:ext uri="{FF2B5EF4-FFF2-40B4-BE49-F238E27FC236}">
                    <a16:creationId xmlns:a16="http://schemas.microsoft.com/office/drawing/2014/main" id="{6DF6CD76-1B75-7FB7-269D-938C06222B2C}"/>
                  </a:ext>
                </a:extLst>
              </p:cNvPr>
              <p:cNvSpPr/>
              <p:nvPr/>
            </p:nvSpPr>
            <p:spPr>
              <a:xfrm>
                <a:off x="2892800" y="3709250"/>
                <a:ext cx="48650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7715" extrusionOk="0">
                    <a:moveTo>
                      <a:pt x="493" y="1"/>
                    </a:moveTo>
                    <a:cubicBezTo>
                      <a:pt x="397" y="1"/>
                      <a:pt x="302" y="15"/>
                      <a:pt x="216" y="45"/>
                    </a:cubicBezTo>
                    <a:lnTo>
                      <a:pt x="104" y="45"/>
                    </a:lnTo>
                    <a:cubicBezTo>
                      <a:pt x="0" y="149"/>
                      <a:pt x="0" y="261"/>
                      <a:pt x="0" y="261"/>
                    </a:cubicBezTo>
                    <a:cubicBezTo>
                      <a:pt x="216" y="1446"/>
                      <a:pt x="432" y="2743"/>
                      <a:pt x="536" y="3936"/>
                    </a:cubicBezTo>
                    <a:cubicBezTo>
                      <a:pt x="752" y="4904"/>
                      <a:pt x="1297" y="6746"/>
                      <a:pt x="1513" y="7715"/>
                    </a:cubicBezTo>
                    <a:cubicBezTo>
                      <a:pt x="1617" y="7715"/>
                      <a:pt x="1833" y="7282"/>
                      <a:pt x="1513" y="7066"/>
                    </a:cubicBezTo>
                    <a:cubicBezTo>
                      <a:pt x="1833" y="6098"/>
                      <a:pt x="1729" y="4801"/>
                      <a:pt x="1833" y="3824"/>
                    </a:cubicBezTo>
                    <a:cubicBezTo>
                      <a:pt x="1946" y="3175"/>
                      <a:pt x="1946" y="2639"/>
                      <a:pt x="1946" y="1991"/>
                    </a:cubicBezTo>
                    <a:cubicBezTo>
                      <a:pt x="1833" y="1342"/>
                      <a:pt x="1617" y="694"/>
                      <a:pt x="1185" y="261"/>
                    </a:cubicBezTo>
                    <a:cubicBezTo>
                      <a:pt x="1027" y="103"/>
                      <a:pt x="754" y="1"/>
                      <a:pt x="493" y="1"/>
                    </a:cubicBezTo>
                    <a:close/>
                  </a:path>
                </a:pathLst>
              </a:custGeom>
              <a:solidFill>
                <a:srgbClr val="6F79D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993;p45">
                <a:extLst>
                  <a:ext uri="{FF2B5EF4-FFF2-40B4-BE49-F238E27FC236}">
                    <a16:creationId xmlns:a16="http://schemas.microsoft.com/office/drawing/2014/main" id="{98ECA7AB-8C64-44DF-3500-CE8993C95CA0}"/>
                  </a:ext>
                </a:extLst>
              </p:cNvPr>
              <p:cNvSpPr/>
              <p:nvPr/>
            </p:nvSpPr>
            <p:spPr>
              <a:xfrm>
                <a:off x="2787300" y="3439675"/>
                <a:ext cx="233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933" h="2312" extrusionOk="0">
                    <a:moveTo>
                      <a:pt x="157" y="0"/>
                    </a:moveTo>
                    <a:cubicBezTo>
                      <a:pt x="73" y="0"/>
                      <a:pt x="1" y="63"/>
                      <a:pt x="1" y="124"/>
                    </a:cubicBezTo>
                    <a:lnTo>
                      <a:pt x="329" y="2069"/>
                    </a:lnTo>
                    <a:cubicBezTo>
                      <a:pt x="371" y="2242"/>
                      <a:pt x="483" y="2312"/>
                      <a:pt x="596" y="2312"/>
                    </a:cubicBezTo>
                    <a:cubicBezTo>
                      <a:pt x="764" y="2312"/>
                      <a:pt x="933" y="2157"/>
                      <a:pt x="865" y="1965"/>
                    </a:cubicBezTo>
                    <a:cubicBezTo>
                      <a:pt x="649" y="1317"/>
                      <a:pt x="545" y="668"/>
                      <a:pt x="329" y="124"/>
                    </a:cubicBezTo>
                    <a:cubicBezTo>
                      <a:pt x="282" y="33"/>
                      <a:pt x="217" y="0"/>
                      <a:pt x="157" y="0"/>
                    </a:cubicBezTo>
                    <a:close/>
                  </a:path>
                </a:pathLst>
              </a:custGeom>
              <a:solidFill>
                <a:srgbClr val="ECC6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ECC66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994;p45">
                <a:extLst>
                  <a:ext uri="{FF2B5EF4-FFF2-40B4-BE49-F238E27FC236}">
                    <a16:creationId xmlns:a16="http://schemas.microsoft.com/office/drawing/2014/main" id="{EE450380-B17F-4019-F32C-5E4512C068DD}"/>
                  </a:ext>
                </a:extLst>
              </p:cNvPr>
              <p:cNvSpPr/>
              <p:nvPr/>
            </p:nvSpPr>
            <p:spPr>
              <a:xfrm>
                <a:off x="2864125" y="3432650"/>
                <a:ext cx="23275" cy="6912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2765" extrusionOk="0">
                    <a:moveTo>
                      <a:pt x="809" y="0"/>
                    </a:moveTo>
                    <a:cubicBezTo>
                      <a:pt x="741" y="0"/>
                      <a:pt x="659" y="29"/>
                      <a:pt x="602" y="85"/>
                    </a:cubicBezTo>
                    <a:cubicBezTo>
                      <a:pt x="386" y="837"/>
                      <a:pt x="282" y="1702"/>
                      <a:pt x="66" y="2463"/>
                    </a:cubicBezTo>
                    <a:cubicBezTo>
                      <a:pt x="1" y="2648"/>
                      <a:pt x="157" y="2764"/>
                      <a:pt x="320" y="2764"/>
                    </a:cubicBezTo>
                    <a:cubicBezTo>
                      <a:pt x="438" y="2764"/>
                      <a:pt x="559" y="2704"/>
                      <a:pt x="602" y="2566"/>
                    </a:cubicBezTo>
                    <a:cubicBezTo>
                      <a:pt x="715" y="1702"/>
                      <a:pt x="818" y="949"/>
                      <a:pt x="931" y="85"/>
                    </a:cubicBezTo>
                    <a:cubicBezTo>
                      <a:pt x="931" y="29"/>
                      <a:pt x="877" y="0"/>
                      <a:pt x="809" y="0"/>
                    </a:cubicBezTo>
                    <a:close/>
                  </a:path>
                </a:pathLst>
              </a:custGeom>
              <a:solidFill>
                <a:srgbClr val="ECC6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ECC66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8" name="Google Shape;995;p45">
                <a:extLst>
                  <a:ext uri="{FF2B5EF4-FFF2-40B4-BE49-F238E27FC236}">
                    <a16:creationId xmlns:a16="http://schemas.microsoft.com/office/drawing/2014/main" id="{5137916D-4AF9-1930-721E-FF2566A3B044}"/>
                  </a:ext>
                </a:extLst>
              </p:cNvPr>
              <p:cNvSpPr/>
              <p:nvPr/>
            </p:nvSpPr>
            <p:spPr>
              <a:xfrm>
                <a:off x="2929875" y="3458275"/>
                <a:ext cx="54300" cy="76850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3074" extrusionOk="0">
                    <a:moveTo>
                      <a:pt x="1934" y="1"/>
                    </a:moveTo>
                    <a:cubicBezTo>
                      <a:pt x="1909" y="1"/>
                      <a:pt x="1884" y="9"/>
                      <a:pt x="1863" y="28"/>
                    </a:cubicBezTo>
                    <a:cubicBezTo>
                      <a:pt x="1215" y="893"/>
                      <a:pt x="679" y="1757"/>
                      <a:pt x="134" y="2622"/>
                    </a:cubicBezTo>
                    <a:cubicBezTo>
                      <a:pt x="0" y="2889"/>
                      <a:pt x="157" y="3074"/>
                      <a:pt x="348" y="3074"/>
                    </a:cubicBezTo>
                    <a:cubicBezTo>
                      <a:pt x="466" y="3074"/>
                      <a:pt x="596" y="3003"/>
                      <a:pt x="679" y="2838"/>
                    </a:cubicBezTo>
                    <a:cubicBezTo>
                      <a:pt x="999" y="1974"/>
                      <a:pt x="1543" y="1109"/>
                      <a:pt x="2079" y="244"/>
                    </a:cubicBezTo>
                    <a:cubicBezTo>
                      <a:pt x="2171" y="160"/>
                      <a:pt x="2045" y="1"/>
                      <a:pt x="1934" y="1"/>
                    </a:cubicBezTo>
                    <a:close/>
                  </a:path>
                </a:pathLst>
              </a:custGeom>
              <a:solidFill>
                <a:srgbClr val="ECC6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ECC66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9" name="Google Shape;996;p45">
                <a:extLst>
                  <a:ext uri="{FF2B5EF4-FFF2-40B4-BE49-F238E27FC236}">
                    <a16:creationId xmlns:a16="http://schemas.microsoft.com/office/drawing/2014/main" id="{160DBDDB-6DAC-9534-CA0B-049BFEDFE42B}"/>
                  </a:ext>
                </a:extLst>
              </p:cNvPr>
              <p:cNvSpPr/>
              <p:nvPr/>
            </p:nvSpPr>
            <p:spPr>
              <a:xfrm>
                <a:off x="2727850" y="3474025"/>
                <a:ext cx="30800" cy="37075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83" extrusionOk="0">
                    <a:moveTo>
                      <a:pt x="84" y="1"/>
                    </a:moveTo>
                    <a:cubicBezTo>
                      <a:pt x="51" y="1"/>
                      <a:pt x="1" y="47"/>
                      <a:pt x="1" y="47"/>
                    </a:cubicBezTo>
                    <a:lnTo>
                      <a:pt x="39" y="121"/>
                    </a:lnTo>
                    <a:lnTo>
                      <a:pt x="39" y="121"/>
                    </a:lnTo>
                    <a:lnTo>
                      <a:pt x="1" y="159"/>
                    </a:lnTo>
                    <a:cubicBezTo>
                      <a:pt x="30" y="159"/>
                      <a:pt x="51" y="166"/>
                      <a:pt x="67" y="178"/>
                    </a:cubicBezTo>
                    <a:lnTo>
                      <a:pt x="67" y="178"/>
                    </a:lnTo>
                    <a:lnTo>
                      <a:pt x="107" y="256"/>
                    </a:lnTo>
                    <a:lnTo>
                      <a:pt x="107" y="256"/>
                    </a:lnTo>
                    <a:cubicBezTo>
                      <a:pt x="113" y="291"/>
                      <a:pt x="113" y="333"/>
                      <a:pt x="113" y="375"/>
                    </a:cubicBezTo>
                    <a:cubicBezTo>
                      <a:pt x="113" y="427"/>
                      <a:pt x="139" y="453"/>
                      <a:pt x="165" y="453"/>
                    </a:cubicBezTo>
                    <a:cubicBezTo>
                      <a:pt x="177" y="453"/>
                      <a:pt x="189" y="448"/>
                      <a:pt x="198" y="437"/>
                    </a:cubicBezTo>
                    <a:lnTo>
                      <a:pt x="198" y="437"/>
                    </a:lnTo>
                    <a:lnTo>
                      <a:pt x="329" y="695"/>
                    </a:lnTo>
                    <a:cubicBezTo>
                      <a:pt x="433" y="911"/>
                      <a:pt x="545" y="1127"/>
                      <a:pt x="762" y="1344"/>
                    </a:cubicBezTo>
                    <a:cubicBezTo>
                      <a:pt x="793" y="1444"/>
                      <a:pt x="855" y="1483"/>
                      <a:pt x="920" y="1483"/>
                    </a:cubicBezTo>
                    <a:cubicBezTo>
                      <a:pt x="1068" y="1483"/>
                      <a:pt x="1232" y="1278"/>
                      <a:pt x="1082" y="1127"/>
                    </a:cubicBezTo>
                    <a:cubicBezTo>
                      <a:pt x="865" y="911"/>
                      <a:pt x="762" y="695"/>
                      <a:pt x="649" y="591"/>
                    </a:cubicBezTo>
                    <a:cubicBezTo>
                      <a:pt x="433" y="375"/>
                      <a:pt x="329" y="159"/>
                      <a:pt x="113" y="47"/>
                    </a:cubicBezTo>
                    <a:cubicBezTo>
                      <a:pt x="113" y="12"/>
                      <a:pt x="101" y="1"/>
                      <a:pt x="84" y="1"/>
                    </a:cubicBezTo>
                    <a:close/>
                  </a:path>
                </a:pathLst>
              </a:custGeom>
              <a:solidFill>
                <a:srgbClr val="ECC6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ECC66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0" name="Google Shape;997;p45">
                <a:extLst>
                  <a:ext uri="{FF2B5EF4-FFF2-40B4-BE49-F238E27FC236}">
                    <a16:creationId xmlns:a16="http://schemas.microsoft.com/office/drawing/2014/main" id="{DAD86E3A-870B-87B2-0FFE-81F8F86B6017}"/>
                  </a:ext>
                </a:extLst>
              </p:cNvPr>
              <p:cNvSpPr/>
              <p:nvPr/>
            </p:nvSpPr>
            <p:spPr>
              <a:xfrm>
                <a:off x="2966650" y="3525125"/>
                <a:ext cx="515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385" extrusionOk="0">
                    <a:moveTo>
                      <a:pt x="1719" y="1"/>
                    </a:moveTo>
                    <a:cubicBezTo>
                      <a:pt x="1674" y="1"/>
                      <a:pt x="1628" y="18"/>
                      <a:pt x="1586" y="61"/>
                    </a:cubicBezTo>
                    <a:cubicBezTo>
                      <a:pt x="1153" y="380"/>
                      <a:pt x="608" y="813"/>
                      <a:pt x="176" y="1141"/>
                    </a:cubicBezTo>
                    <a:cubicBezTo>
                      <a:pt x="0" y="1226"/>
                      <a:pt x="111" y="1385"/>
                      <a:pt x="219" y="1385"/>
                    </a:cubicBezTo>
                    <a:cubicBezTo>
                      <a:pt x="243" y="1385"/>
                      <a:pt x="268" y="1377"/>
                      <a:pt x="289" y="1358"/>
                    </a:cubicBezTo>
                    <a:cubicBezTo>
                      <a:pt x="825" y="1029"/>
                      <a:pt x="1369" y="709"/>
                      <a:pt x="1802" y="380"/>
                    </a:cubicBezTo>
                    <a:cubicBezTo>
                      <a:pt x="2059" y="297"/>
                      <a:pt x="1902" y="1"/>
                      <a:pt x="1719" y="1"/>
                    </a:cubicBezTo>
                    <a:close/>
                  </a:path>
                </a:pathLst>
              </a:custGeom>
              <a:solidFill>
                <a:srgbClr val="ECC6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ECC66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1" name="Google Shape;998;p45">
                <a:extLst>
                  <a:ext uri="{FF2B5EF4-FFF2-40B4-BE49-F238E27FC236}">
                    <a16:creationId xmlns:a16="http://schemas.microsoft.com/office/drawing/2014/main" id="{64D9D4FB-23F1-BB3C-5E82-01D6A67B7E37}"/>
                  </a:ext>
                </a:extLst>
              </p:cNvPr>
              <p:cNvSpPr/>
              <p:nvPr/>
            </p:nvSpPr>
            <p:spPr>
              <a:xfrm>
                <a:off x="2752275" y="3572175"/>
                <a:ext cx="153950" cy="134500"/>
              </a:xfrm>
              <a:custGeom>
                <a:avLst/>
                <a:gdLst/>
                <a:ahLst/>
                <a:cxnLst/>
                <a:rect l="l" t="t" r="r" b="b"/>
                <a:pathLst>
                  <a:path w="6158" h="5380" extrusionOk="0">
                    <a:moveTo>
                      <a:pt x="3048" y="0"/>
                    </a:moveTo>
                    <a:cubicBezTo>
                      <a:pt x="2480" y="0"/>
                      <a:pt x="1918" y="108"/>
                      <a:pt x="1514" y="340"/>
                    </a:cubicBezTo>
                    <a:cubicBezTo>
                      <a:pt x="969" y="772"/>
                      <a:pt x="537" y="1309"/>
                      <a:pt x="217" y="1957"/>
                    </a:cubicBezTo>
                    <a:cubicBezTo>
                      <a:pt x="105" y="2173"/>
                      <a:pt x="105" y="2389"/>
                      <a:pt x="1" y="2606"/>
                    </a:cubicBezTo>
                    <a:lnTo>
                      <a:pt x="1" y="3366"/>
                    </a:lnTo>
                    <a:cubicBezTo>
                      <a:pt x="105" y="3903"/>
                      <a:pt x="321" y="4231"/>
                      <a:pt x="649" y="4551"/>
                    </a:cubicBezTo>
                    <a:cubicBezTo>
                      <a:pt x="1082" y="4880"/>
                      <a:pt x="1514" y="5096"/>
                      <a:pt x="1946" y="5200"/>
                    </a:cubicBezTo>
                    <a:cubicBezTo>
                      <a:pt x="2263" y="5327"/>
                      <a:pt x="2619" y="5379"/>
                      <a:pt x="2991" y="5379"/>
                    </a:cubicBezTo>
                    <a:cubicBezTo>
                      <a:pt x="3249" y="5379"/>
                      <a:pt x="3514" y="5354"/>
                      <a:pt x="3779" y="5312"/>
                    </a:cubicBezTo>
                    <a:cubicBezTo>
                      <a:pt x="4324" y="5200"/>
                      <a:pt x="4973" y="4983"/>
                      <a:pt x="5292" y="4447"/>
                    </a:cubicBezTo>
                    <a:cubicBezTo>
                      <a:pt x="5509" y="4231"/>
                      <a:pt x="5621" y="4015"/>
                      <a:pt x="5725" y="3799"/>
                    </a:cubicBezTo>
                    <a:cubicBezTo>
                      <a:pt x="6053" y="3150"/>
                      <a:pt x="6157" y="2389"/>
                      <a:pt x="6053" y="1741"/>
                    </a:cubicBezTo>
                    <a:cubicBezTo>
                      <a:pt x="5837" y="989"/>
                      <a:pt x="5189" y="444"/>
                      <a:pt x="4428" y="228"/>
                    </a:cubicBezTo>
                    <a:cubicBezTo>
                      <a:pt x="4028" y="80"/>
                      <a:pt x="3536" y="0"/>
                      <a:pt x="3048" y="0"/>
                    </a:cubicBezTo>
                    <a:close/>
                  </a:path>
                </a:pathLst>
              </a:custGeom>
              <a:solidFill>
                <a:srgbClr val="DFA4A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2" name="Google Shape;999;p45">
                <a:extLst>
                  <a:ext uri="{FF2B5EF4-FFF2-40B4-BE49-F238E27FC236}">
                    <a16:creationId xmlns:a16="http://schemas.microsoft.com/office/drawing/2014/main" id="{62170DFF-8B5C-F480-344E-CC3DA3BA19CE}"/>
                  </a:ext>
                </a:extLst>
              </p:cNvPr>
              <p:cNvSpPr/>
              <p:nvPr/>
            </p:nvSpPr>
            <p:spPr>
              <a:xfrm>
                <a:off x="2777525" y="3531525"/>
                <a:ext cx="150300" cy="131925"/>
              </a:xfrm>
              <a:custGeom>
                <a:avLst/>
                <a:gdLst/>
                <a:ahLst/>
                <a:cxnLst/>
                <a:rect l="l" t="t" r="r" b="b"/>
                <a:pathLst>
                  <a:path w="6012" h="5277" extrusionOk="0">
                    <a:moveTo>
                      <a:pt x="2132" y="1"/>
                    </a:moveTo>
                    <a:cubicBezTo>
                      <a:pt x="2035" y="1"/>
                      <a:pt x="1952" y="34"/>
                      <a:pt x="1905" y="124"/>
                    </a:cubicBezTo>
                    <a:cubicBezTo>
                      <a:pt x="1689" y="124"/>
                      <a:pt x="1689" y="341"/>
                      <a:pt x="1585" y="453"/>
                    </a:cubicBezTo>
                    <a:lnTo>
                      <a:pt x="1369" y="453"/>
                    </a:lnTo>
                    <a:cubicBezTo>
                      <a:pt x="1275" y="432"/>
                      <a:pt x="1186" y="422"/>
                      <a:pt x="1102" y="422"/>
                    </a:cubicBezTo>
                    <a:cubicBezTo>
                      <a:pt x="316" y="422"/>
                      <a:pt x="1" y="1289"/>
                      <a:pt x="392" y="2070"/>
                    </a:cubicBezTo>
                    <a:cubicBezTo>
                      <a:pt x="640" y="2646"/>
                      <a:pt x="1197" y="2910"/>
                      <a:pt x="1779" y="2910"/>
                    </a:cubicBezTo>
                    <a:cubicBezTo>
                      <a:pt x="1966" y="2910"/>
                      <a:pt x="2155" y="2883"/>
                      <a:pt x="2337" y="2831"/>
                    </a:cubicBezTo>
                    <a:cubicBezTo>
                      <a:pt x="2337" y="3047"/>
                      <a:pt x="2449" y="3151"/>
                      <a:pt x="2553" y="3263"/>
                    </a:cubicBezTo>
                    <a:cubicBezTo>
                      <a:pt x="2666" y="3367"/>
                      <a:pt x="2882" y="3479"/>
                      <a:pt x="2986" y="3479"/>
                    </a:cubicBezTo>
                    <a:cubicBezTo>
                      <a:pt x="3202" y="3583"/>
                      <a:pt x="3314" y="3583"/>
                      <a:pt x="3530" y="3583"/>
                    </a:cubicBezTo>
                    <a:cubicBezTo>
                      <a:pt x="3746" y="3583"/>
                      <a:pt x="4066" y="3479"/>
                      <a:pt x="4395" y="3263"/>
                    </a:cubicBezTo>
                    <a:lnTo>
                      <a:pt x="4395" y="3263"/>
                    </a:lnTo>
                    <a:cubicBezTo>
                      <a:pt x="4179" y="3479"/>
                      <a:pt x="4066" y="3695"/>
                      <a:pt x="3963" y="4015"/>
                    </a:cubicBezTo>
                    <a:cubicBezTo>
                      <a:pt x="3963" y="4128"/>
                      <a:pt x="3850" y="4344"/>
                      <a:pt x="3963" y="4560"/>
                    </a:cubicBezTo>
                    <a:cubicBezTo>
                      <a:pt x="3963" y="4776"/>
                      <a:pt x="4066" y="4992"/>
                      <a:pt x="4282" y="5096"/>
                    </a:cubicBezTo>
                    <a:cubicBezTo>
                      <a:pt x="4410" y="5224"/>
                      <a:pt x="4538" y="5276"/>
                      <a:pt x="4644" y="5276"/>
                    </a:cubicBezTo>
                    <a:cubicBezTo>
                      <a:pt x="4718" y="5276"/>
                      <a:pt x="4781" y="5251"/>
                      <a:pt x="4827" y="5209"/>
                    </a:cubicBezTo>
                    <a:cubicBezTo>
                      <a:pt x="4931" y="5096"/>
                      <a:pt x="5043" y="4880"/>
                      <a:pt x="5260" y="4664"/>
                    </a:cubicBezTo>
                    <a:cubicBezTo>
                      <a:pt x="5579" y="4128"/>
                      <a:pt x="6012" y="3047"/>
                      <a:pt x="5476" y="2398"/>
                    </a:cubicBezTo>
                    <a:cubicBezTo>
                      <a:pt x="5260" y="2070"/>
                      <a:pt x="4931" y="1966"/>
                      <a:pt x="4611" y="1750"/>
                    </a:cubicBezTo>
                    <a:cubicBezTo>
                      <a:pt x="4282" y="1534"/>
                      <a:pt x="4066" y="1205"/>
                      <a:pt x="3963" y="885"/>
                    </a:cubicBezTo>
                    <a:cubicBezTo>
                      <a:pt x="3850" y="557"/>
                      <a:pt x="3634" y="341"/>
                      <a:pt x="3314" y="341"/>
                    </a:cubicBezTo>
                    <a:cubicBezTo>
                      <a:pt x="3098" y="341"/>
                      <a:pt x="2986" y="557"/>
                      <a:pt x="2882" y="669"/>
                    </a:cubicBezTo>
                    <a:cubicBezTo>
                      <a:pt x="2882" y="453"/>
                      <a:pt x="2769" y="237"/>
                      <a:pt x="2553" y="124"/>
                    </a:cubicBezTo>
                    <a:cubicBezTo>
                      <a:pt x="2428" y="64"/>
                      <a:pt x="2267" y="1"/>
                      <a:pt x="2132" y="1"/>
                    </a:cubicBezTo>
                    <a:close/>
                  </a:path>
                </a:pathLst>
              </a:custGeom>
              <a:solidFill>
                <a:srgbClr val="3F34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3" name="Google Shape;1000;p45">
                <a:extLst>
                  <a:ext uri="{FF2B5EF4-FFF2-40B4-BE49-F238E27FC236}">
                    <a16:creationId xmlns:a16="http://schemas.microsoft.com/office/drawing/2014/main" id="{2D9937BB-D133-1E5D-277C-08EA788B2414}"/>
                  </a:ext>
                </a:extLst>
              </p:cNvPr>
              <p:cNvSpPr/>
              <p:nvPr/>
            </p:nvSpPr>
            <p:spPr>
              <a:xfrm>
                <a:off x="2790100" y="3545425"/>
                <a:ext cx="29650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2059" extrusionOk="0">
                    <a:moveTo>
                      <a:pt x="433" y="1"/>
                    </a:moveTo>
                    <a:cubicBezTo>
                      <a:pt x="1" y="329"/>
                      <a:pt x="1" y="865"/>
                      <a:pt x="105" y="1298"/>
                    </a:cubicBezTo>
                    <a:cubicBezTo>
                      <a:pt x="321" y="1730"/>
                      <a:pt x="753" y="2059"/>
                      <a:pt x="1186" y="2059"/>
                    </a:cubicBezTo>
                    <a:cubicBezTo>
                      <a:pt x="753" y="1946"/>
                      <a:pt x="433" y="1626"/>
                      <a:pt x="217" y="1298"/>
                    </a:cubicBezTo>
                    <a:cubicBezTo>
                      <a:pt x="105" y="865"/>
                      <a:pt x="105" y="329"/>
                      <a:pt x="433" y="113"/>
                    </a:cubicBez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100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4" name="Google Shape;1001;p45">
                <a:extLst>
                  <a:ext uri="{FF2B5EF4-FFF2-40B4-BE49-F238E27FC236}">
                    <a16:creationId xmlns:a16="http://schemas.microsoft.com/office/drawing/2014/main" id="{82099833-331A-65FD-4832-7BA8C8D62308}"/>
                  </a:ext>
                </a:extLst>
              </p:cNvPr>
              <p:cNvSpPr/>
              <p:nvPr/>
            </p:nvSpPr>
            <p:spPr>
              <a:xfrm>
                <a:off x="2803525" y="3548250"/>
                <a:ext cx="56875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2595" extrusionOk="0">
                    <a:moveTo>
                      <a:pt x="112" y="0"/>
                    </a:moveTo>
                    <a:cubicBezTo>
                      <a:pt x="0" y="536"/>
                      <a:pt x="112" y="969"/>
                      <a:pt x="432" y="1401"/>
                    </a:cubicBezTo>
                    <a:cubicBezTo>
                      <a:pt x="545" y="1513"/>
                      <a:pt x="761" y="1617"/>
                      <a:pt x="977" y="1729"/>
                    </a:cubicBezTo>
                    <a:cubicBezTo>
                      <a:pt x="1193" y="1833"/>
                      <a:pt x="1513" y="1833"/>
                      <a:pt x="1729" y="1946"/>
                    </a:cubicBezTo>
                    <a:cubicBezTo>
                      <a:pt x="2058" y="2049"/>
                      <a:pt x="2162" y="2266"/>
                      <a:pt x="2274" y="2594"/>
                    </a:cubicBezTo>
                    <a:cubicBezTo>
                      <a:pt x="2274" y="2378"/>
                      <a:pt x="2162" y="2162"/>
                      <a:pt x="2058" y="2049"/>
                    </a:cubicBezTo>
                    <a:cubicBezTo>
                      <a:pt x="1842" y="1833"/>
                      <a:pt x="1626" y="1833"/>
                      <a:pt x="1409" y="1729"/>
                    </a:cubicBezTo>
                    <a:cubicBezTo>
                      <a:pt x="1193" y="1729"/>
                      <a:pt x="977" y="1617"/>
                      <a:pt x="761" y="1513"/>
                    </a:cubicBezTo>
                    <a:cubicBezTo>
                      <a:pt x="545" y="1297"/>
                      <a:pt x="329" y="1185"/>
                      <a:pt x="216" y="969"/>
                    </a:cubicBezTo>
                    <a:cubicBezTo>
                      <a:pt x="112" y="649"/>
                      <a:pt x="112" y="320"/>
                      <a:pt x="112" y="0"/>
                    </a:cubicBezTo>
                    <a:close/>
                  </a:path>
                </a:pathLst>
              </a:custGeom>
              <a:solidFill>
                <a:srgbClr val="100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5" name="Google Shape;1002;p45">
                <a:extLst>
                  <a:ext uri="{FF2B5EF4-FFF2-40B4-BE49-F238E27FC236}">
                    <a16:creationId xmlns:a16="http://schemas.microsoft.com/office/drawing/2014/main" id="{DB076116-55EF-EB4F-D2A0-6BDF7F7F8554}"/>
                  </a:ext>
                </a:extLst>
              </p:cNvPr>
              <p:cNvSpPr/>
              <p:nvPr/>
            </p:nvSpPr>
            <p:spPr>
              <a:xfrm>
                <a:off x="2817125" y="3537425"/>
                <a:ext cx="51250" cy="67475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2699" extrusionOk="0">
                    <a:moveTo>
                      <a:pt x="433" y="1"/>
                    </a:moveTo>
                    <a:lnTo>
                      <a:pt x="433" y="1"/>
                    </a:lnTo>
                    <a:cubicBezTo>
                      <a:pt x="1" y="433"/>
                      <a:pt x="105" y="1082"/>
                      <a:pt x="537" y="1514"/>
                    </a:cubicBezTo>
                    <a:cubicBezTo>
                      <a:pt x="969" y="1946"/>
                      <a:pt x="1730" y="2050"/>
                      <a:pt x="1946" y="2699"/>
                    </a:cubicBezTo>
                    <a:lnTo>
                      <a:pt x="2050" y="2699"/>
                    </a:lnTo>
                    <a:cubicBezTo>
                      <a:pt x="1946" y="2050"/>
                      <a:pt x="1185" y="1946"/>
                      <a:pt x="753" y="1618"/>
                    </a:cubicBezTo>
                    <a:cubicBezTo>
                      <a:pt x="321" y="1185"/>
                      <a:pt x="105" y="537"/>
                      <a:pt x="433" y="1"/>
                    </a:cubicBezTo>
                    <a:close/>
                  </a:path>
                </a:pathLst>
              </a:custGeom>
              <a:solidFill>
                <a:srgbClr val="100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6" name="Google Shape;1003;p45">
                <a:extLst>
                  <a:ext uri="{FF2B5EF4-FFF2-40B4-BE49-F238E27FC236}">
                    <a16:creationId xmlns:a16="http://schemas.microsoft.com/office/drawing/2014/main" id="{0C58BD55-52E8-D655-AB3C-4C15B712917D}"/>
                  </a:ext>
                </a:extLst>
              </p:cNvPr>
              <p:cNvSpPr/>
              <p:nvPr/>
            </p:nvSpPr>
            <p:spPr>
              <a:xfrm>
                <a:off x="2841350" y="3550825"/>
                <a:ext cx="64875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3892" extrusionOk="0">
                    <a:moveTo>
                      <a:pt x="0" y="1"/>
                    </a:moveTo>
                    <a:lnTo>
                      <a:pt x="0" y="113"/>
                    </a:lnTo>
                    <a:cubicBezTo>
                      <a:pt x="0" y="330"/>
                      <a:pt x="113" y="546"/>
                      <a:pt x="216" y="762"/>
                    </a:cubicBezTo>
                    <a:cubicBezTo>
                      <a:pt x="433" y="978"/>
                      <a:pt x="761" y="1082"/>
                      <a:pt x="1081" y="1194"/>
                    </a:cubicBezTo>
                    <a:cubicBezTo>
                      <a:pt x="1729" y="1514"/>
                      <a:pt x="2378" y="1946"/>
                      <a:pt x="2378" y="2707"/>
                    </a:cubicBezTo>
                    <a:cubicBezTo>
                      <a:pt x="2274" y="3140"/>
                      <a:pt x="2058" y="3460"/>
                      <a:pt x="1842" y="3788"/>
                    </a:cubicBezTo>
                    <a:cubicBezTo>
                      <a:pt x="1842" y="3892"/>
                      <a:pt x="1842" y="3892"/>
                      <a:pt x="1946" y="3892"/>
                    </a:cubicBezTo>
                    <a:cubicBezTo>
                      <a:pt x="2378" y="3356"/>
                      <a:pt x="2594" y="2595"/>
                      <a:pt x="2274" y="2059"/>
                    </a:cubicBezTo>
                    <a:cubicBezTo>
                      <a:pt x="2058" y="1730"/>
                      <a:pt x="1842" y="1514"/>
                      <a:pt x="1513" y="1410"/>
                    </a:cubicBezTo>
                    <a:cubicBezTo>
                      <a:pt x="1297" y="1194"/>
                      <a:pt x="977" y="1082"/>
                      <a:pt x="649" y="978"/>
                    </a:cubicBezTo>
                    <a:cubicBezTo>
                      <a:pt x="329" y="762"/>
                      <a:pt x="0" y="433"/>
                      <a:pt x="113" y="113"/>
                    </a:cubicBezTo>
                    <a:cubicBezTo>
                      <a:pt x="113" y="113"/>
                      <a:pt x="113" y="1"/>
                      <a:pt x="0" y="1"/>
                    </a:cubicBezTo>
                    <a:close/>
                  </a:path>
                </a:pathLst>
              </a:custGeom>
              <a:solidFill>
                <a:srgbClr val="100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7" name="Google Shape;1004;p45">
                <a:extLst>
                  <a:ext uri="{FF2B5EF4-FFF2-40B4-BE49-F238E27FC236}">
                    <a16:creationId xmlns:a16="http://schemas.microsoft.com/office/drawing/2014/main" id="{E7EDC6BA-9C4F-0C42-24C9-72C5ED898AF8}"/>
                  </a:ext>
                </a:extLst>
              </p:cNvPr>
              <p:cNvSpPr/>
              <p:nvPr/>
            </p:nvSpPr>
            <p:spPr>
              <a:xfrm>
                <a:off x="2884575" y="3618500"/>
                <a:ext cx="825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969" extrusionOk="0">
                    <a:moveTo>
                      <a:pt x="329" y="0"/>
                    </a:moveTo>
                    <a:lnTo>
                      <a:pt x="329" y="0"/>
                    </a:lnTo>
                    <a:cubicBezTo>
                      <a:pt x="217" y="216"/>
                      <a:pt x="217" y="320"/>
                      <a:pt x="217" y="536"/>
                    </a:cubicBezTo>
                    <a:cubicBezTo>
                      <a:pt x="329" y="320"/>
                      <a:pt x="329" y="216"/>
                      <a:pt x="329" y="0"/>
                    </a:cubicBezTo>
                    <a:close/>
                    <a:moveTo>
                      <a:pt x="217" y="536"/>
                    </a:moveTo>
                    <a:cubicBezTo>
                      <a:pt x="113" y="649"/>
                      <a:pt x="113" y="753"/>
                      <a:pt x="0" y="969"/>
                    </a:cubicBezTo>
                    <a:lnTo>
                      <a:pt x="113" y="969"/>
                    </a:lnTo>
                    <a:cubicBezTo>
                      <a:pt x="113" y="865"/>
                      <a:pt x="217" y="649"/>
                      <a:pt x="217" y="536"/>
                    </a:cubicBezTo>
                    <a:close/>
                  </a:path>
                </a:pathLst>
              </a:custGeom>
              <a:solidFill>
                <a:srgbClr val="100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8" name="Google Shape;1005;p45">
                <a:extLst>
                  <a:ext uri="{FF2B5EF4-FFF2-40B4-BE49-F238E27FC236}">
                    <a16:creationId xmlns:a16="http://schemas.microsoft.com/office/drawing/2014/main" id="{A3A48103-D2D0-A791-3DB4-077211288BC6}"/>
                  </a:ext>
                </a:extLst>
              </p:cNvPr>
              <p:cNvSpPr/>
              <p:nvPr/>
            </p:nvSpPr>
            <p:spPr>
              <a:xfrm>
                <a:off x="2881975" y="3575250"/>
                <a:ext cx="35050" cy="6747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699" extrusionOk="0">
                    <a:moveTo>
                      <a:pt x="104" y="1"/>
                    </a:moveTo>
                    <a:cubicBezTo>
                      <a:pt x="104" y="1"/>
                      <a:pt x="1" y="1"/>
                      <a:pt x="104" y="105"/>
                    </a:cubicBezTo>
                    <a:cubicBezTo>
                      <a:pt x="217" y="217"/>
                      <a:pt x="433" y="433"/>
                      <a:pt x="649" y="537"/>
                    </a:cubicBezTo>
                    <a:cubicBezTo>
                      <a:pt x="865" y="753"/>
                      <a:pt x="1082" y="969"/>
                      <a:pt x="1082" y="1186"/>
                    </a:cubicBezTo>
                    <a:cubicBezTo>
                      <a:pt x="1298" y="1730"/>
                      <a:pt x="1082" y="2163"/>
                      <a:pt x="865" y="2595"/>
                    </a:cubicBezTo>
                    <a:lnTo>
                      <a:pt x="865" y="2699"/>
                    </a:lnTo>
                    <a:lnTo>
                      <a:pt x="969" y="2699"/>
                    </a:lnTo>
                    <a:cubicBezTo>
                      <a:pt x="1185" y="2266"/>
                      <a:pt x="1401" y="1730"/>
                      <a:pt x="1185" y="1186"/>
                    </a:cubicBezTo>
                    <a:cubicBezTo>
                      <a:pt x="1185" y="969"/>
                      <a:pt x="969" y="753"/>
                      <a:pt x="865" y="537"/>
                    </a:cubicBezTo>
                    <a:cubicBezTo>
                      <a:pt x="537" y="433"/>
                      <a:pt x="321" y="217"/>
                      <a:pt x="104" y="1"/>
                    </a:cubicBezTo>
                    <a:close/>
                  </a:path>
                </a:pathLst>
              </a:custGeom>
              <a:solidFill>
                <a:srgbClr val="100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9" name="Google Shape;1006;p45">
                <a:extLst>
                  <a:ext uri="{FF2B5EF4-FFF2-40B4-BE49-F238E27FC236}">
                    <a16:creationId xmlns:a16="http://schemas.microsoft.com/office/drawing/2014/main" id="{D67140B5-F06A-3723-C428-97DB72EF47A3}"/>
                  </a:ext>
                </a:extLst>
              </p:cNvPr>
              <p:cNvSpPr/>
              <p:nvPr/>
            </p:nvSpPr>
            <p:spPr>
              <a:xfrm>
                <a:off x="2781900" y="3613100"/>
                <a:ext cx="54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321" extrusionOk="0">
                    <a:moveTo>
                      <a:pt x="113" y="0"/>
                    </a:moveTo>
                    <a:cubicBezTo>
                      <a:pt x="0" y="0"/>
                      <a:pt x="0" y="104"/>
                      <a:pt x="0" y="216"/>
                    </a:cubicBezTo>
                    <a:cubicBezTo>
                      <a:pt x="0" y="320"/>
                      <a:pt x="0" y="320"/>
                      <a:pt x="113" y="320"/>
                    </a:cubicBezTo>
                    <a:cubicBezTo>
                      <a:pt x="217" y="320"/>
                      <a:pt x="217" y="320"/>
                      <a:pt x="217" y="216"/>
                    </a:cubicBezTo>
                    <a:cubicBezTo>
                      <a:pt x="217" y="104"/>
                      <a:pt x="217" y="0"/>
                      <a:pt x="113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0" name="Google Shape;1007;p45">
                <a:extLst>
                  <a:ext uri="{FF2B5EF4-FFF2-40B4-BE49-F238E27FC236}">
                    <a16:creationId xmlns:a16="http://schemas.microsoft.com/office/drawing/2014/main" id="{8F1932D3-27E0-D08E-F2FE-4998F71CCCA3}"/>
                  </a:ext>
                </a:extLst>
              </p:cNvPr>
              <p:cNvSpPr/>
              <p:nvPr/>
            </p:nvSpPr>
            <p:spPr>
              <a:xfrm>
                <a:off x="2827950" y="3623900"/>
                <a:ext cx="54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321" extrusionOk="0">
                    <a:moveTo>
                      <a:pt x="104" y="0"/>
                    </a:moveTo>
                    <a:cubicBezTo>
                      <a:pt x="104" y="0"/>
                      <a:pt x="0" y="0"/>
                      <a:pt x="0" y="104"/>
                    </a:cubicBezTo>
                    <a:cubicBezTo>
                      <a:pt x="0" y="217"/>
                      <a:pt x="104" y="320"/>
                      <a:pt x="104" y="320"/>
                    </a:cubicBezTo>
                    <a:cubicBezTo>
                      <a:pt x="216" y="320"/>
                      <a:pt x="216" y="217"/>
                      <a:pt x="216" y="104"/>
                    </a:cubicBezTo>
                    <a:cubicBezTo>
                      <a:pt x="216" y="0"/>
                      <a:pt x="216" y="0"/>
                      <a:pt x="104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1" name="Google Shape;1008;p45">
                <a:extLst>
                  <a:ext uri="{FF2B5EF4-FFF2-40B4-BE49-F238E27FC236}">
                    <a16:creationId xmlns:a16="http://schemas.microsoft.com/office/drawing/2014/main" id="{478B23BC-6E18-0231-6252-E5AFA3EDCB62}"/>
                  </a:ext>
                </a:extLst>
              </p:cNvPr>
              <p:cNvSpPr/>
              <p:nvPr/>
            </p:nvSpPr>
            <p:spPr>
              <a:xfrm>
                <a:off x="2752275" y="3621100"/>
                <a:ext cx="24250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410" extrusionOk="0">
                    <a:moveTo>
                      <a:pt x="217" y="0"/>
                    </a:moveTo>
                    <a:cubicBezTo>
                      <a:pt x="105" y="216"/>
                      <a:pt x="105" y="432"/>
                      <a:pt x="1" y="649"/>
                    </a:cubicBezTo>
                    <a:lnTo>
                      <a:pt x="1" y="1193"/>
                    </a:lnTo>
                    <a:lnTo>
                      <a:pt x="1" y="1409"/>
                    </a:lnTo>
                    <a:lnTo>
                      <a:pt x="217" y="1409"/>
                    </a:lnTo>
                    <a:cubicBezTo>
                      <a:pt x="649" y="1409"/>
                      <a:pt x="969" y="1081"/>
                      <a:pt x="969" y="761"/>
                    </a:cubicBezTo>
                    <a:cubicBezTo>
                      <a:pt x="969" y="329"/>
                      <a:pt x="649" y="0"/>
                      <a:pt x="217" y="0"/>
                    </a:cubicBezTo>
                    <a:close/>
                  </a:path>
                </a:pathLst>
              </a:custGeom>
              <a:solidFill>
                <a:srgbClr val="C369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2" name="Google Shape;1009;p45">
                <a:extLst>
                  <a:ext uri="{FF2B5EF4-FFF2-40B4-BE49-F238E27FC236}">
                    <a16:creationId xmlns:a16="http://schemas.microsoft.com/office/drawing/2014/main" id="{345CA31E-BD85-7EB6-F065-37A9A11D64F9}"/>
                  </a:ext>
                </a:extLst>
              </p:cNvPr>
              <p:cNvSpPr/>
              <p:nvPr/>
            </p:nvSpPr>
            <p:spPr>
              <a:xfrm>
                <a:off x="2827950" y="3637300"/>
                <a:ext cx="378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298" extrusionOk="0">
                    <a:moveTo>
                      <a:pt x="752" y="1"/>
                    </a:moveTo>
                    <a:cubicBezTo>
                      <a:pt x="320" y="1"/>
                      <a:pt x="0" y="329"/>
                      <a:pt x="0" y="649"/>
                    </a:cubicBezTo>
                    <a:cubicBezTo>
                      <a:pt x="0" y="1081"/>
                      <a:pt x="320" y="1298"/>
                      <a:pt x="752" y="1298"/>
                    </a:cubicBezTo>
                    <a:cubicBezTo>
                      <a:pt x="1185" y="1298"/>
                      <a:pt x="1513" y="1081"/>
                      <a:pt x="1513" y="649"/>
                    </a:cubicBezTo>
                    <a:cubicBezTo>
                      <a:pt x="1513" y="329"/>
                      <a:pt x="1185" y="1"/>
                      <a:pt x="752" y="1"/>
                    </a:cubicBezTo>
                    <a:close/>
                  </a:path>
                </a:pathLst>
              </a:custGeom>
              <a:solidFill>
                <a:srgbClr val="C369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3" name="Google Shape;1010;p45">
                <a:extLst>
                  <a:ext uri="{FF2B5EF4-FFF2-40B4-BE49-F238E27FC236}">
                    <a16:creationId xmlns:a16="http://schemas.microsoft.com/office/drawing/2014/main" id="{ABE264EE-1FAA-3819-8680-64DC49FEEDE8}"/>
                  </a:ext>
                </a:extLst>
              </p:cNvPr>
              <p:cNvSpPr/>
              <p:nvPr/>
            </p:nvSpPr>
            <p:spPr>
              <a:xfrm>
                <a:off x="2787300" y="3615675"/>
                <a:ext cx="2445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195" extrusionOk="0">
                    <a:moveTo>
                      <a:pt x="865" y="1"/>
                    </a:moveTo>
                    <a:cubicBezTo>
                      <a:pt x="649" y="217"/>
                      <a:pt x="1" y="1082"/>
                      <a:pt x="545" y="1194"/>
                    </a:cubicBezTo>
                    <a:cubicBezTo>
                      <a:pt x="649" y="1194"/>
                      <a:pt x="649" y="1082"/>
                      <a:pt x="649" y="1082"/>
                    </a:cubicBezTo>
                    <a:cubicBezTo>
                      <a:pt x="329" y="978"/>
                      <a:pt x="865" y="217"/>
                      <a:pt x="978" y="113"/>
                    </a:cubicBezTo>
                    <a:lnTo>
                      <a:pt x="865" y="1"/>
                    </a:lnTo>
                    <a:close/>
                  </a:path>
                </a:pathLst>
              </a:custGeom>
              <a:solidFill>
                <a:srgbClr val="C369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4" name="Google Shape;1011;p45">
                <a:extLst>
                  <a:ext uri="{FF2B5EF4-FFF2-40B4-BE49-F238E27FC236}">
                    <a16:creationId xmlns:a16="http://schemas.microsoft.com/office/drawing/2014/main" id="{59A8A104-2C59-9B29-22C6-962DF78B4D97}"/>
                  </a:ext>
                </a:extLst>
              </p:cNvPr>
              <p:cNvSpPr/>
              <p:nvPr/>
            </p:nvSpPr>
            <p:spPr>
              <a:xfrm>
                <a:off x="2773900" y="3645525"/>
                <a:ext cx="5125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414" extrusionOk="0">
                    <a:moveTo>
                      <a:pt x="320" y="0"/>
                    </a:moveTo>
                    <a:cubicBezTo>
                      <a:pt x="104" y="0"/>
                      <a:pt x="104" y="216"/>
                      <a:pt x="0" y="320"/>
                    </a:cubicBezTo>
                    <a:cubicBezTo>
                      <a:pt x="0" y="649"/>
                      <a:pt x="217" y="969"/>
                      <a:pt x="433" y="1185"/>
                    </a:cubicBezTo>
                    <a:cubicBezTo>
                      <a:pt x="632" y="1319"/>
                      <a:pt x="874" y="1414"/>
                      <a:pt x="1108" y="1414"/>
                    </a:cubicBezTo>
                    <a:cubicBezTo>
                      <a:pt x="1251" y="1414"/>
                      <a:pt x="1389" y="1379"/>
                      <a:pt x="1514" y="1297"/>
                    </a:cubicBezTo>
                    <a:cubicBezTo>
                      <a:pt x="1617" y="1297"/>
                      <a:pt x="1730" y="1185"/>
                      <a:pt x="1834" y="1081"/>
                    </a:cubicBezTo>
                    <a:cubicBezTo>
                      <a:pt x="1946" y="969"/>
                      <a:pt x="2050" y="865"/>
                      <a:pt x="2050" y="649"/>
                    </a:cubicBezTo>
                    <a:cubicBezTo>
                      <a:pt x="2050" y="649"/>
                      <a:pt x="2050" y="536"/>
                      <a:pt x="1946" y="536"/>
                    </a:cubicBezTo>
                    <a:cubicBezTo>
                      <a:pt x="1946" y="432"/>
                      <a:pt x="1946" y="432"/>
                      <a:pt x="1834" y="320"/>
                    </a:cubicBezTo>
                    <a:cubicBezTo>
                      <a:pt x="1730" y="216"/>
                      <a:pt x="1514" y="216"/>
                      <a:pt x="1297" y="216"/>
                    </a:cubicBezTo>
                    <a:cubicBezTo>
                      <a:pt x="1189" y="268"/>
                      <a:pt x="1081" y="294"/>
                      <a:pt x="973" y="294"/>
                    </a:cubicBezTo>
                    <a:cubicBezTo>
                      <a:pt x="865" y="294"/>
                      <a:pt x="757" y="268"/>
                      <a:pt x="649" y="216"/>
                    </a:cubicBezTo>
                    <a:cubicBezTo>
                      <a:pt x="537" y="216"/>
                      <a:pt x="537" y="216"/>
                      <a:pt x="433" y="104"/>
                    </a:cubicBez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5" name="Google Shape;1012;p45">
                <a:extLst>
                  <a:ext uri="{FF2B5EF4-FFF2-40B4-BE49-F238E27FC236}">
                    <a16:creationId xmlns:a16="http://schemas.microsoft.com/office/drawing/2014/main" id="{E0672B14-0976-A093-12B8-83B454FE3B08}"/>
                  </a:ext>
                </a:extLst>
              </p:cNvPr>
              <p:cNvSpPr/>
              <p:nvPr/>
            </p:nvSpPr>
            <p:spPr>
              <a:xfrm>
                <a:off x="2880025" y="3649675"/>
                <a:ext cx="344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181" extrusionOk="0">
                    <a:moveTo>
                      <a:pt x="725" y="0"/>
                    </a:moveTo>
                    <a:cubicBezTo>
                      <a:pt x="653" y="0"/>
                      <a:pt x="580" y="50"/>
                      <a:pt x="511" y="50"/>
                    </a:cubicBezTo>
                    <a:lnTo>
                      <a:pt x="182" y="370"/>
                    </a:lnTo>
                    <a:cubicBezTo>
                      <a:pt x="0" y="735"/>
                      <a:pt x="126" y="1180"/>
                      <a:pt x="497" y="1180"/>
                    </a:cubicBezTo>
                    <a:cubicBezTo>
                      <a:pt x="565" y="1180"/>
                      <a:pt x="642" y="1165"/>
                      <a:pt x="727" y="1131"/>
                    </a:cubicBezTo>
                    <a:cubicBezTo>
                      <a:pt x="1047" y="1019"/>
                      <a:pt x="1376" y="699"/>
                      <a:pt x="1263" y="370"/>
                    </a:cubicBezTo>
                    <a:cubicBezTo>
                      <a:pt x="1160" y="154"/>
                      <a:pt x="1047" y="50"/>
                      <a:pt x="831" y="50"/>
                    </a:cubicBezTo>
                    <a:cubicBezTo>
                      <a:pt x="796" y="13"/>
                      <a:pt x="761" y="0"/>
                      <a:pt x="725" y="0"/>
                    </a:cubicBezTo>
                    <a:close/>
                  </a:path>
                </a:pathLst>
              </a:custGeom>
              <a:solidFill>
                <a:srgbClr val="DFA4A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6" name="Google Shape;1013;p45">
                <a:extLst>
                  <a:ext uri="{FF2B5EF4-FFF2-40B4-BE49-F238E27FC236}">
                    <a16:creationId xmlns:a16="http://schemas.microsoft.com/office/drawing/2014/main" id="{8A9A1EE8-9FDB-71B0-D09E-86C806EBDF42}"/>
                  </a:ext>
                </a:extLst>
              </p:cNvPr>
              <p:cNvSpPr/>
              <p:nvPr/>
            </p:nvSpPr>
            <p:spPr>
              <a:xfrm>
                <a:off x="2887375" y="3656325"/>
                <a:ext cx="162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433" extrusionOk="0">
                    <a:moveTo>
                      <a:pt x="537" y="0"/>
                    </a:moveTo>
                    <a:cubicBezTo>
                      <a:pt x="504" y="33"/>
                      <a:pt x="449" y="67"/>
                      <a:pt x="386" y="104"/>
                    </a:cubicBezTo>
                    <a:lnTo>
                      <a:pt x="433" y="104"/>
                    </a:lnTo>
                    <a:cubicBezTo>
                      <a:pt x="433" y="104"/>
                      <a:pt x="537" y="104"/>
                      <a:pt x="649" y="0"/>
                    </a:cubicBezTo>
                    <a:close/>
                    <a:moveTo>
                      <a:pt x="321" y="104"/>
                    </a:moveTo>
                    <a:lnTo>
                      <a:pt x="321" y="143"/>
                    </a:lnTo>
                    <a:lnTo>
                      <a:pt x="321" y="143"/>
                    </a:lnTo>
                    <a:cubicBezTo>
                      <a:pt x="343" y="129"/>
                      <a:pt x="365" y="117"/>
                      <a:pt x="386" y="104"/>
                    </a:cubicBezTo>
                    <a:close/>
                    <a:moveTo>
                      <a:pt x="321" y="143"/>
                    </a:moveTo>
                    <a:cubicBezTo>
                      <a:pt x="197" y="217"/>
                      <a:pt x="61" y="307"/>
                      <a:pt x="1" y="433"/>
                    </a:cubicBezTo>
                    <a:lnTo>
                      <a:pt x="105" y="433"/>
                    </a:lnTo>
                    <a:cubicBezTo>
                      <a:pt x="217" y="320"/>
                      <a:pt x="217" y="217"/>
                      <a:pt x="321" y="217"/>
                    </a:cubicBezTo>
                    <a:lnTo>
                      <a:pt x="321" y="143"/>
                    </a:lnTo>
                    <a:close/>
                  </a:path>
                </a:pathLst>
              </a:custGeom>
              <a:solidFill>
                <a:srgbClr val="C369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7" name="Google Shape;1014;p45">
                <a:extLst>
                  <a:ext uri="{FF2B5EF4-FFF2-40B4-BE49-F238E27FC236}">
                    <a16:creationId xmlns:a16="http://schemas.microsoft.com/office/drawing/2014/main" id="{FEB1CF93-CA06-193A-06AF-A92717026423}"/>
                  </a:ext>
                </a:extLst>
              </p:cNvPr>
              <p:cNvSpPr/>
              <p:nvPr/>
            </p:nvSpPr>
            <p:spPr>
              <a:xfrm>
                <a:off x="2895375" y="3658925"/>
                <a:ext cx="2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14" h="433" extrusionOk="0">
                    <a:moveTo>
                      <a:pt x="113" y="0"/>
                    </a:moveTo>
                    <a:lnTo>
                      <a:pt x="1" y="113"/>
                    </a:lnTo>
                    <a:lnTo>
                      <a:pt x="1" y="433"/>
                    </a:lnTo>
                    <a:lnTo>
                      <a:pt x="113" y="43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C369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8" name="Google Shape;1015;p45">
                <a:extLst>
                  <a:ext uri="{FF2B5EF4-FFF2-40B4-BE49-F238E27FC236}">
                    <a16:creationId xmlns:a16="http://schemas.microsoft.com/office/drawing/2014/main" id="{7DDB71C3-40DA-0216-FE4E-09D5971CB33F}"/>
                  </a:ext>
                </a:extLst>
              </p:cNvPr>
              <p:cNvSpPr/>
              <p:nvPr/>
            </p:nvSpPr>
            <p:spPr>
              <a:xfrm>
                <a:off x="2895375" y="3658925"/>
                <a:ext cx="2850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3" extrusionOk="0">
                    <a:moveTo>
                      <a:pt x="1" y="0"/>
                    </a:moveTo>
                    <a:lnTo>
                      <a:pt x="1" y="11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AB44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9" name="Google Shape;1016;p45">
                <a:extLst>
                  <a:ext uri="{FF2B5EF4-FFF2-40B4-BE49-F238E27FC236}">
                    <a16:creationId xmlns:a16="http://schemas.microsoft.com/office/drawing/2014/main" id="{DCFF42B8-DB9F-40B1-9CE1-96348318078F}"/>
                  </a:ext>
                </a:extLst>
              </p:cNvPr>
              <p:cNvSpPr/>
              <p:nvPr/>
            </p:nvSpPr>
            <p:spPr>
              <a:xfrm>
                <a:off x="2768500" y="3696750"/>
                <a:ext cx="102700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2991" extrusionOk="0">
                    <a:moveTo>
                      <a:pt x="4107" y="0"/>
                    </a:moveTo>
                    <a:cubicBezTo>
                      <a:pt x="3620" y="244"/>
                      <a:pt x="3028" y="386"/>
                      <a:pt x="2430" y="386"/>
                    </a:cubicBezTo>
                    <a:cubicBezTo>
                      <a:pt x="1968" y="386"/>
                      <a:pt x="1503" y="301"/>
                      <a:pt x="1081" y="113"/>
                    </a:cubicBezTo>
                    <a:lnTo>
                      <a:pt x="1081" y="113"/>
                    </a:lnTo>
                    <a:cubicBezTo>
                      <a:pt x="1185" y="433"/>
                      <a:pt x="969" y="761"/>
                      <a:pt x="753" y="977"/>
                    </a:cubicBezTo>
                    <a:cubicBezTo>
                      <a:pt x="536" y="1194"/>
                      <a:pt x="216" y="1410"/>
                      <a:pt x="216" y="1626"/>
                    </a:cubicBezTo>
                    <a:cubicBezTo>
                      <a:pt x="0" y="2058"/>
                      <a:pt x="320" y="2594"/>
                      <a:pt x="753" y="2811"/>
                    </a:cubicBezTo>
                    <a:cubicBezTo>
                      <a:pt x="947" y="2938"/>
                      <a:pt x="1213" y="2990"/>
                      <a:pt x="1488" y="2990"/>
                    </a:cubicBezTo>
                    <a:cubicBezTo>
                      <a:pt x="1678" y="2990"/>
                      <a:pt x="1873" y="2965"/>
                      <a:pt x="2050" y="2923"/>
                    </a:cubicBezTo>
                    <a:cubicBezTo>
                      <a:pt x="2482" y="2811"/>
                      <a:pt x="3027" y="2707"/>
                      <a:pt x="3347" y="2378"/>
                    </a:cubicBezTo>
                    <a:cubicBezTo>
                      <a:pt x="3779" y="2058"/>
                      <a:pt x="3995" y="1626"/>
                      <a:pt x="3995" y="1194"/>
                    </a:cubicBezTo>
                    <a:lnTo>
                      <a:pt x="3995" y="545"/>
                    </a:lnTo>
                    <a:cubicBezTo>
                      <a:pt x="3995" y="329"/>
                      <a:pt x="3995" y="113"/>
                      <a:pt x="4107" y="0"/>
                    </a:cubicBezTo>
                    <a:close/>
                  </a:path>
                </a:pathLst>
              </a:custGeom>
              <a:solidFill>
                <a:srgbClr val="DFA4A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0" name="Google Shape;1017;p45">
                <a:extLst>
                  <a:ext uri="{FF2B5EF4-FFF2-40B4-BE49-F238E27FC236}">
                    <a16:creationId xmlns:a16="http://schemas.microsoft.com/office/drawing/2014/main" id="{63F77ED6-6CA1-436D-A65F-06DEECC3E61C}"/>
                  </a:ext>
                </a:extLst>
              </p:cNvPr>
              <p:cNvSpPr/>
              <p:nvPr/>
            </p:nvSpPr>
            <p:spPr>
              <a:xfrm>
                <a:off x="2865775" y="3696750"/>
                <a:ext cx="2600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3" extrusionOk="0">
                    <a:moveTo>
                      <a:pt x="104" y="0"/>
                    </a:moveTo>
                    <a:cubicBezTo>
                      <a:pt x="104" y="1"/>
                      <a:pt x="104" y="113"/>
                      <a:pt x="0" y="113"/>
                    </a:cubicBezTo>
                    <a:cubicBezTo>
                      <a:pt x="104" y="113"/>
                      <a:pt x="104" y="113"/>
                      <a:pt x="104" y="0"/>
                    </a:cubicBezTo>
                    <a:close/>
                  </a:path>
                </a:pathLst>
              </a:custGeom>
              <a:solidFill>
                <a:srgbClr val="565EB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1" name="Google Shape;1018;p45">
                <a:extLst>
                  <a:ext uri="{FF2B5EF4-FFF2-40B4-BE49-F238E27FC236}">
                    <a16:creationId xmlns:a16="http://schemas.microsoft.com/office/drawing/2014/main" id="{607D1511-984B-CAF4-0939-65AD66FA6426}"/>
                  </a:ext>
                </a:extLst>
              </p:cNvPr>
              <p:cNvSpPr/>
              <p:nvPr/>
            </p:nvSpPr>
            <p:spPr>
              <a:xfrm>
                <a:off x="2857550" y="3696750"/>
                <a:ext cx="10825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17" extrusionOk="0">
                    <a:moveTo>
                      <a:pt x="433" y="0"/>
                    </a:moveTo>
                    <a:cubicBezTo>
                      <a:pt x="329" y="113"/>
                      <a:pt x="113" y="113"/>
                      <a:pt x="1" y="217"/>
                    </a:cubicBezTo>
                    <a:cubicBezTo>
                      <a:pt x="113" y="217"/>
                      <a:pt x="217" y="113"/>
                      <a:pt x="329" y="113"/>
                    </a:cubicBezTo>
                    <a:cubicBezTo>
                      <a:pt x="433" y="113"/>
                      <a:pt x="433" y="113"/>
                      <a:pt x="433" y="0"/>
                    </a:cubicBezTo>
                    <a:close/>
                  </a:path>
                </a:pathLst>
              </a:custGeom>
              <a:solidFill>
                <a:srgbClr val="AD80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2" name="Google Shape;1019;p45">
                <a:extLst>
                  <a:ext uri="{FF2B5EF4-FFF2-40B4-BE49-F238E27FC236}">
                    <a16:creationId xmlns:a16="http://schemas.microsoft.com/office/drawing/2014/main" id="{BD6F4E8D-DEDF-07F2-9EE6-A9C3757AB449}"/>
                  </a:ext>
                </a:extLst>
              </p:cNvPr>
              <p:cNvSpPr/>
              <p:nvPr/>
            </p:nvSpPr>
            <p:spPr>
              <a:xfrm>
                <a:off x="2795525" y="3699550"/>
                <a:ext cx="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" extrusionOk="0">
                    <a:moveTo>
                      <a:pt x="0" y="1"/>
                    </a:moveTo>
                    <a:lnTo>
                      <a:pt x="0" y="10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65EB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3" name="Google Shape;1020;p45">
                <a:extLst>
                  <a:ext uri="{FF2B5EF4-FFF2-40B4-BE49-F238E27FC236}">
                    <a16:creationId xmlns:a16="http://schemas.microsoft.com/office/drawing/2014/main" id="{D38C6DAA-5392-7178-D25A-E0D2E3C3F1B7}"/>
                  </a:ext>
                </a:extLst>
              </p:cNvPr>
              <p:cNvSpPr/>
              <p:nvPr/>
            </p:nvSpPr>
            <p:spPr>
              <a:xfrm>
                <a:off x="2806325" y="3702150"/>
                <a:ext cx="80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13" extrusionOk="0">
                    <a:moveTo>
                      <a:pt x="0" y="1"/>
                    </a:moveTo>
                    <a:cubicBezTo>
                      <a:pt x="0" y="1"/>
                      <a:pt x="0" y="113"/>
                      <a:pt x="104" y="113"/>
                    </a:cubicBezTo>
                    <a:lnTo>
                      <a:pt x="320" y="113"/>
                    </a:lnTo>
                    <a:cubicBezTo>
                      <a:pt x="217" y="113"/>
                      <a:pt x="104" y="113"/>
                      <a:pt x="0" y="1"/>
                    </a:cubicBezTo>
                    <a:close/>
                  </a:path>
                </a:pathLst>
              </a:custGeom>
              <a:solidFill>
                <a:srgbClr val="AD80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4" name="Google Shape;1021;p45">
                <a:extLst>
                  <a:ext uri="{FF2B5EF4-FFF2-40B4-BE49-F238E27FC236}">
                    <a16:creationId xmlns:a16="http://schemas.microsoft.com/office/drawing/2014/main" id="{7D8659C6-A7E4-F6E1-D83F-DA53E1E04313}"/>
                  </a:ext>
                </a:extLst>
              </p:cNvPr>
              <p:cNvSpPr/>
              <p:nvPr/>
            </p:nvSpPr>
            <p:spPr>
              <a:xfrm>
                <a:off x="2787300" y="3718375"/>
                <a:ext cx="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13" extrusionOk="0">
                    <a:moveTo>
                      <a:pt x="1" y="0"/>
                    </a:moveTo>
                    <a:lnTo>
                      <a:pt x="1" y="112"/>
                    </a:lnTo>
                    <a:lnTo>
                      <a:pt x="1" y="112"/>
                    </a:lnTo>
                    <a:close/>
                  </a:path>
                </a:pathLst>
              </a:custGeom>
              <a:solidFill>
                <a:srgbClr val="9E51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" name="Google Shape;1022;p45">
                <a:extLst>
                  <a:ext uri="{FF2B5EF4-FFF2-40B4-BE49-F238E27FC236}">
                    <a16:creationId xmlns:a16="http://schemas.microsoft.com/office/drawing/2014/main" id="{52800A55-54DE-9CF4-32B9-DFCD8ABB0474}"/>
                  </a:ext>
                </a:extLst>
              </p:cNvPr>
              <p:cNvSpPr/>
              <p:nvPr/>
            </p:nvSpPr>
            <p:spPr>
              <a:xfrm>
                <a:off x="2787300" y="3696750"/>
                <a:ext cx="8107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1082" extrusionOk="0">
                    <a:moveTo>
                      <a:pt x="3243" y="0"/>
                    </a:moveTo>
                    <a:lnTo>
                      <a:pt x="3243" y="0"/>
                    </a:lnTo>
                    <a:cubicBezTo>
                      <a:pt x="3238" y="23"/>
                      <a:pt x="3232" y="45"/>
                      <a:pt x="3225" y="66"/>
                    </a:cubicBezTo>
                    <a:lnTo>
                      <a:pt x="3225" y="66"/>
                    </a:lnTo>
                    <a:cubicBezTo>
                      <a:pt x="3243" y="35"/>
                      <a:pt x="3243" y="0"/>
                      <a:pt x="3243" y="0"/>
                    </a:cubicBezTo>
                    <a:close/>
                    <a:moveTo>
                      <a:pt x="3225" y="66"/>
                    </a:moveTo>
                    <a:cubicBezTo>
                      <a:pt x="3211" y="91"/>
                      <a:pt x="3185" y="113"/>
                      <a:pt x="3139" y="113"/>
                    </a:cubicBezTo>
                    <a:cubicBezTo>
                      <a:pt x="3027" y="113"/>
                      <a:pt x="2923" y="217"/>
                      <a:pt x="2811" y="217"/>
                    </a:cubicBezTo>
                    <a:cubicBezTo>
                      <a:pt x="2595" y="217"/>
                      <a:pt x="2491" y="329"/>
                      <a:pt x="2275" y="329"/>
                    </a:cubicBezTo>
                    <a:cubicBezTo>
                      <a:pt x="2162" y="329"/>
                      <a:pt x="2058" y="433"/>
                      <a:pt x="1946" y="433"/>
                    </a:cubicBezTo>
                    <a:lnTo>
                      <a:pt x="1730" y="433"/>
                    </a:lnTo>
                    <a:cubicBezTo>
                      <a:pt x="1514" y="433"/>
                      <a:pt x="1298" y="329"/>
                      <a:pt x="1081" y="329"/>
                    </a:cubicBezTo>
                    <a:cubicBezTo>
                      <a:pt x="978" y="329"/>
                      <a:pt x="865" y="329"/>
                      <a:pt x="761" y="217"/>
                    </a:cubicBezTo>
                    <a:cubicBezTo>
                      <a:pt x="649" y="217"/>
                      <a:pt x="433" y="217"/>
                      <a:pt x="329" y="113"/>
                    </a:cubicBezTo>
                    <a:lnTo>
                      <a:pt x="329" y="217"/>
                    </a:lnTo>
                    <a:cubicBezTo>
                      <a:pt x="433" y="217"/>
                      <a:pt x="329" y="217"/>
                      <a:pt x="329" y="329"/>
                    </a:cubicBezTo>
                    <a:lnTo>
                      <a:pt x="329" y="545"/>
                    </a:lnTo>
                    <a:cubicBezTo>
                      <a:pt x="329" y="649"/>
                      <a:pt x="217" y="761"/>
                      <a:pt x="1" y="865"/>
                    </a:cubicBezTo>
                    <a:lnTo>
                      <a:pt x="1" y="977"/>
                    </a:lnTo>
                    <a:cubicBezTo>
                      <a:pt x="217" y="1081"/>
                      <a:pt x="433" y="1081"/>
                      <a:pt x="649" y="1081"/>
                    </a:cubicBezTo>
                    <a:lnTo>
                      <a:pt x="1298" y="1081"/>
                    </a:lnTo>
                    <a:cubicBezTo>
                      <a:pt x="1730" y="977"/>
                      <a:pt x="2058" y="977"/>
                      <a:pt x="2491" y="761"/>
                    </a:cubicBezTo>
                    <a:cubicBezTo>
                      <a:pt x="2794" y="655"/>
                      <a:pt x="3105" y="455"/>
                      <a:pt x="3225" y="66"/>
                    </a:cubicBezTo>
                    <a:close/>
                  </a:path>
                </a:pathLst>
              </a:custGeom>
              <a:solidFill>
                <a:srgbClr val="AD80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8" name="Google Shape;1611;p57">
            <a:extLst>
              <a:ext uri="{FF2B5EF4-FFF2-40B4-BE49-F238E27FC236}">
                <a16:creationId xmlns:a16="http://schemas.microsoft.com/office/drawing/2014/main" id="{B3038924-FF5B-5C25-76A1-23CDE0348D0C}"/>
              </a:ext>
            </a:extLst>
          </p:cNvPr>
          <p:cNvGrpSpPr/>
          <p:nvPr/>
        </p:nvGrpSpPr>
        <p:grpSpPr>
          <a:xfrm rot="-1125556" flipH="1">
            <a:off x="628706" y="4905143"/>
            <a:ext cx="1626143" cy="1599556"/>
            <a:chOff x="7124313" y="3240896"/>
            <a:chExt cx="1219578" cy="1199639"/>
          </a:xfrm>
        </p:grpSpPr>
        <p:sp>
          <p:nvSpPr>
            <p:cNvPr id="669" name="Google Shape;1612;p57">
              <a:extLst>
                <a:ext uri="{FF2B5EF4-FFF2-40B4-BE49-F238E27FC236}">
                  <a16:creationId xmlns:a16="http://schemas.microsoft.com/office/drawing/2014/main" id="{BC9B8C63-644D-B355-FB16-D97481809B06}"/>
                </a:ext>
              </a:extLst>
            </p:cNvPr>
            <p:cNvSpPr/>
            <p:nvPr/>
          </p:nvSpPr>
          <p:spPr>
            <a:xfrm rot="869055">
              <a:off x="7810708" y="3607870"/>
              <a:ext cx="345396" cy="502966"/>
            </a:xfrm>
            <a:custGeom>
              <a:avLst/>
              <a:gdLst/>
              <a:ahLst/>
              <a:cxnLst/>
              <a:rect l="l" t="t" r="r" b="b"/>
              <a:pathLst>
                <a:path w="9053" h="13183" extrusionOk="0">
                  <a:moveTo>
                    <a:pt x="4101" y="1"/>
                  </a:moveTo>
                  <a:cubicBezTo>
                    <a:pt x="3487" y="29"/>
                    <a:pt x="2943" y="56"/>
                    <a:pt x="2441" y="140"/>
                  </a:cubicBezTo>
                  <a:cubicBezTo>
                    <a:pt x="1953" y="238"/>
                    <a:pt x="1521" y="349"/>
                    <a:pt x="1144" y="531"/>
                  </a:cubicBezTo>
                  <a:cubicBezTo>
                    <a:pt x="781" y="698"/>
                    <a:pt x="502" y="935"/>
                    <a:pt x="293" y="1186"/>
                  </a:cubicBezTo>
                  <a:cubicBezTo>
                    <a:pt x="112" y="1465"/>
                    <a:pt x="0" y="1786"/>
                    <a:pt x="0" y="2135"/>
                  </a:cubicBezTo>
                  <a:cubicBezTo>
                    <a:pt x="0" y="2483"/>
                    <a:pt x="70" y="2776"/>
                    <a:pt x="237" y="3041"/>
                  </a:cubicBezTo>
                  <a:cubicBezTo>
                    <a:pt x="405" y="3306"/>
                    <a:pt x="614" y="3516"/>
                    <a:pt x="837" y="3683"/>
                  </a:cubicBezTo>
                  <a:cubicBezTo>
                    <a:pt x="1130" y="3488"/>
                    <a:pt x="1535" y="3320"/>
                    <a:pt x="2023" y="3181"/>
                  </a:cubicBezTo>
                  <a:cubicBezTo>
                    <a:pt x="2511" y="3027"/>
                    <a:pt x="3055" y="2958"/>
                    <a:pt x="3613" y="2958"/>
                  </a:cubicBezTo>
                  <a:cubicBezTo>
                    <a:pt x="4213" y="2958"/>
                    <a:pt x="4659" y="3041"/>
                    <a:pt x="4910" y="3237"/>
                  </a:cubicBezTo>
                  <a:cubicBezTo>
                    <a:pt x="5175" y="3418"/>
                    <a:pt x="5301" y="3655"/>
                    <a:pt x="5301" y="3906"/>
                  </a:cubicBezTo>
                  <a:cubicBezTo>
                    <a:pt x="5301" y="4394"/>
                    <a:pt x="4952" y="4729"/>
                    <a:pt x="4269" y="4911"/>
                  </a:cubicBezTo>
                  <a:lnTo>
                    <a:pt x="2664" y="5301"/>
                  </a:lnTo>
                  <a:cubicBezTo>
                    <a:pt x="2232" y="5413"/>
                    <a:pt x="1897" y="5580"/>
                    <a:pt x="1674" y="5789"/>
                  </a:cubicBezTo>
                  <a:cubicBezTo>
                    <a:pt x="1451" y="5999"/>
                    <a:pt x="1339" y="6333"/>
                    <a:pt x="1339" y="6752"/>
                  </a:cubicBezTo>
                  <a:cubicBezTo>
                    <a:pt x="1339" y="7184"/>
                    <a:pt x="1451" y="7575"/>
                    <a:pt x="1660" y="7882"/>
                  </a:cubicBezTo>
                  <a:cubicBezTo>
                    <a:pt x="1869" y="8202"/>
                    <a:pt x="2093" y="8426"/>
                    <a:pt x="2316" y="8551"/>
                  </a:cubicBezTo>
                  <a:lnTo>
                    <a:pt x="4394" y="8133"/>
                  </a:lnTo>
                  <a:cubicBezTo>
                    <a:pt x="7491" y="7505"/>
                    <a:pt x="9053" y="6096"/>
                    <a:pt x="9025" y="3892"/>
                  </a:cubicBezTo>
                  <a:cubicBezTo>
                    <a:pt x="9025" y="2721"/>
                    <a:pt x="8607" y="1786"/>
                    <a:pt x="7770" y="1075"/>
                  </a:cubicBezTo>
                  <a:cubicBezTo>
                    <a:pt x="6933" y="349"/>
                    <a:pt x="5719" y="1"/>
                    <a:pt x="4101" y="1"/>
                  </a:cubicBezTo>
                  <a:close/>
                  <a:moveTo>
                    <a:pt x="3627" y="9304"/>
                  </a:moveTo>
                  <a:cubicBezTo>
                    <a:pt x="3013" y="9304"/>
                    <a:pt x="2525" y="9486"/>
                    <a:pt x="2176" y="9862"/>
                  </a:cubicBezTo>
                  <a:cubicBezTo>
                    <a:pt x="1828" y="10225"/>
                    <a:pt x="1660" y="10699"/>
                    <a:pt x="1660" y="11257"/>
                  </a:cubicBezTo>
                  <a:cubicBezTo>
                    <a:pt x="1660" y="11829"/>
                    <a:pt x="1828" y="12275"/>
                    <a:pt x="2204" y="12652"/>
                  </a:cubicBezTo>
                  <a:cubicBezTo>
                    <a:pt x="2553" y="13015"/>
                    <a:pt x="3041" y="13182"/>
                    <a:pt x="3641" y="13182"/>
                  </a:cubicBezTo>
                  <a:cubicBezTo>
                    <a:pt x="4255" y="13182"/>
                    <a:pt x="4743" y="13001"/>
                    <a:pt x="5092" y="12624"/>
                  </a:cubicBezTo>
                  <a:cubicBezTo>
                    <a:pt x="5440" y="12261"/>
                    <a:pt x="5622" y="11787"/>
                    <a:pt x="5622" y="11229"/>
                  </a:cubicBezTo>
                  <a:cubicBezTo>
                    <a:pt x="5594" y="10657"/>
                    <a:pt x="5426" y="10211"/>
                    <a:pt x="5078" y="9834"/>
                  </a:cubicBezTo>
                  <a:cubicBezTo>
                    <a:pt x="4729" y="9472"/>
                    <a:pt x="4241" y="9304"/>
                    <a:pt x="3627" y="9304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1613;p57">
              <a:extLst>
                <a:ext uri="{FF2B5EF4-FFF2-40B4-BE49-F238E27FC236}">
                  <a16:creationId xmlns:a16="http://schemas.microsoft.com/office/drawing/2014/main" id="{255C044C-421F-CEB0-185D-16A03AA45FE9}"/>
                </a:ext>
              </a:extLst>
            </p:cNvPr>
            <p:cNvSpPr/>
            <p:nvPr/>
          </p:nvSpPr>
          <p:spPr>
            <a:xfrm rot="869172">
              <a:off x="7230740" y="3360871"/>
              <a:ext cx="1006233" cy="959705"/>
            </a:xfrm>
            <a:custGeom>
              <a:avLst/>
              <a:gdLst/>
              <a:ahLst/>
              <a:cxnLst/>
              <a:rect l="l" t="t" r="r" b="b"/>
              <a:pathLst>
                <a:path w="29823" h="28444" extrusionOk="0">
                  <a:moveTo>
                    <a:pt x="16299" y="1"/>
                  </a:moveTo>
                  <a:cubicBezTo>
                    <a:pt x="13282" y="1"/>
                    <a:pt x="10254" y="332"/>
                    <a:pt x="7282" y="955"/>
                  </a:cubicBezTo>
                  <a:cubicBezTo>
                    <a:pt x="5608" y="1303"/>
                    <a:pt x="4367" y="2740"/>
                    <a:pt x="4297" y="4456"/>
                  </a:cubicBezTo>
                  <a:cubicBezTo>
                    <a:pt x="4185" y="6743"/>
                    <a:pt x="4171" y="9045"/>
                    <a:pt x="4227" y="11360"/>
                  </a:cubicBezTo>
                  <a:cubicBezTo>
                    <a:pt x="2721" y="11988"/>
                    <a:pt x="1284" y="12755"/>
                    <a:pt x="1" y="13732"/>
                  </a:cubicBezTo>
                  <a:cubicBezTo>
                    <a:pt x="1382" y="14373"/>
                    <a:pt x="2860" y="14778"/>
                    <a:pt x="4367" y="14917"/>
                  </a:cubicBezTo>
                  <a:cubicBezTo>
                    <a:pt x="4562" y="18139"/>
                    <a:pt x="4883" y="21389"/>
                    <a:pt x="5371" y="24681"/>
                  </a:cubicBezTo>
                  <a:cubicBezTo>
                    <a:pt x="5622" y="26313"/>
                    <a:pt x="6905" y="27596"/>
                    <a:pt x="8551" y="27834"/>
                  </a:cubicBezTo>
                  <a:cubicBezTo>
                    <a:pt x="11149" y="28239"/>
                    <a:pt x="13775" y="28443"/>
                    <a:pt x="16400" y="28443"/>
                  </a:cubicBezTo>
                  <a:cubicBezTo>
                    <a:pt x="19555" y="28443"/>
                    <a:pt x="22707" y="28148"/>
                    <a:pt x="25806" y="27555"/>
                  </a:cubicBezTo>
                  <a:cubicBezTo>
                    <a:pt x="27410" y="27262"/>
                    <a:pt x="28665" y="25992"/>
                    <a:pt x="28874" y="24360"/>
                  </a:cubicBezTo>
                  <a:cubicBezTo>
                    <a:pt x="29823" y="17093"/>
                    <a:pt x="29530" y="10258"/>
                    <a:pt x="27996" y="3786"/>
                  </a:cubicBezTo>
                  <a:cubicBezTo>
                    <a:pt x="27661" y="2419"/>
                    <a:pt x="26573" y="1345"/>
                    <a:pt x="25206" y="1024"/>
                  </a:cubicBezTo>
                  <a:cubicBezTo>
                    <a:pt x="22291" y="329"/>
                    <a:pt x="19301" y="1"/>
                    <a:pt x="16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1614;p57">
              <a:extLst>
                <a:ext uri="{FF2B5EF4-FFF2-40B4-BE49-F238E27FC236}">
                  <a16:creationId xmlns:a16="http://schemas.microsoft.com/office/drawing/2014/main" id="{9AF849AA-6354-DDF3-A14F-236087BF58AC}"/>
                </a:ext>
              </a:extLst>
            </p:cNvPr>
            <p:cNvSpPr/>
            <p:nvPr/>
          </p:nvSpPr>
          <p:spPr>
            <a:xfrm rot="869172">
              <a:off x="7325423" y="3908490"/>
              <a:ext cx="828827" cy="422528"/>
            </a:xfrm>
            <a:custGeom>
              <a:avLst/>
              <a:gdLst/>
              <a:ahLst/>
              <a:cxnLst/>
              <a:rect l="l" t="t" r="r" b="b"/>
              <a:pathLst>
                <a:path w="24565" h="12523" extrusionOk="0">
                  <a:moveTo>
                    <a:pt x="24550" y="0"/>
                  </a:moveTo>
                  <a:lnTo>
                    <a:pt x="24550" y="0"/>
                  </a:lnTo>
                  <a:cubicBezTo>
                    <a:pt x="17321" y="4171"/>
                    <a:pt x="9818" y="5103"/>
                    <a:pt x="4590" y="5103"/>
                  </a:cubicBezTo>
                  <a:cubicBezTo>
                    <a:pt x="2737" y="5103"/>
                    <a:pt x="1169" y="4986"/>
                    <a:pt x="1" y="4855"/>
                  </a:cubicBezTo>
                  <a:lnTo>
                    <a:pt x="1" y="4855"/>
                  </a:lnTo>
                  <a:cubicBezTo>
                    <a:pt x="140" y="6138"/>
                    <a:pt x="322" y="7449"/>
                    <a:pt x="503" y="8760"/>
                  </a:cubicBezTo>
                  <a:cubicBezTo>
                    <a:pt x="754" y="10392"/>
                    <a:pt x="2037" y="11675"/>
                    <a:pt x="3683" y="11913"/>
                  </a:cubicBezTo>
                  <a:cubicBezTo>
                    <a:pt x="6281" y="12318"/>
                    <a:pt x="8907" y="12522"/>
                    <a:pt x="11532" y="12522"/>
                  </a:cubicBezTo>
                  <a:cubicBezTo>
                    <a:pt x="14687" y="12522"/>
                    <a:pt x="17839" y="12227"/>
                    <a:pt x="20938" y="11634"/>
                  </a:cubicBezTo>
                  <a:cubicBezTo>
                    <a:pt x="22542" y="11341"/>
                    <a:pt x="23797" y="10071"/>
                    <a:pt x="24006" y="8439"/>
                  </a:cubicBezTo>
                  <a:cubicBezTo>
                    <a:pt x="24397" y="5566"/>
                    <a:pt x="24564" y="2762"/>
                    <a:pt x="24550" y="0"/>
                  </a:cubicBezTo>
                  <a:close/>
                </a:path>
              </a:pathLst>
            </a:custGeom>
            <a:solidFill>
              <a:srgbClr val="202735">
                <a:alpha val="23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1615;p57">
              <a:extLst>
                <a:ext uri="{FF2B5EF4-FFF2-40B4-BE49-F238E27FC236}">
                  <a16:creationId xmlns:a16="http://schemas.microsoft.com/office/drawing/2014/main" id="{51A60891-5B4C-FFBB-B68F-76CC8EC356D6}"/>
                </a:ext>
              </a:extLst>
            </p:cNvPr>
            <p:cNvSpPr/>
            <p:nvPr/>
          </p:nvSpPr>
          <p:spPr>
            <a:xfrm rot="496379" flipH="1">
              <a:off x="7613083" y="3640395"/>
              <a:ext cx="305492" cy="444809"/>
            </a:xfrm>
            <a:custGeom>
              <a:avLst/>
              <a:gdLst/>
              <a:ahLst/>
              <a:cxnLst/>
              <a:rect l="l" t="t" r="r" b="b"/>
              <a:pathLst>
                <a:path w="9054" h="13183" extrusionOk="0">
                  <a:moveTo>
                    <a:pt x="4102" y="1"/>
                  </a:moveTo>
                  <a:cubicBezTo>
                    <a:pt x="3488" y="29"/>
                    <a:pt x="2944" y="57"/>
                    <a:pt x="2442" y="140"/>
                  </a:cubicBezTo>
                  <a:cubicBezTo>
                    <a:pt x="1953" y="238"/>
                    <a:pt x="1521" y="350"/>
                    <a:pt x="1144" y="531"/>
                  </a:cubicBezTo>
                  <a:cubicBezTo>
                    <a:pt x="782" y="698"/>
                    <a:pt x="503" y="936"/>
                    <a:pt x="294" y="1187"/>
                  </a:cubicBezTo>
                  <a:cubicBezTo>
                    <a:pt x="112" y="1466"/>
                    <a:pt x="1" y="1786"/>
                    <a:pt x="1" y="2135"/>
                  </a:cubicBezTo>
                  <a:cubicBezTo>
                    <a:pt x="1" y="2484"/>
                    <a:pt x="70" y="2777"/>
                    <a:pt x="238" y="3042"/>
                  </a:cubicBezTo>
                  <a:cubicBezTo>
                    <a:pt x="405" y="3307"/>
                    <a:pt x="614" y="3516"/>
                    <a:pt x="838" y="3683"/>
                  </a:cubicBezTo>
                  <a:cubicBezTo>
                    <a:pt x="1130" y="3488"/>
                    <a:pt x="1535" y="3321"/>
                    <a:pt x="2023" y="3181"/>
                  </a:cubicBezTo>
                  <a:cubicBezTo>
                    <a:pt x="2511" y="3028"/>
                    <a:pt x="3055" y="2958"/>
                    <a:pt x="3613" y="2958"/>
                  </a:cubicBezTo>
                  <a:cubicBezTo>
                    <a:pt x="4213" y="2958"/>
                    <a:pt x="4659" y="3042"/>
                    <a:pt x="4911" y="3237"/>
                  </a:cubicBezTo>
                  <a:cubicBezTo>
                    <a:pt x="5176" y="3418"/>
                    <a:pt x="5301" y="3656"/>
                    <a:pt x="5301" y="3907"/>
                  </a:cubicBezTo>
                  <a:cubicBezTo>
                    <a:pt x="5301" y="4395"/>
                    <a:pt x="4952" y="4730"/>
                    <a:pt x="4269" y="4911"/>
                  </a:cubicBezTo>
                  <a:lnTo>
                    <a:pt x="2665" y="5301"/>
                  </a:lnTo>
                  <a:cubicBezTo>
                    <a:pt x="2232" y="5413"/>
                    <a:pt x="1898" y="5580"/>
                    <a:pt x="1674" y="5790"/>
                  </a:cubicBezTo>
                  <a:cubicBezTo>
                    <a:pt x="1451" y="5999"/>
                    <a:pt x="1340" y="6334"/>
                    <a:pt x="1340" y="6752"/>
                  </a:cubicBezTo>
                  <a:cubicBezTo>
                    <a:pt x="1340" y="7185"/>
                    <a:pt x="1451" y="7575"/>
                    <a:pt x="1661" y="7882"/>
                  </a:cubicBezTo>
                  <a:cubicBezTo>
                    <a:pt x="1870" y="8203"/>
                    <a:pt x="2093" y="8426"/>
                    <a:pt x="2316" y="8551"/>
                  </a:cubicBezTo>
                  <a:lnTo>
                    <a:pt x="4394" y="8133"/>
                  </a:lnTo>
                  <a:cubicBezTo>
                    <a:pt x="7491" y="7505"/>
                    <a:pt x="9053" y="6097"/>
                    <a:pt x="9025" y="3893"/>
                  </a:cubicBezTo>
                  <a:cubicBezTo>
                    <a:pt x="9025" y="2721"/>
                    <a:pt x="8607" y="1786"/>
                    <a:pt x="7770" y="1075"/>
                  </a:cubicBezTo>
                  <a:cubicBezTo>
                    <a:pt x="6933" y="350"/>
                    <a:pt x="5720" y="1"/>
                    <a:pt x="4102" y="1"/>
                  </a:cubicBezTo>
                  <a:close/>
                  <a:moveTo>
                    <a:pt x="3613" y="9291"/>
                  </a:moveTo>
                  <a:cubicBezTo>
                    <a:pt x="3000" y="9291"/>
                    <a:pt x="2511" y="9486"/>
                    <a:pt x="2163" y="9849"/>
                  </a:cubicBezTo>
                  <a:cubicBezTo>
                    <a:pt x="1814" y="10225"/>
                    <a:pt x="1647" y="10686"/>
                    <a:pt x="1647" y="11244"/>
                  </a:cubicBezTo>
                  <a:cubicBezTo>
                    <a:pt x="1661" y="11815"/>
                    <a:pt x="1828" y="12276"/>
                    <a:pt x="2177" y="12638"/>
                  </a:cubicBezTo>
                  <a:cubicBezTo>
                    <a:pt x="2525" y="13015"/>
                    <a:pt x="3014" y="13182"/>
                    <a:pt x="3627" y="13182"/>
                  </a:cubicBezTo>
                  <a:cubicBezTo>
                    <a:pt x="4241" y="13182"/>
                    <a:pt x="4729" y="12987"/>
                    <a:pt x="5078" y="12624"/>
                  </a:cubicBezTo>
                  <a:cubicBezTo>
                    <a:pt x="5427" y="12262"/>
                    <a:pt x="5594" y="11788"/>
                    <a:pt x="5594" y="11230"/>
                  </a:cubicBezTo>
                  <a:cubicBezTo>
                    <a:pt x="5580" y="10658"/>
                    <a:pt x="5413" y="10197"/>
                    <a:pt x="5064" y="9835"/>
                  </a:cubicBezTo>
                  <a:cubicBezTo>
                    <a:pt x="4715" y="9472"/>
                    <a:pt x="4227" y="9291"/>
                    <a:pt x="3613" y="92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1616;p57">
              <a:extLst>
                <a:ext uri="{FF2B5EF4-FFF2-40B4-BE49-F238E27FC236}">
                  <a16:creationId xmlns:a16="http://schemas.microsoft.com/office/drawing/2014/main" id="{0A849351-40F3-B447-8011-15B0F7DCAD71}"/>
                </a:ext>
              </a:extLst>
            </p:cNvPr>
            <p:cNvSpPr/>
            <p:nvPr/>
          </p:nvSpPr>
          <p:spPr>
            <a:xfrm rot="869172">
              <a:off x="7230750" y="3351247"/>
              <a:ext cx="1006705" cy="978937"/>
            </a:xfrm>
            <a:custGeom>
              <a:avLst/>
              <a:gdLst/>
              <a:ahLst/>
              <a:cxnLst/>
              <a:rect l="l" t="t" r="r" b="b"/>
              <a:pathLst>
                <a:path w="29837" h="29014" fill="none" extrusionOk="0">
                  <a:moveTo>
                    <a:pt x="4297" y="4743"/>
                  </a:moveTo>
                  <a:cubicBezTo>
                    <a:pt x="4185" y="7030"/>
                    <a:pt x="4171" y="9332"/>
                    <a:pt x="4227" y="11647"/>
                  </a:cubicBezTo>
                  <a:cubicBezTo>
                    <a:pt x="2721" y="12275"/>
                    <a:pt x="1284" y="13042"/>
                    <a:pt x="1" y="14019"/>
                  </a:cubicBezTo>
                  <a:cubicBezTo>
                    <a:pt x="1382" y="14660"/>
                    <a:pt x="2860" y="15065"/>
                    <a:pt x="4367" y="15204"/>
                  </a:cubicBezTo>
                  <a:cubicBezTo>
                    <a:pt x="4562" y="18426"/>
                    <a:pt x="4883" y="21676"/>
                    <a:pt x="5371" y="24968"/>
                  </a:cubicBezTo>
                  <a:cubicBezTo>
                    <a:pt x="5622" y="26600"/>
                    <a:pt x="6905" y="27883"/>
                    <a:pt x="8551" y="28121"/>
                  </a:cubicBezTo>
                  <a:cubicBezTo>
                    <a:pt x="14270" y="29013"/>
                    <a:pt x="20129" y="28930"/>
                    <a:pt x="25806" y="27842"/>
                  </a:cubicBezTo>
                  <a:cubicBezTo>
                    <a:pt x="27410" y="27549"/>
                    <a:pt x="28665" y="26279"/>
                    <a:pt x="28874" y="24647"/>
                  </a:cubicBezTo>
                  <a:cubicBezTo>
                    <a:pt x="29837" y="17366"/>
                    <a:pt x="29530" y="10545"/>
                    <a:pt x="27996" y="4059"/>
                  </a:cubicBezTo>
                  <a:cubicBezTo>
                    <a:pt x="27661" y="2678"/>
                    <a:pt x="26573" y="1618"/>
                    <a:pt x="25206" y="1283"/>
                  </a:cubicBezTo>
                  <a:cubicBezTo>
                    <a:pt x="20505" y="168"/>
                    <a:pt x="15623" y="0"/>
                    <a:pt x="10811" y="628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4" name="Google Shape;1620;p57">
            <a:extLst>
              <a:ext uri="{FF2B5EF4-FFF2-40B4-BE49-F238E27FC236}">
                <a16:creationId xmlns:a16="http://schemas.microsoft.com/office/drawing/2014/main" id="{57877AC1-C98D-F961-8272-D03FF17F46A7}"/>
              </a:ext>
            </a:extLst>
          </p:cNvPr>
          <p:cNvGrpSpPr/>
          <p:nvPr/>
        </p:nvGrpSpPr>
        <p:grpSpPr>
          <a:xfrm>
            <a:off x="541310" y="1845088"/>
            <a:ext cx="684805" cy="803993"/>
            <a:chOff x="7972250" y="395900"/>
            <a:chExt cx="599025" cy="703284"/>
          </a:xfrm>
        </p:grpSpPr>
        <p:sp>
          <p:nvSpPr>
            <p:cNvPr id="675" name="Google Shape;1621;p57">
              <a:extLst>
                <a:ext uri="{FF2B5EF4-FFF2-40B4-BE49-F238E27FC236}">
                  <a16:creationId xmlns:a16="http://schemas.microsoft.com/office/drawing/2014/main" id="{00FC4E67-E4ED-7B55-300C-E7116D4A5DC2}"/>
                </a:ext>
              </a:extLst>
            </p:cNvPr>
            <p:cNvSpPr/>
            <p:nvPr/>
          </p:nvSpPr>
          <p:spPr>
            <a:xfrm flipH="1">
              <a:off x="7993400" y="395900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1622;p57">
              <a:extLst>
                <a:ext uri="{FF2B5EF4-FFF2-40B4-BE49-F238E27FC236}">
                  <a16:creationId xmlns:a16="http://schemas.microsoft.com/office/drawing/2014/main" id="{8E5CD321-5124-A823-CC71-206262143FF5}"/>
                </a:ext>
              </a:extLst>
            </p:cNvPr>
            <p:cNvSpPr/>
            <p:nvPr/>
          </p:nvSpPr>
          <p:spPr>
            <a:xfrm flipH="1">
              <a:off x="8325875" y="776000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1623;p57">
              <a:extLst>
                <a:ext uri="{FF2B5EF4-FFF2-40B4-BE49-F238E27FC236}">
                  <a16:creationId xmlns:a16="http://schemas.microsoft.com/office/drawing/2014/main" id="{9C48AB5E-88C3-7E35-EFFA-A304681D955F}"/>
                </a:ext>
              </a:extLst>
            </p:cNvPr>
            <p:cNvSpPr/>
            <p:nvPr/>
          </p:nvSpPr>
          <p:spPr>
            <a:xfrm flipH="1">
              <a:off x="7972250" y="853784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78" name="Google Shape;1627;p57">
            <a:extLst>
              <a:ext uri="{FF2B5EF4-FFF2-40B4-BE49-F238E27FC236}">
                <a16:creationId xmlns:a16="http://schemas.microsoft.com/office/drawing/2014/main" id="{60CB90C3-BAB6-D5E9-55EB-5CA2F67C188F}"/>
              </a:ext>
            </a:extLst>
          </p:cNvPr>
          <p:cNvSpPr/>
          <p:nvPr/>
        </p:nvSpPr>
        <p:spPr>
          <a:xfrm flipH="1">
            <a:off x="5947345" y="5285189"/>
            <a:ext cx="420800" cy="4208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79" name="Google Shape;504;p36">
            <a:extLst>
              <a:ext uri="{FF2B5EF4-FFF2-40B4-BE49-F238E27FC236}">
                <a16:creationId xmlns:a16="http://schemas.microsoft.com/office/drawing/2014/main" id="{D826A2A2-F991-602A-6A82-D2445487AD65}"/>
              </a:ext>
            </a:extLst>
          </p:cNvPr>
          <p:cNvGrpSpPr/>
          <p:nvPr/>
        </p:nvGrpSpPr>
        <p:grpSpPr>
          <a:xfrm flipH="1">
            <a:off x="151568" y="165995"/>
            <a:ext cx="1746005" cy="1234031"/>
            <a:chOff x="2998400" y="2180200"/>
            <a:chExt cx="1973025" cy="1413275"/>
          </a:xfrm>
        </p:grpSpPr>
        <p:sp>
          <p:nvSpPr>
            <p:cNvPr id="680" name="Google Shape;505;p36">
              <a:extLst>
                <a:ext uri="{FF2B5EF4-FFF2-40B4-BE49-F238E27FC236}">
                  <a16:creationId xmlns:a16="http://schemas.microsoft.com/office/drawing/2014/main" id="{245CD984-AE0A-9AAD-8003-F24FFE1C4544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506;p36">
              <a:extLst>
                <a:ext uri="{FF2B5EF4-FFF2-40B4-BE49-F238E27FC236}">
                  <a16:creationId xmlns:a16="http://schemas.microsoft.com/office/drawing/2014/main" id="{009ECCFC-02DF-5826-0BCB-A496FE697EED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507;p36">
              <a:extLst>
                <a:ext uri="{FF2B5EF4-FFF2-40B4-BE49-F238E27FC236}">
                  <a16:creationId xmlns:a16="http://schemas.microsoft.com/office/drawing/2014/main" id="{A601038B-AD5B-559A-9C94-11CB3E5395EA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508;p36">
              <a:extLst>
                <a:ext uri="{FF2B5EF4-FFF2-40B4-BE49-F238E27FC236}">
                  <a16:creationId xmlns:a16="http://schemas.microsoft.com/office/drawing/2014/main" id="{BB2E8DB7-595A-BC43-478A-3CAD692A2E0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" name="Google Shape;509;p36">
              <a:extLst>
                <a:ext uri="{FF2B5EF4-FFF2-40B4-BE49-F238E27FC236}">
                  <a16:creationId xmlns:a16="http://schemas.microsoft.com/office/drawing/2014/main" id="{737106B9-887B-CF5A-3C0E-43FC922DB5CF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" name="Google Shape;510;p36">
              <a:extLst>
                <a:ext uri="{FF2B5EF4-FFF2-40B4-BE49-F238E27FC236}">
                  <a16:creationId xmlns:a16="http://schemas.microsoft.com/office/drawing/2014/main" id="{F842378D-B5B9-5D95-F62C-D70DB27175FA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511;p36">
              <a:extLst>
                <a:ext uri="{FF2B5EF4-FFF2-40B4-BE49-F238E27FC236}">
                  <a16:creationId xmlns:a16="http://schemas.microsoft.com/office/drawing/2014/main" id="{6FFCBB0C-A64B-2AFA-0C8E-37A5F1D86A59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512;p36">
              <a:extLst>
                <a:ext uri="{FF2B5EF4-FFF2-40B4-BE49-F238E27FC236}">
                  <a16:creationId xmlns:a16="http://schemas.microsoft.com/office/drawing/2014/main" id="{F3B2840B-011B-A07B-E84D-CA134FC50008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513;p36">
              <a:extLst>
                <a:ext uri="{FF2B5EF4-FFF2-40B4-BE49-F238E27FC236}">
                  <a16:creationId xmlns:a16="http://schemas.microsoft.com/office/drawing/2014/main" id="{3F8F9DEF-75A5-7209-5D83-267A3213BF67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" name="Google Shape;514;p36">
              <a:extLst>
                <a:ext uri="{FF2B5EF4-FFF2-40B4-BE49-F238E27FC236}">
                  <a16:creationId xmlns:a16="http://schemas.microsoft.com/office/drawing/2014/main" id="{9C15BEB5-E4C0-D872-C8FE-94A1B176A35E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" name="Google Shape;515;p36">
              <a:extLst>
                <a:ext uri="{FF2B5EF4-FFF2-40B4-BE49-F238E27FC236}">
                  <a16:creationId xmlns:a16="http://schemas.microsoft.com/office/drawing/2014/main" id="{80D3CFAC-D694-368F-F579-BE7F6A468E9A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516;p36">
              <a:extLst>
                <a:ext uri="{FF2B5EF4-FFF2-40B4-BE49-F238E27FC236}">
                  <a16:creationId xmlns:a16="http://schemas.microsoft.com/office/drawing/2014/main" id="{30F76D4C-8958-0B8A-DCF5-73B119820B56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517;p36">
              <a:extLst>
                <a:ext uri="{FF2B5EF4-FFF2-40B4-BE49-F238E27FC236}">
                  <a16:creationId xmlns:a16="http://schemas.microsoft.com/office/drawing/2014/main" id="{B9F800D7-4DA0-920C-8C68-54380DD23A9E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518;p36">
              <a:extLst>
                <a:ext uri="{FF2B5EF4-FFF2-40B4-BE49-F238E27FC236}">
                  <a16:creationId xmlns:a16="http://schemas.microsoft.com/office/drawing/2014/main" id="{11DB708A-95FA-6A45-8364-5F6B1EFC490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" name="Google Shape;519;p36">
              <a:extLst>
                <a:ext uri="{FF2B5EF4-FFF2-40B4-BE49-F238E27FC236}">
                  <a16:creationId xmlns:a16="http://schemas.microsoft.com/office/drawing/2014/main" id="{526A6AB7-CE02-E880-CFC5-7FD3FE13D154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" name="Google Shape;520;p36">
              <a:extLst>
                <a:ext uri="{FF2B5EF4-FFF2-40B4-BE49-F238E27FC236}">
                  <a16:creationId xmlns:a16="http://schemas.microsoft.com/office/drawing/2014/main" id="{68BA890C-D27D-8BD5-2278-911D2B5CCD2B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0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" grpId="0"/>
      <p:bldP spid="580" grpId="0" animBg="1"/>
      <p:bldP spid="4" grpId="0" animBg="1"/>
      <p:bldP spid="6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Google Shape;1369;p51"/>
          <p:cNvGrpSpPr/>
          <p:nvPr/>
        </p:nvGrpSpPr>
        <p:grpSpPr>
          <a:xfrm>
            <a:off x="-18" y="-110"/>
            <a:ext cx="12202119" cy="6858329"/>
            <a:chOff x="238125" y="845125"/>
            <a:chExt cx="7142425" cy="4014475"/>
          </a:xfrm>
        </p:grpSpPr>
        <p:sp>
          <p:nvSpPr>
            <p:cNvPr id="1370" name="Google Shape;1370;p51"/>
            <p:cNvSpPr/>
            <p:nvPr/>
          </p:nvSpPr>
          <p:spPr>
            <a:xfrm>
              <a:off x="1871775" y="845125"/>
              <a:ext cx="5508775" cy="3618600"/>
            </a:xfrm>
            <a:custGeom>
              <a:avLst/>
              <a:gdLst/>
              <a:ahLst/>
              <a:cxnLst/>
              <a:rect l="l" t="t" r="r" b="b"/>
              <a:pathLst>
                <a:path w="220351" h="144744" extrusionOk="0">
                  <a:moveTo>
                    <a:pt x="165930" y="29619"/>
                  </a:moveTo>
                  <a:cubicBezTo>
                    <a:pt x="165895" y="29631"/>
                    <a:pt x="165860" y="29646"/>
                    <a:pt x="165825" y="29662"/>
                  </a:cubicBezTo>
                  <a:cubicBezTo>
                    <a:pt x="165904" y="29662"/>
                    <a:pt x="165925" y="29662"/>
                    <a:pt x="165930" y="29619"/>
                  </a:cubicBezTo>
                  <a:close/>
                  <a:moveTo>
                    <a:pt x="144522" y="101031"/>
                  </a:moveTo>
                  <a:cubicBezTo>
                    <a:pt x="144522" y="101147"/>
                    <a:pt x="136939" y="112182"/>
                    <a:pt x="126010" y="112182"/>
                  </a:cubicBezTo>
                  <a:cubicBezTo>
                    <a:pt x="125457" y="112182"/>
                    <a:pt x="124788" y="112182"/>
                    <a:pt x="124226" y="112075"/>
                  </a:cubicBezTo>
                  <a:cubicBezTo>
                    <a:pt x="123334" y="111959"/>
                    <a:pt x="122665" y="111852"/>
                    <a:pt x="121889" y="111629"/>
                  </a:cubicBezTo>
                  <a:lnTo>
                    <a:pt x="121889" y="115527"/>
                  </a:lnTo>
                  <a:lnTo>
                    <a:pt x="121889" y="116196"/>
                  </a:lnTo>
                  <a:lnTo>
                    <a:pt x="68693" y="116196"/>
                  </a:lnTo>
                  <a:cubicBezTo>
                    <a:pt x="67917" y="123333"/>
                    <a:pt x="68247" y="129248"/>
                    <a:pt x="70923" y="132700"/>
                  </a:cubicBezTo>
                  <a:lnTo>
                    <a:pt x="82520" y="132700"/>
                  </a:lnTo>
                  <a:lnTo>
                    <a:pt x="82520" y="134708"/>
                  </a:lnTo>
                  <a:cubicBezTo>
                    <a:pt x="83189" y="134601"/>
                    <a:pt x="83751" y="134485"/>
                    <a:pt x="84421" y="134262"/>
                  </a:cubicBezTo>
                  <a:lnTo>
                    <a:pt x="84421" y="132700"/>
                  </a:lnTo>
                  <a:lnTo>
                    <a:pt x="89657" y="132700"/>
                  </a:lnTo>
                  <a:cubicBezTo>
                    <a:pt x="98917" y="129471"/>
                    <a:pt x="110515" y="124002"/>
                    <a:pt x="122442" y="118427"/>
                  </a:cubicBezTo>
                  <a:cubicBezTo>
                    <a:pt x="130141" y="114974"/>
                    <a:pt x="137947" y="111406"/>
                    <a:pt x="145414" y="108507"/>
                  </a:cubicBezTo>
                  <a:lnTo>
                    <a:pt x="145084" y="105937"/>
                  </a:lnTo>
                  <a:lnTo>
                    <a:pt x="144522" y="101031"/>
                  </a:lnTo>
                  <a:close/>
                  <a:moveTo>
                    <a:pt x="1" y="0"/>
                  </a:moveTo>
                  <a:cubicBezTo>
                    <a:pt x="7476" y="1784"/>
                    <a:pt x="14051" y="4461"/>
                    <a:pt x="15389" y="7699"/>
                  </a:cubicBezTo>
                  <a:cubicBezTo>
                    <a:pt x="16059" y="9483"/>
                    <a:pt x="15389" y="13382"/>
                    <a:pt x="14051" y="18511"/>
                  </a:cubicBezTo>
                  <a:lnTo>
                    <a:pt x="121889" y="18511"/>
                  </a:lnTo>
                  <a:lnTo>
                    <a:pt x="121889" y="87319"/>
                  </a:lnTo>
                  <a:lnTo>
                    <a:pt x="126795" y="91334"/>
                  </a:lnTo>
                  <a:cubicBezTo>
                    <a:pt x="126795" y="91334"/>
                    <a:pt x="134378" y="78398"/>
                    <a:pt x="140846" y="71484"/>
                  </a:cubicBezTo>
                  <a:cubicBezTo>
                    <a:pt x="147198" y="64570"/>
                    <a:pt x="158688" y="60886"/>
                    <a:pt x="158688" y="60886"/>
                  </a:cubicBezTo>
                  <a:lnTo>
                    <a:pt x="158688" y="59441"/>
                  </a:lnTo>
                  <a:lnTo>
                    <a:pt x="158688" y="59102"/>
                  </a:lnTo>
                  <a:cubicBezTo>
                    <a:pt x="157127" y="59102"/>
                    <a:pt x="155789" y="58549"/>
                    <a:pt x="154674" y="57657"/>
                  </a:cubicBezTo>
                  <a:cubicBezTo>
                    <a:pt x="154005" y="57880"/>
                    <a:pt x="152997" y="57987"/>
                    <a:pt x="151997" y="57987"/>
                  </a:cubicBezTo>
                  <a:cubicBezTo>
                    <a:pt x="148536" y="57987"/>
                    <a:pt x="144299" y="57095"/>
                    <a:pt x="144299" y="57095"/>
                  </a:cubicBezTo>
                  <a:cubicBezTo>
                    <a:pt x="145637" y="55872"/>
                    <a:pt x="143629" y="37914"/>
                    <a:pt x="151774" y="31563"/>
                  </a:cubicBezTo>
                  <a:cubicBezTo>
                    <a:pt x="154897" y="29332"/>
                    <a:pt x="157457" y="28547"/>
                    <a:pt x="159464" y="28547"/>
                  </a:cubicBezTo>
                  <a:cubicBezTo>
                    <a:pt x="161695" y="28547"/>
                    <a:pt x="163256" y="29439"/>
                    <a:pt x="164148" y="30108"/>
                  </a:cubicBezTo>
                  <a:lnTo>
                    <a:pt x="164041" y="30001"/>
                  </a:lnTo>
                  <a:cubicBezTo>
                    <a:pt x="164041" y="29778"/>
                    <a:pt x="163925" y="29555"/>
                    <a:pt x="163925" y="29332"/>
                  </a:cubicBezTo>
                  <a:cubicBezTo>
                    <a:pt x="163925" y="29332"/>
                    <a:pt x="163818" y="29216"/>
                    <a:pt x="163818" y="29109"/>
                  </a:cubicBezTo>
                  <a:lnTo>
                    <a:pt x="163818" y="28993"/>
                  </a:lnTo>
                  <a:cubicBezTo>
                    <a:pt x="163818" y="28886"/>
                    <a:pt x="163702" y="28886"/>
                    <a:pt x="163702" y="28886"/>
                  </a:cubicBezTo>
                  <a:cubicBezTo>
                    <a:pt x="163702" y="28770"/>
                    <a:pt x="163702" y="28770"/>
                    <a:pt x="163818" y="28663"/>
                  </a:cubicBezTo>
                  <a:lnTo>
                    <a:pt x="163925" y="28663"/>
                  </a:lnTo>
                  <a:cubicBezTo>
                    <a:pt x="164148" y="28663"/>
                    <a:pt x="164371" y="28886"/>
                    <a:pt x="164371" y="28993"/>
                  </a:cubicBezTo>
                  <a:cubicBezTo>
                    <a:pt x="164594" y="29216"/>
                    <a:pt x="164710" y="29439"/>
                    <a:pt x="164817" y="29662"/>
                  </a:cubicBezTo>
                  <a:lnTo>
                    <a:pt x="164933" y="29778"/>
                  </a:lnTo>
                  <a:cubicBezTo>
                    <a:pt x="164933" y="29778"/>
                    <a:pt x="164933" y="29662"/>
                    <a:pt x="165040" y="29662"/>
                  </a:cubicBezTo>
                  <a:cubicBezTo>
                    <a:pt x="165156" y="29439"/>
                    <a:pt x="165379" y="29216"/>
                    <a:pt x="165602" y="28993"/>
                  </a:cubicBezTo>
                  <a:lnTo>
                    <a:pt x="165825" y="28770"/>
                  </a:lnTo>
                  <a:cubicBezTo>
                    <a:pt x="165932" y="28770"/>
                    <a:pt x="166048" y="28663"/>
                    <a:pt x="166271" y="28663"/>
                  </a:cubicBezTo>
                  <a:cubicBezTo>
                    <a:pt x="166378" y="28663"/>
                    <a:pt x="166378" y="28663"/>
                    <a:pt x="166378" y="28770"/>
                  </a:cubicBezTo>
                  <a:cubicBezTo>
                    <a:pt x="166494" y="28770"/>
                    <a:pt x="166494" y="28886"/>
                    <a:pt x="166378" y="28993"/>
                  </a:cubicBezTo>
                  <a:cubicBezTo>
                    <a:pt x="166271" y="29109"/>
                    <a:pt x="166155" y="29332"/>
                    <a:pt x="165932" y="29555"/>
                  </a:cubicBezTo>
                  <a:cubicBezTo>
                    <a:pt x="165932" y="29583"/>
                    <a:pt x="165932" y="29604"/>
                    <a:pt x="165930" y="29619"/>
                  </a:cubicBezTo>
                  <a:lnTo>
                    <a:pt x="165930" y="29619"/>
                  </a:lnTo>
                  <a:cubicBezTo>
                    <a:pt x="166118" y="29555"/>
                    <a:pt x="166306" y="29555"/>
                    <a:pt x="166494" y="29555"/>
                  </a:cubicBezTo>
                  <a:cubicBezTo>
                    <a:pt x="166717" y="29439"/>
                    <a:pt x="166940" y="29439"/>
                    <a:pt x="167163" y="29439"/>
                  </a:cubicBezTo>
                  <a:lnTo>
                    <a:pt x="167493" y="29439"/>
                  </a:lnTo>
                  <a:cubicBezTo>
                    <a:pt x="167493" y="29439"/>
                    <a:pt x="167609" y="29662"/>
                    <a:pt x="167493" y="29662"/>
                  </a:cubicBezTo>
                  <a:cubicBezTo>
                    <a:pt x="167270" y="29885"/>
                    <a:pt x="167047" y="30001"/>
                    <a:pt x="166717" y="30108"/>
                  </a:cubicBezTo>
                  <a:lnTo>
                    <a:pt x="166048" y="30447"/>
                  </a:lnTo>
                  <a:lnTo>
                    <a:pt x="165932" y="30555"/>
                  </a:lnTo>
                  <a:cubicBezTo>
                    <a:pt x="167609" y="30555"/>
                    <a:pt x="170616" y="31117"/>
                    <a:pt x="173408" y="35015"/>
                  </a:cubicBezTo>
                  <a:cubicBezTo>
                    <a:pt x="177422" y="40707"/>
                    <a:pt x="177083" y="54534"/>
                    <a:pt x="177083" y="54534"/>
                  </a:cubicBezTo>
                  <a:cubicBezTo>
                    <a:pt x="175638" y="55533"/>
                    <a:pt x="174184" y="55872"/>
                    <a:pt x="173069" y="55872"/>
                  </a:cubicBezTo>
                  <a:cubicBezTo>
                    <a:pt x="172623" y="55872"/>
                    <a:pt x="172177" y="55756"/>
                    <a:pt x="171847" y="55756"/>
                  </a:cubicBezTo>
                  <a:cubicBezTo>
                    <a:pt x="171847" y="58103"/>
                    <a:pt x="171954" y="60217"/>
                    <a:pt x="171954" y="61448"/>
                  </a:cubicBezTo>
                  <a:lnTo>
                    <a:pt x="172070" y="61448"/>
                  </a:lnTo>
                  <a:lnTo>
                    <a:pt x="192588" y="60556"/>
                  </a:lnTo>
                  <a:lnTo>
                    <a:pt x="182659" y="38137"/>
                  </a:lnTo>
                  <a:cubicBezTo>
                    <a:pt x="187343" y="33008"/>
                    <a:pt x="198048" y="29109"/>
                    <a:pt x="198048" y="29109"/>
                  </a:cubicBezTo>
                  <a:cubicBezTo>
                    <a:pt x="198048" y="29109"/>
                    <a:pt x="216782" y="59325"/>
                    <a:pt x="211545" y="71814"/>
                  </a:cubicBezTo>
                  <a:cubicBezTo>
                    <a:pt x="207977" y="80182"/>
                    <a:pt x="196826" y="81520"/>
                    <a:pt x="189912" y="81520"/>
                  </a:cubicBezTo>
                  <a:cubicBezTo>
                    <a:pt x="187789" y="81520"/>
                    <a:pt x="186120" y="81404"/>
                    <a:pt x="185112" y="81297"/>
                  </a:cubicBezTo>
                  <a:cubicBezTo>
                    <a:pt x="184443" y="81181"/>
                    <a:pt x="183997" y="81181"/>
                    <a:pt x="183890" y="81181"/>
                  </a:cubicBezTo>
                  <a:cubicBezTo>
                    <a:pt x="183890" y="81181"/>
                    <a:pt x="183890" y="81404"/>
                    <a:pt x="183997" y="81851"/>
                  </a:cubicBezTo>
                  <a:cubicBezTo>
                    <a:pt x="184220" y="82636"/>
                    <a:pt x="184443" y="83528"/>
                    <a:pt x="184559" y="84527"/>
                  </a:cubicBezTo>
                  <a:lnTo>
                    <a:pt x="184443" y="84527"/>
                  </a:lnTo>
                  <a:cubicBezTo>
                    <a:pt x="184782" y="86311"/>
                    <a:pt x="185005" y="88541"/>
                    <a:pt x="185112" y="90664"/>
                  </a:cubicBezTo>
                  <a:cubicBezTo>
                    <a:pt x="185228" y="93225"/>
                    <a:pt x="184220" y="99139"/>
                    <a:pt x="183328" y="104153"/>
                  </a:cubicBezTo>
                  <a:cubicBezTo>
                    <a:pt x="196041" y="109952"/>
                    <a:pt x="216559" y="123333"/>
                    <a:pt x="220350" y="144744"/>
                  </a:cubicBezTo>
                  <a:lnTo>
                    <a:pt x="22035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1" name="Google Shape;1371;p51"/>
            <p:cNvSpPr/>
            <p:nvPr/>
          </p:nvSpPr>
          <p:spPr>
            <a:xfrm>
              <a:off x="5613050" y="3499125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0" y="0"/>
                  </a:moveTo>
                  <a:lnTo>
                    <a:pt x="0" y="7922"/>
                  </a:lnTo>
                  <a:lnTo>
                    <a:pt x="18957" y="7922"/>
                  </a:lnTo>
                  <a:lnTo>
                    <a:pt x="18957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2" name="Google Shape;1372;p51"/>
            <p:cNvSpPr/>
            <p:nvPr/>
          </p:nvSpPr>
          <p:spPr>
            <a:xfrm>
              <a:off x="5819350" y="3231500"/>
              <a:ext cx="473950" cy="198050"/>
            </a:xfrm>
            <a:custGeom>
              <a:avLst/>
              <a:gdLst/>
              <a:ahLst/>
              <a:cxnLst/>
              <a:rect l="l" t="t" r="r" b="b"/>
              <a:pathLst>
                <a:path w="18958" h="7922" extrusionOk="0">
                  <a:moveTo>
                    <a:pt x="0" y="0"/>
                  </a:moveTo>
                  <a:lnTo>
                    <a:pt x="0" y="7922"/>
                  </a:lnTo>
                  <a:lnTo>
                    <a:pt x="18957" y="7922"/>
                  </a:lnTo>
                  <a:lnTo>
                    <a:pt x="18957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3" name="Google Shape;1373;p51"/>
            <p:cNvSpPr/>
            <p:nvPr/>
          </p:nvSpPr>
          <p:spPr>
            <a:xfrm>
              <a:off x="4891100" y="1358075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1" y="0"/>
                  </a:moveTo>
                  <a:lnTo>
                    <a:pt x="1" y="7922"/>
                  </a:lnTo>
                  <a:lnTo>
                    <a:pt x="18958" y="7922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4" name="Google Shape;1374;p51"/>
            <p:cNvSpPr/>
            <p:nvPr/>
          </p:nvSpPr>
          <p:spPr>
            <a:xfrm>
              <a:off x="5088925" y="1123900"/>
              <a:ext cx="473950" cy="195175"/>
            </a:xfrm>
            <a:custGeom>
              <a:avLst/>
              <a:gdLst/>
              <a:ahLst/>
              <a:cxnLst/>
              <a:rect l="l" t="t" r="r" b="b"/>
              <a:pathLst>
                <a:path w="18958" h="7807" extrusionOk="0">
                  <a:moveTo>
                    <a:pt x="1" y="0"/>
                  </a:moveTo>
                  <a:lnTo>
                    <a:pt x="1" y="7806"/>
                  </a:lnTo>
                  <a:lnTo>
                    <a:pt x="18958" y="7806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5" name="Google Shape;1375;p51"/>
            <p:cNvSpPr/>
            <p:nvPr/>
          </p:nvSpPr>
          <p:spPr>
            <a:xfrm>
              <a:off x="1027175" y="1118325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1" y="0"/>
                  </a:moveTo>
                  <a:lnTo>
                    <a:pt x="1" y="7922"/>
                  </a:lnTo>
                  <a:lnTo>
                    <a:pt x="18958" y="7922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6" name="Google Shape;1376;p51"/>
            <p:cNvSpPr/>
            <p:nvPr/>
          </p:nvSpPr>
          <p:spPr>
            <a:xfrm>
              <a:off x="1553975" y="1118325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0" y="0"/>
                  </a:moveTo>
                  <a:lnTo>
                    <a:pt x="0" y="7922"/>
                  </a:lnTo>
                  <a:lnTo>
                    <a:pt x="18957" y="7922"/>
                  </a:lnTo>
                  <a:lnTo>
                    <a:pt x="18957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7" name="Google Shape;1377;p51"/>
            <p:cNvSpPr/>
            <p:nvPr/>
          </p:nvSpPr>
          <p:spPr>
            <a:xfrm>
              <a:off x="929500" y="1372125"/>
              <a:ext cx="471275" cy="195175"/>
            </a:xfrm>
            <a:custGeom>
              <a:avLst/>
              <a:gdLst/>
              <a:ahLst/>
              <a:cxnLst/>
              <a:rect l="l" t="t" r="r" b="b"/>
              <a:pathLst>
                <a:path w="18851" h="7807" extrusionOk="0">
                  <a:moveTo>
                    <a:pt x="0" y="0"/>
                  </a:moveTo>
                  <a:lnTo>
                    <a:pt x="0" y="7806"/>
                  </a:lnTo>
                  <a:lnTo>
                    <a:pt x="18850" y="7806"/>
                  </a:lnTo>
                  <a:lnTo>
                    <a:pt x="18850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8" name="Google Shape;1378;p51"/>
            <p:cNvSpPr/>
            <p:nvPr/>
          </p:nvSpPr>
          <p:spPr>
            <a:xfrm>
              <a:off x="3460850" y="4162625"/>
              <a:ext cx="473950" cy="195175"/>
            </a:xfrm>
            <a:custGeom>
              <a:avLst/>
              <a:gdLst/>
              <a:ahLst/>
              <a:cxnLst/>
              <a:rect l="l" t="t" r="r" b="b"/>
              <a:pathLst>
                <a:path w="18958" h="7807" extrusionOk="0">
                  <a:moveTo>
                    <a:pt x="0" y="0"/>
                  </a:moveTo>
                  <a:lnTo>
                    <a:pt x="0" y="7806"/>
                  </a:lnTo>
                  <a:lnTo>
                    <a:pt x="18957" y="7806"/>
                  </a:lnTo>
                  <a:lnTo>
                    <a:pt x="18957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9" name="Google Shape;1379;p51"/>
            <p:cNvSpPr/>
            <p:nvPr/>
          </p:nvSpPr>
          <p:spPr>
            <a:xfrm>
              <a:off x="3982275" y="4162625"/>
              <a:ext cx="473950" cy="195175"/>
            </a:xfrm>
            <a:custGeom>
              <a:avLst/>
              <a:gdLst/>
              <a:ahLst/>
              <a:cxnLst/>
              <a:rect l="l" t="t" r="r" b="b"/>
              <a:pathLst>
                <a:path w="18958" h="7807" extrusionOk="0">
                  <a:moveTo>
                    <a:pt x="1" y="0"/>
                  </a:moveTo>
                  <a:lnTo>
                    <a:pt x="1" y="7806"/>
                  </a:lnTo>
                  <a:lnTo>
                    <a:pt x="18958" y="7806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0" name="Google Shape;1380;p51"/>
            <p:cNvSpPr/>
            <p:nvPr/>
          </p:nvSpPr>
          <p:spPr>
            <a:xfrm>
              <a:off x="3731375" y="4396800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0" y="0"/>
                  </a:moveTo>
                  <a:lnTo>
                    <a:pt x="0" y="7922"/>
                  </a:lnTo>
                  <a:lnTo>
                    <a:pt x="18958" y="7922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1" name="Google Shape;1381;p51"/>
            <p:cNvSpPr/>
            <p:nvPr/>
          </p:nvSpPr>
          <p:spPr>
            <a:xfrm>
              <a:off x="238125" y="845125"/>
              <a:ext cx="7142425" cy="4014475"/>
            </a:xfrm>
            <a:custGeom>
              <a:avLst/>
              <a:gdLst/>
              <a:ahLst/>
              <a:cxnLst/>
              <a:rect l="l" t="t" r="r" b="b"/>
              <a:pathLst>
                <a:path w="285697" h="160579" extrusionOk="0">
                  <a:moveTo>
                    <a:pt x="158688" y="142067"/>
                  </a:moveTo>
                  <a:lnTo>
                    <a:pt x="158688" y="149989"/>
                  </a:lnTo>
                  <a:lnTo>
                    <a:pt x="139730" y="149989"/>
                  </a:lnTo>
                  <a:lnTo>
                    <a:pt x="139730" y="142067"/>
                  </a:lnTo>
                  <a:close/>
                  <a:moveTo>
                    <a:pt x="0" y="0"/>
                  </a:moveTo>
                  <a:lnTo>
                    <a:pt x="0" y="141737"/>
                  </a:lnTo>
                  <a:lnTo>
                    <a:pt x="113520" y="141737"/>
                  </a:lnTo>
                  <a:lnTo>
                    <a:pt x="113520" y="160579"/>
                  </a:lnTo>
                  <a:lnTo>
                    <a:pt x="285696" y="160579"/>
                  </a:lnTo>
                  <a:lnTo>
                    <a:pt x="285696" y="144744"/>
                  </a:lnTo>
                  <a:cubicBezTo>
                    <a:pt x="281905" y="123333"/>
                    <a:pt x="261387" y="109952"/>
                    <a:pt x="248674" y="104153"/>
                  </a:cubicBezTo>
                  <a:cubicBezTo>
                    <a:pt x="247898" y="108614"/>
                    <a:pt x="247113" y="112298"/>
                    <a:pt x="247113" y="112298"/>
                  </a:cubicBezTo>
                  <a:cubicBezTo>
                    <a:pt x="247675" y="113190"/>
                    <a:pt x="248228" y="114189"/>
                    <a:pt x="248790" y="115197"/>
                  </a:cubicBezTo>
                  <a:cubicBezTo>
                    <a:pt x="254919" y="127910"/>
                    <a:pt x="257149" y="151551"/>
                    <a:pt x="257711" y="160472"/>
                  </a:cubicBezTo>
                  <a:lnTo>
                    <a:pt x="200500" y="160472"/>
                  </a:lnTo>
                  <a:cubicBezTo>
                    <a:pt x="199501" y="138499"/>
                    <a:pt x="206638" y="122441"/>
                    <a:pt x="209868" y="116420"/>
                  </a:cubicBezTo>
                  <a:cubicBezTo>
                    <a:pt x="210760" y="114635"/>
                    <a:pt x="211429" y="113636"/>
                    <a:pt x="211429" y="113636"/>
                  </a:cubicBezTo>
                  <a:lnTo>
                    <a:pt x="210760" y="108507"/>
                  </a:lnTo>
                  <a:cubicBezTo>
                    <a:pt x="203293" y="111406"/>
                    <a:pt x="195487" y="114974"/>
                    <a:pt x="187788" y="118427"/>
                  </a:cubicBezTo>
                  <a:cubicBezTo>
                    <a:pt x="175861" y="124002"/>
                    <a:pt x="164263" y="129471"/>
                    <a:pt x="155003" y="132700"/>
                  </a:cubicBezTo>
                  <a:lnTo>
                    <a:pt x="168724" y="132700"/>
                  </a:lnTo>
                  <a:lnTo>
                    <a:pt x="168724" y="140506"/>
                  </a:lnTo>
                  <a:lnTo>
                    <a:pt x="149767" y="140506"/>
                  </a:lnTo>
                  <a:lnTo>
                    <a:pt x="149767" y="134262"/>
                  </a:lnTo>
                  <a:cubicBezTo>
                    <a:pt x="149097" y="134485"/>
                    <a:pt x="148535" y="134601"/>
                    <a:pt x="147866" y="134708"/>
                  </a:cubicBezTo>
                  <a:lnTo>
                    <a:pt x="147866" y="140506"/>
                  </a:lnTo>
                  <a:lnTo>
                    <a:pt x="128909" y="140506"/>
                  </a:lnTo>
                  <a:lnTo>
                    <a:pt x="128909" y="132700"/>
                  </a:lnTo>
                  <a:lnTo>
                    <a:pt x="136269" y="132700"/>
                  </a:lnTo>
                  <a:cubicBezTo>
                    <a:pt x="133593" y="129248"/>
                    <a:pt x="133263" y="123333"/>
                    <a:pt x="134039" y="116196"/>
                  </a:cubicBezTo>
                  <a:lnTo>
                    <a:pt x="40261" y="116196"/>
                  </a:lnTo>
                  <a:lnTo>
                    <a:pt x="40261" y="28886"/>
                  </a:lnTo>
                  <a:lnTo>
                    <a:pt x="27655" y="28886"/>
                  </a:lnTo>
                  <a:lnTo>
                    <a:pt x="27655" y="21080"/>
                  </a:lnTo>
                  <a:lnTo>
                    <a:pt x="40261" y="21080"/>
                  </a:lnTo>
                  <a:lnTo>
                    <a:pt x="40261" y="18850"/>
                  </a:lnTo>
                  <a:lnTo>
                    <a:pt x="31563" y="18850"/>
                  </a:lnTo>
                  <a:lnTo>
                    <a:pt x="31563" y="10928"/>
                  </a:lnTo>
                  <a:lnTo>
                    <a:pt x="50520" y="10928"/>
                  </a:lnTo>
                  <a:lnTo>
                    <a:pt x="50520" y="18511"/>
                  </a:lnTo>
                  <a:lnTo>
                    <a:pt x="52634" y="18511"/>
                  </a:lnTo>
                  <a:lnTo>
                    <a:pt x="52634" y="10928"/>
                  </a:lnTo>
                  <a:lnTo>
                    <a:pt x="71591" y="10928"/>
                  </a:lnTo>
                  <a:lnTo>
                    <a:pt x="71591" y="18511"/>
                  </a:lnTo>
                  <a:lnTo>
                    <a:pt x="79397" y="18511"/>
                  </a:lnTo>
                  <a:cubicBezTo>
                    <a:pt x="80735" y="13382"/>
                    <a:pt x="81405" y="9483"/>
                    <a:pt x="80735" y="7699"/>
                  </a:cubicBezTo>
                  <a:cubicBezTo>
                    <a:pt x="79397" y="4461"/>
                    <a:pt x="72822" y="1784"/>
                    <a:pt x="65347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1027175" y="1118325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1" y="0"/>
                  </a:moveTo>
                  <a:lnTo>
                    <a:pt x="1" y="7922"/>
                  </a:lnTo>
                  <a:lnTo>
                    <a:pt x="8699" y="7922"/>
                  </a:lnTo>
                  <a:lnTo>
                    <a:pt x="8699" y="7583"/>
                  </a:lnTo>
                  <a:lnTo>
                    <a:pt x="18958" y="7583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1553975" y="1118325"/>
              <a:ext cx="473950" cy="189600"/>
            </a:xfrm>
            <a:custGeom>
              <a:avLst/>
              <a:gdLst/>
              <a:ahLst/>
              <a:cxnLst/>
              <a:rect l="l" t="t" r="r" b="b"/>
              <a:pathLst>
                <a:path w="18958" h="7584" extrusionOk="0">
                  <a:moveTo>
                    <a:pt x="0" y="0"/>
                  </a:moveTo>
                  <a:lnTo>
                    <a:pt x="0" y="7583"/>
                  </a:lnTo>
                  <a:lnTo>
                    <a:pt x="18957" y="7583"/>
                  </a:lnTo>
                  <a:lnTo>
                    <a:pt x="18957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4" name="Google Shape;1384;p51"/>
            <p:cNvSpPr/>
            <p:nvPr/>
          </p:nvSpPr>
          <p:spPr>
            <a:xfrm>
              <a:off x="929500" y="1372125"/>
              <a:ext cx="315150" cy="195175"/>
            </a:xfrm>
            <a:custGeom>
              <a:avLst/>
              <a:gdLst/>
              <a:ahLst/>
              <a:cxnLst/>
              <a:rect l="l" t="t" r="r" b="b"/>
              <a:pathLst>
                <a:path w="12606" h="7807" extrusionOk="0">
                  <a:moveTo>
                    <a:pt x="0" y="0"/>
                  </a:moveTo>
                  <a:lnTo>
                    <a:pt x="0" y="7806"/>
                  </a:lnTo>
                  <a:lnTo>
                    <a:pt x="12606" y="7806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3460850" y="4162625"/>
              <a:ext cx="473950" cy="195175"/>
            </a:xfrm>
            <a:custGeom>
              <a:avLst/>
              <a:gdLst/>
              <a:ahLst/>
              <a:cxnLst/>
              <a:rect l="l" t="t" r="r" b="b"/>
              <a:pathLst>
                <a:path w="18958" h="7807" extrusionOk="0">
                  <a:moveTo>
                    <a:pt x="0" y="0"/>
                  </a:moveTo>
                  <a:lnTo>
                    <a:pt x="0" y="7806"/>
                  </a:lnTo>
                  <a:lnTo>
                    <a:pt x="18957" y="7806"/>
                  </a:lnTo>
                  <a:lnTo>
                    <a:pt x="18957" y="2008"/>
                  </a:lnTo>
                  <a:cubicBezTo>
                    <a:pt x="17066" y="2454"/>
                    <a:pt x="15282" y="2677"/>
                    <a:pt x="13828" y="2677"/>
                  </a:cubicBezTo>
                  <a:cubicBezTo>
                    <a:pt x="11597" y="2677"/>
                    <a:pt x="9813" y="2231"/>
                    <a:pt x="8591" y="1232"/>
                  </a:cubicBezTo>
                  <a:lnTo>
                    <a:pt x="7360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3982275" y="4162625"/>
              <a:ext cx="473950" cy="195175"/>
            </a:xfrm>
            <a:custGeom>
              <a:avLst/>
              <a:gdLst/>
              <a:ahLst/>
              <a:cxnLst/>
              <a:rect l="l" t="t" r="r" b="b"/>
              <a:pathLst>
                <a:path w="18958" h="7807" extrusionOk="0">
                  <a:moveTo>
                    <a:pt x="5237" y="0"/>
                  </a:moveTo>
                  <a:cubicBezTo>
                    <a:pt x="3453" y="562"/>
                    <a:pt x="1669" y="1116"/>
                    <a:pt x="1" y="1562"/>
                  </a:cubicBezTo>
                  <a:lnTo>
                    <a:pt x="1" y="7806"/>
                  </a:lnTo>
                  <a:lnTo>
                    <a:pt x="18958" y="7806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7" name="Google Shape;1387;p51"/>
            <p:cNvSpPr/>
            <p:nvPr/>
          </p:nvSpPr>
          <p:spPr>
            <a:xfrm>
              <a:off x="3731375" y="4396800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0" y="0"/>
                  </a:moveTo>
                  <a:lnTo>
                    <a:pt x="0" y="7922"/>
                  </a:lnTo>
                  <a:lnTo>
                    <a:pt x="18958" y="7922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949125" y="1291174"/>
              <a:ext cx="3953150" cy="2442150"/>
            </a:xfrm>
            <a:custGeom>
              <a:avLst/>
              <a:gdLst/>
              <a:ahLst/>
              <a:cxnLst/>
              <a:rect l="l" t="t" r="r" b="b"/>
              <a:pathLst>
                <a:path w="145637" h="96348" extrusionOk="0">
                  <a:moveTo>
                    <a:pt x="1" y="0"/>
                  </a:moveTo>
                  <a:lnTo>
                    <a:pt x="1" y="96347"/>
                  </a:lnTo>
                  <a:lnTo>
                    <a:pt x="145637" y="96347"/>
                  </a:lnTo>
                  <a:lnTo>
                    <a:pt x="145637" y="0"/>
                  </a:ln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935075" y="1275243"/>
              <a:ext cx="3983926" cy="2474808"/>
            </a:xfrm>
            <a:custGeom>
              <a:avLst/>
              <a:gdLst/>
              <a:ahLst/>
              <a:cxnLst/>
              <a:rect l="l" t="t" r="r" b="b"/>
              <a:pathLst>
                <a:path w="146975" h="97686" extrusionOk="0">
                  <a:moveTo>
                    <a:pt x="145637" y="1338"/>
                  </a:moveTo>
                  <a:lnTo>
                    <a:pt x="145637" y="96347"/>
                  </a:lnTo>
                  <a:lnTo>
                    <a:pt x="1339" y="96347"/>
                  </a:lnTo>
                  <a:lnTo>
                    <a:pt x="1339" y="1338"/>
                  </a:lnTo>
                  <a:close/>
                  <a:moveTo>
                    <a:pt x="1" y="0"/>
                  </a:moveTo>
                  <a:lnTo>
                    <a:pt x="1" y="97685"/>
                  </a:lnTo>
                  <a:lnTo>
                    <a:pt x="146975" y="97685"/>
                  </a:lnTo>
                  <a:lnTo>
                    <a:pt x="146975" y="97016"/>
                  </a:lnTo>
                  <a:lnTo>
                    <a:pt x="146975" y="0"/>
                  </a:ln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1409001" y="1503125"/>
              <a:ext cx="3055474" cy="1842800"/>
            </a:xfrm>
            <a:custGeom>
              <a:avLst/>
              <a:gdLst/>
              <a:ahLst/>
              <a:cxnLst/>
              <a:rect l="l" t="t" r="r" b="b"/>
              <a:pathLst>
                <a:path w="110506" h="65348" extrusionOk="0">
                  <a:moveTo>
                    <a:pt x="22303" y="1"/>
                  </a:moveTo>
                  <a:cubicBezTo>
                    <a:pt x="21741" y="1"/>
                    <a:pt x="21188" y="224"/>
                    <a:pt x="20626" y="554"/>
                  </a:cubicBezTo>
                  <a:cubicBezTo>
                    <a:pt x="17397" y="2561"/>
                    <a:pt x="13828" y="4123"/>
                    <a:pt x="10813" y="6353"/>
                  </a:cubicBezTo>
                  <a:cubicBezTo>
                    <a:pt x="9029" y="7691"/>
                    <a:pt x="7584" y="9145"/>
                    <a:pt x="6469" y="10929"/>
                  </a:cubicBezTo>
                  <a:cubicBezTo>
                    <a:pt x="6353" y="10929"/>
                    <a:pt x="6353" y="11036"/>
                    <a:pt x="6353" y="11152"/>
                  </a:cubicBezTo>
                  <a:cubicBezTo>
                    <a:pt x="3230" y="15274"/>
                    <a:pt x="1116" y="20180"/>
                    <a:pt x="1" y="25310"/>
                  </a:cubicBezTo>
                  <a:cubicBezTo>
                    <a:pt x="1" y="25426"/>
                    <a:pt x="108" y="25649"/>
                    <a:pt x="224" y="25649"/>
                  </a:cubicBezTo>
                  <a:cubicBezTo>
                    <a:pt x="224" y="25649"/>
                    <a:pt x="224" y="25533"/>
                    <a:pt x="331" y="25533"/>
                  </a:cubicBezTo>
                  <a:lnTo>
                    <a:pt x="3346" y="23526"/>
                  </a:lnTo>
                  <a:lnTo>
                    <a:pt x="3346" y="23526"/>
                  </a:lnTo>
                  <a:cubicBezTo>
                    <a:pt x="554" y="32670"/>
                    <a:pt x="1223" y="42706"/>
                    <a:pt x="4907" y="51520"/>
                  </a:cubicBezTo>
                  <a:cubicBezTo>
                    <a:pt x="6023" y="54080"/>
                    <a:pt x="7361" y="56534"/>
                    <a:pt x="8922" y="58764"/>
                  </a:cubicBezTo>
                  <a:cubicBezTo>
                    <a:pt x="8922" y="58880"/>
                    <a:pt x="9029" y="58880"/>
                    <a:pt x="9145" y="58880"/>
                  </a:cubicBezTo>
                  <a:cubicBezTo>
                    <a:pt x="9252" y="58880"/>
                    <a:pt x="9368" y="58880"/>
                    <a:pt x="9368" y="58657"/>
                  </a:cubicBezTo>
                  <a:cubicBezTo>
                    <a:pt x="9475" y="57872"/>
                    <a:pt x="9698" y="57096"/>
                    <a:pt x="9814" y="56311"/>
                  </a:cubicBezTo>
                  <a:cubicBezTo>
                    <a:pt x="15390" y="60664"/>
                    <a:pt x="21964" y="63117"/>
                    <a:pt x="28878" y="64232"/>
                  </a:cubicBezTo>
                  <a:cubicBezTo>
                    <a:pt x="33785" y="65125"/>
                    <a:pt x="38807" y="65348"/>
                    <a:pt x="43821" y="65348"/>
                  </a:cubicBezTo>
                  <a:cubicBezTo>
                    <a:pt x="46836" y="65348"/>
                    <a:pt x="49843" y="65348"/>
                    <a:pt x="52858" y="65232"/>
                  </a:cubicBezTo>
                  <a:cubicBezTo>
                    <a:pt x="55641" y="65125"/>
                    <a:pt x="58434" y="65009"/>
                    <a:pt x="61217" y="65009"/>
                  </a:cubicBezTo>
                  <a:cubicBezTo>
                    <a:pt x="63340" y="65009"/>
                    <a:pt x="65455" y="65125"/>
                    <a:pt x="67462" y="65232"/>
                  </a:cubicBezTo>
                  <a:cubicBezTo>
                    <a:pt x="67801" y="65232"/>
                    <a:pt x="67801" y="64902"/>
                    <a:pt x="67685" y="64786"/>
                  </a:cubicBezTo>
                  <a:cubicBezTo>
                    <a:pt x="67578" y="64563"/>
                    <a:pt x="67355" y="64455"/>
                    <a:pt x="67239" y="64232"/>
                  </a:cubicBezTo>
                  <a:lnTo>
                    <a:pt x="67239" y="64232"/>
                  </a:lnTo>
                  <a:cubicBezTo>
                    <a:pt x="68354" y="64563"/>
                    <a:pt x="69469" y="64678"/>
                    <a:pt x="70584" y="64678"/>
                  </a:cubicBezTo>
                  <a:cubicBezTo>
                    <a:pt x="71592" y="64678"/>
                    <a:pt x="72707" y="64563"/>
                    <a:pt x="73707" y="64455"/>
                  </a:cubicBezTo>
                  <a:cubicBezTo>
                    <a:pt x="76383" y="64009"/>
                    <a:pt x="79175" y="63340"/>
                    <a:pt x="81851" y="62555"/>
                  </a:cubicBezTo>
                  <a:cubicBezTo>
                    <a:pt x="84635" y="61779"/>
                    <a:pt x="87311" y="60887"/>
                    <a:pt x="89987" y="59772"/>
                  </a:cubicBezTo>
                  <a:cubicBezTo>
                    <a:pt x="92334" y="58764"/>
                    <a:pt x="94671" y="57649"/>
                    <a:pt x="96678" y="55980"/>
                  </a:cubicBezTo>
                  <a:cubicBezTo>
                    <a:pt x="98801" y="54196"/>
                    <a:pt x="100586" y="52073"/>
                    <a:pt x="102370" y="50066"/>
                  </a:cubicBezTo>
                  <a:cubicBezTo>
                    <a:pt x="104038" y="48175"/>
                    <a:pt x="105715" y="46167"/>
                    <a:pt x="107053" y="44044"/>
                  </a:cubicBezTo>
                  <a:cubicBezTo>
                    <a:pt x="108392" y="41930"/>
                    <a:pt x="109507" y="39584"/>
                    <a:pt x="110060" y="37130"/>
                  </a:cubicBezTo>
                  <a:cubicBezTo>
                    <a:pt x="110506" y="34677"/>
                    <a:pt x="110506" y="32117"/>
                    <a:pt x="110176" y="29663"/>
                  </a:cubicBezTo>
                  <a:cubicBezTo>
                    <a:pt x="109284" y="23749"/>
                    <a:pt x="106384" y="18289"/>
                    <a:pt x="103262" y="13160"/>
                  </a:cubicBezTo>
                  <a:cubicBezTo>
                    <a:pt x="103146" y="13044"/>
                    <a:pt x="103146" y="13044"/>
                    <a:pt x="103039" y="13044"/>
                  </a:cubicBezTo>
                  <a:cubicBezTo>
                    <a:pt x="102923" y="13044"/>
                    <a:pt x="102816" y="13044"/>
                    <a:pt x="102816" y="13160"/>
                  </a:cubicBezTo>
                  <a:cubicBezTo>
                    <a:pt x="102816" y="13044"/>
                    <a:pt x="102700" y="13044"/>
                    <a:pt x="102700" y="13044"/>
                  </a:cubicBezTo>
                  <a:cubicBezTo>
                    <a:pt x="102593" y="13044"/>
                    <a:pt x="102593" y="13160"/>
                    <a:pt x="102593" y="13160"/>
                  </a:cubicBezTo>
                  <a:lnTo>
                    <a:pt x="102593" y="15390"/>
                  </a:lnTo>
                  <a:cubicBezTo>
                    <a:pt x="101362" y="11821"/>
                    <a:pt x="98685" y="9029"/>
                    <a:pt x="95456" y="7138"/>
                  </a:cubicBezTo>
                  <a:cubicBezTo>
                    <a:pt x="91549" y="4569"/>
                    <a:pt x="86865" y="3230"/>
                    <a:pt x="82297" y="2338"/>
                  </a:cubicBezTo>
                  <a:cubicBezTo>
                    <a:pt x="77052" y="1223"/>
                    <a:pt x="71592" y="893"/>
                    <a:pt x="66124" y="777"/>
                  </a:cubicBezTo>
                  <a:lnTo>
                    <a:pt x="65794" y="777"/>
                  </a:lnTo>
                  <a:cubicBezTo>
                    <a:pt x="60441" y="777"/>
                    <a:pt x="54972" y="1223"/>
                    <a:pt x="49620" y="1669"/>
                  </a:cubicBezTo>
                  <a:cubicBezTo>
                    <a:pt x="43937" y="2231"/>
                    <a:pt x="38245" y="3007"/>
                    <a:pt x="32670" y="4015"/>
                  </a:cubicBezTo>
                  <a:cubicBezTo>
                    <a:pt x="32001" y="4123"/>
                    <a:pt x="31332" y="4238"/>
                    <a:pt x="30555" y="4462"/>
                  </a:cubicBezTo>
                  <a:cubicBezTo>
                    <a:pt x="30332" y="4462"/>
                    <a:pt x="30332" y="4685"/>
                    <a:pt x="30332" y="4792"/>
                  </a:cubicBezTo>
                  <a:lnTo>
                    <a:pt x="30332" y="4908"/>
                  </a:lnTo>
                  <a:cubicBezTo>
                    <a:pt x="29993" y="4792"/>
                    <a:pt x="29663" y="4685"/>
                    <a:pt x="29324" y="4462"/>
                  </a:cubicBezTo>
                  <a:cubicBezTo>
                    <a:pt x="28878" y="4238"/>
                    <a:pt x="28325" y="4015"/>
                    <a:pt x="27879" y="3792"/>
                  </a:cubicBezTo>
                  <a:cubicBezTo>
                    <a:pt x="26987" y="3346"/>
                    <a:pt x="26095" y="2784"/>
                    <a:pt x="25310" y="2115"/>
                  </a:cubicBezTo>
                  <a:cubicBezTo>
                    <a:pt x="24534" y="1562"/>
                    <a:pt x="23972" y="670"/>
                    <a:pt x="23196" y="224"/>
                  </a:cubicBezTo>
                  <a:cubicBezTo>
                    <a:pt x="22857" y="1"/>
                    <a:pt x="22526" y="1"/>
                    <a:pt x="22303" y="1"/>
                  </a:cubicBezTo>
                  <a:close/>
                </a:path>
              </a:pathLst>
            </a:custGeom>
            <a:solidFill>
              <a:srgbClr val="4D44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1" name="Google Shape;1391;p51"/>
            <p:cNvSpPr/>
            <p:nvPr/>
          </p:nvSpPr>
          <p:spPr>
            <a:xfrm>
              <a:off x="1278075" y="1341350"/>
              <a:ext cx="967300" cy="1201675"/>
            </a:xfrm>
            <a:custGeom>
              <a:avLst/>
              <a:gdLst/>
              <a:ahLst/>
              <a:cxnLst/>
              <a:rect l="l" t="t" r="r" b="b"/>
              <a:pathLst>
                <a:path w="38692" h="48067" extrusionOk="0">
                  <a:moveTo>
                    <a:pt x="1" y="0"/>
                  </a:moveTo>
                  <a:lnTo>
                    <a:pt x="1" y="48067"/>
                  </a:lnTo>
                  <a:cubicBezTo>
                    <a:pt x="224" y="47505"/>
                    <a:pt x="447" y="46836"/>
                    <a:pt x="670" y="46283"/>
                  </a:cubicBezTo>
                  <a:cubicBezTo>
                    <a:pt x="777" y="46283"/>
                    <a:pt x="777" y="46167"/>
                    <a:pt x="777" y="46167"/>
                  </a:cubicBezTo>
                  <a:cubicBezTo>
                    <a:pt x="3007" y="39815"/>
                    <a:pt x="6130" y="33677"/>
                    <a:pt x="10144" y="28102"/>
                  </a:cubicBezTo>
                  <a:cubicBezTo>
                    <a:pt x="11152" y="26656"/>
                    <a:pt x="12267" y="25202"/>
                    <a:pt x="13382" y="23757"/>
                  </a:cubicBezTo>
                  <a:cubicBezTo>
                    <a:pt x="13605" y="24979"/>
                    <a:pt x="13605" y="26317"/>
                    <a:pt x="13489" y="27548"/>
                  </a:cubicBezTo>
                  <a:cubicBezTo>
                    <a:pt x="13382" y="27656"/>
                    <a:pt x="13605" y="27771"/>
                    <a:pt x="13712" y="27771"/>
                  </a:cubicBezTo>
                  <a:cubicBezTo>
                    <a:pt x="13712" y="27771"/>
                    <a:pt x="13828" y="27771"/>
                    <a:pt x="13828" y="27656"/>
                  </a:cubicBezTo>
                  <a:cubicBezTo>
                    <a:pt x="16282" y="22303"/>
                    <a:pt x="19511" y="17289"/>
                    <a:pt x="23303" y="12829"/>
                  </a:cubicBezTo>
                  <a:cubicBezTo>
                    <a:pt x="27210" y="8368"/>
                    <a:pt x="31671" y="4354"/>
                    <a:pt x="36684" y="1231"/>
                  </a:cubicBezTo>
                  <a:cubicBezTo>
                    <a:pt x="37353" y="785"/>
                    <a:pt x="38022" y="339"/>
                    <a:pt x="38691" y="0"/>
                  </a:cubicBezTo>
                  <a:close/>
                </a:path>
              </a:pathLst>
            </a:custGeom>
            <a:solidFill>
              <a:srgbClr val="4D44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4564825" y="1859875"/>
              <a:ext cx="320725" cy="1143050"/>
            </a:xfrm>
            <a:custGeom>
              <a:avLst/>
              <a:gdLst/>
              <a:ahLst/>
              <a:cxnLst/>
              <a:rect l="l" t="t" r="r" b="b"/>
              <a:pathLst>
                <a:path w="12829" h="45722" extrusionOk="0">
                  <a:moveTo>
                    <a:pt x="7806" y="1"/>
                  </a:moveTo>
                  <a:cubicBezTo>
                    <a:pt x="7699" y="1"/>
                    <a:pt x="7476" y="117"/>
                    <a:pt x="7476" y="340"/>
                  </a:cubicBezTo>
                  <a:cubicBezTo>
                    <a:pt x="6914" y="9261"/>
                    <a:pt x="7030" y="18289"/>
                    <a:pt x="5692" y="27210"/>
                  </a:cubicBezTo>
                  <a:cubicBezTo>
                    <a:pt x="4800" y="33571"/>
                    <a:pt x="3016" y="40038"/>
                    <a:pt x="0" y="45721"/>
                  </a:cubicBezTo>
                  <a:cubicBezTo>
                    <a:pt x="3462" y="43268"/>
                    <a:pt x="7360" y="41261"/>
                    <a:pt x="7360" y="41261"/>
                  </a:cubicBezTo>
                  <a:lnTo>
                    <a:pt x="12829" y="45721"/>
                  </a:lnTo>
                  <a:lnTo>
                    <a:pt x="12829" y="11268"/>
                  </a:lnTo>
                  <a:cubicBezTo>
                    <a:pt x="12490" y="10153"/>
                    <a:pt x="12267" y="9145"/>
                    <a:pt x="11937" y="8030"/>
                  </a:cubicBezTo>
                  <a:cubicBezTo>
                    <a:pt x="11375" y="6138"/>
                    <a:pt x="10929" y="4015"/>
                    <a:pt x="9813" y="2231"/>
                  </a:cubicBezTo>
                  <a:cubicBezTo>
                    <a:pt x="9367" y="1455"/>
                    <a:pt x="8814" y="670"/>
                    <a:pt x="8029" y="117"/>
                  </a:cubicBezTo>
                  <a:cubicBezTo>
                    <a:pt x="8029" y="1"/>
                    <a:pt x="7922" y="1"/>
                    <a:pt x="7806" y="1"/>
                  </a:cubicBezTo>
                  <a:close/>
                </a:path>
              </a:pathLst>
            </a:custGeom>
            <a:solidFill>
              <a:srgbClr val="4D44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4885525" y="2141550"/>
              <a:ext cx="16750" cy="872525"/>
            </a:xfrm>
            <a:custGeom>
              <a:avLst/>
              <a:gdLst/>
              <a:ahLst/>
              <a:cxnLst/>
              <a:rect l="l" t="t" r="r" b="b"/>
              <a:pathLst>
                <a:path w="670" h="34901" extrusionOk="0">
                  <a:moveTo>
                    <a:pt x="1" y="1"/>
                  </a:moveTo>
                  <a:lnTo>
                    <a:pt x="1" y="34454"/>
                  </a:lnTo>
                  <a:lnTo>
                    <a:pt x="670" y="34900"/>
                  </a:lnTo>
                  <a:lnTo>
                    <a:pt x="670" y="2454"/>
                  </a:lnTo>
                  <a:cubicBezTo>
                    <a:pt x="447" y="1562"/>
                    <a:pt x="224" y="777"/>
                    <a:pt x="1" y="1"/>
                  </a:cubicBezTo>
                  <a:close/>
                </a:path>
              </a:pathLst>
            </a:custGeom>
            <a:solidFill>
              <a:srgbClr val="DD7C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3519500" y="3150750"/>
              <a:ext cx="1366050" cy="565850"/>
            </a:xfrm>
            <a:custGeom>
              <a:avLst/>
              <a:gdLst/>
              <a:ahLst/>
              <a:cxnLst/>
              <a:rect l="l" t="t" r="r" b="b"/>
              <a:pathLst>
                <a:path w="54642" h="22634" extrusionOk="0">
                  <a:moveTo>
                    <a:pt x="38138" y="1"/>
                  </a:moveTo>
                  <a:cubicBezTo>
                    <a:pt x="36577" y="2008"/>
                    <a:pt x="34792" y="3792"/>
                    <a:pt x="32892" y="5460"/>
                  </a:cubicBezTo>
                  <a:cubicBezTo>
                    <a:pt x="33008" y="4791"/>
                    <a:pt x="33008" y="4015"/>
                    <a:pt x="32892" y="3346"/>
                  </a:cubicBezTo>
                  <a:cubicBezTo>
                    <a:pt x="32892" y="3230"/>
                    <a:pt x="32785" y="3123"/>
                    <a:pt x="32669" y="3123"/>
                  </a:cubicBezTo>
                  <a:cubicBezTo>
                    <a:pt x="32562" y="3123"/>
                    <a:pt x="32446" y="3123"/>
                    <a:pt x="32446" y="3230"/>
                  </a:cubicBezTo>
                  <a:cubicBezTo>
                    <a:pt x="28432" y="6575"/>
                    <a:pt x="24087" y="9591"/>
                    <a:pt x="19734" y="12490"/>
                  </a:cubicBezTo>
                  <a:cubicBezTo>
                    <a:pt x="15273" y="15273"/>
                    <a:pt x="10706" y="17727"/>
                    <a:pt x="6022" y="19957"/>
                  </a:cubicBezTo>
                  <a:cubicBezTo>
                    <a:pt x="4015" y="20965"/>
                    <a:pt x="2008" y="21857"/>
                    <a:pt x="0" y="22633"/>
                  </a:cubicBezTo>
                  <a:lnTo>
                    <a:pt x="54642" y="22633"/>
                  </a:lnTo>
                  <a:lnTo>
                    <a:pt x="54642" y="18842"/>
                  </a:lnTo>
                  <a:cubicBezTo>
                    <a:pt x="46497" y="15273"/>
                    <a:pt x="40145" y="4122"/>
                    <a:pt x="38138" y="1"/>
                  </a:cubicBezTo>
                  <a:close/>
                </a:path>
              </a:pathLst>
            </a:custGeom>
            <a:solidFill>
              <a:srgbClr val="4D44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6" name="Google Shape;1396;p51"/>
            <p:cNvSpPr/>
            <p:nvPr/>
          </p:nvSpPr>
          <p:spPr>
            <a:xfrm>
              <a:off x="3474900" y="3621775"/>
              <a:ext cx="1427375" cy="111550"/>
            </a:xfrm>
            <a:custGeom>
              <a:avLst/>
              <a:gdLst/>
              <a:ahLst/>
              <a:cxnLst/>
              <a:rect l="l" t="t" r="r" b="b"/>
              <a:pathLst>
                <a:path w="57095" h="4462" extrusionOk="0">
                  <a:moveTo>
                    <a:pt x="56426" y="1"/>
                  </a:moveTo>
                  <a:lnTo>
                    <a:pt x="56426" y="3792"/>
                  </a:lnTo>
                  <a:lnTo>
                    <a:pt x="1784" y="3792"/>
                  </a:lnTo>
                  <a:cubicBezTo>
                    <a:pt x="1115" y="4015"/>
                    <a:pt x="553" y="4238"/>
                    <a:pt x="0" y="4461"/>
                  </a:cubicBezTo>
                  <a:lnTo>
                    <a:pt x="57095" y="4461"/>
                  </a:lnTo>
                  <a:lnTo>
                    <a:pt x="57095" y="340"/>
                  </a:lnTo>
                  <a:lnTo>
                    <a:pt x="56426" y="1"/>
                  </a:lnTo>
                  <a:close/>
                </a:path>
              </a:pathLst>
            </a:custGeom>
            <a:solidFill>
              <a:srgbClr val="DD7C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7" name="Google Shape;1397;p51"/>
            <p:cNvSpPr/>
            <p:nvPr/>
          </p:nvSpPr>
          <p:spPr>
            <a:xfrm>
              <a:off x="1955425" y="2233450"/>
              <a:ext cx="36375" cy="39050"/>
            </a:xfrm>
            <a:custGeom>
              <a:avLst/>
              <a:gdLst/>
              <a:ahLst/>
              <a:cxnLst/>
              <a:rect l="l" t="t" r="r" b="b"/>
              <a:pathLst>
                <a:path w="1455" h="1562" extrusionOk="0">
                  <a:moveTo>
                    <a:pt x="669" y="0"/>
                  </a:moveTo>
                  <a:cubicBezTo>
                    <a:pt x="562" y="0"/>
                    <a:pt x="446" y="0"/>
                    <a:pt x="339" y="116"/>
                  </a:cubicBezTo>
                  <a:cubicBezTo>
                    <a:pt x="339" y="116"/>
                    <a:pt x="223" y="116"/>
                    <a:pt x="223" y="223"/>
                  </a:cubicBezTo>
                  <a:cubicBezTo>
                    <a:pt x="116" y="223"/>
                    <a:pt x="116" y="339"/>
                    <a:pt x="116" y="339"/>
                  </a:cubicBezTo>
                  <a:cubicBezTo>
                    <a:pt x="0" y="446"/>
                    <a:pt x="0" y="562"/>
                    <a:pt x="0" y="670"/>
                  </a:cubicBezTo>
                  <a:lnTo>
                    <a:pt x="0" y="785"/>
                  </a:lnTo>
                  <a:cubicBezTo>
                    <a:pt x="0" y="893"/>
                    <a:pt x="116" y="1009"/>
                    <a:pt x="223" y="1116"/>
                  </a:cubicBezTo>
                  <a:cubicBezTo>
                    <a:pt x="223" y="1232"/>
                    <a:pt x="339" y="1232"/>
                    <a:pt x="446" y="1339"/>
                  </a:cubicBezTo>
                  <a:cubicBezTo>
                    <a:pt x="446" y="1455"/>
                    <a:pt x="562" y="1455"/>
                    <a:pt x="562" y="1455"/>
                  </a:cubicBezTo>
                  <a:cubicBezTo>
                    <a:pt x="669" y="1562"/>
                    <a:pt x="785" y="1562"/>
                    <a:pt x="892" y="1562"/>
                  </a:cubicBezTo>
                  <a:cubicBezTo>
                    <a:pt x="892" y="1562"/>
                    <a:pt x="1008" y="1562"/>
                    <a:pt x="1115" y="1455"/>
                  </a:cubicBezTo>
                  <a:cubicBezTo>
                    <a:pt x="1231" y="1455"/>
                    <a:pt x="1231" y="1455"/>
                    <a:pt x="1338" y="1339"/>
                  </a:cubicBezTo>
                  <a:cubicBezTo>
                    <a:pt x="1338" y="1339"/>
                    <a:pt x="1338" y="1232"/>
                    <a:pt x="1454" y="1232"/>
                  </a:cubicBezTo>
                  <a:lnTo>
                    <a:pt x="1454" y="893"/>
                  </a:lnTo>
                  <a:lnTo>
                    <a:pt x="1454" y="670"/>
                  </a:lnTo>
                  <a:cubicBezTo>
                    <a:pt x="1454" y="562"/>
                    <a:pt x="1338" y="562"/>
                    <a:pt x="1338" y="446"/>
                  </a:cubicBezTo>
                  <a:cubicBezTo>
                    <a:pt x="1231" y="339"/>
                    <a:pt x="1115" y="339"/>
                    <a:pt x="1115" y="223"/>
                  </a:cubicBezTo>
                  <a:cubicBezTo>
                    <a:pt x="1008" y="116"/>
                    <a:pt x="1008" y="116"/>
                    <a:pt x="892" y="116"/>
                  </a:cubicBezTo>
                  <a:cubicBezTo>
                    <a:pt x="785" y="0"/>
                    <a:pt x="669" y="0"/>
                    <a:pt x="669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2217475" y="1924100"/>
              <a:ext cx="19650" cy="16775"/>
            </a:xfrm>
            <a:custGeom>
              <a:avLst/>
              <a:gdLst/>
              <a:ahLst/>
              <a:cxnLst/>
              <a:rect l="l" t="t" r="r" b="b"/>
              <a:pathLst>
                <a:path w="786" h="671" extrusionOk="0">
                  <a:moveTo>
                    <a:pt x="446" y="1"/>
                  </a:moveTo>
                  <a:cubicBezTo>
                    <a:pt x="0" y="1"/>
                    <a:pt x="0" y="670"/>
                    <a:pt x="446" y="670"/>
                  </a:cubicBezTo>
                  <a:cubicBezTo>
                    <a:pt x="785" y="670"/>
                    <a:pt x="785" y="1"/>
                    <a:pt x="446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1913700" y="2746400"/>
              <a:ext cx="25000" cy="19650"/>
            </a:xfrm>
            <a:custGeom>
              <a:avLst/>
              <a:gdLst/>
              <a:ahLst/>
              <a:cxnLst/>
              <a:rect l="l" t="t" r="r" b="b"/>
              <a:pathLst>
                <a:path w="1000" h="786" extrusionOk="0">
                  <a:moveTo>
                    <a:pt x="447" y="1"/>
                  </a:moveTo>
                  <a:cubicBezTo>
                    <a:pt x="1" y="1"/>
                    <a:pt x="1" y="786"/>
                    <a:pt x="447" y="786"/>
                  </a:cubicBezTo>
                  <a:cubicBezTo>
                    <a:pt x="1000" y="786"/>
                    <a:pt x="1000" y="1"/>
                    <a:pt x="447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2696975" y="1935275"/>
              <a:ext cx="39050" cy="33475"/>
            </a:xfrm>
            <a:custGeom>
              <a:avLst/>
              <a:gdLst/>
              <a:ahLst/>
              <a:cxnLst/>
              <a:rect l="l" t="t" r="r" b="b"/>
              <a:pathLst>
                <a:path w="1562" h="1339" extrusionOk="0">
                  <a:moveTo>
                    <a:pt x="670" y="0"/>
                  </a:moveTo>
                  <a:cubicBezTo>
                    <a:pt x="563" y="0"/>
                    <a:pt x="563" y="0"/>
                    <a:pt x="447" y="107"/>
                  </a:cubicBezTo>
                  <a:cubicBezTo>
                    <a:pt x="340" y="107"/>
                    <a:pt x="340" y="107"/>
                    <a:pt x="224" y="223"/>
                  </a:cubicBezTo>
                  <a:cubicBezTo>
                    <a:pt x="224" y="223"/>
                    <a:pt x="117" y="330"/>
                    <a:pt x="117" y="446"/>
                  </a:cubicBezTo>
                  <a:cubicBezTo>
                    <a:pt x="117" y="446"/>
                    <a:pt x="1" y="553"/>
                    <a:pt x="1" y="669"/>
                  </a:cubicBezTo>
                  <a:lnTo>
                    <a:pt x="117" y="776"/>
                  </a:lnTo>
                  <a:cubicBezTo>
                    <a:pt x="117" y="892"/>
                    <a:pt x="117" y="999"/>
                    <a:pt x="224" y="1115"/>
                  </a:cubicBezTo>
                  <a:cubicBezTo>
                    <a:pt x="340" y="1115"/>
                    <a:pt x="340" y="1222"/>
                    <a:pt x="340" y="1222"/>
                  </a:cubicBezTo>
                  <a:cubicBezTo>
                    <a:pt x="447" y="1222"/>
                    <a:pt x="563" y="1338"/>
                    <a:pt x="670" y="1338"/>
                  </a:cubicBezTo>
                  <a:lnTo>
                    <a:pt x="893" y="1338"/>
                  </a:lnTo>
                  <a:cubicBezTo>
                    <a:pt x="1009" y="1338"/>
                    <a:pt x="1116" y="1338"/>
                    <a:pt x="1116" y="1222"/>
                  </a:cubicBezTo>
                  <a:cubicBezTo>
                    <a:pt x="1232" y="1222"/>
                    <a:pt x="1339" y="1222"/>
                    <a:pt x="1339" y="1115"/>
                  </a:cubicBezTo>
                  <a:cubicBezTo>
                    <a:pt x="1455" y="999"/>
                    <a:pt x="1455" y="999"/>
                    <a:pt x="1455" y="892"/>
                  </a:cubicBezTo>
                  <a:cubicBezTo>
                    <a:pt x="1562" y="776"/>
                    <a:pt x="1562" y="776"/>
                    <a:pt x="1562" y="669"/>
                  </a:cubicBezTo>
                  <a:lnTo>
                    <a:pt x="1562" y="446"/>
                  </a:lnTo>
                  <a:lnTo>
                    <a:pt x="1339" y="223"/>
                  </a:lnTo>
                  <a:cubicBezTo>
                    <a:pt x="1339" y="223"/>
                    <a:pt x="1339" y="107"/>
                    <a:pt x="1232" y="107"/>
                  </a:cubicBezTo>
                  <a:cubicBezTo>
                    <a:pt x="1116" y="0"/>
                    <a:pt x="1009" y="0"/>
                    <a:pt x="893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1" name="Google Shape;1401;p51"/>
            <p:cNvSpPr/>
            <p:nvPr/>
          </p:nvSpPr>
          <p:spPr>
            <a:xfrm>
              <a:off x="3229550" y="1952000"/>
              <a:ext cx="39075" cy="33475"/>
            </a:xfrm>
            <a:custGeom>
              <a:avLst/>
              <a:gdLst/>
              <a:ahLst/>
              <a:cxnLst/>
              <a:rect l="l" t="t" r="r" b="b"/>
              <a:pathLst>
                <a:path w="1563" h="1339" extrusionOk="0">
                  <a:moveTo>
                    <a:pt x="777" y="0"/>
                  </a:moveTo>
                  <a:cubicBezTo>
                    <a:pt x="1" y="0"/>
                    <a:pt x="1" y="1338"/>
                    <a:pt x="777" y="1338"/>
                  </a:cubicBezTo>
                  <a:cubicBezTo>
                    <a:pt x="1562" y="1338"/>
                    <a:pt x="1562" y="0"/>
                    <a:pt x="777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2" name="Google Shape;1402;p51"/>
            <p:cNvSpPr/>
            <p:nvPr/>
          </p:nvSpPr>
          <p:spPr>
            <a:xfrm>
              <a:off x="2816975" y="3095000"/>
              <a:ext cx="36150" cy="33475"/>
            </a:xfrm>
            <a:custGeom>
              <a:avLst/>
              <a:gdLst/>
              <a:ahLst/>
              <a:cxnLst/>
              <a:rect l="l" t="t" r="r" b="b"/>
              <a:pathLst>
                <a:path w="1446" h="1339" extrusionOk="0">
                  <a:moveTo>
                    <a:pt x="669" y="0"/>
                  </a:moveTo>
                  <a:cubicBezTo>
                    <a:pt x="553" y="0"/>
                    <a:pt x="446" y="0"/>
                    <a:pt x="330" y="107"/>
                  </a:cubicBezTo>
                  <a:cubicBezTo>
                    <a:pt x="330" y="107"/>
                    <a:pt x="223" y="107"/>
                    <a:pt x="223" y="223"/>
                  </a:cubicBezTo>
                  <a:cubicBezTo>
                    <a:pt x="107" y="223"/>
                    <a:pt x="107" y="330"/>
                    <a:pt x="0" y="446"/>
                  </a:cubicBezTo>
                  <a:lnTo>
                    <a:pt x="0" y="669"/>
                  </a:lnTo>
                  <a:lnTo>
                    <a:pt x="0" y="777"/>
                  </a:lnTo>
                  <a:cubicBezTo>
                    <a:pt x="0" y="893"/>
                    <a:pt x="107" y="1000"/>
                    <a:pt x="223" y="1116"/>
                  </a:cubicBezTo>
                  <a:cubicBezTo>
                    <a:pt x="223" y="1116"/>
                    <a:pt x="223" y="1223"/>
                    <a:pt x="330" y="1223"/>
                  </a:cubicBezTo>
                  <a:cubicBezTo>
                    <a:pt x="446" y="1223"/>
                    <a:pt x="553" y="1339"/>
                    <a:pt x="669" y="1339"/>
                  </a:cubicBezTo>
                  <a:lnTo>
                    <a:pt x="892" y="1339"/>
                  </a:lnTo>
                  <a:cubicBezTo>
                    <a:pt x="892" y="1339"/>
                    <a:pt x="999" y="1339"/>
                    <a:pt x="1115" y="1223"/>
                  </a:cubicBezTo>
                  <a:cubicBezTo>
                    <a:pt x="1222" y="1223"/>
                    <a:pt x="1222" y="1223"/>
                    <a:pt x="1338" y="1116"/>
                  </a:cubicBezTo>
                  <a:cubicBezTo>
                    <a:pt x="1338" y="1000"/>
                    <a:pt x="1445" y="1000"/>
                    <a:pt x="1445" y="893"/>
                  </a:cubicBezTo>
                  <a:lnTo>
                    <a:pt x="1445" y="669"/>
                  </a:lnTo>
                  <a:lnTo>
                    <a:pt x="1445" y="446"/>
                  </a:lnTo>
                  <a:cubicBezTo>
                    <a:pt x="1445" y="330"/>
                    <a:pt x="1338" y="330"/>
                    <a:pt x="1338" y="223"/>
                  </a:cubicBezTo>
                  <a:cubicBezTo>
                    <a:pt x="1222" y="223"/>
                    <a:pt x="1222" y="107"/>
                    <a:pt x="1222" y="107"/>
                  </a:cubicBezTo>
                  <a:cubicBezTo>
                    <a:pt x="1115" y="0"/>
                    <a:pt x="999" y="0"/>
                    <a:pt x="892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3240725" y="3145175"/>
              <a:ext cx="41725" cy="33475"/>
            </a:xfrm>
            <a:custGeom>
              <a:avLst/>
              <a:gdLst/>
              <a:ahLst/>
              <a:cxnLst/>
              <a:rect l="l" t="t" r="r" b="b"/>
              <a:pathLst>
                <a:path w="1669" h="1339" extrusionOk="0">
                  <a:moveTo>
                    <a:pt x="776" y="1"/>
                  </a:moveTo>
                  <a:cubicBezTo>
                    <a:pt x="0" y="1"/>
                    <a:pt x="0" y="1339"/>
                    <a:pt x="776" y="1339"/>
                  </a:cubicBezTo>
                  <a:cubicBezTo>
                    <a:pt x="1561" y="1339"/>
                    <a:pt x="1668" y="1"/>
                    <a:pt x="776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3636275" y="2912900"/>
              <a:ext cx="36775" cy="26775"/>
            </a:xfrm>
            <a:custGeom>
              <a:avLst/>
              <a:gdLst/>
              <a:ahLst/>
              <a:cxnLst/>
              <a:rect l="l" t="t" r="r" b="b"/>
              <a:pathLst>
                <a:path w="1471" h="1071" extrusionOk="0">
                  <a:moveTo>
                    <a:pt x="789" y="0"/>
                  </a:moveTo>
                  <a:cubicBezTo>
                    <a:pt x="678" y="0"/>
                    <a:pt x="563" y="44"/>
                    <a:pt x="459" y="148"/>
                  </a:cubicBezTo>
                  <a:lnTo>
                    <a:pt x="343" y="255"/>
                  </a:lnTo>
                  <a:cubicBezTo>
                    <a:pt x="1" y="597"/>
                    <a:pt x="315" y="1071"/>
                    <a:pt x="682" y="1071"/>
                  </a:cubicBezTo>
                  <a:cubicBezTo>
                    <a:pt x="793" y="1071"/>
                    <a:pt x="908" y="1027"/>
                    <a:pt x="1012" y="924"/>
                  </a:cubicBezTo>
                  <a:lnTo>
                    <a:pt x="1128" y="817"/>
                  </a:lnTo>
                  <a:cubicBezTo>
                    <a:pt x="1470" y="474"/>
                    <a:pt x="1156" y="0"/>
                    <a:pt x="789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4570400" y="1924100"/>
              <a:ext cx="36375" cy="36175"/>
            </a:xfrm>
            <a:custGeom>
              <a:avLst/>
              <a:gdLst/>
              <a:ahLst/>
              <a:cxnLst/>
              <a:rect l="l" t="t" r="r" b="b"/>
              <a:pathLst>
                <a:path w="1455" h="1447" extrusionOk="0">
                  <a:moveTo>
                    <a:pt x="339" y="1"/>
                  </a:moveTo>
                  <a:cubicBezTo>
                    <a:pt x="339" y="108"/>
                    <a:pt x="223" y="108"/>
                    <a:pt x="223" y="224"/>
                  </a:cubicBezTo>
                  <a:cubicBezTo>
                    <a:pt x="116" y="224"/>
                    <a:pt x="116" y="224"/>
                    <a:pt x="116" y="331"/>
                  </a:cubicBezTo>
                  <a:cubicBezTo>
                    <a:pt x="0" y="447"/>
                    <a:pt x="0" y="554"/>
                    <a:pt x="0" y="670"/>
                  </a:cubicBezTo>
                  <a:lnTo>
                    <a:pt x="0" y="777"/>
                  </a:lnTo>
                  <a:cubicBezTo>
                    <a:pt x="0" y="893"/>
                    <a:pt x="116" y="1000"/>
                    <a:pt x="223" y="1116"/>
                  </a:cubicBezTo>
                  <a:lnTo>
                    <a:pt x="446" y="1339"/>
                  </a:lnTo>
                  <a:lnTo>
                    <a:pt x="562" y="1446"/>
                  </a:lnTo>
                  <a:lnTo>
                    <a:pt x="1115" y="1446"/>
                  </a:lnTo>
                  <a:cubicBezTo>
                    <a:pt x="1231" y="1446"/>
                    <a:pt x="1231" y="1339"/>
                    <a:pt x="1338" y="1339"/>
                  </a:cubicBezTo>
                  <a:cubicBezTo>
                    <a:pt x="1338" y="1223"/>
                    <a:pt x="1338" y="1223"/>
                    <a:pt x="1454" y="1223"/>
                  </a:cubicBezTo>
                  <a:lnTo>
                    <a:pt x="1454" y="893"/>
                  </a:lnTo>
                  <a:lnTo>
                    <a:pt x="1454" y="670"/>
                  </a:lnTo>
                  <a:cubicBezTo>
                    <a:pt x="1454" y="554"/>
                    <a:pt x="1338" y="447"/>
                    <a:pt x="1338" y="447"/>
                  </a:cubicBezTo>
                  <a:lnTo>
                    <a:pt x="1115" y="224"/>
                  </a:lnTo>
                  <a:lnTo>
                    <a:pt x="892" y="1"/>
                  </a:ln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4592700" y="2227875"/>
              <a:ext cx="30800" cy="39050"/>
            </a:xfrm>
            <a:custGeom>
              <a:avLst/>
              <a:gdLst/>
              <a:ahLst/>
              <a:cxnLst/>
              <a:rect l="l" t="t" r="r" b="b"/>
              <a:pathLst>
                <a:path w="1232" h="1562" extrusionOk="0">
                  <a:moveTo>
                    <a:pt x="446" y="0"/>
                  </a:moveTo>
                  <a:cubicBezTo>
                    <a:pt x="339" y="0"/>
                    <a:pt x="223" y="116"/>
                    <a:pt x="116" y="223"/>
                  </a:cubicBezTo>
                  <a:lnTo>
                    <a:pt x="0" y="339"/>
                  </a:lnTo>
                  <a:lnTo>
                    <a:pt x="0" y="669"/>
                  </a:lnTo>
                  <a:lnTo>
                    <a:pt x="0" y="893"/>
                  </a:lnTo>
                  <a:lnTo>
                    <a:pt x="0" y="1116"/>
                  </a:lnTo>
                  <a:cubicBezTo>
                    <a:pt x="0" y="1232"/>
                    <a:pt x="116" y="1232"/>
                    <a:pt x="116" y="1339"/>
                  </a:cubicBezTo>
                  <a:cubicBezTo>
                    <a:pt x="223" y="1339"/>
                    <a:pt x="223" y="1455"/>
                    <a:pt x="339" y="1455"/>
                  </a:cubicBezTo>
                  <a:cubicBezTo>
                    <a:pt x="446" y="1455"/>
                    <a:pt x="562" y="1562"/>
                    <a:pt x="562" y="1562"/>
                  </a:cubicBezTo>
                  <a:cubicBezTo>
                    <a:pt x="669" y="1455"/>
                    <a:pt x="669" y="1455"/>
                    <a:pt x="785" y="1455"/>
                  </a:cubicBezTo>
                  <a:cubicBezTo>
                    <a:pt x="893" y="1455"/>
                    <a:pt x="1008" y="1455"/>
                    <a:pt x="1008" y="1339"/>
                  </a:cubicBezTo>
                  <a:lnTo>
                    <a:pt x="1116" y="1232"/>
                  </a:lnTo>
                  <a:cubicBezTo>
                    <a:pt x="1232" y="1116"/>
                    <a:pt x="1232" y="1008"/>
                    <a:pt x="1232" y="893"/>
                  </a:cubicBezTo>
                  <a:lnTo>
                    <a:pt x="1232" y="669"/>
                  </a:lnTo>
                  <a:lnTo>
                    <a:pt x="1232" y="446"/>
                  </a:lnTo>
                  <a:cubicBezTo>
                    <a:pt x="1116" y="339"/>
                    <a:pt x="1116" y="223"/>
                    <a:pt x="1008" y="223"/>
                  </a:cubicBezTo>
                  <a:cubicBezTo>
                    <a:pt x="1008" y="116"/>
                    <a:pt x="893" y="116"/>
                    <a:pt x="893" y="116"/>
                  </a:cubicBezTo>
                  <a:cubicBezTo>
                    <a:pt x="785" y="0"/>
                    <a:pt x="669" y="0"/>
                    <a:pt x="562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" name="Google Shape;1407;p51"/>
            <p:cNvSpPr/>
            <p:nvPr/>
          </p:nvSpPr>
          <p:spPr>
            <a:xfrm>
              <a:off x="4241425" y="2160975"/>
              <a:ext cx="41950" cy="30800"/>
            </a:xfrm>
            <a:custGeom>
              <a:avLst/>
              <a:gdLst/>
              <a:ahLst/>
              <a:cxnLst/>
              <a:rect l="l" t="t" r="r" b="b"/>
              <a:pathLst>
                <a:path w="1678" h="1232" extrusionOk="0">
                  <a:moveTo>
                    <a:pt x="893" y="0"/>
                  </a:moveTo>
                  <a:cubicBezTo>
                    <a:pt x="1" y="0"/>
                    <a:pt x="1" y="1231"/>
                    <a:pt x="893" y="1231"/>
                  </a:cubicBezTo>
                  <a:cubicBezTo>
                    <a:pt x="1678" y="1231"/>
                    <a:pt x="1678" y="0"/>
                    <a:pt x="893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8" name="Google Shape;1408;p51"/>
            <p:cNvSpPr/>
            <p:nvPr/>
          </p:nvSpPr>
          <p:spPr>
            <a:xfrm>
              <a:off x="2621825" y="1491900"/>
              <a:ext cx="39050" cy="30800"/>
            </a:xfrm>
            <a:custGeom>
              <a:avLst/>
              <a:gdLst/>
              <a:ahLst/>
              <a:cxnLst/>
              <a:rect l="l" t="t" r="r" b="b"/>
              <a:pathLst>
                <a:path w="1562" h="1232" extrusionOk="0">
                  <a:moveTo>
                    <a:pt x="776" y="0"/>
                  </a:moveTo>
                  <a:cubicBezTo>
                    <a:pt x="0" y="0"/>
                    <a:pt x="0" y="1231"/>
                    <a:pt x="776" y="1231"/>
                  </a:cubicBezTo>
                  <a:cubicBezTo>
                    <a:pt x="1561" y="1231"/>
                    <a:pt x="1561" y="0"/>
                    <a:pt x="776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1818925" y="1829325"/>
              <a:ext cx="39050" cy="36150"/>
            </a:xfrm>
            <a:custGeom>
              <a:avLst/>
              <a:gdLst/>
              <a:ahLst/>
              <a:cxnLst/>
              <a:rect l="l" t="t" r="r" b="b"/>
              <a:pathLst>
                <a:path w="1562" h="1446" extrusionOk="0">
                  <a:moveTo>
                    <a:pt x="777" y="1"/>
                  </a:moveTo>
                  <a:cubicBezTo>
                    <a:pt x="669" y="1"/>
                    <a:pt x="553" y="108"/>
                    <a:pt x="446" y="108"/>
                  </a:cubicBezTo>
                  <a:cubicBezTo>
                    <a:pt x="330" y="224"/>
                    <a:pt x="330" y="331"/>
                    <a:pt x="223" y="331"/>
                  </a:cubicBezTo>
                  <a:cubicBezTo>
                    <a:pt x="223" y="447"/>
                    <a:pt x="107" y="554"/>
                    <a:pt x="107" y="554"/>
                  </a:cubicBezTo>
                  <a:cubicBezTo>
                    <a:pt x="107" y="670"/>
                    <a:pt x="0" y="777"/>
                    <a:pt x="0" y="893"/>
                  </a:cubicBezTo>
                  <a:cubicBezTo>
                    <a:pt x="0" y="893"/>
                    <a:pt x="107" y="1000"/>
                    <a:pt x="107" y="1116"/>
                  </a:cubicBezTo>
                  <a:cubicBezTo>
                    <a:pt x="107" y="1116"/>
                    <a:pt x="223" y="1223"/>
                    <a:pt x="223" y="1339"/>
                  </a:cubicBezTo>
                  <a:cubicBezTo>
                    <a:pt x="223" y="1339"/>
                    <a:pt x="330" y="1339"/>
                    <a:pt x="330" y="1446"/>
                  </a:cubicBezTo>
                  <a:lnTo>
                    <a:pt x="892" y="1446"/>
                  </a:lnTo>
                  <a:cubicBezTo>
                    <a:pt x="1000" y="1446"/>
                    <a:pt x="1000" y="1339"/>
                    <a:pt x="1116" y="1339"/>
                  </a:cubicBezTo>
                  <a:lnTo>
                    <a:pt x="1339" y="1116"/>
                  </a:lnTo>
                  <a:cubicBezTo>
                    <a:pt x="1446" y="1000"/>
                    <a:pt x="1446" y="893"/>
                    <a:pt x="1446" y="893"/>
                  </a:cubicBezTo>
                  <a:cubicBezTo>
                    <a:pt x="1562" y="777"/>
                    <a:pt x="1562" y="670"/>
                    <a:pt x="1562" y="670"/>
                  </a:cubicBezTo>
                  <a:cubicBezTo>
                    <a:pt x="1562" y="554"/>
                    <a:pt x="1562" y="447"/>
                    <a:pt x="1446" y="331"/>
                  </a:cubicBezTo>
                  <a:cubicBezTo>
                    <a:pt x="1446" y="331"/>
                    <a:pt x="1446" y="224"/>
                    <a:pt x="1339" y="108"/>
                  </a:cubicBezTo>
                  <a:lnTo>
                    <a:pt x="1223" y="108"/>
                  </a:lnTo>
                  <a:cubicBezTo>
                    <a:pt x="1116" y="1"/>
                    <a:pt x="1000" y="1"/>
                    <a:pt x="892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1453600" y="2587625"/>
              <a:ext cx="33475" cy="39050"/>
            </a:xfrm>
            <a:custGeom>
              <a:avLst/>
              <a:gdLst/>
              <a:ahLst/>
              <a:cxnLst/>
              <a:rect l="l" t="t" r="r" b="b"/>
              <a:pathLst>
                <a:path w="1339" h="1562" extrusionOk="0">
                  <a:moveTo>
                    <a:pt x="670" y="0"/>
                  </a:moveTo>
                  <a:cubicBezTo>
                    <a:pt x="563" y="0"/>
                    <a:pt x="563" y="107"/>
                    <a:pt x="447" y="107"/>
                  </a:cubicBezTo>
                  <a:cubicBezTo>
                    <a:pt x="340" y="107"/>
                    <a:pt x="340" y="107"/>
                    <a:pt x="224" y="223"/>
                  </a:cubicBezTo>
                  <a:cubicBezTo>
                    <a:pt x="117" y="223"/>
                    <a:pt x="117" y="330"/>
                    <a:pt x="117" y="330"/>
                  </a:cubicBezTo>
                  <a:cubicBezTo>
                    <a:pt x="1" y="446"/>
                    <a:pt x="1" y="553"/>
                    <a:pt x="1" y="669"/>
                  </a:cubicBezTo>
                  <a:lnTo>
                    <a:pt x="1" y="892"/>
                  </a:lnTo>
                  <a:cubicBezTo>
                    <a:pt x="1" y="999"/>
                    <a:pt x="1" y="1115"/>
                    <a:pt x="117" y="1115"/>
                  </a:cubicBezTo>
                  <a:cubicBezTo>
                    <a:pt x="117" y="1222"/>
                    <a:pt x="117" y="1338"/>
                    <a:pt x="224" y="1338"/>
                  </a:cubicBezTo>
                  <a:cubicBezTo>
                    <a:pt x="224" y="1445"/>
                    <a:pt x="340" y="1445"/>
                    <a:pt x="447" y="1445"/>
                  </a:cubicBezTo>
                  <a:cubicBezTo>
                    <a:pt x="447" y="1561"/>
                    <a:pt x="563" y="1561"/>
                    <a:pt x="670" y="1561"/>
                  </a:cubicBezTo>
                  <a:lnTo>
                    <a:pt x="786" y="1561"/>
                  </a:lnTo>
                  <a:cubicBezTo>
                    <a:pt x="893" y="1445"/>
                    <a:pt x="1009" y="1445"/>
                    <a:pt x="1116" y="1338"/>
                  </a:cubicBezTo>
                  <a:lnTo>
                    <a:pt x="1232" y="1222"/>
                  </a:lnTo>
                  <a:cubicBezTo>
                    <a:pt x="1232" y="1115"/>
                    <a:pt x="1339" y="999"/>
                    <a:pt x="1339" y="892"/>
                  </a:cubicBezTo>
                  <a:lnTo>
                    <a:pt x="1339" y="669"/>
                  </a:lnTo>
                  <a:cubicBezTo>
                    <a:pt x="1339" y="553"/>
                    <a:pt x="1232" y="553"/>
                    <a:pt x="1232" y="446"/>
                  </a:cubicBezTo>
                  <a:cubicBezTo>
                    <a:pt x="1232" y="330"/>
                    <a:pt x="1116" y="330"/>
                    <a:pt x="1116" y="223"/>
                  </a:cubicBezTo>
                  <a:cubicBezTo>
                    <a:pt x="1009" y="223"/>
                    <a:pt x="1009" y="107"/>
                    <a:pt x="893" y="107"/>
                  </a:cubicBezTo>
                  <a:cubicBezTo>
                    <a:pt x="786" y="107"/>
                    <a:pt x="786" y="0"/>
                    <a:pt x="670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1618200" y="3145175"/>
              <a:ext cx="36150" cy="33475"/>
            </a:xfrm>
            <a:custGeom>
              <a:avLst/>
              <a:gdLst/>
              <a:ahLst/>
              <a:cxnLst/>
              <a:rect l="l" t="t" r="r" b="b"/>
              <a:pathLst>
                <a:path w="1446" h="1339" extrusionOk="0">
                  <a:moveTo>
                    <a:pt x="554" y="1"/>
                  </a:moveTo>
                  <a:cubicBezTo>
                    <a:pt x="554" y="1"/>
                    <a:pt x="446" y="1"/>
                    <a:pt x="331" y="108"/>
                  </a:cubicBezTo>
                  <a:cubicBezTo>
                    <a:pt x="223" y="108"/>
                    <a:pt x="223" y="108"/>
                    <a:pt x="107" y="224"/>
                  </a:cubicBezTo>
                  <a:cubicBezTo>
                    <a:pt x="107" y="331"/>
                    <a:pt x="0" y="331"/>
                    <a:pt x="0" y="447"/>
                  </a:cubicBezTo>
                  <a:lnTo>
                    <a:pt x="0" y="670"/>
                  </a:lnTo>
                  <a:lnTo>
                    <a:pt x="0" y="893"/>
                  </a:lnTo>
                  <a:cubicBezTo>
                    <a:pt x="0" y="1000"/>
                    <a:pt x="107" y="1000"/>
                    <a:pt x="107" y="1116"/>
                  </a:cubicBezTo>
                  <a:cubicBezTo>
                    <a:pt x="223" y="1116"/>
                    <a:pt x="223" y="1223"/>
                    <a:pt x="331" y="1223"/>
                  </a:cubicBezTo>
                  <a:cubicBezTo>
                    <a:pt x="331" y="1339"/>
                    <a:pt x="446" y="1339"/>
                    <a:pt x="554" y="1339"/>
                  </a:cubicBezTo>
                  <a:lnTo>
                    <a:pt x="777" y="1339"/>
                  </a:lnTo>
                  <a:cubicBezTo>
                    <a:pt x="893" y="1339"/>
                    <a:pt x="1000" y="1339"/>
                    <a:pt x="1116" y="1223"/>
                  </a:cubicBezTo>
                  <a:cubicBezTo>
                    <a:pt x="1116" y="1223"/>
                    <a:pt x="1223" y="1223"/>
                    <a:pt x="1339" y="1116"/>
                  </a:cubicBezTo>
                  <a:cubicBezTo>
                    <a:pt x="1339" y="1116"/>
                    <a:pt x="1339" y="1000"/>
                    <a:pt x="1446" y="893"/>
                  </a:cubicBezTo>
                  <a:lnTo>
                    <a:pt x="1446" y="670"/>
                  </a:lnTo>
                  <a:lnTo>
                    <a:pt x="1446" y="554"/>
                  </a:lnTo>
                  <a:cubicBezTo>
                    <a:pt x="1446" y="447"/>
                    <a:pt x="1339" y="331"/>
                    <a:pt x="1339" y="224"/>
                  </a:cubicBezTo>
                  <a:cubicBezTo>
                    <a:pt x="1223" y="224"/>
                    <a:pt x="1223" y="108"/>
                    <a:pt x="1116" y="108"/>
                  </a:cubicBezTo>
                  <a:cubicBezTo>
                    <a:pt x="1000" y="108"/>
                    <a:pt x="893" y="1"/>
                    <a:pt x="777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2557575" y="3465675"/>
              <a:ext cx="25225" cy="22325"/>
            </a:xfrm>
            <a:custGeom>
              <a:avLst/>
              <a:gdLst/>
              <a:ahLst/>
              <a:cxnLst/>
              <a:rect l="l" t="t" r="r" b="b"/>
              <a:pathLst>
                <a:path w="1009" h="893" extrusionOk="0">
                  <a:moveTo>
                    <a:pt x="447" y="0"/>
                  </a:moveTo>
                  <a:cubicBezTo>
                    <a:pt x="340" y="0"/>
                    <a:pt x="340" y="0"/>
                    <a:pt x="224" y="116"/>
                  </a:cubicBezTo>
                  <a:lnTo>
                    <a:pt x="117" y="116"/>
                  </a:lnTo>
                  <a:cubicBezTo>
                    <a:pt x="117" y="223"/>
                    <a:pt x="1" y="223"/>
                    <a:pt x="1" y="339"/>
                  </a:cubicBezTo>
                  <a:lnTo>
                    <a:pt x="1" y="446"/>
                  </a:lnTo>
                  <a:lnTo>
                    <a:pt x="1" y="562"/>
                  </a:lnTo>
                  <a:cubicBezTo>
                    <a:pt x="1" y="669"/>
                    <a:pt x="117" y="669"/>
                    <a:pt x="117" y="785"/>
                  </a:cubicBezTo>
                  <a:lnTo>
                    <a:pt x="224" y="785"/>
                  </a:lnTo>
                  <a:cubicBezTo>
                    <a:pt x="224" y="892"/>
                    <a:pt x="340" y="892"/>
                    <a:pt x="447" y="892"/>
                  </a:cubicBezTo>
                  <a:lnTo>
                    <a:pt x="786" y="892"/>
                  </a:lnTo>
                  <a:cubicBezTo>
                    <a:pt x="786" y="785"/>
                    <a:pt x="893" y="785"/>
                    <a:pt x="893" y="785"/>
                  </a:cubicBezTo>
                  <a:cubicBezTo>
                    <a:pt x="893" y="669"/>
                    <a:pt x="893" y="669"/>
                    <a:pt x="1009" y="669"/>
                  </a:cubicBezTo>
                  <a:lnTo>
                    <a:pt x="1009" y="446"/>
                  </a:lnTo>
                  <a:lnTo>
                    <a:pt x="1009" y="339"/>
                  </a:lnTo>
                  <a:cubicBezTo>
                    <a:pt x="1009" y="223"/>
                    <a:pt x="893" y="223"/>
                    <a:pt x="893" y="116"/>
                  </a:cubicBezTo>
                  <a:lnTo>
                    <a:pt x="786" y="116"/>
                  </a:lnTo>
                  <a:cubicBezTo>
                    <a:pt x="670" y="0"/>
                    <a:pt x="670" y="0"/>
                    <a:pt x="563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3867875" y="3334750"/>
              <a:ext cx="22325" cy="23525"/>
            </a:xfrm>
            <a:custGeom>
              <a:avLst/>
              <a:gdLst/>
              <a:ahLst/>
              <a:cxnLst/>
              <a:rect l="l" t="t" r="r" b="b"/>
              <a:pathLst>
                <a:path w="893" h="941" extrusionOk="0">
                  <a:moveTo>
                    <a:pt x="339" y="1"/>
                  </a:moveTo>
                  <a:cubicBezTo>
                    <a:pt x="339" y="1"/>
                    <a:pt x="223" y="1"/>
                    <a:pt x="223" y="108"/>
                  </a:cubicBezTo>
                  <a:cubicBezTo>
                    <a:pt x="116" y="108"/>
                    <a:pt x="116" y="108"/>
                    <a:pt x="116" y="224"/>
                  </a:cubicBezTo>
                  <a:cubicBezTo>
                    <a:pt x="116" y="224"/>
                    <a:pt x="0" y="331"/>
                    <a:pt x="0" y="447"/>
                  </a:cubicBezTo>
                  <a:lnTo>
                    <a:pt x="0" y="554"/>
                  </a:lnTo>
                  <a:lnTo>
                    <a:pt x="116" y="670"/>
                  </a:lnTo>
                  <a:cubicBezTo>
                    <a:pt x="116" y="777"/>
                    <a:pt x="116" y="777"/>
                    <a:pt x="223" y="777"/>
                  </a:cubicBezTo>
                  <a:cubicBezTo>
                    <a:pt x="223" y="893"/>
                    <a:pt x="223" y="893"/>
                    <a:pt x="339" y="893"/>
                  </a:cubicBezTo>
                  <a:cubicBezTo>
                    <a:pt x="339" y="893"/>
                    <a:pt x="387" y="940"/>
                    <a:pt x="418" y="940"/>
                  </a:cubicBezTo>
                  <a:cubicBezTo>
                    <a:pt x="434" y="940"/>
                    <a:pt x="446" y="928"/>
                    <a:pt x="446" y="893"/>
                  </a:cubicBezTo>
                  <a:lnTo>
                    <a:pt x="562" y="893"/>
                  </a:lnTo>
                  <a:cubicBezTo>
                    <a:pt x="669" y="893"/>
                    <a:pt x="669" y="893"/>
                    <a:pt x="785" y="777"/>
                  </a:cubicBezTo>
                  <a:cubicBezTo>
                    <a:pt x="892" y="670"/>
                    <a:pt x="892" y="554"/>
                    <a:pt x="892" y="554"/>
                  </a:cubicBezTo>
                  <a:lnTo>
                    <a:pt x="892" y="447"/>
                  </a:lnTo>
                  <a:lnTo>
                    <a:pt x="892" y="224"/>
                  </a:lnTo>
                  <a:cubicBezTo>
                    <a:pt x="785" y="224"/>
                    <a:pt x="785" y="108"/>
                    <a:pt x="785" y="108"/>
                  </a:cubicBezTo>
                  <a:cubicBezTo>
                    <a:pt x="669" y="108"/>
                    <a:pt x="669" y="1"/>
                    <a:pt x="669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4595600" y="2478775"/>
              <a:ext cx="19425" cy="25225"/>
            </a:xfrm>
            <a:custGeom>
              <a:avLst/>
              <a:gdLst/>
              <a:ahLst/>
              <a:cxnLst/>
              <a:rect l="l" t="t" r="r" b="b"/>
              <a:pathLst>
                <a:path w="777" h="1009" extrusionOk="0">
                  <a:moveTo>
                    <a:pt x="330" y="1"/>
                  </a:moveTo>
                  <a:cubicBezTo>
                    <a:pt x="223" y="1"/>
                    <a:pt x="223" y="1"/>
                    <a:pt x="107" y="117"/>
                  </a:cubicBezTo>
                  <a:lnTo>
                    <a:pt x="107" y="224"/>
                  </a:lnTo>
                  <a:cubicBezTo>
                    <a:pt x="0" y="224"/>
                    <a:pt x="0" y="340"/>
                    <a:pt x="0" y="447"/>
                  </a:cubicBezTo>
                  <a:lnTo>
                    <a:pt x="0" y="563"/>
                  </a:lnTo>
                  <a:lnTo>
                    <a:pt x="0" y="670"/>
                  </a:lnTo>
                  <a:cubicBezTo>
                    <a:pt x="0" y="786"/>
                    <a:pt x="107" y="786"/>
                    <a:pt x="107" y="786"/>
                  </a:cubicBezTo>
                  <a:cubicBezTo>
                    <a:pt x="107" y="893"/>
                    <a:pt x="223" y="893"/>
                    <a:pt x="223" y="893"/>
                  </a:cubicBezTo>
                  <a:cubicBezTo>
                    <a:pt x="330" y="893"/>
                    <a:pt x="330" y="1009"/>
                    <a:pt x="446" y="1009"/>
                  </a:cubicBezTo>
                  <a:cubicBezTo>
                    <a:pt x="446" y="893"/>
                    <a:pt x="446" y="893"/>
                    <a:pt x="553" y="893"/>
                  </a:cubicBezTo>
                  <a:cubicBezTo>
                    <a:pt x="553" y="893"/>
                    <a:pt x="669" y="893"/>
                    <a:pt x="669" y="786"/>
                  </a:cubicBezTo>
                  <a:lnTo>
                    <a:pt x="777" y="786"/>
                  </a:lnTo>
                  <a:lnTo>
                    <a:pt x="777" y="563"/>
                  </a:lnTo>
                  <a:lnTo>
                    <a:pt x="777" y="447"/>
                  </a:lnTo>
                  <a:lnTo>
                    <a:pt x="777" y="224"/>
                  </a:lnTo>
                  <a:cubicBezTo>
                    <a:pt x="777" y="224"/>
                    <a:pt x="777" y="117"/>
                    <a:pt x="669" y="117"/>
                  </a:cubicBezTo>
                  <a:cubicBezTo>
                    <a:pt x="669" y="117"/>
                    <a:pt x="669" y="1"/>
                    <a:pt x="553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2496250" y="2932975"/>
              <a:ext cx="64250" cy="117450"/>
            </a:xfrm>
            <a:custGeom>
              <a:avLst/>
              <a:gdLst/>
              <a:ahLst/>
              <a:cxnLst/>
              <a:rect l="l" t="t" r="r" b="b"/>
              <a:pathLst>
                <a:path w="2570" h="4698" extrusionOk="0">
                  <a:moveTo>
                    <a:pt x="2390" y="1"/>
                  </a:moveTo>
                  <a:cubicBezTo>
                    <a:pt x="2334" y="1"/>
                    <a:pt x="2275" y="36"/>
                    <a:pt x="2231" y="121"/>
                  </a:cubicBezTo>
                  <a:lnTo>
                    <a:pt x="1562" y="1129"/>
                  </a:lnTo>
                  <a:cubicBezTo>
                    <a:pt x="1339" y="1575"/>
                    <a:pt x="1232" y="1905"/>
                    <a:pt x="1009" y="2244"/>
                  </a:cubicBezTo>
                  <a:cubicBezTo>
                    <a:pt x="786" y="2574"/>
                    <a:pt x="670" y="3020"/>
                    <a:pt x="447" y="3359"/>
                  </a:cubicBezTo>
                  <a:cubicBezTo>
                    <a:pt x="340" y="3466"/>
                    <a:pt x="224" y="3689"/>
                    <a:pt x="224" y="3912"/>
                  </a:cubicBezTo>
                  <a:cubicBezTo>
                    <a:pt x="117" y="4028"/>
                    <a:pt x="1" y="4251"/>
                    <a:pt x="117" y="4474"/>
                  </a:cubicBezTo>
                  <a:cubicBezTo>
                    <a:pt x="117" y="4581"/>
                    <a:pt x="224" y="4697"/>
                    <a:pt x="340" y="4697"/>
                  </a:cubicBezTo>
                  <a:cubicBezTo>
                    <a:pt x="786" y="4581"/>
                    <a:pt x="893" y="4028"/>
                    <a:pt x="1009" y="3689"/>
                  </a:cubicBezTo>
                  <a:cubicBezTo>
                    <a:pt x="1232" y="3359"/>
                    <a:pt x="1455" y="2913"/>
                    <a:pt x="1562" y="2574"/>
                  </a:cubicBezTo>
                  <a:cubicBezTo>
                    <a:pt x="1785" y="2128"/>
                    <a:pt x="1901" y="1798"/>
                    <a:pt x="2124" y="1352"/>
                  </a:cubicBezTo>
                  <a:cubicBezTo>
                    <a:pt x="2231" y="1013"/>
                    <a:pt x="2454" y="683"/>
                    <a:pt x="2570" y="237"/>
                  </a:cubicBezTo>
                  <a:cubicBezTo>
                    <a:pt x="2570" y="98"/>
                    <a:pt x="2483" y="1"/>
                    <a:pt x="2390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3455275" y="2957100"/>
              <a:ext cx="19650" cy="79275"/>
            </a:xfrm>
            <a:custGeom>
              <a:avLst/>
              <a:gdLst/>
              <a:ahLst/>
              <a:cxnLst/>
              <a:rect l="l" t="t" r="r" b="b"/>
              <a:pathLst>
                <a:path w="786" h="3171" extrusionOk="0">
                  <a:moveTo>
                    <a:pt x="191" y="0"/>
                  </a:moveTo>
                  <a:cubicBezTo>
                    <a:pt x="151" y="0"/>
                    <a:pt x="77" y="48"/>
                    <a:pt x="0" y="48"/>
                  </a:cubicBezTo>
                  <a:lnTo>
                    <a:pt x="0" y="387"/>
                  </a:lnTo>
                  <a:lnTo>
                    <a:pt x="0" y="717"/>
                  </a:lnTo>
                  <a:cubicBezTo>
                    <a:pt x="0" y="940"/>
                    <a:pt x="116" y="1163"/>
                    <a:pt x="116" y="1502"/>
                  </a:cubicBezTo>
                  <a:cubicBezTo>
                    <a:pt x="116" y="1948"/>
                    <a:pt x="223" y="2394"/>
                    <a:pt x="223" y="2947"/>
                  </a:cubicBezTo>
                  <a:cubicBezTo>
                    <a:pt x="223" y="3063"/>
                    <a:pt x="339" y="3170"/>
                    <a:pt x="446" y="3170"/>
                  </a:cubicBezTo>
                  <a:cubicBezTo>
                    <a:pt x="669" y="3170"/>
                    <a:pt x="785" y="3063"/>
                    <a:pt x="785" y="2947"/>
                  </a:cubicBezTo>
                  <a:cubicBezTo>
                    <a:pt x="669" y="2394"/>
                    <a:pt x="669" y="1948"/>
                    <a:pt x="562" y="1386"/>
                  </a:cubicBezTo>
                  <a:lnTo>
                    <a:pt x="446" y="717"/>
                  </a:lnTo>
                  <a:cubicBezTo>
                    <a:pt x="446" y="610"/>
                    <a:pt x="446" y="494"/>
                    <a:pt x="339" y="387"/>
                  </a:cubicBezTo>
                  <a:cubicBezTo>
                    <a:pt x="339" y="271"/>
                    <a:pt x="339" y="164"/>
                    <a:pt x="223" y="48"/>
                  </a:cubicBezTo>
                  <a:cubicBezTo>
                    <a:pt x="223" y="12"/>
                    <a:pt x="211" y="0"/>
                    <a:pt x="191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6" name="Google Shape;1426;p51"/>
            <p:cNvSpPr/>
            <p:nvPr/>
          </p:nvSpPr>
          <p:spPr>
            <a:xfrm>
              <a:off x="4261100" y="2431100"/>
              <a:ext cx="141275" cy="21100"/>
            </a:xfrm>
            <a:custGeom>
              <a:avLst/>
              <a:gdLst/>
              <a:ahLst/>
              <a:cxnLst/>
              <a:rect l="l" t="t" r="r" b="b"/>
              <a:pathLst>
                <a:path w="5651" h="844" extrusionOk="0">
                  <a:moveTo>
                    <a:pt x="5324" y="1"/>
                  </a:moveTo>
                  <a:cubicBezTo>
                    <a:pt x="5296" y="1"/>
                    <a:pt x="5267" y="6"/>
                    <a:pt x="5235" y="16"/>
                  </a:cubicBezTo>
                  <a:cubicBezTo>
                    <a:pt x="4789" y="16"/>
                    <a:pt x="4459" y="123"/>
                    <a:pt x="4013" y="239"/>
                  </a:cubicBezTo>
                  <a:cubicBezTo>
                    <a:pt x="3567" y="239"/>
                    <a:pt x="3121" y="346"/>
                    <a:pt x="2675" y="346"/>
                  </a:cubicBezTo>
                  <a:cubicBezTo>
                    <a:pt x="2336" y="346"/>
                    <a:pt x="1890" y="462"/>
                    <a:pt x="1444" y="462"/>
                  </a:cubicBezTo>
                  <a:cubicBezTo>
                    <a:pt x="998" y="462"/>
                    <a:pt x="552" y="462"/>
                    <a:pt x="106" y="569"/>
                  </a:cubicBezTo>
                  <a:cubicBezTo>
                    <a:pt x="91" y="554"/>
                    <a:pt x="78" y="548"/>
                    <a:pt x="67" y="548"/>
                  </a:cubicBezTo>
                  <a:cubicBezTo>
                    <a:pt x="1" y="548"/>
                    <a:pt x="14" y="792"/>
                    <a:pt x="106" y="792"/>
                  </a:cubicBezTo>
                  <a:cubicBezTo>
                    <a:pt x="255" y="831"/>
                    <a:pt x="403" y="844"/>
                    <a:pt x="552" y="844"/>
                  </a:cubicBezTo>
                  <a:cubicBezTo>
                    <a:pt x="849" y="844"/>
                    <a:pt x="1147" y="792"/>
                    <a:pt x="1444" y="792"/>
                  </a:cubicBezTo>
                  <a:lnTo>
                    <a:pt x="2782" y="792"/>
                  </a:lnTo>
                  <a:cubicBezTo>
                    <a:pt x="3228" y="792"/>
                    <a:pt x="3674" y="685"/>
                    <a:pt x="4013" y="685"/>
                  </a:cubicBezTo>
                  <a:cubicBezTo>
                    <a:pt x="4459" y="685"/>
                    <a:pt x="4905" y="685"/>
                    <a:pt x="5351" y="569"/>
                  </a:cubicBezTo>
                  <a:cubicBezTo>
                    <a:pt x="5651" y="472"/>
                    <a:pt x="5591" y="1"/>
                    <a:pt x="5324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8" name="Google Shape;1428;p51"/>
            <p:cNvSpPr/>
            <p:nvPr/>
          </p:nvSpPr>
          <p:spPr>
            <a:xfrm>
              <a:off x="1824500" y="3725050"/>
              <a:ext cx="2514650" cy="184025"/>
            </a:xfrm>
            <a:custGeom>
              <a:avLst/>
              <a:gdLst/>
              <a:ahLst/>
              <a:cxnLst/>
              <a:rect l="l" t="t" r="r" b="b"/>
              <a:pathLst>
                <a:path w="100586" h="7361" extrusionOk="0">
                  <a:moveTo>
                    <a:pt x="0" y="0"/>
                  </a:moveTo>
                  <a:lnTo>
                    <a:pt x="0" y="7360"/>
                  </a:lnTo>
                  <a:lnTo>
                    <a:pt x="100585" y="7360"/>
                  </a:lnTo>
                  <a:lnTo>
                    <a:pt x="100585" y="0"/>
                  </a:lnTo>
                  <a:close/>
                </a:path>
              </a:pathLst>
            </a:custGeom>
            <a:solidFill>
              <a:srgbClr val="F2C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9" name="Google Shape;1429;p51"/>
            <p:cNvSpPr/>
            <p:nvPr/>
          </p:nvSpPr>
          <p:spPr>
            <a:xfrm>
              <a:off x="3025950" y="3607950"/>
              <a:ext cx="624475" cy="200750"/>
            </a:xfrm>
            <a:custGeom>
              <a:avLst/>
              <a:gdLst/>
              <a:ahLst/>
              <a:cxnLst/>
              <a:rect l="l" t="t" r="r" b="b"/>
              <a:pathLst>
                <a:path w="24979" h="8030" extrusionOk="0">
                  <a:moveTo>
                    <a:pt x="0" y="1"/>
                  </a:moveTo>
                  <a:lnTo>
                    <a:pt x="0" y="8030"/>
                  </a:lnTo>
                  <a:lnTo>
                    <a:pt x="24979" y="8030"/>
                  </a:lnTo>
                  <a:lnTo>
                    <a:pt x="24979" y="1"/>
                  </a:ln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3025950" y="3607950"/>
              <a:ext cx="624475" cy="44625"/>
            </a:xfrm>
            <a:custGeom>
              <a:avLst/>
              <a:gdLst/>
              <a:ahLst/>
              <a:cxnLst/>
              <a:rect l="l" t="t" r="r" b="b"/>
              <a:pathLst>
                <a:path w="24979" h="1785" extrusionOk="0">
                  <a:moveTo>
                    <a:pt x="0" y="1"/>
                  </a:moveTo>
                  <a:lnTo>
                    <a:pt x="0" y="1785"/>
                  </a:lnTo>
                  <a:lnTo>
                    <a:pt x="24979" y="1785"/>
                  </a:lnTo>
                  <a:lnTo>
                    <a:pt x="24979" y="1"/>
                  </a:lnTo>
                  <a:close/>
                </a:path>
              </a:pathLst>
            </a:custGeom>
            <a:solidFill>
              <a:srgbClr val="F5E0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5220075" y="3652550"/>
              <a:ext cx="1460850" cy="1204375"/>
            </a:xfrm>
            <a:custGeom>
              <a:avLst/>
              <a:gdLst/>
              <a:ahLst/>
              <a:cxnLst/>
              <a:rect l="l" t="t" r="r" b="b"/>
              <a:pathLst>
                <a:path w="58434" h="48175" extrusionOk="0">
                  <a:moveTo>
                    <a:pt x="47835" y="1"/>
                  </a:moveTo>
                  <a:lnTo>
                    <a:pt x="12151" y="1339"/>
                  </a:lnTo>
                  <a:cubicBezTo>
                    <a:pt x="12151" y="1339"/>
                    <a:pt x="0" y="19734"/>
                    <a:pt x="1222" y="48175"/>
                  </a:cubicBezTo>
                  <a:lnTo>
                    <a:pt x="58433" y="48175"/>
                  </a:lnTo>
                  <a:cubicBezTo>
                    <a:pt x="57764" y="38584"/>
                    <a:pt x="55195" y="11482"/>
                    <a:pt x="47835" y="1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5484800" y="3652550"/>
              <a:ext cx="973100" cy="157550"/>
            </a:xfrm>
            <a:custGeom>
              <a:avLst/>
              <a:gdLst/>
              <a:ahLst/>
              <a:cxnLst/>
              <a:rect l="l" t="t" r="r" b="b"/>
              <a:pathLst>
                <a:path w="38924" h="6302" extrusionOk="0">
                  <a:moveTo>
                    <a:pt x="37246" y="1"/>
                  </a:moveTo>
                  <a:lnTo>
                    <a:pt x="1562" y="1339"/>
                  </a:lnTo>
                  <a:cubicBezTo>
                    <a:pt x="1562" y="1339"/>
                    <a:pt x="893" y="2338"/>
                    <a:pt x="1" y="4123"/>
                  </a:cubicBezTo>
                  <a:cubicBezTo>
                    <a:pt x="2315" y="4588"/>
                    <a:pt x="11748" y="6301"/>
                    <a:pt x="21302" y="6301"/>
                  </a:cubicBezTo>
                  <a:cubicBezTo>
                    <a:pt x="27878" y="6301"/>
                    <a:pt x="34512" y="5490"/>
                    <a:pt x="38923" y="2900"/>
                  </a:cubicBezTo>
                  <a:cubicBezTo>
                    <a:pt x="38361" y="1892"/>
                    <a:pt x="37808" y="893"/>
                    <a:pt x="37246" y="1"/>
                  </a:cubicBezTo>
                  <a:close/>
                </a:path>
              </a:pathLst>
            </a:custGeom>
            <a:solidFill>
              <a:srgbClr val="D870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3" name="Google Shape;1433;p51"/>
            <p:cNvSpPr/>
            <p:nvPr/>
          </p:nvSpPr>
          <p:spPr>
            <a:xfrm>
              <a:off x="5484800" y="3752925"/>
              <a:ext cx="699875" cy="64025"/>
            </a:xfrm>
            <a:custGeom>
              <a:avLst/>
              <a:gdLst/>
              <a:ahLst/>
              <a:cxnLst/>
              <a:rect l="l" t="t" r="r" b="b"/>
              <a:pathLst>
                <a:path w="27995" h="2561" extrusionOk="0">
                  <a:moveTo>
                    <a:pt x="1" y="0"/>
                  </a:moveTo>
                  <a:lnTo>
                    <a:pt x="1" y="108"/>
                  </a:lnTo>
                  <a:cubicBezTo>
                    <a:pt x="1" y="108"/>
                    <a:pt x="12267" y="2561"/>
                    <a:pt x="21857" y="2561"/>
                  </a:cubicBezTo>
                  <a:cubicBezTo>
                    <a:pt x="24087" y="2561"/>
                    <a:pt x="26211" y="2338"/>
                    <a:pt x="27995" y="2115"/>
                  </a:cubicBezTo>
                  <a:lnTo>
                    <a:pt x="27995" y="1892"/>
                  </a:lnTo>
                  <a:cubicBezTo>
                    <a:pt x="26211" y="2231"/>
                    <a:pt x="24087" y="2338"/>
                    <a:pt x="21857" y="2338"/>
                  </a:cubicBezTo>
                  <a:cubicBezTo>
                    <a:pt x="17067" y="2338"/>
                    <a:pt x="11598" y="1785"/>
                    <a:pt x="7360" y="1223"/>
                  </a:cubicBezTo>
                  <a:cubicBezTo>
                    <a:pt x="5130" y="893"/>
                    <a:pt x="3346" y="554"/>
                    <a:pt x="2008" y="331"/>
                  </a:cubicBezTo>
                  <a:cubicBezTo>
                    <a:pt x="1339" y="223"/>
                    <a:pt x="893" y="223"/>
                    <a:pt x="563" y="108"/>
                  </a:cubicBezTo>
                  <a:cubicBezTo>
                    <a:pt x="22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35D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4" name="Google Shape;1434;p51"/>
            <p:cNvSpPr/>
            <p:nvPr/>
          </p:nvSpPr>
          <p:spPr>
            <a:xfrm>
              <a:off x="5507100" y="3973050"/>
              <a:ext cx="195175" cy="853100"/>
            </a:xfrm>
            <a:custGeom>
              <a:avLst/>
              <a:gdLst/>
              <a:ahLst/>
              <a:cxnLst/>
              <a:rect l="l" t="t" r="r" b="b"/>
              <a:pathLst>
                <a:path w="7807" h="34124" extrusionOk="0">
                  <a:moveTo>
                    <a:pt x="7700" y="1"/>
                  </a:moveTo>
                  <a:cubicBezTo>
                    <a:pt x="4238" y="5692"/>
                    <a:pt x="2347" y="14274"/>
                    <a:pt x="1232" y="21411"/>
                  </a:cubicBezTo>
                  <a:cubicBezTo>
                    <a:pt x="224" y="28441"/>
                    <a:pt x="1" y="34123"/>
                    <a:pt x="1" y="34123"/>
                  </a:cubicBezTo>
                  <a:lnTo>
                    <a:pt x="117" y="34123"/>
                  </a:lnTo>
                  <a:lnTo>
                    <a:pt x="117" y="33900"/>
                  </a:lnTo>
                  <a:cubicBezTo>
                    <a:pt x="224" y="32678"/>
                    <a:pt x="563" y="26880"/>
                    <a:pt x="1678" y="20073"/>
                  </a:cubicBezTo>
                  <a:cubicBezTo>
                    <a:pt x="2677" y="13275"/>
                    <a:pt x="4577" y="5469"/>
                    <a:pt x="7807" y="116"/>
                  </a:cubicBezTo>
                  <a:lnTo>
                    <a:pt x="7700" y="1"/>
                  </a:lnTo>
                  <a:close/>
                </a:path>
              </a:pathLst>
            </a:custGeom>
            <a:solidFill>
              <a:srgbClr val="B35D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5850125" y="4137650"/>
              <a:ext cx="33475" cy="710800"/>
            </a:xfrm>
            <a:custGeom>
              <a:avLst/>
              <a:gdLst/>
              <a:ahLst/>
              <a:cxnLst/>
              <a:rect l="l" t="t" r="r" b="b"/>
              <a:pathLst>
                <a:path w="1339" h="28432" extrusionOk="0">
                  <a:moveTo>
                    <a:pt x="1115" y="0"/>
                  </a:moveTo>
                  <a:lnTo>
                    <a:pt x="0" y="28432"/>
                  </a:lnTo>
                  <a:lnTo>
                    <a:pt x="223" y="28432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B35D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6059100" y="3989775"/>
              <a:ext cx="69825" cy="828125"/>
            </a:xfrm>
            <a:custGeom>
              <a:avLst/>
              <a:gdLst/>
              <a:ahLst/>
              <a:cxnLst/>
              <a:rect l="l" t="t" r="r" b="b"/>
              <a:pathLst>
                <a:path w="2793" h="33125" extrusionOk="0">
                  <a:moveTo>
                    <a:pt x="116" y="1"/>
                  </a:moveTo>
                  <a:lnTo>
                    <a:pt x="0" y="117"/>
                  </a:lnTo>
                  <a:cubicBezTo>
                    <a:pt x="446" y="1562"/>
                    <a:pt x="785" y="4461"/>
                    <a:pt x="1115" y="7807"/>
                  </a:cubicBezTo>
                  <a:cubicBezTo>
                    <a:pt x="1677" y="12829"/>
                    <a:pt x="2008" y="19181"/>
                    <a:pt x="2231" y="24203"/>
                  </a:cubicBezTo>
                  <a:cubicBezTo>
                    <a:pt x="2347" y="26764"/>
                    <a:pt x="2454" y="28994"/>
                    <a:pt x="2570" y="30555"/>
                  </a:cubicBezTo>
                  <a:lnTo>
                    <a:pt x="2570" y="32455"/>
                  </a:lnTo>
                  <a:cubicBezTo>
                    <a:pt x="2570" y="32785"/>
                    <a:pt x="2677" y="33124"/>
                    <a:pt x="2677" y="33124"/>
                  </a:cubicBezTo>
                  <a:lnTo>
                    <a:pt x="2793" y="33124"/>
                  </a:lnTo>
                  <a:cubicBezTo>
                    <a:pt x="2793" y="33124"/>
                    <a:pt x="2570" y="26318"/>
                    <a:pt x="2123" y="18851"/>
                  </a:cubicBezTo>
                  <a:cubicBezTo>
                    <a:pt x="1900" y="15059"/>
                    <a:pt x="1677" y="11152"/>
                    <a:pt x="1338" y="7807"/>
                  </a:cubicBezTo>
                  <a:cubicBezTo>
                    <a:pt x="1008" y="4354"/>
                    <a:pt x="562" y="1562"/>
                    <a:pt x="116" y="1"/>
                  </a:cubicBezTo>
                  <a:close/>
                </a:path>
              </a:pathLst>
            </a:custGeom>
            <a:solidFill>
              <a:srgbClr val="B35D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6273875" y="3925775"/>
              <a:ext cx="128250" cy="836375"/>
            </a:xfrm>
            <a:custGeom>
              <a:avLst/>
              <a:gdLst/>
              <a:ahLst/>
              <a:cxnLst/>
              <a:rect l="l" t="t" r="r" b="b"/>
              <a:pathLst>
                <a:path w="5130" h="33455" extrusionOk="0">
                  <a:moveTo>
                    <a:pt x="0" y="0"/>
                  </a:moveTo>
                  <a:cubicBezTo>
                    <a:pt x="2115" y="4907"/>
                    <a:pt x="3453" y="13266"/>
                    <a:pt x="4122" y="20403"/>
                  </a:cubicBezTo>
                  <a:cubicBezTo>
                    <a:pt x="4461" y="23971"/>
                    <a:pt x="4684" y="27209"/>
                    <a:pt x="4791" y="29663"/>
                  </a:cubicBezTo>
                  <a:cubicBezTo>
                    <a:pt x="4907" y="30778"/>
                    <a:pt x="4907" y="31777"/>
                    <a:pt x="4907" y="32446"/>
                  </a:cubicBezTo>
                  <a:cubicBezTo>
                    <a:pt x="4907" y="32785"/>
                    <a:pt x="4907" y="33008"/>
                    <a:pt x="5014" y="33231"/>
                  </a:cubicBezTo>
                  <a:lnTo>
                    <a:pt x="5014" y="33454"/>
                  </a:lnTo>
                  <a:lnTo>
                    <a:pt x="5130" y="33454"/>
                  </a:lnTo>
                  <a:cubicBezTo>
                    <a:pt x="5130" y="33454"/>
                    <a:pt x="5014" y="27540"/>
                    <a:pt x="4238" y="20403"/>
                  </a:cubicBezTo>
                  <a:cubicBezTo>
                    <a:pt x="3569" y="13266"/>
                    <a:pt x="2338" y="4907"/>
                    <a:pt x="107" y="0"/>
                  </a:cubicBezTo>
                  <a:close/>
                </a:path>
              </a:pathLst>
            </a:custGeom>
            <a:solidFill>
              <a:srgbClr val="B35D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8" name="Google Shape;1438;p51"/>
            <p:cNvSpPr/>
            <p:nvPr/>
          </p:nvSpPr>
          <p:spPr>
            <a:xfrm>
              <a:off x="6354600" y="1382450"/>
              <a:ext cx="421100" cy="380000"/>
            </a:xfrm>
            <a:custGeom>
              <a:avLst/>
              <a:gdLst/>
              <a:ahLst/>
              <a:cxnLst/>
              <a:rect l="l" t="t" r="r" b="b"/>
              <a:pathLst>
                <a:path w="16844" h="15200" extrusionOk="0">
                  <a:moveTo>
                    <a:pt x="5783" y="1"/>
                  </a:moveTo>
                  <a:cubicBezTo>
                    <a:pt x="5712" y="1"/>
                    <a:pt x="5643" y="11"/>
                    <a:pt x="5576" y="33"/>
                  </a:cubicBezTo>
                  <a:cubicBezTo>
                    <a:pt x="4271" y="686"/>
                    <a:pt x="6999" y="4948"/>
                    <a:pt x="6925" y="4948"/>
                  </a:cubicBezTo>
                  <a:cubicBezTo>
                    <a:pt x="6923" y="4948"/>
                    <a:pt x="6920" y="4945"/>
                    <a:pt x="6914" y="4940"/>
                  </a:cubicBezTo>
                  <a:cubicBezTo>
                    <a:pt x="6815" y="4733"/>
                    <a:pt x="4700" y="1077"/>
                    <a:pt x="3411" y="1077"/>
                  </a:cubicBezTo>
                  <a:cubicBezTo>
                    <a:pt x="3309" y="1077"/>
                    <a:pt x="3213" y="1100"/>
                    <a:pt x="3123" y="1149"/>
                  </a:cubicBezTo>
                  <a:cubicBezTo>
                    <a:pt x="2008" y="1818"/>
                    <a:pt x="4238" y="5832"/>
                    <a:pt x="4461" y="6278"/>
                  </a:cubicBezTo>
                  <a:cubicBezTo>
                    <a:pt x="4270" y="5987"/>
                    <a:pt x="2598" y="3730"/>
                    <a:pt x="1497" y="3730"/>
                  </a:cubicBezTo>
                  <a:cubicBezTo>
                    <a:pt x="1316" y="3730"/>
                    <a:pt x="1150" y="3791"/>
                    <a:pt x="1009" y="3932"/>
                  </a:cubicBezTo>
                  <a:cubicBezTo>
                    <a:pt x="1" y="5047"/>
                    <a:pt x="3239" y="9624"/>
                    <a:pt x="3239" y="9624"/>
                  </a:cubicBezTo>
                  <a:cubicBezTo>
                    <a:pt x="3239" y="9624"/>
                    <a:pt x="1705" y="8680"/>
                    <a:pt x="824" y="8680"/>
                  </a:cubicBezTo>
                  <a:cubicBezTo>
                    <a:pt x="494" y="8680"/>
                    <a:pt x="255" y="8813"/>
                    <a:pt x="224" y="9178"/>
                  </a:cubicBezTo>
                  <a:cubicBezTo>
                    <a:pt x="1" y="10516"/>
                    <a:pt x="4907" y="13522"/>
                    <a:pt x="4907" y="13522"/>
                  </a:cubicBezTo>
                  <a:lnTo>
                    <a:pt x="5353" y="15199"/>
                  </a:lnTo>
                  <a:cubicBezTo>
                    <a:pt x="8476" y="14414"/>
                    <a:pt x="14497" y="12630"/>
                    <a:pt x="16844" y="9954"/>
                  </a:cubicBezTo>
                  <a:cubicBezTo>
                    <a:pt x="16505" y="9508"/>
                    <a:pt x="16282" y="9178"/>
                    <a:pt x="16282" y="9178"/>
                  </a:cubicBezTo>
                  <a:cubicBezTo>
                    <a:pt x="16282" y="9178"/>
                    <a:pt x="10451" y="223"/>
                    <a:pt x="9052" y="223"/>
                  </a:cubicBezTo>
                  <a:cubicBezTo>
                    <a:pt x="9003" y="223"/>
                    <a:pt x="8959" y="234"/>
                    <a:pt x="8922" y="256"/>
                  </a:cubicBezTo>
                  <a:cubicBezTo>
                    <a:pt x="7923" y="926"/>
                    <a:pt x="9145" y="3825"/>
                    <a:pt x="9368" y="4271"/>
                  </a:cubicBezTo>
                  <a:cubicBezTo>
                    <a:pt x="9156" y="3847"/>
                    <a:pt x="7132" y="1"/>
                    <a:pt x="5783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9" name="Google Shape;1439;p51"/>
            <p:cNvSpPr/>
            <p:nvPr/>
          </p:nvSpPr>
          <p:spPr>
            <a:xfrm>
              <a:off x="6485750" y="1606300"/>
              <a:ext cx="119775" cy="41725"/>
            </a:xfrm>
            <a:custGeom>
              <a:avLst/>
              <a:gdLst/>
              <a:ahLst/>
              <a:cxnLst/>
              <a:rect l="l" t="t" r="r" b="b"/>
              <a:pathLst>
                <a:path w="4791" h="1669" extrusionOk="0">
                  <a:moveTo>
                    <a:pt x="2115" y="0"/>
                  </a:moveTo>
                  <a:cubicBezTo>
                    <a:pt x="999" y="0"/>
                    <a:pt x="0" y="447"/>
                    <a:pt x="0" y="447"/>
                  </a:cubicBezTo>
                  <a:lnTo>
                    <a:pt x="0" y="670"/>
                  </a:lnTo>
                  <a:lnTo>
                    <a:pt x="107" y="554"/>
                  </a:lnTo>
                  <a:cubicBezTo>
                    <a:pt x="223" y="554"/>
                    <a:pt x="1115" y="224"/>
                    <a:pt x="2115" y="224"/>
                  </a:cubicBezTo>
                  <a:cubicBezTo>
                    <a:pt x="2561" y="224"/>
                    <a:pt x="3123" y="224"/>
                    <a:pt x="3569" y="554"/>
                  </a:cubicBezTo>
                  <a:cubicBezTo>
                    <a:pt x="4015" y="777"/>
                    <a:pt x="4345" y="1116"/>
                    <a:pt x="4684" y="1669"/>
                  </a:cubicBezTo>
                  <a:lnTo>
                    <a:pt x="4791" y="1669"/>
                  </a:lnTo>
                  <a:cubicBezTo>
                    <a:pt x="4461" y="1000"/>
                    <a:pt x="4122" y="670"/>
                    <a:pt x="3569" y="331"/>
                  </a:cubicBezTo>
                  <a:cubicBezTo>
                    <a:pt x="3123" y="108"/>
                    <a:pt x="2561" y="0"/>
                    <a:pt x="2115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6560900" y="1553225"/>
              <a:ext cx="50200" cy="58675"/>
            </a:xfrm>
            <a:custGeom>
              <a:avLst/>
              <a:gdLst/>
              <a:ahLst/>
              <a:cxnLst/>
              <a:rect l="l" t="t" r="r" b="b"/>
              <a:pathLst>
                <a:path w="2008" h="2347" extrusionOk="0">
                  <a:moveTo>
                    <a:pt x="2008" y="0"/>
                  </a:moveTo>
                  <a:cubicBezTo>
                    <a:pt x="1116" y="223"/>
                    <a:pt x="563" y="562"/>
                    <a:pt x="340" y="1008"/>
                  </a:cubicBezTo>
                  <a:cubicBezTo>
                    <a:pt x="1" y="1454"/>
                    <a:pt x="1" y="1900"/>
                    <a:pt x="1" y="2123"/>
                  </a:cubicBezTo>
                  <a:lnTo>
                    <a:pt x="1" y="2347"/>
                  </a:lnTo>
                  <a:lnTo>
                    <a:pt x="117" y="2231"/>
                  </a:lnTo>
                  <a:lnTo>
                    <a:pt x="117" y="2123"/>
                  </a:lnTo>
                  <a:cubicBezTo>
                    <a:pt x="117" y="1900"/>
                    <a:pt x="117" y="1454"/>
                    <a:pt x="447" y="1115"/>
                  </a:cubicBezTo>
                  <a:cubicBezTo>
                    <a:pt x="670" y="669"/>
                    <a:pt x="1116" y="339"/>
                    <a:pt x="2008" y="116"/>
                  </a:cubicBezTo>
                  <a:lnTo>
                    <a:pt x="2008" y="0"/>
                  </a:ln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4339125" y="2686775"/>
              <a:ext cx="395900" cy="433300"/>
            </a:xfrm>
            <a:custGeom>
              <a:avLst/>
              <a:gdLst/>
              <a:ahLst/>
              <a:cxnLst/>
              <a:rect l="l" t="t" r="r" b="b"/>
              <a:pathLst>
                <a:path w="15836" h="17332" extrusionOk="0">
                  <a:moveTo>
                    <a:pt x="8542" y="0"/>
                  </a:moveTo>
                  <a:cubicBezTo>
                    <a:pt x="8475" y="0"/>
                    <a:pt x="8414" y="16"/>
                    <a:pt x="8359" y="49"/>
                  </a:cubicBezTo>
                  <a:cubicBezTo>
                    <a:pt x="7244" y="602"/>
                    <a:pt x="7360" y="1833"/>
                    <a:pt x="7360" y="1833"/>
                  </a:cubicBezTo>
                  <a:cubicBezTo>
                    <a:pt x="7360" y="1833"/>
                    <a:pt x="6832" y="1173"/>
                    <a:pt x="6130" y="1173"/>
                  </a:cubicBezTo>
                  <a:cubicBezTo>
                    <a:pt x="5919" y="1173"/>
                    <a:pt x="5693" y="1232"/>
                    <a:pt x="5460" y="1387"/>
                  </a:cubicBezTo>
                  <a:cubicBezTo>
                    <a:pt x="4345" y="2163"/>
                    <a:pt x="5014" y="3171"/>
                    <a:pt x="5014" y="3171"/>
                  </a:cubicBezTo>
                  <a:cubicBezTo>
                    <a:pt x="5014" y="3171"/>
                    <a:pt x="4641" y="2686"/>
                    <a:pt x="4002" y="2686"/>
                  </a:cubicBezTo>
                  <a:cubicBezTo>
                    <a:pt x="3719" y="2686"/>
                    <a:pt x="3384" y="2781"/>
                    <a:pt x="3007" y="3055"/>
                  </a:cubicBezTo>
                  <a:cubicBezTo>
                    <a:pt x="1891" y="3840"/>
                    <a:pt x="2900" y="5062"/>
                    <a:pt x="2900" y="5062"/>
                  </a:cubicBezTo>
                  <a:cubicBezTo>
                    <a:pt x="2900" y="5062"/>
                    <a:pt x="2501" y="4579"/>
                    <a:pt x="1958" y="4579"/>
                  </a:cubicBezTo>
                  <a:cubicBezTo>
                    <a:pt x="1636" y="4579"/>
                    <a:pt x="1264" y="4748"/>
                    <a:pt x="892" y="5285"/>
                  </a:cubicBezTo>
                  <a:cubicBezTo>
                    <a:pt x="0" y="6623"/>
                    <a:pt x="5014" y="13983"/>
                    <a:pt x="5014" y="13983"/>
                  </a:cubicBezTo>
                  <a:cubicBezTo>
                    <a:pt x="5233" y="14202"/>
                    <a:pt x="7071" y="17332"/>
                    <a:pt x="7558" y="17332"/>
                  </a:cubicBezTo>
                  <a:cubicBezTo>
                    <a:pt x="7567" y="17332"/>
                    <a:pt x="7575" y="17331"/>
                    <a:pt x="7583" y="17329"/>
                  </a:cubicBezTo>
                  <a:cubicBezTo>
                    <a:pt x="9697" y="16998"/>
                    <a:pt x="14274" y="15767"/>
                    <a:pt x="15496" y="13760"/>
                  </a:cubicBezTo>
                  <a:cubicBezTo>
                    <a:pt x="15835" y="13314"/>
                    <a:pt x="13828" y="8408"/>
                    <a:pt x="13712" y="8077"/>
                  </a:cubicBezTo>
                  <a:cubicBezTo>
                    <a:pt x="13500" y="5956"/>
                    <a:pt x="9857" y="0"/>
                    <a:pt x="8542" y="0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4183000" y="2517800"/>
              <a:ext cx="822325" cy="568750"/>
            </a:xfrm>
            <a:custGeom>
              <a:avLst/>
              <a:gdLst/>
              <a:ahLst/>
              <a:cxnLst/>
              <a:rect l="l" t="t" r="r" b="b"/>
              <a:pathLst>
                <a:path w="32893" h="22750" extrusionOk="0">
                  <a:moveTo>
                    <a:pt x="31224" y="1"/>
                  </a:moveTo>
                  <a:lnTo>
                    <a:pt x="0" y="20189"/>
                  </a:lnTo>
                  <a:lnTo>
                    <a:pt x="1669" y="22749"/>
                  </a:lnTo>
                  <a:lnTo>
                    <a:pt x="32892" y="2677"/>
                  </a:lnTo>
                  <a:lnTo>
                    <a:pt x="31224" y="1"/>
                  </a:ln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4355850" y="2686650"/>
              <a:ext cx="275900" cy="251450"/>
            </a:xfrm>
            <a:custGeom>
              <a:avLst/>
              <a:gdLst/>
              <a:ahLst/>
              <a:cxnLst/>
              <a:rect l="l" t="t" r="r" b="b"/>
              <a:pathLst>
                <a:path w="11036" h="10058" extrusionOk="0">
                  <a:moveTo>
                    <a:pt x="7887" y="1"/>
                  </a:moveTo>
                  <a:cubicBezTo>
                    <a:pt x="7815" y="1"/>
                    <a:pt x="7750" y="18"/>
                    <a:pt x="7690" y="54"/>
                  </a:cubicBezTo>
                  <a:cubicBezTo>
                    <a:pt x="6575" y="607"/>
                    <a:pt x="6691" y="1838"/>
                    <a:pt x="6691" y="1838"/>
                  </a:cubicBezTo>
                  <a:cubicBezTo>
                    <a:pt x="6691" y="1838"/>
                    <a:pt x="6163" y="1178"/>
                    <a:pt x="5461" y="1178"/>
                  </a:cubicBezTo>
                  <a:cubicBezTo>
                    <a:pt x="5250" y="1178"/>
                    <a:pt x="5024" y="1237"/>
                    <a:pt x="4791" y="1392"/>
                  </a:cubicBezTo>
                  <a:cubicBezTo>
                    <a:pt x="3676" y="2168"/>
                    <a:pt x="4345" y="3176"/>
                    <a:pt x="4345" y="3176"/>
                  </a:cubicBezTo>
                  <a:cubicBezTo>
                    <a:pt x="4345" y="3176"/>
                    <a:pt x="3972" y="2691"/>
                    <a:pt x="3333" y="2691"/>
                  </a:cubicBezTo>
                  <a:cubicBezTo>
                    <a:pt x="3050" y="2691"/>
                    <a:pt x="2715" y="2786"/>
                    <a:pt x="2338" y="3060"/>
                  </a:cubicBezTo>
                  <a:cubicBezTo>
                    <a:pt x="1222" y="3845"/>
                    <a:pt x="2231" y="5067"/>
                    <a:pt x="2231" y="5067"/>
                  </a:cubicBezTo>
                  <a:cubicBezTo>
                    <a:pt x="2231" y="5067"/>
                    <a:pt x="1832" y="4584"/>
                    <a:pt x="1289" y="4584"/>
                  </a:cubicBezTo>
                  <a:cubicBezTo>
                    <a:pt x="967" y="4584"/>
                    <a:pt x="595" y="4753"/>
                    <a:pt x="223" y="5290"/>
                  </a:cubicBezTo>
                  <a:cubicBezTo>
                    <a:pt x="0" y="5629"/>
                    <a:pt x="107" y="6182"/>
                    <a:pt x="446" y="7074"/>
                  </a:cubicBezTo>
                  <a:cubicBezTo>
                    <a:pt x="446" y="7074"/>
                    <a:pt x="1938" y="10057"/>
                    <a:pt x="3046" y="10057"/>
                  </a:cubicBezTo>
                  <a:cubicBezTo>
                    <a:pt x="3150" y="10057"/>
                    <a:pt x="3250" y="10031"/>
                    <a:pt x="3346" y="9974"/>
                  </a:cubicBezTo>
                  <a:cubicBezTo>
                    <a:pt x="4345" y="9421"/>
                    <a:pt x="3569" y="7966"/>
                    <a:pt x="3230" y="7413"/>
                  </a:cubicBezTo>
                  <a:lnTo>
                    <a:pt x="3230" y="7413"/>
                  </a:lnTo>
                  <a:cubicBezTo>
                    <a:pt x="3514" y="7787"/>
                    <a:pt x="4344" y="8632"/>
                    <a:pt x="5062" y="8632"/>
                  </a:cubicBezTo>
                  <a:cubicBezTo>
                    <a:pt x="5200" y="8632"/>
                    <a:pt x="5335" y="8601"/>
                    <a:pt x="5460" y="8529"/>
                  </a:cubicBezTo>
                  <a:cubicBezTo>
                    <a:pt x="6468" y="7860"/>
                    <a:pt x="5576" y="5853"/>
                    <a:pt x="5460" y="5513"/>
                  </a:cubicBezTo>
                  <a:lnTo>
                    <a:pt x="5460" y="5513"/>
                  </a:lnTo>
                  <a:cubicBezTo>
                    <a:pt x="5561" y="5807"/>
                    <a:pt x="6323" y="7183"/>
                    <a:pt x="7249" y="7183"/>
                  </a:cubicBezTo>
                  <a:cubicBezTo>
                    <a:pt x="7393" y="7183"/>
                    <a:pt x="7540" y="7150"/>
                    <a:pt x="7690" y="7074"/>
                  </a:cubicBezTo>
                  <a:cubicBezTo>
                    <a:pt x="8921" y="6298"/>
                    <a:pt x="7807" y="3847"/>
                    <a:pt x="7806" y="3845"/>
                  </a:cubicBezTo>
                  <a:lnTo>
                    <a:pt x="7806" y="3845"/>
                  </a:lnTo>
                  <a:cubicBezTo>
                    <a:pt x="7807" y="3846"/>
                    <a:pt x="8660" y="5634"/>
                    <a:pt x="9769" y="5634"/>
                  </a:cubicBezTo>
                  <a:cubicBezTo>
                    <a:pt x="9928" y="5634"/>
                    <a:pt x="10092" y="5597"/>
                    <a:pt x="10259" y="5513"/>
                  </a:cubicBezTo>
                  <a:cubicBezTo>
                    <a:pt x="11036" y="5183"/>
                    <a:pt x="10813" y="3845"/>
                    <a:pt x="10482" y="2614"/>
                  </a:cubicBezTo>
                  <a:cubicBezTo>
                    <a:pt x="9485" y="1218"/>
                    <a:pt x="8488" y="1"/>
                    <a:pt x="7887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4" name="Google Shape;1444;p51"/>
            <p:cNvSpPr/>
            <p:nvPr/>
          </p:nvSpPr>
          <p:spPr>
            <a:xfrm>
              <a:off x="4378150" y="2838525"/>
              <a:ext cx="75175" cy="100375"/>
            </a:xfrm>
            <a:custGeom>
              <a:avLst/>
              <a:gdLst/>
              <a:ahLst/>
              <a:cxnLst/>
              <a:rect l="l" t="t" r="r" b="b"/>
              <a:pathLst>
                <a:path w="3007" h="4015" extrusionOk="0">
                  <a:moveTo>
                    <a:pt x="1669" y="0"/>
                  </a:moveTo>
                  <a:lnTo>
                    <a:pt x="1669" y="107"/>
                  </a:lnTo>
                  <a:cubicBezTo>
                    <a:pt x="1785" y="330"/>
                    <a:pt x="2115" y="776"/>
                    <a:pt x="2338" y="1338"/>
                  </a:cubicBezTo>
                  <a:cubicBezTo>
                    <a:pt x="2561" y="1784"/>
                    <a:pt x="2784" y="2454"/>
                    <a:pt x="2784" y="3007"/>
                  </a:cubicBezTo>
                  <a:lnTo>
                    <a:pt x="2784" y="3453"/>
                  </a:lnTo>
                  <a:lnTo>
                    <a:pt x="2454" y="3792"/>
                  </a:lnTo>
                  <a:cubicBezTo>
                    <a:pt x="2338" y="3899"/>
                    <a:pt x="2231" y="3899"/>
                    <a:pt x="2231" y="3899"/>
                  </a:cubicBezTo>
                  <a:cubicBezTo>
                    <a:pt x="2008" y="3899"/>
                    <a:pt x="1785" y="3792"/>
                    <a:pt x="1562" y="3569"/>
                  </a:cubicBezTo>
                  <a:cubicBezTo>
                    <a:pt x="1116" y="3230"/>
                    <a:pt x="777" y="2784"/>
                    <a:pt x="553" y="2454"/>
                  </a:cubicBezTo>
                  <a:cubicBezTo>
                    <a:pt x="446" y="2230"/>
                    <a:pt x="330" y="2115"/>
                    <a:pt x="223" y="2007"/>
                  </a:cubicBezTo>
                  <a:lnTo>
                    <a:pt x="223" y="1784"/>
                  </a:lnTo>
                  <a:lnTo>
                    <a:pt x="0" y="1784"/>
                  </a:lnTo>
                  <a:cubicBezTo>
                    <a:pt x="0" y="1784"/>
                    <a:pt x="330" y="2338"/>
                    <a:pt x="777" y="2900"/>
                  </a:cubicBezTo>
                  <a:cubicBezTo>
                    <a:pt x="892" y="3230"/>
                    <a:pt x="1223" y="3453"/>
                    <a:pt x="1446" y="3676"/>
                  </a:cubicBezTo>
                  <a:cubicBezTo>
                    <a:pt x="1669" y="3899"/>
                    <a:pt x="1892" y="4015"/>
                    <a:pt x="2231" y="4015"/>
                  </a:cubicBezTo>
                  <a:cubicBezTo>
                    <a:pt x="2338" y="4015"/>
                    <a:pt x="2454" y="4015"/>
                    <a:pt x="2454" y="3899"/>
                  </a:cubicBezTo>
                  <a:cubicBezTo>
                    <a:pt x="2677" y="3792"/>
                    <a:pt x="2784" y="3676"/>
                    <a:pt x="2900" y="3569"/>
                  </a:cubicBezTo>
                  <a:cubicBezTo>
                    <a:pt x="2900" y="3346"/>
                    <a:pt x="3007" y="3123"/>
                    <a:pt x="3007" y="3007"/>
                  </a:cubicBezTo>
                  <a:cubicBezTo>
                    <a:pt x="3007" y="2338"/>
                    <a:pt x="2677" y="1561"/>
                    <a:pt x="2338" y="999"/>
                  </a:cubicBezTo>
                  <a:cubicBezTo>
                    <a:pt x="2008" y="446"/>
                    <a:pt x="1785" y="0"/>
                    <a:pt x="1785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5" name="Google Shape;1445;p51"/>
            <p:cNvSpPr/>
            <p:nvPr/>
          </p:nvSpPr>
          <p:spPr>
            <a:xfrm>
              <a:off x="4442150" y="2788325"/>
              <a:ext cx="64250" cy="117125"/>
            </a:xfrm>
            <a:custGeom>
              <a:avLst/>
              <a:gdLst/>
              <a:ahLst/>
              <a:cxnLst/>
              <a:rect l="l" t="t" r="r" b="b"/>
              <a:pathLst>
                <a:path w="2570" h="4685" extrusionOk="0">
                  <a:moveTo>
                    <a:pt x="1339" y="1"/>
                  </a:moveTo>
                  <a:lnTo>
                    <a:pt x="1339" y="108"/>
                  </a:lnTo>
                  <a:cubicBezTo>
                    <a:pt x="1455" y="331"/>
                    <a:pt x="1785" y="777"/>
                    <a:pt x="2008" y="1446"/>
                  </a:cubicBezTo>
                  <a:cubicBezTo>
                    <a:pt x="2231" y="2008"/>
                    <a:pt x="2454" y="2784"/>
                    <a:pt x="2454" y="3346"/>
                  </a:cubicBezTo>
                  <a:cubicBezTo>
                    <a:pt x="2454" y="3569"/>
                    <a:pt x="2347" y="3792"/>
                    <a:pt x="2347" y="3899"/>
                  </a:cubicBezTo>
                  <a:cubicBezTo>
                    <a:pt x="2231" y="4123"/>
                    <a:pt x="2124" y="4238"/>
                    <a:pt x="2008" y="4346"/>
                  </a:cubicBezTo>
                  <a:cubicBezTo>
                    <a:pt x="1785" y="4462"/>
                    <a:pt x="1678" y="4462"/>
                    <a:pt x="1455" y="4462"/>
                  </a:cubicBezTo>
                  <a:cubicBezTo>
                    <a:pt x="1116" y="4462"/>
                    <a:pt x="786" y="4238"/>
                    <a:pt x="447" y="4015"/>
                  </a:cubicBezTo>
                  <a:cubicBezTo>
                    <a:pt x="340" y="3899"/>
                    <a:pt x="224" y="3792"/>
                    <a:pt x="224" y="3676"/>
                  </a:cubicBezTo>
                  <a:lnTo>
                    <a:pt x="117" y="3569"/>
                  </a:lnTo>
                  <a:lnTo>
                    <a:pt x="117" y="3453"/>
                  </a:lnTo>
                  <a:lnTo>
                    <a:pt x="1" y="3569"/>
                  </a:lnTo>
                  <a:cubicBezTo>
                    <a:pt x="1" y="3569"/>
                    <a:pt x="117" y="3792"/>
                    <a:pt x="447" y="4123"/>
                  </a:cubicBezTo>
                  <a:cubicBezTo>
                    <a:pt x="670" y="4346"/>
                    <a:pt x="1009" y="4685"/>
                    <a:pt x="1455" y="4685"/>
                  </a:cubicBezTo>
                  <a:cubicBezTo>
                    <a:pt x="1678" y="4685"/>
                    <a:pt x="1901" y="4569"/>
                    <a:pt x="2008" y="4462"/>
                  </a:cubicBezTo>
                  <a:cubicBezTo>
                    <a:pt x="2231" y="4346"/>
                    <a:pt x="2347" y="4238"/>
                    <a:pt x="2454" y="4015"/>
                  </a:cubicBezTo>
                  <a:cubicBezTo>
                    <a:pt x="2570" y="3792"/>
                    <a:pt x="2570" y="3569"/>
                    <a:pt x="2570" y="3346"/>
                  </a:cubicBezTo>
                  <a:cubicBezTo>
                    <a:pt x="2570" y="2677"/>
                    <a:pt x="2231" y="1785"/>
                    <a:pt x="2008" y="1116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4497900" y="2751975"/>
              <a:ext cx="89250" cy="114275"/>
            </a:xfrm>
            <a:custGeom>
              <a:avLst/>
              <a:gdLst/>
              <a:ahLst/>
              <a:cxnLst/>
              <a:rect l="l" t="t" r="r" b="b"/>
              <a:pathLst>
                <a:path w="3570" h="4571" extrusionOk="0">
                  <a:moveTo>
                    <a:pt x="1562" y="1"/>
                  </a:moveTo>
                  <a:lnTo>
                    <a:pt x="1" y="3239"/>
                  </a:lnTo>
                  <a:cubicBezTo>
                    <a:pt x="1" y="3239"/>
                    <a:pt x="667" y="4571"/>
                    <a:pt x="1567" y="4571"/>
                  </a:cubicBezTo>
                  <a:cubicBezTo>
                    <a:pt x="1709" y="4571"/>
                    <a:pt x="1856" y="4538"/>
                    <a:pt x="2008" y="4461"/>
                  </a:cubicBezTo>
                  <a:cubicBezTo>
                    <a:pt x="3569" y="3462"/>
                    <a:pt x="1562" y="1"/>
                    <a:pt x="1562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4551000" y="2740825"/>
              <a:ext cx="78075" cy="89250"/>
            </a:xfrm>
            <a:custGeom>
              <a:avLst/>
              <a:gdLst/>
              <a:ahLst/>
              <a:cxnLst/>
              <a:rect l="l" t="t" r="r" b="b"/>
              <a:pathLst>
                <a:path w="3123" h="3570" extrusionOk="0">
                  <a:moveTo>
                    <a:pt x="2453" y="1"/>
                  </a:moveTo>
                  <a:lnTo>
                    <a:pt x="2337" y="117"/>
                  </a:lnTo>
                  <a:cubicBezTo>
                    <a:pt x="2453" y="340"/>
                    <a:pt x="3007" y="1339"/>
                    <a:pt x="2900" y="2231"/>
                  </a:cubicBezTo>
                  <a:cubicBezTo>
                    <a:pt x="2900" y="2454"/>
                    <a:pt x="2900" y="2677"/>
                    <a:pt x="2784" y="2900"/>
                  </a:cubicBezTo>
                  <a:cubicBezTo>
                    <a:pt x="2784" y="3016"/>
                    <a:pt x="2676" y="3239"/>
                    <a:pt x="2453" y="3346"/>
                  </a:cubicBezTo>
                  <a:cubicBezTo>
                    <a:pt x="2230" y="3346"/>
                    <a:pt x="2114" y="3462"/>
                    <a:pt x="1891" y="3462"/>
                  </a:cubicBezTo>
                  <a:cubicBezTo>
                    <a:pt x="1668" y="3462"/>
                    <a:pt x="1445" y="3346"/>
                    <a:pt x="1222" y="3123"/>
                  </a:cubicBezTo>
                  <a:cubicBezTo>
                    <a:pt x="892" y="2900"/>
                    <a:pt x="553" y="2570"/>
                    <a:pt x="446" y="2231"/>
                  </a:cubicBezTo>
                  <a:lnTo>
                    <a:pt x="107" y="1901"/>
                  </a:lnTo>
                  <a:lnTo>
                    <a:pt x="107" y="1785"/>
                  </a:lnTo>
                  <a:lnTo>
                    <a:pt x="107" y="1678"/>
                  </a:lnTo>
                  <a:lnTo>
                    <a:pt x="0" y="1785"/>
                  </a:lnTo>
                  <a:cubicBezTo>
                    <a:pt x="0" y="1785"/>
                    <a:pt x="223" y="2231"/>
                    <a:pt x="553" y="2677"/>
                  </a:cubicBezTo>
                  <a:cubicBezTo>
                    <a:pt x="669" y="2900"/>
                    <a:pt x="892" y="3123"/>
                    <a:pt x="1115" y="3346"/>
                  </a:cubicBezTo>
                  <a:cubicBezTo>
                    <a:pt x="1338" y="3462"/>
                    <a:pt x="1668" y="3569"/>
                    <a:pt x="1891" y="3569"/>
                  </a:cubicBezTo>
                  <a:cubicBezTo>
                    <a:pt x="2114" y="3569"/>
                    <a:pt x="2337" y="3569"/>
                    <a:pt x="2453" y="3462"/>
                  </a:cubicBezTo>
                  <a:cubicBezTo>
                    <a:pt x="2676" y="3346"/>
                    <a:pt x="2900" y="3123"/>
                    <a:pt x="3007" y="2900"/>
                  </a:cubicBezTo>
                  <a:cubicBezTo>
                    <a:pt x="3007" y="2677"/>
                    <a:pt x="3123" y="2454"/>
                    <a:pt x="3123" y="2231"/>
                  </a:cubicBezTo>
                  <a:cubicBezTo>
                    <a:pt x="3123" y="1678"/>
                    <a:pt x="2900" y="1232"/>
                    <a:pt x="2784" y="786"/>
                  </a:cubicBezTo>
                  <a:cubicBezTo>
                    <a:pt x="2561" y="340"/>
                    <a:pt x="2453" y="1"/>
                    <a:pt x="2453" y="1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8" name="Google Shape;1448;p51"/>
            <p:cNvSpPr/>
            <p:nvPr/>
          </p:nvSpPr>
          <p:spPr>
            <a:xfrm>
              <a:off x="4542525" y="2753300"/>
              <a:ext cx="103275" cy="160400"/>
            </a:xfrm>
            <a:custGeom>
              <a:avLst/>
              <a:gdLst/>
              <a:ahLst/>
              <a:cxnLst/>
              <a:rect l="l" t="t" r="r" b="b"/>
              <a:pathLst>
                <a:path w="4131" h="6416" extrusionOk="0">
                  <a:moveTo>
                    <a:pt x="1432" y="0"/>
                  </a:moveTo>
                  <a:cubicBezTo>
                    <a:pt x="1325" y="0"/>
                    <a:pt x="1219" y="20"/>
                    <a:pt x="1115" y="64"/>
                  </a:cubicBezTo>
                  <a:cubicBezTo>
                    <a:pt x="0" y="394"/>
                    <a:pt x="1677" y="3516"/>
                    <a:pt x="1677" y="3516"/>
                  </a:cubicBezTo>
                  <a:cubicBezTo>
                    <a:pt x="1677" y="3516"/>
                    <a:pt x="562" y="4408"/>
                    <a:pt x="1231" y="6416"/>
                  </a:cubicBezTo>
                  <a:lnTo>
                    <a:pt x="4131" y="2847"/>
                  </a:lnTo>
                  <a:cubicBezTo>
                    <a:pt x="4131" y="2847"/>
                    <a:pt x="2703" y="0"/>
                    <a:pt x="1432" y="0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4453300" y="1572850"/>
              <a:ext cx="2838050" cy="2137400"/>
            </a:xfrm>
            <a:custGeom>
              <a:avLst/>
              <a:gdLst/>
              <a:ahLst/>
              <a:cxnLst/>
              <a:rect l="l" t="t" r="r" b="b"/>
              <a:pathLst>
                <a:path w="113522" h="85496" extrusionOk="0">
                  <a:moveTo>
                    <a:pt x="94787" y="0"/>
                  </a:moveTo>
                  <a:cubicBezTo>
                    <a:pt x="94787" y="0"/>
                    <a:pt x="84082" y="3899"/>
                    <a:pt x="79398" y="9028"/>
                  </a:cubicBezTo>
                  <a:lnTo>
                    <a:pt x="89327" y="31447"/>
                  </a:lnTo>
                  <a:lnTo>
                    <a:pt x="68809" y="32339"/>
                  </a:lnTo>
                  <a:lnTo>
                    <a:pt x="55427" y="31777"/>
                  </a:lnTo>
                  <a:cubicBezTo>
                    <a:pt x="55427" y="31777"/>
                    <a:pt x="43937" y="35461"/>
                    <a:pt x="37585" y="42375"/>
                  </a:cubicBezTo>
                  <a:cubicBezTo>
                    <a:pt x="31117" y="49289"/>
                    <a:pt x="23534" y="62225"/>
                    <a:pt x="23534" y="62225"/>
                  </a:cubicBezTo>
                  <a:lnTo>
                    <a:pt x="11821" y="52742"/>
                  </a:lnTo>
                  <a:cubicBezTo>
                    <a:pt x="11821" y="52742"/>
                    <a:pt x="2231" y="57764"/>
                    <a:pt x="1" y="61663"/>
                  </a:cubicBezTo>
                  <a:cubicBezTo>
                    <a:pt x="1" y="61663"/>
                    <a:pt x="9038" y="81628"/>
                    <a:pt x="20965" y="82966"/>
                  </a:cubicBezTo>
                  <a:cubicBezTo>
                    <a:pt x="21612" y="83045"/>
                    <a:pt x="22248" y="83082"/>
                    <a:pt x="22874" y="83082"/>
                  </a:cubicBezTo>
                  <a:cubicBezTo>
                    <a:pt x="33687" y="83082"/>
                    <a:pt x="41261" y="71922"/>
                    <a:pt x="41261" y="71922"/>
                  </a:cubicBezTo>
                  <a:lnTo>
                    <a:pt x="42822" y="84527"/>
                  </a:lnTo>
                  <a:cubicBezTo>
                    <a:pt x="42822" y="84527"/>
                    <a:pt x="51720" y="85495"/>
                    <a:pt x="60976" y="85495"/>
                  </a:cubicBezTo>
                  <a:cubicBezTo>
                    <a:pt x="67740" y="85495"/>
                    <a:pt x="74694" y="84978"/>
                    <a:pt x="78506" y="83189"/>
                  </a:cubicBezTo>
                  <a:cubicBezTo>
                    <a:pt x="78506" y="83189"/>
                    <a:pt x="81967" y="66239"/>
                    <a:pt x="81851" y="61555"/>
                  </a:cubicBezTo>
                  <a:cubicBezTo>
                    <a:pt x="81744" y="56872"/>
                    <a:pt x="80629" y="52073"/>
                    <a:pt x="80629" y="52072"/>
                  </a:cubicBezTo>
                  <a:lnTo>
                    <a:pt x="80629" y="52072"/>
                  </a:lnTo>
                  <a:cubicBezTo>
                    <a:pt x="80629" y="52072"/>
                    <a:pt x="83107" y="52419"/>
                    <a:pt x="86610" y="52419"/>
                  </a:cubicBezTo>
                  <a:cubicBezTo>
                    <a:pt x="93614" y="52419"/>
                    <a:pt x="104716" y="51032"/>
                    <a:pt x="108284" y="42705"/>
                  </a:cubicBezTo>
                  <a:cubicBezTo>
                    <a:pt x="113521" y="30216"/>
                    <a:pt x="94787" y="0"/>
                    <a:pt x="94787" y="0"/>
                  </a:cubicBezTo>
                  <a:close/>
                </a:path>
              </a:pathLst>
            </a:custGeom>
            <a:solidFill>
              <a:srgbClr val="F0B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6410350" y="2740825"/>
              <a:ext cx="33500" cy="55800"/>
            </a:xfrm>
            <a:custGeom>
              <a:avLst/>
              <a:gdLst/>
              <a:ahLst/>
              <a:cxnLst/>
              <a:rect l="l" t="t" r="r" b="b"/>
              <a:pathLst>
                <a:path w="1340" h="2232" extrusionOk="0">
                  <a:moveTo>
                    <a:pt x="1" y="1"/>
                  </a:moveTo>
                  <a:lnTo>
                    <a:pt x="1" y="1"/>
                  </a:lnTo>
                  <a:cubicBezTo>
                    <a:pt x="447" y="670"/>
                    <a:pt x="893" y="1455"/>
                    <a:pt x="1232" y="2231"/>
                  </a:cubicBezTo>
                  <a:cubicBezTo>
                    <a:pt x="1339" y="1785"/>
                    <a:pt x="1339" y="1455"/>
                    <a:pt x="1339" y="1116"/>
                  </a:cubicBezTo>
                  <a:cubicBezTo>
                    <a:pt x="1339" y="893"/>
                    <a:pt x="1339" y="670"/>
                    <a:pt x="1232" y="447"/>
                  </a:cubicBezTo>
                  <a:cubicBezTo>
                    <a:pt x="447" y="22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A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6469025" y="2874650"/>
              <a:ext cx="30575" cy="2925"/>
            </a:xfrm>
            <a:custGeom>
              <a:avLst/>
              <a:gdLst/>
              <a:ahLst/>
              <a:cxnLst/>
              <a:rect l="l" t="t" r="r" b="b"/>
              <a:pathLst>
                <a:path w="1223" h="117" extrusionOk="0">
                  <a:moveTo>
                    <a:pt x="0" y="0"/>
                  </a:moveTo>
                  <a:lnTo>
                    <a:pt x="0" y="0"/>
                  </a:lnTo>
                  <a:cubicBezTo>
                    <a:pt x="107" y="0"/>
                    <a:pt x="553" y="0"/>
                    <a:pt x="1222" y="116"/>
                  </a:cubicBezTo>
                  <a:cubicBezTo>
                    <a:pt x="553" y="0"/>
                    <a:pt x="107" y="0"/>
                    <a:pt x="0" y="0"/>
                  </a:cubicBezTo>
                  <a:close/>
                </a:path>
              </a:pathLst>
            </a:custGeom>
            <a:solidFill>
              <a:srgbClr val="E7DD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51"/>
            <p:cNvSpPr/>
            <p:nvPr/>
          </p:nvSpPr>
          <p:spPr>
            <a:xfrm>
              <a:off x="6441150" y="2751975"/>
              <a:ext cx="434925" cy="131175"/>
            </a:xfrm>
            <a:custGeom>
              <a:avLst/>
              <a:gdLst/>
              <a:ahLst/>
              <a:cxnLst/>
              <a:rect l="l" t="t" r="r" b="b"/>
              <a:pathLst>
                <a:path w="17397" h="5247" extrusionOk="0">
                  <a:moveTo>
                    <a:pt x="107" y="1"/>
                  </a:moveTo>
                  <a:cubicBezTo>
                    <a:pt x="107" y="224"/>
                    <a:pt x="223" y="447"/>
                    <a:pt x="223" y="670"/>
                  </a:cubicBezTo>
                  <a:cubicBezTo>
                    <a:pt x="223" y="1009"/>
                    <a:pt x="107" y="1455"/>
                    <a:pt x="0" y="1901"/>
                  </a:cubicBezTo>
                  <a:cubicBezTo>
                    <a:pt x="446" y="2900"/>
                    <a:pt x="892" y="4015"/>
                    <a:pt x="1115" y="4907"/>
                  </a:cubicBezTo>
                  <a:cubicBezTo>
                    <a:pt x="1222" y="4907"/>
                    <a:pt x="1668" y="4907"/>
                    <a:pt x="2337" y="5023"/>
                  </a:cubicBezTo>
                  <a:cubicBezTo>
                    <a:pt x="3345" y="5130"/>
                    <a:pt x="5014" y="5246"/>
                    <a:pt x="7021" y="5246"/>
                  </a:cubicBezTo>
                  <a:cubicBezTo>
                    <a:pt x="10036" y="5246"/>
                    <a:pt x="13828" y="5023"/>
                    <a:pt x="17396" y="4015"/>
                  </a:cubicBezTo>
                  <a:lnTo>
                    <a:pt x="16834" y="4015"/>
                  </a:lnTo>
                  <a:cubicBezTo>
                    <a:pt x="11927" y="3792"/>
                    <a:pt x="3452" y="1116"/>
                    <a:pt x="107" y="1"/>
                  </a:cubicBezTo>
                  <a:close/>
                </a:path>
              </a:pathLst>
            </a:custGeom>
            <a:solidFill>
              <a:srgbClr val="ECA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51"/>
            <p:cNvSpPr/>
            <p:nvPr/>
          </p:nvSpPr>
          <p:spPr>
            <a:xfrm>
              <a:off x="5557275" y="2727000"/>
              <a:ext cx="39075" cy="78100"/>
            </a:xfrm>
            <a:custGeom>
              <a:avLst/>
              <a:gdLst/>
              <a:ahLst/>
              <a:cxnLst/>
              <a:rect l="l" t="t" r="r" b="b"/>
              <a:pathLst>
                <a:path w="1563" h="3124" extrusionOk="0">
                  <a:moveTo>
                    <a:pt x="1562" y="1"/>
                  </a:moveTo>
                  <a:cubicBezTo>
                    <a:pt x="1562" y="1"/>
                    <a:pt x="1515" y="88"/>
                    <a:pt x="1428" y="251"/>
                  </a:cubicBezTo>
                  <a:lnTo>
                    <a:pt x="1428" y="251"/>
                  </a:lnTo>
                  <a:cubicBezTo>
                    <a:pt x="1437" y="241"/>
                    <a:pt x="1446" y="232"/>
                    <a:pt x="1455" y="224"/>
                  </a:cubicBezTo>
                  <a:cubicBezTo>
                    <a:pt x="1562" y="108"/>
                    <a:pt x="1562" y="1"/>
                    <a:pt x="1562" y="1"/>
                  </a:cubicBezTo>
                  <a:close/>
                  <a:moveTo>
                    <a:pt x="1428" y="251"/>
                  </a:moveTo>
                  <a:cubicBezTo>
                    <a:pt x="1322" y="366"/>
                    <a:pt x="1223" y="571"/>
                    <a:pt x="1116" y="777"/>
                  </a:cubicBezTo>
                  <a:cubicBezTo>
                    <a:pt x="935" y="1145"/>
                    <a:pt x="750" y="1548"/>
                    <a:pt x="547" y="1984"/>
                  </a:cubicBezTo>
                  <a:lnTo>
                    <a:pt x="547" y="1984"/>
                  </a:lnTo>
                  <a:cubicBezTo>
                    <a:pt x="946" y="1170"/>
                    <a:pt x="1260" y="567"/>
                    <a:pt x="1428" y="251"/>
                  </a:cubicBezTo>
                  <a:close/>
                  <a:moveTo>
                    <a:pt x="547" y="1984"/>
                  </a:moveTo>
                  <a:cubicBezTo>
                    <a:pt x="379" y="2328"/>
                    <a:pt x="195" y="2710"/>
                    <a:pt x="1" y="3123"/>
                  </a:cubicBezTo>
                  <a:cubicBezTo>
                    <a:pt x="202" y="2722"/>
                    <a:pt x="381" y="2342"/>
                    <a:pt x="547" y="1984"/>
                  </a:cubicBezTo>
                  <a:close/>
                </a:path>
              </a:pathLst>
            </a:custGeom>
            <a:solidFill>
              <a:srgbClr val="ECA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5484800" y="3370875"/>
              <a:ext cx="14075" cy="122700"/>
            </a:xfrm>
            <a:custGeom>
              <a:avLst/>
              <a:gdLst/>
              <a:ahLst/>
              <a:cxnLst/>
              <a:rect l="l" t="t" r="r" b="b"/>
              <a:pathLst>
                <a:path w="563" h="4908" extrusionOk="0">
                  <a:moveTo>
                    <a:pt x="1" y="1"/>
                  </a:moveTo>
                  <a:lnTo>
                    <a:pt x="563" y="4907"/>
                  </a:lnTo>
                  <a:lnTo>
                    <a:pt x="563" y="4907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7DD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5373300" y="2735250"/>
              <a:ext cx="214800" cy="761225"/>
            </a:xfrm>
            <a:custGeom>
              <a:avLst/>
              <a:gdLst/>
              <a:ahLst/>
              <a:cxnLst/>
              <a:rect l="l" t="t" r="r" b="b"/>
              <a:pathLst>
                <a:path w="8592" h="30449" extrusionOk="0">
                  <a:moveTo>
                    <a:pt x="8591" y="1"/>
                  </a:moveTo>
                  <a:lnTo>
                    <a:pt x="8591" y="1"/>
                  </a:lnTo>
                  <a:cubicBezTo>
                    <a:pt x="8475" y="117"/>
                    <a:pt x="8368" y="340"/>
                    <a:pt x="8252" y="447"/>
                  </a:cubicBezTo>
                  <a:lnTo>
                    <a:pt x="8252" y="746"/>
                  </a:lnTo>
                  <a:lnTo>
                    <a:pt x="8252" y="746"/>
                  </a:lnTo>
                  <a:cubicBezTo>
                    <a:pt x="8375" y="480"/>
                    <a:pt x="8489" y="232"/>
                    <a:pt x="8591" y="1"/>
                  </a:cubicBezTo>
                  <a:close/>
                  <a:moveTo>
                    <a:pt x="8252" y="746"/>
                  </a:moveTo>
                  <a:lnTo>
                    <a:pt x="8252" y="746"/>
                  </a:lnTo>
                  <a:cubicBezTo>
                    <a:pt x="8246" y="759"/>
                    <a:pt x="8240" y="772"/>
                    <a:pt x="8233" y="786"/>
                  </a:cubicBezTo>
                  <a:lnTo>
                    <a:pt x="8252" y="786"/>
                  </a:lnTo>
                  <a:lnTo>
                    <a:pt x="8252" y="746"/>
                  </a:lnTo>
                  <a:close/>
                  <a:moveTo>
                    <a:pt x="8145" y="563"/>
                  </a:moveTo>
                  <a:cubicBezTo>
                    <a:pt x="6691" y="2347"/>
                    <a:pt x="3461" y="6361"/>
                    <a:pt x="2676" y="10037"/>
                  </a:cubicBezTo>
                  <a:cubicBezTo>
                    <a:pt x="1900" y="13944"/>
                    <a:pt x="562" y="25649"/>
                    <a:pt x="0" y="30448"/>
                  </a:cubicBezTo>
                  <a:cubicBezTo>
                    <a:pt x="2792" y="27879"/>
                    <a:pt x="4461" y="25542"/>
                    <a:pt x="4461" y="25426"/>
                  </a:cubicBezTo>
                  <a:lnTo>
                    <a:pt x="5023" y="30332"/>
                  </a:lnTo>
                  <a:lnTo>
                    <a:pt x="5130" y="30332"/>
                  </a:lnTo>
                  <a:cubicBezTo>
                    <a:pt x="5130" y="30332"/>
                    <a:pt x="4684" y="23981"/>
                    <a:pt x="4461" y="18512"/>
                  </a:cubicBezTo>
                  <a:lnTo>
                    <a:pt x="4461" y="18512"/>
                  </a:lnTo>
                  <a:cubicBezTo>
                    <a:pt x="4461" y="21081"/>
                    <a:pt x="4577" y="23981"/>
                    <a:pt x="4684" y="26211"/>
                  </a:cubicBezTo>
                  <a:lnTo>
                    <a:pt x="4577" y="26211"/>
                  </a:lnTo>
                  <a:cubicBezTo>
                    <a:pt x="4461" y="22526"/>
                    <a:pt x="4238" y="17067"/>
                    <a:pt x="4238" y="13944"/>
                  </a:cubicBezTo>
                  <a:cubicBezTo>
                    <a:pt x="4238" y="13382"/>
                    <a:pt x="4238" y="12936"/>
                    <a:pt x="4354" y="12606"/>
                  </a:cubicBezTo>
                  <a:cubicBezTo>
                    <a:pt x="4354" y="10260"/>
                    <a:pt x="5576" y="6808"/>
                    <a:pt x="6807" y="4015"/>
                  </a:cubicBezTo>
                  <a:cubicBezTo>
                    <a:pt x="7315" y="2748"/>
                    <a:pt x="7823" y="1672"/>
                    <a:pt x="8233" y="786"/>
                  </a:cubicBezTo>
                  <a:lnTo>
                    <a:pt x="8145" y="786"/>
                  </a:lnTo>
                  <a:lnTo>
                    <a:pt x="8145" y="563"/>
                  </a:lnTo>
                  <a:close/>
                </a:path>
              </a:pathLst>
            </a:custGeom>
            <a:solidFill>
              <a:srgbClr val="ECA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4740575" y="3203600"/>
              <a:ext cx="36150" cy="36400"/>
            </a:xfrm>
            <a:custGeom>
              <a:avLst/>
              <a:gdLst/>
              <a:ahLst/>
              <a:cxnLst/>
              <a:rect l="l" t="t" r="r" b="b"/>
              <a:pathLst>
                <a:path w="1446" h="1456" extrusionOk="0">
                  <a:moveTo>
                    <a:pt x="776" y="1"/>
                  </a:moveTo>
                  <a:cubicBezTo>
                    <a:pt x="776" y="1"/>
                    <a:pt x="669" y="1"/>
                    <a:pt x="669" y="117"/>
                  </a:cubicBezTo>
                  <a:cubicBezTo>
                    <a:pt x="553" y="117"/>
                    <a:pt x="446" y="117"/>
                    <a:pt x="330" y="224"/>
                  </a:cubicBezTo>
                  <a:cubicBezTo>
                    <a:pt x="330" y="224"/>
                    <a:pt x="330" y="340"/>
                    <a:pt x="223" y="340"/>
                  </a:cubicBezTo>
                  <a:cubicBezTo>
                    <a:pt x="107" y="447"/>
                    <a:pt x="107" y="563"/>
                    <a:pt x="107" y="563"/>
                  </a:cubicBezTo>
                  <a:cubicBezTo>
                    <a:pt x="107" y="670"/>
                    <a:pt x="0" y="786"/>
                    <a:pt x="0" y="786"/>
                  </a:cubicBezTo>
                  <a:cubicBezTo>
                    <a:pt x="0" y="893"/>
                    <a:pt x="107" y="1009"/>
                    <a:pt x="107" y="1009"/>
                  </a:cubicBezTo>
                  <a:cubicBezTo>
                    <a:pt x="107" y="1116"/>
                    <a:pt x="107" y="1232"/>
                    <a:pt x="223" y="1232"/>
                  </a:cubicBezTo>
                  <a:cubicBezTo>
                    <a:pt x="223" y="1339"/>
                    <a:pt x="330" y="1339"/>
                    <a:pt x="330" y="1339"/>
                  </a:cubicBezTo>
                  <a:cubicBezTo>
                    <a:pt x="446" y="1455"/>
                    <a:pt x="553" y="1455"/>
                    <a:pt x="669" y="1455"/>
                  </a:cubicBezTo>
                  <a:lnTo>
                    <a:pt x="776" y="1455"/>
                  </a:lnTo>
                  <a:cubicBezTo>
                    <a:pt x="892" y="1339"/>
                    <a:pt x="999" y="1339"/>
                    <a:pt x="1115" y="1232"/>
                  </a:cubicBezTo>
                  <a:lnTo>
                    <a:pt x="1222" y="1116"/>
                  </a:lnTo>
                  <a:cubicBezTo>
                    <a:pt x="1338" y="1009"/>
                    <a:pt x="1338" y="1009"/>
                    <a:pt x="1338" y="893"/>
                  </a:cubicBezTo>
                  <a:cubicBezTo>
                    <a:pt x="1445" y="786"/>
                    <a:pt x="1445" y="786"/>
                    <a:pt x="1445" y="670"/>
                  </a:cubicBezTo>
                  <a:cubicBezTo>
                    <a:pt x="1445" y="563"/>
                    <a:pt x="1445" y="447"/>
                    <a:pt x="1338" y="447"/>
                  </a:cubicBezTo>
                  <a:cubicBezTo>
                    <a:pt x="1338" y="340"/>
                    <a:pt x="1338" y="224"/>
                    <a:pt x="1222" y="224"/>
                  </a:cubicBezTo>
                  <a:cubicBezTo>
                    <a:pt x="1222" y="224"/>
                    <a:pt x="1222" y="117"/>
                    <a:pt x="1115" y="117"/>
                  </a:cubicBezTo>
                  <a:cubicBezTo>
                    <a:pt x="999" y="117"/>
                    <a:pt x="892" y="1"/>
                    <a:pt x="776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1457;p51"/>
            <p:cNvSpPr/>
            <p:nvPr/>
          </p:nvSpPr>
          <p:spPr>
            <a:xfrm>
              <a:off x="5033175" y="3320700"/>
              <a:ext cx="39050" cy="30800"/>
            </a:xfrm>
            <a:custGeom>
              <a:avLst/>
              <a:gdLst/>
              <a:ahLst/>
              <a:cxnLst/>
              <a:rect l="l" t="t" r="r" b="b"/>
              <a:pathLst>
                <a:path w="1562" h="1232" extrusionOk="0">
                  <a:moveTo>
                    <a:pt x="786" y="0"/>
                  </a:moveTo>
                  <a:cubicBezTo>
                    <a:pt x="0" y="0"/>
                    <a:pt x="0" y="1232"/>
                    <a:pt x="786" y="1232"/>
                  </a:cubicBezTo>
                  <a:cubicBezTo>
                    <a:pt x="1562" y="1232"/>
                    <a:pt x="1562" y="0"/>
                    <a:pt x="786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5233900" y="3022525"/>
              <a:ext cx="39050" cy="30575"/>
            </a:xfrm>
            <a:custGeom>
              <a:avLst/>
              <a:gdLst/>
              <a:ahLst/>
              <a:cxnLst/>
              <a:rect l="l" t="t" r="r" b="b"/>
              <a:pathLst>
                <a:path w="1562" h="1223" extrusionOk="0">
                  <a:moveTo>
                    <a:pt x="785" y="0"/>
                  </a:moveTo>
                  <a:cubicBezTo>
                    <a:pt x="0" y="0"/>
                    <a:pt x="0" y="1222"/>
                    <a:pt x="785" y="1222"/>
                  </a:cubicBezTo>
                  <a:cubicBezTo>
                    <a:pt x="1562" y="1222"/>
                    <a:pt x="1562" y="0"/>
                    <a:pt x="785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1459;p51"/>
            <p:cNvSpPr/>
            <p:nvPr/>
          </p:nvSpPr>
          <p:spPr>
            <a:xfrm>
              <a:off x="5362150" y="3195350"/>
              <a:ext cx="41950" cy="33500"/>
            </a:xfrm>
            <a:custGeom>
              <a:avLst/>
              <a:gdLst/>
              <a:ahLst/>
              <a:cxnLst/>
              <a:rect l="l" t="t" r="r" b="b"/>
              <a:pathLst>
                <a:path w="1678" h="1340" extrusionOk="0">
                  <a:moveTo>
                    <a:pt x="785" y="1"/>
                  </a:moveTo>
                  <a:cubicBezTo>
                    <a:pt x="0" y="1"/>
                    <a:pt x="0" y="1339"/>
                    <a:pt x="785" y="1339"/>
                  </a:cubicBezTo>
                  <a:cubicBezTo>
                    <a:pt x="1677" y="1339"/>
                    <a:pt x="1677" y="1"/>
                    <a:pt x="785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1460;p51"/>
            <p:cNvSpPr/>
            <p:nvPr/>
          </p:nvSpPr>
          <p:spPr>
            <a:xfrm>
              <a:off x="5443100" y="2749300"/>
              <a:ext cx="41725" cy="30575"/>
            </a:xfrm>
            <a:custGeom>
              <a:avLst/>
              <a:gdLst/>
              <a:ahLst/>
              <a:cxnLst/>
              <a:rect l="l" t="t" r="r" b="b"/>
              <a:pathLst>
                <a:path w="1669" h="1223" extrusionOk="0">
                  <a:moveTo>
                    <a:pt x="776" y="1"/>
                  </a:moveTo>
                  <a:cubicBezTo>
                    <a:pt x="0" y="1"/>
                    <a:pt x="0" y="1223"/>
                    <a:pt x="776" y="1223"/>
                  </a:cubicBezTo>
                  <a:cubicBezTo>
                    <a:pt x="1669" y="1223"/>
                    <a:pt x="1669" y="1"/>
                    <a:pt x="776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5682850" y="2506650"/>
              <a:ext cx="39050" cy="30800"/>
            </a:xfrm>
            <a:custGeom>
              <a:avLst/>
              <a:gdLst/>
              <a:ahLst/>
              <a:cxnLst/>
              <a:rect l="l" t="t" r="r" b="b"/>
              <a:pathLst>
                <a:path w="1562" h="1232" extrusionOk="0">
                  <a:moveTo>
                    <a:pt x="331" y="1"/>
                  </a:moveTo>
                  <a:lnTo>
                    <a:pt x="224" y="117"/>
                  </a:lnTo>
                  <a:lnTo>
                    <a:pt x="0" y="340"/>
                  </a:lnTo>
                  <a:lnTo>
                    <a:pt x="0" y="563"/>
                  </a:lnTo>
                  <a:lnTo>
                    <a:pt x="0" y="786"/>
                  </a:lnTo>
                  <a:cubicBezTo>
                    <a:pt x="0" y="893"/>
                    <a:pt x="108" y="1009"/>
                    <a:pt x="224" y="1009"/>
                  </a:cubicBezTo>
                  <a:cubicBezTo>
                    <a:pt x="224" y="1116"/>
                    <a:pt x="224" y="1116"/>
                    <a:pt x="331" y="1116"/>
                  </a:cubicBezTo>
                  <a:cubicBezTo>
                    <a:pt x="447" y="1232"/>
                    <a:pt x="447" y="1232"/>
                    <a:pt x="554" y="1232"/>
                  </a:cubicBezTo>
                  <a:lnTo>
                    <a:pt x="893" y="1232"/>
                  </a:lnTo>
                  <a:cubicBezTo>
                    <a:pt x="1000" y="1232"/>
                    <a:pt x="1116" y="1232"/>
                    <a:pt x="1223" y="1116"/>
                  </a:cubicBezTo>
                  <a:cubicBezTo>
                    <a:pt x="1223" y="1116"/>
                    <a:pt x="1339" y="1116"/>
                    <a:pt x="1339" y="1009"/>
                  </a:cubicBezTo>
                  <a:cubicBezTo>
                    <a:pt x="1446" y="1009"/>
                    <a:pt x="1446" y="893"/>
                    <a:pt x="1446" y="786"/>
                  </a:cubicBezTo>
                  <a:cubicBezTo>
                    <a:pt x="1562" y="786"/>
                    <a:pt x="1562" y="670"/>
                    <a:pt x="1562" y="563"/>
                  </a:cubicBezTo>
                  <a:lnTo>
                    <a:pt x="1562" y="447"/>
                  </a:lnTo>
                  <a:cubicBezTo>
                    <a:pt x="1446" y="340"/>
                    <a:pt x="1446" y="224"/>
                    <a:pt x="1339" y="117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5763575" y="2938875"/>
              <a:ext cx="30800" cy="33475"/>
            </a:xfrm>
            <a:custGeom>
              <a:avLst/>
              <a:gdLst/>
              <a:ahLst/>
              <a:cxnLst/>
              <a:rect l="l" t="t" r="r" b="b"/>
              <a:pathLst>
                <a:path w="1232" h="1339" extrusionOk="0">
                  <a:moveTo>
                    <a:pt x="447" y="1"/>
                  </a:moveTo>
                  <a:cubicBezTo>
                    <a:pt x="340" y="1"/>
                    <a:pt x="224" y="108"/>
                    <a:pt x="224" y="108"/>
                  </a:cubicBezTo>
                  <a:lnTo>
                    <a:pt x="117" y="224"/>
                  </a:lnTo>
                  <a:cubicBezTo>
                    <a:pt x="1" y="331"/>
                    <a:pt x="1" y="447"/>
                    <a:pt x="1" y="554"/>
                  </a:cubicBezTo>
                  <a:lnTo>
                    <a:pt x="1" y="777"/>
                  </a:lnTo>
                  <a:lnTo>
                    <a:pt x="1" y="1000"/>
                  </a:lnTo>
                  <a:lnTo>
                    <a:pt x="224" y="1223"/>
                  </a:lnTo>
                  <a:lnTo>
                    <a:pt x="340" y="1339"/>
                  </a:lnTo>
                  <a:lnTo>
                    <a:pt x="786" y="1339"/>
                  </a:lnTo>
                  <a:cubicBezTo>
                    <a:pt x="893" y="1339"/>
                    <a:pt x="1009" y="1223"/>
                    <a:pt x="1009" y="1223"/>
                  </a:cubicBezTo>
                  <a:lnTo>
                    <a:pt x="1116" y="1116"/>
                  </a:lnTo>
                  <a:cubicBezTo>
                    <a:pt x="1232" y="1000"/>
                    <a:pt x="1232" y="893"/>
                    <a:pt x="1232" y="777"/>
                  </a:cubicBezTo>
                  <a:lnTo>
                    <a:pt x="1232" y="554"/>
                  </a:lnTo>
                  <a:lnTo>
                    <a:pt x="1232" y="331"/>
                  </a:lnTo>
                  <a:lnTo>
                    <a:pt x="1009" y="10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6000650" y="2888700"/>
              <a:ext cx="41750" cy="30575"/>
            </a:xfrm>
            <a:custGeom>
              <a:avLst/>
              <a:gdLst/>
              <a:ahLst/>
              <a:cxnLst/>
              <a:rect l="l" t="t" r="r" b="b"/>
              <a:pathLst>
                <a:path w="1670" h="1223" extrusionOk="0">
                  <a:moveTo>
                    <a:pt x="777" y="0"/>
                  </a:moveTo>
                  <a:cubicBezTo>
                    <a:pt x="1" y="0"/>
                    <a:pt x="1" y="1223"/>
                    <a:pt x="777" y="1223"/>
                  </a:cubicBezTo>
                  <a:cubicBezTo>
                    <a:pt x="1669" y="1223"/>
                    <a:pt x="1669" y="0"/>
                    <a:pt x="777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5891825" y="3281675"/>
              <a:ext cx="39050" cy="30800"/>
            </a:xfrm>
            <a:custGeom>
              <a:avLst/>
              <a:gdLst/>
              <a:ahLst/>
              <a:cxnLst/>
              <a:rect l="l" t="t" r="r" b="b"/>
              <a:pathLst>
                <a:path w="1562" h="1232" extrusionOk="0">
                  <a:moveTo>
                    <a:pt x="786" y="0"/>
                  </a:moveTo>
                  <a:cubicBezTo>
                    <a:pt x="1" y="0"/>
                    <a:pt x="1" y="1231"/>
                    <a:pt x="786" y="1231"/>
                  </a:cubicBezTo>
                  <a:cubicBezTo>
                    <a:pt x="1562" y="1231"/>
                    <a:pt x="1562" y="0"/>
                    <a:pt x="786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6190225" y="3390500"/>
              <a:ext cx="36175" cy="30575"/>
            </a:xfrm>
            <a:custGeom>
              <a:avLst/>
              <a:gdLst/>
              <a:ahLst/>
              <a:cxnLst/>
              <a:rect l="l" t="t" r="r" b="b"/>
              <a:pathLst>
                <a:path w="1447" h="1223" extrusionOk="0">
                  <a:moveTo>
                    <a:pt x="447" y="1"/>
                  </a:moveTo>
                  <a:lnTo>
                    <a:pt x="224" y="224"/>
                  </a:lnTo>
                  <a:lnTo>
                    <a:pt x="108" y="331"/>
                  </a:lnTo>
                  <a:cubicBezTo>
                    <a:pt x="108" y="447"/>
                    <a:pt x="1" y="554"/>
                    <a:pt x="1" y="670"/>
                  </a:cubicBezTo>
                  <a:cubicBezTo>
                    <a:pt x="108" y="670"/>
                    <a:pt x="108" y="777"/>
                    <a:pt x="108" y="777"/>
                  </a:cubicBezTo>
                  <a:cubicBezTo>
                    <a:pt x="108" y="893"/>
                    <a:pt x="108" y="1000"/>
                    <a:pt x="224" y="1000"/>
                  </a:cubicBezTo>
                  <a:cubicBezTo>
                    <a:pt x="224" y="1116"/>
                    <a:pt x="331" y="1116"/>
                    <a:pt x="331" y="1116"/>
                  </a:cubicBezTo>
                  <a:cubicBezTo>
                    <a:pt x="447" y="1223"/>
                    <a:pt x="554" y="1223"/>
                    <a:pt x="670" y="1223"/>
                  </a:cubicBezTo>
                  <a:lnTo>
                    <a:pt x="1116" y="1223"/>
                  </a:lnTo>
                  <a:cubicBezTo>
                    <a:pt x="1116" y="1116"/>
                    <a:pt x="1223" y="1116"/>
                    <a:pt x="1223" y="1000"/>
                  </a:cubicBezTo>
                  <a:cubicBezTo>
                    <a:pt x="1339" y="1000"/>
                    <a:pt x="1339" y="893"/>
                    <a:pt x="1446" y="893"/>
                  </a:cubicBezTo>
                  <a:lnTo>
                    <a:pt x="1446" y="670"/>
                  </a:lnTo>
                  <a:lnTo>
                    <a:pt x="1446" y="447"/>
                  </a:lnTo>
                  <a:cubicBezTo>
                    <a:pt x="1446" y="331"/>
                    <a:pt x="1339" y="224"/>
                    <a:pt x="1223" y="224"/>
                  </a:cubicBezTo>
                  <a:cubicBezTo>
                    <a:pt x="1223" y="108"/>
                    <a:pt x="1223" y="108"/>
                    <a:pt x="1116" y="108"/>
                  </a:cubicBezTo>
                  <a:cubicBezTo>
                    <a:pt x="1000" y="1"/>
                    <a:pt x="893" y="1"/>
                    <a:pt x="777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6234850" y="3111725"/>
              <a:ext cx="41725" cy="30575"/>
            </a:xfrm>
            <a:custGeom>
              <a:avLst/>
              <a:gdLst/>
              <a:ahLst/>
              <a:cxnLst/>
              <a:rect l="l" t="t" r="r" b="b"/>
              <a:pathLst>
                <a:path w="1669" h="1223" extrusionOk="0">
                  <a:moveTo>
                    <a:pt x="776" y="0"/>
                  </a:moveTo>
                  <a:cubicBezTo>
                    <a:pt x="0" y="0"/>
                    <a:pt x="0" y="1223"/>
                    <a:pt x="776" y="1223"/>
                  </a:cubicBezTo>
                  <a:cubicBezTo>
                    <a:pt x="1668" y="1223"/>
                    <a:pt x="1668" y="0"/>
                    <a:pt x="776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6357500" y="2528950"/>
              <a:ext cx="39050" cy="33475"/>
            </a:xfrm>
            <a:custGeom>
              <a:avLst/>
              <a:gdLst/>
              <a:ahLst/>
              <a:cxnLst/>
              <a:rect l="l" t="t" r="r" b="b"/>
              <a:pathLst>
                <a:path w="1562" h="1339" extrusionOk="0">
                  <a:moveTo>
                    <a:pt x="777" y="1"/>
                  </a:moveTo>
                  <a:cubicBezTo>
                    <a:pt x="1" y="1"/>
                    <a:pt x="1" y="1339"/>
                    <a:pt x="777" y="1339"/>
                  </a:cubicBezTo>
                  <a:cubicBezTo>
                    <a:pt x="1562" y="1339"/>
                    <a:pt x="1562" y="1"/>
                    <a:pt x="777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6694725" y="2668350"/>
              <a:ext cx="41950" cy="30800"/>
            </a:xfrm>
            <a:custGeom>
              <a:avLst/>
              <a:gdLst/>
              <a:ahLst/>
              <a:cxnLst/>
              <a:rect l="l" t="t" r="r" b="b"/>
              <a:pathLst>
                <a:path w="1678" h="1232" extrusionOk="0">
                  <a:moveTo>
                    <a:pt x="785" y="0"/>
                  </a:moveTo>
                  <a:cubicBezTo>
                    <a:pt x="0" y="0"/>
                    <a:pt x="0" y="1232"/>
                    <a:pt x="785" y="1232"/>
                  </a:cubicBezTo>
                  <a:lnTo>
                    <a:pt x="892" y="1232"/>
                  </a:lnTo>
                  <a:cubicBezTo>
                    <a:pt x="1677" y="1232"/>
                    <a:pt x="1677" y="0"/>
                    <a:pt x="892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6638975" y="2470525"/>
              <a:ext cx="36375" cy="30575"/>
            </a:xfrm>
            <a:custGeom>
              <a:avLst/>
              <a:gdLst/>
              <a:ahLst/>
              <a:cxnLst/>
              <a:rect l="l" t="t" r="r" b="b"/>
              <a:pathLst>
                <a:path w="1455" h="1223" extrusionOk="0">
                  <a:moveTo>
                    <a:pt x="446" y="1"/>
                  </a:moveTo>
                  <a:cubicBezTo>
                    <a:pt x="339" y="1"/>
                    <a:pt x="223" y="108"/>
                    <a:pt x="223" y="108"/>
                  </a:cubicBezTo>
                  <a:cubicBezTo>
                    <a:pt x="116" y="224"/>
                    <a:pt x="116" y="224"/>
                    <a:pt x="116" y="331"/>
                  </a:cubicBezTo>
                  <a:cubicBezTo>
                    <a:pt x="0" y="447"/>
                    <a:pt x="0" y="447"/>
                    <a:pt x="0" y="554"/>
                  </a:cubicBezTo>
                  <a:lnTo>
                    <a:pt x="0" y="777"/>
                  </a:lnTo>
                  <a:lnTo>
                    <a:pt x="223" y="1000"/>
                  </a:lnTo>
                  <a:lnTo>
                    <a:pt x="339" y="1116"/>
                  </a:lnTo>
                  <a:cubicBezTo>
                    <a:pt x="446" y="1223"/>
                    <a:pt x="562" y="1223"/>
                    <a:pt x="669" y="1223"/>
                  </a:cubicBezTo>
                  <a:lnTo>
                    <a:pt x="785" y="1223"/>
                  </a:lnTo>
                  <a:cubicBezTo>
                    <a:pt x="892" y="1223"/>
                    <a:pt x="1008" y="1223"/>
                    <a:pt x="1008" y="1116"/>
                  </a:cubicBezTo>
                  <a:cubicBezTo>
                    <a:pt x="1115" y="1116"/>
                    <a:pt x="1231" y="1116"/>
                    <a:pt x="1231" y="1000"/>
                  </a:cubicBezTo>
                  <a:cubicBezTo>
                    <a:pt x="1338" y="1000"/>
                    <a:pt x="1338" y="893"/>
                    <a:pt x="1338" y="777"/>
                  </a:cubicBezTo>
                  <a:cubicBezTo>
                    <a:pt x="1454" y="777"/>
                    <a:pt x="1454" y="670"/>
                    <a:pt x="1454" y="554"/>
                  </a:cubicBezTo>
                  <a:lnTo>
                    <a:pt x="1454" y="447"/>
                  </a:lnTo>
                  <a:cubicBezTo>
                    <a:pt x="1338" y="331"/>
                    <a:pt x="1338" y="224"/>
                    <a:pt x="1231" y="108"/>
                  </a:cubicBezTo>
                  <a:cubicBezTo>
                    <a:pt x="1231" y="108"/>
                    <a:pt x="1115" y="108"/>
                    <a:pt x="1115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6923325" y="2381325"/>
              <a:ext cx="33475" cy="30575"/>
            </a:xfrm>
            <a:custGeom>
              <a:avLst/>
              <a:gdLst/>
              <a:ahLst/>
              <a:cxnLst/>
              <a:rect l="l" t="t" r="r" b="b"/>
              <a:pathLst>
                <a:path w="1339" h="1223" extrusionOk="0">
                  <a:moveTo>
                    <a:pt x="339" y="0"/>
                  </a:moveTo>
                  <a:cubicBezTo>
                    <a:pt x="223" y="107"/>
                    <a:pt x="223" y="107"/>
                    <a:pt x="116" y="107"/>
                  </a:cubicBezTo>
                  <a:cubicBezTo>
                    <a:pt x="116" y="223"/>
                    <a:pt x="0" y="330"/>
                    <a:pt x="0" y="330"/>
                  </a:cubicBezTo>
                  <a:lnTo>
                    <a:pt x="0" y="553"/>
                  </a:lnTo>
                  <a:lnTo>
                    <a:pt x="0" y="776"/>
                  </a:lnTo>
                  <a:cubicBezTo>
                    <a:pt x="0" y="892"/>
                    <a:pt x="116" y="999"/>
                    <a:pt x="116" y="999"/>
                  </a:cubicBezTo>
                  <a:lnTo>
                    <a:pt x="223" y="1115"/>
                  </a:lnTo>
                  <a:cubicBezTo>
                    <a:pt x="339" y="1222"/>
                    <a:pt x="446" y="1222"/>
                    <a:pt x="562" y="1222"/>
                  </a:cubicBezTo>
                  <a:lnTo>
                    <a:pt x="785" y="1222"/>
                  </a:lnTo>
                  <a:cubicBezTo>
                    <a:pt x="785" y="1222"/>
                    <a:pt x="892" y="1222"/>
                    <a:pt x="1008" y="1115"/>
                  </a:cubicBezTo>
                  <a:cubicBezTo>
                    <a:pt x="1008" y="1115"/>
                    <a:pt x="1115" y="1115"/>
                    <a:pt x="1231" y="999"/>
                  </a:cubicBezTo>
                  <a:lnTo>
                    <a:pt x="1339" y="892"/>
                  </a:lnTo>
                  <a:lnTo>
                    <a:pt x="1339" y="553"/>
                  </a:lnTo>
                  <a:lnTo>
                    <a:pt x="1339" y="446"/>
                  </a:lnTo>
                  <a:cubicBezTo>
                    <a:pt x="1339" y="330"/>
                    <a:pt x="1231" y="223"/>
                    <a:pt x="1231" y="107"/>
                  </a:cubicBezTo>
                  <a:lnTo>
                    <a:pt x="1008" y="107"/>
                  </a:lnTo>
                  <a:cubicBezTo>
                    <a:pt x="1008" y="0"/>
                    <a:pt x="892" y="0"/>
                    <a:pt x="785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6664175" y="2038300"/>
              <a:ext cx="44625" cy="30800"/>
            </a:xfrm>
            <a:custGeom>
              <a:avLst/>
              <a:gdLst/>
              <a:ahLst/>
              <a:cxnLst/>
              <a:rect l="l" t="t" r="r" b="b"/>
              <a:pathLst>
                <a:path w="1785" h="1232" extrusionOk="0">
                  <a:moveTo>
                    <a:pt x="892" y="1"/>
                  </a:moveTo>
                  <a:cubicBezTo>
                    <a:pt x="0" y="1"/>
                    <a:pt x="0" y="1232"/>
                    <a:pt x="892" y="1232"/>
                  </a:cubicBezTo>
                  <a:cubicBezTo>
                    <a:pt x="1784" y="1232"/>
                    <a:pt x="1784" y="1"/>
                    <a:pt x="892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6825850" y="1868350"/>
              <a:ext cx="39075" cy="30575"/>
            </a:xfrm>
            <a:custGeom>
              <a:avLst/>
              <a:gdLst/>
              <a:ahLst/>
              <a:cxnLst/>
              <a:rect l="l" t="t" r="r" b="b"/>
              <a:pathLst>
                <a:path w="1563" h="1223" extrusionOk="0">
                  <a:moveTo>
                    <a:pt x="777" y="1"/>
                  </a:moveTo>
                  <a:cubicBezTo>
                    <a:pt x="1" y="1"/>
                    <a:pt x="1" y="1223"/>
                    <a:pt x="777" y="1223"/>
                  </a:cubicBezTo>
                  <a:cubicBezTo>
                    <a:pt x="1562" y="1223"/>
                    <a:pt x="1562" y="1"/>
                    <a:pt x="777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6616650" y="1812600"/>
              <a:ext cx="33500" cy="30575"/>
            </a:xfrm>
            <a:custGeom>
              <a:avLst/>
              <a:gdLst/>
              <a:ahLst/>
              <a:cxnLst/>
              <a:rect l="l" t="t" r="r" b="b"/>
              <a:pathLst>
                <a:path w="1340" h="1223" extrusionOk="0">
                  <a:moveTo>
                    <a:pt x="340" y="0"/>
                  </a:moveTo>
                  <a:cubicBezTo>
                    <a:pt x="224" y="0"/>
                    <a:pt x="224" y="108"/>
                    <a:pt x="117" y="108"/>
                  </a:cubicBezTo>
                  <a:cubicBezTo>
                    <a:pt x="117" y="223"/>
                    <a:pt x="1" y="223"/>
                    <a:pt x="1" y="331"/>
                  </a:cubicBezTo>
                  <a:lnTo>
                    <a:pt x="1" y="554"/>
                  </a:lnTo>
                  <a:lnTo>
                    <a:pt x="1" y="777"/>
                  </a:lnTo>
                  <a:cubicBezTo>
                    <a:pt x="1" y="893"/>
                    <a:pt x="1" y="893"/>
                    <a:pt x="117" y="1000"/>
                  </a:cubicBezTo>
                  <a:cubicBezTo>
                    <a:pt x="224" y="1000"/>
                    <a:pt x="224" y="1116"/>
                    <a:pt x="224" y="1116"/>
                  </a:cubicBezTo>
                  <a:cubicBezTo>
                    <a:pt x="340" y="1116"/>
                    <a:pt x="447" y="1223"/>
                    <a:pt x="563" y="1223"/>
                  </a:cubicBezTo>
                  <a:lnTo>
                    <a:pt x="786" y="1223"/>
                  </a:lnTo>
                  <a:cubicBezTo>
                    <a:pt x="786" y="1223"/>
                    <a:pt x="893" y="1223"/>
                    <a:pt x="1009" y="1116"/>
                  </a:cubicBezTo>
                  <a:cubicBezTo>
                    <a:pt x="1009" y="1116"/>
                    <a:pt x="1116" y="1116"/>
                    <a:pt x="1116" y="1000"/>
                  </a:cubicBezTo>
                  <a:cubicBezTo>
                    <a:pt x="1232" y="1000"/>
                    <a:pt x="1232" y="893"/>
                    <a:pt x="1339" y="777"/>
                  </a:cubicBezTo>
                  <a:lnTo>
                    <a:pt x="1339" y="554"/>
                  </a:lnTo>
                  <a:lnTo>
                    <a:pt x="1339" y="447"/>
                  </a:lnTo>
                  <a:cubicBezTo>
                    <a:pt x="1339" y="331"/>
                    <a:pt x="1232" y="223"/>
                    <a:pt x="1116" y="108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6979075" y="2155400"/>
              <a:ext cx="36375" cy="30800"/>
            </a:xfrm>
            <a:custGeom>
              <a:avLst/>
              <a:gdLst/>
              <a:ahLst/>
              <a:cxnLst/>
              <a:rect l="l" t="t" r="r" b="b"/>
              <a:pathLst>
                <a:path w="1455" h="1232" extrusionOk="0">
                  <a:moveTo>
                    <a:pt x="340" y="0"/>
                  </a:moveTo>
                  <a:lnTo>
                    <a:pt x="224" y="116"/>
                  </a:lnTo>
                  <a:lnTo>
                    <a:pt x="1" y="339"/>
                  </a:lnTo>
                  <a:lnTo>
                    <a:pt x="1" y="562"/>
                  </a:lnTo>
                  <a:lnTo>
                    <a:pt x="1" y="785"/>
                  </a:lnTo>
                  <a:cubicBezTo>
                    <a:pt x="1" y="892"/>
                    <a:pt x="117" y="892"/>
                    <a:pt x="224" y="1008"/>
                  </a:cubicBezTo>
                  <a:cubicBezTo>
                    <a:pt x="224" y="1008"/>
                    <a:pt x="224" y="1115"/>
                    <a:pt x="340" y="1115"/>
                  </a:cubicBezTo>
                  <a:cubicBezTo>
                    <a:pt x="447" y="1231"/>
                    <a:pt x="447" y="1231"/>
                    <a:pt x="563" y="1231"/>
                  </a:cubicBezTo>
                  <a:lnTo>
                    <a:pt x="786" y="1231"/>
                  </a:lnTo>
                  <a:cubicBezTo>
                    <a:pt x="893" y="1231"/>
                    <a:pt x="893" y="1231"/>
                    <a:pt x="1009" y="1115"/>
                  </a:cubicBezTo>
                  <a:cubicBezTo>
                    <a:pt x="1116" y="1115"/>
                    <a:pt x="1116" y="1115"/>
                    <a:pt x="1232" y="1008"/>
                  </a:cubicBezTo>
                  <a:cubicBezTo>
                    <a:pt x="1232" y="1008"/>
                    <a:pt x="1339" y="892"/>
                    <a:pt x="1339" y="785"/>
                  </a:cubicBezTo>
                  <a:cubicBezTo>
                    <a:pt x="1339" y="785"/>
                    <a:pt x="1455" y="669"/>
                    <a:pt x="1339" y="562"/>
                  </a:cubicBezTo>
                  <a:lnTo>
                    <a:pt x="1339" y="446"/>
                  </a:lnTo>
                  <a:cubicBezTo>
                    <a:pt x="1339" y="339"/>
                    <a:pt x="1339" y="223"/>
                    <a:pt x="1232" y="116"/>
                  </a:cubicBezTo>
                  <a:cubicBezTo>
                    <a:pt x="1116" y="116"/>
                    <a:pt x="1116" y="116"/>
                    <a:pt x="1116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6842575" y="2230775"/>
              <a:ext cx="39075" cy="30575"/>
            </a:xfrm>
            <a:custGeom>
              <a:avLst/>
              <a:gdLst/>
              <a:ahLst/>
              <a:cxnLst/>
              <a:rect l="l" t="t" r="r" b="b"/>
              <a:pathLst>
                <a:path w="1563" h="1223" extrusionOk="0">
                  <a:moveTo>
                    <a:pt x="777" y="0"/>
                  </a:moveTo>
                  <a:cubicBezTo>
                    <a:pt x="1" y="0"/>
                    <a:pt x="1" y="1223"/>
                    <a:pt x="777" y="1223"/>
                  </a:cubicBezTo>
                  <a:cubicBezTo>
                    <a:pt x="1562" y="1223"/>
                    <a:pt x="1562" y="0"/>
                    <a:pt x="777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6243100" y="2760450"/>
              <a:ext cx="39050" cy="30600"/>
            </a:xfrm>
            <a:custGeom>
              <a:avLst/>
              <a:gdLst/>
              <a:ahLst/>
              <a:cxnLst/>
              <a:rect l="l" t="t" r="r" b="b"/>
              <a:pathLst>
                <a:path w="1562" h="1224" extrusionOk="0">
                  <a:moveTo>
                    <a:pt x="785" y="1"/>
                  </a:moveTo>
                  <a:cubicBezTo>
                    <a:pt x="0" y="1"/>
                    <a:pt x="0" y="1223"/>
                    <a:pt x="785" y="1223"/>
                  </a:cubicBezTo>
                  <a:cubicBezTo>
                    <a:pt x="1561" y="1223"/>
                    <a:pt x="1561" y="1"/>
                    <a:pt x="785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5624200" y="3262275"/>
              <a:ext cx="41950" cy="30575"/>
            </a:xfrm>
            <a:custGeom>
              <a:avLst/>
              <a:gdLst/>
              <a:ahLst/>
              <a:cxnLst/>
              <a:rect l="l" t="t" r="r" b="b"/>
              <a:pathLst>
                <a:path w="1678" h="1223" extrusionOk="0">
                  <a:moveTo>
                    <a:pt x="892" y="0"/>
                  </a:moveTo>
                  <a:cubicBezTo>
                    <a:pt x="0" y="0"/>
                    <a:pt x="0" y="1222"/>
                    <a:pt x="892" y="1222"/>
                  </a:cubicBezTo>
                  <a:cubicBezTo>
                    <a:pt x="1677" y="1222"/>
                    <a:pt x="1677" y="0"/>
                    <a:pt x="892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5668800" y="3527000"/>
              <a:ext cx="41950" cy="30800"/>
            </a:xfrm>
            <a:custGeom>
              <a:avLst/>
              <a:gdLst/>
              <a:ahLst/>
              <a:cxnLst/>
              <a:rect l="l" t="t" r="r" b="b"/>
              <a:pathLst>
                <a:path w="1678" h="1232" extrusionOk="0">
                  <a:moveTo>
                    <a:pt x="893" y="0"/>
                  </a:moveTo>
                  <a:cubicBezTo>
                    <a:pt x="0" y="0"/>
                    <a:pt x="0" y="1232"/>
                    <a:pt x="893" y="1232"/>
                  </a:cubicBezTo>
                  <a:cubicBezTo>
                    <a:pt x="1678" y="1232"/>
                    <a:pt x="1678" y="0"/>
                    <a:pt x="893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4857650" y="3527175"/>
              <a:ext cx="443175" cy="123100"/>
            </a:xfrm>
            <a:custGeom>
              <a:avLst/>
              <a:gdLst/>
              <a:ahLst/>
              <a:cxnLst/>
              <a:rect l="l" t="t" r="r" b="b"/>
              <a:pathLst>
                <a:path w="17727" h="4924" extrusionOk="0">
                  <a:moveTo>
                    <a:pt x="12008" y="0"/>
                  </a:moveTo>
                  <a:cubicBezTo>
                    <a:pt x="7201" y="0"/>
                    <a:pt x="2549" y="1957"/>
                    <a:pt x="1" y="3232"/>
                  </a:cubicBezTo>
                  <a:cubicBezTo>
                    <a:pt x="1562" y="4124"/>
                    <a:pt x="3123" y="4677"/>
                    <a:pt x="4791" y="4793"/>
                  </a:cubicBezTo>
                  <a:cubicBezTo>
                    <a:pt x="5458" y="4882"/>
                    <a:pt x="6114" y="4923"/>
                    <a:pt x="6760" y="4923"/>
                  </a:cubicBezTo>
                  <a:cubicBezTo>
                    <a:pt x="10980" y="4923"/>
                    <a:pt x="14732" y="3144"/>
                    <a:pt x="17727" y="1109"/>
                  </a:cubicBezTo>
                  <a:cubicBezTo>
                    <a:pt x="15879" y="313"/>
                    <a:pt x="13931" y="0"/>
                    <a:pt x="12008" y="0"/>
                  </a:cubicBez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6945625" y="2462050"/>
              <a:ext cx="239775" cy="368025"/>
            </a:xfrm>
            <a:custGeom>
              <a:avLst/>
              <a:gdLst/>
              <a:ahLst/>
              <a:cxnLst/>
              <a:rect l="l" t="t" r="r" b="b"/>
              <a:pathLst>
                <a:path w="9591" h="14721" extrusionOk="0">
                  <a:moveTo>
                    <a:pt x="9484" y="1"/>
                  </a:moveTo>
                  <a:lnTo>
                    <a:pt x="9484" y="1"/>
                  </a:lnTo>
                  <a:cubicBezTo>
                    <a:pt x="3239" y="2231"/>
                    <a:pt x="786" y="10706"/>
                    <a:pt x="0" y="14720"/>
                  </a:cubicBezTo>
                  <a:cubicBezTo>
                    <a:pt x="3685" y="13382"/>
                    <a:pt x="6914" y="10929"/>
                    <a:pt x="8591" y="7137"/>
                  </a:cubicBezTo>
                  <a:cubicBezTo>
                    <a:pt x="9368" y="5130"/>
                    <a:pt x="9591" y="2677"/>
                    <a:pt x="9484" y="1"/>
                  </a:cubicBez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6820275" y="1617450"/>
              <a:ext cx="334575" cy="855775"/>
            </a:xfrm>
            <a:custGeom>
              <a:avLst/>
              <a:gdLst/>
              <a:ahLst/>
              <a:cxnLst/>
              <a:rect l="l" t="t" r="r" b="b"/>
              <a:pathLst>
                <a:path w="13383" h="34231" extrusionOk="0">
                  <a:moveTo>
                    <a:pt x="1" y="1"/>
                  </a:moveTo>
                  <a:cubicBezTo>
                    <a:pt x="1" y="1"/>
                    <a:pt x="1" y="108"/>
                    <a:pt x="108" y="224"/>
                  </a:cubicBezTo>
                  <a:cubicBezTo>
                    <a:pt x="893" y="1562"/>
                    <a:pt x="4015" y="7467"/>
                    <a:pt x="7138" y="14381"/>
                  </a:cubicBezTo>
                  <a:cubicBezTo>
                    <a:pt x="10260" y="21188"/>
                    <a:pt x="13159" y="29101"/>
                    <a:pt x="13382" y="34231"/>
                  </a:cubicBezTo>
                  <a:lnTo>
                    <a:pt x="13382" y="34124"/>
                  </a:lnTo>
                  <a:cubicBezTo>
                    <a:pt x="13266" y="28655"/>
                    <a:pt x="9921" y="20180"/>
                    <a:pt x="6576" y="12936"/>
                  </a:cubicBezTo>
                  <a:cubicBezTo>
                    <a:pt x="3346" y="580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4481175" y="3125550"/>
              <a:ext cx="432250" cy="473950"/>
            </a:xfrm>
            <a:custGeom>
              <a:avLst/>
              <a:gdLst/>
              <a:ahLst/>
              <a:cxnLst/>
              <a:rect l="l" t="t" r="r" b="b"/>
              <a:pathLst>
                <a:path w="17290" h="18958" extrusionOk="0">
                  <a:moveTo>
                    <a:pt x="1" y="1"/>
                  </a:moveTo>
                  <a:cubicBezTo>
                    <a:pt x="1" y="1"/>
                    <a:pt x="1" y="107"/>
                    <a:pt x="102" y="210"/>
                  </a:cubicBezTo>
                  <a:lnTo>
                    <a:pt x="102" y="210"/>
                  </a:lnTo>
                  <a:cubicBezTo>
                    <a:pt x="35" y="73"/>
                    <a:pt x="1" y="1"/>
                    <a:pt x="1" y="1"/>
                  </a:cubicBezTo>
                  <a:close/>
                  <a:moveTo>
                    <a:pt x="102" y="210"/>
                  </a:moveTo>
                  <a:cubicBezTo>
                    <a:pt x="534" y="1087"/>
                    <a:pt x="2321" y="4601"/>
                    <a:pt x="5023" y="8369"/>
                  </a:cubicBezTo>
                  <a:cubicBezTo>
                    <a:pt x="8253" y="12713"/>
                    <a:pt x="12490" y="17513"/>
                    <a:pt x="17290" y="18958"/>
                  </a:cubicBezTo>
                  <a:cubicBezTo>
                    <a:pt x="12606" y="17397"/>
                    <a:pt x="8253" y="12713"/>
                    <a:pt x="5130" y="8369"/>
                  </a:cubicBezTo>
                  <a:cubicBezTo>
                    <a:pt x="3569" y="6138"/>
                    <a:pt x="2231" y="4015"/>
                    <a:pt x="1455" y="2570"/>
                  </a:cubicBezTo>
                  <a:cubicBezTo>
                    <a:pt x="1009" y="1785"/>
                    <a:pt x="563" y="1116"/>
                    <a:pt x="340" y="670"/>
                  </a:cubicBezTo>
                  <a:cubicBezTo>
                    <a:pt x="224" y="447"/>
                    <a:pt x="224" y="340"/>
                    <a:pt x="117" y="224"/>
                  </a:cubicBezTo>
                  <a:cubicBezTo>
                    <a:pt x="112" y="219"/>
                    <a:pt x="107" y="214"/>
                    <a:pt x="102" y="210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6165025" y="2378425"/>
              <a:ext cx="532625" cy="27900"/>
            </a:xfrm>
            <a:custGeom>
              <a:avLst/>
              <a:gdLst/>
              <a:ahLst/>
              <a:cxnLst/>
              <a:rect l="l" t="t" r="r" b="b"/>
              <a:pathLst>
                <a:path w="21305" h="1116" extrusionOk="0">
                  <a:moveTo>
                    <a:pt x="21304" y="0"/>
                  </a:moveTo>
                  <a:lnTo>
                    <a:pt x="1" y="1008"/>
                  </a:lnTo>
                  <a:lnTo>
                    <a:pt x="1" y="1115"/>
                  </a:lnTo>
                  <a:lnTo>
                    <a:pt x="21304" y="116"/>
                  </a:lnTo>
                  <a:lnTo>
                    <a:pt x="21304" y="0"/>
                  </a:ln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5047225" y="2384000"/>
              <a:ext cx="791775" cy="755625"/>
            </a:xfrm>
            <a:custGeom>
              <a:avLst/>
              <a:gdLst/>
              <a:ahLst/>
              <a:cxnLst/>
              <a:rect l="l" t="t" r="r" b="b"/>
              <a:pathLst>
                <a:path w="31671" h="30225" extrusionOk="0">
                  <a:moveTo>
                    <a:pt x="31670" y="0"/>
                  </a:moveTo>
                  <a:lnTo>
                    <a:pt x="31670" y="0"/>
                  </a:lnTo>
                  <a:cubicBezTo>
                    <a:pt x="31670" y="0"/>
                    <a:pt x="22759" y="3193"/>
                    <a:pt x="16520" y="8479"/>
                  </a:cubicBezTo>
                  <a:lnTo>
                    <a:pt x="16520" y="8479"/>
                  </a:lnTo>
                  <a:cubicBezTo>
                    <a:pt x="19617" y="5855"/>
                    <a:pt x="23345" y="3771"/>
                    <a:pt x="26318" y="2346"/>
                  </a:cubicBezTo>
                  <a:cubicBezTo>
                    <a:pt x="27879" y="1561"/>
                    <a:pt x="29217" y="1008"/>
                    <a:pt x="30109" y="669"/>
                  </a:cubicBezTo>
                  <a:cubicBezTo>
                    <a:pt x="30662" y="446"/>
                    <a:pt x="31001" y="339"/>
                    <a:pt x="31224" y="223"/>
                  </a:cubicBezTo>
                  <a:cubicBezTo>
                    <a:pt x="31554" y="116"/>
                    <a:pt x="31670" y="0"/>
                    <a:pt x="31670" y="0"/>
                  </a:cubicBezTo>
                  <a:close/>
                  <a:moveTo>
                    <a:pt x="16487" y="8507"/>
                  </a:moveTo>
                  <a:lnTo>
                    <a:pt x="16487" y="8507"/>
                  </a:lnTo>
                  <a:cubicBezTo>
                    <a:pt x="16454" y="8535"/>
                    <a:pt x="16421" y="8563"/>
                    <a:pt x="16388" y="8591"/>
                  </a:cubicBezTo>
                  <a:cubicBezTo>
                    <a:pt x="16421" y="8563"/>
                    <a:pt x="16454" y="8535"/>
                    <a:pt x="16487" y="8507"/>
                  </a:cubicBezTo>
                  <a:close/>
                  <a:moveTo>
                    <a:pt x="16388" y="8591"/>
                  </a:moveTo>
                  <a:cubicBezTo>
                    <a:pt x="13159" y="11267"/>
                    <a:pt x="9145" y="16620"/>
                    <a:pt x="5799" y="21411"/>
                  </a:cubicBezTo>
                  <a:cubicBezTo>
                    <a:pt x="2561" y="26094"/>
                    <a:pt x="1" y="30225"/>
                    <a:pt x="1" y="30225"/>
                  </a:cubicBezTo>
                  <a:lnTo>
                    <a:pt x="108" y="30225"/>
                  </a:lnTo>
                  <a:lnTo>
                    <a:pt x="224" y="30109"/>
                  </a:lnTo>
                  <a:cubicBezTo>
                    <a:pt x="777" y="29217"/>
                    <a:pt x="3346" y="25095"/>
                    <a:pt x="6468" y="20519"/>
                  </a:cubicBezTo>
                  <a:cubicBezTo>
                    <a:pt x="9698" y="16058"/>
                    <a:pt x="13489" y="11044"/>
                    <a:pt x="16388" y="8591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4464450" y="2911000"/>
              <a:ext cx="309600" cy="231300"/>
            </a:xfrm>
            <a:custGeom>
              <a:avLst/>
              <a:gdLst/>
              <a:ahLst/>
              <a:cxnLst/>
              <a:rect l="l" t="t" r="r" b="b"/>
              <a:pathLst>
                <a:path w="12384" h="9252" extrusionOk="0">
                  <a:moveTo>
                    <a:pt x="12383" y="1"/>
                  </a:moveTo>
                  <a:lnTo>
                    <a:pt x="12383" y="1"/>
                  </a:lnTo>
                  <a:cubicBezTo>
                    <a:pt x="5576" y="2454"/>
                    <a:pt x="1" y="9145"/>
                    <a:pt x="1" y="9145"/>
                  </a:cubicBezTo>
                  <a:lnTo>
                    <a:pt x="117" y="9252"/>
                  </a:lnTo>
                  <a:cubicBezTo>
                    <a:pt x="117" y="9252"/>
                    <a:pt x="117" y="9145"/>
                    <a:pt x="340" y="8922"/>
                  </a:cubicBezTo>
                  <a:cubicBezTo>
                    <a:pt x="1455" y="7583"/>
                    <a:pt x="6469" y="2231"/>
                    <a:pt x="12383" y="1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6454975" y="1606300"/>
              <a:ext cx="387625" cy="223050"/>
            </a:xfrm>
            <a:custGeom>
              <a:avLst/>
              <a:gdLst/>
              <a:ahLst/>
              <a:cxnLst/>
              <a:rect l="l" t="t" r="r" b="b"/>
              <a:pathLst>
                <a:path w="15505" h="8922" extrusionOk="0">
                  <a:moveTo>
                    <a:pt x="15389" y="0"/>
                  </a:moveTo>
                  <a:cubicBezTo>
                    <a:pt x="9460" y="1939"/>
                    <a:pt x="1470" y="7820"/>
                    <a:pt x="179" y="8786"/>
                  </a:cubicBezTo>
                  <a:lnTo>
                    <a:pt x="179" y="8786"/>
                  </a:lnTo>
                  <a:cubicBezTo>
                    <a:pt x="224" y="8758"/>
                    <a:pt x="278" y="8728"/>
                    <a:pt x="339" y="8699"/>
                  </a:cubicBezTo>
                  <a:cubicBezTo>
                    <a:pt x="2230" y="7360"/>
                    <a:pt x="9813" y="1892"/>
                    <a:pt x="15505" y="108"/>
                  </a:cubicBezTo>
                  <a:lnTo>
                    <a:pt x="15389" y="0"/>
                  </a:lnTo>
                  <a:close/>
                  <a:moveTo>
                    <a:pt x="179" y="8786"/>
                  </a:moveTo>
                  <a:lnTo>
                    <a:pt x="179" y="8786"/>
                  </a:lnTo>
                  <a:cubicBezTo>
                    <a:pt x="61" y="8861"/>
                    <a:pt x="0" y="8922"/>
                    <a:pt x="0" y="8922"/>
                  </a:cubicBezTo>
                  <a:cubicBezTo>
                    <a:pt x="0" y="8922"/>
                    <a:pt x="62" y="8874"/>
                    <a:pt x="179" y="8786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5479850" y="2707375"/>
              <a:ext cx="124975" cy="490675"/>
            </a:xfrm>
            <a:custGeom>
              <a:avLst/>
              <a:gdLst/>
              <a:ahLst/>
              <a:cxnLst/>
              <a:rect l="l" t="t" r="r" b="b"/>
              <a:pathLst>
                <a:path w="4999" h="19627" extrusionOk="0">
                  <a:moveTo>
                    <a:pt x="4882" y="1"/>
                  </a:moveTo>
                  <a:lnTo>
                    <a:pt x="4329" y="1116"/>
                  </a:lnTo>
                  <a:cubicBezTo>
                    <a:pt x="4436" y="1116"/>
                    <a:pt x="4436" y="1009"/>
                    <a:pt x="4552" y="1009"/>
                  </a:cubicBezTo>
                  <a:cubicBezTo>
                    <a:pt x="4659" y="786"/>
                    <a:pt x="4659" y="563"/>
                    <a:pt x="4775" y="447"/>
                  </a:cubicBezTo>
                  <a:cubicBezTo>
                    <a:pt x="4882" y="224"/>
                    <a:pt x="4998" y="117"/>
                    <a:pt x="4998" y="117"/>
                  </a:cubicBezTo>
                  <a:lnTo>
                    <a:pt x="4882" y="1"/>
                  </a:lnTo>
                  <a:close/>
                  <a:moveTo>
                    <a:pt x="3098" y="3908"/>
                  </a:moveTo>
                  <a:lnTo>
                    <a:pt x="3098" y="3908"/>
                  </a:lnTo>
                  <a:cubicBezTo>
                    <a:pt x="2975" y="4188"/>
                    <a:pt x="2847" y="4481"/>
                    <a:pt x="2717" y="4783"/>
                  </a:cubicBezTo>
                  <a:lnTo>
                    <a:pt x="2717" y="4783"/>
                  </a:lnTo>
                  <a:cubicBezTo>
                    <a:pt x="2876" y="4459"/>
                    <a:pt x="3019" y="4152"/>
                    <a:pt x="3098" y="3908"/>
                  </a:cubicBezTo>
                  <a:close/>
                  <a:moveTo>
                    <a:pt x="2717" y="4783"/>
                  </a:moveTo>
                  <a:cubicBezTo>
                    <a:pt x="2661" y="4898"/>
                    <a:pt x="2603" y="5014"/>
                    <a:pt x="2545" y="5130"/>
                  </a:cubicBezTo>
                  <a:cubicBezTo>
                    <a:pt x="2414" y="5459"/>
                    <a:pt x="2281" y="5797"/>
                    <a:pt x="2148" y="6141"/>
                  </a:cubicBezTo>
                  <a:lnTo>
                    <a:pt x="2148" y="6141"/>
                  </a:lnTo>
                  <a:cubicBezTo>
                    <a:pt x="2339" y="5672"/>
                    <a:pt x="2531" y="5217"/>
                    <a:pt x="2717" y="4783"/>
                  </a:cubicBezTo>
                  <a:close/>
                  <a:moveTo>
                    <a:pt x="2148" y="6141"/>
                  </a:moveTo>
                  <a:cubicBezTo>
                    <a:pt x="1149" y="8597"/>
                    <a:pt x="172" y="11444"/>
                    <a:pt x="92" y="13721"/>
                  </a:cubicBezTo>
                  <a:cubicBezTo>
                    <a:pt x="186" y="11651"/>
                    <a:pt x="1155" y="8720"/>
                    <a:pt x="2148" y="6141"/>
                  </a:cubicBezTo>
                  <a:close/>
                  <a:moveTo>
                    <a:pt x="92" y="13721"/>
                  </a:moveTo>
                  <a:cubicBezTo>
                    <a:pt x="1" y="14852"/>
                    <a:pt x="52" y="16398"/>
                    <a:pt x="130" y="18138"/>
                  </a:cubicBezTo>
                  <a:lnTo>
                    <a:pt x="130" y="18138"/>
                  </a:lnTo>
                  <a:cubicBezTo>
                    <a:pt x="92" y="16968"/>
                    <a:pt x="92" y="15928"/>
                    <a:pt x="92" y="15059"/>
                  </a:cubicBezTo>
                  <a:lnTo>
                    <a:pt x="92" y="13721"/>
                  </a:lnTo>
                  <a:close/>
                  <a:moveTo>
                    <a:pt x="130" y="18138"/>
                  </a:moveTo>
                  <a:cubicBezTo>
                    <a:pt x="146" y="18614"/>
                    <a:pt x="168" y="19111"/>
                    <a:pt x="199" y="19627"/>
                  </a:cubicBezTo>
                  <a:cubicBezTo>
                    <a:pt x="175" y="19119"/>
                    <a:pt x="152" y="18621"/>
                    <a:pt x="130" y="18138"/>
                  </a:cubicBez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5479225" y="2732575"/>
              <a:ext cx="114450" cy="657950"/>
            </a:xfrm>
            <a:custGeom>
              <a:avLst/>
              <a:gdLst/>
              <a:ahLst/>
              <a:cxnLst/>
              <a:rect l="l" t="t" r="r" b="b"/>
              <a:pathLst>
                <a:path w="4578" h="26318" extrusionOk="0">
                  <a:moveTo>
                    <a:pt x="4577" y="1"/>
                  </a:moveTo>
                  <a:cubicBezTo>
                    <a:pt x="4461" y="1"/>
                    <a:pt x="4461" y="108"/>
                    <a:pt x="4354" y="108"/>
                  </a:cubicBezTo>
                  <a:cubicBezTo>
                    <a:pt x="3908" y="1116"/>
                    <a:pt x="3239" y="2454"/>
                    <a:pt x="2570" y="4122"/>
                  </a:cubicBezTo>
                  <a:cubicBezTo>
                    <a:pt x="1339" y="6915"/>
                    <a:pt x="117" y="10367"/>
                    <a:pt x="117" y="12713"/>
                  </a:cubicBezTo>
                  <a:cubicBezTo>
                    <a:pt x="224" y="9698"/>
                    <a:pt x="1901" y="5683"/>
                    <a:pt x="3123" y="2900"/>
                  </a:cubicBezTo>
                  <a:cubicBezTo>
                    <a:pt x="3569" y="2008"/>
                    <a:pt x="3908" y="1223"/>
                    <a:pt x="4238" y="554"/>
                  </a:cubicBezTo>
                  <a:cubicBezTo>
                    <a:pt x="4354" y="331"/>
                    <a:pt x="4461" y="108"/>
                    <a:pt x="4577" y="1"/>
                  </a:cubicBezTo>
                  <a:close/>
                  <a:moveTo>
                    <a:pt x="117" y="12713"/>
                  </a:moveTo>
                  <a:lnTo>
                    <a:pt x="117" y="12713"/>
                  </a:lnTo>
                  <a:cubicBezTo>
                    <a:pt x="1" y="13043"/>
                    <a:pt x="1" y="13489"/>
                    <a:pt x="1" y="14051"/>
                  </a:cubicBezTo>
                  <a:cubicBezTo>
                    <a:pt x="1" y="17174"/>
                    <a:pt x="224" y="22633"/>
                    <a:pt x="340" y="26318"/>
                  </a:cubicBezTo>
                  <a:lnTo>
                    <a:pt x="447" y="26318"/>
                  </a:lnTo>
                  <a:cubicBezTo>
                    <a:pt x="340" y="24088"/>
                    <a:pt x="224" y="21188"/>
                    <a:pt x="224" y="18619"/>
                  </a:cubicBezTo>
                  <a:cubicBezTo>
                    <a:pt x="117" y="16282"/>
                    <a:pt x="1" y="14158"/>
                    <a:pt x="117" y="12713"/>
                  </a:cubicBezTo>
                  <a:close/>
                </a:path>
              </a:pathLst>
            </a:custGeom>
            <a:solidFill>
              <a:srgbClr val="C848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5576900" y="2707375"/>
              <a:ext cx="2725" cy="41950"/>
            </a:xfrm>
            <a:custGeom>
              <a:avLst/>
              <a:gdLst/>
              <a:ahLst/>
              <a:cxnLst/>
              <a:rect l="l" t="t" r="r" b="b"/>
              <a:pathLst>
                <a:path w="109" h="1678" extrusionOk="0">
                  <a:moveTo>
                    <a:pt x="108" y="1"/>
                  </a:moveTo>
                  <a:cubicBezTo>
                    <a:pt x="108" y="1"/>
                    <a:pt x="1" y="1009"/>
                    <a:pt x="1" y="1678"/>
                  </a:cubicBezTo>
                  <a:cubicBezTo>
                    <a:pt x="1" y="1678"/>
                    <a:pt x="108" y="1678"/>
                    <a:pt x="108" y="1562"/>
                  </a:cubicBezTo>
                  <a:lnTo>
                    <a:pt x="108" y="78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5576900" y="2746400"/>
              <a:ext cx="2725" cy="8500"/>
            </a:xfrm>
            <a:custGeom>
              <a:avLst/>
              <a:gdLst/>
              <a:ahLst/>
              <a:cxnLst/>
              <a:rect l="l" t="t" r="r" b="b"/>
              <a:pathLst>
                <a:path w="109" h="340" extrusionOk="0">
                  <a:moveTo>
                    <a:pt x="108" y="1"/>
                  </a:moveTo>
                  <a:cubicBezTo>
                    <a:pt x="108" y="117"/>
                    <a:pt x="1" y="117"/>
                    <a:pt x="1" y="117"/>
                  </a:cubicBezTo>
                  <a:lnTo>
                    <a:pt x="1" y="340"/>
                  </a:lnTo>
                  <a:lnTo>
                    <a:pt x="108" y="340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C848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6471700" y="2891375"/>
              <a:ext cx="14075" cy="66925"/>
            </a:xfrm>
            <a:custGeom>
              <a:avLst/>
              <a:gdLst/>
              <a:ahLst/>
              <a:cxnLst/>
              <a:rect l="l" t="t" r="r" b="b"/>
              <a:pathLst>
                <a:path w="563" h="2677" extrusionOk="0">
                  <a:moveTo>
                    <a:pt x="0" y="1"/>
                  </a:moveTo>
                  <a:cubicBezTo>
                    <a:pt x="116" y="563"/>
                    <a:pt x="339" y="1455"/>
                    <a:pt x="446" y="2677"/>
                  </a:cubicBezTo>
                  <a:lnTo>
                    <a:pt x="562" y="2677"/>
                  </a:lnTo>
                  <a:cubicBezTo>
                    <a:pt x="446" y="1678"/>
                    <a:pt x="223" y="786"/>
                    <a:pt x="0" y="1"/>
                  </a:cubicBezTo>
                  <a:close/>
                </a:path>
              </a:pathLst>
            </a:custGeom>
            <a:solidFill>
              <a:srgbClr val="C667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6396525" y="2727000"/>
              <a:ext cx="86350" cy="231300"/>
            </a:xfrm>
            <a:custGeom>
              <a:avLst/>
              <a:gdLst/>
              <a:ahLst/>
              <a:cxnLst/>
              <a:rect l="l" t="t" r="r" b="b"/>
              <a:pathLst>
                <a:path w="3454" h="9252" extrusionOk="0">
                  <a:moveTo>
                    <a:pt x="1" y="1"/>
                  </a:moveTo>
                  <a:lnTo>
                    <a:pt x="224" y="224"/>
                  </a:lnTo>
                  <a:cubicBezTo>
                    <a:pt x="670" y="1116"/>
                    <a:pt x="3007" y="4791"/>
                    <a:pt x="3453" y="9252"/>
                  </a:cubicBezTo>
                  <a:cubicBezTo>
                    <a:pt x="3346" y="8030"/>
                    <a:pt x="3123" y="7138"/>
                    <a:pt x="3007" y="6576"/>
                  </a:cubicBezTo>
                  <a:cubicBezTo>
                    <a:pt x="2677" y="5237"/>
                    <a:pt x="2231" y="4015"/>
                    <a:pt x="1785" y="3007"/>
                  </a:cubicBezTo>
                  <a:lnTo>
                    <a:pt x="1669" y="3007"/>
                  </a:lnTo>
                  <a:lnTo>
                    <a:pt x="1669" y="2900"/>
                  </a:lnTo>
                  <a:cubicBezTo>
                    <a:pt x="893" y="1116"/>
                    <a:pt x="108" y="1"/>
                    <a:pt x="108" y="1"/>
                  </a:cubicBez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6438250" y="2732575"/>
              <a:ext cx="5600" cy="69625"/>
            </a:xfrm>
            <a:custGeom>
              <a:avLst/>
              <a:gdLst/>
              <a:ahLst/>
              <a:cxnLst/>
              <a:rect l="l" t="t" r="r" b="b"/>
              <a:pathLst>
                <a:path w="224" h="278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8"/>
                    <a:pt x="116" y="331"/>
                    <a:pt x="116" y="777"/>
                  </a:cubicBezTo>
                  <a:lnTo>
                    <a:pt x="223" y="777"/>
                  </a:lnTo>
                  <a:cubicBezTo>
                    <a:pt x="116" y="331"/>
                    <a:pt x="0" y="1"/>
                    <a:pt x="0" y="1"/>
                  </a:cubicBezTo>
                  <a:close/>
                  <a:moveTo>
                    <a:pt x="116" y="2561"/>
                  </a:moveTo>
                  <a:cubicBezTo>
                    <a:pt x="116" y="2561"/>
                    <a:pt x="116" y="2677"/>
                    <a:pt x="0" y="2677"/>
                  </a:cubicBezTo>
                  <a:lnTo>
                    <a:pt x="0" y="2784"/>
                  </a:lnTo>
                  <a:lnTo>
                    <a:pt x="116" y="2784"/>
                  </a:lnTo>
                  <a:lnTo>
                    <a:pt x="116" y="2677"/>
                  </a:lnTo>
                  <a:lnTo>
                    <a:pt x="116" y="2561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6441150" y="2751975"/>
              <a:ext cx="5600" cy="47550"/>
            </a:xfrm>
            <a:custGeom>
              <a:avLst/>
              <a:gdLst/>
              <a:ahLst/>
              <a:cxnLst/>
              <a:rect l="l" t="t" r="r" b="b"/>
              <a:pathLst>
                <a:path w="224" h="1902" extrusionOk="0">
                  <a:moveTo>
                    <a:pt x="0" y="1"/>
                  </a:moveTo>
                  <a:cubicBezTo>
                    <a:pt x="107" y="224"/>
                    <a:pt x="107" y="447"/>
                    <a:pt x="107" y="670"/>
                  </a:cubicBezTo>
                  <a:cubicBezTo>
                    <a:pt x="107" y="1009"/>
                    <a:pt x="107" y="1339"/>
                    <a:pt x="0" y="1785"/>
                  </a:cubicBezTo>
                  <a:lnTo>
                    <a:pt x="0" y="1901"/>
                  </a:lnTo>
                  <a:cubicBezTo>
                    <a:pt x="107" y="1455"/>
                    <a:pt x="223" y="1009"/>
                    <a:pt x="223" y="670"/>
                  </a:cubicBezTo>
                  <a:cubicBezTo>
                    <a:pt x="223" y="447"/>
                    <a:pt x="107" y="224"/>
                    <a:pt x="107" y="1"/>
                  </a:cubicBezTo>
                  <a:close/>
                </a:path>
              </a:pathLst>
            </a:custGeom>
            <a:solidFill>
              <a:srgbClr val="C848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6675325" y="2322650"/>
              <a:ext cx="30575" cy="78100"/>
            </a:xfrm>
            <a:custGeom>
              <a:avLst/>
              <a:gdLst/>
              <a:ahLst/>
              <a:cxnLst/>
              <a:rect l="l" t="t" r="r" b="b"/>
              <a:pathLst>
                <a:path w="1223" h="3124" extrusionOk="0">
                  <a:moveTo>
                    <a:pt x="0" y="1"/>
                  </a:moveTo>
                  <a:lnTo>
                    <a:pt x="0" y="117"/>
                  </a:lnTo>
                  <a:lnTo>
                    <a:pt x="776" y="2231"/>
                  </a:lnTo>
                  <a:lnTo>
                    <a:pt x="873" y="2231"/>
                  </a:lnTo>
                  <a:lnTo>
                    <a:pt x="0" y="1"/>
                  </a:lnTo>
                  <a:close/>
                  <a:moveTo>
                    <a:pt x="873" y="2231"/>
                  </a:moveTo>
                  <a:lnTo>
                    <a:pt x="892" y="2280"/>
                  </a:lnTo>
                  <a:lnTo>
                    <a:pt x="892" y="2231"/>
                  </a:lnTo>
                  <a:close/>
                  <a:moveTo>
                    <a:pt x="892" y="2280"/>
                  </a:moveTo>
                  <a:lnTo>
                    <a:pt x="892" y="2347"/>
                  </a:lnTo>
                  <a:lnTo>
                    <a:pt x="1222" y="3123"/>
                  </a:lnTo>
                  <a:lnTo>
                    <a:pt x="892" y="2280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6694725" y="2378425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0" y="0"/>
                  </a:moveTo>
                  <a:lnTo>
                    <a:pt x="116" y="1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B73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013775" y="3108825"/>
              <a:ext cx="47300" cy="44625"/>
            </a:xfrm>
            <a:custGeom>
              <a:avLst/>
              <a:gdLst/>
              <a:ahLst/>
              <a:cxnLst/>
              <a:rect l="l" t="t" r="r" b="b"/>
              <a:pathLst>
                <a:path w="1892" h="1785" extrusionOk="0">
                  <a:moveTo>
                    <a:pt x="107" y="1"/>
                  </a:moveTo>
                  <a:lnTo>
                    <a:pt x="0" y="116"/>
                  </a:lnTo>
                  <a:cubicBezTo>
                    <a:pt x="0" y="116"/>
                    <a:pt x="107" y="224"/>
                    <a:pt x="330" y="340"/>
                  </a:cubicBezTo>
                  <a:lnTo>
                    <a:pt x="1223" y="1232"/>
                  </a:lnTo>
                  <a:cubicBezTo>
                    <a:pt x="1446" y="1339"/>
                    <a:pt x="1562" y="1455"/>
                    <a:pt x="1669" y="1562"/>
                  </a:cubicBezTo>
                  <a:lnTo>
                    <a:pt x="1785" y="1678"/>
                  </a:lnTo>
                  <a:lnTo>
                    <a:pt x="1785" y="1678"/>
                  </a:lnTo>
                  <a:cubicBezTo>
                    <a:pt x="1669" y="1562"/>
                    <a:pt x="1562" y="1455"/>
                    <a:pt x="1446" y="1232"/>
                  </a:cubicBezTo>
                  <a:lnTo>
                    <a:pt x="1339" y="1232"/>
                  </a:lnTo>
                  <a:lnTo>
                    <a:pt x="107" y="1"/>
                  </a:lnTo>
                  <a:close/>
                  <a:moveTo>
                    <a:pt x="1785" y="1678"/>
                  </a:moveTo>
                  <a:lnTo>
                    <a:pt x="1892" y="1785"/>
                  </a:lnTo>
                  <a:cubicBezTo>
                    <a:pt x="1892" y="1785"/>
                    <a:pt x="1892" y="1678"/>
                    <a:pt x="1785" y="1678"/>
                  </a:cubicBez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5047225" y="3139600"/>
              <a:ext cx="2700" cy="25"/>
            </a:xfrm>
            <a:custGeom>
              <a:avLst/>
              <a:gdLst/>
              <a:ahLst/>
              <a:cxnLst/>
              <a:rect l="l" t="t" r="r" b="b"/>
              <a:pathLst>
                <a:path w="108" h="1" extrusionOk="0">
                  <a:moveTo>
                    <a:pt x="1" y="1"/>
                  </a:moveTo>
                  <a:lnTo>
                    <a:pt x="1" y="1"/>
                  </a:lnTo>
                  <a:lnTo>
                    <a:pt x="108" y="1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B73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5618625" y="3571600"/>
              <a:ext cx="22325" cy="117125"/>
            </a:xfrm>
            <a:custGeom>
              <a:avLst/>
              <a:gdLst/>
              <a:ahLst/>
              <a:cxnLst/>
              <a:rect l="l" t="t" r="r" b="b"/>
              <a:pathLst>
                <a:path w="893" h="4685" extrusionOk="0">
                  <a:moveTo>
                    <a:pt x="0" y="1"/>
                  </a:moveTo>
                  <a:lnTo>
                    <a:pt x="785" y="4684"/>
                  </a:lnTo>
                  <a:lnTo>
                    <a:pt x="892" y="4684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6287700" y="3541050"/>
              <a:ext cx="14075" cy="136525"/>
            </a:xfrm>
            <a:custGeom>
              <a:avLst/>
              <a:gdLst/>
              <a:ahLst/>
              <a:cxnLst/>
              <a:rect l="l" t="t" r="r" b="b"/>
              <a:pathLst>
                <a:path w="563" h="5461" extrusionOk="0">
                  <a:moveTo>
                    <a:pt x="562" y="0"/>
                  </a:moveTo>
                  <a:lnTo>
                    <a:pt x="0" y="5460"/>
                  </a:lnTo>
                  <a:lnTo>
                    <a:pt x="116" y="5460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6014500" y="3566025"/>
              <a:ext cx="25" cy="120025"/>
            </a:xfrm>
            <a:custGeom>
              <a:avLst/>
              <a:gdLst/>
              <a:ahLst/>
              <a:cxnLst/>
              <a:rect l="l" t="t" r="r" b="b"/>
              <a:pathLst>
                <a:path w="1" h="4801" extrusionOk="0">
                  <a:moveTo>
                    <a:pt x="0" y="1"/>
                  </a:moveTo>
                  <a:lnTo>
                    <a:pt x="0" y="1"/>
                  </a:lnTo>
                  <a:lnTo>
                    <a:pt x="0" y="4800"/>
                  </a:lnTo>
                  <a:lnTo>
                    <a:pt x="0" y="4800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5819350" y="3632925"/>
              <a:ext cx="11175" cy="55800"/>
            </a:xfrm>
            <a:custGeom>
              <a:avLst/>
              <a:gdLst/>
              <a:ahLst/>
              <a:cxnLst/>
              <a:rect l="l" t="t" r="r" b="b"/>
              <a:pathLst>
                <a:path w="447" h="2232" extrusionOk="0">
                  <a:moveTo>
                    <a:pt x="0" y="1"/>
                  </a:moveTo>
                  <a:lnTo>
                    <a:pt x="339" y="2231"/>
                  </a:lnTo>
                  <a:lnTo>
                    <a:pt x="446" y="2231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6162350" y="3624675"/>
              <a:ext cx="5600" cy="52900"/>
            </a:xfrm>
            <a:custGeom>
              <a:avLst/>
              <a:gdLst/>
              <a:ahLst/>
              <a:cxnLst/>
              <a:rect l="l" t="t" r="r" b="b"/>
              <a:pathLst>
                <a:path w="224" h="2116" extrusionOk="0">
                  <a:moveTo>
                    <a:pt x="108" y="1"/>
                  </a:moveTo>
                  <a:lnTo>
                    <a:pt x="1" y="2115"/>
                  </a:lnTo>
                  <a:lnTo>
                    <a:pt x="108" y="2115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5518250" y="3649675"/>
              <a:ext cx="900600" cy="66925"/>
            </a:xfrm>
            <a:custGeom>
              <a:avLst/>
              <a:gdLst/>
              <a:ahLst/>
              <a:cxnLst/>
              <a:rect l="l" t="t" r="r" b="b"/>
              <a:pathLst>
                <a:path w="36024" h="2677" extrusionOk="0">
                  <a:moveTo>
                    <a:pt x="35908" y="0"/>
                  </a:moveTo>
                  <a:cubicBezTo>
                    <a:pt x="31224" y="1900"/>
                    <a:pt x="24088" y="2453"/>
                    <a:pt x="17290" y="2453"/>
                  </a:cubicBezTo>
                  <a:cubicBezTo>
                    <a:pt x="12829" y="2453"/>
                    <a:pt x="8476" y="2230"/>
                    <a:pt x="5246" y="2007"/>
                  </a:cubicBezTo>
                  <a:cubicBezTo>
                    <a:pt x="3685" y="1900"/>
                    <a:pt x="2347" y="1784"/>
                    <a:pt x="1455" y="1677"/>
                  </a:cubicBezTo>
                  <a:cubicBezTo>
                    <a:pt x="1009" y="1561"/>
                    <a:pt x="670" y="1561"/>
                    <a:pt x="447" y="1561"/>
                  </a:cubicBezTo>
                  <a:lnTo>
                    <a:pt x="117" y="1561"/>
                  </a:lnTo>
                  <a:lnTo>
                    <a:pt x="1" y="1677"/>
                  </a:lnTo>
                  <a:cubicBezTo>
                    <a:pt x="1" y="1677"/>
                    <a:pt x="8253" y="2676"/>
                    <a:pt x="17290" y="2676"/>
                  </a:cubicBezTo>
                  <a:cubicBezTo>
                    <a:pt x="24088" y="2676"/>
                    <a:pt x="31340" y="2123"/>
                    <a:pt x="36024" y="223"/>
                  </a:cubicBezTo>
                  <a:lnTo>
                    <a:pt x="35908" y="0"/>
                  </a:ln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462500" y="1558325"/>
              <a:ext cx="844850" cy="734525"/>
            </a:xfrm>
            <a:custGeom>
              <a:avLst/>
              <a:gdLst/>
              <a:ahLst/>
              <a:cxnLst/>
              <a:rect l="l" t="t" r="r" b="b"/>
              <a:pathLst>
                <a:path w="33794" h="29381" extrusionOk="0">
                  <a:moveTo>
                    <a:pt x="15784" y="0"/>
                  </a:moveTo>
                  <a:cubicBezTo>
                    <a:pt x="13751" y="0"/>
                    <a:pt x="11182" y="731"/>
                    <a:pt x="8145" y="3035"/>
                  </a:cubicBezTo>
                  <a:cubicBezTo>
                    <a:pt x="0" y="9386"/>
                    <a:pt x="2008" y="27344"/>
                    <a:pt x="670" y="28567"/>
                  </a:cubicBezTo>
                  <a:cubicBezTo>
                    <a:pt x="670" y="28567"/>
                    <a:pt x="4826" y="29380"/>
                    <a:pt x="8229" y="29380"/>
                  </a:cubicBezTo>
                  <a:cubicBezTo>
                    <a:pt x="10026" y="29380"/>
                    <a:pt x="11613" y="29153"/>
                    <a:pt x="12267" y="28460"/>
                  </a:cubicBezTo>
                  <a:lnTo>
                    <a:pt x="26318" y="26675"/>
                  </a:lnTo>
                  <a:cubicBezTo>
                    <a:pt x="26318" y="26675"/>
                    <a:pt x="27611" y="27302"/>
                    <a:pt x="29384" y="27302"/>
                  </a:cubicBezTo>
                  <a:cubicBezTo>
                    <a:pt x="30603" y="27302"/>
                    <a:pt x="32048" y="27006"/>
                    <a:pt x="33454" y="26006"/>
                  </a:cubicBezTo>
                  <a:cubicBezTo>
                    <a:pt x="33454" y="26006"/>
                    <a:pt x="33793" y="12179"/>
                    <a:pt x="29779" y="6487"/>
                  </a:cubicBezTo>
                  <a:cubicBezTo>
                    <a:pt x="26987" y="2589"/>
                    <a:pt x="23980" y="2027"/>
                    <a:pt x="22303" y="2027"/>
                  </a:cubicBezTo>
                  <a:lnTo>
                    <a:pt x="22419" y="1919"/>
                  </a:lnTo>
                  <a:lnTo>
                    <a:pt x="23088" y="1580"/>
                  </a:lnTo>
                  <a:cubicBezTo>
                    <a:pt x="23418" y="1473"/>
                    <a:pt x="23641" y="1357"/>
                    <a:pt x="23864" y="1134"/>
                  </a:cubicBezTo>
                  <a:cubicBezTo>
                    <a:pt x="23980" y="1134"/>
                    <a:pt x="23864" y="911"/>
                    <a:pt x="23864" y="911"/>
                  </a:cubicBezTo>
                  <a:cubicBezTo>
                    <a:pt x="23534" y="911"/>
                    <a:pt x="23195" y="911"/>
                    <a:pt x="22865" y="1027"/>
                  </a:cubicBezTo>
                  <a:cubicBezTo>
                    <a:pt x="22677" y="1027"/>
                    <a:pt x="22489" y="1027"/>
                    <a:pt x="22301" y="1091"/>
                  </a:cubicBezTo>
                  <a:lnTo>
                    <a:pt x="22301" y="1091"/>
                  </a:lnTo>
                  <a:cubicBezTo>
                    <a:pt x="22303" y="1076"/>
                    <a:pt x="22303" y="1055"/>
                    <a:pt x="22303" y="1027"/>
                  </a:cubicBezTo>
                  <a:cubicBezTo>
                    <a:pt x="22526" y="804"/>
                    <a:pt x="22642" y="581"/>
                    <a:pt x="22749" y="465"/>
                  </a:cubicBezTo>
                  <a:cubicBezTo>
                    <a:pt x="22865" y="358"/>
                    <a:pt x="22865" y="242"/>
                    <a:pt x="22749" y="242"/>
                  </a:cubicBezTo>
                  <a:cubicBezTo>
                    <a:pt x="22749" y="135"/>
                    <a:pt x="22642" y="135"/>
                    <a:pt x="22642" y="135"/>
                  </a:cubicBezTo>
                  <a:cubicBezTo>
                    <a:pt x="22419" y="135"/>
                    <a:pt x="22303" y="242"/>
                    <a:pt x="22196" y="242"/>
                  </a:cubicBezTo>
                  <a:lnTo>
                    <a:pt x="21973" y="465"/>
                  </a:lnTo>
                  <a:cubicBezTo>
                    <a:pt x="21750" y="688"/>
                    <a:pt x="21527" y="911"/>
                    <a:pt x="21411" y="1134"/>
                  </a:cubicBezTo>
                  <a:cubicBezTo>
                    <a:pt x="21304" y="1134"/>
                    <a:pt x="21304" y="1250"/>
                    <a:pt x="21304" y="1250"/>
                  </a:cubicBezTo>
                  <a:lnTo>
                    <a:pt x="21188" y="1134"/>
                  </a:lnTo>
                  <a:cubicBezTo>
                    <a:pt x="21081" y="911"/>
                    <a:pt x="20965" y="688"/>
                    <a:pt x="20742" y="465"/>
                  </a:cubicBezTo>
                  <a:cubicBezTo>
                    <a:pt x="20650" y="374"/>
                    <a:pt x="20473" y="111"/>
                    <a:pt x="20284" y="111"/>
                  </a:cubicBezTo>
                  <a:cubicBezTo>
                    <a:pt x="20253" y="111"/>
                    <a:pt x="20221" y="119"/>
                    <a:pt x="20189" y="135"/>
                  </a:cubicBezTo>
                  <a:cubicBezTo>
                    <a:pt x="20073" y="242"/>
                    <a:pt x="20073" y="242"/>
                    <a:pt x="20073" y="358"/>
                  </a:cubicBezTo>
                  <a:cubicBezTo>
                    <a:pt x="20073" y="358"/>
                    <a:pt x="20189" y="358"/>
                    <a:pt x="20189" y="465"/>
                  </a:cubicBezTo>
                  <a:lnTo>
                    <a:pt x="20189" y="581"/>
                  </a:lnTo>
                  <a:cubicBezTo>
                    <a:pt x="20189" y="688"/>
                    <a:pt x="20296" y="804"/>
                    <a:pt x="20296" y="804"/>
                  </a:cubicBezTo>
                  <a:cubicBezTo>
                    <a:pt x="20296" y="1027"/>
                    <a:pt x="20412" y="1250"/>
                    <a:pt x="20412" y="1473"/>
                  </a:cubicBezTo>
                  <a:lnTo>
                    <a:pt x="20519" y="1580"/>
                  </a:lnTo>
                  <a:cubicBezTo>
                    <a:pt x="19691" y="932"/>
                    <a:pt x="18080" y="0"/>
                    <a:pt x="15784" y="0"/>
                  </a:cubicBez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5579600" y="1910025"/>
              <a:ext cx="139400" cy="156500"/>
            </a:xfrm>
            <a:custGeom>
              <a:avLst/>
              <a:gdLst/>
              <a:ahLst/>
              <a:cxnLst/>
              <a:rect l="l" t="t" r="r" b="b"/>
              <a:pathLst>
                <a:path w="5576" h="6260" extrusionOk="0">
                  <a:moveTo>
                    <a:pt x="1853" y="1"/>
                  </a:moveTo>
                  <a:cubicBezTo>
                    <a:pt x="1478" y="1"/>
                    <a:pt x="1150" y="136"/>
                    <a:pt x="892" y="341"/>
                  </a:cubicBezTo>
                  <a:cubicBezTo>
                    <a:pt x="339" y="787"/>
                    <a:pt x="0" y="1563"/>
                    <a:pt x="116" y="2232"/>
                  </a:cubicBezTo>
                  <a:cubicBezTo>
                    <a:pt x="391" y="5949"/>
                    <a:pt x="3615" y="6259"/>
                    <a:pt x="4682" y="6259"/>
                  </a:cubicBezTo>
                  <a:cubicBezTo>
                    <a:pt x="4895" y="6259"/>
                    <a:pt x="5023" y="6247"/>
                    <a:pt x="5023" y="6247"/>
                  </a:cubicBezTo>
                  <a:lnTo>
                    <a:pt x="5353" y="4909"/>
                  </a:lnTo>
                  <a:cubicBezTo>
                    <a:pt x="5353" y="4909"/>
                    <a:pt x="5576" y="2455"/>
                    <a:pt x="3345" y="671"/>
                  </a:cubicBezTo>
                  <a:cubicBezTo>
                    <a:pt x="2805" y="189"/>
                    <a:pt x="2296" y="1"/>
                    <a:pt x="1853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615950" y="1952000"/>
              <a:ext cx="58450" cy="83650"/>
            </a:xfrm>
            <a:custGeom>
              <a:avLst/>
              <a:gdLst/>
              <a:ahLst/>
              <a:cxnLst/>
              <a:rect l="l" t="t" r="r" b="b"/>
              <a:pathLst>
                <a:path w="2338" h="3346" extrusionOk="0">
                  <a:moveTo>
                    <a:pt x="776" y="0"/>
                  </a:moveTo>
                  <a:cubicBezTo>
                    <a:pt x="669" y="0"/>
                    <a:pt x="446" y="0"/>
                    <a:pt x="330" y="107"/>
                  </a:cubicBezTo>
                  <a:cubicBezTo>
                    <a:pt x="223" y="223"/>
                    <a:pt x="107" y="330"/>
                    <a:pt x="0" y="553"/>
                  </a:cubicBezTo>
                  <a:lnTo>
                    <a:pt x="0" y="999"/>
                  </a:lnTo>
                  <a:cubicBezTo>
                    <a:pt x="0" y="1561"/>
                    <a:pt x="330" y="2114"/>
                    <a:pt x="776" y="2560"/>
                  </a:cubicBezTo>
                  <a:cubicBezTo>
                    <a:pt x="999" y="2783"/>
                    <a:pt x="1338" y="3006"/>
                    <a:pt x="1561" y="3122"/>
                  </a:cubicBezTo>
                  <a:cubicBezTo>
                    <a:pt x="1784" y="3230"/>
                    <a:pt x="2007" y="3345"/>
                    <a:pt x="2230" y="3345"/>
                  </a:cubicBezTo>
                  <a:lnTo>
                    <a:pt x="2337" y="3345"/>
                  </a:lnTo>
                  <a:lnTo>
                    <a:pt x="2337" y="3122"/>
                  </a:lnTo>
                  <a:lnTo>
                    <a:pt x="2230" y="3122"/>
                  </a:lnTo>
                  <a:cubicBezTo>
                    <a:pt x="2114" y="3122"/>
                    <a:pt x="1891" y="3122"/>
                    <a:pt x="1668" y="3006"/>
                  </a:cubicBezTo>
                  <a:cubicBezTo>
                    <a:pt x="1222" y="2783"/>
                    <a:pt x="892" y="2453"/>
                    <a:pt x="553" y="2114"/>
                  </a:cubicBezTo>
                  <a:cubicBezTo>
                    <a:pt x="330" y="1784"/>
                    <a:pt x="107" y="1338"/>
                    <a:pt x="107" y="999"/>
                  </a:cubicBezTo>
                  <a:lnTo>
                    <a:pt x="107" y="553"/>
                  </a:lnTo>
                  <a:lnTo>
                    <a:pt x="446" y="223"/>
                  </a:lnTo>
                  <a:cubicBezTo>
                    <a:pt x="553" y="107"/>
                    <a:pt x="669" y="107"/>
                    <a:pt x="776" y="107"/>
                  </a:cubicBezTo>
                  <a:cubicBezTo>
                    <a:pt x="1115" y="107"/>
                    <a:pt x="1445" y="223"/>
                    <a:pt x="1668" y="330"/>
                  </a:cubicBezTo>
                  <a:cubicBezTo>
                    <a:pt x="1784" y="446"/>
                    <a:pt x="1891" y="446"/>
                    <a:pt x="1891" y="553"/>
                  </a:cubicBezTo>
                  <a:lnTo>
                    <a:pt x="2007" y="553"/>
                  </a:lnTo>
                  <a:lnTo>
                    <a:pt x="2114" y="446"/>
                  </a:lnTo>
                  <a:cubicBezTo>
                    <a:pt x="2114" y="446"/>
                    <a:pt x="2007" y="330"/>
                    <a:pt x="1668" y="223"/>
                  </a:cubicBezTo>
                  <a:cubicBezTo>
                    <a:pt x="1445" y="107"/>
                    <a:pt x="1115" y="0"/>
                    <a:pt x="776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618625" y="1982550"/>
              <a:ext cx="25225" cy="14075"/>
            </a:xfrm>
            <a:custGeom>
              <a:avLst/>
              <a:gdLst/>
              <a:ahLst/>
              <a:cxnLst/>
              <a:rect l="l" t="t" r="r" b="b"/>
              <a:pathLst>
                <a:path w="1009" h="563" extrusionOk="0">
                  <a:moveTo>
                    <a:pt x="339" y="0"/>
                  </a:moveTo>
                  <a:cubicBezTo>
                    <a:pt x="116" y="223"/>
                    <a:pt x="0" y="446"/>
                    <a:pt x="0" y="446"/>
                  </a:cubicBezTo>
                  <a:lnTo>
                    <a:pt x="116" y="562"/>
                  </a:lnTo>
                  <a:lnTo>
                    <a:pt x="339" y="339"/>
                  </a:lnTo>
                  <a:cubicBezTo>
                    <a:pt x="339" y="223"/>
                    <a:pt x="446" y="223"/>
                    <a:pt x="446" y="116"/>
                  </a:cubicBezTo>
                  <a:lnTo>
                    <a:pt x="669" y="116"/>
                  </a:lnTo>
                  <a:cubicBezTo>
                    <a:pt x="669" y="116"/>
                    <a:pt x="785" y="116"/>
                    <a:pt x="892" y="223"/>
                  </a:cubicBezTo>
                  <a:lnTo>
                    <a:pt x="1008" y="116"/>
                  </a:lnTo>
                  <a:cubicBezTo>
                    <a:pt x="892" y="0"/>
                    <a:pt x="785" y="0"/>
                    <a:pt x="669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5593650" y="2027150"/>
              <a:ext cx="66300" cy="109850"/>
            </a:xfrm>
            <a:custGeom>
              <a:avLst/>
              <a:gdLst/>
              <a:ahLst/>
              <a:cxnLst/>
              <a:rect l="l" t="t" r="r" b="b"/>
              <a:pathLst>
                <a:path w="2652" h="4394" extrusionOk="0">
                  <a:moveTo>
                    <a:pt x="1222" y="0"/>
                  </a:moveTo>
                  <a:cubicBezTo>
                    <a:pt x="999" y="0"/>
                    <a:pt x="776" y="224"/>
                    <a:pt x="669" y="447"/>
                  </a:cubicBezTo>
                  <a:cubicBezTo>
                    <a:pt x="446" y="670"/>
                    <a:pt x="330" y="893"/>
                    <a:pt x="223" y="1232"/>
                  </a:cubicBezTo>
                  <a:cubicBezTo>
                    <a:pt x="107" y="1678"/>
                    <a:pt x="0" y="2231"/>
                    <a:pt x="107" y="2793"/>
                  </a:cubicBezTo>
                  <a:cubicBezTo>
                    <a:pt x="223" y="3346"/>
                    <a:pt x="446" y="3792"/>
                    <a:pt x="892" y="4131"/>
                  </a:cubicBezTo>
                  <a:cubicBezTo>
                    <a:pt x="1137" y="4312"/>
                    <a:pt x="1449" y="4394"/>
                    <a:pt x="1754" y="4394"/>
                  </a:cubicBezTo>
                  <a:cubicBezTo>
                    <a:pt x="2005" y="4394"/>
                    <a:pt x="2252" y="4339"/>
                    <a:pt x="2453" y="4238"/>
                  </a:cubicBezTo>
                  <a:cubicBezTo>
                    <a:pt x="2651" y="4040"/>
                    <a:pt x="2498" y="3666"/>
                    <a:pt x="2223" y="3666"/>
                  </a:cubicBezTo>
                  <a:cubicBezTo>
                    <a:pt x="2189" y="3666"/>
                    <a:pt x="2152" y="3672"/>
                    <a:pt x="2114" y="3685"/>
                  </a:cubicBezTo>
                  <a:cubicBezTo>
                    <a:pt x="1990" y="3769"/>
                    <a:pt x="1864" y="3805"/>
                    <a:pt x="1737" y="3805"/>
                  </a:cubicBezTo>
                  <a:cubicBezTo>
                    <a:pt x="1529" y="3805"/>
                    <a:pt x="1321" y="3708"/>
                    <a:pt x="1115" y="3569"/>
                  </a:cubicBezTo>
                  <a:cubicBezTo>
                    <a:pt x="892" y="3239"/>
                    <a:pt x="776" y="2793"/>
                    <a:pt x="776" y="2454"/>
                  </a:cubicBezTo>
                  <a:cubicBezTo>
                    <a:pt x="669" y="2008"/>
                    <a:pt x="776" y="1678"/>
                    <a:pt x="892" y="1232"/>
                  </a:cubicBezTo>
                  <a:cubicBezTo>
                    <a:pt x="892" y="1116"/>
                    <a:pt x="999" y="893"/>
                    <a:pt x="1115" y="670"/>
                  </a:cubicBezTo>
                  <a:cubicBezTo>
                    <a:pt x="1222" y="563"/>
                    <a:pt x="1338" y="339"/>
                    <a:pt x="1338" y="116"/>
                  </a:cubicBezTo>
                  <a:cubicBezTo>
                    <a:pt x="1445" y="0"/>
                    <a:pt x="1338" y="0"/>
                    <a:pt x="1222" y="0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632700" y="1631250"/>
              <a:ext cx="540825" cy="856050"/>
            </a:xfrm>
            <a:custGeom>
              <a:avLst/>
              <a:gdLst/>
              <a:ahLst/>
              <a:cxnLst/>
              <a:rect l="l" t="t" r="r" b="b"/>
              <a:pathLst>
                <a:path w="21633" h="34242" extrusionOk="0">
                  <a:moveTo>
                    <a:pt x="10310" y="1"/>
                  </a:moveTo>
                  <a:cubicBezTo>
                    <a:pt x="0" y="1"/>
                    <a:pt x="108" y="9624"/>
                    <a:pt x="329" y="15506"/>
                  </a:cubicBezTo>
                  <a:lnTo>
                    <a:pt x="329" y="15729"/>
                  </a:lnTo>
                  <a:cubicBezTo>
                    <a:pt x="445" y="17068"/>
                    <a:pt x="552" y="18513"/>
                    <a:pt x="891" y="19744"/>
                  </a:cubicBezTo>
                  <a:cubicBezTo>
                    <a:pt x="1783" y="24088"/>
                    <a:pt x="4121" y="27550"/>
                    <a:pt x="8251" y="27657"/>
                  </a:cubicBezTo>
                  <a:lnTo>
                    <a:pt x="8251" y="31002"/>
                  </a:lnTo>
                  <a:cubicBezTo>
                    <a:pt x="8251" y="31002"/>
                    <a:pt x="10902" y="34242"/>
                    <a:pt x="14835" y="34242"/>
                  </a:cubicBezTo>
                  <a:cubicBezTo>
                    <a:pt x="16830" y="34242"/>
                    <a:pt x="19156" y="33408"/>
                    <a:pt x="21633" y="30895"/>
                  </a:cubicBezTo>
                  <a:cubicBezTo>
                    <a:pt x="21633" y="30895"/>
                    <a:pt x="21071" y="18513"/>
                    <a:pt x="21187" y="14614"/>
                  </a:cubicBezTo>
                  <a:cubicBezTo>
                    <a:pt x="21294" y="10600"/>
                    <a:pt x="21187" y="118"/>
                    <a:pt x="10481" y="2"/>
                  </a:cubicBezTo>
                  <a:cubicBezTo>
                    <a:pt x="10424" y="1"/>
                    <a:pt x="10367" y="1"/>
                    <a:pt x="10310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6120425" y="1902825"/>
              <a:ext cx="139425" cy="155425"/>
            </a:xfrm>
            <a:custGeom>
              <a:avLst/>
              <a:gdLst/>
              <a:ahLst/>
              <a:cxnLst/>
              <a:rect l="l" t="t" r="r" b="b"/>
              <a:pathLst>
                <a:path w="5577" h="6217" extrusionOk="0">
                  <a:moveTo>
                    <a:pt x="3677" y="0"/>
                  </a:moveTo>
                  <a:cubicBezTo>
                    <a:pt x="3232" y="0"/>
                    <a:pt x="2708" y="161"/>
                    <a:pt x="2124" y="629"/>
                  </a:cubicBezTo>
                  <a:cubicBezTo>
                    <a:pt x="1" y="2413"/>
                    <a:pt x="224" y="4866"/>
                    <a:pt x="224" y="4866"/>
                  </a:cubicBezTo>
                  <a:lnTo>
                    <a:pt x="447" y="6205"/>
                  </a:lnTo>
                  <a:cubicBezTo>
                    <a:pt x="447" y="6205"/>
                    <a:pt x="574" y="6217"/>
                    <a:pt x="788" y="6217"/>
                  </a:cubicBezTo>
                  <a:cubicBezTo>
                    <a:pt x="1857" y="6217"/>
                    <a:pt x="5097" y="5907"/>
                    <a:pt x="5469" y="2190"/>
                  </a:cubicBezTo>
                  <a:cubicBezTo>
                    <a:pt x="5576" y="1521"/>
                    <a:pt x="5246" y="736"/>
                    <a:pt x="4684" y="290"/>
                  </a:cubicBezTo>
                  <a:cubicBezTo>
                    <a:pt x="4421" y="133"/>
                    <a:pt x="4081" y="0"/>
                    <a:pt x="3677" y="0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6165025" y="1943525"/>
              <a:ext cx="58700" cy="83650"/>
            </a:xfrm>
            <a:custGeom>
              <a:avLst/>
              <a:gdLst/>
              <a:ahLst/>
              <a:cxnLst/>
              <a:rect l="l" t="t" r="r" b="b"/>
              <a:pathLst>
                <a:path w="2348" h="3346" extrusionOk="0">
                  <a:moveTo>
                    <a:pt x="1455" y="0"/>
                  </a:moveTo>
                  <a:cubicBezTo>
                    <a:pt x="1116" y="0"/>
                    <a:pt x="786" y="116"/>
                    <a:pt x="563" y="223"/>
                  </a:cubicBezTo>
                  <a:cubicBezTo>
                    <a:pt x="340" y="339"/>
                    <a:pt x="117" y="562"/>
                    <a:pt x="117" y="562"/>
                  </a:cubicBezTo>
                  <a:lnTo>
                    <a:pt x="224" y="669"/>
                  </a:lnTo>
                  <a:lnTo>
                    <a:pt x="224" y="562"/>
                  </a:lnTo>
                  <a:cubicBezTo>
                    <a:pt x="340" y="562"/>
                    <a:pt x="563" y="446"/>
                    <a:pt x="786" y="339"/>
                  </a:cubicBezTo>
                  <a:cubicBezTo>
                    <a:pt x="1009" y="223"/>
                    <a:pt x="1232" y="116"/>
                    <a:pt x="1455" y="116"/>
                  </a:cubicBezTo>
                  <a:cubicBezTo>
                    <a:pt x="1678" y="116"/>
                    <a:pt x="1785" y="116"/>
                    <a:pt x="1901" y="223"/>
                  </a:cubicBezTo>
                  <a:cubicBezTo>
                    <a:pt x="2008" y="339"/>
                    <a:pt x="2124" y="446"/>
                    <a:pt x="2124" y="669"/>
                  </a:cubicBezTo>
                  <a:cubicBezTo>
                    <a:pt x="2231" y="785"/>
                    <a:pt x="2231" y="892"/>
                    <a:pt x="2231" y="1008"/>
                  </a:cubicBezTo>
                  <a:cubicBezTo>
                    <a:pt x="2231" y="1454"/>
                    <a:pt x="1901" y="2007"/>
                    <a:pt x="1339" y="2453"/>
                  </a:cubicBezTo>
                  <a:cubicBezTo>
                    <a:pt x="1116" y="2676"/>
                    <a:pt x="893" y="2899"/>
                    <a:pt x="670" y="3015"/>
                  </a:cubicBezTo>
                  <a:cubicBezTo>
                    <a:pt x="447" y="3122"/>
                    <a:pt x="224" y="3238"/>
                    <a:pt x="117" y="3238"/>
                  </a:cubicBezTo>
                  <a:lnTo>
                    <a:pt x="1" y="3238"/>
                  </a:lnTo>
                  <a:lnTo>
                    <a:pt x="1" y="3345"/>
                  </a:lnTo>
                  <a:lnTo>
                    <a:pt x="117" y="3345"/>
                  </a:lnTo>
                  <a:cubicBezTo>
                    <a:pt x="224" y="3345"/>
                    <a:pt x="447" y="3238"/>
                    <a:pt x="786" y="3122"/>
                  </a:cubicBezTo>
                  <a:cubicBezTo>
                    <a:pt x="1116" y="2899"/>
                    <a:pt x="1562" y="2569"/>
                    <a:pt x="1785" y="2230"/>
                  </a:cubicBezTo>
                  <a:cubicBezTo>
                    <a:pt x="2124" y="1900"/>
                    <a:pt x="2347" y="1454"/>
                    <a:pt x="2347" y="1008"/>
                  </a:cubicBezTo>
                  <a:cubicBezTo>
                    <a:pt x="2347" y="892"/>
                    <a:pt x="2347" y="669"/>
                    <a:pt x="2231" y="562"/>
                  </a:cubicBezTo>
                  <a:cubicBezTo>
                    <a:pt x="2231" y="339"/>
                    <a:pt x="2124" y="223"/>
                    <a:pt x="1901" y="116"/>
                  </a:cubicBezTo>
                  <a:cubicBezTo>
                    <a:pt x="1785" y="0"/>
                    <a:pt x="1678" y="0"/>
                    <a:pt x="1455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6192900" y="1974300"/>
              <a:ext cx="27925" cy="13850"/>
            </a:xfrm>
            <a:custGeom>
              <a:avLst/>
              <a:gdLst/>
              <a:ahLst/>
              <a:cxnLst/>
              <a:rect l="l" t="t" r="r" b="b"/>
              <a:pathLst>
                <a:path w="1117" h="554" extrusionOk="0">
                  <a:moveTo>
                    <a:pt x="447" y="0"/>
                  </a:moveTo>
                  <a:cubicBezTo>
                    <a:pt x="340" y="0"/>
                    <a:pt x="224" y="0"/>
                    <a:pt x="1" y="223"/>
                  </a:cubicBezTo>
                  <a:lnTo>
                    <a:pt x="117" y="330"/>
                  </a:lnTo>
                  <a:cubicBezTo>
                    <a:pt x="224" y="223"/>
                    <a:pt x="340" y="107"/>
                    <a:pt x="447" y="107"/>
                  </a:cubicBezTo>
                  <a:cubicBezTo>
                    <a:pt x="563" y="107"/>
                    <a:pt x="563" y="107"/>
                    <a:pt x="670" y="223"/>
                  </a:cubicBezTo>
                  <a:lnTo>
                    <a:pt x="893" y="446"/>
                  </a:lnTo>
                  <a:lnTo>
                    <a:pt x="893" y="553"/>
                  </a:lnTo>
                  <a:lnTo>
                    <a:pt x="1116" y="553"/>
                  </a:lnTo>
                  <a:cubicBezTo>
                    <a:pt x="1116" y="553"/>
                    <a:pt x="1009" y="330"/>
                    <a:pt x="893" y="223"/>
                  </a:cubicBezTo>
                  <a:cubicBezTo>
                    <a:pt x="893" y="223"/>
                    <a:pt x="786" y="107"/>
                    <a:pt x="670" y="107"/>
                  </a:cubicBezTo>
                  <a:cubicBezTo>
                    <a:pt x="670" y="0"/>
                    <a:pt x="563" y="0"/>
                    <a:pt x="447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6159450" y="2023275"/>
              <a:ext cx="58675" cy="92025"/>
            </a:xfrm>
            <a:custGeom>
              <a:avLst/>
              <a:gdLst/>
              <a:ahLst/>
              <a:cxnLst/>
              <a:rect l="l" t="t" r="r" b="b"/>
              <a:pathLst>
                <a:path w="2347" h="3681" extrusionOk="0">
                  <a:moveTo>
                    <a:pt x="1437" y="0"/>
                  </a:moveTo>
                  <a:cubicBezTo>
                    <a:pt x="1407" y="0"/>
                    <a:pt x="1373" y="14"/>
                    <a:pt x="1339" y="48"/>
                  </a:cubicBezTo>
                  <a:lnTo>
                    <a:pt x="1339" y="155"/>
                  </a:lnTo>
                  <a:lnTo>
                    <a:pt x="1232" y="271"/>
                  </a:lnTo>
                  <a:cubicBezTo>
                    <a:pt x="1232" y="602"/>
                    <a:pt x="1455" y="825"/>
                    <a:pt x="1562" y="1164"/>
                  </a:cubicBezTo>
                  <a:lnTo>
                    <a:pt x="1562" y="2163"/>
                  </a:lnTo>
                  <a:cubicBezTo>
                    <a:pt x="1455" y="2386"/>
                    <a:pt x="1339" y="2725"/>
                    <a:pt x="1116" y="2832"/>
                  </a:cubicBezTo>
                  <a:cubicBezTo>
                    <a:pt x="1009" y="2948"/>
                    <a:pt x="893" y="2948"/>
                    <a:pt x="786" y="2948"/>
                  </a:cubicBezTo>
                  <a:lnTo>
                    <a:pt x="447" y="2948"/>
                  </a:lnTo>
                  <a:cubicBezTo>
                    <a:pt x="415" y="2914"/>
                    <a:pt x="383" y="2900"/>
                    <a:pt x="350" y="2900"/>
                  </a:cubicBezTo>
                  <a:cubicBezTo>
                    <a:pt x="272" y="2900"/>
                    <a:pt x="192" y="2979"/>
                    <a:pt x="117" y="3055"/>
                  </a:cubicBezTo>
                  <a:cubicBezTo>
                    <a:pt x="1" y="3171"/>
                    <a:pt x="1" y="3278"/>
                    <a:pt x="117" y="3394"/>
                  </a:cubicBezTo>
                  <a:cubicBezTo>
                    <a:pt x="259" y="3604"/>
                    <a:pt x="535" y="3680"/>
                    <a:pt x="832" y="3680"/>
                  </a:cubicBezTo>
                  <a:cubicBezTo>
                    <a:pt x="1001" y="3680"/>
                    <a:pt x="1177" y="3656"/>
                    <a:pt x="1339" y="3617"/>
                  </a:cubicBezTo>
                  <a:cubicBezTo>
                    <a:pt x="1785" y="3394"/>
                    <a:pt x="2124" y="3055"/>
                    <a:pt x="2231" y="2609"/>
                  </a:cubicBezTo>
                  <a:cubicBezTo>
                    <a:pt x="2347" y="2163"/>
                    <a:pt x="2347" y="1717"/>
                    <a:pt x="2231" y="1271"/>
                  </a:cubicBezTo>
                  <a:cubicBezTo>
                    <a:pt x="2231" y="1048"/>
                    <a:pt x="2124" y="825"/>
                    <a:pt x="2008" y="602"/>
                  </a:cubicBezTo>
                  <a:cubicBezTo>
                    <a:pt x="1901" y="494"/>
                    <a:pt x="1678" y="379"/>
                    <a:pt x="1678" y="155"/>
                  </a:cubicBezTo>
                  <a:lnTo>
                    <a:pt x="1562" y="155"/>
                  </a:lnTo>
                  <a:cubicBezTo>
                    <a:pt x="1562" y="80"/>
                    <a:pt x="1509" y="0"/>
                    <a:pt x="1437" y="0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5878000" y="1985450"/>
              <a:ext cx="25000" cy="25000"/>
            </a:xfrm>
            <a:custGeom>
              <a:avLst/>
              <a:gdLst/>
              <a:ahLst/>
              <a:cxnLst/>
              <a:rect l="l" t="t" r="r" b="b"/>
              <a:pathLst>
                <a:path w="1000" h="1000" extrusionOk="0">
                  <a:moveTo>
                    <a:pt x="554" y="0"/>
                  </a:moveTo>
                  <a:cubicBezTo>
                    <a:pt x="330" y="0"/>
                    <a:pt x="107" y="223"/>
                    <a:pt x="0" y="446"/>
                  </a:cubicBezTo>
                  <a:cubicBezTo>
                    <a:pt x="0" y="776"/>
                    <a:pt x="223" y="999"/>
                    <a:pt x="554" y="999"/>
                  </a:cubicBezTo>
                  <a:cubicBezTo>
                    <a:pt x="777" y="999"/>
                    <a:pt x="1000" y="776"/>
                    <a:pt x="1000" y="553"/>
                  </a:cubicBezTo>
                  <a:cubicBezTo>
                    <a:pt x="1000" y="223"/>
                    <a:pt x="777" y="0"/>
                    <a:pt x="554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5883575" y="1946425"/>
              <a:ext cx="52875" cy="30575"/>
            </a:xfrm>
            <a:custGeom>
              <a:avLst/>
              <a:gdLst/>
              <a:ahLst/>
              <a:cxnLst/>
              <a:rect l="l" t="t" r="r" b="b"/>
              <a:pathLst>
                <a:path w="2115" h="1223" extrusionOk="0">
                  <a:moveTo>
                    <a:pt x="0" y="0"/>
                  </a:moveTo>
                  <a:lnTo>
                    <a:pt x="0" y="330"/>
                  </a:lnTo>
                  <a:cubicBezTo>
                    <a:pt x="554" y="330"/>
                    <a:pt x="1000" y="553"/>
                    <a:pt x="1339" y="776"/>
                  </a:cubicBezTo>
                  <a:cubicBezTo>
                    <a:pt x="1562" y="892"/>
                    <a:pt x="1669" y="999"/>
                    <a:pt x="1785" y="1115"/>
                  </a:cubicBezTo>
                  <a:lnTo>
                    <a:pt x="1892" y="1222"/>
                  </a:lnTo>
                  <a:lnTo>
                    <a:pt x="2115" y="999"/>
                  </a:lnTo>
                  <a:cubicBezTo>
                    <a:pt x="2115" y="999"/>
                    <a:pt x="1892" y="776"/>
                    <a:pt x="1562" y="553"/>
                  </a:cubicBezTo>
                  <a:cubicBezTo>
                    <a:pt x="1223" y="223"/>
                    <a:pt x="670" y="0"/>
                    <a:pt x="0" y="0"/>
                  </a:cubicBezTo>
                  <a:close/>
                </a:path>
              </a:pathLst>
            </a:custGeom>
            <a:solidFill>
              <a:srgbClr val="572C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5733025" y="1988125"/>
              <a:ext cx="22325" cy="2232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447" y="0"/>
                  </a:moveTo>
                  <a:cubicBezTo>
                    <a:pt x="224" y="0"/>
                    <a:pt x="1" y="223"/>
                    <a:pt x="1" y="446"/>
                  </a:cubicBezTo>
                  <a:cubicBezTo>
                    <a:pt x="1" y="669"/>
                    <a:pt x="108" y="892"/>
                    <a:pt x="447" y="892"/>
                  </a:cubicBezTo>
                  <a:cubicBezTo>
                    <a:pt x="670" y="892"/>
                    <a:pt x="893" y="785"/>
                    <a:pt x="893" y="446"/>
                  </a:cubicBezTo>
                  <a:cubicBezTo>
                    <a:pt x="893" y="223"/>
                    <a:pt x="670" y="0"/>
                    <a:pt x="447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5699575" y="1946425"/>
              <a:ext cx="66925" cy="30575"/>
            </a:xfrm>
            <a:custGeom>
              <a:avLst/>
              <a:gdLst/>
              <a:ahLst/>
              <a:cxnLst/>
              <a:rect l="l" t="t" r="r" b="b"/>
              <a:pathLst>
                <a:path w="2677" h="1223" extrusionOk="0">
                  <a:moveTo>
                    <a:pt x="2008" y="0"/>
                  </a:moveTo>
                  <a:cubicBezTo>
                    <a:pt x="1223" y="0"/>
                    <a:pt x="554" y="330"/>
                    <a:pt x="1" y="999"/>
                  </a:cubicBezTo>
                  <a:lnTo>
                    <a:pt x="224" y="1222"/>
                  </a:lnTo>
                  <a:cubicBezTo>
                    <a:pt x="777" y="553"/>
                    <a:pt x="1339" y="330"/>
                    <a:pt x="2008" y="330"/>
                  </a:cubicBezTo>
                  <a:cubicBezTo>
                    <a:pt x="2231" y="330"/>
                    <a:pt x="2454" y="446"/>
                    <a:pt x="2677" y="446"/>
                  </a:cubicBezTo>
                  <a:lnTo>
                    <a:pt x="2677" y="107"/>
                  </a:lnTo>
                  <a:cubicBezTo>
                    <a:pt x="2454" y="107"/>
                    <a:pt x="2231" y="0"/>
                    <a:pt x="2008" y="0"/>
                  </a:cubicBezTo>
                  <a:close/>
                </a:path>
              </a:pathLst>
            </a:custGeom>
            <a:solidFill>
              <a:srgbClr val="572C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5794375" y="1943525"/>
              <a:ext cx="36150" cy="105950"/>
            </a:xfrm>
            <a:custGeom>
              <a:avLst/>
              <a:gdLst/>
              <a:ahLst/>
              <a:cxnLst/>
              <a:rect l="l" t="t" r="r" b="b"/>
              <a:pathLst>
                <a:path w="1446" h="4238" extrusionOk="0">
                  <a:moveTo>
                    <a:pt x="553" y="0"/>
                  </a:moveTo>
                  <a:lnTo>
                    <a:pt x="0" y="3461"/>
                  </a:lnTo>
                  <a:cubicBezTo>
                    <a:pt x="0" y="3908"/>
                    <a:pt x="330" y="4238"/>
                    <a:pt x="776" y="4238"/>
                  </a:cubicBezTo>
                  <a:lnTo>
                    <a:pt x="1445" y="4238"/>
                  </a:lnTo>
                  <a:lnTo>
                    <a:pt x="1445" y="4131"/>
                  </a:lnTo>
                  <a:lnTo>
                    <a:pt x="776" y="4131"/>
                  </a:lnTo>
                  <a:cubicBezTo>
                    <a:pt x="553" y="4131"/>
                    <a:pt x="446" y="4015"/>
                    <a:pt x="330" y="3908"/>
                  </a:cubicBezTo>
                  <a:cubicBezTo>
                    <a:pt x="223" y="3792"/>
                    <a:pt x="107" y="3684"/>
                    <a:pt x="107" y="3461"/>
                  </a:cubicBezTo>
                  <a:lnTo>
                    <a:pt x="776" y="116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5822250" y="2066175"/>
              <a:ext cx="50200" cy="30800"/>
            </a:xfrm>
            <a:custGeom>
              <a:avLst/>
              <a:gdLst/>
              <a:ahLst/>
              <a:cxnLst/>
              <a:rect l="l" t="t" r="r" b="b"/>
              <a:pathLst>
                <a:path w="2008" h="1232" extrusionOk="0">
                  <a:moveTo>
                    <a:pt x="1891" y="1"/>
                  </a:moveTo>
                  <a:cubicBezTo>
                    <a:pt x="1891" y="117"/>
                    <a:pt x="1668" y="340"/>
                    <a:pt x="1445" y="563"/>
                  </a:cubicBezTo>
                  <a:cubicBezTo>
                    <a:pt x="1115" y="893"/>
                    <a:pt x="669" y="1116"/>
                    <a:pt x="223" y="1116"/>
                  </a:cubicBezTo>
                  <a:lnTo>
                    <a:pt x="0" y="1116"/>
                  </a:lnTo>
                  <a:lnTo>
                    <a:pt x="0" y="1232"/>
                  </a:lnTo>
                  <a:lnTo>
                    <a:pt x="223" y="1232"/>
                  </a:lnTo>
                  <a:cubicBezTo>
                    <a:pt x="776" y="1232"/>
                    <a:pt x="1222" y="893"/>
                    <a:pt x="1561" y="670"/>
                  </a:cubicBezTo>
                  <a:cubicBezTo>
                    <a:pt x="1891" y="340"/>
                    <a:pt x="2007" y="117"/>
                    <a:pt x="2007" y="117"/>
                  </a:cubicBezTo>
                  <a:lnTo>
                    <a:pt x="1891" y="1"/>
                  </a:ln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5838975" y="2331125"/>
              <a:ext cx="25" cy="36175"/>
            </a:xfrm>
            <a:custGeom>
              <a:avLst/>
              <a:gdLst/>
              <a:ahLst/>
              <a:cxnLst/>
              <a:rect l="l" t="t" r="r" b="b"/>
              <a:pathLst>
                <a:path w="1" h="1447" extrusionOk="0">
                  <a:moveTo>
                    <a:pt x="0" y="1"/>
                  </a:moveTo>
                  <a:lnTo>
                    <a:pt x="0" y="1446"/>
                  </a:lnTo>
                  <a:lnTo>
                    <a:pt x="0" y="14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7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5838975" y="2367275"/>
              <a:ext cx="25" cy="8500"/>
            </a:xfrm>
            <a:custGeom>
              <a:avLst/>
              <a:gdLst/>
              <a:ahLst/>
              <a:cxnLst/>
              <a:rect l="l" t="t" r="r" b="b"/>
              <a:pathLst>
                <a:path w="1" h="340" extrusionOk="0">
                  <a:moveTo>
                    <a:pt x="0" y="0"/>
                  </a:moveTo>
                  <a:lnTo>
                    <a:pt x="0" y="339"/>
                  </a:lnTo>
                  <a:lnTo>
                    <a:pt x="0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95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5838975" y="2319975"/>
              <a:ext cx="100375" cy="55800"/>
            </a:xfrm>
            <a:custGeom>
              <a:avLst/>
              <a:gdLst/>
              <a:ahLst/>
              <a:cxnLst/>
              <a:rect l="l" t="t" r="r" b="b"/>
              <a:pathLst>
                <a:path w="4015" h="2232" extrusionOk="0">
                  <a:moveTo>
                    <a:pt x="4015" y="1"/>
                  </a:moveTo>
                  <a:cubicBezTo>
                    <a:pt x="2677" y="331"/>
                    <a:pt x="1222" y="447"/>
                    <a:pt x="107" y="447"/>
                  </a:cubicBezTo>
                  <a:lnTo>
                    <a:pt x="0" y="447"/>
                  </a:lnTo>
                  <a:lnTo>
                    <a:pt x="0" y="1892"/>
                  </a:lnTo>
                  <a:lnTo>
                    <a:pt x="0" y="2231"/>
                  </a:lnTo>
                  <a:cubicBezTo>
                    <a:pt x="2114" y="1785"/>
                    <a:pt x="4015" y="1"/>
                    <a:pt x="4015" y="1"/>
                  </a:cubicBezTo>
                  <a:close/>
                </a:path>
              </a:pathLst>
            </a:custGeom>
            <a:solidFill>
              <a:srgbClr val="933F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5836075" y="2308825"/>
              <a:ext cx="122675" cy="21050"/>
            </a:xfrm>
            <a:custGeom>
              <a:avLst/>
              <a:gdLst/>
              <a:ahLst/>
              <a:cxnLst/>
              <a:rect l="l" t="t" r="r" b="b"/>
              <a:pathLst>
                <a:path w="4907" h="842" extrusionOk="0">
                  <a:moveTo>
                    <a:pt x="4907" y="1"/>
                  </a:moveTo>
                  <a:lnTo>
                    <a:pt x="0" y="777"/>
                  </a:lnTo>
                  <a:cubicBezTo>
                    <a:pt x="324" y="822"/>
                    <a:pt x="648" y="841"/>
                    <a:pt x="966" y="841"/>
                  </a:cubicBezTo>
                  <a:cubicBezTo>
                    <a:pt x="3058" y="841"/>
                    <a:pt x="4907" y="1"/>
                    <a:pt x="4907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5900300" y="2007750"/>
              <a:ext cx="158825" cy="108625"/>
            </a:xfrm>
            <a:custGeom>
              <a:avLst/>
              <a:gdLst/>
              <a:ahLst/>
              <a:cxnLst/>
              <a:rect l="l" t="t" r="r" b="b"/>
              <a:pathLst>
                <a:path w="6353" h="4345" extrusionOk="0">
                  <a:moveTo>
                    <a:pt x="3230" y="0"/>
                  </a:moveTo>
                  <a:cubicBezTo>
                    <a:pt x="1446" y="0"/>
                    <a:pt x="1" y="1000"/>
                    <a:pt x="1" y="2115"/>
                  </a:cubicBezTo>
                  <a:cubicBezTo>
                    <a:pt x="1" y="3346"/>
                    <a:pt x="1446" y="4345"/>
                    <a:pt x="3230" y="4345"/>
                  </a:cubicBezTo>
                  <a:cubicBezTo>
                    <a:pt x="4907" y="4345"/>
                    <a:pt x="6352" y="3346"/>
                    <a:pt x="6352" y="2115"/>
                  </a:cubicBezTo>
                  <a:cubicBezTo>
                    <a:pt x="6352" y="1000"/>
                    <a:pt x="4907" y="0"/>
                    <a:pt x="3230" y="0"/>
                  </a:cubicBezTo>
                  <a:close/>
                </a:path>
              </a:pathLst>
            </a:custGeom>
            <a:solidFill>
              <a:srgbClr val="933F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5640925" y="2016000"/>
              <a:ext cx="108850" cy="111525"/>
            </a:xfrm>
            <a:custGeom>
              <a:avLst/>
              <a:gdLst/>
              <a:ahLst/>
              <a:cxnLst/>
              <a:rect l="l" t="t" r="r" b="b"/>
              <a:pathLst>
                <a:path w="4354" h="4461" extrusionOk="0">
                  <a:moveTo>
                    <a:pt x="1115" y="0"/>
                  </a:moveTo>
                  <a:cubicBezTo>
                    <a:pt x="785" y="0"/>
                    <a:pt x="562" y="0"/>
                    <a:pt x="223" y="116"/>
                  </a:cubicBezTo>
                  <a:lnTo>
                    <a:pt x="116" y="223"/>
                  </a:lnTo>
                  <a:lnTo>
                    <a:pt x="0" y="339"/>
                  </a:lnTo>
                  <a:cubicBezTo>
                    <a:pt x="116" y="1785"/>
                    <a:pt x="223" y="3123"/>
                    <a:pt x="562" y="4354"/>
                  </a:cubicBezTo>
                  <a:cubicBezTo>
                    <a:pt x="669" y="4461"/>
                    <a:pt x="892" y="4461"/>
                    <a:pt x="1115" y="4461"/>
                  </a:cubicBezTo>
                  <a:cubicBezTo>
                    <a:pt x="2900" y="4461"/>
                    <a:pt x="4354" y="3462"/>
                    <a:pt x="4354" y="2231"/>
                  </a:cubicBezTo>
                  <a:cubicBezTo>
                    <a:pt x="4354" y="1009"/>
                    <a:pt x="2900" y="0"/>
                    <a:pt x="1115" y="0"/>
                  </a:cubicBezTo>
                  <a:close/>
                </a:path>
              </a:pathLst>
            </a:custGeom>
            <a:solidFill>
              <a:srgbClr val="933F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5836075" y="2403625"/>
              <a:ext cx="337450" cy="86325"/>
            </a:xfrm>
            <a:custGeom>
              <a:avLst/>
              <a:gdLst/>
              <a:ahLst/>
              <a:cxnLst/>
              <a:rect l="l" t="t" r="r" b="b"/>
              <a:pathLst>
                <a:path w="13498" h="3453" extrusionOk="0">
                  <a:moveTo>
                    <a:pt x="13382" y="0"/>
                  </a:moveTo>
                  <a:cubicBezTo>
                    <a:pt x="11152" y="2453"/>
                    <a:pt x="8921" y="3346"/>
                    <a:pt x="6914" y="3346"/>
                  </a:cubicBezTo>
                  <a:cubicBezTo>
                    <a:pt x="5023" y="3346"/>
                    <a:pt x="3239" y="2561"/>
                    <a:pt x="2007" y="1784"/>
                  </a:cubicBezTo>
                  <a:cubicBezTo>
                    <a:pt x="1454" y="1338"/>
                    <a:pt x="1008" y="892"/>
                    <a:pt x="669" y="669"/>
                  </a:cubicBezTo>
                  <a:lnTo>
                    <a:pt x="223" y="223"/>
                  </a:lnTo>
                  <a:cubicBezTo>
                    <a:pt x="116" y="223"/>
                    <a:pt x="116" y="107"/>
                    <a:pt x="116" y="107"/>
                  </a:cubicBezTo>
                  <a:lnTo>
                    <a:pt x="0" y="223"/>
                  </a:lnTo>
                  <a:cubicBezTo>
                    <a:pt x="0" y="223"/>
                    <a:pt x="3016" y="3453"/>
                    <a:pt x="6914" y="3453"/>
                  </a:cubicBezTo>
                  <a:cubicBezTo>
                    <a:pt x="8921" y="3453"/>
                    <a:pt x="11268" y="2561"/>
                    <a:pt x="13498" y="0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5632675" y="1628600"/>
              <a:ext cx="532375" cy="401475"/>
            </a:xfrm>
            <a:custGeom>
              <a:avLst/>
              <a:gdLst/>
              <a:ahLst/>
              <a:cxnLst/>
              <a:rect l="l" t="t" r="r" b="b"/>
              <a:pathLst>
                <a:path w="21295" h="16059" extrusionOk="0">
                  <a:moveTo>
                    <a:pt x="10367" y="1"/>
                  </a:moveTo>
                  <a:cubicBezTo>
                    <a:pt x="7244" y="1"/>
                    <a:pt x="4791" y="893"/>
                    <a:pt x="3123" y="2561"/>
                  </a:cubicBezTo>
                  <a:cubicBezTo>
                    <a:pt x="0" y="5799"/>
                    <a:pt x="0" y="11036"/>
                    <a:pt x="223" y="15612"/>
                  </a:cubicBezTo>
                  <a:lnTo>
                    <a:pt x="223" y="16058"/>
                  </a:lnTo>
                  <a:lnTo>
                    <a:pt x="446" y="15719"/>
                  </a:lnTo>
                  <a:cubicBezTo>
                    <a:pt x="553" y="15612"/>
                    <a:pt x="2454" y="13043"/>
                    <a:pt x="2561" y="10706"/>
                  </a:cubicBezTo>
                  <a:lnTo>
                    <a:pt x="3230" y="10706"/>
                  </a:lnTo>
                  <a:cubicBezTo>
                    <a:pt x="5014" y="10706"/>
                    <a:pt x="9144" y="10483"/>
                    <a:pt x="11598" y="7914"/>
                  </a:cubicBezTo>
                  <a:lnTo>
                    <a:pt x="11598" y="7914"/>
                  </a:lnTo>
                  <a:cubicBezTo>
                    <a:pt x="11375" y="9145"/>
                    <a:pt x="10929" y="10260"/>
                    <a:pt x="10813" y="10367"/>
                  </a:cubicBezTo>
                  <a:lnTo>
                    <a:pt x="10813" y="10706"/>
                  </a:lnTo>
                  <a:lnTo>
                    <a:pt x="11375" y="10706"/>
                  </a:lnTo>
                  <a:cubicBezTo>
                    <a:pt x="12267" y="10706"/>
                    <a:pt x="14158" y="10483"/>
                    <a:pt x="15050" y="9029"/>
                  </a:cubicBezTo>
                  <a:cubicBezTo>
                    <a:pt x="15389" y="10260"/>
                    <a:pt x="16504" y="13712"/>
                    <a:pt x="20296" y="14720"/>
                  </a:cubicBezTo>
                  <a:lnTo>
                    <a:pt x="20403" y="14720"/>
                  </a:lnTo>
                  <a:lnTo>
                    <a:pt x="20403" y="14604"/>
                  </a:lnTo>
                  <a:cubicBezTo>
                    <a:pt x="20403" y="14604"/>
                    <a:pt x="20742" y="12820"/>
                    <a:pt x="21295" y="11928"/>
                  </a:cubicBezTo>
                  <a:lnTo>
                    <a:pt x="21295" y="11821"/>
                  </a:lnTo>
                  <a:cubicBezTo>
                    <a:pt x="20849" y="4122"/>
                    <a:pt x="17173" y="108"/>
                    <a:pt x="10482" y="1"/>
                  </a:cubicBez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5694000" y="1714925"/>
              <a:ext cx="292625" cy="133825"/>
            </a:xfrm>
            <a:custGeom>
              <a:avLst/>
              <a:gdLst/>
              <a:ahLst/>
              <a:cxnLst/>
              <a:rect l="l" t="t" r="r" b="b"/>
              <a:pathLst>
                <a:path w="11705" h="5353" extrusionOk="0">
                  <a:moveTo>
                    <a:pt x="8583" y="0"/>
                  </a:moveTo>
                  <a:cubicBezTo>
                    <a:pt x="7690" y="1454"/>
                    <a:pt x="6468" y="2676"/>
                    <a:pt x="5014" y="3568"/>
                  </a:cubicBezTo>
                  <a:cubicBezTo>
                    <a:pt x="4238" y="4015"/>
                    <a:pt x="3569" y="4354"/>
                    <a:pt x="2784" y="4684"/>
                  </a:cubicBezTo>
                  <a:cubicBezTo>
                    <a:pt x="2008" y="4907"/>
                    <a:pt x="1116" y="5130"/>
                    <a:pt x="331" y="5130"/>
                  </a:cubicBezTo>
                  <a:lnTo>
                    <a:pt x="108" y="5130"/>
                  </a:lnTo>
                  <a:lnTo>
                    <a:pt x="1" y="5246"/>
                  </a:lnTo>
                  <a:cubicBezTo>
                    <a:pt x="1" y="5353"/>
                    <a:pt x="108" y="5353"/>
                    <a:pt x="224" y="5353"/>
                  </a:cubicBezTo>
                  <a:cubicBezTo>
                    <a:pt x="1116" y="5246"/>
                    <a:pt x="2008" y="5130"/>
                    <a:pt x="2784" y="4800"/>
                  </a:cubicBezTo>
                  <a:cubicBezTo>
                    <a:pt x="3676" y="4577"/>
                    <a:pt x="4461" y="4238"/>
                    <a:pt x="5130" y="3791"/>
                  </a:cubicBezTo>
                  <a:cubicBezTo>
                    <a:pt x="6575" y="2899"/>
                    <a:pt x="7690" y="1784"/>
                    <a:pt x="8583" y="446"/>
                  </a:cubicBezTo>
                  <a:lnTo>
                    <a:pt x="8583" y="446"/>
                  </a:lnTo>
                  <a:cubicBezTo>
                    <a:pt x="8699" y="1231"/>
                    <a:pt x="8476" y="2123"/>
                    <a:pt x="9368" y="2453"/>
                  </a:cubicBezTo>
                  <a:lnTo>
                    <a:pt x="9814" y="2453"/>
                  </a:lnTo>
                  <a:cubicBezTo>
                    <a:pt x="10483" y="2453"/>
                    <a:pt x="10929" y="2007"/>
                    <a:pt x="11375" y="1561"/>
                  </a:cubicBezTo>
                  <a:lnTo>
                    <a:pt x="11375" y="1561"/>
                  </a:lnTo>
                  <a:cubicBezTo>
                    <a:pt x="11375" y="2792"/>
                    <a:pt x="10929" y="3907"/>
                    <a:pt x="10483" y="5023"/>
                  </a:cubicBezTo>
                  <a:cubicBezTo>
                    <a:pt x="10483" y="5130"/>
                    <a:pt x="10483" y="5130"/>
                    <a:pt x="10590" y="5130"/>
                  </a:cubicBezTo>
                  <a:cubicBezTo>
                    <a:pt x="11482" y="4015"/>
                    <a:pt x="11705" y="2569"/>
                    <a:pt x="11598" y="1115"/>
                  </a:cubicBezTo>
                  <a:lnTo>
                    <a:pt x="11482" y="1008"/>
                  </a:lnTo>
                  <a:cubicBezTo>
                    <a:pt x="11375" y="1008"/>
                    <a:pt x="11375" y="1008"/>
                    <a:pt x="11375" y="1115"/>
                  </a:cubicBezTo>
                  <a:cubicBezTo>
                    <a:pt x="11036" y="1561"/>
                    <a:pt x="10483" y="2230"/>
                    <a:pt x="9814" y="2230"/>
                  </a:cubicBezTo>
                  <a:cubicBezTo>
                    <a:pt x="9698" y="2230"/>
                    <a:pt x="9591" y="2123"/>
                    <a:pt x="9475" y="2123"/>
                  </a:cubicBezTo>
                  <a:cubicBezTo>
                    <a:pt x="8699" y="1784"/>
                    <a:pt x="9029" y="669"/>
                    <a:pt x="8806" y="116"/>
                  </a:cubicBezTo>
                  <a:cubicBezTo>
                    <a:pt x="8806" y="0"/>
                    <a:pt x="8806" y="0"/>
                    <a:pt x="8699" y="0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6042375" y="1748375"/>
              <a:ext cx="72500" cy="172850"/>
            </a:xfrm>
            <a:custGeom>
              <a:avLst/>
              <a:gdLst/>
              <a:ahLst/>
              <a:cxnLst/>
              <a:rect l="l" t="t" r="r" b="b"/>
              <a:pathLst>
                <a:path w="2900" h="6914" extrusionOk="0">
                  <a:moveTo>
                    <a:pt x="223" y="0"/>
                  </a:moveTo>
                  <a:cubicBezTo>
                    <a:pt x="116" y="0"/>
                    <a:pt x="0" y="0"/>
                    <a:pt x="116" y="116"/>
                  </a:cubicBezTo>
                  <a:lnTo>
                    <a:pt x="116" y="1115"/>
                  </a:lnTo>
                  <a:cubicBezTo>
                    <a:pt x="116" y="1338"/>
                    <a:pt x="223" y="1677"/>
                    <a:pt x="223" y="2007"/>
                  </a:cubicBezTo>
                  <a:cubicBezTo>
                    <a:pt x="339" y="2569"/>
                    <a:pt x="562" y="3239"/>
                    <a:pt x="785" y="3792"/>
                  </a:cubicBezTo>
                  <a:cubicBezTo>
                    <a:pt x="1115" y="5023"/>
                    <a:pt x="1784" y="6022"/>
                    <a:pt x="2677" y="6914"/>
                  </a:cubicBezTo>
                  <a:cubicBezTo>
                    <a:pt x="2792" y="6914"/>
                    <a:pt x="2900" y="6807"/>
                    <a:pt x="2792" y="6807"/>
                  </a:cubicBezTo>
                  <a:cubicBezTo>
                    <a:pt x="2007" y="5799"/>
                    <a:pt x="1338" y="4800"/>
                    <a:pt x="892" y="3685"/>
                  </a:cubicBezTo>
                  <a:cubicBezTo>
                    <a:pt x="669" y="3123"/>
                    <a:pt x="562" y="2569"/>
                    <a:pt x="446" y="2007"/>
                  </a:cubicBezTo>
                  <a:cubicBezTo>
                    <a:pt x="339" y="1677"/>
                    <a:pt x="339" y="1338"/>
                    <a:pt x="339" y="1008"/>
                  </a:cubicBezTo>
                  <a:cubicBezTo>
                    <a:pt x="223" y="785"/>
                    <a:pt x="223" y="339"/>
                    <a:pt x="339" y="116"/>
                  </a:cubicBezTo>
                  <a:cubicBezTo>
                    <a:pt x="339" y="0"/>
                    <a:pt x="223" y="0"/>
                    <a:pt x="223" y="0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5752425" y="1681450"/>
              <a:ext cx="94825" cy="75425"/>
            </a:xfrm>
            <a:custGeom>
              <a:avLst/>
              <a:gdLst/>
              <a:ahLst/>
              <a:cxnLst/>
              <a:rect l="l" t="t" r="r" b="b"/>
              <a:pathLst>
                <a:path w="3793" h="3017" extrusionOk="0">
                  <a:moveTo>
                    <a:pt x="3569" y="1"/>
                  </a:moveTo>
                  <a:cubicBezTo>
                    <a:pt x="2570" y="1116"/>
                    <a:pt x="1339" y="2008"/>
                    <a:pt x="117" y="2793"/>
                  </a:cubicBezTo>
                  <a:cubicBezTo>
                    <a:pt x="1" y="2900"/>
                    <a:pt x="117" y="3016"/>
                    <a:pt x="224" y="3016"/>
                  </a:cubicBezTo>
                  <a:cubicBezTo>
                    <a:pt x="1562" y="2231"/>
                    <a:pt x="2677" y="1232"/>
                    <a:pt x="3792" y="224"/>
                  </a:cubicBezTo>
                  <a:cubicBezTo>
                    <a:pt x="3792" y="117"/>
                    <a:pt x="3792" y="1"/>
                    <a:pt x="3685" y="1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5604800" y="1636850"/>
              <a:ext cx="133825" cy="206325"/>
            </a:xfrm>
            <a:custGeom>
              <a:avLst/>
              <a:gdLst/>
              <a:ahLst/>
              <a:cxnLst/>
              <a:rect l="l" t="t" r="r" b="b"/>
              <a:pathLst>
                <a:path w="5353" h="8253" extrusionOk="0">
                  <a:moveTo>
                    <a:pt x="5130" y="1"/>
                  </a:moveTo>
                  <a:lnTo>
                    <a:pt x="5130" y="117"/>
                  </a:lnTo>
                  <a:cubicBezTo>
                    <a:pt x="4461" y="563"/>
                    <a:pt x="3792" y="1009"/>
                    <a:pt x="3122" y="1562"/>
                  </a:cubicBezTo>
                  <a:cubicBezTo>
                    <a:pt x="2560" y="2124"/>
                    <a:pt x="2007" y="2793"/>
                    <a:pt x="1561" y="3462"/>
                  </a:cubicBezTo>
                  <a:cubicBezTo>
                    <a:pt x="669" y="4907"/>
                    <a:pt x="0" y="6468"/>
                    <a:pt x="0" y="8146"/>
                  </a:cubicBezTo>
                  <a:cubicBezTo>
                    <a:pt x="0" y="8253"/>
                    <a:pt x="107" y="8253"/>
                    <a:pt x="107" y="8253"/>
                  </a:cubicBezTo>
                  <a:lnTo>
                    <a:pt x="223" y="8253"/>
                  </a:lnTo>
                  <a:cubicBezTo>
                    <a:pt x="446" y="6584"/>
                    <a:pt x="892" y="5023"/>
                    <a:pt x="1784" y="3685"/>
                  </a:cubicBezTo>
                  <a:cubicBezTo>
                    <a:pt x="2560" y="2347"/>
                    <a:pt x="3792" y="1009"/>
                    <a:pt x="5237" y="224"/>
                  </a:cubicBezTo>
                  <a:cubicBezTo>
                    <a:pt x="5353" y="224"/>
                    <a:pt x="5237" y="1"/>
                    <a:pt x="5130" y="1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6062000" y="1667625"/>
              <a:ext cx="147650" cy="172875"/>
            </a:xfrm>
            <a:custGeom>
              <a:avLst/>
              <a:gdLst/>
              <a:ahLst/>
              <a:cxnLst/>
              <a:rect l="l" t="t" r="r" b="b"/>
              <a:pathLst>
                <a:path w="5906" h="6915" extrusionOk="0">
                  <a:moveTo>
                    <a:pt x="223" y="1"/>
                  </a:moveTo>
                  <a:cubicBezTo>
                    <a:pt x="107" y="1"/>
                    <a:pt x="0" y="224"/>
                    <a:pt x="107" y="224"/>
                  </a:cubicBezTo>
                  <a:cubicBezTo>
                    <a:pt x="1561" y="554"/>
                    <a:pt x="2784" y="1669"/>
                    <a:pt x="3569" y="2677"/>
                  </a:cubicBezTo>
                  <a:cubicBezTo>
                    <a:pt x="4015" y="3346"/>
                    <a:pt x="4345" y="3899"/>
                    <a:pt x="4684" y="4568"/>
                  </a:cubicBezTo>
                  <a:cubicBezTo>
                    <a:pt x="5014" y="5353"/>
                    <a:pt x="5237" y="6022"/>
                    <a:pt x="5576" y="6799"/>
                  </a:cubicBezTo>
                  <a:cubicBezTo>
                    <a:pt x="5576" y="6915"/>
                    <a:pt x="5683" y="6915"/>
                    <a:pt x="5683" y="6915"/>
                  </a:cubicBezTo>
                  <a:cubicBezTo>
                    <a:pt x="5799" y="6915"/>
                    <a:pt x="5906" y="6799"/>
                    <a:pt x="5906" y="6692"/>
                  </a:cubicBezTo>
                  <a:cubicBezTo>
                    <a:pt x="5683" y="5907"/>
                    <a:pt x="5353" y="5130"/>
                    <a:pt x="4907" y="4461"/>
                  </a:cubicBezTo>
                  <a:cubicBezTo>
                    <a:pt x="4568" y="3792"/>
                    <a:pt x="4122" y="3007"/>
                    <a:pt x="3676" y="2454"/>
                  </a:cubicBezTo>
                  <a:cubicBezTo>
                    <a:pt x="2784" y="1339"/>
                    <a:pt x="1561" y="554"/>
                    <a:pt x="223" y="1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5537875" y="2013325"/>
              <a:ext cx="16750" cy="211900"/>
            </a:xfrm>
            <a:custGeom>
              <a:avLst/>
              <a:gdLst/>
              <a:ahLst/>
              <a:cxnLst/>
              <a:rect l="l" t="t" r="r" b="b"/>
              <a:pathLst>
                <a:path w="670" h="8476" extrusionOk="0">
                  <a:moveTo>
                    <a:pt x="554" y="0"/>
                  </a:moveTo>
                  <a:cubicBezTo>
                    <a:pt x="447" y="0"/>
                    <a:pt x="447" y="0"/>
                    <a:pt x="447" y="107"/>
                  </a:cubicBezTo>
                  <a:cubicBezTo>
                    <a:pt x="447" y="777"/>
                    <a:pt x="331" y="1562"/>
                    <a:pt x="224" y="2231"/>
                  </a:cubicBezTo>
                  <a:cubicBezTo>
                    <a:pt x="224" y="2900"/>
                    <a:pt x="224" y="3569"/>
                    <a:pt x="108" y="4345"/>
                  </a:cubicBezTo>
                  <a:cubicBezTo>
                    <a:pt x="108" y="5683"/>
                    <a:pt x="1" y="7021"/>
                    <a:pt x="224" y="8359"/>
                  </a:cubicBezTo>
                  <a:cubicBezTo>
                    <a:pt x="224" y="8475"/>
                    <a:pt x="331" y="8475"/>
                    <a:pt x="331" y="8475"/>
                  </a:cubicBezTo>
                  <a:cubicBezTo>
                    <a:pt x="447" y="8475"/>
                    <a:pt x="447" y="8359"/>
                    <a:pt x="447" y="8359"/>
                  </a:cubicBezTo>
                  <a:cubicBezTo>
                    <a:pt x="554" y="7021"/>
                    <a:pt x="447" y="5683"/>
                    <a:pt x="447" y="4345"/>
                  </a:cubicBezTo>
                  <a:lnTo>
                    <a:pt x="447" y="2338"/>
                  </a:lnTo>
                  <a:cubicBezTo>
                    <a:pt x="447" y="1669"/>
                    <a:pt x="447" y="892"/>
                    <a:pt x="670" y="107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5607475" y="2177700"/>
              <a:ext cx="8500" cy="41950"/>
            </a:xfrm>
            <a:custGeom>
              <a:avLst/>
              <a:gdLst/>
              <a:ahLst/>
              <a:cxnLst/>
              <a:rect l="l" t="t" r="r" b="b"/>
              <a:pathLst>
                <a:path w="340" h="1678" extrusionOk="0">
                  <a:moveTo>
                    <a:pt x="116" y="0"/>
                  </a:moveTo>
                  <a:cubicBezTo>
                    <a:pt x="116" y="0"/>
                    <a:pt x="0" y="0"/>
                    <a:pt x="0" y="116"/>
                  </a:cubicBezTo>
                  <a:lnTo>
                    <a:pt x="0" y="892"/>
                  </a:lnTo>
                  <a:cubicBezTo>
                    <a:pt x="0" y="1115"/>
                    <a:pt x="0" y="1338"/>
                    <a:pt x="116" y="1561"/>
                  </a:cubicBezTo>
                  <a:cubicBezTo>
                    <a:pt x="116" y="1677"/>
                    <a:pt x="223" y="1677"/>
                    <a:pt x="223" y="1677"/>
                  </a:cubicBezTo>
                  <a:cubicBezTo>
                    <a:pt x="223" y="1677"/>
                    <a:pt x="339" y="1677"/>
                    <a:pt x="339" y="1561"/>
                  </a:cubicBezTo>
                  <a:lnTo>
                    <a:pt x="339" y="892"/>
                  </a:lnTo>
                  <a:cubicBezTo>
                    <a:pt x="339" y="562"/>
                    <a:pt x="223" y="339"/>
                    <a:pt x="223" y="116"/>
                  </a:cubicBezTo>
                  <a:cubicBezTo>
                    <a:pt x="223" y="0"/>
                    <a:pt x="223" y="0"/>
                    <a:pt x="116" y="0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6246000" y="2038300"/>
              <a:ext cx="16750" cy="139425"/>
            </a:xfrm>
            <a:custGeom>
              <a:avLst/>
              <a:gdLst/>
              <a:ahLst/>
              <a:cxnLst/>
              <a:rect l="l" t="t" r="r" b="b"/>
              <a:pathLst>
                <a:path w="670" h="5577" extrusionOk="0">
                  <a:moveTo>
                    <a:pt x="107" y="1"/>
                  </a:moveTo>
                  <a:cubicBezTo>
                    <a:pt x="107" y="1"/>
                    <a:pt x="0" y="117"/>
                    <a:pt x="0" y="224"/>
                  </a:cubicBezTo>
                  <a:cubicBezTo>
                    <a:pt x="223" y="1116"/>
                    <a:pt x="223" y="2008"/>
                    <a:pt x="330" y="2900"/>
                  </a:cubicBezTo>
                  <a:cubicBezTo>
                    <a:pt x="330" y="3792"/>
                    <a:pt x="223" y="4684"/>
                    <a:pt x="330" y="5576"/>
                  </a:cubicBezTo>
                  <a:lnTo>
                    <a:pt x="446" y="5576"/>
                  </a:lnTo>
                  <a:cubicBezTo>
                    <a:pt x="669" y="4684"/>
                    <a:pt x="669" y="3685"/>
                    <a:pt x="553" y="2793"/>
                  </a:cubicBezTo>
                  <a:lnTo>
                    <a:pt x="223" y="117"/>
                  </a:lnTo>
                  <a:cubicBezTo>
                    <a:pt x="223" y="117"/>
                    <a:pt x="223" y="1"/>
                    <a:pt x="107" y="1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6198475" y="2138675"/>
              <a:ext cx="8500" cy="22325"/>
            </a:xfrm>
            <a:custGeom>
              <a:avLst/>
              <a:gdLst/>
              <a:ahLst/>
              <a:cxnLst/>
              <a:rect l="l" t="t" r="r" b="b"/>
              <a:pathLst>
                <a:path w="340" h="893" extrusionOk="0">
                  <a:moveTo>
                    <a:pt x="117" y="0"/>
                  </a:moveTo>
                  <a:cubicBezTo>
                    <a:pt x="1" y="0"/>
                    <a:pt x="1" y="116"/>
                    <a:pt x="1" y="116"/>
                  </a:cubicBezTo>
                  <a:cubicBezTo>
                    <a:pt x="1" y="339"/>
                    <a:pt x="117" y="669"/>
                    <a:pt x="117" y="892"/>
                  </a:cubicBezTo>
                  <a:lnTo>
                    <a:pt x="224" y="892"/>
                  </a:lnTo>
                  <a:cubicBezTo>
                    <a:pt x="224" y="892"/>
                    <a:pt x="340" y="892"/>
                    <a:pt x="340" y="785"/>
                  </a:cubicBezTo>
                  <a:cubicBezTo>
                    <a:pt x="224" y="562"/>
                    <a:pt x="224" y="339"/>
                    <a:pt x="224" y="116"/>
                  </a:cubicBezTo>
                  <a:cubicBezTo>
                    <a:pt x="224" y="0"/>
                    <a:pt x="224" y="0"/>
                    <a:pt x="117" y="0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238125" y="4388550"/>
              <a:ext cx="2838025" cy="471050"/>
            </a:xfrm>
            <a:custGeom>
              <a:avLst/>
              <a:gdLst/>
              <a:ahLst/>
              <a:cxnLst/>
              <a:rect l="l" t="t" r="r" b="b"/>
              <a:pathLst>
                <a:path w="113521" h="18842" extrusionOk="0">
                  <a:moveTo>
                    <a:pt x="0" y="0"/>
                  </a:moveTo>
                  <a:lnTo>
                    <a:pt x="0" y="18842"/>
                  </a:lnTo>
                  <a:lnTo>
                    <a:pt x="113520" y="18842"/>
                  </a:lnTo>
                  <a:lnTo>
                    <a:pt x="113520" y="0"/>
                  </a:lnTo>
                  <a:close/>
                </a:path>
              </a:pathLst>
            </a:custGeom>
            <a:solidFill>
              <a:srgbClr val="A4AB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51"/>
            <p:cNvSpPr/>
            <p:nvPr/>
          </p:nvSpPr>
          <p:spPr>
            <a:xfrm>
              <a:off x="305025" y="4516800"/>
              <a:ext cx="2654025" cy="231300"/>
            </a:xfrm>
            <a:custGeom>
              <a:avLst/>
              <a:gdLst/>
              <a:ahLst/>
              <a:cxnLst/>
              <a:rect l="l" t="t" r="r" b="b"/>
              <a:pathLst>
                <a:path w="106161" h="9252" extrusionOk="0">
                  <a:moveTo>
                    <a:pt x="0" y="0"/>
                  </a:moveTo>
                  <a:lnTo>
                    <a:pt x="0" y="107"/>
                  </a:lnTo>
                  <a:lnTo>
                    <a:pt x="106054" y="107"/>
                  </a:lnTo>
                  <a:lnTo>
                    <a:pt x="106054" y="9251"/>
                  </a:lnTo>
                  <a:lnTo>
                    <a:pt x="106161" y="9251"/>
                  </a:lnTo>
                  <a:lnTo>
                    <a:pt x="106161" y="0"/>
                  </a:ln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51"/>
            <p:cNvSpPr/>
            <p:nvPr/>
          </p:nvSpPr>
          <p:spPr>
            <a:xfrm>
              <a:off x="257750" y="4558500"/>
              <a:ext cx="1739625" cy="239775"/>
            </a:xfrm>
            <a:custGeom>
              <a:avLst/>
              <a:gdLst/>
              <a:ahLst/>
              <a:cxnLst/>
              <a:rect l="l" t="t" r="r" b="b"/>
              <a:pathLst>
                <a:path w="69585" h="9591" extrusionOk="0">
                  <a:moveTo>
                    <a:pt x="39476" y="0"/>
                  </a:moveTo>
                  <a:cubicBezTo>
                    <a:pt x="37129" y="0"/>
                    <a:pt x="33454" y="562"/>
                    <a:pt x="29324" y="1338"/>
                  </a:cubicBezTo>
                  <a:cubicBezTo>
                    <a:pt x="16950" y="3792"/>
                    <a:pt x="0" y="8591"/>
                    <a:pt x="0" y="8591"/>
                  </a:cubicBezTo>
                  <a:lnTo>
                    <a:pt x="0" y="8814"/>
                  </a:lnTo>
                  <a:cubicBezTo>
                    <a:pt x="0" y="8814"/>
                    <a:pt x="107" y="8698"/>
                    <a:pt x="330" y="8698"/>
                  </a:cubicBezTo>
                  <a:cubicBezTo>
                    <a:pt x="2007" y="8145"/>
                    <a:pt x="9590" y="6022"/>
                    <a:pt x="17842" y="4015"/>
                  </a:cubicBezTo>
                  <a:cubicBezTo>
                    <a:pt x="21964" y="3016"/>
                    <a:pt x="26317" y="2123"/>
                    <a:pt x="30109" y="1338"/>
                  </a:cubicBezTo>
                  <a:cubicBezTo>
                    <a:pt x="34007" y="669"/>
                    <a:pt x="37352" y="116"/>
                    <a:pt x="39476" y="116"/>
                  </a:cubicBezTo>
                  <a:cubicBezTo>
                    <a:pt x="40145" y="116"/>
                    <a:pt x="40814" y="223"/>
                    <a:pt x="41144" y="339"/>
                  </a:cubicBezTo>
                  <a:cubicBezTo>
                    <a:pt x="42152" y="446"/>
                    <a:pt x="42705" y="785"/>
                    <a:pt x="43044" y="1231"/>
                  </a:cubicBezTo>
                  <a:cubicBezTo>
                    <a:pt x="43490" y="1677"/>
                    <a:pt x="43597" y="2231"/>
                    <a:pt x="43597" y="2793"/>
                  </a:cubicBezTo>
                  <a:cubicBezTo>
                    <a:pt x="43597" y="3569"/>
                    <a:pt x="43267" y="4461"/>
                    <a:pt x="43044" y="5353"/>
                  </a:cubicBezTo>
                  <a:cubicBezTo>
                    <a:pt x="42821" y="6245"/>
                    <a:pt x="42482" y="7137"/>
                    <a:pt x="42482" y="7806"/>
                  </a:cubicBezTo>
                  <a:cubicBezTo>
                    <a:pt x="42482" y="8029"/>
                    <a:pt x="42598" y="8368"/>
                    <a:pt x="42598" y="8591"/>
                  </a:cubicBezTo>
                  <a:cubicBezTo>
                    <a:pt x="42821" y="8921"/>
                    <a:pt x="43044" y="9144"/>
                    <a:pt x="43374" y="9367"/>
                  </a:cubicBezTo>
                  <a:cubicBezTo>
                    <a:pt x="43820" y="9483"/>
                    <a:pt x="44382" y="9590"/>
                    <a:pt x="45051" y="9590"/>
                  </a:cubicBezTo>
                  <a:lnTo>
                    <a:pt x="46050" y="9590"/>
                  </a:lnTo>
                  <a:cubicBezTo>
                    <a:pt x="49842" y="9260"/>
                    <a:pt x="52964" y="6914"/>
                    <a:pt x="55864" y="4684"/>
                  </a:cubicBezTo>
                  <a:cubicBezTo>
                    <a:pt x="57318" y="3569"/>
                    <a:pt x="58763" y="2454"/>
                    <a:pt x="60101" y="1677"/>
                  </a:cubicBezTo>
                  <a:cubicBezTo>
                    <a:pt x="61555" y="892"/>
                    <a:pt x="62893" y="339"/>
                    <a:pt x="64339" y="339"/>
                  </a:cubicBezTo>
                  <a:cubicBezTo>
                    <a:pt x="65008" y="339"/>
                    <a:pt x="65570" y="446"/>
                    <a:pt x="66239" y="669"/>
                  </a:cubicBezTo>
                  <a:cubicBezTo>
                    <a:pt x="67461" y="1115"/>
                    <a:pt x="68246" y="1784"/>
                    <a:pt x="68799" y="2570"/>
                  </a:cubicBezTo>
                  <a:cubicBezTo>
                    <a:pt x="69245" y="3346"/>
                    <a:pt x="69468" y="4238"/>
                    <a:pt x="69468" y="5246"/>
                  </a:cubicBezTo>
                  <a:cubicBezTo>
                    <a:pt x="69468" y="6584"/>
                    <a:pt x="69138" y="7922"/>
                    <a:pt x="68692" y="9144"/>
                  </a:cubicBezTo>
                  <a:lnTo>
                    <a:pt x="68799" y="9144"/>
                  </a:lnTo>
                  <a:cubicBezTo>
                    <a:pt x="69245" y="8029"/>
                    <a:pt x="69584" y="6584"/>
                    <a:pt x="69584" y="5246"/>
                  </a:cubicBezTo>
                  <a:cubicBezTo>
                    <a:pt x="69584" y="4238"/>
                    <a:pt x="69361" y="3239"/>
                    <a:pt x="68915" y="2454"/>
                  </a:cubicBezTo>
                  <a:cubicBezTo>
                    <a:pt x="68353" y="1677"/>
                    <a:pt x="67577" y="1008"/>
                    <a:pt x="66239" y="562"/>
                  </a:cubicBezTo>
                  <a:cubicBezTo>
                    <a:pt x="65677" y="339"/>
                    <a:pt x="65008" y="223"/>
                    <a:pt x="64339" y="223"/>
                  </a:cubicBezTo>
                  <a:cubicBezTo>
                    <a:pt x="62893" y="223"/>
                    <a:pt x="61439" y="785"/>
                    <a:pt x="60101" y="1561"/>
                  </a:cubicBezTo>
                  <a:cubicBezTo>
                    <a:pt x="57987" y="2793"/>
                    <a:pt x="55864" y="4577"/>
                    <a:pt x="53526" y="6245"/>
                  </a:cubicBezTo>
                  <a:cubicBezTo>
                    <a:pt x="51296" y="7806"/>
                    <a:pt x="48843" y="9144"/>
                    <a:pt x="46050" y="9483"/>
                  </a:cubicBezTo>
                  <a:lnTo>
                    <a:pt x="45051" y="9483"/>
                  </a:lnTo>
                  <a:cubicBezTo>
                    <a:pt x="44159" y="9483"/>
                    <a:pt x="43490" y="9260"/>
                    <a:pt x="43151" y="9037"/>
                  </a:cubicBezTo>
                  <a:cubicBezTo>
                    <a:pt x="43044" y="8921"/>
                    <a:pt x="42821" y="8698"/>
                    <a:pt x="42821" y="8475"/>
                  </a:cubicBezTo>
                  <a:cubicBezTo>
                    <a:pt x="42705" y="8252"/>
                    <a:pt x="42705" y="8029"/>
                    <a:pt x="42705" y="7806"/>
                  </a:cubicBezTo>
                  <a:cubicBezTo>
                    <a:pt x="42705" y="7137"/>
                    <a:pt x="42928" y="6245"/>
                    <a:pt x="43151" y="5353"/>
                  </a:cubicBezTo>
                  <a:cubicBezTo>
                    <a:pt x="43490" y="4461"/>
                    <a:pt x="43713" y="3569"/>
                    <a:pt x="43713" y="2793"/>
                  </a:cubicBezTo>
                  <a:cubicBezTo>
                    <a:pt x="43713" y="2123"/>
                    <a:pt x="43597" y="1561"/>
                    <a:pt x="43151" y="1115"/>
                  </a:cubicBezTo>
                  <a:cubicBezTo>
                    <a:pt x="42821" y="669"/>
                    <a:pt x="42152" y="339"/>
                    <a:pt x="41260" y="116"/>
                  </a:cubicBezTo>
                  <a:cubicBezTo>
                    <a:pt x="40814" y="0"/>
                    <a:pt x="40252" y="0"/>
                    <a:pt x="39476" y="0"/>
                  </a:cubicBez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1411900" y="4661750"/>
              <a:ext cx="61350" cy="52875"/>
            </a:xfrm>
            <a:custGeom>
              <a:avLst/>
              <a:gdLst/>
              <a:ahLst/>
              <a:cxnLst/>
              <a:rect l="l" t="t" r="r" b="b"/>
              <a:pathLst>
                <a:path w="2454" h="2115" extrusionOk="0">
                  <a:moveTo>
                    <a:pt x="1223" y="108"/>
                  </a:moveTo>
                  <a:cubicBezTo>
                    <a:pt x="1562" y="108"/>
                    <a:pt x="1785" y="224"/>
                    <a:pt x="2008" y="331"/>
                  </a:cubicBezTo>
                  <a:cubicBezTo>
                    <a:pt x="2231" y="554"/>
                    <a:pt x="2338" y="777"/>
                    <a:pt x="2338" y="1000"/>
                  </a:cubicBezTo>
                  <a:cubicBezTo>
                    <a:pt x="2338" y="1223"/>
                    <a:pt x="2231" y="1446"/>
                    <a:pt x="2008" y="1669"/>
                  </a:cubicBezTo>
                  <a:cubicBezTo>
                    <a:pt x="1785" y="1785"/>
                    <a:pt x="1562" y="1892"/>
                    <a:pt x="1223" y="1892"/>
                  </a:cubicBezTo>
                  <a:cubicBezTo>
                    <a:pt x="893" y="1892"/>
                    <a:pt x="670" y="1785"/>
                    <a:pt x="447" y="1669"/>
                  </a:cubicBezTo>
                  <a:cubicBezTo>
                    <a:pt x="223" y="1446"/>
                    <a:pt x="108" y="1223"/>
                    <a:pt x="108" y="1000"/>
                  </a:cubicBezTo>
                  <a:cubicBezTo>
                    <a:pt x="108" y="777"/>
                    <a:pt x="223" y="554"/>
                    <a:pt x="447" y="331"/>
                  </a:cubicBezTo>
                  <a:cubicBezTo>
                    <a:pt x="670" y="224"/>
                    <a:pt x="893" y="108"/>
                    <a:pt x="1223" y="108"/>
                  </a:cubicBezTo>
                  <a:close/>
                  <a:moveTo>
                    <a:pt x="1223" y="1"/>
                  </a:moveTo>
                  <a:cubicBezTo>
                    <a:pt x="893" y="1"/>
                    <a:pt x="554" y="108"/>
                    <a:pt x="331" y="224"/>
                  </a:cubicBezTo>
                  <a:cubicBezTo>
                    <a:pt x="108" y="447"/>
                    <a:pt x="0" y="670"/>
                    <a:pt x="0" y="1000"/>
                  </a:cubicBezTo>
                  <a:cubicBezTo>
                    <a:pt x="0" y="1339"/>
                    <a:pt x="108" y="1562"/>
                    <a:pt x="331" y="1785"/>
                  </a:cubicBezTo>
                  <a:cubicBezTo>
                    <a:pt x="554" y="2008"/>
                    <a:pt x="893" y="2115"/>
                    <a:pt x="1223" y="2115"/>
                  </a:cubicBezTo>
                  <a:cubicBezTo>
                    <a:pt x="1562" y="2115"/>
                    <a:pt x="1892" y="2008"/>
                    <a:pt x="2115" y="1785"/>
                  </a:cubicBezTo>
                  <a:cubicBezTo>
                    <a:pt x="2338" y="1562"/>
                    <a:pt x="2454" y="1339"/>
                    <a:pt x="2454" y="1000"/>
                  </a:cubicBezTo>
                  <a:cubicBezTo>
                    <a:pt x="2454" y="670"/>
                    <a:pt x="2338" y="447"/>
                    <a:pt x="2115" y="224"/>
                  </a:cubicBezTo>
                  <a:cubicBezTo>
                    <a:pt x="1892" y="108"/>
                    <a:pt x="1562" y="1"/>
                    <a:pt x="1223" y="1"/>
                  </a:cubicBez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500175" y="3075375"/>
              <a:ext cx="644125" cy="1251875"/>
            </a:xfrm>
            <a:custGeom>
              <a:avLst/>
              <a:gdLst/>
              <a:ahLst/>
              <a:cxnLst/>
              <a:rect l="l" t="t" r="r" b="b"/>
              <a:pathLst>
                <a:path w="25765" h="50075" extrusionOk="0">
                  <a:moveTo>
                    <a:pt x="22865" y="3016"/>
                  </a:moveTo>
                  <a:lnTo>
                    <a:pt x="22865" y="46506"/>
                  </a:lnTo>
                  <a:cubicBezTo>
                    <a:pt x="11714" y="45498"/>
                    <a:pt x="2900" y="36131"/>
                    <a:pt x="2900" y="24756"/>
                  </a:cubicBezTo>
                  <a:cubicBezTo>
                    <a:pt x="2900" y="13382"/>
                    <a:pt x="11714" y="4015"/>
                    <a:pt x="22865" y="3016"/>
                  </a:cubicBezTo>
                  <a:close/>
                  <a:moveTo>
                    <a:pt x="24756" y="0"/>
                  </a:moveTo>
                  <a:cubicBezTo>
                    <a:pt x="11044" y="0"/>
                    <a:pt x="0" y="11152"/>
                    <a:pt x="0" y="24756"/>
                  </a:cubicBezTo>
                  <a:cubicBezTo>
                    <a:pt x="0" y="37808"/>
                    <a:pt x="10036" y="48513"/>
                    <a:pt x="22865" y="49405"/>
                  </a:cubicBezTo>
                  <a:lnTo>
                    <a:pt x="22865" y="50074"/>
                  </a:lnTo>
                  <a:lnTo>
                    <a:pt x="25764" y="50074"/>
                  </a:lnTo>
                  <a:lnTo>
                    <a:pt x="25764" y="2124"/>
                  </a:lnTo>
                  <a:lnTo>
                    <a:pt x="24756" y="2124"/>
                  </a:lnTo>
                  <a:lnTo>
                    <a:pt x="24756" y="0"/>
                  </a:ln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918350" y="4257400"/>
              <a:ext cx="379150" cy="131175"/>
            </a:xfrm>
            <a:custGeom>
              <a:avLst/>
              <a:gdLst/>
              <a:ahLst/>
              <a:cxnLst/>
              <a:rect l="l" t="t" r="r" b="b"/>
              <a:pathLst>
                <a:path w="15166" h="5247" extrusionOk="0">
                  <a:moveTo>
                    <a:pt x="7583" y="1"/>
                  </a:moveTo>
                  <a:lnTo>
                    <a:pt x="0" y="5246"/>
                  </a:lnTo>
                  <a:lnTo>
                    <a:pt x="15166" y="5130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569975" y="3694275"/>
              <a:ext cx="501825" cy="546425"/>
            </a:xfrm>
            <a:custGeom>
              <a:avLst/>
              <a:gdLst/>
              <a:ahLst/>
              <a:cxnLst/>
              <a:rect l="l" t="t" r="r" b="b"/>
              <a:pathLst>
                <a:path w="20073" h="21857" extrusionOk="0">
                  <a:moveTo>
                    <a:pt x="1" y="0"/>
                  </a:moveTo>
                  <a:cubicBezTo>
                    <a:pt x="1" y="11491"/>
                    <a:pt x="8806" y="20858"/>
                    <a:pt x="20073" y="21857"/>
                  </a:cubicBezTo>
                  <a:lnTo>
                    <a:pt x="20073" y="21634"/>
                  </a:lnTo>
                  <a:cubicBezTo>
                    <a:pt x="8922" y="20742"/>
                    <a:pt x="108" y="11375"/>
                    <a:pt x="108" y="0"/>
                  </a:cubicBez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932400" y="4279700"/>
              <a:ext cx="142075" cy="100400"/>
            </a:xfrm>
            <a:custGeom>
              <a:avLst/>
              <a:gdLst/>
              <a:ahLst/>
              <a:cxnLst/>
              <a:rect l="l" t="t" r="r" b="b"/>
              <a:pathLst>
                <a:path w="5683" h="4016" extrusionOk="0">
                  <a:moveTo>
                    <a:pt x="5683" y="1"/>
                  </a:moveTo>
                  <a:lnTo>
                    <a:pt x="0" y="3792"/>
                  </a:lnTo>
                  <a:lnTo>
                    <a:pt x="107" y="4015"/>
                  </a:lnTo>
                  <a:lnTo>
                    <a:pt x="5683" y="117"/>
                  </a:lnTo>
                  <a:lnTo>
                    <a:pt x="5683" y="1"/>
                  </a:ln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681500" y="3259375"/>
              <a:ext cx="872500" cy="872725"/>
            </a:xfrm>
            <a:custGeom>
              <a:avLst/>
              <a:gdLst/>
              <a:ahLst/>
              <a:cxnLst/>
              <a:rect l="l" t="t" r="r" b="b"/>
              <a:pathLst>
                <a:path w="34900" h="34909" extrusionOk="0">
                  <a:moveTo>
                    <a:pt x="17503" y="0"/>
                  </a:moveTo>
                  <a:cubicBezTo>
                    <a:pt x="7806" y="0"/>
                    <a:pt x="0" y="7806"/>
                    <a:pt x="0" y="17396"/>
                  </a:cubicBezTo>
                  <a:cubicBezTo>
                    <a:pt x="0" y="27102"/>
                    <a:pt x="7806" y="34908"/>
                    <a:pt x="17503" y="34908"/>
                  </a:cubicBezTo>
                  <a:cubicBezTo>
                    <a:pt x="27093" y="34908"/>
                    <a:pt x="34899" y="27102"/>
                    <a:pt x="34899" y="17396"/>
                  </a:cubicBezTo>
                  <a:cubicBezTo>
                    <a:pt x="34899" y="7806"/>
                    <a:pt x="27093" y="0"/>
                    <a:pt x="17503" y="0"/>
                  </a:cubicBez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890475" y="3259375"/>
              <a:ext cx="563150" cy="730475"/>
            </a:xfrm>
            <a:custGeom>
              <a:avLst/>
              <a:gdLst/>
              <a:ahLst/>
              <a:cxnLst/>
              <a:rect l="l" t="t" r="r" b="b"/>
              <a:pathLst>
                <a:path w="22526" h="29219" extrusionOk="0">
                  <a:moveTo>
                    <a:pt x="9144" y="0"/>
                  </a:moveTo>
                  <a:cubicBezTo>
                    <a:pt x="6245" y="0"/>
                    <a:pt x="3568" y="669"/>
                    <a:pt x="1231" y="1784"/>
                  </a:cubicBezTo>
                  <a:cubicBezTo>
                    <a:pt x="785" y="2792"/>
                    <a:pt x="0" y="4684"/>
                    <a:pt x="1677" y="6022"/>
                  </a:cubicBezTo>
                  <a:cubicBezTo>
                    <a:pt x="3792" y="7806"/>
                    <a:pt x="5130" y="8475"/>
                    <a:pt x="4577" y="10375"/>
                  </a:cubicBezTo>
                  <a:cubicBezTo>
                    <a:pt x="3907" y="12267"/>
                    <a:pt x="3792" y="13721"/>
                    <a:pt x="4907" y="14836"/>
                  </a:cubicBezTo>
                  <a:cubicBezTo>
                    <a:pt x="5915" y="15835"/>
                    <a:pt x="6468" y="17512"/>
                    <a:pt x="5130" y="18734"/>
                  </a:cubicBezTo>
                  <a:cubicBezTo>
                    <a:pt x="3684" y="19850"/>
                    <a:pt x="4461" y="23311"/>
                    <a:pt x="5576" y="24649"/>
                  </a:cubicBezTo>
                  <a:cubicBezTo>
                    <a:pt x="6691" y="25871"/>
                    <a:pt x="6361" y="28324"/>
                    <a:pt x="8145" y="29110"/>
                  </a:cubicBezTo>
                  <a:cubicBezTo>
                    <a:pt x="8284" y="29184"/>
                    <a:pt x="8411" y="29219"/>
                    <a:pt x="8529" y="29219"/>
                  </a:cubicBezTo>
                  <a:cubicBezTo>
                    <a:pt x="9824" y="29219"/>
                    <a:pt x="9943" y="24998"/>
                    <a:pt x="11374" y="22749"/>
                  </a:cubicBezTo>
                  <a:cubicBezTo>
                    <a:pt x="12936" y="20296"/>
                    <a:pt x="13828" y="19965"/>
                    <a:pt x="14836" y="17512"/>
                  </a:cubicBezTo>
                  <a:cubicBezTo>
                    <a:pt x="15951" y="15166"/>
                    <a:pt x="13721" y="15612"/>
                    <a:pt x="12936" y="14497"/>
                  </a:cubicBezTo>
                  <a:cubicBezTo>
                    <a:pt x="12043" y="13498"/>
                    <a:pt x="16058" y="11375"/>
                    <a:pt x="17289" y="11044"/>
                  </a:cubicBezTo>
                  <a:cubicBezTo>
                    <a:pt x="18511" y="10705"/>
                    <a:pt x="22303" y="9590"/>
                    <a:pt x="22526" y="6245"/>
                  </a:cubicBezTo>
                  <a:cubicBezTo>
                    <a:pt x="19296" y="2346"/>
                    <a:pt x="14497" y="0"/>
                    <a:pt x="9144" y="0"/>
                  </a:cubicBez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51"/>
            <p:cNvSpPr/>
            <p:nvPr/>
          </p:nvSpPr>
          <p:spPr>
            <a:xfrm>
              <a:off x="681500" y="3448950"/>
              <a:ext cx="206325" cy="507400"/>
            </a:xfrm>
            <a:custGeom>
              <a:avLst/>
              <a:gdLst/>
              <a:ahLst/>
              <a:cxnLst/>
              <a:rect l="l" t="t" r="r" b="b"/>
              <a:pathLst>
                <a:path w="8253" h="20296" extrusionOk="0">
                  <a:moveTo>
                    <a:pt x="3006" y="0"/>
                  </a:moveTo>
                  <a:cubicBezTo>
                    <a:pt x="1115" y="2792"/>
                    <a:pt x="0" y="6138"/>
                    <a:pt x="0" y="9813"/>
                  </a:cubicBezTo>
                  <a:cubicBezTo>
                    <a:pt x="0" y="13721"/>
                    <a:pt x="1338" y="17396"/>
                    <a:pt x="3452" y="20295"/>
                  </a:cubicBezTo>
                  <a:cubicBezTo>
                    <a:pt x="4015" y="19296"/>
                    <a:pt x="4568" y="18181"/>
                    <a:pt x="5130" y="17289"/>
                  </a:cubicBezTo>
                  <a:cubicBezTo>
                    <a:pt x="5906" y="15728"/>
                    <a:pt x="4684" y="14390"/>
                    <a:pt x="3899" y="12829"/>
                  </a:cubicBezTo>
                  <a:cubicBezTo>
                    <a:pt x="3122" y="11374"/>
                    <a:pt x="5014" y="10152"/>
                    <a:pt x="6575" y="8368"/>
                  </a:cubicBezTo>
                  <a:cubicBezTo>
                    <a:pt x="8252" y="6468"/>
                    <a:pt x="6245" y="5469"/>
                    <a:pt x="4791" y="4131"/>
                  </a:cubicBezTo>
                  <a:cubicBezTo>
                    <a:pt x="3791" y="3122"/>
                    <a:pt x="3229" y="892"/>
                    <a:pt x="3006" y="0"/>
                  </a:cubicBez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51"/>
            <p:cNvSpPr/>
            <p:nvPr/>
          </p:nvSpPr>
          <p:spPr>
            <a:xfrm>
              <a:off x="1339425" y="3543725"/>
              <a:ext cx="214575" cy="485100"/>
            </a:xfrm>
            <a:custGeom>
              <a:avLst/>
              <a:gdLst/>
              <a:ahLst/>
              <a:cxnLst/>
              <a:rect l="l" t="t" r="r" b="b"/>
              <a:pathLst>
                <a:path w="8583" h="19404" extrusionOk="0">
                  <a:moveTo>
                    <a:pt x="7467" y="1"/>
                  </a:moveTo>
                  <a:cubicBezTo>
                    <a:pt x="3230" y="1232"/>
                    <a:pt x="2337" y="6468"/>
                    <a:pt x="2899" y="8368"/>
                  </a:cubicBezTo>
                  <a:cubicBezTo>
                    <a:pt x="3453" y="10376"/>
                    <a:pt x="2676" y="10376"/>
                    <a:pt x="1115" y="13605"/>
                  </a:cubicBezTo>
                  <a:cubicBezTo>
                    <a:pt x="0" y="15951"/>
                    <a:pt x="1445" y="18405"/>
                    <a:pt x="2337" y="19404"/>
                  </a:cubicBezTo>
                  <a:cubicBezTo>
                    <a:pt x="6129" y="16281"/>
                    <a:pt x="8582" y="11375"/>
                    <a:pt x="8582" y="6022"/>
                  </a:cubicBezTo>
                  <a:cubicBezTo>
                    <a:pt x="8582" y="3908"/>
                    <a:pt x="8252" y="1901"/>
                    <a:pt x="7467" y="1"/>
                  </a:cubicBez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51"/>
            <p:cNvSpPr/>
            <p:nvPr/>
          </p:nvSpPr>
          <p:spPr>
            <a:xfrm>
              <a:off x="678600" y="3577175"/>
              <a:ext cx="535275" cy="554925"/>
            </a:xfrm>
            <a:custGeom>
              <a:avLst/>
              <a:gdLst/>
              <a:ahLst/>
              <a:cxnLst/>
              <a:rect l="l" t="t" r="r" b="b"/>
              <a:pathLst>
                <a:path w="21411" h="22197" extrusionOk="0">
                  <a:moveTo>
                    <a:pt x="669" y="1"/>
                  </a:moveTo>
                  <a:cubicBezTo>
                    <a:pt x="223" y="1562"/>
                    <a:pt x="0" y="3123"/>
                    <a:pt x="0" y="4684"/>
                  </a:cubicBezTo>
                  <a:cubicBezTo>
                    <a:pt x="0" y="14390"/>
                    <a:pt x="7922" y="22196"/>
                    <a:pt x="17619" y="22196"/>
                  </a:cubicBezTo>
                  <a:cubicBezTo>
                    <a:pt x="18850" y="22196"/>
                    <a:pt x="20188" y="22080"/>
                    <a:pt x="21411" y="21857"/>
                  </a:cubicBezTo>
                  <a:lnTo>
                    <a:pt x="21304" y="21634"/>
                  </a:lnTo>
                  <a:cubicBezTo>
                    <a:pt x="20188" y="21973"/>
                    <a:pt x="18850" y="22080"/>
                    <a:pt x="17619" y="22080"/>
                  </a:cubicBezTo>
                  <a:cubicBezTo>
                    <a:pt x="12829" y="22080"/>
                    <a:pt x="8475" y="20189"/>
                    <a:pt x="5246" y="16951"/>
                  </a:cubicBezTo>
                  <a:cubicBezTo>
                    <a:pt x="2123" y="13828"/>
                    <a:pt x="223" y="9484"/>
                    <a:pt x="223" y="4684"/>
                  </a:cubicBezTo>
                  <a:cubicBezTo>
                    <a:pt x="223" y="3123"/>
                    <a:pt x="446" y="1562"/>
                    <a:pt x="785" y="117"/>
                  </a:cubicBezTo>
                  <a:lnTo>
                    <a:pt x="669" y="1"/>
                  </a:ln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51" name="Google Shape;1551;p51"/>
          <p:cNvSpPr txBox="1">
            <a:spLocks noGrp="1"/>
          </p:cNvSpPr>
          <p:nvPr>
            <p:ph type="title"/>
          </p:nvPr>
        </p:nvSpPr>
        <p:spPr>
          <a:xfrm>
            <a:off x="1564506" y="553709"/>
            <a:ext cx="6073388" cy="382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73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9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" sz="8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" sz="373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nhiệm vụ nói và nghe</a:t>
            </a:r>
            <a:endParaRPr sz="3733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0"/>
          <p:cNvSpPr txBox="1">
            <a:spLocks noGrp="1"/>
          </p:cNvSpPr>
          <p:nvPr>
            <p:ph type="title"/>
          </p:nvPr>
        </p:nvSpPr>
        <p:spPr>
          <a:xfrm>
            <a:off x="1632804" y="170737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267">
                <a:latin typeface="Times New Roman" panose="02020603050405020304" pitchFamily="18" charset="0"/>
                <a:ea typeface="Times New Roman" panose="02020603050405020304" pitchFamily="18" charset="0"/>
              </a:rPr>
              <a:t>1. Thực hiện nhiệm vụ nói và nghe</a:t>
            </a:r>
            <a:endParaRPr sz="58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6" name="Google Shape;696;p40"/>
          <p:cNvGrpSpPr/>
          <p:nvPr/>
        </p:nvGrpSpPr>
        <p:grpSpPr>
          <a:xfrm>
            <a:off x="10961711" y="379553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691933" y="15952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691933" y="46934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79" name="Google Shape;1258;p36">
            <a:extLst>
              <a:ext uri="{FF2B5EF4-FFF2-40B4-BE49-F238E27FC236}">
                <a16:creationId xmlns:a16="http://schemas.microsoft.com/office/drawing/2014/main" id="{661F4303-0C41-9355-4A00-BC0709D853A2}"/>
              </a:ext>
            </a:extLst>
          </p:cNvPr>
          <p:cNvGrpSpPr/>
          <p:nvPr/>
        </p:nvGrpSpPr>
        <p:grpSpPr>
          <a:xfrm>
            <a:off x="1192400" y="5325541"/>
            <a:ext cx="2682209" cy="609585"/>
            <a:chOff x="692670" y="3310321"/>
            <a:chExt cx="2011657" cy="457189"/>
          </a:xfrm>
        </p:grpSpPr>
        <p:sp>
          <p:nvSpPr>
            <p:cNvPr id="833" name="Google Shape;1259;p36">
              <a:extLst>
                <a:ext uri="{FF2B5EF4-FFF2-40B4-BE49-F238E27FC236}">
                  <a16:creationId xmlns:a16="http://schemas.microsoft.com/office/drawing/2014/main" id="{825FEC6A-82E3-5EA7-6846-61C9022769D3}"/>
                </a:ext>
              </a:extLst>
            </p:cNvPr>
            <p:cNvSpPr/>
            <p:nvPr/>
          </p:nvSpPr>
          <p:spPr>
            <a:xfrm>
              <a:off x="823966" y="3577725"/>
              <a:ext cx="1713674" cy="189785"/>
            </a:xfrm>
            <a:custGeom>
              <a:avLst/>
              <a:gdLst/>
              <a:ahLst/>
              <a:cxnLst/>
              <a:rect l="l" t="t" r="r" b="b"/>
              <a:pathLst>
                <a:path w="76418" h="9268" extrusionOk="0">
                  <a:moveTo>
                    <a:pt x="1" y="1"/>
                  </a:moveTo>
                  <a:lnTo>
                    <a:pt x="1" y="9267"/>
                  </a:lnTo>
                  <a:lnTo>
                    <a:pt x="76418" y="9267"/>
                  </a:lnTo>
                  <a:lnTo>
                    <a:pt x="76418" y="1"/>
                  </a:lnTo>
                  <a:close/>
                </a:path>
              </a:pathLst>
            </a:cu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1260;p36">
              <a:extLst>
                <a:ext uri="{FF2B5EF4-FFF2-40B4-BE49-F238E27FC236}">
                  <a16:creationId xmlns:a16="http://schemas.microsoft.com/office/drawing/2014/main" id="{BB8F4F17-2171-C470-13D0-0AEFDEF64D51}"/>
                </a:ext>
              </a:extLst>
            </p:cNvPr>
            <p:cNvSpPr/>
            <p:nvPr/>
          </p:nvSpPr>
          <p:spPr>
            <a:xfrm>
              <a:off x="985602" y="3577725"/>
              <a:ext cx="40432" cy="189785"/>
            </a:xfrm>
            <a:custGeom>
              <a:avLst/>
              <a:gdLst/>
              <a:ahLst/>
              <a:cxnLst/>
              <a:rect l="l" t="t" r="r" b="b"/>
              <a:pathLst>
                <a:path w="1803" h="9268" extrusionOk="0">
                  <a:moveTo>
                    <a:pt x="0" y="1"/>
                  </a:moveTo>
                  <a:lnTo>
                    <a:pt x="0" y="9267"/>
                  </a:lnTo>
                  <a:lnTo>
                    <a:pt x="1802" y="9267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1261;p36">
              <a:extLst>
                <a:ext uri="{FF2B5EF4-FFF2-40B4-BE49-F238E27FC236}">
                  <a16:creationId xmlns:a16="http://schemas.microsoft.com/office/drawing/2014/main" id="{0460A3C5-BBB0-3211-E3AC-CB09086D05B6}"/>
                </a:ext>
              </a:extLst>
            </p:cNvPr>
            <p:cNvSpPr/>
            <p:nvPr/>
          </p:nvSpPr>
          <p:spPr>
            <a:xfrm>
              <a:off x="2305986" y="3577725"/>
              <a:ext cx="40432" cy="189785"/>
            </a:xfrm>
            <a:custGeom>
              <a:avLst/>
              <a:gdLst/>
              <a:ahLst/>
              <a:cxnLst/>
              <a:rect l="l" t="t" r="r" b="b"/>
              <a:pathLst>
                <a:path w="1803" h="9268" extrusionOk="0">
                  <a:moveTo>
                    <a:pt x="0" y="1"/>
                  </a:moveTo>
                  <a:lnTo>
                    <a:pt x="0" y="9267"/>
                  </a:lnTo>
                  <a:lnTo>
                    <a:pt x="1802" y="9267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1262;p36">
              <a:extLst>
                <a:ext uri="{FF2B5EF4-FFF2-40B4-BE49-F238E27FC236}">
                  <a16:creationId xmlns:a16="http://schemas.microsoft.com/office/drawing/2014/main" id="{94224FDF-4962-D3DD-A91C-8016FC4C5041}"/>
                </a:ext>
              </a:extLst>
            </p:cNvPr>
            <p:cNvSpPr/>
            <p:nvPr/>
          </p:nvSpPr>
          <p:spPr>
            <a:xfrm>
              <a:off x="2377408" y="3577725"/>
              <a:ext cx="22403" cy="189785"/>
            </a:xfrm>
            <a:custGeom>
              <a:avLst/>
              <a:gdLst/>
              <a:ahLst/>
              <a:cxnLst/>
              <a:rect l="l" t="t" r="r" b="b"/>
              <a:pathLst>
                <a:path w="999" h="9268" extrusionOk="0">
                  <a:moveTo>
                    <a:pt x="1" y="1"/>
                  </a:moveTo>
                  <a:lnTo>
                    <a:pt x="1" y="9267"/>
                  </a:lnTo>
                  <a:lnTo>
                    <a:pt x="998" y="9267"/>
                  </a:lnTo>
                  <a:lnTo>
                    <a:pt x="998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1263;p36">
              <a:extLst>
                <a:ext uri="{FF2B5EF4-FFF2-40B4-BE49-F238E27FC236}">
                  <a16:creationId xmlns:a16="http://schemas.microsoft.com/office/drawing/2014/main" id="{F1971607-48AD-A8EB-7542-E35637D66B4B}"/>
                </a:ext>
              </a:extLst>
            </p:cNvPr>
            <p:cNvSpPr/>
            <p:nvPr/>
          </p:nvSpPr>
          <p:spPr>
            <a:xfrm>
              <a:off x="1151544" y="3636352"/>
              <a:ext cx="1033254" cy="72490"/>
            </a:xfrm>
            <a:custGeom>
              <a:avLst/>
              <a:gdLst/>
              <a:ahLst/>
              <a:cxnLst/>
              <a:rect l="l" t="t" r="r" b="b"/>
              <a:pathLst>
                <a:path w="46076" h="3540" extrusionOk="0">
                  <a:moveTo>
                    <a:pt x="1" y="0"/>
                  </a:moveTo>
                  <a:lnTo>
                    <a:pt x="1" y="3540"/>
                  </a:lnTo>
                  <a:lnTo>
                    <a:pt x="46076" y="3540"/>
                  </a:lnTo>
                  <a:lnTo>
                    <a:pt x="46076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1264;p36">
              <a:extLst>
                <a:ext uri="{FF2B5EF4-FFF2-40B4-BE49-F238E27FC236}">
                  <a16:creationId xmlns:a16="http://schemas.microsoft.com/office/drawing/2014/main" id="{7BF197A6-94FC-80DD-B70A-D9CE75D6B134}"/>
                </a:ext>
              </a:extLst>
            </p:cNvPr>
            <p:cNvSpPr/>
            <p:nvPr/>
          </p:nvSpPr>
          <p:spPr>
            <a:xfrm>
              <a:off x="692670" y="3310321"/>
              <a:ext cx="2011657" cy="267518"/>
            </a:xfrm>
            <a:custGeom>
              <a:avLst/>
              <a:gdLst/>
              <a:ahLst/>
              <a:cxnLst/>
              <a:rect l="l" t="t" r="r" b="b"/>
              <a:pathLst>
                <a:path w="89706" h="13064" extrusionOk="0">
                  <a:moveTo>
                    <a:pt x="0" y="0"/>
                  </a:moveTo>
                  <a:lnTo>
                    <a:pt x="0" y="13064"/>
                  </a:lnTo>
                  <a:lnTo>
                    <a:pt x="89705" y="13064"/>
                  </a:lnTo>
                  <a:lnTo>
                    <a:pt x="89705" y="0"/>
                  </a:lnTo>
                  <a:close/>
                </a:path>
              </a:pathLst>
            </a:custGeom>
            <a:solidFill>
              <a:srgbClr val="9A0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1265;p36">
              <a:extLst>
                <a:ext uri="{FF2B5EF4-FFF2-40B4-BE49-F238E27FC236}">
                  <a16:creationId xmlns:a16="http://schemas.microsoft.com/office/drawing/2014/main" id="{C99CD895-899E-3C45-D390-0AD4A53376F2}"/>
                </a:ext>
              </a:extLst>
            </p:cNvPr>
            <p:cNvSpPr/>
            <p:nvPr/>
          </p:nvSpPr>
          <p:spPr>
            <a:xfrm>
              <a:off x="961787" y="3310321"/>
              <a:ext cx="20945" cy="267518"/>
            </a:xfrm>
            <a:custGeom>
              <a:avLst/>
              <a:gdLst/>
              <a:ahLst/>
              <a:cxnLst/>
              <a:rect l="l" t="t" r="r" b="b"/>
              <a:pathLst>
                <a:path w="934" h="13064" extrusionOk="0">
                  <a:moveTo>
                    <a:pt x="0" y="0"/>
                  </a:moveTo>
                  <a:lnTo>
                    <a:pt x="0" y="13064"/>
                  </a:lnTo>
                  <a:lnTo>
                    <a:pt x="934" y="13064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1266;p36">
              <a:extLst>
                <a:ext uri="{FF2B5EF4-FFF2-40B4-BE49-F238E27FC236}">
                  <a16:creationId xmlns:a16="http://schemas.microsoft.com/office/drawing/2014/main" id="{1E7E39EB-7AF2-1E42-CD16-8F668E703337}"/>
                </a:ext>
              </a:extLst>
            </p:cNvPr>
            <p:cNvSpPr/>
            <p:nvPr/>
          </p:nvSpPr>
          <p:spPr>
            <a:xfrm>
              <a:off x="1006525" y="3310321"/>
              <a:ext cx="21663" cy="267518"/>
            </a:xfrm>
            <a:custGeom>
              <a:avLst/>
              <a:gdLst/>
              <a:ahLst/>
              <a:cxnLst/>
              <a:rect l="l" t="t" r="r" b="b"/>
              <a:pathLst>
                <a:path w="966" h="13064" extrusionOk="0">
                  <a:moveTo>
                    <a:pt x="0" y="0"/>
                  </a:moveTo>
                  <a:lnTo>
                    <a:pt x="0" y="13064"/>
                  </a:lnTo>
                  <a:lnTo>
                    <a:pt x="966" y="13064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1267;p36">
              <a:extLst>
                <a:ext uri="{FF2B5EF4-FFF2-40B4-BE49-F238E27FC236}">
                  <a16:creationId xmlns:a16="http://schemas.microsoft.com/office/drawing/2014/main" id="{A335B289-4D70-BCF5-D229-A5E42AFD0A33}"/>
                </a:ext>
              </a:extLst>
            </p:cNvPr>
            <p:cNvSpPr/>
            <p:nvPr/>
          </p:nvSpPr>
          <p:spPr>
            <a:xfrm>
              <a:off x="1619815" y="3310321"/>
              <a:ext cx="21663" cy="267518"/>
            </a:xfrm>
            <a:custGeom>
              <a:avLst/>
              <a:gdLst/>
              <a:ahLst/>
              <a:cxnLst/>
              <a:rect l="l" t="t" r="r" b="b"/>
              <a:pathLst>
                <a:path w="966" h="13064" extrusionOk="0">
                  <a:moveTo>
                    <a:pt x="0" y="0"/>
                  </a:moveTo>
                  <a:lnTo>
                    <a:pt x="0" y="13064"/>
                  </a:lnTo>
                  <a:lnTo>
                    <a:pt x="966" y="13064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1268;p36">
              <a:extLst>
                <a:ext uri="{FF2B5EF4-FFF2-40B4-BE49-F238E27FC236}">
                  <a16:creationId xmlns:a16="http://schemas.microsoft.com/office/drawing/2014/main" id="{D977FBEF-3C6F-FF4E-1354-CE6A4A929FC9}"/>
                </a:ext>
              </a:extLst>
            </p:cNvPr>
            <p:cNvSpPr/>
            <p:nvPr/>
          </p:nvSpPr>
          <p:spPr>
            <a:xfrm>
              <a:off x="1665270" y="3310321"/>
              <a:ext cx="20945" cy="267518"/>
            </a:xfrm>
            <a:custGeom>
              <a:avLst/>
              <a:gdLst/>
              <a:ahLst/>
              <a:cxnLst/>
              <a:rect l="l" t="t" r="r" b="b"/>
              <a:pathLst>
                <a:path w="934" h="13064" extrusionOk="0">
                  <a:moveTo>
                    <a:pt x="0" y="0"/>
                  </a:moveTo>
                  <a:lnTo>
                    <a:pt x="0" y="13064"/>
                  </a:lnTo>
                  <a:lnTo>
                    <a:pt x="934" y="13064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1269;p36">
              <a:extLst>
                <a:ext uri="{FF2B5EF4-FFF2-40B4-BE49-F238E27FC236}">
                  <a16:creationId xmlns:a16="http://schemas.microsoft.com/office/drawing/2014/main" id="{69264B42-DD87-E681-BFFC-9ABA135306F0}"/>
                </a:ext>
              </a:extLst>
            </p:cNvPr>
            <p:cNvSpPr/>
            <p:nvPr/>
          </p:nvSpPr>
          <p:spPr>
            <a:xfrm>
              <a:off x="2278561" y="3310321"/>
              <a:ext cx="20945" cy="267518"/>
            </a:xfrm>
            <a:custGeom>
              <a:avLst/>
              <a:gdLst/>
              <a:ahLst/>
              <a:cxnLst/>
              <a:rect l="l" t="t" r="r" b="b"/>
              <a:pathLst>
                <a:path w="934" h="13064" extrusionOk="0">
                  <a:moveTo>
                    <a:pt x="1" y="0"/>
                  </a:moveTo>
                  <a:lnTo>
                    <a:pt x="1" y="13064"/>
                  </a:lnTo>
                  <a:lnTo>
                    <a:pt x="934" y="13064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1270;p36">
              <a:extLst>
                <a:ext uri="{FF2B5EF4-FFF2-40B4-BE49-F238E27FC236}">
                  <a16:creationId xmlns:a16="http://schemas.microsoft.com/office/drawing/2014/main" id="{D220940C-2803-5816-B72D-B67A420B0549}"/>
                </a:ext>
              </a:extLst>
            </p:cNvPr>
            <p:cNvSpPr/>
            <p:nvPr/>
          </p:nvSpPr>
          <p:spPr>
            <a:xfrm>
              <a:off x="2323298" y="3310321"/>
              <a:ext cx="21663" cy="267518"/>
            </a:xfrm>
            <a:custGeom>
              <a:avLst/>
              <a:gdLst/>
              <a:ahLst/>
              <a:cxnLst/>
              <a:rect l="l" t="t" r="r" b="b"/>
              <a:pathLst>
                <a:path w="966" h="13064" extrusionOk="0">
                  <a:moveTo>
                    <a:pt x="0" y="0"/>
                  </a:moveTo>
                  <a:lnTo>
                    <a:pt x="0" y="13064"/>
                  </a:lnTo>
                  <a:lnTo>
                    <a:pt x="966" y="13064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0" name="Google Shape;1271;p36">
            <a:extLst>
              <a:ext uri="{FF2B5EF4-FFF2-40B4-BE49-F238E27FC236}">
                <a16:creationId xmlns:a16="http://schemas.microsoft.com/office/drawing/2014/main" id="{1ADBBA6D-658E-AD9D-A847-64295B615EEF}"/>
              </a:ext>
            </a:extLst>
          </p:cNvPr>
          <p:cNvGrpSpPr/>
          <p:nvPr/>
        </p:nvGrpSpPr>
        <p:grpSpPr>
          <a:xfrm>
            <a:off x="4754840" y="4713223"/>
            <a:ext cx="2682265" cy="1219197"/>
            <a:chOff x="3364500" y="2844027"/>
            <a:chExt cx="2011699" cy="914398"/>
          </a:xfrm>
        </p:grpSpPr>
        <p:sp>
          <p:nvSpPr>
            <p:cNvPr id="821" name="Google Shape;1272;p36">
              <a:extLst>
                <a:ext uri="{FF2B5EF4-FFF2-40B4-BE49-F238E27FC236}">
                  <a16:creationId xmlns:a16="http://schemas.microsoft.com/office/drawing/2014/main" id="{97B24364-7B66-C2BC-0131-75224D6F6253}"/>
                </a:ext>
              </a:extLst>
            </p:cNvPr>
            <p:cNvSpPr/>
            <p:nvPr/>
          </p:nvSpPr>
          <p:spPr>
            <a:xfrm>
              <a:off x="3752816" y="3305861"/>
              <a:ext cx="1560139" cy="436529"/>
            </a:xfrm>
            <a:custGeom>
              <a:avLst/>
              <a:gdLst/>
              <a:ahLst/>
              <a:cxnLst/>
              <a:rect l="l" t="t" r="r" b="b"/>
              <a:pathLst>
                <a:path w="57917" h="16636" extrusionOk="0">
                  <a:moveTo>
                    <a:pt x="0" y="0"/>
                  </a:moveTo>
                  <a:lnTo>
                    <a:pt x="0" y="16635"/>
                  </a:lnTo>
                  <a:lnTo>
                    <a:pt x="57916" y="16635"/>
                  </a:lnTo>
                  <a:lnTo>
                    <a:pt x="57916" y="14029"/>
                  </a:lnTo>
                  <a:lnTo>
                    <a:pt x="3250" y="14029"/>
                  </a:lnTo>
                  <a:lnTo>
                    <a:pt x="3250" y="2574"/>
                  </a:lnTo>
                  <a:lnTo>
                    <a:pt x="57916" y="2574"/>
                  </a:lnTo>
                  <a:lnTo>
                    <a:pt x="57916" y="0"/>
                  </a:lnTo>
                  <a:close/>
                </a:path>
              </a:pathLst>
            </a:cu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1273;p36">
              <a:extLst>
                <a:ext uri="{FF2B5EF4-FFF2-40B4-BE49-F238E27FC236}">
                  <a16:creationId xmlns:a16="http://schemas.microsoft.com/office/drawing/2014/main" id="{B78D2917-E803-CE61-D634-1FC48C5FC39B}"/>
                </a:ext>
              </a:extLst>
            </p:cNvPr>
            <p:cNvSpPr/>
            <p:nvPr/>
          </p:nvSpPr>
          <p:spPr>
            <a:xfrm>
              <a:off x="3840365" y="3373404"/>
              <a:ext cx="1412764" cy="300579"/>
            </a:xfrm>
            <a:custGeom>
              <a:avLst/>
              <a:gdLst/>
              <a:ahLst/>
              <a:cxnLst/>
              <a:rect l="l" t="t" r="r" b="b"/>
              <a:pathLst>
                <a:path w="52446" h="11455" extrusionOk="0">
                  <a:moveTo>
                    <a:pt x="0" y="0"/>
                  </a:moveTo>
                  <a:lnTo>
                    <a:pt x="0" y="11455"/>
                  </a:lnTo>
                  <a:lnTo>
                    <a:pt x="52446" y="11455"/>
                  </a:lnTo>
                  <a:cubicBezTo>
                    <a:pt x="52446" y="11455"/>
                    <a:pt x="51255" y="9621"/>
                    <a:pt x="51255" y="5728"/>
                  </a:cubicBezTo>
                  <a:cubicBezTo>
                    <a:pt x="51255" y="1255"/>
                    <a:pt x="52446" y="0"/>
                    <a:pt x="5244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1274;p36">
              <a:extLst>
                <a:ext uri="{FF2B5EF4-FFF2-40B4-BE49-F238E27FC236}">
                  <a16:creationId xmlns:a16="http://schemas.microsoft.com/office/drawing/2014/main" id="{DD059A26-93D8-C7DE-F22F-43CFDB169EE7}"/>
                </a:ext>
              </a:extLst>
            </p:cNvPr>
            <p:cNvSpPr/>
            <p:nvPr/>
          </p:nvSpPr>
          <p:spPr>
            <a:xfrm>
              <a:off x="4170575" y="3451076"/>
              <a:ext cx="119656" cy="307349"/>
            </a:xfrm>
            <a:custGeom>
              <a:avLst/>
              <a:gdLst/>
              <a:ahLst/>
              <a:cxnLst/>
              <a:rect l="l" t="t" r="r" b="b"/>
              <a:pathLst>
                <a:path w="4442" h="11713" extrusionOk="0">
                  <a:moveTo>
                    <a:pt x="1" y="1"/>
                  </a:moveTo>
                  <a:lnTo>
                    <a:pt x="1" y="5857"/>
                  </a:lnTo>
                  <a:lnTo>
                    <a:pt x="1" y="11712"/>
                  </a:lnTo>
                  <a:lnTo>
                    <a:pt x="2221" y="10104"/>
                  </a:lnTo>
                  <a:lnTo>
                    <a:pt x="4441" y="11712"/>
                  </a:lnTo>
                  <a:lnTo>
                    <a:pt x="4441" y="5857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1275;p36">
              <a:extLst>
                <a:ext uri="{FF2B5EF4-FFF2-40B4-BE49-F238E27FC236}">
                  <a16:creationId xmlns:a16="http://schemas.microsoft.com/office/drawing/2014/main" id="{EEDFE16E-3508-E119-963A-12112E9EFAA3}"/>
                </a:ext>
              </a:extLst>
            </p:cNvPr>
            <p:cNvSpPr/>
            <p:nvPr/>
          </p:nvSpPr>
          <p:spPr>
            <a:xfrm>
              <a:off x="3570794" y="3014565"/>
              <a:ext cx="1805405" cy="295541"/>
            </a:xfrm>
            <a:custGeom>
              <a:avLst/>
              <a:gdLst/>
              <a:ahLst/>
              <a:cxnLst/>
              <a:rect l="l" t="t" r="r" b="b"/>
              <a:pathLst>
                <a:path w="67022" h="11263" extrusionOk="0">
                  <a:moveTo>
                    <a:pt x="0" y="1"/>
                  </a:moveTo>
                  <a:lnTo>
                    <a:pt x="0" y="11262"/>
                  </a:lnTo>
                  <a:lnTo>
                    <a:pt x="67022" y="11262"/>
                  </a:lnTo>
                  <a:lnTo>
                    <a:pt x="67022" y="1"/>
                  </a:lnTo>
                  <a:close/>
                </a:path>
              </a:pathLst>
            </a:custGeom>
            <a:solidFill>
              <a:srgbClr val="9A0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1276;p36">
              <a:extLst>
                <a:ext uri="{FF2B5EF4-FFF2-40B4-BE49-F238E27FC236}">
                  <a16:creationId xmlns:a16="http://schemas.microsoft.com/office/drawing/2014/main" id="{2E5B07FE-2BAE-8625-434C-5BC18196EA05}"/>
                </a:ext>
              </a:extLst>
            </p:cNvPr>
            <p:cNvSpPr/>
            <p:nvPr/>
          </p:nvSpPr>
          <p:spPr>
            <a:xfrm>
              <a:off x="3758015" y="3014565"/>
              <a:ext cx="527867" cy="295541"/>
            </a:xfrm>
            <a:custGeom>
              <a:avLst/>
              <a:gdLst/>
              <a:ahLst/>
              <a:cxnLst/>
              <a:rect l="l" t="t" r="r" b="b"/>
              <a:pathLst>
                <a:path w="19596" h="11263" extrusionOk="0">
                  <a:moveTo>
                    <a:pt x="0" y="1"/>
                  </a:moveTo>
                  <a:lnTo>
                    <a:pt x="0" y="11262"/>
                  </a:lnTo>
                  <a:lnTo>
                    <a:pt x="19595" y="11262"/>
                  </a:lnTo>
                  <a:lnTo>
                    <a:pt x="19595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1277;p36">
              <a:extLst>
                <a:ext uri="{FF2B5EF4-FFF2-40B4-BE49-F238E27FC236}">
                  <a16:creationId xmlns:a16="http://schemas.microsoft.com/office/drawing/2014/main" id="{9E401708-5349-6914-92E3-6B024E52E69F}"/>
                </a:ext>
              </a:extLst>
            </p:cNvPr>
            <p:cNvSpPr/>
            <p:nvPr/>
          </p:nvSpPr>
          <p:spPr>
            <a:xfrm>
              <a:off x="4372531" y="3014565"/>
              <a:ext cx="86712" cy="295541"/>
            </a:xfrm>
            <a:custGeom>
              <a:avLst/>
              <a:gdLst/>
              <a:ahLst/>
              <a:cxnLst/>
              <a:rect l="l" t="t" r="r" b="b"/>
              <a:pathLst>
                <a:path w="3219" h="11263" extrusionOk="0">
                  <a:moveTo>
                    <a:pt x="1" y="1"/>
                  </a:moveTo>
                  <a:lnTo>
                    <a:pt x="1" y="11262"/>
                  </a:lnTo>
                  <a:lnTo>
                    <a:pt x="3218" y="11262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1278;p36">
              <a:extLst>
                <a:ext uri="{FF2B5EF4-FFF2-40B4-BE49-F238E27FC236}">
                  <a16:creationId xmlns:a16="http://schemas.microsoft.com/office/drawing/2014/main" id="{2B4CED05-E85E-016F-9126-DA15AA564A05}"/>
                </a:ext>
              </a:extLst>
            </p:cNvPr>
            <p:cNvSpPr/>
            <p:nvPr/>
          </p:nvSpPr>
          <p:spPr>
            <a:xfrm>
              <a:off x="5154335" y="3014565"/>
              <a:ext cx="32110" cy="295541"/>
            </a:xfrm>
            <a:custGeom>
              <a:avLst/>
              <a:gdLst/>
              <a:ahLst/>
              <a:cxnLst/>
              <a:rect l="l" t="t" r="r" b="b"/>
              <a:pathLst>
                <a:path w="1192" h="11263" extrusionOk="0">
                  <a:moveTo>
                    <a:pt x="1" y="1"/>
                  </a:moveTo>
                  <a:lnTo>
                    <a:pt x="1" y="11262"/>
                  </a:lnTo>
                  <a:lnTo>
                    <a:pt x="1191" y="11262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1279;p36">
              <a:extLst>
                <a:ext uri="{FF2B5EF4-FFF2-40B4-BE49-F238E27FC236}">
                  <a16:creationId xmlns:a16="http://schemas.microsoft.com/office/drawing/2014/main" id="{64EE361B-339C-764A-5E5D-4210B25D1492}"/>
                </a:ext>
              </a:extLst>
            </p:cNvPr>
            <p:cNvSpPr/>
            <p:nvPr/>
          </p:nvSpPr>
          <p:spPr>
            <a:xfrm>
              <a:off x="3927026" y="3074524"/>
              <a:ext cx="201977" cy="197587"/>
            </a:xfrm>
            <a:custGeom>
              <a:avLst/>
              <a:gdLst/>
              <a:ahLst/>
              <a:cxnLst/>
              <a:rect l="l" t="t" r="r" b="b"/>
              <a:pathLst>
                <a:path w="7498" h="7530" extrusionOk="0">
                  <a:moveTo>
                    <a:pt x="3765" y="0"/>
                  </a:moveTo>
                  <a:cubicBezTo>
                    <a:pt x="1674" y="0"/>
                    <a:pt x="1" y="1706"/>
                    <a:pt x="1" y="3765"/>
                  </a:cubicBezTo>
                  <a:cubicBezTo>
                    <a:pt x="1" y="5824"/>
                    <a:pt x="1674" y="7529"/>
                    <a:pt x="3765" y="7529"/>
                  </a:cubicBezTo>
                  <a:cubicBezTo>
                    <a:pt x="5824" y="7529"/>
                    <a:pt x="7497" y="5824"/>
                    <a:pt x="7497" y="3765"/>
                  </a:cubicBezTo>
                  <a:cubicBezTo>
                    <a:pt x="7497" y="1706"/>
                    <a:pt x="5824" y="0"/>
                    <a:pt x="3765" y="0"/>
                  </a:cubicBezTo>
                  <a:close/>
                </a:path>
              </a:pathLst>
            </a:custGeom>
            <a:solidFill>
              <a:srgbClr val="9A0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1280;p36">
              <a:extLst>
                <a:ext uri="{FF2B5EF4-FFF2-40B4-BE49-F238E27FC236}">
                  <a16:creationId xmlns:a16="http://schemas.microsoft.com/office/drawing/2014/main" id="{45AD36A5-C15D-03B7-5ED5-AA74C1F9D6C6}"/>
                </a:ext>
              </a:extLst>
            </p:cNvPr>
            <p:cNvSpPr/>
            <p:nvPr/>
          </p:nvSpPr>
          <p:spPr>
            <a:xfrm>
              <a:off x="3364500" y="2844027"/>
              <a:ext cx="1805432" cy="167201"/>
            </a:xfrm>
            <a:custGeom>
              <a:avLst/>
              <a:gdLst/>
              <a:ahLst/>
              <a:cxnLst/>
              <a:rect l="l" t="t" r="r" b="b"/>
              <a:pathLst>
                <a:path w="67023" h="6372" extrusionOk="0">
                  <a:moveTo>
                    <a:pt x="1" y="1"/>
                  </a:moveTo>
                  <a:lnTo>
                    <a:pt x="1" y="6371"/>
                  </a:lnTo>
                  <a:lnTo>
                    <a:pt x="67022" y="6371"/>
                  </a:lnTo>
                  <a:lnTo>
                    <a:pt x="67022" y="1"/>
                  </a:lnTo>
                  <a:close/>
                </a:path>
              </a:pathLst>
            </a:custGeom>
            <a:solidFill>
              <a:srgbClr val="E364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1281;p36">
              <a:extLst>
                <a:ext uri="{FF2B5EF4-FFF2-40B4-BE49-F238E27FC236}">
                  <a16:creationId xmlns:a16="http://schemas.microsoft.com/office/drawing/2014/main" id="{63ED4F50-10B0-6F2C-603B-9A22BAA10DCF}"/>
                </a:ext>
              </a:extLst>
            </p:cNvPr>
            <p:cNvSpPr/>
            <p:nvPr/>
          </p:nvSpPr>
          <p:spPr>
            <a:xfrm>
              <a:off x="3552583" y="2844027"/>
              <a:ext cx="527005" cy="167201"/>
            </a:xfrm>
            <a:custGeom>
              <a:avLst/>
              <a:gdLst/>
              <a:ahLst/>
              <a:cxnLst/>
              <a:rect l="l" t="t" r="r" b="b"/>
              <a:pathLst>
                <a:path w="19564" h="6372" extrusionOk="0">
                  <a:moveTo>
                    <a:pt x="1" y="1"/>
                  </a:moveTo>
                  <a:lnTo>
                    <a:pt x="1" y="6371"/>
                  </a:lnTo>
                  <a:lnTo>
                    <a:pt x="19563" y="6371"/>
                  </a:lnTo>
                  <a:lnTo>
                    <a:pt x="19563" y="1"/>
                  </a:lnTo>
                  <a:close/>
                </a:path>
              </a:pathLst>
            </a:custGeom>
            <a:solidFill>
              <a:srgbClr val="FFA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1282;p36">
              <a:extLst>
                <a:ext uri="{FF2B5EF4-FFF2-40B4-BE49-F238E27FC236}">
                  <a16:creationId xmlns:a16="http://schemas.microsoft.com/office/drawing/2014/main" id="{4B166953-14AB-5E95-660A-14FF7FC800AB}"/>
                </a:ext>
              </a:extLst>
            </p:cNvPr>
            <p:cNvSpPr/>
            <p:nvPr/>
          </p:nvSpPr>
          <p:spPr>
            <a:xfrm>
              <a:off x="4166238" y="2844027"/>
              <a:ext cx="86712" cy="167201"/>
            </a:xfrm>
            <a:custGeom>
              <a:avLst/>
              <a:gdLst/>
              <a:ahLst/>
              <a:cxnLst/>
              <a:rect l="l" t="t" r="r" b="b"/>
              <a:pathLst>
                <a:path w="3219" h="6372" extrusionOk="0">
                  <a:moveTo>
                    <a:pt x="1" y="1"/>
                  </a:moveTo>
                  <a:lnTo>
                    <a:pt x="1" y="6371"/>
                  </a:lnTo>
                  <a:lnTo>
                    <a:pt x="3219" y="6371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FFA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1283;p36">
              <a:extLst>
                <a:ext uri="{FF2B5EF4-FFF2-40B4-BE49-F238E27FC236}">
                  <a16:creationId xmlns:a16="http://schemas.microsoft.com/office/drawing/2014/main" id="{2DB04101-6BF3-7AA3-65FD-0A4269613744}"/>
                </a:ext>
              </a:extLst>
            </p:cNvPr>
            <p:cNvSpPr/>
            <p:nvPr/>
          </p:nvSpPr>
          <p:spPr>
            <a:xfrm>
              <a:off x="4948068" y="2844027"/>
              <a:ext cx="32945" cy="167201"/>
            </a:xfrm>
            <a:custGeom>
              <a:avLst/>
              <a:gdLst/>
              <a:ahLst/>
              <a:cxnLst/>
              <a:rect l="l" t="t" r="r" b="b"/>
              <a:pathLst>
                <a:path w="1223" h="6372" extrusionOk="0">
                  <a:moveTo>
                    <a:pt x="0" y="1"/>
                  </a:moveTo>
                  <a:lnTo>
                    <a:pt x="0" y="6371"/>
                  </a:lnTo>
                  <a:lnTo>
                    <a:pt x="1223" y="6371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rgbClr val="FFA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1" name="Google Shape;1284;p36">
            <a:extLst>
              <a:ext uri="{FF2B5EF4-FFF2-40B4-BE49-F238E27FC236}">
                <a16:creationId xmlns:a16="http://schemas.microsoft.com/office/drawing/2014/main" id="{2462CE2C-A759-C3F2-2A46-E1113A1DBD06}"/>
              </a:ext>
            </a:extLst>
          </p:cNvPr>
          <p:cNvGrpSpPr/>
          <p:nvPr/>
        </p:nvGrpSpPr>
        <p:grpSpPr>
          <a:xfrm>
            <a:off x="8317339" y="4108813"/>
            <a:ext cx="2682261" cy="1828791"/>
            <a:chOff x="6036375" y="2316300"/>
            <a:chExt cx="2011696" cy="1371593"/>
          </a:xfrm>
        </p:grpSpPr>
        <p:sp>
          <p:nvSpPr>
            <p:cNvPr id="798" name="Google Shape;1285;p36">
              <a:extLst>
                <a:ext uri="{FF2B5EF4-FFF2-40B4-BE49-F238E27FC236}">
                  <a16:creationId xmlns:a16="http://schemas.microsoft.com/office/drawing/2014/main" id="{89B0BA11-26D0-795C-5477-41D2D2B70B02}"/>
                </a:ext>
              </a:extLst>
            </p:cNvPr>
            <p:cNvSpPr/>
            <p:nvPr/>
          </p:nvSpPr>
          <p:spPr>
            <a:xfrm>
              <a:off x="6036375" y="2316300"/>
              <a:ext cx="1967716" cy="555567"/>
            </a:xfrm>
            <a:custGeom>
              <a:avLst/>
              <a:gdLst/>
              <a:ahLst/>
              <a:cxnLst/>
              <a:rect l="l" t="t" r="r" b="b"/>
              <a:pathLst>
                <a:path w="82048" h="21687" extrusionOk="0">
                  <a:moveTo>
                    <a:pt x="0" y="0"/>
                  </a:moveTo>
                  <a:lnTo>
                    <a:pt x="0" y="21686"/>
                  </a:lnTo>
                  <a:lnTo>
                    <a:pt x="82047" y="21686"/>
                  </a:lnTo>
                  <a:lnTo>
                    <a:pt x="82047" y="0"/>
                  </a:lnTo>
                  <a:close/>
                </a:path>
              </a:pathLst>
            </a:custGeom>
            <a:solidFill>
              <a:srgbClr val="27C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1286;p36">
              <a:extLst>
                <a:ext uri="{FF2B5EF4-FFF2-40B4-BE49-F238E27FC236}">
                  <a16:creationId xmlns:a16="http://schemas.microsoft.com/office/drawing/2014/main" id="{58A71F71-2394-FE1A-38A5-2807BAA91E9D}"/>
                </a:ext>
              </a:extLst>
            </p:cNvPr>
            <p:cNvSpPr/>
            <p:nvPr/>
          </p:nvSpPr>
          <p:spPr>
            <a:xfrm>
              <a:off x="6169860" y="2316300"/>
              <a:ext cx="22400" cy="555567"/>
            </a:xfrm>
            <a:custGeom>
              <a:avLst/>
              <a:gdLst/>
              <a:ahLst/>
              <a:cxnLst/>
              <a:rect l="l" t="t" r="r" b="b"/>
              <a:pathLst>
                <a:path w="934" h="21687" extrusionOk="0">
                  <a:moveTo>
                    <a:pt x="0" y="0"/>
                  </a:moveTo>
                  <a:lnTo>
                    <a:pt x="0" y="21686"/>
                  </a:lnTo>
                  <a:lnTo>
                    <a:pt x="934" y="21686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1FA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1287;p36">
              <a:extLst>
                <a:ext uri="{FF2B5EF4-FFF2-40B4-BE49-F238E27FC236}">
                  <a16:creationId xmlns:a16="http://schemas.microsoft.com/office/drawing/2014/main" id="{1D3ED32A-BE2A-392C-1FC0-8CF6BD40D9F2}"/>
                </a:ext>
              </a:extLst>
            </p:cNvPr>
            <p:cNvSpPr/>
            <p:nvPr/>
          </p:nvSpPr>
          <p:spPr>
            <a:xfrm>
              <a:off x="6217705" y="2316300"/>
              <a:ext cx="22400" cy="555567"/>
            </a:xfrm>
            <a:custGeom>
              <a:avLst/>
              <a:gdLst/>
              <a:ahLst/>
              <a:cxnLst/>
              <a:rect l="l" t="t" r="r" b="b"/>
              <a:pathLst>
                <a:path w="934" h="21687" extrusionOk="0">
                  <a:moveTo>
                    <a:pt x="0" y="0"/>
                  </a:moveTo>
                  <a:lnTo>
                    <a:pt x="0" y="21686"/>
                  </a:lnTo>
                  <a:lnTo>
                    <a:pt x="933" y="21686"/>
                  </a:lnTo>
                  <a:lnTo>
                    <a:pt x="933" y="0"/>
                  </a:lnTo>
                  <a:close/>
                </a:path>
              </a:pathLst>
            </a:custGeom>
            <a:solidFill>
              <a:srgbClr val="1FA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1288;p36">
              <a:extLst>
                <a:ext uri="{FF2B5EF4-FFF2-40B4-BE49-F238E27FC236}">
                  <a16:creationId xmlns:a16="http://schemas.microsoft.com/office/drawing/2014/main" id="{B73F6E07-9841-A545-DAF6-597BD3E77083}"/>
                </a:ext>
              </a:extLst>
            </p:cNvPr>
            <p:cNvSpPr/>
            <p:nvPr/>
          </p:nvSpPr>
          <p:spPr>
            <a:xfrm>
              <a:off x="6980077" y="2316300"/>
              <a:ext cx="22400" cy="555567"/>
            </a:xfrm>
            <a:custGeom>
              <a:avLst/>
              <a:gdLst/>
              <a:ahLst/>
              <a:cxnLst/>
              <a:rect l="l" t="t" r="r" b="b"/>
              <a:pathLst>
                <a:path w="934" h="21687" extrusionOk="0">
                  <a:moveTo>
                    <a:pt x="1" y="0"/>
                  </a:moveTo>
                  <a:lnTo>
                    <a:pt x="1" y="21686"/>
                  </a:lnTo>
                  <a:lnTo>
                    <a:pt x="934" y="21686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1FA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1289;p36">
              <a:extLst>
                <a:ext uri="{FF2B5EF4-FFF2-40B4-BE49-F238E27FC236}">
                  <a16:creationId xmlns:a16="http://schemas.microsoft.com/office/drawing/2014/main" id="{7D435826-E69E-5216-1FD4-6C8782FB288A}"/>
                </a:ext>
              </a:extLst>
            </p:cNvPr>
            <p:cNvSpPr/>
            <p:nvPr/>
          </p:nvSpPr>
          <p:spPr>
            <a:xfrm>
              <a:off x="7027922" y="2316300"/>
              <a:ext cx="22400" cy="555567"/>
            </a:xfrm>
            <a:custGeom>
              <a:avLst/>
              <a:gdLst/>
              <a:ahLst/>
              <a:cxnLst/>
              <a:rect l="l" t="t" r="r" b="b"/>
              <a:pathLst>
                <a:path w="934" h="21687" extrusionOk="0">
                  <a:moveTo>
                    <a:pt x="1" y="0"/>
                  </a:moveTo>
                  <a:lnTo>
                    <a:pt x="1" y="21686"/>
                  </a:lnTo>
                  <a:lnTo>
                    <a:pt x="934" y="21686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1FA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1290;p36">
              <a:extLst>
                <a:ext uri="{FF2B5EF4-FFF2-40B4-BE49-F238E27FC236}">
                  <a16:creationId xmlns:a16="http://schemas.microsoft.com/office/drawing/2014/main" id="{67525D96-5325-7C98-D01E-656A62F59527}"/>
                </a:ext>
              </a:extLst>
            </p:cNvPr>
            <p:cNvSpPr/>
            <p:nvPr/>
          </p:nvSpPr>
          <p:spPr>
            <a:xfrm>
              <a:off x="7790294" y="2316300"/>
              <a:ext cx="22400" cy="555567"/>
            </a:xfrm>
            <a:custGeom>
              <a:avLst/>
              <a:gdLst/>
              <a:ahLst/>
              <a:cxnLst/>
              <a:rect l="l" t="t" r="r" b="b"/>
              <a:pathLst>
                <a:path w="934" h="21687" extrusionOk="0">
                  <a:moveTo>
                    <a:pt x="1" y="0"/>
                  </a:moveTo>
                  <a:lnTo>
                    <a:pt x="1" y="21686"/>
                  </a:lnTo>
                  <a:lnTo>
                    <a:pt x="934" y="21686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1FA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1291;p36">
              <a:extLst>
                <a:ext uri="{FF2B5EF4-FFF2-40B4-BE49-F238E27FC236}">
                  <a16:creationId xmlns:a16="http://schemas.microsoft.com/office/drawing/2014/main" id="{7219ACCF-69E5-378F-4AF2-0DEC28E5C82D}"/>
                </a:ext>
              </a:extLst>
            </p:cNvPr>
            <p:cNvSpPr/>
            <p:nvPr/>
          </p:nvSpPr>
          <p:spPr>
            <a:xfrm>
              <a:off x="7838138" y="2316300"/>
              <a:ext cx="23167" cy="555567"/>
            </a:xfrm>
            <a:custGeom>
              <a:avLst/>
              <a:gdLst/>
              <a:ahLst/>
              <a:cxnLst/>
              <a:rect l="l" t="t" r="r" b="b"/>
              <a:pathLst>
                <a:path w="966" h="21687" extrusionOk="0">
                  <a:moveTo>
                    <a:pt x="1" y="0"/>
                  </a:moveTo>
                  <a:lnTo>
                    <a:pt x="1" y="21686"/>
                  </a:lnTo>
                  <a:lnTo>
                    <a:pt x="966" y="21686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1FA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1292;p36">
              <a:extLst>
                <a:ext uri="{FF2B5EF4-FFF2-40B4-BE49-F238E27FC236}">
                  <a16:creationId xmlns:a16="http://schemas.microsoft.com/office/drawing/2014/main" id="{88D6A74B-13E5-8FA2-038C-64C5843E77CC}"/>
                </a:ext>
              </a:extLst>
            </p:cNvPr>
            <p:cNvSpPr/>
            <p:nvPr/>
          </p:nvSpPr>
          <p:spPr>
            <a:xfrm>
              <a:off x="6257060" y="3234534"/>
              <a:ext cx="1582677" cy="201968"/>
            </a:xfrm>
            <a:custGeom>
              <a:avLst/>
              <a:gdLst/>
              <a:ahLst/>
              <a:cxnLst/>
              <a:rect l="l" t="t" r="r" b="b"/>
              <a:pathLst>
                <a:path w="65993" h="7884" extrusionOk="0">
                  <a:moveTo>
                    <a:pt x="0" y="0"/>
                  </a:moveTo>
                  <a:lnTo>
                    <a:pt x="0" y="7883"/>
                  </a:lnTo>
                  <a:lnTo>
                    <a:pt x="65992" y="7883"/>
                  </a:lnTo>
                  <a:lnTo>
                    <a:pt x="65992" y="0"/>
                  </a:lnTo>
                  <a:close/>
                </a:path>
              </a:pathLst>
            </a:custGeom>
            <a:solidFill>
              <a:srgbClr val="9A0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1293;p36">
              <a:extLst>
                <a:ext uri="{FF2B5EF4-FFF2-40B4-BE49-F238E27FC236}">
                  <a16:creationId xmlns:a16="http://schemas.microsoft.com/office/drawing/2014/main" id="{1CDF8CA2-050D-03C2-D6FA-3BC48660E44B}"/>
                </a:ext>
              </a:extLst>
            </p:cNvPr>
            <p:cNvSpPr/>
            <p:nvPr/>
          </p:nvSpPr>
          <p:spPr>
            <a:xfrm>
              <a:off x="6480047" y="3234534"/>
              <a:ext cx="18562" cy="201968"/>
            </a:xfrm>
            <a:custGeom>
              <a:avLst/>
              <a:gdLst/>
              <a:ahLst/>
              <a:cxnLst/>
              <a:rect l="l" t="t" r="r" b="b"/>
              <a:pathLst>
                <a:path w="774" h="7884" extrusionOk="0">
                  <a:moveTo>
                    <a:pt x="1" y="0"/>
                  </a:moveTo>
                  <a:lnTo>
                    <a:pt x="1" y="7883"/>
                  </a:lnTo>
                  <a:lnTo>
                    <a:pt x="773" y="788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1294;p36">
              <a:extLst>
                <a:ext uri="{FF2B5EF4-FFF2-40B4-BE49-F238E27FC236}">
                  <a16:creationId xmlns:a16="http://schemas.microsoft.com/office/drawing/2014/main" id="{C32FBDDB-BCB1-BC19-7EEB-C68FC12185BB}"/>
                </a:ext>
              </a:extLst>
            </p:cNvPr>
            <p:cNvSpPr/>
            <p:nvPr/>
          </p:nvSpPr>
          <p:spPr>
            <a:xfrm>
              <a:off x="6519402" y="3234534"/>
              <a:ext cx="17771" cy="201968"/>
            </a:xfrm>
            <a:custGeom>
              <a:avLst/>
              <a:gdLst/>
              <a:ahLst/>
              <a:cxnLst/>
              <a:rect l="l" t="t" r="r" b="b"/>
              <a:pathLst>
                <a:path w="741" h="7884" extrusionOk="0">
                  <a:moveTo>
                    <a:pt x="1" y="0"/>
                  </a:moveTo>
                  <a:lnTo>
                    <a:pt x="1" y="7883"/>
                  </a:lnTo>
                  <a:lnTo>
                    <a:pt x="741" y="7883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1295;p36">
              <a:extLst>
                <a:ext uri="{FF2B5EF4-FFF2-40B4-BE49-F238E27FC236}">
                  <a16:creationId xmlns:a16="http://schemas.microsoft.com/office/drawing/2014/main" id="{02F4456C-E6B0-DB0B-5E20-40BE685C5B8E}"/>
                </a:ext>
              </a:extLst>
            </p:cNvPr>
            <p:cNvSpPr/>
            <p:nvPr/>
          </p:nvSpPr>
          <p:spPr>
            <a:xfrm>
              <a:off x="7016338" y="3234534"/>
              <a:ext cx="17771" cy="201968"/>
            </a:xfrm>
            <a:custGeom>
              <a:avLst/>
              <a:gdLst/>
              <a:ahLst/>
              <a:cxnLst/>
              <a:rect l="l" t="t" r="r" b="b"/>
              <a:pathLst>
                <a:path w="741" h="7884" extrusionOk="0">
                  <a:moveTo>
                    <a:pt x="1" y="0"/>
                  </a:moveTo>
                  <a:lnTo>
                    <a:pt x="1" y="7883"/>
                  </a:lnTo>
                  <a:lnTo>
                    <a:pt x="741" y="7883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1296;p36">
              <a:extLst>
                <a:ext uri="{FF2B5EF4-FFF2-40B4-BE49-F238E27FC236}">
                  <a16:creationId xmlns:a16="http://schemas.microsoft.com/office/drawing/2014/main" id="{12CF84B6-8FFE-B93A-93B7-0DF53DE9D4F3}"/>
                </a:ext>
              </a:extLst>
            </p:cNvPr>
            <p:cNvSpPr/>
            <p:nvPr/>
          </p:nvSpPr>
          <p:spPr>
            <a:xfrm>
              <a:off x="7054926" y="3234534"/>
              <a:ext cx="18538" cy="201968"/>
            </a:xfrm>
            <a:custGeom>
              <a:avLst/>
              <a:gdLst/>
              <a:ahLst/>
              <a:cxnLst/>
              <a:rect l="l" t="t" r="r" b="b"/>
              <a:pathLst>
                <a:path w="773" h="7884" extrusionOk="0">
                  <a:moveTo>
                    <a:pt x="1" y="0"/>
                  </a:moveTo>
                  <a:lnTo>
                    <a:pt x="1" y="7883"/>
                  </a:lnTo>
                  <a:lnTo>
                    <a:pt x="773" y="788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1297;p36">
              <a:extLst>
                <a:ext uri="{FF2B5EF4-FFF2-40B4-BE49-F238E27FC236}">
                  <a16:creationId xmlns:a16="http://schemas.microsoft.com/office/drawing/2014/main" id="{7924CF22-FA20-6FA6-658E-CCDF3E332C4F}"/>
                </a:ext>
              </a:extLst>
            </p:cNvPr>
            <p:cNvSpPr/>
            <p:nvPr/>
          </p:nvSpPr>
          <p:spPr>
            <a:xfrm>
              <a:off x="7551862" y="3234534"/>
              <a:ext cx="18538" cy="201968"/>
            </a:xfrm>
            <a:custGeom>
              <a:avLst/>
              <a:gdLst/>
              <a:ahLst/>
              <a:cxnLst/>
              <a:rect l="l" t="t" r="r" b="b"/>
              <a:pathLst>
                <a:path w="773" h="7884" extrusionOk="0">
                  <a:moveTo>
                    <a:pt x="1" y="0"/>
                  </a:moveTo>
                  <a:lnTo>
                    <a:pt x="1" y="7883"/>
                  </a:lnTo>
                  <a:lnTo>
                    <a:pt x="773" y="788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1298;p36">
              <a:extLst>
                <a:ext uri="{FF2B5EF4-FFF2-40B4-BE49-F238E27FC236}">
                  <a16:creationId xmlns:a16="http://schemas.microsoft.com/office/drawing/2014/main" id="{36879FCD-C836-4608-4E51-FFD064FE4CAD}"/>
                </a:ext>
              </a:extLst>
            </p:cNvPr>
            <p:cNvSpPr/>
            <p:nvPr/>
          </p:nvSpPr>
          <p:spPr>
            <a:xfrm>
              <a:off x="7590449" y="3234534"/>
              <a:ext cx="18538" cy="201968"/>
            </a:xfrm>
            <a:custGeom>
              <a:avLst/>
              <a:gdLst/>
              <a:ahLst/>
              <a:cxnLst/>
              <a:rect l="l" t="t" r="r" b="b"/>
              <a:pathLst>
                <a:path w="773" h="7884" extrusionOk="0">
                  <a:moveTo>
                    <a:pt x="0" y="0"/>
                  </a:moveTo>
                  <a:lnTo>
                    <a:pt x="0" y="7883"/>
                  </a:lnTo>
                  <a:lnTo>
                    <a:pt x="773" y="788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1299;p36">
              <a:extLst>
                <a:ext uri="{FF2B5EF4-FFF2-40B4-BE49-F238E27FC236}">
                  <a16:creationId xmlns:a16="http://schemas.microsoft.com/office/drawing/2014/main" id="{5F1608D0-E019-0AF3-269D-010BBC595887}"/>
                </a:ext>
              </a:extLst>
            </p:cNvPr>
            <p:cNvSpPr/>
            <p:nvPr/>
          </p:nvSpPr>
          <p:spPr>
            <a:xfrm>
              <a:off x="6294856" y="3434818"/>
              <a:ext cx="1748588" cy="253075"/>
            </a:xfrm>
            <a:custGeom>
              <a:avLst/>
              <a:gdLst/>
              <a:ahLst/>
              <a:cxnLst/>
              <a:rect l="l" t="t" r="r" b="b"/>
              <a:pathLst>
                <a:path w="72911" h="9879" extrusionOk="0">
                  <a:moveTo>
                    <a:pt x="1" y="1"/>
                  </a:moveTo>
                  <a:lnTo>
                    <a:pt x="1" y="9879"/>
                  </a:lnTo>
                  <a:lnTo>
                    <a:pt x="72910" y="9879"/>
                  </a:lnTo>
                  <a:lnTo>
                    <a:pt x="72910" y="1"/>
                  </a:lnTo>
                  <a:close/>
                </a:path>
              </a:pathLst>
            </a:cu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1300;p36">
              <a:extLst>
                <a:ext uri="{FF2B5EF4-FFF2-40B4-BE49-F238E27FC236}">
                  <a16:creationId xmlns:a16="http://schemas.microsoft.com/office/drawing/2014/main" id="{4808FD19-DFB5-1482-F09C-FD9960F9BBCF}"/>
                </a:ext>
              </a:extLst>
            </p:cNvPr>
            <p:cNvSpPr/>
            <p:nvPr/>
          </p:nvSpPr>
          <p:spPr>
            <a:xfrm>
              <a:off x="6462300" y="3488411"/>
              <a:ext cx="952249" cy="144252"/>
            </a:xfrm>
            <a:custGeom>
              <a:avLst/>
              <a:gdLst/>
              <a:ahLst/>
              <a:cxnLst/>
              <a:rect l="l" t="t" r="r" b="b"/>
              <a:pathLst>
                <a:path w="39706" h="5631" extrusionOk="0">
                  <a:moveTo>
                    <a:pt x="2832" y="0"/>
                  </a:moveTo>
                  <a:cubicBezTo>
                    <a:pt x="1256" y="0"/>
                    <a:pt x="1" y="1287"/>
                    <a:pt x="1" y="2832"/>
                  </a:cubicBezTo>
                  <a:cubicBezTo>
                    <a:pt x="1" y="4376"/>
                    <a:pt x="1256" y="5631"/>
                    <a:pt x="2832" y="5631"/>
                  </a:cubicBezTo>
                  <a:lnTo>
                    <a:pt x="36874" y="5631"/>
                  </a:lnTo>
                  <a:cubicBezTo>
                    <a:pt x="38451" y="5631"/>
                    <a:pt x="39705" y="4376"/>
                    <a:pt x="39705" y="2832"/>
                  </a:cubicBezTo>
                  <a:cubicBezTo>
                    <a:pt x="39705" y="1287"/>
                    <a:pt x="38451" y="0"/>
                    <a:pt x="3687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1301;p36">
              <a:extLst>
                <a:ext uri="{FF2B5EF4-FFF2-40B4-BE49-F238E27FC236}">
                  <a16:creationId xmlns:a16="http://schemas.microsoft.com/office/drawing/2014/main" id="{096D517D-E42C-1C0A-DC69-8A1ED4962AE9}"/>
                </a:ext>
              </a:extLst>
            </p:cNvPr>
            <p:cNvSpPr/>
            <p:nvPr/>
          </p:nvSpPr>
          <p:spPr>
            <a:xfrm>
              <a:off x="7475479" y="3490050"/>
              <a:ext cx="47078" cy="145098"/>
            </a:xfrm>
            <a:custGeom>
              <a:avLst/>
              <a:gdLst/>
              <a:ahLst/>
              <a:cxnLst/>
              <a:rect l="l" t="t" r="r" b="b"/>
              <a:pathLst>
                <a:path w="1963" h="5664" extrusionOk="0">
                  <a:moveTo>
                    <a:pt x="998" y="1"/>
                  </a:moveTo>
                  <a:cubicBezTo>
                    <a:pt x="419" y="1"/>
                    <a:pt x="0" y="419"/>
                    <a:pt x="0" y="998"/>
                  </a:cubicBezTo>
                  <a:lnTo>
                    <a:pt x="0" y="4666"/>
                  </a:lnTo>
                  <a:cubicBezTo>
                    <a:pt x="0" y="5213"/>
                    <a:pt x="419" y="5663"/>
                    <a:pt x="998" y="5663"/>
                  </a:cubicBezTo>
                  <a:cubicBezTo>
                    <a:pt x="1545" y="5663"/>
                    <a:pt x="1963" y="5213"/>
                    <a:pt x="1963" y="4666"/>
                  </a:cubicBezTo>
                  <a:lnTo>
                    <a:pt x="1963" y="998"/>
                  </a:lnTo>
                  <a:cubicBezTo>
                    <a:pt x="1963" y="419"/>
                    <a:pt x="1545" y="1"/>
                    <a:pt x="998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1302;p36">
              <a:extLst>
                <a:ext uri="{FF2B5EF4-FFF2-40B4-BE49-F238E27FC236}">
                  <a16:creationId xmlns:a16="http://schemas.microsoft.com/office/drawing/2014/main" id="{82A62DB5-AC4A-B88C-EF77-5BCA609123DE}"/>
                </a:ext>
              </a:extLst>
            </p:cNvPr>
            <p:cNvSpPr/>
            <p:nvPr/>
          </p:nvSpPr>
          <p:spPr>
            <a:xfrm>
              <a:off x="6413688" y="2871857"/>
              <a:ext cx="1634383" cy="361027"/>
            </a:xfrm>
            <a:custGeom>
              <a:avLst/>
              <a:gdLst/>
              <a:ahLst/>
              <a:cxnLst/>
              <a:rect l="l" t="t" r="r" b="b"/>
              <a:pathLst>
                <a:path w="68149" h="14093" extrusionOk="0">
                  <a:moveTo>
                    <a:pt x="1" y="0"/>
                  </a:moveTo>
                  <a:lnTo>
                    <a:pt x="1" y="14093"/>
                  </a:lnTo>
                  <a:lnTo>
                    <a:pt x="68148" y="14093"/>
                  </a:lnTo>
                  <a:lnTo>
                    <a:pt x="68148" y="0"/>
                  </a:lnTo>
                  <a:close/>
                </a:path>
              </a:pathLst>
            </a:custGeom>
            <a:solidFill>
              <a:srgbClr val="E364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1303;p36">
              <a:extLst>
                <a:ext uri="{FF2B5EF4-FFF2-40B4-BE49-F238E27FC236}">
                  <a16:creationId xmlns:a16="http://schemas.microsoft.com/office/drawing/2014/main" id="{BE1F436B-386C-EA35-4F71-294E363E298A}"/>
                </a:ext>
              </a:extLst>
            </p:cNvPr>
            <p:cNvSpPr/>
            <p:nvPr/>
          </p:nvSpPr>
          <p:spPr>
            <a:xfrm>
              <a:off x="7056484" y="2943562"/>
              <a:ext cx="370410" cy="220925"/>
            </a:xfrm>
            <a:custGeom>
              <a:avLst/>
              <a:gdLst/>
              <a:ahLst/>
              <a:cxnLst/>
              <a:rect l="l" t="t" r="r" b="b"/>
              <a:pathLst>
                <a:path w="15445" h="8624" extrusionOk="0">
                  <a:moveTo>
                    <a:pt x="2864" y="0"/>
                  </a:moveTo>
                  <a:cubicBezTo>
                    <a:pt x="1287" y="0"/>
                    <a:pt x="0" y="1255"/>
                    <a:pt x="0" y="2832"/>
                  </a:cubicBezTo>
                  <a:lnTo>
                    <a:pt x="0" y="5760"/>
                  </a:lnTo>
                  <a:cubicBezTo>
                    <a:pt x="0" y="7369"/>
                    <a:pt x="1287" y="8623"/>
                    <a:pt x="2864" y="8623"/>
                  </a:cubicBezTo>
                  <a:lnTo>
                    <a:pt x="12581" y="8623"/>
                  </a:lnTo>
                  <a:cubicBezTo>
                    <a:pt x="14189" y="8623"/>
                    <a:pt x="15444" y="7369"/>
                    <a:pt x="15444" y="5760"/>
                  </a:cubicBezTo>
                  <a:lnTo>
                    <a:pt x="15444" y="2832"/>
                  </a:lnTo>
                  <a:cubicBezTo>
                    <a:pt x="15444" y="1255"/>
                    <a:pt x="14189" y="0"/>
                    <a:pt x="12581" y="0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1304;p36">
              <a:extLst>
                <a:ext uri="{FF2B5EF4-FFF2-40B4-BE49-F238E27FC236}">
                  <a16:creationId xmlns:a16="http://schemas.microsoft.com/office/drawing/2014/main" id="{10141B6A-ACE7-B536-31A9-CAC1B6AF5174}"/>
                </a:ext>
              </a:extLst>
            </p:cNvPr>
            <p:cNvSpPr/>
            <p:nvPr/>
          </p:nvSpPr>
          <p:spPr>
            <a:xfrm>
              <a:off x="6605066" y="2871857"/>
              <a:ext cx="191380" cy="361027"/>
            </a:xfrm>
            <a:custGeom>
              <a:avLst/>
              <a:gdLst/>
              <a:ahLst/>
              <a:cxnLst/>
              <a:rect l="l" t="t" r="r" b="b"/>
              <a:pathLst>
                <a:path w="7980" h="14093" extrusionOk="0">
                  <a:moveTo>
                    <a:pt x="0" y="0"/>
                  </a:moveTo>
                  <a:lnTo>
                    <a:pt x="0" y="14093"/>
                  </a:lnTo>
                  <a:lnTo>
                    <a:pt x="7980" y="14093"/>
                  </a:lnTo>
                  <a:lnTo>
                    <a:pt x="7980" y="0"/>
                  </a:ln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1305;p36">
              <a:extLst>
                <a:ext uri="{FF2B5EF4-FFF2-40B4-BE49-F238E27FC236}">
                  <a16:creationId xmlns:a16="http://schemas.microsoft.com/office/drawing/2014/main" id="{66BC05D9-3744-6748-43EB-250C303B3A6C}"/>
                </a:ext>
              </a:extLst>
            </p:cNvPr>
            <p:cNvSpPr/>
            <p:nvPr/>
          </p:nvSpPr>
          <p:spPr>
            <a:xfrm>
              <a:off x="6848127" y="2873496"/>
              <a:ext cx="83363" cy="356929"/>
            </a:xfrm>
            <a:custGeom>
              <a:avLst/>
              <a:gdLst/>
              <a:ahLst/>
              <a:cxnLst/>
              <a:rect l="l" t="t" r="r" b="b"/>
              <a:pathLst>
                <a:path w="3476" h="13933" extrusionOk="0">
                  <a:moveTo>
                    <a:pt x="1" y="1"/>
                  </a:moveTo>
                  <a:lnTo>
                    <a:pt x="1" y="13932"/>
                  </a:lnTo>
                  <a:lnTo>
                    <a:pt x="3476" y="13932"/>
                  </a:lnTo>
                  <a:lnTo>
                    <a:pt x="3476" y="1"/>
                  </a:ln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1306;p36">
              <a:extLst>
                <a:ext uri="{FF2B5EF4-FFF2-40B4-BE49-F238E27FC236}">
                  <a16:creationId xmlns:a16="http://schemas.microsoft.com/office/drawing/2014/main" id="{66F786D4-7A95-A8B3-C8C7-B715FDB1A86E}"/>
                </a:ext>
              </a:extLst>
            </p:cNvPr>
            <p:cNvSpPr/>
            <p:nvPr/>
          </p:nvSpPr>
          <p:spPr>
            <a:xfrm>
              <a:off x="7597404" y="2871857"/>
              <a:ext cx="67918" cy="361027"/>
            </a:xfrm>
            <a:custGeom>
              <a:avLst/>
              <a:gdLst/>
              <a:ahLst/>
              <a:cxnLst/>
              <a:rect l="l" t="t" r="r" b="b"/>
              <a:pathLst>
                <a:path w="2832" h="14093" extrusionOk="0">
                  <a:moveTo>
                    <a:pt x="0" y="0"/>
                  </a:moveTo>
                  <a:lnTo>
                    <a:pt x="0" y="14093"/>
                  </a:lnTo>
                  <a:lnTo>
                    <a:pt x="2831" y="1409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1307;p36">
              <a:extLst>
                <a:ext uri="{FF2B5EF4-FFF2-40B4-BE49-F238E27FC236}">
                  <a16:creationId xmlns:a16="http://schemas.microsoft.com/office/drawing/2014/main" id="{F919169D-7AE8-6623-C9C5-1A362AE1AF72}"/>
                </a:ext>
              </a:extLst>
            </p:cNvPr>
            <p:cNvSpPr/>
            <p:nvPr/>
          </p:nvSpPr>
          <p:spPr>
            <a:xfrm>
              <a:off x="7717004" y="2871857"/>
              <a:ext cx="47869" cy="361027"/>
            </a:xfrm>
            <a:custGeom>
              <a:avLst/>
              <a:gdLst/>
              <a:ahLst/>
              <a:cxnLst/>
              <a:rect l="l" t="t" r="r" b="b"/>
              <a:pathLst>
                <a:path w="1996" h="14093" extrusionOk="0">
                  <a:moveTo>
                    <a:pt x="0" y="0"/>
                  </a:moveTo>
                  <a:lnTo>
                    <a:pt x="0" y="14093"/>
                  </a:lnTo>
                  <a:lnTo>
                    <a:pt x="1995" y="14093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2" name="Google Shape;1308;p36">
            <a:extLst>
              <a:ext uri="{FF2B5EF4-FFF2-40B4-BE49-F238E27FC236}">
                <a16:creationId xmlns:a16="http://schemas.microsoft.com/office/drawing/2014/main" id="{0F38510F-7DA2-4864-9391-48037C633DDD}"/>
              </a:ext>
            </a:extLst>
          </p:cNvPr>
          <p:cNvGrpSpPr/>
          <p:nvPr/>
        </p:nvGrpSpPr>
        <p:grpSpPr>
          <a:xfrm>
            <a:off x="1371705" y="2136476"/>
            <a:ext cx="2323600" cy="2940400"/>
            <a:chOff x="1028775" y="1884673"/>
            <a:chExt cx="1742700" cy="2205300"/>
          </a:xfrm>
        </p:grpSpPr>
        <p:sp>
          <p:nvSpPr>
            <p:cNvPr id="796" name="Google Shape;1309;p36">
              <a:extLst>
                <a:ext uri="{FF2B5EF4-FFF2-40B4-BE49-F238E27FC236}">
                  <a16:creationId xmlns:a16="http://schemas.microsoft.com/office/drawing/2014/main" id="{04888FC1-3566-4285-C769-D10068860076}"/>
                </a:ext>
              </a:extLst>
            </p:cNvPr>
            <p:cNvSpPr/>
            <p:nvPr/>
          </p:nvSpPr>
          <p:spPr>
            <a:xfrm>
              <a:off x="1028775" y="1884673"/>
              <a:ext cx="1742700" cy="2205300"/>
            </a:xfrm>
            <a:prstGeom prst="roundRect">
              <a:avLst>
                <a:gd name="adj" fmla="val 6881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1310;p36">
              <a:extLst>
                <a:ext uri="{FF2B5EF4-FFF2-40B4-BE49-F238E27FC236}">
                  <a16:creationId xmlns:a16="http://schemas.microsoft.com/office/drawing/2014/main" id="{0E68AAAD-CE93-0BDF-8344-34384D2CC256}"/>
                </a:ext>
              </a:extLst>
            </p:cNvPr>
            <p:cNvSpPr/>
            <p:nvPr/>
          </p:nvSpPr>
          <p:spPr>
            <a:xfrm>
              <a:off x="1028775" y="1884673"/>
              <a:ext cx="1742700" cy="432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5F0F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7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kumimoji="0" sz="37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795" name="Google Shape;1313;p36">
            <a:extLst>
              <a:ext uri="{FF2B5EF4-FFF2-40B4-BE49-F238E27FC236}">
                <a16:creationId xmlns:a16="http://schemas.microsoft.com/office/drawing/2014/main" id="{DAB96333-88AB-F52E-3949-57A11E62C12D}"/>
              </a:ext>
            </a:extLst>
          </p:cNvPr>
          <p:cNvSpPr txBox="1"/>
          <p:nvPr/>
        </p:nvSpPr>
        <p:spPr>
          <a:xfrm>
            <a:off x="1536047" y="3019836"/>
            <a:ext cx="2067011" cy="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HS luyện nói theo nhóm đôi.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84" name="Google Shape;1314;p36">
            <a:extLst>
              <a:ext uri="{FF2B5EF4-FFF2-40B4-BE49-F238E27FC236}">
                <a16:creationId xmlns:a16="http://schemas.microsoft.com/office/drawing/2014/main" id="{DFD51F82-BF19-BE42-CA2E-94FB3F361F2E}"/>
              </a:ext>
            </a:extLst>
          </p:cNvPr>
          <p:cNvSpPr/>
          <p:nvPr/>
        </p:nvSpPr>
        <p:spPr>
          <a:xfrm>
            <a:off x="4934172" y="1528809"/>
            <a:ext cx="2323600" cy="2940400"/>
          </a:xfrm>
          <a:prstGeom prst="roundRect">
            <a:avLst>
              <a:gd name="adj" fmla="val 6881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5" name="Google Shape;1315;p36">
            <a:extLst>
              <a:ext uri="{FF2B5EF4-FFF2-40B4-BE49-F238E27FC236}">
                <a16:creationId xmlns:a16="http://schemas.microsoft.com/office/drawing/2014/main" id="{8FB0B7F6-3180-D9B3-6555-54BAFC03C16A}"/>
              </a:ext>
            </a:extLst>
          </p:cNvPr>
          <p:cNvSpPr/>
          <p:nvPr/>
        </p:nvSpPr>
        <p:spPr>
          <a:xfrm>
            <a:off x="4934172" y="1528809"/>
            <a:ext cx="2323600" cy="5768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A03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7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kumimoji="0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93" name="Google Shape;1318;p36">
            <a:extLst>
              <a:ext uri="{FF2B5EF4-FFF2-40B4-BE49-F238E27FC236}">
                <a16:creationId xmlns:a16="http://schemas.microsoft.com/office/drawing/2014/main" id="{CC2FF031-060F-8E26-757D-18C3DC21E3EA}"/>
              </a:ext>
            </a:extLst>
          </p:cNvPr>
          <p:cNvSpPr txBox="1"/>
          <p:nvPr/>
        </p:nvSpPr>
        <p:spPr>
          <a:xfrm>
            <a:off x="4987758" y="2713276"/>
            <a:ext cx="2249927" cy="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Đại diện 1 – 2 cá nhân HS trình bày bài nói trước lớp.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87" name="Google Shape;1319;p36">
            <a:extLst>
              <a:ext uri="{FF2B5EF4-FFF2-40B4-BE49-F238E27FC236}">
                <a16:creationId xmlns:a16="http://schemas.microsoft.com/office/drawing/2014/main" id="{B0361193-C12E-8612-68B4-5645EF98B805}"/>
              </a:ext>
            </a:extLst>
          </p:cNvPr>
          <p:cNvSpPr/>
          <p:nvPr/>
        </p:nvSpPr>
        <p:spPr>
          <a:xfrm>
            <a:off x="8496639" y="920399"/>
            <a:ext cx="2323600" cy="2940400"/>
          </a:xfrm>
          <a:prstGeom prst="roundRect">
            <a:avLst>
              <a:gd name="adj" fmla="val 6881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8" name="Google Shape;1320;p36">
            <a:extLst>
              <a:ext uri="{FF2B5EF4-FFF2-40B4-BE49-F238E27FC236}">
                <a16:creationId xmlns:a16="http://schemas.microsoft.com/office/drawing/2014/main" id="{AC3971CF-D425-50E6-4AB8-9133BBDCB434}"/>
              </a:ext>
            </a:extLst>
          </p:cNvPr>
          <p:cNvSpPr/>
          <p:nvPr/>
        </p:nvSpPr>
        <p:spPr>
          <a:xfrm>
            <a:off x="8496639" y="920399"/>
            <a:ext cx="2323600" cy="5768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364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7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kumimoji="0" sz="3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91" name="Google Shape;1323;p36">
            <a:extLst>
              <a:ext uri="{FF2B5EF4-FFF2-40B4-BE49-F238E27FC236}">
                <a16:creationId xmlns:a16="http://schemas.microsoft.com/office/drawing/2014/main" id="{3785828F-BC42-C391-65C9-8FF0B28642A8}"/>
              </a:ext>
            </a:extLst>
          </p:cNvPr>
          <p:cNvSpPr txBox="1"/>
          <p:nvPr/>
        </p:nvSpPr>
        <p:spPr>
          <a:xfrm>
            <a:off x="8552726" y="2235799"/>
            <a:ext cx="2133039" cy="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Trao đổi, đánh giá lẫn nhau về bài trình bày theo các tiêu chí đã thống nhất từ trước.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159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" grpId="0" animBg="1"/>
      <p:bldP spid="706" grpId="0" animBg="1"/>
      <p:bldP spid="707" grpId="0" animBg="1"/>
      <p:bldP spid="795" grpId="0"/>
      <p:bldP spid="784" grpId="0" animBg="1"/>
      <p:bldP spid="785" grpId="0" animBg="1"/>
      <p:bldP spid="793" grpId="0"/>
      <p:bldP spid="787" grpId="0" animBg="1"/>
      <p:bldP spid="788" grpId="0" animBg="1"/>
      <p:bldP spid="7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Google Shape;1369;p51"/>
          <p:cNvGrpSpPr/>
          <p:nvPr/>
        </p:nvGrpSpPr>
        <p:grpSpPr>
          <a:xfrm>
            <a:off x="-18" y="-110"/>
            <a:ext cx="12202119" cy="6858329"/>
            <a:chOff x="238125" y="845125"/>
            <a:chExt cx="7142425" cy="4014475"/>
          </a:xfrm>
        </p:grpSpPr>
        <p:sp>
          <p:nvSpPr>
            <p:cNvPr id="1370" name="Google Shape;1370;p51"/>
            <p:cNvSpPr/>
            <p:nvPr/>
          </p:nvSpPr>
          <p:spPr>
            <a:xfrm>
              <a:off x="1871775" y="845125"/>
              <a:ext cx="5508775" cy="3618600"/>
            </a:xfrm>
            <a:custGeom>
              <a:avLst/>
              <a:gdLst/>
              <a:ahLst/>
              <a:cxnLst/>
              <a:rect l="l" t="t" r="r" b="b"/>
              <a:pathLst>
                <a:path w="220351" h="144744" extrusionOk="0">
                  <a:moveTo>
                    <a:pt x="165930" y="29619"/>
                  </a:moveTo>
                  <a:cubicBezTo>
                    <a:pt x="165895" y="29631"/>
                    <a:pt x="165860" y="29646"/>
                    <a:pt x="165825" y="29662"/>
                  </a:cubicBezTo>
                  <a:cubicBezTo>
                    <a:pt x="165904" y="29662"/>
                    <a:pt x="165925" y="29662"/>
                    <a:pt x="165930" y="29619"/>
                  </a:cubicBezTo>
                  <a:close/>
                  <a:moveTo>
                    <a:pt x="144522" y="101031"/>
                  </a:moveTo>
                  <a:cubicBezTo>
                    <a:pt x="144522" y="101147"/>
                    <a:pt x="136939" y="112182"/>
                    <a:pt x="126010" y="112182"/>
                  </a:cubicBezTo>
                  <a:cubicBezTo>
                    <a:pt x="125457" y="112182"/>
                    <a:pt x="124788" y="112182"/>
                    <a:pt x="124226" y="112075"/>
                  </a:cubicBezTo>
                  <a:cubicBezTo>
                    <a:pt x="123334" y="111959"/>
                    <a:pt x="122665" y="111852"/>
                    <a:pt x="121889" y="111629"/>
                  </a:cubicBezTo>
                  <a:lnTo>
                    <a:pt x="121889" y="115527"/>
                  </a:lnTo>
                  <a:lnTo>
                    <a:pt x="121889" y="116196"/>
                  </a:lnTo>
                  <a:lnTo>
                    <a:pt x="68693" y="116196"/>
                  </a:lnTo>
                  <a:cubicBezTo>
                    <a:pt x="67917" y="123333"/>
                    <a:pt x="68247" y="129248"/>
                    <a:pt x="70923" y="132700"/>
                  </a:cubicBezTo>
                  <a:lnTo>
                    <a:pt x="82520" y="132700"/>
                  </a:lnTo>
                  <a:lnTo>
                    <a:pt x="82520" y="134708"/>
                  </a:lnTo>
                  <a:cubicBezTo>
                    <a:pt x="83189" y="134601"/>
                    <a:pt x="83751" y="134485"/>
                    <a:pt x="84421" y="134262"/>
                  </a:cubicBezTo>
                  <a:lnTo>
                    <a:pt x="84421" y="132700"/>
                  </a:lnTo>
                  <a:lnTo>
                    <a:pt x="89657" y="132700"/>
                  </a:lnTo>
                  <a:cubicBezTo>
                    <a:pt x="98917" y="129471"/>
                    <a:pt x="110515" y="124002"/>
                    <a:pt x="122442" y="118427"/>
                  </a:cubicBezTo>
                  <a:cubicBezTo>
                    <a:pt x="130141" y="114974"/>
                    <a:pt x="137947" y="111406"/>
                    <a:pt x="145414" y="108507"/>
                  </a:cubicBezTo>
                  <a:lnTo>
                    <a:pt x="145084" y="105937"/>
                  </a:lnTo>
                  <a:lnTo>
                    <a:pt x="144522" y="101031"/>
                  </a:lnTo>
                  <a:close/>
                  <a:moveTo>
                    <a:pt x="1" y="0"/>
                  </a:moveTo>
                  <a:cubicBezTo>
                    <a:pt x="7476" y="1784"/>
                    <a:pt x="14051" y="4461"/>
                    <a:pt x="15389" y="7699"/>
                  </a:cubicBezTo>
                  <a:cubicBezTo>
                    <a:pt x="16059" y="9483"/>
                    <a:pt x="15389" y="13382"/>
                    <a:pt x="14051" y="18511"/>
                  </a:cubicBezTo>
                  <a:lnTo>
                    <a:pt x="121889" y="18511"/>
                  </a:lnTo>
                  <a:lnTo>
                    <a:pt x="121889" y="87319"/>
                  </a:lnTo>
                  <a:lnTo>
                    <a:pt x="126795" y="91334"/>
                  </a:lnTo>
                  <a:cubicBezTo>
                    <a:pt x="126795" y="91334"/>
                    <a:pt x="134378" y="78398"/>
                    <a:pt x="140846" y="71484"/>
                  </a:cubicBezTo>
                  <a:cubicBezTo>
                    <a:pt x="147198" y="64570"/>
                    <a:pt x="158688" y="60886"/>
                    <a:pt x="158688" y="60886"/>
                  </a:cubicBezTo>
                  <a:lnTo>
                    <a:pt x="158688" y="59441"/>
                  </a:lnTo>
                  <a:lnTo>
                    <a:pt x="158688" y="59102"/>
                  </a:lnTo>
                  <a:cubicBezTo>
                    <a:pt x="157127" y="59102"/>
                    <a:pt x="155789" y="58549"/>
                    <a:pt x="154674" y="57657"/>
                  </a:cubicBezTo>
                  <a:cubicBezTo>
                    <a:pt x="154005" y="57880"/>
                    <a:pt x="152997" y="57987"/>
                    <a:pt x="151997" y="57987"/>
                  </a:cubicBezTo>
                  <a:cubicBezTo>
                    <a:pt x="148536" y="57987"/>
                    <a:pt x="144299" y="57095"/>
                    <a:pt x="144299" y="57095"/>
                  </a:cubicBezTo>
                  <a:cubicBezTo>
                    <a:pt x="145637" y="55872"/>
                    <a:pt x="143629" y="37914"/>
                    <a:pt x="151774" y="31563"/>
                  </a:cubicBezTo>
                  <a:cubicBezTo>
                    <a:pt x="154897" y="29332"/>
                    <a:pt x="157457" y="28547"/>
                    <a:pt x="159464" y="28547"/>
                  </a:cubicBezTo>
                  <a:cubicBezTo>
                    <a:pt x="161695" y="28547"/>
                    <a:pt x="163256" y="29439"/>
                    <a:pt x="164148" y="30108"/>
                  </a:cubicBezTo>
                  <a:lnTo>
                    <a:pt x="164041" y="30001"/>
                  </a:lnTo>
                  <a:cubicBezTo>
                    <a:pt x="164041" y="29778"/>
                    <a:pt x="163925" y="29555"/>
                    <a:pt x="163925" y="29332"/>
                  </a:cubicBezTo>
                  <a:cubicBezTo>
                    <a:pt x="163925" y="29332"/>
                    <a:pt x="163818" y="29216"/>
                    <a:pt x="163818" y="29109"/>
                  </a:cubicBezTo>
                  <a:lnTo>
                    <a:pt x="163818" y="28993"/>
                  </a:lnTo>
                  <a:cubicBezTo>
                    <a:pt x="163818" y="28886"/>
                    <a:pt x="163702" y="28886"/>
                    <a:pt x="163702" y="28886"/>
                  </a:cubicBezTo>
                  <a:cubicBezTo>
                    <a:pt x="163702" y="28770"/>
                    <a:pt x="163702" y="28770"/>
                    <a:pt x="163818" y="28663"/>
                  </a:cubicBezTo>
                  <a:lnTo>
                    <a:pt x="163925" y="28663"/>
                  </a:lnTo>
                  <a:cubicBezTo>
                    <a:pt x="164148" y="28663"/>
                    <a:pt x="164371" y="28886"/>
                    <a:pt x="164371" y="28993"/>
                  </a:cubicBezTo>
                  <a:cubicBezTo>
                    <a:pt x="164594" y="29216"/>
                    <a:pt x="164710" y="29439"/>
                    <a:pt x="164817" y="29662"/>
                  </a:cubicBezTo>
                  <a:lnTo>
                    <a:pt x="164933" y="29778"/>
                  </a:lnTo>
                  <a:cubicBezTo>
                    <a:pt x="164933" y="29778"/>
                    <a:pt x="164933" y="29662"/>
                    <a:pt x="165040" y="29662"/>
                  </a:cubicBezTo>
                  <a:cubicBezTo>
                    <a:pt x="165156" y="29439"/>
                    <a:pt x="165379" y="29216"/>
                    <a:pt x="165602" y="28993"/>
                  </a:cubicBezTo>
                  <a:lnTo>
                    <a:pt x="165825" y="28770"/>
                  </a:lnTo>
                  <a:cubicBezTo>
                    <a:pt x="165932" y="28770"/>
                    <a:pt x="166048" y="28663"/>
                    <a:pt x="166271" y="28663"/>
                  </a:cubicBezTo>
                  <a:cubicBezTo>
                    <a:pt x="166378" y="28663"/>
                    <a:pt x="166378" y="28663"/>
                    <a:pt x="166378" y="28770"/>
                  </a:cubicBezTo>
                  <a:cubicBezTo>
                    <a:pt x="166494" y="28770"/>
                    <a:pt x="166494" y="28886"/>
                    <a:pt x="166378" y="28993"/>
                  </a:cubicBezTo>
                  <a:cubicBezTo>
                    <a:pt x="166271" y="29109"/>
                    <a:pt x="166155" y="29332"/>
                    <a:pt x="165932" y="29555"/>
                  </a:cubicBezTo>
                  <a:cubicBezTo>
                    <a:pt x="165932" y="29583"/>
                    <a:pt x="165932" y="29604"/>
                    <a:pt x="165930" y="29619"/>
                  </a:cubicBezTo>
                  <a:lnTo>
                    <a:pt x="165930" y="29619"/>
                  </a:lnTo>
                  <a:cubicBezTo>
                    <a:pt x="166118" y="29555"/>
                    <a:pt x="166306" y="29555"/>
                    <a:pt x="166494" y="29555"/>
                  </a:cubicBezTo>
                  <a:cubicBezTo>
                    <a:pt x="166717" y="29439"/>
                    <a:pt x="166940" y="29439"/>
                    <a:pt x="167163" y="29439"/>
                  </a:cubicBezTo>
                  <a:lnTo>
                    <a:pt x="167493" y="29439"/>
                  </a:lnTo>
                  <a:cubicBezTo>
                    <a:pt x="167493" y="29439"/>
                    <a:pt x="167609" y="29662"/>
                    <a:pt x="167493" y="29662"/>
                  </a:cubicBezTo>
                  <a:cubicBezTo>
                    <a:pt x="167270" y="29885"/>
                    <a:pt x="167047" y="30001"/>
                    <a:pt x="166717" y="30108"/>
                  </a:cubicBezTo>
                  <a:lnTo>
                    <a:pt x="166048" y="30447"/>
                  </a:lnTo>
                  <a:lnTo>
                    <a:pt x="165932" y="30555"/>
                  </a:lnTo>
                  <a:cubicBezTo>
                    <a:pt x="167609" y="30555"/>
                    <a:pt x="170616" y="31117"/>
                    <a:pt x="173408" y="35015"/>
                  </a:cubicBezTo>
                  <a:cubicBezTo>
                    <a:pt x="177422" y="40707"/>
                    <a:pt x="177083" y="54534"/>
                    <a:pt x="177083" y="54534"/>
                  </a:cubicBezTo>
                  <a:cubicBezTo>
                    <a:pt x="175638" y="55533"/>
                    <a:pt x="174184" y="55872"/>
                    <a:pt x="173069" y="55872"/>
                  </a:cubicBezTo>
                  <a:cubicBezTo>
                    <a:pt x="172623" y="55872"/>
                    <a:pt x="172177" y="55756"/>
                    <a:pt x="171847" y="55756"/>
                  </a:cubicBezTo>
                  <a:cubicBezTo>
                    <a:pt x="171847" y="58103"/>
                    <a:pt x="171954" y="60217"/>
                    <a:pt x="171954" y="61448"/>
                  </a:cubicBezTo>
                  <a:lnTo>
                    <a:pt x="172070" y="61448"/>
                  </a:lnTo>
                  <a:lnTo>
                    <a:pt x="192588" y="60556"/>
                  </a:lnTo>
                  <a:lnTo>
                    <a:pt x="182659" y="38137"/>
                  </a:lnTo>
                  <a:cubicBezTo>
                    <a:pt x="187343" y="33008"/>
                    <a:pt x="198048" y="29109"/>
                    <a:pt x="198048" y="29109"/>
                  </a:cubicBezTo>
                  <a:cubicBezTo>
                    <a:pt x="198048" y="29109"/>
                    <a:pt x="216782" y="59325"/>
                    <a:pt x="211545" y="71814"/>
                  </a:cubicBezTo>
                  <a:cubicBezTo>
                    <a:pt x="207977" y="80182"/>
                    <a:pt x="196826" y="81520"/>
                    <a:pt x="189912" y="81520"/>
                  </a:cubicBezTo>
                  <a:cubicBezTo>
                    <a:pt x="187789" y="81520"/>
                    <a:pt x="186120" y="81404"/>
                    <a:pt x="185112" y="81297"/>
                  </a:cubicBezTo>
                  <a:cubicBezTo>
                    <a:pt x="184443" y="81181"/>
                    <a:pt x="183997" y="81181"/>
                    <a:pt x="183890" y="81181"/>
                  </a:cubicBezTo>
                  <a:cubicBezTo>
                    <a:pt x="183890" y="81181"/>
                    <a:pt x="183890" y="81404"/>
                    <a:pt x="183997" y="81851"/>
                  </a:cubicBezTo>
                  <a:cubicBezTo>
                    <a:pt x="184220" y="82636"/>
                    <a:pt x="184443" y="83528"/>
                    <a:pt x="184559" y="84527"/>
                  </a:cubicBezTo>
                  <a:lnTo>
                    <a:pt x="184443" y="84527"/>
                  </a:lnTo>
                  <a:cubicBezTo>
                    <a:pt x="184782" y="86311"/>
                    <a:pt x="185005" y="88541"/>
                    <a:pt x="185112" y="90664"/>
                  </a:cubicBezTo>
                  <a:cubicBezTo>
                    <a:pt x="185228" y="93225"/>
                    <a:pt x="184220" y="99139"/>
                    <a:pt x="183328" y="104153"/>
                  </a:cubicBezTo>
                  <a:cubicBezTo>
                    <a:pt x="196041" y="109952"/>
                    <a:pt x="216559" y="123333"/>
                    <a:pt x="220350" y="144744"/>
                  </a:cubicBezTo>
                  <a:lnTo>
                    <a:pt x="22035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1" name="Google Shape;1371;p51"/>
            <p:cNvSpPr/>
            <p:nvPr/>
          </p:nvSpPr>
          <p:spPr>
            <a:xfrm>
              <a:off x="5613050" y="3499125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0" y="0"/>
                  </a:moveTo>
                  <a:lnTo>
                    <a:pt x="0" y="7922"/>
                  </a:lnTo>
                  <a:lnTo>
                    <a:pt x="18957" y="7922"/>
                  </a:lnTo>
                  <a:lnTo>
                    <a:pt x="18957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2" name="Google Shape;1372;p51"/>
            <p:cNvSpPr/>
            <p:nvPr/>
          </p:nvSpPr>
          <p:spPr>
            <a:xfrm>
              <a:off x="5819350" y="3231500"/>
              <a:ext cx="473950" cy="198050"/>
            </a:xfrm>
            <a:custGeom>
              <a:avLst/>
              <a:gdLst/>
              <a:ahLst/>
              <a:cxnLst/>
              <a:rect l="l" t="t" r="r" b="b"/>
              <a:pathLst>
                <a:path w="18958" h="7922" extrusionOk="0">
                  <a:moveTo>
                    <a:pt x="0" y="0"/>
                  </a:moveTo>
                  <a:lnTo>
                    <a:pt x="0" y="7922"/>
                  </a:lnTo>
                  <a:lnTo>
                    <a:pt x="18957" y="7922"/>
                  </a:lnTo>
                  <a:lnTo>
                    <a:pt x="18957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3" name="Google Shape;1373;p51"/>
            <p:cNvSpPr/>
            <p:nvPr/>
          </p:nvSpPr>
          <p:spPr>
            <a:xfrm>
              <a:off x="4891100" y="1358075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1" y="0"/>
                  </a:moveTo>
                  <a:lnTo>
                    <a:pt x="1" y="7922"/>
                  </a:lnTo>
                  <a:lnTo>
                    <a:pt x="18958" y="7922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4" name="Google Shape;1374;p51"/>
            <p:cNvSpPr/>
            <p:nvPr/>
          </p:nvSpPr>
          <p:spPr>
            <a:xfrm>
              <a:off x="5088925" y="1123900"/>
              <a:ext cx="473950" cy="195175"/>
            </a:xfrm>
            <a:custGeom>
              <a:avLst/>
              <a:gdLst/>
              <a:ahLst/>
              <a:cxnLst/>
              <a:rect l="l" t="t" r="r" b="b"/>
              <a:pathLst>
                <a:path w="18958" h="7807" extrusionOk="0">
                  <a:moveTo>
                    <a:pt x="1" y="0"/>
                  </a:moveTo>
                  <a:lnTo>
                    <a:pt x="1" y="7806"/>
                  </a:lnTo>
                  <a:lnTo>
                    <a:pt x="18958" y="7806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5" name="Google Shape;1375;p51"/>
            <p:cNvSpPr/>
            <p:nvPr/>
          </p:nvSpPr>
          <p:spPr>
            <a:xfrm>
              <a:off x="1027175" y="1118325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1" y="0"/>
                  </a:moveTo>
                  <a:lnTo>
                    <a:pt x="1" y="7922"/>
                  </a:lnTo>
                  <a:lnTo>
                    <a:pt x="18958" y="7922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6" name="Google Shape;1376;p51"/>
            <p:cNvSpPr/>
            <p:nvPr/>
          </p:nvSpPr>
          <p:spPr>
            <a:xfrm>
              <a:off x="1553975" y="1118325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0" y="0"/>
                  </a:moveTo>
                  <a:lnTo>
                    <a:pt x="0" y="7922"/>
                  </a:lnTo>
                  <a:lnTo>
                    <a:pt x="18957" y="7922"/>
                  </a:lnTo>
                  <a:lnTo>
                    <a:pt x="18957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7" name="Google Shape;1377;p51"/>
            <p:cNvSpPr/>
            <p:nvPr/>
          </p:nvSpPr>
          <p:spPr>
            <a:xfrm>
              <a:off x="929500" y="1372125"/>
              <a:ext cx="471275" cy="195175"/>
            </a:xfrm>
            <a:custGeom>
              <a:avLst/>
              <a:gdLst/>
              <a:ahLst/>
              <a:cxnLst/>
              <a:rect l="l" t="t" r="r" b="b"/>
              <a:pathLst>
                <a:path w="18851" h="7807" extrusionOk="0">
                  <a:moveTo>
                    <a:pt x="0" y="0"/>
                  </a:moveTo>
                  <a:lnTo>
                    <a:pt x="0" y="7806"/>
                  </a:lnTo>
                  <a:lnTo>
                    <a:pt x="18850" y="7806"/>
                  </a:lnTo>
                  <a:lnTo>
                    <a:pt x="18850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8" name="Google Shape;1378;p51"/>
            <p:cNvSpPr/>
            <p:nvPr/>
          </p:nvSpPr>
          <p:spPr>
            <a:xfrm>
              <a:off x="3460850" y="4162625"/>
              <a:ext cx="473950" cy="195175"/>
            </a:xfrm>
            <a:custGeom>
              <a:avLst/>
              <a:gdLst/>
              <a:ahLst/>
              <a:cxnLst/>
              <a:rect l="l" t="t" r="r" b="b"/>
              <a:pathLst>
                <a:path w="18958" h="7807" extrusionOk="0">
                  <a:moveTo>
                    <a:pt x="0" y="0"/>
                  </a:moveTo>
                  <a:lnTo>
                    <a:pt x="0" y="7806"/>
                  </a:lnTo>
                  <a:lnTo>
                    <a:pt x="18957" y="7806"/>
                  </a:lnTo>
                  <a:lnTo>
                    <a:pt x="18957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9" name="Google Shape;1379;p51"/>
            <p:cNvSpPr/>
            <p:nvPr/>
          </p:nvSpPr>
          <p:spPr>
            <a:xfrm>
              <a:off x="3982275" y="4162625"/>
              <a:ext cx="473950" cy="195175"/>
            </a:xfrm>
            <a:custGeom>
              <a:avLst/>
              <a:gdLst/>
              <a:ahLst/>
              <a:cxnLst/>
              <a:rect l="l" t="t" r="r" b="b"/>
              <a:pathLst>
                <a:path w="18958" h="7807" extrusionOk="0">
                  <a:moveTo>
                    <a:pt x="1" y="0"/>
                  </a:moveTo>
                  <a:lnTo>
                    <a:pt x="1" y="7806"/>
                  </a:lnTo>
                  <a:lnTo>
                    <a:pt x="18958" y="7806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0" name="Google Shape;1380;p51"/>
            <p:cNvSpPr/>
            <p:nvPr/>
          </p:nvSpPr>
          <p:spPr>
            <a:xfrm>
              <a:off x="3731375" y="4396800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0" y="0"/>
                  </a:moveTo>
                  <a:lnTo>
                    <a:pt x="0" y="7922"/>
                  </a:lnTo>
                  <a:lnTo>
                    <a:pt x="18958" y="7922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1" name="Google Shape;1381;p51"/>
            <p:cNvSpPr/>
            <p:nvPr/>
          </p:nvSpPr>
          <p:spPr>
            <a:xfrm>
              <a:off x="238125" y="845125"/>
              <a:ext cx="7142425" cy="4014475"/>
            </a:xfrm>
            <a:custGeom>
              <a:avLst/>
              <a:gdLst/>
              <a:ahLst/>
              <a:cxnLst/>
              <a:rect l="l" t="t" r="r" b="b"/>
              <a:pathLst>
                <a:path w="285697" h="160579" extrusionOk="0">
                  <a:moveTo>
                    <a:pt x="158688" y="142067"/>
                  </a:moveTo>
                  <a:lnTo>
                    <a:pt x="158688" y="149989"/>
                  </a:lnTo>
                  <a:lnTo>
                    <a:pt x="139730" y="149989"/>
                  </a:lnTo>
                  <a:lnTo>
                    <a:pt x="139730" y="142067"/>
                  </a:lnTo>
                  <a:close/>
                  <a:moveTo>
                    <a:pt x="0" y="0"/>
                  </a:moveTo>
                  <a:lnTo>
                    <a:pt x="0" y="141737"/>
                  </a:lnTo>
                  <a:lnTo>
                    <a:pt x="113520" y="141737"/>
                  </a:lnTo>
                  <a:lnTo>
                    <a:pt x="113520" y="160579"/>
                  </a:lnTo>
                  <a:lnTo>
                    <a:pt x="285696" y="160579"/>
                  </a:lnTo>
                  <a:lnTo>
                    <a:pt x="285696" y="144744"/>
                  </a:lnTo>
                  <a:cubicBezTo>
                    <a:pt x="281905" y="123333"/>
                    <a:pt x="261387" y="109952"/>
                    <a:pt x="248674" y="104153"/>
                  </a:cubicBezTo>
                  <a:cubicBezTo>
                    <a:pt x="247898" y="108614"/>
                    <a:pt x="247113" y="112298"/>
                    <a:pt x="247113" y="112298"/>
                  </a:cubicBezTo>
                  <a:cubicBezTo>
                    <a:pt x="247675" y="113190"/>
                    <a:pt x="248228" y="114189"/>
                    <a:pt x="248790" y="115197"/>
                  </a:cubicBezTo>
                  <a:cubicBezTo>
                    <a:pt x="254919" y="127910"/>
                    <a:pt x="257149" y="151551"/>
                    <a:pt x="257711" y="160472"/>
                  </a:cubicBezTo>
                  <a:lnTo>
                    <a:pt x="200500" y="160472"/>
                  </a:lnTo>
                  <a:cubicBezTo>
                    <a:pt x="199501" y="138499"/>
                    <a:pt x="206638" y="122441"/>
                    <a:pt x="209868" y="116420"/>
                  </a:cubicBezTo>
                  <a:cubicBezTo>
                    <a:pt x="210760" y="114635"/>
                    <a:pt x="211429" y="113636"/>
                    <a:pt x="211429" y="113636"/>
                  </a:cubicBezTo>
                  <a:lnTo>
                    <a:pt x="210760" y="108507"/>
                  </a:lnTo>
                  <a:cubicBezTo>
                    <a:pt x="203293" y="111406"/>
                    <a:pt x="195487" y="114974"/>
                    <a:pt x="187788" y="118427"/>
                  </a:cubicBezTo>
                  <a:cubicBezTo>
                    <a:pt x="175861" y="124002"/>
                    <a:pt x="164263" y="129471"/>
                    <a:pt x="155003" y="132700"/>
                  </a:cubicBezTo>
                  <a:lnTo>
                    <a:pt x="168724" y="132700"/>
                  </a:lnTo>
                  <a:lnTo>
                    <a:pt x="168724" y="140506"/>
                  </a:lnTo>
                  <a:lnTo>
                    <a:pt x="149767" y="140506"/>
                  </a:lnTo>
                  <a:lnTo>
                    <a:pt x="149767" y="134262"/>
                  </a:lnTo>
                  <a:cubicBezTo>
                    <a:pt x="149097" y="134485"/>
                    <a:pt x="148535" y="134601"/>
                    <a:pt x="147866" y="134708"/>
                  </a:cubicBezTo>
                  <a:lnTo>
                    <a:pt x="147866" y="140506"/>
                  </a:lnTo>
                  <a:lnTo>
                    <a:pt x="128909" y="140506"/>
                  </a:lnTo>
                  <a:lnTo>
                    <a:pt x="128909" y="132700"/>
                  </a:lnTo>
                  <a:lnTo>
                    <a:pt x="136269" y="132700"/>
                  </a:lnTo>
                  <a:cubicBezTo>
                    <a:pt x="133593" y="129248"/>
                    <a:pt x="133263" y="123333"/>
                    <a:pt x="134039" y="116196"/>
                  </a:cubicBezTo>
                  <a:lnTo>
                    <a:pt x="40261" y="116196"/>
                  </a:lnTo>
                  <a:lnTo>
                    <a:pt x="40261" y="28886"/>
                  </a:lnTo>
                  <a:lnTo>
                    <a:pt x="27655" y="28886"/>
                  </a:lnTo>
                  <a:lnTo>
                    <a:pt x="27655" y="21080"/>
                  </a:lnTo>
                  <a:lnTo>
                    <a:pt x="40261" y="21080"/>
                  </a:lnTo>
                  <a:lnTo>
                    <a:pt x="40261" y="18850"/>
                  </a:lnTo>
                  <a:lnTo>
                    <a:pt x="31563" y="18850"/>
                  </a:lnTo>
                  <a:lnTo>
                    <a:pt x="31563" y="10928"/>
                  </a:lnTo>
                  <a:lnTo>
                    <a:pt x="50520" y="10928"/>
                  </a:lnTo>
                  <a:lnTo>
                    <a:pt x="50520" y="18511"/>
                  </a:lnTo>
                  <a:lnTo>
                    <a:pt x="52634" y="18511"/>
                  </a:lnTo>
                  <a:lnTo>
                    <a:pt x="52634" y="10928"/>
                  </a:lnTo>
                  <a:lnTo>
                    <a:pt x="71591" y="10928"/>
                  </a:lnTo>
                  <a:lnTo>
                    <a:pt x="71591" y="18511"/>
                  </a:lnTo>
                  <a:lnTo>
                    <a:pt x="79397" y="18511"/>
                  </a:lnTo>
                  <a:cubicBezTo>
                    <a:pt x="80735" y="13382"/>
                    <a:pt x="81405" y="9483"/>
                    <a:pt x="80735" y="7699"/>
                  </a:cubicBezTo>
                  <a:cubicBezTo>
                    <a:pt x="79397" y="4461"/>
                    <a:pt x="72822" y="1784"/>
                    <a:pt x="65347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1027175" y="1118325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1" y="0"/>
                  </a:moveTo>
                  <a:lnTo>
                    <a:pt x="1" y="7922"/>
                  </a:lnTo>
                  <a:lnTo>
                    <a:pt x="8699" y="7922"/>
                  </a:lnTo>
                  <a:lnTo>
                    <a:pt x="8699" y="7583"/>
                  </a:lnTo>
                  <a:lnTo>
                    <a:pt x="18958" y="7583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1553975" y="1118325"/>
              <a:ext cx="473950" cy="189600"/>
            </a:xfrm>
            <a:custGeom>
              <a:avLst/>
              <a:gdLst/>
              <a:ahLst/>
              <a:cxnLst/>
              <a:rect l="l" t="t" r="r" b="b"/>
              <a:pathLst>
                <a:path w="18958" h="7584" extrusionOk="0">
                  <a:moveTo>
                    <a:pt x="0" y="0"/>
                  </a:moveTo>
                  <a:lnTo>
                    <a:pt x="0" y="7583"/>
                  </a:lnTo>
                  <a:lnTo>
                    <a:pt x="18957" y="7583"/>
                  </a:lnTo>
                  <a:lnTo>
                    <a:pt x="18957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4" name="Google Shape;1384;p51"/>
            <p:cNvSpPr/>
            <p:nvPr/>
          </p:nvSpPr>
          <p:spPr>
            <a:xfrm>
              <a:off x="929500" y="1372125"/>
              <a:ext cx="315150" cy="195175"/>
            </a:xfrm>
            <a:custGeom>
              <a:avLst/>
              <a:gdLst/>
              <a:ahLst/>
              <a:cxnLst/>
              <a:rect l="l" t="t" r="r" b="b"/>
              <a:pathLst>
                <a:path w="12606" h="7807" extrusionOk="0">
                  <a:moveTo>
                    <a:pt x="0" y="0"/>
                  </a:moveTo>
                  <a:lnTo>
                    <a:pt x="0" y="7806"/>
                  </a:lnTo>
                  <a:lnTo>
                    <a:pt x="12606" y="7806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3460850" y="4162625"/>
              <a:ext cx="473950" cy="195175"/>
            </a:xfrm>
            <a:custGeom>
              <a:avLst/>
              <a:gdLst/>
              <a:ahLst/>
              <a:cxnLst/>
              <a:rect l="l" t="t" r="r" b="b"/>
              <a:pathLst>
                <a:path w="18958" h="7807" extrusionOk="0">
                  <a:moveTo>
                    <a:pt x="0" y="0"/>
                  </a:moveTo>
                  <a:lnTo>
                    <a:pt x="0" y="7806"/>
                  </a:lnTo>
                  <a:lnTo>
                    <a:pt x="18957" y="7806"/>
                  </a:lnTo>
                  <a:lnTo>
                    <a:pt x="18957" y="2008"/>
                  </a:lnTo>
                  <a:cubicBezTo>
                    <a:pt x="17066" y="2454"/>
                    <a:pt x="15282" y="2677"/>
                    <a:pt x="13828" y="2677"/>
                  </a:cubicBezTo>
                  <a:cubicBezTo>
                    <a:pt x="11597" y="2677"/>
                    <a:pt x="9813" y="2231"/>
                    <a:pt x="8591" y="1232"/>
                  </a:cubicBezTo>
                  <a:lnTo>
                    <a:pt x="7360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3982275" y="4162625"/>
              <a:ext cx="473950" cy="195175"/>
            </a:xfrm>
            <a:custGeom>
              <a:avLst/>
              <a:gdLst/>
              <a:ahLst/>
              <a:cxnLst/>
              <a:rect l="l" t="t" r="r" b="b"/>
              <a:pathLst>
                <a:path w="18958" h="7807" extrusionOk="0">
                  <a:moveTo>
                    <a:pt x="5237" y="0"/>
                  </a:moveTo>
                  <a:cubicBezTo>
                    <a:pt x="3453" y="562"/>
                    <a:pt x="1669" y="1116"/>
                    <a:pt x="1" y="1562"/>
                  </a:cubicBezTo>
                  <a:lnTo>
                    <a:pt x="1" y="7806"/>
                  </a:lnTo>
                  <a:lnTo>
                    <a:pt x="18958" y="7806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7" name="Google Shape;1387;p51"/>
            <p:cNvSpPr/>
            <p:nvPr/>
          </p:nvSpPr>
          <p:spPr>
            <a:xfrm>
              <a:off x="3731375" y="4396800"/>
              <a:ext cx="473950" cy="198075"/>
            </a:xfrm>
            <a:custGeom>
              <a:avLst/>
              <a:gdLst/>
              <a:ahLst/>
              <a:cxnLst/>
              <a:rect l="l" t="t" r="r" b="b"/>
              <a:pathLst>
                <a:path w="18958" h="7923" extrusionOk="0">
                  <a:moveTo>
                    <a:pt x="0" y="0"/>
                  </a:moveTo>
                  <a:lnTo>
                    <a:pt x="0" y="7922"/>
                  </a:lnTo>
                  <a:lnTo>
                    <a:pt x="18958" y="7922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919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949125" y="1291174"/>
              <a:ext cx="3953150" cy="2442150"/>
            </a:xfrm>
            <a:custGeom>
              <a:avLst/>
              <a:gdLst/>
              <a:ahLst/>
              <a:cxnLst/>
              <a:rect l="l" t="t" r="r" b="b"/>
              <a:pathLst>
                <a:path w="145637" h="96348" extrusionOk="0">
                  <a:moveTo>
                    <a:pt x="1" y="0"/>
                  </a:moveTo>
                  <a:lnTo>
                    <a:pt x="1" y="96347"/>
                  </a:lnTo>
                  <a:lnTo>
                    <a:pt x="145637" y="96347"/>
                  </a:lnTo>
                  <a:lnTo>
                    <a:pt x="145637" y="0"/>
                  </a:ln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935075" y="1275243"/>
              <a:ext cx="3983926" cy="2474808"/>
            </a:xfrm>
            <a:custGeom>
              <a:avLst/>
              <a:gdLst/>
              <a:ahLst/>
              <a:cxnLst/>
              <a:rect l="l" t="t" r="r" b="b"/>
              <a:pathLst>
                <a:path w="146975" h="97686" extrusionOk="0">
                  <a:moveTo>
                    <a:pt x="145637" y="1338"/>
                  </a:moveTo>
                  <a:lnTo>
                    <a:pt x="145637" y="96347"/>
                  </a:lnTo>
                  <a:lnTo>
                    <a:pt x="1339" y="96347"/>
                  </a:lnTo>
                  <a:lnTo>
                    <a:pt x="1339" y="1338"/>
                  </a:lnTo>
                  <a:close/>
                  <a:moveTo>
                    <a:pt x="1" y="0"/>
                  </a:moveTo>
                  <a:lnTo>
                    <a:pt x="1" y="97685"/>
                  </a:lnTo>
                  <a:lnTo>
                    <a:pt x="146975" y="97685"/>
                  </a:lnTo>
                  <a:lnTo>
                    <a:pt x="146975" y="97016"/>
                  </a:lnTo>
                  <a:lnTo>
                    <a:pt x="146975" y="0"/>
                  </a:ln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1409001" y="1503125"/>
              <a:ext cx="3055474" cy="1842800"/>
            </a:xfrm>
            <a:custGeom>
              <a:avLst/>
              <a:gdLst/>
              <a:ahLst/>
              <a:cxnLst/>
              <a:rect l="l" t="t" r="r" b="b"/>
              <a:pathLst>
                <a:path w="110506" h="65348" extrusionOk="0">
                  <a:moveTo>
                    <a:pt x="22303" y="1"/>
                  </a:moveTo>
                  <a:cubicBezTo>
                    <a:pt x="21741" y="1"/>
                    <a:pt x="21188" y="224"/>
                    <a:pt x="20626" y="554"/>
                  </a:cubicBezTo>
                  <a:cubicBezTo>
                    <a:pt x="17397" y="2561"/>
                    <a:pt x="13828" y="4123"/>
                    <a:pt x="10813" y="6353"/>
                  </a:cubicBezTo>
                  <a:cubicBezTo>
                    <a:pt x="9029" y="7691"/>
                    <a:pt x="7584" y="9145"/>
                    <a:pt x="6469" y="10929"/>
                  </a:cubicBezTo>
                  <a:cubicBezTo>
                    <a:pt x="6353" y="10929"/>
                    <a:pt x="6353" y="11036"/>
                    <a:pt x="6353" y="11152"/>
                  </a:cubicBezTo>
                  <a:cubicBezTo>
                    <a:pt x="3230" y="15274"/>
                    <a:pt x="1116" y="20180"/>
                    <a:pt x="1" y="25310"/>
                  </a:cubicBezTo>
                  <a:cubicBezTo>
                    <a:pt x="1" y="25426"/>
                    <a:pt x="108" y="25649"/>
                    <a:pt x="224" y="25649"/>
                  </a:cubicBezTo>
                  <a:cubicBezTo>
                    <a:pt x="224" y="25649"/>
                    <a:pt x="224" y="25533"/>
                    <a:pt x="331" y="25533"/>
                  </a:cubicBezTo>
                  <a:lnTo>
                    <a:pt x="3346" y="23526"/>
                  </a:lnTo>
                  <a:lnTo>
                    <a:pt x="3346" y="23526"/>
                  </a:lnTo>
                  <a:cubicBezTo>
                    <a:pt x="554" y="32670"/>
                    <a:pt x="1223" y="42706"/>
                    <a:pt x="4907" y="51520"/>
                  </a:cubicBezTo>
                  <a:cubicBezTo>
                    <a:pt x="6023" y="54080"/>
                    <a:pt x="7361" y="56534"/>
                    <a:pt x="8922" y="58764"/>
                  </a:cubicBezTo>
                  <a:cubicBezTo>
                    <a:pt x="8922" y="58880"/>
                    <a:pt x="9029" y="58880"/>
                    <a:pt x="9145" y="58880"/>
                  </a:cubicBezTo>
                  <a:cubicBezTo>
                    <a:pt x="9252" y="58880"/>
                    <a:pt x="9368" y="58880"/>
                    <a:pt x="9368" y="58657"/>
                  </a:cubicBezTo>
                  <a:cubicBezTo>
                    <a:pt x="9475" y="57872"/>
                    <a:pt x="9698" y="57096"/>
                    <a:pt x="9814" y="56311"/>
                  </a:cubicBezTo>
                  <a:cubicBezTo>
                    <a:pt x="15390" y="60664"/>
                    <a:pt x="21964" y="63117"/>
                    <a:pt x="28878" y="64232"/>
                  </a:cubicBezTo>
                  <a:cubicBezTo>
                    <a:pt x="33785" y="65125"/>
                    <a:pt x="38807" y="65348"/>
                    <a:pt x="43821" y="65348"/>
                  </a:cubicBezTo>
                  <a:cubicBezTo>
                    <a:pt x="46836" y="65348"/>
                    <a:pt x="49843" y="65348"/>
                    <a:pt x="52858" y="65232"/>
                  </a:cubicBezTo>
                  <a:cubicBezTo>
                    <a:pt x="55641" y="65125"/>
                    <a:pt x="58434" y="65009"/>
                    <a:pt x="61217" y="65009"/>
                  </a:cubicBezTo>
                  <a:cubicBezTo>
                    <a:pt x="63340" y="65009"/>
                    <a:pt x="65455" y="65125"/>
                    <a:pt x="67462" y="65232"/>
                  </a:cubicBezTo>
                  <a:cubicBezTo>
                    <a:pt x="67801" y="65232"/>
                    <a:pt x="67801" y="64902"/>
                    <a:pt x="67685" y="64786"/>
                  </a:cubicBezTo>
                  <a:cubicBezTo>
                    <a:pt x="67578" y="64563"/>
                    <a:pt x="67355" y="64455"/>
                    <a:pt x="67239" y="64232"/>
                  </a:cubicBezTo>
                  <a:lnTo>
                    <a:pt x="67239" y="64232"/>
                  </a:lnTo>
                  <a:cubicBezTo>
                    <a:pt x="68354" y="64563"/>
                    <a:pt x="69469" y="64678"/>
                    <a:pt x="70584" y="64678"/>
                  </a:cubicBezTo>
                  <a:cubicBezTo>
                    <a:pt x="71592" y="64678"/>
                    <a:pt x="72707" y="64563"/>
                    <a:pt x="73707" y="64455"/>
                  </a:cubicBezTo>
                  <a:cubicBezTo>
                    <a:pt x="76383" y="64009"/>
                    <a:pt x="79175" y="63340"/>
                    <a:pt x="81851" y="62555"/>
                  </a:cubicBezTo>
                  <a:cubicBezTo>
                    <a:pt x="84635" y="61779"/>
                    <a:pt x="87311" y="60887"/>
                    <a:pt x="89987" y="59772"/>
                  </a:cubicBezTo>
                  <a:cubicBezTo>
                    <a:pt x="92334" y="58764"/>
                    <a:pt x="94671" y="57649"/>
                    <a:pt x="96678" y="55980"/>
                  </a:cubicBezTo>
                  <a:cubicBezTo>
                    <a:pt x="98801" y="54196"/>
                    <a:pt x="100586" y="52073"/>
                    <a:pt x="102370" y="50066"/>
                  </a:cubicBezTo>
                  <a:cubicBezTo>
                    <a:pt x="104038" y="48175"/>
                    <a:pt x="105715" y="46167"/>
                    <a:pt x="107053" y="44044"/>
                  </a:cubicBezTo>
                  <a:cubicBezTo>
                    <a:pt x="108392" y="41930"/>
                    <a:pt x="109507" y="39584"/>
                    <a:pt x="110060" y="37130"/>
                  </a:cubicBezTo>
                  <a:cubicBezTo>
                    <a:pt x="110506" y="34677"/>
                    <a:pt x="110506" y="32117"/>
                    <a:pt x="110176" y="29663"/>
                  </a:cubicBezTo>
                  <a:cubicBezTo>
                    <a:pt x="109284" y="23749"/>
                    <a:pt x="106384" y="18289"/>
                    <a:pt x="103262" y="13160"/>
                  </a:cubicBezTo>
                  <a:cubicBezTo>
                    <a:pt x="103146" y="13044"/>
                    <a:pt x="103146" y="13044"/>
                    <a:pt x="103039" y="13044"/>
                  </a:cubicBezTo>
                  <a:cubicBezTo>
                    <a:pt x="102923" y="13044"/>
                    <a:pt x="102816" y="13044"/>
                    <a:pt x="102816" y="13160"/>
                  </a:cubicBezTo>
                  <a:cubicBezTo>
                    <a:pt x="102816" y="13044"/>
                    <a:pt x="102700" y="13044"/>
                    <a:pt x="102700" y="13044"/>
                  </a:cubicBezTo>
                  <a:cubicBezTo>
                    <a:pt x="102593" y="13044"/>
                    <a:pt x="102593" y="13160"/>
                    <a:pt x="102593" y="13160"/>
                  </a:cubicBezTo>
                  <a:lnTo>
                    <a:pt x="102593" y="15390"/>
                  </a:lnTo>
                  <a:cubicBezTo>
                    <a:pt x="101362" y="11821"/>
                    <a:pt x="98685" y="9029"/>
                    <a:pt x="95456" y="7138"/>
                  </a:cubicBezTo>
                  <a:cubicBezTo>
                    <a:pt x="91549" y="4569"/>
                    <a:pt x="86865" y="3230"/>
                    <a:pt x="82297" y="2338"/>
                  </a:cubicBezTo>
                  <a:cubicBezTo>
                    <a:pt x="77052" y="1223"/>
                    <a:pt x="71592" y="893"/>
                    <a:pt x="66124" y="777"/>
                  </a:cubicBezTo>
                  <a:lnTo>
                    <a:pt x="65794" y="777"/>
                  </a:lnTo>
                  <a:cubicBezTo>
                    <a:pt x="60441" y="777"/>
                    <a:pt x="54972" y="1223"/>
                    <a:pt x="49620" y="1669"/>
                  </a:cubicBezTo>
                  <a:cubicBezTo>
                    <a:pt x="43937" y="2231"/>
                    <a:pt x="38245" y="3007"/>
                    <a:pt x="32670" y="4015"/>
                  </a:cubicBezTo>
                  <a:cubicBezTo>
                    <a:pt x="32001" y="4123"/>
                    <a:pt x="31332" y="4238"/>
                    <a:pt x="30555" y="4462"/>
                  </a:cubicBezTo>
                  <a:cubicBezTo>
                    <a:pt x="30332" y="4462"/>
                    <a:pt x="30332" y="4685"/>
                    <a:pt x="30332" y="4792"/>
                  </a:cubicBezTo>
                  <a:lnTo>
                    <a:pt x="30332" y="4908"/>
                  </a:lnTo>
                  <a:cubicBezTo>
                    <a:pt x="29993" y="4792"/>
                    <a:pt x="29663" y="4685"/>
                    <a:pt x="29324" y="4462"/>
                  </a:cubicBezTo>
                  <a:cubicBezTo>
                    <a:pt x="28878" y="4238"/>
                    <a:pt x="28325" y="4015"/>
                    <a:pt x="27879" y="3792"/>
                  </a:cubicBezTo>
                  <a:cubicBezTo>
                    <a:pt x="26987" y="3346"/>
                    <a:pt x="26095" y="2784"/>
                    <a:pt x="25310" y="2115"/>
                  </a:cubicBezTo>
                  <a:cubicBezTo>
                    <a:pt x="24534" y="1562"/>
                    <a:pt x="23972" y="670"/>
                    <a:pt x="23196" y="224"/>
                  </a:cubicBezTo>
                  <a:cubicBezTo>
                    <a:pt x="22857" y="1"/>
                    <a:pt x="22526" y="1"/>
                    <a:pt x="22303" y="1"/>
                  </a:cubicBezTo>
                  <a:close/>
                </a:path>
              </a:pathLst>
            </a:custGeom>
            <a:solidFill>
              <a:srgbClr val="4D44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1" name="Google Shape;1391;p51"/>
            <p:cNvSpPr/>
            <p:nvPr/>
          </p:nvSpPr>
          <p:spPr>
            <a:xfrm>
              <a:off x="1278075" y="1341350"/>
              <a:ext cx="967300" cy="1201675"/>
            </a:xfrm>
            <a:custGeom>
              <a:avLst/>
              <a:gdLst/>
              <a:ahLst/>
              <a:cxnLst/>
              <a:rect l="l" t="t" r="r" b="b"/>
              <a:pathLst>
                <a:path w="38692" h="48067" extrusionOk="0">
                  <a:moveTo>
                    <a:pt x="1" y="0"/>
                  </a:moveTo>
                  <a:lnTo>
                    <a:pt x="1" y="48067"/>
                  </a:lnTo>
                  <a:cubicBezTo>
                    <a:pt x="224" y="47505"/>
                    <a:pt x="447" y="46836"/>
                    <a:pt x="670" y="46283"/>
                  </a:cubicBezTo>
                  <a:cubicBezTo>
                    <a:pt x="777" y="46283"/>
                    <a:pt x="777" y="46167"/>
                    <a:pt x="777" y="46167"/>
                  </a:cubicBezTo>
                  <a:cubicBezTo>
                    <a:pt x="3007" y="39815"/>
                    <a:pt x="6130" y="33677"/>
                    <a:pt x="10144" y="28102"/>
                  </a:cubicBezTo>
                  <a:cubicBezTo>
                    <a:pt x="11152" y="26656"/>
                    <a:pt x="12267" y="25202"/>
                    <a:pt x="13382" y="23757"/>
                  </a:cubicBezTo>
                  <a:cubicBezTo>
                    <a:pt x="13605" y="24979"/>
                    <a:pt x="13605" y="26317"/>
                    <a:pt x="13489" y="27548"/>
                  </a:cubicBezTo>
                  <a:cubicBezTo>
                    <a:pt x="13382" y="27656"/>
                    <a:pt x="13605" y="27771"/>
                    <a:pt x="13712" y="27771"/>
                  </a:cubicBezTo>
                  <a:cubicBezTo>
                    <a:pt x="13712" y="27771"/>
                    <a:pt x="13828" y="27771"/>
                    <a:pt x="13828" y="27656"/>
                  </a:cubicBezTo>
                  <a:cubicBezTo>
                    <a:pt x="16282" y="22303"/>
                    <a:pt x="19511" y="17289"/>
                    <a:pt x="23303" y="12829"/>
                  </a:cubicBezTo>
                  <a:cubicBezTo>
                    <a:pt x="27210" y="8368"/>
                    <a:pt x="31671" y="4354"/>
                    <a:pt x="36684" y="1231"/>
                  </a:cubicBezTo>
                  <a:cubicBezTo>
                    <a:pt x="37353" y="785"/>
                    <a:pt x="38022" y="339"/>
                    <a:pt x="38691" y="0"/>
                  </a:cubicBezTo>
                  <a:close/>
                </a:path>
              </a:pathLst>
            </a:custGeom>
            <a:solidFill>
              <a:srgbClr val="4D44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4564825" y="1859875"/>
              <a:ext cx="320725" cy="1143050"/>
            </a:xfrm>
            <a:custGeom>
              <a:avLst/>
              <a:gdLst/>
              <a:ahLst/>
              <a:cxnLst/>
              <a:rect l="l" t="t" r="r" b="b"/>
              <a:pathLst>
                <a:path w="12829" h="45722" extrusionOk="0">
                  <a:moveTo>
                    <a:pt x="7806" y="1"/>
                  </a:moveTo>
                  <a:cubicBezTo>
                    <a:pt x="7699" y="1"/>
                    <a:pt x="7476" y="117"/>
                    <a:pt x="7476" y="340"/>
                  </a:cubicBezTo>
                  <a:cubicBezTo>
                    <a:pt x="6914" y="9261"/>
                    <a:pt x="7030" y="18289"/>
                    <a:pt x="5692" y="27210"/>
                  </a:cubicBezTo>
                  <a:cubicBezTo>
                    <a:pt x="4800" y="33571"/>
                    <a:pt x="3016" y="40038"/>
                    <a:pt x="0" y="45721"/>
                  </a:cubicBezTo>
                  <a:cubicBezTo>
                    <a:pt x="3462" y="43268"/>
                    <a:pt x="7360" y="41261"/>
                    <a:pt x="7360" y="41261"/>
                  </a:cubicBezTo>
                  <a:lnTo>
                    <a:pt x="12829" y="45721"/>
                  </a:lnTo>
                  <a:lnTo>
                    <a:pt x="12829" y="11268"/>
                  </a:lnTo>
                  <a:cubicBezTo>
                    <a:pt x="12490" y="10153"/>
                    <a:pt x="12267" y="9145"/>
                    <a:pt x="11937" y="8030"/>
                  </a:cubicBezTo>
                  <a:cubicBezTo>
                    <a:pt x="11375" y="6138"/>
                    <a:pt x="10929" y="4015"/>
                    <a:pt x="9813" y="2231"/>
                  </a:cubicBezTo>
                  <a:cubicBezTo>
                    <a:pt x="9367" y="1455"/>
                    <a:pt x="8814" y="670"/>
                    <a:pt x="8029" y="117"/>
                  </a:cubicBezTo>
                  <a:cubicBezTo>
                    <a:pt x="8029" y="1"/>
                    <a:pt x="7922" y="1"/>
                    <a:pt x="7806" y="1"/>
                  </a:cubicBezTo>
                  <a:close/>
                </a:path>
              </a:pathLst>
            </a:custGeom>
            <a:solidFill>
              <a:srgbClr val="4D44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4885525" y="2141550"/>
              <a:ext cx="16750" cy="872525"/>
            </a:xfrm>
            <a:custGeom>
              <a:avLst/>
              <a:gdLst/>
              <a:ahLst/>
              <a:cxnLst/>
              <a:rect l="l" t="t" r="r" b="b"/>
              <a:pathLst>
                <a:path w="670" h="34901" extrusionOk="0">
                  <a:moveTo>
                    <a:pt x="1" y="1"/>
                  </a:moveTo>
                  <a:lnTo>
                    <a:pt x="1" y="34454"/>
                  </a:lnTo>
                  <a:lnTo>
                    <a:pt x="670" y="34900"/>
                  </a:lnTo>
                  <a:lnTo>
                    <a:pt x="670" y="2454"/>
                  </a:lnTo>
                  <a:cubicBezTo>
                    <a:pt x="447" y="1562"/>
                    <a:pt x="224" y="777"/>
                    <a:pt x="1" y="1"/>
                  </a:cubicBezTo>
                  <a:close/>
                </a:path>
              </a:pathLst>
            </a:custGeom>
            <a:solidFill>
              <a:srgbClr val="DD7C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3519500" y="3150750"/>
              <a:ext cx="1366050" cy="565850"/>
            </a:xfrm>
            <a:custGeom>
              <a:avLst/>
              <a:gdLst/>
              <a:ahLst/>
              <a:cxnLst/>
              <a:rect l="l" t="t" r="r" b="b"/>
              <a:pathLst>
                <a:path w="54642" h="22634" extrusionOk="0">
                  <a:moveTo>
                    <a:pt x="38138" y="1"/>
                  </a:moveTo>
                  <a:cubicBezTo>
                    <a:pt x="36577" y="2008"/>
                    <a:pt x="34792" y="3792"/>
                    <a:pt x="32892" y="5460"/>
                  </a:cubicBezTo>
                  <a:cubicBezTo>
                    <a:pt x="33008" y="4791"/>
                    <a:pt x="33008" y="4015"/>
                    <a:pt x="32892" y="3346"/>
                  </a:cubicBezTo>
                  <a:cubicBezTo>
                    <a:pt x="32892" y="3230"/>
                    <a:pt x="32785" y="3123"/>
                    <a:pt x="32669" y="3123"/>
                  </a:cubicBezTo>
                  <a:cubicBezTo>
                    <a:pt x="32562" y="3123"/>
                    <a:pt x="32446" y="3123"/>
                    <a:pt x="32446" y="3230"/>
                  </a:cubicBezTo>
                  <a:cubicBezTo>
                    <a:pt x="28432" y="6575"/>
                    <a:pt x="24087" y="9591"/>
                    <a:pt x="19734" y="12490"/>
                  </a:cubicBezTo>
                  <a:cubicBezTo>
                    <a:pt x="15273" y="15273"/>
                    <a:pt x="10706" y="17727"/>
                    <a:pt x="6022" y="19957"/>
                  </a:cubicBezTo>
                  <a:cubicBezTo>
                    <a:pt x="4015" y="20965"/>
                    <a:pt x="2008" y="21857"/>
                    <a:pt x="0" y="22633"/>
                  </a:cubicBezTo>
                  <a:lnTo>
                    <a:pt x="54642" y="22633"/>
                  </a:lnTo>
                  <a:lnTo>
                    <a:pt x="54642" y="18842"/>
                  </a:lnTo>
                  <a:cubicBezTo>
                    <a:pt x="46497" y="15273"/>
                    <a:pt x="40145" y="4122"/>
                    <a:pt x="38138" y="1"/>
                  </a:cubicBezTo>
                  <a:close/>
                </a:path>
              </a:pathLst>
            </a:custGeom>
            <a:solidFill>
              <a:srgbClr val="4D44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6" name="Google Shape;1396;p51"/>
            <p:cNvSpPr/>
            <p:nvPr/>
          </p:nvSpPr>
          <p:spPr>
            <a:xfrm>
              <a:off x="3474900" y="3621775"/>
              <a:ext cx="1427375" cy="111550"/>
            </a:xfrm>
            <a:custGeom>
              <a:avLst/>
              <a:gdLst/>
              <a:ahLst/>
              <a:cxnLst/>
              <a:rect l="l" t="t" r="r" b="b"/>
              <a:pathLst>
                <a:path w="57095" h="4462" extrusionOk="0">
                  <a:moveTo>
                    <a:pt x="56426" y="1"/>
                  </a:moveTo>
                  <a:lnTo>
                    <a:pt x="56426" y="3792"/>
                  </a:lnTo>
                  <a:lnTo>
                    <a:pt x="1784" y="3792"/>
                  </a:lnTo>
                  <a:cubicBezTo>
                    <a:pt x="1115" y="4015"/>
                    <a:pt x="553" y="4238"/>
                    <a:pt x="0" y="4461"/>
                  </a:cubicBezTo>
                  <a:lnTo>
                    <a:pt x="57095" y="4461"/>
                  </a:lnTo>
                  <a:lnTo>
                    <a:pt x="57095" y="340"/>
                  </a:lnTo>
                  <a:lnTo>
                    <a:pt x="56426" y="1"/>
                  </a:lnTo>
                  <a:close/>
                </a:path>
              </a:pathLst>
            </a:custGeom>
            <a:solidFill>
              <a:srgbClr val="DD7C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7" name="Google Shape;1397;p51"/>
            <p:cNvSpPr/>
            <p:nvPr/>
          </p:nvSpPr>
          <p:spPr>
            <a:xfrm>
              <a:off x="1955425" y="2233450"/>
              <a:ext cx="36375" cy="39050"/>
            </a:xfrm>
            <a:custGeom>
              <a:avLst/>
              <a:gdLst/>
              <a:ahLst/>
              <a:cxnLst/>
              <a:rect l="l" t="t" r="r" b="b"/>
              <a:pathLst>
                <a:path w="1455" h="1562" extrusionOk="0">
                  <a:moveTo>
                    <a:pt x="669" y="0"/>
                  </a:moveTo>
                  <a:cubicBezTo>
                    <a:pt x="562" y="0"/>
                    <a:pt x="446" y="0"/>
                    <a:pt x="339" y="116"/>
                  </a:cubicBezTo>
                  <a:cubicBezTo>
                    <a:pt x="339" y="116"/>
                    <a:pt x="223" y="116"/>
                    <a:pt x="223" y="223"/>
                  </a:cubicBezTo>
                  <a:cubicBezTo>
                    <a:pt x="116" y="223"/>
                    <a:pt x="116" y="339"/>
                    <a:pt x="116" y="339"/>
                  </a:cubicBezTo>
                  <a:cubicBezTo>
                    <a:pt x="0" y="446"/>
                    <a:pt x="0" y="562"/>
                    <a:pt x="0" y="670"/>
                  </a:cubicBezTo>
                  <a:lnTo>
                    <a:pt x="0" y="785"/>
                  </a:lnTo>
                  <a:cubicBezTo>
                    <a:pt x="0" y="893"/>
                    <a:pt x="116" y="1009"/>
                    <a:pt x="223" y="1116"/>
                  </a:cubicBezTo>
                  <a:cubicBezTo>
                    <a:pt x="223" y="1232"/>
                    <a:pt x="339" y="1232"/>
                    <a:pt x="446" y="1339"/>
                  </a:cubicBezTo>
                  <a:cubicBezTo>
                    <a:pt x="446" y="1455"/>
                    <a:pt x="562" y="1455"/>
                    <a:pt x="562" y="1455"/>
                  </a:cubicBezTo>
                  <a:cubicBezTo>
                    <a:pt x="669" y="1562"/>
                    <a:pt x="785" y="1562"/>
                    <a:pt x="892" y="1562"/>
                  </a:cubicBezTo>
                  <a:cubicBezTo>
                    <a:pt x="892" y="1562"/>
                    <a:pt x="1008" y="1562"/>
                    <a:pt x="1115" y="1455"/>
                  </a:cubicBezTo>
                  <a:cubicBezTo>
                    <a:pt x="1231" y="1455"/>
                    <a:pt x="1231" y="1455"/>
                    <a:pt x="1338" y="1339"/>
                  </a:cubicBezTo>
                  <a:cubicBezTo>
                    <a:pt x="1338" y="1339"/>
                    <a:pt x="1338" y="1232"/>
                    <a:pt x="1454" y="1232"/>
                  </a:cubicBezTo>
                  <a:lnTo>
                    <a:pt x="1454" y="893"/>
                  </a:lnTo>
                  <a:lnTo>
                    <a:pt x="1454" y="670"/>
                  </a:lnTo>
                  <a:cubicBezTo>
                    <a:pt x="1454" y="562"/>
                    <a:pt x="1338" y="562"/>
                    <a:pt x="1338" y="446"/>
                  </a:cubicBezTo>
                  <a:cubicBezTo>
                    <a:pt x="1231" y="339"/>
                    <a:pt x="1115" y="339"/>
                    <a:pt x="1115" y="223"/>
                  </a:cubicBezTo>
                  <a:cubicBezTo>
                    <a:pt x="1008" y="116"/>
                    <a:pt x="1008" y="116"/>
                    <a:pt x="892" y="116"/>
                  </a:cubicBezTo>
                  <a:cubicBezTo>
                    <a:pt x="785" y="0"/>
                    <a:pt x="669" y="0"/>
                    <a:pt x="669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2217475" y="1924100"/>
              <a:ext cx="19650" cy="16775"/>
            </a:xfrm>
            <a:custGeom>
              <a:avLst/>
              <a:gdLst/>
              <a:ahLst/>
              <a:cxnLst/>
              <a:rect l="l" t="t" r="r" b="b"/>
              <a:pathLst>
                <a:path w="786" h="671" extrusionOk="0">
                  <a:moveTo>
                    <a:pt x="446" y="1"/>
                  </a:moveTo>
                  <a:cubicBezTo>
                    <a:pt x="0" y="1"/>
                    <a:pt x="0" y="670"/>
                    <a:pt x="446" y="670"/>
                  </a:cubicBezTo>
                  <a:cubicBezTo>
                    <a:pt x="785" y="670"/>
                    <a:pt x="785" y="1"/>
                    <a:pt x="446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1913700" y="2746400"/>
              <a:ext cx="25000" cy="19650"/>
            </a:xfrm>
            <a:custGeom>
              <a:avLst/>
              <a:gdLst/>
              <a:ahLst/>
              <a:cxnLst/>
              <a:rect l="l" t="t" r="r" b="b"/>
              <a:pathLst>
                <a:path w="1000" h="786" extrusionOk="0">
                  <a:moveTo>
                    <a:pt x="447" y="1"/>
                  </a:moveTo>
                  <a:cubicBezTo>
                    <a:pt x="1" y="1"/>
                    <a:pt x="1" y="786"/>
                    <a:pt x="447" y="786"/>
                  </a:cubicBezTo>
                  <a:cubicBezTo>
                    <a:pt x="1000" y="786"/>
                    <a:pt x="1000" y="1"/>
                    <a:pt x="447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2696975" y="1935275"/>
              <a:ext cx="39050" cy="33475"/>
            </a:xfrm>
            <a:custGeom>
              <a:avLst/>
              <a:gdLst/>
              <a:ahLst/>
              <a:cxnLst/>
              <a:rect l="l" t="t" r="r" b="b"/>
              <a:pathLst>
                <a:path w="1562" h="1339" extrusionOk="0">
                  <a:moveTo>
                    <a:pt x="670" y="0"/>
                  </a:moveTo>
                  <a:cubicBezTo>
                    <a:pt x="563" y="0"/>
                    <a:pt x="563" y="0"/>
                    <a:pt x="447" y="107"/>
                  </a:cubicBezTo>
                  <a:cubicBezTo>
                    <a:pt x="340" y="107"/>
                    <a:pt x="340" y="107"/>
                    <a:pt x="224" y="223"/>
                  </a:cubicBezTo>
                  <a:cubicBezTo>
                    <a:pt x="224" y="223"/>
                    <a:pt x="117" y="330"/>
                    <a:pt x="117" y="446"/>
                  </a:cubicBezTo>
                  <a:cubicBezTo>
                    <a:pt x="117" y="446"/>
                    <a:pt x="1" y="553"/>
                    <a:pt x="1" y="669"/>
                  </a:cubicBezTo>
                  <a:lnTo>
                    <a:pt x="117" y="776"/>
                  </a:lnTo>
                  <a:cubicBezTo>
                    <a:pt x="117" y="892"/>
                    <a:pt x="117" y="999"/>
                    <a:pt x="224" y="1115"/>
                  </a:cubicBezTo>
                  <a:cubicBezTo>
                    <a:pt x="340" y="1115"/>
                    <a:pt x="340" y="1222"/>
                    <a:pt x="340" y="1222"/>
                  </a:cubicBezTo>
                  <a:cubicBezTo>
                    <a:pt x="447" y="1222"/>
                    <a:pt x="563" y="1338"/>
                    <a:pt x="670" y="1338"/>
                  </a:cubicBezTo>
                  <a:lnTo>
                    <a:pt x="893" y="1338"/>
                  </a:lnTo>
                  <a:cubicBezTo>
                    <a:pt x="1009" y="1338"/>
                    <a:pt x="1116" y="1338"/>
                    <a:pt x="1116" y="1222"/>
                  </a:cubicBezTo>
                  <a:cubicBezTo>
                    <a:pt x="1232" y="1222"/>
                    <a:pt x="1339" y="1222"/>
                    <a:pt x="1339" y="1115"/>
                  </a:cubicBezTo>
                  <a:cubicBezTo>
                    <a:pt x="1455" y="999"/>
                    <a:pt x="1455" y="999"/>
                    <a:pt x="1455" y="892"/>
                  </a:cubicBezTo>
                  <a:cubicBezTo>
                    <a:pt x="1562" y="776"/>
                    <a:pt x="1562" y="776"/>
                    <a:pt x="1562" y="669"/>
                  </a:cubicBezTo>
                  <a:lnTo>
                    <a:pt x="1562" y="446"/>
                  </a:lnTo>
                  <a:lnTo>
                    <a:pt x="1339" y="223"/>
                  </a:lnTo>
                  <a:cubicBezTo>
                    <a:pt x="1339" y="223"/>
                    <a:pt x="1339" y="107"/>
                    <a:pt x="1232" y="107"/>
                  </a:cubicBezTo>
                  <a:cubicBezTo>
                    <a:pt x="1116" y="0"/>
                    <a:pt x="1009" y="0"/>
                    <a:pt x="893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1" name="Google Shape;1401;p51"/>
            <p:cNvSpPr/>
            <p:nvPr/>
          </p:nvSpPr>
          <p:spPr>
            <a:xfrm>
              <a:off x="3229550" y="1952000"/>
              <a:ext cx="39075" cy="33475"/>
            </a:xfrm>
            <a:custGeom>
              <a:avLst/>
              <a:gdLst/>
              <a:ahLst/>
              <a:cxnLst/>
              <a:rect l="l" t="t" r="r" b="b"/>
              <a:pathLst>
                <a:path w="1563" h="1339" extrusionOk="0">
                  <a:moveTo>
                    <a:pt x="777" y="0"/>
                  </a:moveTo>
                  <a:cubicBezTo>
                    <a:pt x="1" y="0"/>
                    <a:pt x="1" y="1338"/>
                    <a:pt x="777" y="1338"/>
                  </a:cubicBezTo>
                  <a:cubicBezTo>
                    <a:pt x="1562" y="1338"/>
                    <a:pt x="1562" y="0"/>
                    <a:pt x="777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2" name="Google Shape;1402;p51"/>
            <p:cNvSpPr/>
            <p:nvPr/>
          </p:nvSpPr>
          <p:spPr>
            <a:xfrm>
              <a:off x="2816975" y="3095000"/>
              <a:ext cx="36150" cy="33475"/>
            </a:xfrm>
            <a:custGeom>
              <a:avLst/>
              <a:gdLst/>
              <a:ahLst/>
              <a:cxnLst/>
              <a:rect l="l" t="t" r="r" b="b"/>
              <a:pathLst>
                <a:path w="1446" h="1339" extrusionOk="0">
                  <a:moveTo>
                    <a:pt x="669" y="0"/>
                  </a:moveTo>
                  <a:cubicBezTo>
                    <a:pt x="553" y="0"/>
                    <a:pt x="446" y="0"/>
                    <a:pt x="330" y="107"/>
                  </a:cubicBezTo>
                  <a:cubicBezTo>
                    <a:pt x="330" y="107"/>
                    <a:pt x="223" y="107"/>
                    <a:pt x="223" y="223"/>
                  </a:cubicBezTo>
                  <a:cubicBezTo>
                    <a:pt x="107" y="223"/>
                    <a:pt x="107" y="330"/>
                    <a:pt x="0" y="446"/>
                  </a:cubicBezTo>
                  <a:lnTo>
                    <a:pt x="0" y="669"/>
                  </a:lnTo>
                  <a:lnTo>
                    <a:pt x="0" y="777"/>
                  </a:lnTo>
                  <a:cubicBezTo>
                    <a:pt x="0" y="893"/>
                    <a:pt x="107" y="1000"/>
                    <a:pt x="223" y="1116"/>
                  </a:cubicBezTo>
                  <a:cubicBezTo>
                    <a:pt x="223" y="1116"/>
                    <a:pt x="223" y="1223"/>
                    <a:pt x="330" y="1223"/>
                  </a:cubicBezTo>
                  <a:cubicBezTo>
                    <a:pt x="446" y="1223"/>
                    <a:pt x="553" y="1339"/>
                    <a:pt x="669" y="1339"/>
                  </a:cubicBezTo>
                  <a:lnTo>
                    <a:pt x="892" y="1339"/>
                  </a:lnTo>
                  <a:cubicBezTo>
                    <a:pt x="892" y="1339"/>
                    <a:pt x="999" y="1339"/>
                    <a:pt x="1115" y="1223"/>
                  </a:cubicBezTo>
                  <a:cubicBezTo>
                    <a:pt x="1222" y="1223"/>
                    <a:pt x="1222" y="1223"/>
                    <a:pt x="1338" y="1116"/>
                  </a:cubicBezTo>
                  <a:cubicBezTo>
                    <a:pt x="1338" y="1000"/>
                    <a:pt x="1445" y="1000"/>
                    <a:pt x="1445" y="893"/>
                  </a:cubicBezTo>
                  <a:lnTo>
                    <a:pt x="1445" y="669"/>
                  </a:lnTo>
                  <a:lnTo>
                    <a:pt x="1445" y="446"/>
                  </a:lnTo>
                  <a:cubicBezTo>
                    <a:pt x="1445" y="330"/>
                    <a:pt x="1338" y="330"/>
                    <a:pt x="1338" y="223"/>
                  </a:cubicBezTo>
                  <a:cubicBezTo>
                    <a:pt x="1222" y="223"/>
                    <a:pt x="1222" y="107"/>
                    <a:pt x="1222" y="107"/>
                  </a:cubicBezTo>
                  <a:cubicBezTo>
                    <a:pt x="1115" y="0"/>
                    <a:pt x="999" y="0"/>
                    <a:pt x="892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3240725" y="3145175"/>
              <a:ext cx="41725" cy="33475"/>
            </a:xfrm>
            <a:custGeom>
              <a:avLst/>
              <a:gdLst/>
              <a:ahLst/>
              <a:cxnLst/>
              <a:rect l="l" t="t" r="r" b="b"/>
              <a:pathLst>
                <a:path w="1669" h="1339" extrusionOk="0">
                  <a:moveTo>
                    <a:pt x="776" y="1"/>
                  </a:moveTo>
                  <a:cubicBezTo>
                    <a:pt x="0" y="1"/>
                    <a:pt x="0" y="1339"/>
                    <a:pt x="776" y="1339"/>
                  </a:cubicBezTo>
                  <a:cubicBezTo>
                    <a:pt x="1561" y="1339"/>
                    <a:pt x="1668" y="1"/>
                    <a:pt x="776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3636275" y="2912900"/>
              <a:ext cx="36775" cy="26775"/>
            </a:xfrm>
            <a:custGeom>
              <a:avLst/>
              <a:gdLst/>
              <a:ahLst/>
              <a:cxnLst/>
              <a:rect l="l" t="t" r="r" b="b"/>
              <a:pathLst>
                <a:path w="1471" h="1071" extrusionOk="0">
                  <a:moveTo>
                    <a:pt x="789" y="0"/>
                  </a:moveTo>
                  <a:cubicBezTo>
                    <a:pt x="678" y="0"/>
                    <a:pt x="563" y="44"/>
                    <a:pt x="459" y="148"/>
                  </a:cubicBezTo>
                  <a:lnTo>
                    <a:pt x="343" y="255"/>
                  </a:lnTo>
                  <a:cubicBezTo>
                    <a:pt x="1" y="597"/>
                    <a:pt x="315" y="1071"/>
                    <a:pt x="682" y="1071"/>
                  </a:cubicBezTo>
                  <a:cubicBezTo>
                    <a:pt x="793" y="1071"/>
                    <a:pt x="908" y="1027"/>
                    <a:pt x="1012" y="924"/>
                  </a:cubicBezTo>
                  <a:lnTo>
                    <a:pt x="1128" y="817"/>
                  </a:lnTo>
                  <a:cubicBezTo>
                    <a:pt x="1470" y="474"/>
                    <a:pt x="1156" y="0"/>
                    <a:pt x="789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4570400" y="1924100"/>
              <a:ext cx="36375" cy="36175"/>
            </a:xfrm>
            <a:custGeom>
              <a:avLst/>
              <a:gdLst/>
              <a:ahLst/>
              <a:cxnLst/>
              <a:rect l="l" t="t" r="r" b="b"/>
              <a:pathLst>
                <a:path w="1455" h="1447" extrusionOk="0">
                  <a:moveTo>
                    <a:pt x="339" y="1"/>
                  </a:moveTo>
                  <a:cubicBezTo>
                    <a:pt x="339" y="108"/>
                    <a:pt x="223" y="108"/>
                    <a:pt x="223" y="224"/>
                  </a:cubicBezTo>
                  <a:cubicBezTo>
                    <a:pt x="116" y="224"/>
                    <a:pt x="116" y="224"/>
                    <a:pt x="116" y="331"/>
                  </a:cubicBezTo>
                  <a:cubicBezTo>
                    <a:pt x="0" y="447"/>
                    <a:pt x="0" y="554"/>
                    <a:pt x="0" y="670"/>
                  </a:cubicBezTo>
                  <a:lnTo>
                    <a:pt x="0" y="777"/>
                  </a:lnTo>
                  <a:cubicBezTo>
                    <a:pt x="0" y="893"/>
                    <a:pt x="116" y="1000"/>
                    <a:pt x="223" y="1116"/>
                  </a:cubicBezTo>
                  <a:lnTo>
                    <a:pt x="446" y="1339"/>
                  </a:lnTo>
                  <a:lnTo>
                    <a:pt x="562" y="1446"/>
                  </a:lnTo>
                  <a:lnTo>
                    <a:pt x="1115" y="1446"/>
                  </a:lnTo>
                  <a:cubicBezTo>
                    <a:pt x="1231" y="1446"/>
                    <a:pt x="1231" y="1339"/>
                    <a:pt x="1338" y="1339"/>
                  </a:cubicBezTo>
                  <a:cubicBezTo>
                    <a:pt x="1338" y="1223"/>
                    <a:pt x="1338" y="1223"/>
                    <a:pt x="1454" y="1223"/>
                  </a:cubicBezTo>
                  <a:lnTo>
                    <a:pt x="1454" y="893"/>
                  </a:lnTo>
                  <a:lnTo>
                    <a:pt x="1454" y="670"/>
                  </a:lnTo>
                  <a:cubicBezTo>
                    <a:pt x="1454" y="554"/>
                    <a:pt x="1338" y="447"/>
                    <a:pt x="1338" y="447"/>
                  </a:cubicBezTo>
                  <a:lnTo>
                    <a:pt x="1115" y="224"/>
                  </a:lnTo>
                  <a:lnTo>
                    <a:pt x="892" y="1"/>
                  </a:ln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4592700" y="2227875"/>
              <a:ext cx="30800" cy="39050"/>
            </a:xfrm>
            <a:custGeom>
              <a:avLst/>
              <a:gdLst/>
              <a:ahLst/>
              <a:cxnLst/>
              <a:rect l="l" t="t" r="r" b="b"/>
              <a:pathLst>
                <a:path w="1232" h="1562" extrusionOk="0">
                  <a:moveTo>
                    <a:pt x="446" y="0"/>
                  </a:moveTo>
                  <a:cubicBezTo>
                    <a:pt x="339" y="0"/>
                    <a:pt x="223" y="116"/>
                    <a:pt x="116" y="223"/>
                  </a:cubicBezTo>
                  <a:lnTo>
                    <a:pt x="0" y="339"/>
                  </a:lnTo>
                  <a:lnTo>
                    <a:pt x="0" y="669"/>
                  </a:lnTo>
                  <a:lnTo>
                    <a:pt x="0" y="893"/>
                  </a:lnTo>
                  <a:lnTo>
                    <a:pt x="0" y="1116"/>
                  </a:lnTo>
                  <a:cubicBezTo>
                    <a:pt x="0" y="1232"/>
                    <a:pt x="116" y="1232"/>
                    <a:pt x="116" y="1339"/>
                  </a:cubicBezTo>
                  <a:cubicBezTo>
                    <a:pt x="223" y="1339"/>
                    <a:pt x="223" y="1455"/>
                    <a:pt x="339" y="1455"/>
                  </a:cubicBezTo>
                  <a:cubicBezTo>
                    <a:pt x="446" y="1455"/>
                    <a:pt x="562" y="1562"/>
                    <a:pt x="562" y="1562"/>
                  </a:cubicBezTo>
                  <a:cubicBezTo>
                    <a:pt x="669" y="1455"/>
                    <a:pt x="669" y="1455"/>
                    <a:pt x="785" y="1455"/>
                  </a:cubicBezTo>
                  <a:cubicBezTo>
                    <a:pt x="893" y="1455"/>
                    <a:pt x="1008" y="1455"/>
                    <a:pt x="1008" y="1339"/>
                  </a:cubicBezTo>
                  <a:lnTo>
                    <a:pt x="1116" y="1232"/>
                  </a:lnTo>
                  <a:cubicBezTo>
                    <a:pt x="1232" y="1116"/>
                    <a:pt x="1232" y="1008"/>
                    <a:pt x="1232" y="893"/>
                  </a:cubicBezTo>
                  <a:lnTo>
                    <a:pt x="1232" y="669"/>
                  </a:lnTo>
                  <a:lnTo>
                    <a:pt x="1232" y="446"/>
                  </a:lnTo>
                  <a:cubicBezTo>
                    <a:pt x="1116" y="339"/>
                    <a:pt x="1116" y="223"/>
                    <a:pt x="1008" y="223"/>
                  </a:cubicBezTo>
                  <a:cubicBezTo>
                    <a:pt x="1008" y="116"/>
                    <a:pt x="893" y="116"/>
                    <a:pt x="893" y="116"/>
                  </a:cubicBezTo>
                  <a:cubicBezTo>
                    <a:pt x="785" y="0"/>
                    <a:pt x="669" y="0"/>
                    <a:pt x="562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" name="Google Shape;1407;p51"/>
            <p:cNvSpPr/>
            <p:nvPr/>
          </p:nvSpPr>
          <p:spPr>
            <a:xfrm>
              <a:off x="4241425" y="2160975"/>
              <a:ext cx="41950" cy="30800"/>
            </a:xfrm>
            <a:custGeom>
              <a:avLst/>
              <a:gdLst/>
              <a:ahLst/>
              <a:cxnLst/>
              <a:rect l="l" t="t" r="r" b="b"/>
              <a:pathLst>
                <a:path w="1678" h="1232" extrusionOk="0">
                  <a:moveTo>
                    <a:pt x="893" y="0"/>
                  </a:moveTo>
                  <a:cubicBezTo>
                    <a:pt x="1" y="0"/>
                    <a:pt x="1" y="1231"/>
                    <a:pt x="893" y="1231"/>
                  </a:cubicBezTo>
                  <a:cubicBezTo>
                    <a:pt x="1678" y="1231"/>
                    <a:pt x="1678" y="0"/>
                    <a:pt x="893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8" name="Google Shape;1408;p51"/>
            <p:cNvSpPr/>
            <p:nvPr/>
          </p:nvSpPr>
          <p:spPr>
            <a:xfrm>
              <a:off x="2621825" y="1491900"/>
              <a:ext cx="39050" cy="30800"/>
            </a:xfrm>
            <a:custGeom>
              <a:avLst/>
              <a:gdLst/>
              <a:ahLst/>
              <a:cxnLst/>
              <a:rect l="l" t="t" r="r" b="b"/>
              <a:pathLst>
                <a:path w="1562" h="1232" extrusionOk="0">
                  <a:moveTo>
                    <a:pt x="776" y="0"/>
                  </a:moveTo>
                  <a:cubicBezTo>
                    <a:pt x="0" y="0"/>
                    <a:pt x="0" y="1231"/>
                    <a:pt x="776" y="1231"/>
                  </a:cubicBezTo>
                  <a:cubicBezTo>
                    <a:pt x="1561" y="1231"/>
                    <a:pt x="1561" y="0"/>
                    <a:pt x="776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1818925" y="1829325"/>
              <a:ext cx="39050" cy="36150"/>
            </a:xfrm>
            <a:custGeom>
              <a:avLst/>
              <a:gdLst/>
              <a:ahLst/>
              <a:cxnLst/>
              <a:rect l="l" t="t" r="r" b="b"/>
              <a:pathLst>
                <a:path w="1562" h="1446" extrusionOk="0">
                  <a:moveTo>
                    <a:pt x="777" y="1"/>
                  </a:moveTo>
                  <a:cubicBezTo>
                    <a:pt x="669" y="1"/>
                    <a:pt x="553" y="108"/>
                    <a:pt x="446" y="108"/>
                  </a:cubicBezTo>
                  <a:cubicBezTo>
                    <a:pt x="330" y="224"/>
                    <a:pt x="330" y="331"/>
                    <a:pt x="223" y="331"/>
                  </a:cubicBezTo>
                  <a:cubicBezTo>
                    <a:pt x="223" y="447"/>
                    <a:pt x="107" y="554"/>
                    <a:pt x="107" y="554"/>
                  </a:cubicBezTo>
                  <a:cubicBezTo>
                    <a:pt x="107" y="670"/>
                    <a:pt x="0" y="777"/>
                    <a:pt x="0" y="893"/>
                  </a:cubicBezTo>
                  <a:cubicBezTo>
                    <a:pt x="0" y="893"/>
                    <a:pt x="107" y="1000"/>
                    <a:pt x="107" y="1116"/>
                  </a:cubicBezTo>
                  <a:cubicBezTo>
                    <a:pt x="107" y="1116"/>
                    <a:pt x="223" y="1223"/>
                    <a:pt x="223" y="1339"/>
                  </a:cubicBezTo>
                  <a:cubicBezTo>
                    <a:pt x="223" y="1339"/>
                    <a:pt x="330" y="1339"/>
                    <a:pt x="330" y="1446"/>
                  </a:cubicBezTo>
                  <a:lnTo>
                    <a:pt x="892" y="1446"/>
                  </a:lnTo>
                  <a:cubicBezTo>
                    <a:pt x="1000" y="1446"/>
                    <a:pt x="1000" y="1339"/>
                    <a:pt x="1116" y="1339"/>
                  </a:cubicBezTo>
                  <a:lnTo>
                    <a:pt x="1339" y="1116"/>
                  </a:lnTo>
                  <a:cubicBezTo>
                    <a:pt x="1446" y="1000"/>
                    <a:pt x="1446" y="893"/>
                    <a:pt x="1446" y="893"/>
                  </a:cubicBezTo>
                  <a:cubicBezTo>
                    <a:pt x="1562" y="777"/>
                    <a:pt x="1562" y="670"/>
                    <a:pt x="1562" y="670"/>
                  </a:cubicBezTo>
                  <a:cubicBezTo>
                    <a:pt x="1562" y="554"/>
                    <a:pt x="1562" y="447"/>
                    <a:pt x="1446" y="331"/>
                  </a:cubicBezTo>
                  <a:cubicBezTo>
                    <a:pt x="1446" y="331"/>
                    <a:pt x="1446" y="224"/>
                    <a:pt x="1339" y="108"/>
                  </a:cubicBezTo>
                  <a:lnTo>
                    <a:pt x="1223" y="108"/>
                  </a:lnTo>
                  <a:cubicBezTo>
                    <a:pt x="1116" y="1"/>
                    <a:pt x="1000" y="1"/>
                    <a:pt x="892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1453600" y="2587625"/>
              <a:ext cx="33475" cy="39050"/>
            </a:xfrm>
            <a:custGeom>
              <a:avLst/>
              <a:gdLst/>
              <a:ahLst/>
              <a:cxnLst/>
              <a:rect l="l" t="t" r="r" b="b"/>
              <a:pathLst>
                <a:path w="1339" h="1562" extrusionOk="0">
                  <a:moveTo>
                    <a:pt x="670" y="0"/>
                  </a:moveTo>
                  <a:cubicBezTo>
                    <a:pt x="563" y="0"/>
                    <a:pt x="563" y="107"/>
                    <a:pt x="447" y="107"/>
                  </a:cubicBezTo>
                  <a:cubicBezTo>
                    <a:pt x="340" y="107"/>
                    <a:pt x="340" y="107"/>
                    <a:pt x="224" y="223"/>
                  </a:cubicBezTo>
                  <a:cubicBezTo>
                    <a:pt x="117" y="223"/>
                    <a:pt x="117" y="330"/>
                    <a:pt x="117" y="330"/>
                  </a:cubicBezTo>
                  <a:cubicBezTo>
                    <a:pt x="1" y="446"/>
                    <a:pt x="1" y="553"/>
                    <a:pt x="1" y="669"/>
                  </a:cubicBezTo>
                  <a:lnTo>
                    <a:pt x="1" y="892"/>
                  </a:lnTo>
                  <a:cubicBezTo>
                    <a:pt x="1" y="999"/>
                    <a:pt x="1" y="1115"/>
                    <a:pt x="117" y="1115"/>
                  </a:cubicBezTo>
                  <a:cubicBezTo>
                    <a:pt x="117" y="1222"/>
                    <a:pt x="117" y="1338"/>
                    <a:pt x="224" y="1338"/>
                  </a:cubicBezTo>
                  <a:cubicBezTo>
                    <a:pt x="224" y="1445"/>
                    <a:pt x="340" y="1445"/>
                    <a:pt x="447" y="1445"/>
                  </a:cubicBezTo>
                  <a:cubicBezTo>
                    <a:pt x="447" y="1561"/>
                    <a:pt x="563" y="1561"/>
                    <a:pt x="670" y="1561"/>
                  </a:cubicBezTo>
                  <a:lnTo>
                    <a:pt x="786" y="1561"/>
                  </a:lnTo>
                  <a:cubicBezTo>
                    <a:pt x="893" y="1445"/>
                    <a:pt x="1009" y="1445"/>
                    <a:pt x="1116" y="1338"/>
                  </a:cubicBezTo>
                  <a:lnTo>
                    <a:pt x="1232" y="1222"/>
                  </a:lnTo>
                  <a:cubicBezTo>
                    <a:pt x="1232" y="1115"/>
                    <a:pt x="1339" y="999"/>
                    <a:pt x="1339" y="892"/>
                  </a:cubicBezTo>
                  <a:lnTo>
                    <a:pt x="1339" y="669"/>
                  </a:lnTo>
                  <a:cubicBezTo>
                    <a:pt x="1339" y="553"/>
                    <a:pt x="1232" y="553"/>
                    <a:pt x="1232" y="446"/>
                  </a:cubicBezTo>
                  <a:cubicBezTo>
                    <a:pt x="1232" y="330"/>
                    <a:pt x="1116" y="330"/>
                    <a:pt x="1116" y="223"/>
                  </a:cubicBezTo>
                  <a:cubicBezTo>
                    <a:pt x="1009" y="223"/>
                    <a:pt x="1009" y="107"/>
                    <a:pt x="893" y="107"/>
                  </a:cubicBezTo>
                  <a:cubicBezTo>
                    <a:pt x="786" y="107"/>
                    <a:pt x="786" y="0"/>
                    <a:pt x="670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1618200" y="3145175"/>
              <a:ext cx="36150" cy="33475"/>
            </a:xfrm>
            <a:custGeom>
              <a:avLst/>
              <a:gdLst/>
              <a:ahLst/>
              <a:cxnLst/>
              <a:rect l="l" t="t" r="r" b="b"/>
              <a:pathLst>
                <a:path w="1446" h="1339" extrusionOk="0">
                  <a:moveTo>
                    <a:pt x="554" y="1"/>
                  </a:moveTo>
                  <a:cubicBezTo>
                    <a:pt x="554" y="1"/>
                    <a:pt x="446" y="1"/>
                    <a:pt x="331" y="108"/>
                  </a:cubicBezTo>
                  <a:cubicBezTo>
                    <a:pt x="223" y="108"/>
                    <a:pt x="223" y="108"/>
                    <a:pt x="107" y="224"/>
                  </a:cubicBezTo>
                  <a:cubicBezTo>
                    <a:pt x="107" y="331"/>
                    <a:pt x="0" y="331"/>
                    <a:pt x="0" y="447"/>
                  </a:cubicBezTo>
                  <a:lnTo>
                    <a:pt x="0" y="670"/>
                  </a:lnTo>
                  <a:lnTo>
                    <a:pt x="0" y="893"/>
                  </a:lnTo>
                  <a:cubicBezTo>
                    <a:pt x="0" y="1000"/>
                    <a:pt x="107" y="1000"/>
                    <a:pt x="107" y="1116"/>
                  </a:cubicBezTo>
                  <a:cubicBezTo>
                    <a:pt x="223" y="1116"/>
                    <a:pt x="223" y="1223"/>
                    <a:pt x="331" y="1223"/>
                  </a:cubicBezTo>
                  <a:cubicBezTo>
                    <a:pt x="331" y="1339"/>
                    <a:pt x="446" y="1339"/>
                    <a:pt x="554" y="1339"/>
                  </a:cubicBezTo>
                  <a:lnTo>
                    <a:pt x="777" y="1339"/>
                  </a:lnTo>
                  <a:cubicBezTo>
                    <a:pt x="893" y="1339"/>
                    <a:pt x="1000" y="1339"/>
                    <a:pt x="1116" y="1223"/>
                  </a:cubicBezTo>
                  <a:cubicBezTo>
                    <a:pt x="1116" y="1223"/>
                    <a:pt x="1223" y="1223"/>
                    <a:pt x="1339" y="1116"/>
                  </a:cubicBezTo>
                  <a:cubicBezTo>
                    <a:pt x="1339" y="1116"/>
                    <a:pt x="1339" y="1000"/>
                    <a:pt x="1446" y="893"/>
                  </a:cubicBezTo>
                  <a:lnTo>
                    <a:pt x="1446" y="670"/>
                  </a:lnTo>
                  <a:lnTo>
                    <a:pt x="1446" y="554"/>
                  </a:lnTo>
                  <a:cubicBezTo>
                    <a:pt x="1446" y="447"/>
                    <a:pt x="1339" y="331"/>
                    <a:pt x="1339" y="224"/>
                  </a:cubicBezTo>
                  <a:cubicBezTo>
                    <a:pt x="1223" y="224"/>
                    <a:pt x="1223" y="108"/>
                    <a:pt x="1116" y="108"/>
                  </a:cubicBezTo>
                  <a:cubicBezTo>
                    <a:pt x="1000" y="108"/>
                    <a:pt x="893" y="1"/>
                    <a:pt x="777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2557575" y="3465675"/>
              <a:ext cx="25225" cy="22325"/>
            </a:xfrm>
            <a:custGeom>
              <a:avLst/>
              <a:gdLst/>
              <a:ahLst/>
              <a:cxnLst/>
              <a:rect l="l" t="t" r="r" b="b"/>
              <a:pathLst>
                <a:path w="1009" h="893" extrusionOk="0">
                  <a:moveTo>
                    <a:pt x="447" y="0"/>
                  </a:moveTo>
                  <a:cubicBezTo>
                    <a:pt x="340" y="0"/>
                    <a:pt x="340" y="0"/>
                    <a:pt x="224" y="116"/>
                  </a:cubicBezTo>
                  <a:lnTo>
                    <a:pt x="117" y="116"/>
                  </a:lnTo>
                  <a:cubicBezTo>
                    <a:pt x="117" y="223"/>
                    <a:pt x="1" y="223"/>
                    <a:pt x="1" y="339"/>
                  </a:cubicBezTo>
                  <a:lnTo>
                    <a:pt x="1" y="446"/>
                  </a:lnTo>
                  <a:lnTo>
                    <a:pt x="1" y="562"/>
                  </a:lnTo>
                  <a:cubicBezTo>
                    <a:pt x="1" y="669"/>
                    <a:pt x="117" y="669"/>
                    <a:pt x="117" y="785"/>
                  </a:cubicBezTo>
                  <a:lnTo>
                    <a:pt x="224" y="785"/>
                  </a:lnTo>
                  <a:cubicBezTo>
                    <a:pt x="224" y="892"/>
                    <a:pt x="340" y="892"/>
                    <a:pt x="447" y="892"/>
                  </a:cubicBezTo>
                  <a:lnTo>
                    <a:pt x="786" y="892"/>
                  </a:lnTo>
                  <a:cubicBezTo>
                    <a:pt x="786" y="785"/>
                    <a:pt x="893" y="785"/>
                    <a:pt x="893" y="785"/>
                  </a:cubicBezTo>
                  <a:cubicBezTo>
                    <a:pt x="893" y="669"/>
                    <a:pt x="893" y="669"/>
                    <a:pt x="1009" y="669"/>
                  </a:cubicBezTo>
                  <a:lnTo>
                    <a:pt x="1009" y="446"/>
                  </a:lnTo>
                  <a:lnTo>
                    <a:pt x="1009" y="339"/>
                  </a:lnTo>
                  <a:cubicBezTo>
                    <a:pt x="1009" y="223"/>
                    <a:pt x="893" y="223"/>
                    <a:pt x="893" y="116"/>
                  </a:cubicBezTo>
                  <a:lnTo>
                    <a:pt x="786" y="116"/>
                  </a:lnTo>
                  <a:cubicBezTo>
                    <a:pt x="670" y="0"/>
                    <a:pt x="670" y="0"/>
                    <a:pt x="563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3867875" y="3334750"/>
              <a:ext cx="22325" cy="23525"/>
            </a:xfrm>
            <a:custGeom>
              <a:avLst/>
              <a:gdLst/>
              <a:ahLst/>
              <a:cxnLst/>
              <a:rect l="l" t="t" r="r" b="b"/>
              <a:pathLst>
                <a:path w="893" h="941" extrusionOk="0">
                  <a:moveTo>
                    <a:pt x="339" y="1"/>
                  </a:moveTo>
                  <a:cubicBezTo>
                    <a:pt x="339" y="1"/>
                    <a:pt x="223" y="1"/>
                    <a:pt x="223" y="108"/>
                  </a:cubicBezTo>
                  <a:cubicBezTo>
                    <a:pt x="116" y="108"/>
                    <a:pt x="116" y="108"/>
                    <a:pt x="116" y="224"/>
                  </a:cubicBezTo>
                  <a:cubicBezTo>
                    <a:pt x="116" y="224"/>
                    <a:pt x="0" y="331"/>
                    <a:pt x="0" y="447"/>
                  </a:cubicBezTo>
                  <a:lnTo>
                    <a:pt x="0" y="554"/>
                  </a:lnTo>
                  <a:lnTo>
                    <a:pt x="116" y="670"/>
                  </a:lnTo>
                  <a:cubicBezTo>
                    <a:pt x="116" y="777"/>
                    <a:pt x="116" y="777"/>
                    <a:pt x="223" y="777"/>
                  </a:cubicBezTo>
                  <a:cubicBezTo>
                    <a:pt x="223" y="893"/>
                    <a:pt x="223" y="893"/>
                    <a:pt x="339" y="893"/>
                  </a:cubicBezTo>
                  <a:cubicBezTo>
                    <a:pt x="339" y="893"/>
                    <a:pt x="387" y="940"/>
                    <a:pt x="418" y="940"/>
                  </a:cubicBezTo>
                  <a:cubicBezTo>
                    <a:pt x="434" y="940"/>
                    <a:pt x="446" y="928"/>
                    <a:pt x="446" y="893"/>
                  </a:cubicBezTo>
                  <a:lnTo>
                    <a:pt x="562" y="893"/>
                  </a:lnTo>
                  <a:cubicBezTo>
                    <a:pt x="669" y="893"/>
                    <a:pt x="669" y="893"/>
                    <a:pt x="785" y="777"/>
                  </a:cubicBezTo>
                  <a:cubicBezTo>
                    <a:pt x="892" y="670"/>
                    <a:pt x="892" y="554"/>
                    <a:pt x="892" y="554"/>
                  </a:cubicBezTo>
                  <a:lnTo>
                    <a:pt x="892" y="447"/>
                  </a:lnTo>
                  <a:lnTo>
                    <a:pt x="892" y="224"/>
                  </a:lnTo>
                  <a:cubicBezTo>
                    <a:pt x="785" y="224"/>
                    <a:pt x="785" y="108"/>
                    <a:pt x="785" y="108"/>
                  </a:cubicBezTo>
                  <a:cubicBezTo>
                    <a:pt x="669" y="108"/>
                    <a:pt x="669" y="1"/>
                    <a:pt x="669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4595600" y="2478775"/>
              <a:ext cx="19425" cy="25225"/>
            </a:xfrm>
            <a:custGeom>
              <a:avLst/>
              <a:gdLst/>
              <a:ahLst/>
              <a:cxnLst/>
              <a:rect l="l" t="t" r="r" b="b"/>
              <a:pathLst>
                <a:path w="777" h="1009" extrusionOk="0">
                  <a:moveTo>
                    <a:pt x="330" y="1"/>
                  </a:moveTo>
                  <a:cubicBezTo>
                    <a:pt x="223" y="1"/>
                    <a:pt x="223" y="1"/>
                    <a:pt x="107" y="117"/>
                  </a:cubicBezTo>
                  <a:lnTo>
                    <a:pt x="107" y="224"/>
                  </a:lnTo>
                  <a:cubicBezTo>
                    <a:pt x="0" y="224"/>
                    <a:pt x="0" y="340"/>
                    <a:pt x="0" y="447"/>
                  </a:cubicBezTo>
                  <a:lnTo>
                    <a:pt x="0" y="563"/>
                  </a:lnTo>
                  <a:lnTo>
                    <a:pt x="0" y="670"/>
                  </a:lnTo>
                  <a:cubicBezTo>
                    <a:pt x="0" y="786"/>
                    <a:pt x="107" y="786"/>
                    <a:pt x="107" y="786"/>
                  </a:cubicBezTo>
                  <a:cubicBezTo>
                    <a:pt x="107" y="893"/>
                    <a:pt x="223" y="893"/>
                    <a:pt x="223" y="893"/>
                  </a:cubicBezTo>
                  <a:cubicBezTo>
                    <a:pt x="330" y="893"/>
                    <a:pt x="330" y="1009"/>
                    <a:pt x="446" y="1009"/>
                  </a:cubicBezTo>
                  <a:cubicBezTo>
                    <a:pt x="446" y="893"/>
                    <a:pt x="446" y="893"/>
                    <a:pt x="553" y="893"/>
                  </a:cubicBezTo>
                  <a:cubicBezTo>
                    <a:pt x="553" y="893"/>
                    <a:pt x="669" y="893"/>
                    <a:pt x="669" y="786"/>
                  </a:cubicBezTo>
                  <a:lnTo>
                    <a:pt x="777" y="786"/>
                  </a:lnTo>
                  <a:lnTo>
                    <a:pt x="777" y="563"/>
                  </a:lnTo>
                  <a:lnTo>
                    <a:pt x="777" y="447"/>
                  </a:lnTo>
                  <a:lnTo>
                    <a:pt x="777" y="224"/>
                  </a:lnTo>
                  <a:cubicBezTo>
                    <a:pt x="777" y="224"/>
                    <a:pt x="777" y="117"/>
                    <a:pt x="669" y="117"/>
                  </a:cubicBezTo>
                  <a:cubicBezTo>
                    <a:pt x="669" y="117"/>
                    <a:pt x="669" y="1"/>
                    <a:pt x="553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2496250" y="2932975"/>
              <a:ext cx="64250" cy="117450"/>
            </a:xfrm>
            <a:custGeom>
              <a:avLst/>
              <a:gdLst/>
              <a:ahLst/>
              <a:cxnLst/>
              <a:rect l="l" t="t" r="r" b="b"/>
              <a:pathLst>
                <a:path w="2570" h="4698" extrusionOk="0">
                  <a:moveTo>
                    <a:pt x="2390" y="1"/>
                  </a:moveTo>
                  <a:cubicBezTo>
                    <a:pt x="2334" y="1"/>
                    <a:pt x="2275" y="36"/>
                    <a:pt x="2231" y="121"/>
                  </a:cubicBezTo>
                  <a:lnTo>
                    <a:pt x="1562" y="1129"/>
                  </a:lnTo>
                  <a:cubicBezTo>
                    <a:pt x="1339" y="1575"/>
                    <a:pt x="1232" y="1905"/>
                    <a:pt x="1009" y="2244"/>
                  </a:cubicBezTo>
                  <a:cubicBezTo>
                    <a:pt x="786" y="2574"/>
                    <a:pt x="670" y="3020"/>
                    <a:pt x="447" y="3359"/>
                  </a:cubicBezTo>
                  <a:cubicBezTo>
                    <a:pt x="340" y="3466"/>
                    <a:pt x="224" y="3689"/>
                    <a:pt x="224" y="3912"/>
                  </a:cubicBezTo>
                  <a:cubicBezTo>
                    <a:pt x="117" y="4028"/>
                    <a:pt x="1" y="4251"/>
                    <a:pt x="117" y="4474"/>
                  </a:cubicBezTo>
                  <a:cubicBezTo>
                    <a:pt x="117" y="4581"/>
                    <a:pt x="224" y="4697"/>
                    <a:pt x="340" y="4697"/>
                  </a:cubicBezTo>
                  <a:cubicBezTo>
                    <a:pt x="786" y="4581"/>
                    <a:pt x="893" y="4028"/>
                    <a:pt x="1009" y="3689"/>
                  </a:cubicBezTo>
                  <a:cubicBezTo>
                    <a:pt x="1232" y="3359"/>
                    <a:pt x="1455" y="2913"/>
                    <a:pt x="1562" y="2574"/>
                  </a:cubicBezTo>
                  <a:cubicBezTo>
                    <a:pt x="1785" y="2128"/>
                    <a:pt x="1901" y="1798"/>
                    <a:pt x="2124" y="1352"/>
                  </a:cubicBezTo>
                  <a:cubicBezTo>
                    <a:pt x="2231" y="1013"/>
                    <a:pt x="2454" y="683"/>
                    <a:pt x="2570" y="237"/>
                  </a:cubicBezTo>
                  <a:cubicBezTo>
                    <a:pt x="2570" y="98"/>
                    <a:pt x="2483" y="1"/>
                    <a:pt x="2390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3455275" y="2957100"/>
              <a:ext cx="19650" cy="79275"/>
            </a:xfrm>
            <a:custGeom>
              <a:avLst/>
              <a:gdLst/>
              <a:ahLst/>
              <a:cxnLst/>
              <a:rect l="l" t="t" r="r" b="b"/>
              <a:pathLst>
                <a:path w="786" h="3171" extrusionOk="0">
                  <a:moveTo>
                    <a:pt x="191" y="0"/>
                  </a:moveTo>
                  <a:cubicBezTo>
                    <a:pt x="151" y="0"/>
                    <a:pt x="77" y="48"/>
                    <a:pt x="0" y="48"/>
                  </a:cubicBezTo>
                  <a:lnTo>
                    <a:pt x="0" y="387"/>
                  </a:lnTo>
                  <a:lnTo>
                    <a:pt x="0" y="717"/>
                  </a:lnTo>
                  <a:cubicBezTo>
                    <a:pt x="0" y="940"/>
                    <a:pt x="116" y="1163"/>
                    <a:pt x="116" y="1502"/>
                  </a:cubicBezTo>
                  <a:cubicBezTo>
                    <a:pt x="116" y="1948"/>
                    <a:pt x="223" y="2394"/>
                    <a:pt x="223" y="2947"/>
                  </a:cubicBezTo>
                  <a:cubicBezTo>
                    <a:pt x="223" y="3063"/>
                    <a:pt x="339" y="3170"/>
                    <a:pt x="446" y="3170"/>
                  </a:cubicBezTo>
                  <a:cubicBezTo>
                    <a:pt x="669" y="3170"/>
                    <a:pt x="785" y="3063"/>
                    <a:pt x="785" y="2947"/>
                  </a:cubicBezTo>
                  <a:cubicBezTo>
                    <a:pt x="669" y="2394"/>
                    <a:pt x="669" y="1948"/>
                    <a:pt x="562" y="1386"/>
                  </a:cubicBezTo>
                  <a:lnTo>
                    <a:pt x="446" y="717"/>
                  </a:lnTo>
                  <a:cubicBezTo>
                    <a:pt x="446" y="610"/>
                    <a:pt x="446" y="494"/>
                    <a:pt x="339" y="387"/>
                  </a:cubicBezTo>
                  <a:cubicBezTo>
                    <a:pt x="339" y="271"/>
                    <a:pt x="339" y="164"/>
                    <a:pt x="223" y="48"/>
                  </a:cubicBezTo>
                  <a:cubicBezTo>
                    <a:pt x="223" y="12"/>
                    <a:pt x="211" y="0"/>
                    <a:pt x="191" y="0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6" name="Google Shape;1426;p51"/>
            <p:cNvSpPr/>
            <p:nvPr/>
          </p:nvSpPr>
          <p:spPr>
            <a:xfrm>
              <a:off x="4261100" y="2431100"/>
              <a:ext cx="141275" cy="21100"/>
            </a:xfrm>
            <a:custGeom>
              <a:avLst/>
              <a:gdLst/>
              <a:ahLst/>
              <a:cxnLst/>
              <a:rect l="l" t="t" r="r" b="b"/>
              <a:pathLst>
                <a:path w="5651" h="844" extrusionOk="0">
                  <a:moveTo>
                    <a:pt x="5324" y="1"/>
                  </a:moveTo>
                  <a:cubicBezTo>
                    <a:pt x="5296" y="1"/>
                    <a:pt x="5267" y="6"/>
                    <a:pt x="5235" y="16"/>
                  </a:cubicBezTo>
                  <a:cubicBezTo>
                    <a:pt x="4789" y="16"/>
                    <a:pt x="4459" y="123"/>
                    <a:pt x="4013" y="239"/>
                  </a:cubicBezTo>
                  <a:cubicBezTo>
                    <a:pt x="3567" y="239"/>
                    <a:pt x="3121" y="346"/>
                    <a:pt x="2675" y="346"/>
                  </a:cubicBezTo>
                  <a:cubicBezTo>
                    <a:pt x="2336" y="346"/>
                    <a:pt x="1890" y="462"/>
                    <a:pt x="1444" y="462"/>
                  </a:cubicBezTo>
                  <a:cubicBezTo>
                    <a:pt x="998" y="462"/>
                    <a:pt x="552" y="462"/>
                    <a:pt x="106" y="569"/>
                  </a:cubicBezTo>
                  <a:cubicBezTo>
                    <a:pt x="91" y="554"/>
                    <a:pt x="78" y="548"/>
                    <a:pt x="67" y="548"/>
                  </a:cubicBezTo>
                  <a:cubicBezTo>
                    <a:pt x="1" y="548"/>
                    <a:pt x="14" y="792"/>
                    <a:pt x="106" y="792"/>
                  </a:cubicBezTo>
                  <a:cubicBezTo>
                    <a:pt x="255" y="831"/>
                    <a:pt x="403" y="844"/>
                    <a:pt x="552" y="844"/>
                  </a:cubicBezTo>
                  <a:cubicBezTo>
                    <a:pt x="849" y="844"/>
                    <a:pt x="1147" y="792"/>
                    <a:pt x="1444" y="792"/>
                  </a:cubicBezTo>
                  <a:lnTo>
                    <a:pt x="2782" y="792"/>
                  </a:lnTo>
                  <a:cubicBezTo>
                    <a:pt x="3228" y="792"/>
                    <a:pt x="3674" y="685"/>
                    <a:pt x="4013" y="685"/>
                  </a:cubicBezTo>
                  <a:cubicBezTo>
                    <a:pt x="4459" y="685"/>
                    <a:pt x="4905" y="685"/>
                    <a:pt x="5351" y="569"/>
                  </a:cubicBezTo>
                  <a:cubicBezTo>
                    <a:pt x="5651" y="472"/>
                    <a:pt x="5591" y="1"/>
                    <a:pt x="5324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8" name="Google Shape;1428;p51"/>
            <p:cNvSpPr/>
            <p:nvPr/>
          </p:nvSpPr>
          <p:spPr>
            <a:xfrm>
              <a:off x="1824500" y="3725050"/>
              <a:ext cx="2514650" cy="184025"/>
            </a:xfrm>
            <a:custGeom>
              <a:avLst/>
              <a:gdLst/>
              <a:ahLst/>
              <a:cxnLst/>
              <a:rect l="l" t="t" r="r" b="b"/>
              <a:pathLst>
                <a:path w="100586" h="7361" extrusionOk="0">
                  <a:moveTo>
                    <a:pt x="0" y="0"/>
                  </a:moveTo>
                  <a:lnTo>
                    <a:pt x="0" y="7360"/>
                  </a:lnTo>
                  <a:lnTo>
                    <a:pt x="100585" y="7360"/>
                  </a:lnTo>
                  <a:lnTo>
                    <a:pt x="100585" y="0"/>
                  </a:lnTo>
                  <a:close/>
                </a:path>
              </a:pathLst>
            </a:custGeom>
            <a:solidFill>
              <a:srgbClr val="F2C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9" name="Google Shape;1429;p51"/>
            <p:cNvSpPr/>
            <p:nvPr/>
          </p:nvSpPr>
          <p:spPr>
            <a:xfrm>
              <a:off x="3025950" y="3607950"/>
              <a:ext cx="624475" cy="200750"/>
            </a:xfrm>
            <a:custGeom>
              <a:avLst/>
              <a:gdLst/>
              <a:ahLst/>
              <a:cxnLst/>
              <a:rect l="l" t="t" r="r" b="b"/>
              <a:pathLst>
                <a:path w="24979" h="8030" extrusionOk="0">
                  <a:moveTo>
                    <a:pt x="0" y="1"/>
                  </a:moveTo>
                  <a:lnTo>
                    <a:pt x="0" y="8030"/>
                  </a:lnTo>
                  <a:lnTo>
                    <a:pt x="24979" y="8030"/>
                  </a:lnTo>
                  <a:lnTo>
                    <a:pt x="24979" y="1"/>
                  </a:ln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3025950" y="3607950"/>
              <a:ext cx="624475" cy="44625"/>
            </a:xfrm>
            <a:custGeom>
              <a:avLst/>
              <a:gdLst/>
              <a:ahLst/>
              <a:cxnLst/>
              <a:rect l="l" t="t" r="r" b="b"/>
              <a:pathLst>
                <a:path w="24979" h="1785" extrusionOk="0">
                  <a:moveTo>
                    <a:pt x="0" y="1"/>
                  </a:moveTo>
                  <a:lnTo>
                    <a:pt x="0" y="1785"/>
                  </a:lnTo>
                  <a:lnTo>
                    <a:pt x="24979" y="1785"/>
                  </a:lnTo>
                  <a:lnTo>
                    <a:pt x="24979" y="1"/>
                  </a:lnTo>
                  <a:close/>
                </a:path>
              </a:pathLst>
            </a:custGeom>
            <a:solidFill>
              <a:srgbClr val="F5E0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5220075" y="3652550"/>
              <a:ext cx="1460850" cy="1204375"/>
            </a:xfrm>
            <a:custGeom>
              <a:avLst/>
              <a:gdLst/>
              <a:ahLst/>
              <a:cxnLst/>
              <a:rect l="l" t="t" r="r" b="b"/>
              <a:pathLst>
                <a:path w="58434" h="48175" extrusionOk="0">
                  <a:moveTo>
                    <a:pt x="47835" y="1"/>
                  </a:moveTo>
                  <a:lnTo>
                    <a:pt x="12151" y="1339"/>
                  </a:lnTo>
                  <a:cubicBezTo>
                    <a:pt x="12151" y="1339"/>
                    <a:pt x="0" y="19734"/>
                    <a:pt x="1222" y="48175"/>
                  </a:cubicBezTo>
                  <a:lnTo>
                    <a:pt x="58433" y="48175"/>
                  </a:lnTo>
                  <a:cubicBezTo>
                    <a:pt x="57764" y="38584"/>
                    <a:pt x="55195" y="11482"/>
                    <a:pt x="47835" y="1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5484800" y="3652550"/>
              <a:ext cx="973100" cy="157550"/>
            </a:xfrm>
            <a:custGeom>
              <a:avLst/>
              <a:gdLst/>
              <a:ahLst/>
              <a:cxnLst/>
              <a:rect l="l" t="t" r="r" b="b"/>
              <a:pathLst>
                <a:path w="38924" h="6302" extrusionOk="0">
                  <a:moveTo>
                    <a:pt x="37246" y="1"/>
                  </a:moveTo>
                  <a:lnTo>
                    <a:pt x="1562" y="1339"/>
                  </a:lnTo>
                  <a:cubicBezTo>
                    <a:pt x="1562" y="1339"/>
                    <a:pt x="893" y="2338"/>
                    <a:pt x="1" y="4123"/>
                  </a:cubicBezTo>
                  <a:cubicBezTo>
                    <a:pt x="2315" y="4588"/>
                    <a:pt x="11748" y="6301"/>
                    <a:pt x="21302" y="6301"/>
                  </a:cubicBezTo>
                  <a:cubicBezTo>
                    <a:pt x="27878" y="6301"/>
                    <a:pt x="34512" y="5490"/>
                    <a:pt x="38923" y="2900"/>
                  </a:cubicBezTo>
                  <a:cubicBezTo>
                    <a:pt x="38361" y="1892"/>
                    <a:pt x="37808" y="893"/>
                    <a:pt x="37246" y="1"/>
                  </a:cubicBezTo>
                  <a:close/>
                </a:path>
              </a:pathLst>
            </a:custGeom>
            <a:solidFill>
              <a:srgbClr val="D870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3" name="Google Shape;1433;p51"/>
            <p:cNvSpPr/>
            <p:nvPr/>
          </p:nvSpPr>
          <p:spPr>
            <a:xfrm>
              <a:off x="5484800" y="3752925"/>
              <a:ext cx="699875" cy="64025"/>
            </a:xfrm>
            <a:custGeom>
              <a:avLst/>
              <a:gdLst/>
              <a:ahLst/>
              <a:cxnLst/>
              <a:rect l="l" t="t" r="r" b="b"/>
              <a:pathLst>
                <a:path w="27995" h="2561" extrusionOk="0">
                  <a:moveTo>
                    <a:pt x="1" y="0"/>
                  </a:moveTo>
                  <a:lnTo>
                    <a:pt x="1" y="108"/>
                  </a:lnTo>
                  <a:cubicBezTo>
                    <a:pt x="1" y="108"/>
                    <a:pt x="12267" y="2561"/>
                    <a:pt x="21857" y="2561"/>
                  </a:cubicBezTo>
                  <a:cubicBezTo>
                    <a:pt x="24087" y="2561"/>
                    <a:pt x="26211" y="2338"/>
                    <a:pt x="27995" y="2115"/>
                  </a:cubicBezTo>
                  <a:lnTo>
                    <a:pt x="27995" y="1892"/>
                  </a:lnTo>
                  <a:cubicBezTo>
                    <a:pt x="26211" y="2231"/>
                    <a:pt x="24087" y="2338"/>
                    <a:pt x="21857" y="2338"/>
                  </a:cubicBezTo>
                  <a:cubicBezTo>
                    <a:pt x="17067" y="2338"/>
                    <a:pt x="11598" y="1785"/>
                    <a:pt x="7360" y="1223"/>
                  </a:cubicBezTo>
                  <a:cubicBezTo>
                    <a:pt x="5130" y="893"/>
                    <a:pt x="3346" y="554"/>
                    <a:pt x="2008" y="331"/>
                  </a:cubicBezTo>
                  <a:cubicBezTo>
                    <a:pt x="1339" y="223"/>
                    <a:pt x="893" y="223"/>
                    <a:pt x="563" y="108"/>
                  </a:cubicBezTo>
                  <a:cubicBezTo>
                    <a:pt x="22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35D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4" name="Google Shape;1434;p51"/>
            <p:cNvSpPr/>
            <p:nvPr/>
          </p:nvSpPr>
          <p:spPr>
            <a:xfrm>
              <a:off x="5507100" y="3973050"/>
              <a:ext cx="195175" cy="853100"/>
            </a:xfrm>
            <a:custGeom>
              <a:avLst/>
              <a:gdLst/>
              <a:ahLst/>
              <a:cxnLst/>
              <a:rect l="l" t="t" r="r" b="b"/>
              <a:pathLst>
                <a:path w="7807" h="34124" extrusionOk="0">
                  <a:moveTo>
                    <a:pt x="7700" y="1"/>
                  </a:moveTo>
                  <a:cubicBezTo>
                    <a:pt x="4238" y="5692"/>
                    <a:pt x="2347" y="14274"/>
                    <a:pt x="1232" y="21411"/>
                  </a:cubicBezTo>
                  <a:cubicBezTo>
                    <a:pt x="224" y="28441"/>
                    <a:pt x="1" y="34123"/>
                    <a:pt x="1" y="34123"/>
                  </a:cubicBezTo>
                  <a:lnTo>
                    <a:pt x="117" y="34123"/>
                  </a:lnTo>
                  <a:lnTo>
                    <a:pt x="117" y="33900"/>
                  </a:lnTo>
                  <a:cubicBezTo>
                    <a:pt x="224" y="32678"/>
                    <a:pt x="563" y="26880"/>
                    <a:pt x="1678" y="20073"/>
                  </a:cubicBezTo>
                  <a:cubicBezTo>
                    <a:pt x="2677" y="13275"/>
                    <a:pt x="4577" y="5469"/>
                    <a:pt x="7807" y="116"/>
                  </a:cubicBezTo>
                  <a:lnTo>
                    <a:pt x="7700" y="1"/>
                  </a:lnTo>
                  <a:close/>
                </a:path>
              </a:pathLst>
            </a:custGeom>
            <a:solidFill>
              <a:srgbClr val="B35D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5850125" y="4137650"/>
              <a:ext cx="33475" cy="710800"/>
            </a:xfrm>
            <a:custGeom>
              <a:avLst/>
              <a:gdLst/>
              <a:ahLst/>
              <a:cxnLst/>
              <a:rect l="l" t="t" r="r" b="b"/>
              <a:pathLst>
                <a:path w="1339" h="28432" extrusionOk="0">
                  <a:moveTo>
                    <a:pt x="1115" y="0"/>
                  </a:moveTo>
                  <a:lnTo>
                    <a:pt x="0" y="28432"/>
                  </a:lnTo>
                  <a:lnTo>
                    <a:pt x="223" y="28432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B35D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6059100" y="3989775"/>
              <a:ext cx="69825" cy="828125"/>
            </a:xfrm>
            <a:custGeom>
              <a:avLst/>
              <a:gdLst/>
              <a:ahLst/>
              <a:cxnLst/>
              <a:rect l="l" t="t" r="r" b="b"/>
              <a:pathLst>
                <a:path w="2793" h="33125" extrusionOk="0">
                  <a:moveTo>
                    <a:pt x="116" y="1"/>
                  </a:moveTo>
                  <a:lnTo>
                    <a:pt x="0" y="117"/>
                  </a:lnTo>
                  <a:cubicBezTo>
                    <a:pt x="446" y="1562"/>
                    <a:pt x="785" y="4461"/>
                    <a:pt x="1115" y="7807"/>
                  </a:cubicBezTo>
                  <a:cubicBezTo>
                    <a:pt x="1677" y="12829"/>
                    <a:pt x="2008" y="19181"/>
                    <a:pt x="2231" y="24203"/>
                  </a:cubicBezTo>
                  <a:cubicBezTo>
                    <a:pt x="2347" y="26764"/>
                    <a:pt x="2454" y="28994"/>
                    <a:pt x="2570" y="30555"/>
                  </a:cubicBezTo>
                  <a:lnTo>
                    <a:pt x="2570" y="32455"/>
                  </a:lnTo>
                  <a:cubicBezTo>
                    <a:pt x="2570" y="32785"/>
                    <a:pt x="2677" y="33124"/>
                    <a:pt x="2677" y="33124"/>
                  </a:cubicBezTo>
                  <a:lnTo>
                    <a:pt x="2793" y="33124"/>
                  </a:lnTo>
                  <a:cubicBezTo>
                    <a:pt x="2793" y="33124"/>
                    <a:pt x="2570" y="26318"/>
                    <a:pt x="2123" y="18851"/>
                  </a:cubicBezTo>
                  <a:cubicBezTo>
                    <a:pt x="1900" y="15059"/>
                    <a:pt x="1677" y="11152"/>
                    <a:pt x="1338" y="7807"/>
                  </a:cubicBezTo>
                  <a:cubicBezTo>
                    <a:pt x="1008" y="4354"/>
                    <a:pt x="562" y="1562"/>
                    <a:pt x="116" y="1"/>
                  </a:cubicBezTo>
                  <a:close/>
                </a:path>
              </a:pathLst>
            </a:custGeom>
            <a:solidFill>
              <a:srgbClr val="B35D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6273875" y="3925775"/>
              <a:ext cx="128250" cy="836375"/>
            </a:xfrm>
            <a:custGeom>
              <a:avLst/>
              <a:gdLst/>
              <a:ahLst/>
              <a:cxnLst/>
              <a:rect l="l" t="t" r="r" b="b"/>
              <a:pathLst>
                <a:path w="5130" h="33455" extrusionOk="0">
                  <a:moveTo>
                    <a:pt x="0" y="0"/>
                  </a:moveTo>
                  <a:cubicBezTo>
                    <a:pt x="2115" y="4907"/>
                    <a:pt x="3453" y="13266"/>
                    <a:pt x="4122" y="20403"/>
                  </a:cubicBezTo>
                  <a:cubicBezTo>
                    <a:pt x="4461" y="23971"/>
                    <a:pt x="4684" y="27209"/>
                    <a:pt x="4791" y="29663"/>
                  </a:cubicBezTo>
                  <a:cubicBezTo>
                    <a:pt x="4907" y="30778"/>
                    <a:pt x="4907" y="31777"/>
                    <a:pt x="4907" y="32446"/>
                  </a:cubicBezTo>
                  <a:cubicBezTo>
                    <a:pt x="4907" y="32785"/>
                    <a:pt x="4907" y="33008"/>
                    <a:pt x="5014" y="33231"/>
                  </a:cubicBezTo>
                  <a:lnTo>
                    <a:pt x="5014" y="33454"/>
                  </a:lnTo>
                  <a:lnTo>
                    <a:pt x="5130" y="33454"/>
                  </a:lnTo>
                  <a:cubicBezTo>
                    <a:pt x="5130" y="33454"/>
                    <a:pt x="5014" y="27540"/>
                    <a:pt x="4238" y="20403"/>
                  </a:cubicBezTo>
                  <a:cubicBezTo>
                    <a:pt x="3569" y="13266"/>
                    <a:pt x="2338" y="4907"/>
                    <a:pt x="107" y="0"/>
                  </a:cubicBezTo>
                  <a:close/>
                </a:path>
              </a:pathLst>
            </a:custGeom>
            <a:solidFill>
              <a:srgbClr val="B35D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8" name="Google Shape;1438;p51"/>
            <p:cNvSpPr/>
            <p:nvPr/>
          </p:nvSpPr>
          <p:spPr>
            <a:xfrm>
              <a:off x="6354600" y="1382450"/>
              <a:ext cx="421100" cy="380000"/>
            </a:xfrm>
            <a:custGeom>
              <a:avLst/>
              <a:gdLst/>
              <a:ahLst/>
              <a:cxnLst/>
              <a:rect l="l" t="t" r="r" b="b"/>
              <a:pathLst>
                <a:path w="16844" h="15200" extrusionOk="0">
                  <a:moveTo>
                    <a:pt x="5783" y="1"/>
                  </a:moveTo>
                  <a:cubicBezTo>
                    <a:pt x="5712" y="1"/>
                    <a:pt x="5643" y="11"/>
                    <a:pt x="5576" y="33"/>
                  </a:cubicBezTo>
                  <a:cubicBezTo>
                    <a:pt x="4271" y="686"/>
                    <a:pt x="6999" y="4948"/>
                    <a:pt x="6925" y="4948"/>
                  </a:cubicBezTo>
                  <a:cubicBezTo>
                    <a:pt x="6923" y="4948"/>
                    <a:pt x="6920" y="4945"/>
                    <a:pt x="6914" y="4940"/>
                  </a:cubicBezTo>
                  <a:cubicBezTo>
                    <a:pt x="6815" y="4733"/>
                    <a:pt x="4700" y="1077"/>
                    <a:pt x="3411" y="1077"/>
                  </a:cubicBezTo>
                  <a:cubicBezTo>
                    <a:pt x="3309" y="1077"/>
                    <a:pt x="3213" y="1100"/>
                    <a:pt x="3123" y="1149"/>
                  </a:cubicBezTo>
                  <a:cubicBezTo>
                    <a:pt x="2008" y="1818"/>
                    <a:pt x="4238" y="5832"/>
                    <a:pt x="4461" y="6278"/>
                  </a:cubicBezTo>
                  <a:cubicBezTo>
                    <a:pt x="4270" y="5987"/>
                    <a:pt x="2598" y="3730"/>
                    <a:pt x="1497" y="3730"/>
                  </a:cubicBezTo>
                  <a:cubicBezTo>
                    <a:pt x="1316" y="3730"/>
                    <a:pt x="1150" y="3791"/>
                    <a:pt x="1009" y="3932"/>
                  </a:cubicBezTo>
                  <a:cubicBezTo>
                    <a:pt x="1" y="5047"/>
                    <a:pt x="3239" y="9624"/>
                    <a:pt x="3239" y="9624"/>
                  </a:cubicBezTo>
                  <a:cubicBezTo>
                    <a:pt x="3239" y="9624"/>
                    <a:pt x="1705" y="8680"/>
                    <a:pt x="824" y="8680"/>
                  </a:cubicBezTo>
                  <a:cubicBezTo>
                    <a:pt x="494" y="8680"/>
                    <a:pt x="255" y="8813"/>
                    <a:pt x="224" y="9178"/>
                  </a:cubicBezTo>
                  <a:cubicBezTo>
                    <a:pt x="1" y="10516"/>
                    <a:pt x="4907" y="13522"/>
                    <a:pt x="4907" y="13522"/>
                  </a:cubicBezTo>
                  <a:lnTo>
                    <a:pt x="5353" y="15199"/>
                  </a:lnTo>
                  <a:cubicBezTo>
                    <a:pt x="8476" y="14414"/>
                    <a:pt x="14497" y="12630"/>
                    <a:pt x="16844" y="9954"/>
                  </a:cubicBezTo>
                  <a:cubicBezTo>
                    <a:pt x="16505" y="9508"/>
                    <a:pt x="16282" y="9178"/>
                    <a:pt x="16282" y="9178"/>
                  </a:cubicBezTo>
                  <a:cubicBezTo>
                    <a:pt x="16282" y="9178"/>
                    <a:pt x="10451" y="223"/>
                    <a:pt x="9052" y="223"/>
                  </a:cubicBezTo>
                  <a:cubicBezTo>
                    <a:pt x="9003" y="223"/>
                    <a:pt x="8959" y="234"/>
                    <a:pt x="8922" y="256"/>
                  </a:cubicBezTo>
                  <a:cubicBezTo>
                    <a:pt x="7923" y="926"/>
                    <a:pt x="9145" y="3825"/>
                    <a:pt x="9368" y="4271"/>
                  </a:cubicBezTo>
                  <a:cubicBezTo>
                    <a:pt x="9156" y="3847"/>
                    <a:pt x="7132" y="1"/>
                    <a:pt x="5783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9" name="Google Shape;1439;p51"/>
            <p:cNvSpPr/>
            <p:nvPr/>
          </p:nvSpPr>
          <p:spPr>
            <a:xfrm>
              <a:off x="6485750" y="1606300"/>
              <a:ext cx="119775" cy="41725"/>
            </a:xfrm>
            <a:custGeom>
              <a:avLst/>
              <a:gdLst/>
              <a:ahLst/>
              <a:cxnLst/>
              <a:rect l="l" t="t" r="r" b="b"/>
              <a:pathLst>
                <a:path w="4791" h="1669" extrusionOk="0">
                  <a:moveTo>
                    <a:pt x="2115" y="0"/>
                  </a:moveTo>
                  <a:cubicBezTo>
                    <a:pt x="999" y="0"/>
                    <a:pt x="0" y="447"/>
                    <a:pt x="0" y="447"/>
                  </a:cubicBezTo>
                  <a:lnTo>
                    <a:pt x="0" y="670"/>
                  </a:lnTo>
                  <a:lnTo>
                    <a:pt x="107" y="554"/>
                  </a:lnTo>
                  <a:cubicBezTo>
                    <a:pt x="223" y="554"/>
                    <a:pt x="1115" y="224"/>
                    <a:pt x="2115" y="224"/>
                  </a:cubicBezTo>
                  <a:cubicBezTo>
                    <a:pt x="2561" y="224"/>
                    <a:pt x="3123" y="224"/>
                    <a:pt x="3569" y="554"/>
                  </a:cubicBezTo>
                  <a:cubicBezTo>
                    <a:pt x="4015" y="777"/>
                    <a:pt x="4345" y="1116"/>
                    <a:pt x="4684" y="1669"/>
                  </a:cubicBezTo>
                  <a:lnTo>
                    <a:pt x="4791" y="1669"/>
                  </a:lnTo>
                  <a:cubicBezTo>
                    <a:pt x="4461" y="1000"/>
                    <a:pt x="4122" y="670"/>
                    <a:pt x="3569" y="331"/>
                  </a:cubicBezTo>
                  <a:cubicBezTo>
                    <a:pt x="3123" y="108"/>
                    <a:pt x="2561" y="0"/>
                    <a:pt x="2115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6560900" y="1553225"/>
              <a:ext cx="50200" cy="58675"/>
            </a:xfrm>
            <a:custGeom>
              <a:avLst/>
              <a:gdLst/>
              <a:ahLst/>
              <a:cxnLst/>
              <a:rect l="l" t="t" r="r" b="b"/>
              <a:pathLst>
                <a:path w="2008" h="2347" extrusionOk="0">
                  <a:moveTo>
                    <a:pt x="2008" y="0"/>
                  </a:moveTo>
                  <a:cubicBezTo>
                    <a:pt x="1116" y="223"/>
                    <a:pt x="563" y="562"/>
                    <a:pt x="340" y="1008"/>
                  </a:cubicBezTo>
                  <a:cubicBezTo>
                    <a:pt x="1" y="1454"/>
                    <a:pt x="1" y="1900"/>
                    <a:pt x="1" y="2123"/>
                  </a:cubicBezTo>
                  <a:lnTo>
                    <a:pt x="1" y="2347"/>
                  </a:lnTo>
                  <a:lnTo>
                    <a:pt x="117" y="2231"/>
                  </a:lnTo>
                  <a:lnTo>
                    <a:pt x="117" y="2123"/>
                  </a:lnTo>
                  <a:cubicBezTo>
                    <a:pt x="117" y="1900"/>
                    <a:pt x="117" y="1454"/>
                    <a:pt x="447" y="1115"/>
                  </a:cubicBezTo>
                  <a:cubicBezTo>
                    <a:pt x="670" y="669"/>
                    <a:pt x="1116" y="339"/>
                    <a:pt x="2008" y="116"/>
                  </a:cubicBezTo>
                  <a:lnTo>
                    <a:pt x="2008" y="0"/>
                  </a:ln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4339125" y="2686775"/>
              <a:ext cx="395900" cy="433300"/>
            </a:xfrm>
            <a:custGeom>
              <a:avLst/>
              <a:gdLst/>
              <a:ahLst/>
              <a:cxnLst/>
              <a:rect l="l" t="t" r="r" b="b"/>
              <a:pathLst>
                <a:path w="15836" h="17332" extrusionOk="0">
                  <a:moveTo>
                    <a:pt x="8542" y="0"/>
                  </a:moveTo>
                  <a:cubicBezTo>
                    <a:pt x="8475" y="0"/>
                    <a:pt x="8414" y="16"/>
                    <a:pt x="8359" y="49"/>
                  </a:cubicBezTo>
                  <a:cubicBezTo>
                    <a:pt x="7244" y="602"/>
                    <a:pt x="7360" y="1833"/>
                    <a:pt x="7360" y="1833"/>
                  </a:cubicBezTo>
                  <a:cubicBezTo>
                    <a:pt x="7360" y="1833"/>
                    <a:pt x="6832" y="1173"/>
                    <a:pt x="6130" y="1173"/>
                  </a:cubicBezTo>
                  <a:cubicBezTo>
                    <a:pt x="5919" y="1173"/>
                    <a:pt x="5693" y="1232"/>
                    <a:pt x="5460" y="1387"/>
                  </a:cubicBezTo>
                  <a:cubicBezTo>
                    <a:pt x="4345" y="2163"/>
                    <a:pt x="5014" y="3171"/>
                    <a:pt x="5014" y="3171"/>
                  </a:cubicBezTo>
                  <a:cubicBezTo>
                    <a:pt x="5014" y="3171"/>
                    <a:pt x="4641" y="2686"/>
                    <a:pt x="4002" y="2686"/>
                  </a:cubicBezTo>
                  <a:cubicBezTo>
                    <a:pt x="3719" y="2686"/>
                    <a:pt x="3384" y="2781"/>
                    <a:pt x="3007" y="3055"/>
                  </a:cubicBezTo>
                  <a:cubicBezTo>
                    <a:pt x="1891" y="3840"/>
                    <a:pt x="2900" y="5062"/>
                    <a:pt x="2900" y="5062"/>
                  </a:cubicBezTo>
                  <a:cubicBezTo>
                    <a:pt x="2900" y="5062"/>
                    <a:pt x="2501" y="4579"/>
                    <a:pt x="1958" y="4579"/>
                  </a:cubicBezTo>
                  <a:cubicBezTo>
                    <a:pt x="1636" y="4579"/>
                    <a:pt x="1264" y="4748"/>
                    <a:pt x="892" y="5285"/>
                  </a:cubicBezTo>
                  <a:cubicBezTo>
                    <a:pt x="0" y="6623"/>
                    <a:pt x="5014" y="13983"/>
                    <a:pt x="5014" y="13983"/>
                  </a:cubicBezTo>
                  <a:cubicBezTo>
                    <a:pt x="5233" y="14202"/>
                    <a:pt x="7071" y="17332"/>
                    <a:pt x="7558" y="17332"/>
                  </a:cubicBezTo>
                  <a:cubicBezTo>
                    <a:pt x="7567" y="17332"/>
                    <a:pt x="7575" y="17331"/>
                    <a:pt x="7583" y="17329"/>
                  </a:cubicBezTo>
                  <a:cubicBezTo>
                    <a:pt x="9697" y="16998"/>
                    <a:pt x="14274" y="15767"/>
                    <a:pt x="15496" y="13760"/>
                  </a:cubicBezTo>
                  <a:cubicBezTo>
                    <a:pt x="15835" y="13314"/>
                    <a:pt x="13828" y="8408"/>
                    <a:pt x="13712" y="8077"/>
                  </a:cubicBezTo>
                  <a:cubicBezTo>
                    <a:pt x="13500" y="5956"/>
                    <a:pt x="9857" y="0"/>
                    <a:pt x="8542" y="0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4183000" y="2517800"/>
              <a:ext cx="822325" cy="568750"/>
            </a:xfrm>
            <a:custGeom>
              <a:avLst/>
              <a:gdLst/>
              <a:ahLst/>
              <a:cxnLst/>
              <a:rect l="l" t="t" r="r" b="b"/>
              <a:pathLst>
                <a:path w="32893" h="22750" extrusionOk="0">
                  <a:moveTo>
                    <a:pt x="31224" y="1"/>
                  </a:moveTo>
                  <a:lnTo>
                    <a:pt x="0" y="20189"/>
                  </a:lnTo>
                  <a:lnTo>
                    <a:pt x="1669" y="22749"/>
                  </a:lnTo>
                  <a:lnTo>
                    <a:pt x="32892" y="2677"/>
                  </a:lnTo>
                  <a:lnTo>
                    <a:pt x="31224" y="1"/>
                  </a:ln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4355850" y="2686650"/>
              <a:ext cx="275900" cy="251450"/>
            </a:xfrm>
            <a:custGeom>
              <a:avLst/>
              <a:gdLst/>
              <a:ahLst/>
              <a:cxnLst/>
              <a:rect l="l" t="t" r="r" b="b"/>
              <a:pathLst>
                <a:path w="11036" h="10058" extrusionOk="0">
                  <a:moveTo>
                    <a:pt x="7887" y="1"/>
                  </a:moveTo>
                  <a:cubicBezTo>
                    <a:pt x="7815" y="1"/>
                    <a:pt x="7750" y="18"/>
                    <a:pt x="7690" y="54"/>
                  </a:cubicBezTo>
                  <a:cubicBezTo>
                    <a:pt x="6575" y="607"/>
                    <a:pt x="6691" y="1838"/>
                    <a:pt x="6691" y="1838"/>
                  </a:cubicBezTo>
                  <a:cubicBezTo>
                    <a:pt x="6691" y="1838"/>
                    <a:pt x="6163" y="1178"/>
                    <a:pt x="5461" y="1178"/>
                  </a:cubicBezTo>
                  <a:cubicBezTo>
                    <a:pt x="5250" y="1178"/>
                    <a:pt x="5024" y="1237"/>
                    <a:pt x="4791" y="1392"/>
                  </a:cubicBezTo>
                  <a:cubicBezTo>
                    <a:pt x="3676" y="2168"/>
                    <a:pt x="4345" y="3176"/>
                    <a:pt x="4345" y="3176"/>
                  </a:cubicBezTo>
                  <a:cubicBezTo>
                    <a:pt x="4345" y="3176"/>
                    <a:pt x="3972" y="2691"/>
                    <a:pt x="3333" y="2691"/>
                  </a:cubicBezTo>
                  <a:cubicBezTo>
                    <a:pt x="3050" y="2691"/>
                    <a:pt x="2715" y="2786"/>
                    <a:pt x="2338" y="3060"/>
                  </a:cubicBezTo>
                  <a:cubicBezTo>
                    <a:pt x="1222" y="3845"/>
                    <a:pt x="2231" y="5067"/>
                    <a:pt x="2231" y="5067"/>
                  </a:cubicBezTo>
                  <a:cubicBezTo>
                    <a:pt x="2231" y="5067"/>
                    <a:pt x="1832" y="4584"/>
                    <a:pt x="1289" y="4584"/>
                  </a:cubicBezTo>
                  <a:cubicBezTo>
                    <a:pt x="967" y="4584"/>
                    <a:pt x="595" y="4753"/>
                    <a:pt x="223" y="5290"/>
                  </a:cubicBezTo>
                  <a:cubicBezTo>
                    <a:pt x="0" y="5629"/>
                    <a:pt x="107" y="6182"/>
                    <a:pt x="446" y="7074"/>
                  </a:cubicBezTo>
                  <a:cubicBezTo>
                    <a:pt x="446" y="7074"/>
                    <a:pt x="1938" y="10057"/>
                    <a:pt x="3046" y="10057"/>
                  </a:cubicBezTo>
                  <a:cubicBezTo>
                    <a:pt x="3150" y="10057"/>
                    <a:pt x="3250" y="10031"/>
                    <a:pt x="3346" y="9974"/>
                  </a:cubicBezTo>
                  <a:cubicBezTo>
                    <a:pt x="4345" y="9421"/>
                    <a:pt x="3569" y="7966"/>
                    <a:pt x="3230" y="7413"/>
                  </a:cubicBezTo>
                  <a:lnTo>
                    <a:pt x="3230" y="7413"/>
                  </a:lnTo>
                  <a:cubicBezTo>
                    <a:pt x="3514" y="7787"/>
                    <a:pt x="4344" y="8632"/>
                    <a:pt x="5062" y="8632"/>
                  </a:cubicBezTo>
                  <a:cubicBezTo>
                    <a:pt x="5200" y="8632"/>
                    <a:pt x="5335" y="8601"/>
                    <a:pt x="5460" y="8529"/>
                  </a:cubicBezTo>
                  <a:cubicBezTo>
                    <a:pt x="6468" y="7860"/>
                    <a:pt x="5576" y="5853"/>
                    <a:pt x="5460" y="5513"/>
                  </a:cubicBezTo>
                  <a:lnTo>
                    <a:pt x="5460" y="5513"/>
                  </a:lnTo>
                  <a:cubicBezTo>
                    <a:pt x="5561" y="5807"/>
                    <a:pt x="6323" y="7183"/>
                    <a:pt x="7249" y="7183"/>
                  </a:cubicBezTo>
                  <a:cubicBezTo>
                    <a:pt x="7393" y="7183"/>
                    <a:pt x="7540" y="7150"/>
                    <a:pt x="7690" y="7074"/>
                  </a:cubicBezTo>
                  <a:cubicBezTo>
                    <a:pt x="8921" y="6298"/>
                    <a:pt x="7807" y="3847"/>
                    <a:pt x="7806" y="3845"/>
                  </a:cubicBezTo>
                  <a:lnTo>
                    <a:pt x="7806" y="3845"/>
                  </a:lnTo>
                  <a:cubicBezTo>
                    <a:pt x="7807" y="3846"/>
                    <a:pt x="8660" y="5634"/>
                    <a:pt x="9769" y="5634"/>
                  </a:cubicBezTo>
                  <a:cubicBezTo>
                    <a:pt x="9928" y="5634"/>
                    <a:pt x="10092" y="5597"/>
                    <a:pt x="10259" y="5513"/>
                  </a:cubicBezTo>
                  <a:cubicBezTo>
                    <a:pt x="11036" y="5183"/>
                    <a:pt x="10813" y="3845"/>
                    <a:pt x="10482" y="2614"/>
                  </a:cubicBezTo>
                  <a:cubicBezTo>
                    <a:pt x="9485" y="1218"/>
                    <a:pt x="8488" y="1"/>
                    <a:pt x="7887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4" name="Google Shape;1444;p51"/>
            <p:cNvSpPr/>
            <p:nvPr/>
          </p:nvSpPr>
          <p:spPr>
            <a:xfrm>
              <a:off x="4378150" y="2838525"/>
              <a:ext cx="75175" cy="100375"/>
            </a:xfrm>
            <a:custGeom>
              <a:avLst/>
              <a:gdLst/>
              <a:ahLst/>
              <a:cxnLst/>
              <a:rect l="l" t="t" r="r" b="b"/>
              <a:pathLst>
                <a:path w="3007" h="4015" extrusionOk="0">
                  <a:moveTo>
                    <a:pt x="1669" y="0"/>
                  </a:moveTo>
                  <a:lnTo>
                    <a:pt x="1669" y="107"/>
                  </a:lnTo>
                  <a:cubicBezTo>
                    <a:pt x="1785" y="330"/>
                    <a:pt x="2115" y="776"/>
                    <a:pt x="2338" y="1338"/>
                  </a:cubicBezTo>
                  <a:cubicBezTo>
                    <a:pt x="2561" y="1784"/>
                    <a:pt x="2784" y="2454"/>
                    <a:pt x="2784" y="3007"/>
                  </a:cubicBezTo>
                  <a:lnTo>
                    <a:pt x="2784" y="3453"/>
                  </a:lnTo>
                  <a:lnTo>
                    <a:pt x="2454" y="3792"/>
                  </a:lnTo>
                  <a:cubicBezTo>
                    <a:pt x="2338" y="3899"/>
                    <a:pt x="2231" y="3899"/>
                    <a:pt x="2231" y="3899"/>
                  </a:cubicBezTo>
                  <a:cubicBezTo>
                    <a:pt x="2008" y="3899"/>
                    <a:pt x="1785" y="3792"/>
                    <a:pt x="1562" y="3569"/>
                  </a:cubicBezTo>
                  <a:cubicBezTo>
                    <a:pt x="1116" y="3230"/>
                    <a:pt x="777" y="2784"/>
                    <a:pt x="553" y="2454"/>
                  </a:cubicBezTo>
                  <a:cubicBezTo>
                    <a:pt x="446" y="2230"/>
                    <a:pt x="330" y="2115"/>
                    <a:pt x="223" y="2007"/>
                  </a:cubicBezTo>
                  <a:lnTo>
                    <a:pt x="223" y="1784"/>
                  </a:lnTo>
                  <a:lnTo>
                    <a:pt x="0" y="1784"/>
                  </a:lnTo>
                  <a:cubicBezTo>
                    <a:pt x="0" y="1784"/>
                    <a:pt x="330" y="2338"/>
                    <a:pt x="777" y="2900"/>
                  </a:cubicBezTo>
                  <a:cubicBezTo>
                    <a:pt x="892" y="3230"/>
                    <a:pt x="1223" y="3453"/>
                    <a:pt x="1446" y="3676"/>
                  </a:cubicBezTo>
                  <a:cubicBezTo>
                    <a:pt x="1669" y="3899"/>
                    <a:pt x="1892" y="4015"/>
                    <a:pt x="2231" y="4015"/>
                  </a:cubicBezTo>
                  <a:cubicBezTo>
                    <a:pt x="2338" y="4015"/>
                    <a:pt x="2454" y="4015"/>
                    <a:pt x="2454" y="3899"/>
                  </a:cubicBezTo>
                  <a:cubicBezTo>
                    <a:pt x="2677" y="3792"/>
                    <a:pt x="2784" y="3676"/>
                    <a:pt x="2900" y="3569"/>
                  </a:cubicBezTo>
                  <a:cubicBezTo>
                    <a:pt x="2900" y="3346"/>
                    <a:pt x="3007" y="3123"/>
                    <a:pt x="3007" y="3007"/>
                  </a:cubicBezTo>
                  <a:cubicBezTo>
                    <a:pt x="3007" y="2338"/>
                    <a:pt x="2677" y="1561"/>
                    <a:pt x="2338" y="999"/>
                  </a:cubicBezTo>
                  <a:cubicBezTo>
                    <a:pt x="2008" y="446"/>
                    <a:pt x="1785" y="0"/>
                    <a:pt x="1785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5" name="Google Shape;1445;p51"/>
            <p:cNvSpPr/>
            <p:nvPr/>
          </p:nvSpPr>
          <p:spPr>
            <a:xfrm>
              <a:off x="4442150" y="2788325"/>
              <a:ext cx="64250" cy="117125"/>
            </a:xfrm>
            <a:custGeom>
              <a:avLst/>
              <a:gdLst/>
              <a:ahLst/>
              <a:cxnLst/>
              <a:rect l="l" t="t" r="r" b="b"/>
              <a:pathLst>
                <a:path w="2570" h="4685" extrusionOk="0">
                  <a:moveTo>
                    <a:pt x="1339" y="1"/>
                  </a:moveTo>
                  <a:lnTo>
                    <a:pt x="1339" y="108"/>
                  </a:lnTo>
                  <a:cubicBezTo>
                    <a:pt x="1455" y="331"/>
                    <a:pt x="1785" y="777"/>
                    <a:pt x="2008" y="1446"/>
                  </a:cubicBezTo>
                  <a:cubicBezTo>
                    <a:pt x="2231" y="2008"/>
                    <a:pt x="2454" y="2784"/>
                    <a:pt x="2454" y="3346"/>
                  </a:cubicBezTo>
                  <a:cubicBezTo>
                    <a:pt x="2454" y="3569"/>
                    <a:pt x="2347" y="3792"/>
                    <a:pt x="2347" y="3899"/>
                  </a:cubicBezTo>
                  <a:cubicBezTo>
                    <a:pt x="2231" y="4123"/>
                    <a:pt x="2124" y="4238"/>
                    <a:pt x="2008" y="4346"/>
                  </a:cubicBezTo>
                  <a:cubicBezTo>
                    <a:pt x="1785" y="4462"/>
                    <a:pt x="1678" y="4462"/>
                    <a:pt x="1455" y="4462"/>
                  </a:cubicBezTo>
                  <a:cubicBezTo>
                    <a:pt x="1116" y="4462"/>
                    <a:pt x="786" y="4238"/>
                    <a:pt x="447" y="4015"/>
                  </a:cubicBezTo>
                  <a:cubicBezTo>
                    <a:pt x="340" y="3899"/>
                    <a:pt x="224" y="3792"/>
                    <a:pt x="224" y="3676"/>
                  </a:cubicBezTo>
                  <a:lnTo>
                    <a:pt x="117" y="3569"/>
                  </a:lnTo>
                  <a:lnTo>
                    <a:pt x="117" y="3453"/>
                  </a:lnTo>
                  <a:lnTo>
                    <a:pt x="1" y="3569"/>
                  </a:lnTo>
                  <a:cubicBezTo>
                    <a:pt x="1" y="3569"/>
                    <a:pt x="117" y="3792"/>
                    <a:pt x="447" y="4123"/>
                  </a:cubicBezTo>
                  <a:cubicBezTo>
                    <a:pt x="670" y="4346"/>
                    <a:pt x="1009" y="4685"/>
                    <a:pt x="1455" y="4685"/>
                  </a:cubicBezTo>
                  <a:cubicBezTo>
                    <a:pt x="1678" y="4685"/>
                    <a:pt x="1901" y="4569"/>
                    <a:pt x="2008" y="4462"/>
                  </a:cubicBezTo>
                  <a:cubicBezTo>
                    <a:pt x="2231" y="4346"/>
                    <a:pt x="2347" y="4238"/>
                    <a:pt x="2454" y="4015"/>
                  </a:cubicBezTo>
                  <a:cubicBezTo>
                    <a:pt x="2570" y="3792"/>
                    <a:pt x="2570" y="3569"/>
                    <a:pt x="2570" y="3346"/>
                  </a:cubicBezTo>
                  <a:cubicBezTo>
                    <a:pt x="2570" y="2677"/>
                    <a:pt x="2231" y="1785"/>
                    <a:pt x="2008" y="1116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4497900" y="2751975"/>
              <a:ext cx="89250" cy="114275"/>
            </a:xfrm>
            <a:custGeom>
              <a:avLst/>
              <a:gdLst/>
              <a:ahLst/>
              <a:cxnLst/>
              <a:rect l="l" t="t" r="r" b="b"/>
              <a:pathLst>
                <a:path w="3570" h="4571" extrusionOk="0">
                  <a:moveTo>
                    <a:pt x="1562" y="1"/>
                  </a:moveTo>
                  <a:lnTo>
                    <a:pt x="1" y="3239"/>
                  </a:lnTo>
                  <a:cubicBezTo>
                    <a:pt x="1" y="3239"/>
                    <a:pt x="667" y="4571"/>
                    <a:pt x="1567" y="4571"/>
                  </a:cubicBezTo>
                  <a:cubicBezTo>
                    <a:pt x="1709" y="4571"/>
                    <a:pt x="1856" y="4538"/>
                    <a:pt x="2008" y="4461"/>
                  </a:cubicBezTo>
                  <a:cubicBezTo>
                    <a:pt x="3569" y="3462"/>
                    <a:pt x="1562" y="1"/>
                    <a:pt x="1562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4551000" y="2740825"/>
              <a:ext cx="78075" cy="89250"/>
            </a:xfrm>
            <a:custGeom>
              <a:avLst/>
              <a:gdLst/>
              <a:ahLst/>
              <a:cxnLst/>
              <a:rect l="l" t="t" r="r" b="b"/>
              <a:pathLst>
                <a:path w="3123" h="3570" extrusionOk="0">
                  <a:moveTo>
                    <a:pt x="2453" y="1"/>
                  </a:moveTo>
                  <a:lnTo>
                    <a:pt x="2337" y="117"/>
                  </a:lnTo>
                  <a:cubicBezTo>
                    <a:pt x="2453" y="340"/>
                    <a:pt x="3007" y="1339"/>
                    <a:pt x="2900" y="2231"/>
                  </a:cubicBezTo>
                  <a:cubicBezTo>
                    <a:pt x="2900" y="2454"/>
                    <a:pt x="2900" y="2677"/>
                    <a:pt x="2784" y="2900"/>
                  </a:cubicBezTo>
                  <a:cubicBezTo>
                    <a:pt x="2784" y="3016"/>
                    <a:pt x="2676" y="3239"/>
                    <a:pt x="2453" y="3346"/>
                  </a:cubicBezTo>
                  <a:cubicBezTo>
                    <a:pt x="2230" y="3346"/>
                    <a:pt x="2114" y="3462"/>
                    <a:pt x="1891" y="3462"/>
                  </a:cubicBezTo>
                  <a:cubicBezTo>
                    <a:pt x="1668" y="3462"/>
                    <a:pt x="1445" y="3346"/>
                    <a:pt x="1222" y="3123"/>
                  </a:cubicBezTo>
                  <a:cubicBezTo>
                    <a:pt x="892" y="2900"/>
                    <a:pt x="553" y="2570"/>
                    <a:pt x="446" y="2231"/>
                  </a:cubicBezTo>
                  <a:lnTo>
                    <a:pt x="107" y="1901"/>
                  </a:lnTo>
                  <a:lnTo>
                    <a:pt x="107" y="1785"/>
                  </a:lnTo>
                  <a:lnTo>
                    <a:pt x="107" y="1678"/>
                  </a:lnTo>
                  <a:lnTo>
                    <a:pt x="0" y="1785"/>
                  </a:lnTo>
                  <a:cubicBezTo>
                    <a:pt x="0" y="1785"/>
                    <a:pt x="223" y="2231"/>
                    <a:pt x="553" y="2677"/>
                  </a:cubicBezTo>
                  <a:cubicBezTo>
                    <a:pt x="669" y="2900"/>
                    <a:pt x="892" y="3123"/>
                    <a:pt x="1115" y="3346"/>
                  </a:cubicBezTo>
                  <a:cubicBezTo>
                    <a:pt x="1338" y="3462"/>
                    <a:pt x="1668" y="3569"/>
                    <a:pt x="1891" y="3569"/>
                  </a:cubicBezTo>
                  <a:cubicBezTo>
                    <a:pt x="2114" y="3569"/>
                    <a:pt x="2337" y="3569"/>
                    <a:pt x="2453" y="3462"/>
                  </a:cubicBezTo>
                  <a:cubicBezTo>
                    <a:pt x="2676" y="3346"/>
                    <a:pt x="2900" y="3123"/>
                    <a:pt x="3007" y="2900"/>
                  </a:cubicBezTo>
                  <a:cubicBezTo>
                    <a:pt x="3007" y="2677"/>
                    <a:pt x="3123" y="2454"/>
                    <a:pt x="3123" y="2231"/>
                  </a:cubicBezTo>
                  <a:cubicBezTo>
                    <a:pt x="3123" y="1678"/>
                    <a:pt x="2900" y="1232"/>
                    <a:pt x="2784" y="786"/>
                  </a:cubicBezTo>
                  <a:cubicBezTo>
                    <a:pt x="2561" y="340"/>
                    <a:pt x="2453" y="1"/>
                    <a:pt x="2453" y="1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8" name="Google Shape;1448;p51"/>
            <p:cNvSpPr/>
            <p:nvPr/>
          </p:nvSpPr>
          <p:spPr>
            <a:xfrm>
              <a:off x="4542525" y="2753300"/>
              <a:ext cx="103275" cy="160400"/>
            </a:xfrm>
            <a:custGeom>
              <a:avLst/>
              <a:gdLst/>
              <a:ahLst/>
              <a:cxnLst/>
              <a:rect l="l" t="t" r="r" b="b"/>
              <a:pathLst>
                <a:path w="4131" h="6416" extrusionOk="0">
                  <a:moveTo>
                    <a:pt x="1432" y="0"/>
                  </a:moveTo>
                  <a:cubicBezTo>
                    <a:pt x="1325" y="0"/>
                    <a:pt x="1219" y="20"/>
                    <a:pt x="1115" y="64"/>
                  </a:cubicBezTo>
                  <a:cubicBezTo>
                    <a:pt x="0" y="394"/>
                    <a:pt x="1677" y="3516"/>
                    <a:pt x="1677" y="3516"/>
                  </a:cubicBezTo>
                  <a:cubicBezTo>
                    <a:pt x="1677" y="3516"/>
                    <a:pt x="562" y="4408"/>
                    <a:pt x="1231" y="6416"/>
                  </a:cubicBezTo>
                  <a:lnTo>
                    <a:pt x="4131" y="2847"/>
                  </a:lnTo>
                  <a:cubicBezTo>
                    <a:pt x="4131" y="2847"/>
                    <a:pt x="2703" y="0"/>
                    <a:pt x="1432" y="0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4453300" y="1572850"/>
              <a:ext cx="2838050" cy="2137400"/>
            </a:xfrm>
            <a:custGeom>
              <a:avLst/>
              <a:gdLst/>
              <a:ahLst/>
              <a:cxnLst/>
              <a:rect l="l" t="t" r="r" b="b"/>
              <a:pathLst>
                <a:path w="113522" h="85496" extrusionOk="0">
                  <a:moveTo>
                    <a:pt x="94787" y="0"/>
                  </a:moveTo>
                  <a:cubicBezTo>
                    <a:pt x="94787" y="0"/>
                    <a:pt x="84082" y="3899"/>
                    <a:pt x="79398" y="9028"/>
                  </a:cubicBezTo>
                  <a:lnTo>
                    <a:pt x="89327" y="31447"/>
                  </a:lnTo>
                  <a:lnTo>
                    <a:pt x="68809" y="32339"/>
                  </a:lnTo>
                  <a:lnTo>
                    <a:pt x="55427" y="31777"/>
                  </a:lnTo>
                  <a:cubicBezTo>
                    <a:pt x="55427" y="31777"/>
                    <a:pt x="43937" y="35461"/>
                    <a:pt x="37585" y="42375"/>
                  </a:cubicBezTo>
                  <a:cubicBezTo>
                    <a:pt x="31117" y="49289"/>
                    <a:pt x="23534" y="62225"/>
                    <a:pt x="23534" y="62225"/>
                  </a:cubicBezTo>
                  <a:lnTo>
                    <a:pt x="11821" y="52742"/>
                  </a:lnTo>
                  <a:cubicBezTo>
                    <a:pt x="11821" y="52742"/>
                    <a:pt x="2231" y="57764"/>
                    <a:pt x="1" y="61663"/>
                  </a:cubicBezTo>
                  <a:cubicBezTo>
                    <a:pt x="1" y="61663"/>
                    <a:pt x="9038" y="81628"/>
                    <a:pt x="20965" y="82966"/>
                  </a:cubicBezTo>
                  <a:cubicBezTo>
                    <a:pt x="21612" y="83045"/>
                    <a:pt x="22248" y="83082"/>
                    <a:pt x="22874" y="83082"/>
                  </a:cubicBezTo>
                  <a:cubicBezTo>
                    <a:pt x="33687" y="83082"/>
                    <a:pt x="41261" y="71922"/>
                    <a:pt x="41261" y="71922"/>
                  </a:cubicBezTo>
                  <a:lnTo>
                    <a:pt x="42822" y="84527"/>
                  </a:lnTo>
                  <a:cubicBezTo>
                    <a:pt x="42822" y="84527"/>
                    <a:pt x="51720" y="85495"/>
                    <a:pt x="60976" y="85495"/>
                  </a:cubicBezTo>
                  <a:cubicBezTo>
                    <a:pt x="67740" y="85495"/>
                    <a:pt x="74694" y="84978"/>
                    <a:pt x="78506" y="83189"/>
                  </a:cubicBezTo>
                  <a:cubicBezTo>
                    <a:pt x="78506" y="83189"/>
                    <a:pt x="81967" y="66239"/>
                    <a:pt x="81851" y="61555"/>
                  </a:cubicBezTo>
                  <a:cubicBezTo>
                    <a:pt x="81744" y="56872"/>
                    <a:pt x="80629" y="52073"/>
                    <a:pt x="80629" y="52072"/>
                  </a:cubicBezTo>
                  <a:lnTo>
                    <a:pt x="80629" y="52072"/>
                  </a:lnTo>
                  <a:cubicBezTo>
                    <a:pt x="80629" y="52072"/>
                    <a:pt x="83107" y="52419"/>
                    <a:pt x="86610" y="52419"/>
                  </a:cubicBezTo>
                  <a:cubicBezTo>
                    <a:pt x="93614" y="52419"/>
                    <a:pt x="104716" y="51032"/>
                    <a:pt x="108284" y="42705"/>
                  </a:cubicBezTo>
                  <a:cubicBezTo>
                    <a:pt x="113521" y="30216"/>
                    <a:pt x="94787" y="0"/>
                    <a:pt x="94787" y="0"/>
                  </a:cubicBezTo>
                  <a:close/>
                </a:path>
              </a:pathLst>
            </a:custGeom>
            <a:solidFill>
              <a:srgbClr val="F0B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6410350" y="2740825"/>
              <a:ext cx="33500" cy="55800"/>
            </a:xfrm>
            <a:custGeom>
              <a:avLst/>
              <a:gdLst/>
              <a:ahLst/>
              <a:cxnLst/>
              <a:rect l="l" t="t" r="r" b="b"/>
              <a:pathLst>
                <a:path w="1340" h="2232" extrusionOk="0">
                  <a:moveTo>
                    <a:pt x="1" y="1"/>
                  </a:moveTo>
                  <a:lnTo>
                    <a:pt x="1" y="1"/>
                  </a:lnTo>
                  <a:cubicBezTo>
                    <a:pt x="447" y="670"/>
                    <a:pt x="893" y="1455"/>
                    <a:pt x="1232" y="2231"/>
                  </a:cubicBezTo>
                  <a:cubicBezTo>
                    <a:pt x="1339" y="1785"/>
                    <a:pt x="1339" y="1455"/>
                    <a:pt x="1339" y="1116"/>
                  </a:cubicBezTo>
                  <a:cubicBezTo>
                    <a:pt x="1339" y="893"/>
                    <a:pt x="1339" y="670"/>
                    <a:pt x="1232" y="447"/>
                  </a:cubicBezTo>
                  <a:cubicBezTo>
                    <a:pt x="447" y="22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A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6469025" y="2874650"/>
              <a:ext cx="30575" cy="2925"/>
            </a:xfrm>
            <a:custGeom>
              <a:avLst/>
              <a:gdLst/>
              <a:ahLst/>
              <a:cxnLst/>
              <a:rect l="l" t="t" r="r" b="b"/>
              <a:pathLst>
                <a:path w="1223" h="117" extrusionOk="0">
                  <a:moveTo>
                    <a:pt x="0" y="0"/>
                  </a:moveTo>
                  <a:lnTo>
                    <a:pt x="0" y="0"/>
                  </a:lnTo>
                  <a:cubicBezTo>
                    <a:pt x="107" y="0"/>
                    <a:pt x="553" y="0"/>
                    <a:pt x="1222" y="116"/>
                  </a:cubicBezTo>
                  <a:cubicBezTo>
                    <a:pt x="553" y="0"/>
                    <a:pt x="107" y="0"/>
                    <a:pt x="0" y="0"/>
                  </a:cubicBezTo>
                  <a:close/>
                </a:path>
              </a:pathLst>
            </a:custGeom>
            <a:solidFill>
              <a:srgbClr val="E7DD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51"/>
            <p:cNvSpPr/>
            <p:nvPr/>
          </p:nvSpPr>
          <p:spPr>
            <a:xfrm>
              <a:off x="6441150" y="2751975"/>
              <a:ext cx="434925" cy="131175"/>
            </a:xfrm>
            <a:custGeom>
              <a:avLst/>
              <a:gdLst/>
              <a:ahLst/>
              <a:cxnLst/>
              <a:rect l="l" t="t" r="r" b="b"/>
              <a:pathLst>
                <a:path w="17397" h="5247" extrusionOk="0">
                  <a:moveTo>
                    <a:pt x="107" y="1"/>
                  </a:moveTo>
                  <a:cubicBezTo>
                    <a:pt x="107" y="224"/>
                    <a:pt x="223" y="447"/>
                    <a:pt x="223" y="670"/>
                  </a:cubicBezTo>
                  <a:cubicBezTo>
                    <a:pt x="223" y="1009"/>
                    <a:pt x="107" y="1455"/>
                    <a:pt x="0" y="1901"/>
                  </a:cubicBezTo>
                  <a:cubicBezTo>
                    <a:pt x="446" y="2900"/>
                    <a:pt x="892" y="4015"/>
                    <a:pt x="1115" y="4907"/>
                  </a:cubicBezTo>
                  <a:cubicBezTo>
                    <a:pt x="1222" y="4907"/>
                    <a:pt x="1668" y="4907"/>
                    <a:pt x="2337" y="5023"/>
                  </a:cubicBezTo>
                  <a:cubicBezTo>
                    <a:pt x="3345" y="5130"/>
                    <a:pt x="5014" y="5246"/>
                    <a:pt x="7021" y="5246"/>
                  </a:cubicBezTo>
                  <a:cubicBezTo>
                    <a:pt x="10036" y="5246"/>
                    <a:pt x="13828" y="5023"/>
                    <a:pt x="17396" y="4015"/>
                  </a:cubicBezTo>
                  <a:lnTo>
                    <a:pt x="16834" y="4015"/>
                  </a:lnTo>
                  <a:cubicBezTo>
                    <a:pt x="11927" y="3792"/>
                    <a:pt x="3452" y="1116"/>
                    <a:pt x="107" y="1"/>
                  </a:cubicBezTo>
                  <a:close/>
                </a:path>
              </a:pathLst>
            </a:custGeom>
            <a:solidFill>
              <a:srgbClr val="ECA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51"/>
            <p:cNvSpPr/>
            <p:nvPr/>
          </p:nvSpPr>
          <p:spPr>
            <a:xfrm>
              <a:off x="5557275" y="2727000"/>
              <a:ext cx="39075" cy="78100"/>
            </a:xfrm>
            <a:custGeom>
              <a:avLst/>
              <a:gdLst/>
              <a:ahLst/>
              <a:cxnLst/>
              <a:rect l="l" t="t" r="r" b="b"/>
              <a:pathLst>
                <a:path w="1563" h="3124" extrusionOk="0">
                  <a:moveTo>
                    <a:pt x="1562" y="1"/>
                  </a:moveTo>
                  <a:cubicBezTo>
                    <a:pt x="1562" y="1"/>
                    <a:pt x="1515" y="88"/>
                    <a:pt x="1428" y="251"/>
                  </a:cubicBezTo>
                  <a:lnTo>
                    <a:pt x="1428" y="251"/>
                  </a:lnTo>
                  <a:cubicBezTo>
                    <a:pt x="1437" y="241"/>
                    <a:pt x="1446" y="232"/>
                    <a:pt x="1455" y="224"/>
                  </a:cubicBezTo>
                  <a:cubicBezTo>
                    <a:pt x="1562" y="108"/>
                    <a:pt x="1562" y="1"/>
                    <a:pt x="1562" y="1"/>
                  </a:cubicBezTo>
                  <a:close/>
                  <a:moveTo>
                    <a:pt x="1428" y="251"/>
                  </a:moveTo>
                  <a:cubicBezTo>
                    <a:pt x="1322" y="366"/>
                    <a:pt x="1223" y="571"/>
                    <a:pt x="1116" y="777"/>
                  </a:cubicBezTo>
                  <a:cubicBezTo>
                    <a:pt x="935" y="1145"/>
                    <a:pt x="750" y="1548"/>
                    <a:pt x="547" y="1984"/>
                  </a:cubicBezTo>
                  <a:lnTo>
                    <a:pt x="547" y="1984"/>
                  </a:lnTo>
                  <a:cubicBezTo>
                    <a:pt x="946" y="1170"/>
                    <a:pt x="1260" y="567"/>
                    <a:pt x="1428" y="251"/>
                  </a:cubicBezTo>
                  <a:close/>
                  <a:moveTo>
                    <a:pt x="547" y="1984"/>
                  </a:moveTo>
                  <a:cubicBezTo>
                    <a:pt x="379" y="2328"/>
                    <a:pt x="195" y="2710"/>
                    <a:pt x="1" y="3123"/>
                  </a:cubicBezTo>
                  <a:cubicBezTo>
                    <a:pt x="202" y="2722"/>
                    <a:pt x="381" y="2342"/>
                    <a:pt x="547" y="1984"/>
                  </a:cubicBezTo>
                  <a:close/>
                </a:path>
              </a:pathLst>
            </a:custGeom>
            <a:solidFill>
              <a:srgbClr val="ECA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5484800" y="3370875"/>
              <a:ext cx="14075" cy="122700"/>
            </a:xfrm>
            <a:custGeom>
              <a:avLst/>
              <a:gdLst/>
              <a:ahLst/>
              <a:cxnLst/>
              <a:rect l="l" t="t" r="r" b="b"/>
              <a:pathLst>
                <a:path w="563" h="4908" extrusionOk="0">
                  <a:moveTo>
                    <a:pt x="1" y="1"/>
                  </a:moveTo>
                  <a:lnTo>
                    <a:pt x="563" y="4907"/>
                  </a:lnTo>
                  <a:lnTo>
                    <a:pt x="563" y="4907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7DD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5373300" y="2735250"/>
              <a:ext cx="214800" cy="761225"/>
            </a:xfrm>
            <a:custGeom>
              <a:avLst/>
              <a:gdLst/>
              <a:ahLst/>
              <a:cxnLst/>
              <a:rect l="l" t="t" r="r" b="b"/>
              <a:pathLst>
                <a:path w="8592" h="30449" extrusionOk="0">
                  <a:moveTo>
                    <a:pt x="8591" y="1"/>
                  </a:moveTo>
                  <a:lnTo>
                    <a:pt x="8591" y="1"/>
                  </a:lnTo>
                  <a:cubicBezTo>
                    <a:pt x="8475" y="117"/>
                    <a:pt x="8368" y="340"/>
                    <a:pt x="8252" y="447"/>
                  </a:cubicBezTo>
                  <a:lnTo>
                    <a:pt x="8252" y="746"/>
                  </a:lnTo>
                  <a:lnTo>
                    <a:pt x="8252" y="746"/>
                  </a:lnTo>
                  <a:cubicBezTo>
                    <a:pt x="8375" y="480"/>
                    <a:pt x="8489" y="232"/>
                    <a:pt x="8591" y="1"/>
                  </a:cubicBezTo>
                  <a:close/>
                  <a:moveTo>
                    <a:pt x="8252" y="746"/>
                  </a:moveTo>
                  <a:lnTo>
                    <a:pt x="8252" y="746"/>
                  </a:lnTo>
                  <a:cubicBezTo>
                    <a:pt x="8246" y="759"/>
                    <a:pt x="8240" y="772"/>
                    <a:pt x="8233" y="786"/>
                  </a:cubicBezTo>
                  <a:lnTo>
                    <a:pt x="8252" y="786"/>
                  </a:lnTo>
                  <a:lnTo>
                    <a:pt x="8252" y="746"/>
                  </a:lnTo>
                  <a:close/>
                  <a:moveTo>
                    <a:pt x="8145" y="563"/>
                  </a:moveTo>
                  <a:cubicBezTo>
                    <a:pt x="6691" y="2347"/>
                    <a:pt x="3461" y="6361"/>
                    <a:pt x="2676" y="10037"/>
                  </a:cubicBezTo>
                  <a:cubicBezTo>
                    <a:pt x="1900" y="13944"/>
                    <a:pt x="562" y="25649"/>
                    <a:pt x="0" y="30448"/>
                  </a:cubicBezTo>
                  <a:cubicBezTo>
                    <a:pt x="2792" y="27879"/>
                    <a:pt x="4461" y="25542"/>
                    <a:pt x="4461" y="25426"/>
                  </a:cubicBezTo>
                  <a:lnTo>
                    <a:pt x="5023" y="30332"/>
                  </a:lnTo>
                  <a:lnTo>
                    <a:pt x="5130" y="30332"/>
                  </a:lnTo>
                  <a:cubicBezTo>
                    <a:pt x="5130" y="30332"/>
                    <a:pt x="4684" y="23981"/>
                    <a:pt x="4461" y="18512"/>
                  </a:cubicBezTo>
                  <a:lnTo>
                    <a:pt x="4461" y="18512"/>
                  </a:lnTo>
                  <a:cubicBezTo>
                    <a:pt x="4461" y="21081"/>
                    <a:pt x="4577" y="23981"/>
                    <a:pt x="4684" y="26211"/>
                  </a:cubicBezTo>
                  <a:lnTo>
                    <a:pt x="4577" y="26211"/>
                  </a:lnTo>
                  <a:cubicBezTo>
                    <a:pt x="4461" y="22526"/>
                    <a:pt x="4238" y="17067"/>
                    <a:pt x="4238" y="13944"/>
                  </a:cubicBezTo>
                  <a:cubicBezTo>
                    <a:pt x="4238" y="13382"/>
                    <a:pt x="4238" y="12936"/>
                    <a:pt x="4354" y="12606"/>
                  </a:cubicBezTo>
                  <a:cubicBezTo>
                    <a:pt x="4354" y="10260"/>
                    <a:pt x="5576" y="6808"/>
                    <a:pt x="6807" y="4015"/>
                  </a:cubicBezTo>
                  <a:cubicBezTo>
                    <a:pt x="7315" y="2748"/>
                    <a:pt x="7823" y="1672"/>
                    <a:pt x="8233" y="786"/>
                  </a:cubicBezTo>
                  <a:lnTo>
                    <a:pt x="8145" y="786"/>
                  </a:lnTo>
                  <a:lnTo>
                    <a:pt x="8145" y="563"/>
                  </a:lnTo>
                  <a:close/>
                </a:path>
              </a:pathLst>
            </a:custGeom>
            <a:solidFill>
              <a:srgbClr val="ECA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4740575" y="3203600"/>
              <a:ext cx="36150" cy="36400"/>
            </a:xfrm>
            <a:custGeom>
              <a:avLst/>
              <a:gdLst/>
              <a:ahLst/>
              <a:cxnLst/>
              <a:rect l="l" t="t" r="r" b="b"/>
              <a:pathLst>
                <a:path w="1446" h="1456" extrusionOk="0">
                  <a:moveTo>
                    <a:pt x="776" y="1"/>
                  </a:moveTo>
                  <a:cubicBezTo>
                    <a:pt x="776" y="1"/>
                    <a:pt x="669" y="1"/>
                    <a:pt x="669" y="117"/>
                  </a:cubicBezTo>
                  <a:cubicBezTo>
                    <a:pt x="553" y="117"/>
                    <a:pt x="446" y="117"/>
                    <a:pt x="330" y="224"/>
                  </a:cubicBezTo>
                  <a:cubicBezTo>
                    <a:pt x="330" y="224"/>
                    <a:pt x="330" y="340"/>
                    <a:pt x="223" y="340"/>
                  </a:cubicBezTo>
                  <a:cubicBezTo>
                    <a:pt x="107" y="447"/>
                    <a:pt x="107" y="563"/>
                    <a:pt x="107" y="563"/>
                  </a:cubicBezTo>
                  <a:cubicBezTo>
                    <a:pt x="107" y="670"/>
                    <a:pt x="0" y="786"/>
                    <a:pt x="0" y="786"/>
                  </a:cubicBezTo>
                  <a:cubicBezTo>
                    <a:pt x="0" y="893"/>
                    <a:pt x="107" y="1009"/>
                    <a:pt x="107" y="1009"/>
                  </a:cubicBezTo>
                  <a:cubicBezTo>
                    <a:pt x="107" y="1116"/>
                    <a:pt x="107" y="1232"/>
                    <a:pt x="223" y="1232"/>
                  </a:cubicBezTo>
                  <a:cubicBezTo>
                    <a:pt x="223" y="1339"/>
                    <a:pt x="330" y="1339"/>
                    <a:pt x="330" y="1339"/>
                  </a:cubicBezTo>
                  <a:cubicBezTo>
                    <a:pt x="446" y="1455"/>
                    <a:pt x="553" y="1455"/>
                    <a:pt x="669" y="1455"/>
                  </a:cubicBezTo>
                  <a:lnTo>
                    <a:pt x="776" y="1455"/>
                  </a:lnTo>
                  <a:cubicBezTo>
                    <a:pt x="892" y="1339"/>
                    <a:pt x="999" y="1339"/>
                    <a:pt x="1115" y="1232"/>
                  </a:cubicBezTo>
                  <a:lnTo>
                    <a:pt x="1222" y="1116"/>
                  </a:lnTo>
                  <a:cubicBezTo>
                    <a:pt x="1338" y="1009"/>
                    <a:pt x="1338" y="1009"/>
                    <a:pt x="1338" y="893"/>
                  </a:cubicBezTo>
                  <a:cubicBezTo>
                    <a:pt x="1445" y="786"/>
                    <a:pt x="1445" y="786"/>
                    <a:pt x="1445" y="670"/>
                  </a:cubicBezTo>
                  <a:cubicBezTo>
                    <a:pt x="1445" y="563"/>
                    <a:pt x="1445" y="447"/>
                    <a:pt x="1338" y="447"/>
                  </a:cubicBezTo>
                  <a:cubicBezTo>
                    <a:pt x="1338" y="340"/>
                    <a:pt x="1338" y="224"/>
                    <a:pt x="1222" y="224"/>
                  </a:cubicBezTo>
                  <a:cubicBezTo>
                    <a:pt x="1222" y="224"/>
                    <a:pt x="1222" y="117"/>
                    <a:pt x="1115" y="117"/>
                  </a:cubicBezTo>
                  <a:cubicBezTo>
                    <a:pt x="999" y="117"/>
                    <a:pt x="892" y="1"/>
                    <a:pt x="776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1457;p51"/>
            <p:cNvSpPr/>
            <p:nvPr/>
          </p:nvSpPr>
          <p:spPr>
            <a:xfrm>
              <a:off x="5033175" y="3320700"/>
              <a:ext cx="39050" cy="30800"/>
            </a:xfrm>
            <a:custGeom>
              <a:avLst/>
              <a:gdLst/>
              <a:ahLst/>
              <a:cxnLst/>
              <a:rect l="l" t="t" r="r" b="b"/>
              <a:pathLst>
                <a:path w="1562" h="1232" extrusionOk="0">
                  <a:moveTo>
                    <a:pt x="786" y="0"/>
                  </a:moveTo>
                  <a:cubicBezTo>
                    <a:pt x="0" y="0"/>
                    <a:pt x="0" y="1232"/>
                    <a:pt x="786" y="1232"/>
                  </a:cubicBezTo>
                  <a:cubicBezTo>
                    <a:pt x="1562" y="1232"/>
                    <a:pt x="1562" y="0"/>
                    <a:pt x="786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5233900" y="3022525"/>
              <a:ext cx="39050" cy="30575"/>
            </a:xfrm>
            <a:custGeom>
              <a:avLst/>
              <a:gdLst/>
              <a:ahLst/>
              <a:cxnLst/>
              <a:rect l="l" t="t" r="r" b="b"/>
              <a:pathLst>
                <a:path w="1562" h="1223" extrusionOk="0">
                  <a:moveTo>
                    <a:pt x="785" y="0"/>
                  </a:moveTo>
                  <a:cubicBezTo>
                    <a:pt x="0" y="0"/>
                    <a:pt x="0" y="1222"/>
                    <a:pt x="785" y="1222"/>
                  </a:cubicBezTo>
                  <a:cubicBezTo>
                    <a:pt x="1562" y="1222"/>
                    <a:pt x="1562" y="0"/>
                    <a:pt x="785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1459;p51"/>
            <p:cNvSpPr/>
            <p:nvPr/>
          </p:nvSpPr>
          <p:spPr>
            <a:xfrm>
              <a:off x="5362150" y="3195350"/>
              <a:ext cx="41950" cy="33500"/>
            </a:xfrm>
            <a:custGeom>
              <a:avLst/>
              <a:gdLst/>
              <a:ahLst/>
              <a:cxnLst/>
              <a:rect l="l" t="t" r="r" b="b"/>
              <a:pathLst>
                <a:path w="1678" h="1340" extrusionOk="0">
                  <a:moveTo>
                    <a:pt x="785" y="1"/>
                  </a:moveTo>
                  <a:cubicBezTo>
                    <a:pt x="0" y="1"/>
                    <a:pt x="0" y="1339"/>
                    <a:pt x="785" y="1339"/>
                  </a:cubicBezTo>
                  <a:cubicBezTo>
                    <a:pt x="1677" y="1339"/>
                    <a:pt x="1677" y="1"/>
                    <a:pt x="785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1460;p51"/>
            <p:cNvSpPr/>
            <p:nvPr/>
          </p:nvSpPr>
          <p:spPr>
            <a:xfrm>
              <a:off x="5443100" y="2749300"/>
              <a:ext cx="41725" cy="30575"/>
            </a:xfrm>
            <a:custGeom>
              <a:avLst/>
              <a:gdLst/>
              <a:ahLst/>
              <a:cxnLst/>
              <a:rect l="l" t="t" r="r" b="b"/>
              <a:pathLst>
                <a:path w="1669" h="1223" extrusionOk="0">
                  <a:moveTo>
                    <a:pt x="776" y="1"/>
                  </a:moveTo>
                  <a:cubicBezTo>
                    <a:pt x="0" y="1"/>
                    <a:pt x="0" y="1223"/>
                    <a:pt x="776" y="1223"/>
                  </a:cubicBezTo>
                  <a:cubicBezTo>
                    <a:pt x="1669" y="1223"/>
                    <a:pt x="1669" y="1"/>
                    <a:pt x="776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5682850" y="2506650"/>
              <a:ext cx="39050" cy="30800"/>
            </a:xfrm>
            <a:custGeom>
              <a:avLst/>
              <a:gdLst/>
              <a:ahLst/>
              <a:cxnLst/>
              <a:rect l="l" t="t" r="r" b="b"/>
              <a:pathLst>
                <a:path w="1562" h="1232" extrusionOk="0">
                  <a:moveTo>
                    <a:pt x="331" y="1"/>
                  </a:moveTo>
                  <a:lnTo>
                    <a:pt x="224" y="117"/>
                  </a:lnTo>
                  <a:lnTo>
                    <a:pt x="0" y="340"/>
                  </a:lnTo>
                  <a:lnTo>
                    <a:pt x="0" y="563"/>
                  </a:lnTo>
                  <a:lnTo>
                    <a:pt x="0" y="786"/>
                  </a:lnTo>
                  <a:cubicBezTo>
                    <a:pt x="0" y="893"/>
                    <a:pt x="108" y="1009"/>
                    <a:pt x="224" y="1009"/>
                  </a:cubicBezTo>
                  <a:cubicBezTo>
                    <a:pt x="224" y="1116"/>
                    <a:pt x="224" y="1116"/>
                    <a:pt x="331" y="1116"/>
                  </a:cubicBezTo>
                  <a:cubicBezTo>
                    <a:pt x="447" y="1232"/>
                    <a:pt x="447" y="1232"/>
                    <a:pt x="554" y="1232"/>
                  </a:cubicBezTo>
                  <a:lnTo>
                    <a:pt x="893" y="1232"/>
                  </a:lnTo>
                  <a:cubicBezTo>
                    <a:pt x="1000" y="1232"/>
                    <a:pt x="1116" y="1232"/>
                    <a:pt x="1223" y="1116"/>
                  </a:cubicBezTo>
                  <a:cubicBezTo>
                    <a:pt x="1223" y="1116"/>
                    <a:pt x="1339" y="1116"/>
                    <a:pt x="1339" y="1009"/>
                  </a:cubicBezTo>
                  <a:cubicBezTo>
                    <a:pt x="1446" y="1009"/>
                    <a:pt x="1446" y="893"/>
                    <a:pt x="1446" y="786"/>
                  </a:cubicBezTo>
                  <a:cubicBezTo>
                    <a:pt x="1562" y="786"/>
                    <a:pt x="1562" y="670"/>
                    <a:pt x="1562" y="563"/>
                  </a:cubicBezTo>
                  <a:lnTo>
                    <a:pt x="1562" y="447"/>
                  </a:lnTo>
                  <a:cubicBezTo>
                    <a:pt x="1446" y="340"/>
                    <a:pt x="1446" y="224"/>
                    <a:pt x="1339" y="117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5763575" y="2938875"/>
              <a:ext cx="30800" cy="33475"/>
            </a:xfrm>
            <a:custGeom>
              <a:avLst/>
              <a:gdLst/>
              <a:ahLst/>
              <a:cxnLst/>
              <a:rect l="l" t="t" r="r" b="b"/>
              <a:pathLst>
                <a:path w="1232" h="1339" extrusionOk="0">
                  <a:moveTo>
                    <a:pt x="447" y="1"/>
                  </a:moveTo>
                  <a:cubicBezTo>
                    <a:pt x="340" y="1"/>
                    <a:pt x="224" y="108"/>
                    <a:pt x="224" y="108"/>
                  </a:cubicBezTo>
                  <a:lnTo>
                    <a:pt x="117" y="224"/>
                  </a:lnTo>
                  <a:cubicBezTo>
                    <a:pt x="1" y="331"/>
                    <a:pt x="1" y="447"/>
                    <a:pt x="1" y="554"/>
                  </a:cubicBezTo>
                  <a:lnTo>
                    <a:pt x="1" y="777"/>
                  </a:lnTo>
                  <a:lnTo>
                    <a:pt x="1" y="1000"/>
                  </a:lnTo>
                  <a:lnTo>
                    <a:pt x="224" y="1223"/>
                  </a:lnTo>
                  <a:lnTo>
                    <a:pt x="340" y="1339"/>
                  </a:lnTo>
                  <a:lnTo>
                    <a:pt x="786" y="1339"/>
                  </a:lnTo>
                  <a:cubicBezTo>
                    <a:pt x="893" y="1339"/>
                    <a:pt x="1009" y="1223"/>
                    <a:pt x="1009" y="1223"/>
                  </a:cubicBezTo>
                  <a:lnTo>
                    <a:pt x="1116" y="1116"/>
                  </a:lnTo>
                  <a:cubicBezTo>
                    <a:pt x="1232" y="1000"/>
                    <a:pt x="1232" y="893"/>
                    <a:pt x="1232" y="777"/>
                  </a:cubicBezTo>
                  <a:lnTo>
                    <a:pt x="1232" y="554"/>
                  </a:lnTo>
                  <a:lnTo>
                    <a:pt x="1232" y="331"/>
                  </a:lnTo>
                  <a:lnTo>
                    <a:pt x="1009" y="10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6000650" y="2888700"/>
              <a:ext cx="41750" cy="30575"/>
            </a:xfrm>
            <a:custGeom>
              <a:avLst/>
              <a:gdLst/>
              <a:ahLst/>
              <a:cxnLst/>
              <a:rect l="l" t="t" r="r" b="b"/>
              <a:pathLst>
                <a:path w="1670" h="1223" extrusionOk="0">
                  <a:moveTo>
                    <a:pt x="777" y="0"/>
                  </a:moveTo>
                  <a:cubicBezTo>
                    <a:pt x="1" y="0"/>
                    <a:pt x="1" y="1223"/>
                    <a:pt x="777" y="1223"/>
                  </a:cubicBezTo>
                  <a:cubicBezTo>
                    <a:pt x="1669" y="1223"/>
                    <a:pt x="1669" y="0"/>
                    <a:pt x="777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5891825" y="3281675"/>
              <a:ext cx="39050" cy="30800"/>
            </a:xfrm>
            <a:custGeom>
              <a:avLst/>
              <a:gdLst/>
              <a:ahLst/>
              <a:cxnLst/>
              <a:rect l="l" t="t" r="r" b="b"/>
              <a:pathLst>
                <a:path w="1562" h="1232" extrusionOk="0">
                  <a:moveTo>
                    <a:pt x="786" y="0"/>
                  </a:moveTo>
                  <a:cubicBezTo>
                    <a:pt x="1" y="0"/>
                    <a:pt x="1" y="1231"/>
                    <a:pt x="786" y="1231"/>
                  </a:cubicBezTo>
                  <a:cubicBezTo>
                    <a:pt x="1562" y="1231"/>
                    <a:pt x="1562" y="0"/>
                    <a:pt x="786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6190225" y="3390500"/>
              <a:ext cx="36175" cy="30575"/>
            </a:xfrm>
            <a:custGeom>
              <a:avLst/>
              <a:gdLst/>
              <a:ahLst/>
              <a:cxnLst/>
              <a:rect l="l" t="t" r="r" b="b"/>
              <a:pathLst>
                <a:path w="1447" h="1223" extrusionOk="0">
                  <a:moveTo>
                    <a:pt x="447" y="1"/>
                  </a:moveTo>
                  <a:lnTo>
                    <a:pt x="224" y="224"/>
                  </a:lnTo>
                  <a:lnTo>
                    <a:pt x="108" y="331"/>
                  </a:lnTo>
                  <a:cubicBezTo>
                    <a:pt x="108" y="447"/>
                    <a:pt x="1" y="554"/>
                    <a:pt x="1" y="670"/>
                  </a:cubicBezTo>
                  <a:cubicBezTo>
                    <a:pt x="108" y="670"/>
                    <a:pt x="108" y="777"/>
                    <a:pt x="108" y="777"/>
                  </a:cubicBezTo>
                  <a:cubicBezTo>
                    <a:pt x="108" y="893"/>
                    <a:pt x="108" y="1000"/>
                    <a:pt x="224" y="1000"/>
                  </a:cubicBezTo>
                  <a:cubicBezTo>
                    <a:pt x="224" y="1116"/>
                    <a:pt x="331" y="1116"/>
                    <a:pt x="331" y="1116"/>
                  </a:cubicBezTo>
                  <a:cubicBezTo>
                    <a:pt x="447" y="1223"/>
                    <a:pt x="554" y="1223"/>
                    <a:pt x="670" y="1223"/>
                  </a:cubicBezTo>
                  <a:lnTo>
                    <a:pt x="1116" y="1223"/>
                  </a:lnTo>
                  <a:cubicBezTo>
                    <a:pt x="1116" y="1116"/>
                    <a:pt x="1223" y="1116"/>
                    <a:pt x="1223" y="1000"/>
                  </a:cubicBezTo>
                  <a:cubicBezTo>
                    <a:pt x="1339" y="1000"/>
                    <a:pt x="1339" y="893"/>
                    <a:pt x="1446" y="893"/>
                  </a:cubicBezTo>
                  <a:lnTo>
                    <a:pt x="1446" y="670"/>
                  </a:lnTo>
                  <a:lnTo>
                    <a:pt x="1446" y="447"/>
                  </a:lnTo>
                  <a:cubicBezTo>
                    <a:pt x="1446" y="331"/>
                    <a:pt x="1339" y="224"/>
                    <a:pt x="1223" y="224"/>
                  </a:cubicBezTo>
                  <a:cubicBezTo>
                    <a:pt x="1223" y="108"/>
                    <a:pt x="1223" y="108"/>
                    <a:pt x="1116" y="108"/>
                  </a:cubicBezTo>
                  <a:cubicBezTo>
                    <a:pt x="1000" y="1"/>
                    <a:pt x="893" y="1"/>
                    <a:pt x="777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6234850" y="3111725"/>
              <a:ext cx="41725" cy="30575"/>
            </a:xfrm>
            <a:custGeom>
              <a:avLst/>
              <a:gdLst/>
              <a:ahLst/>
              <a:cxnLst/>
              <a:rect l="l" t="t" r="r" b="b"/>
              <a:pathLst>
                <a:path w="1669" h="1223" extrusionOk="0">
                  <a:moveTo>
                    <a:pt x="776" y="0"/>
                  </a:moveTo>
                  <a:cubicBezTo>
                    <a:pt x="0" y="0"/>
                    <a:pt x="0" y="1223"/>
                    <a:pt x="776" y="1223"/>
                  </a:cubicBezTo>
                  <a:cubicBezTo>
                    <a:pt x="1668" y="1223"/>
                    <a:pt x="1668" y="0"/>
                    <a:pt x="776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6357500" y="2528950"/>
              <a:ext cx="39050" cy="33475"/>
            </a:xfrm>
            <a:custGeom>
              <a:avLst/>
              <a:gdLst/>
              <a:ahLst/>
              <a:cxnLst/>
              <a:rect l="l" t="t" r="r" b="b"/>
              <a:pathLst>
                <a:path w="1562" h="1339" extrusionOk="0">
                  <a:moveTo>
                    <a:pt x="777" y="1"/>
                  </a:moveTo>
                  <a:cubicBezTo>
                    <a:pt x="1" y="1"/>
                    <a:pt x="1" y="1339"/>
                    <a:pt x="777" y="1339"/>
                  </a:cubicBezTo>
                  <a:cubicBezTo>
                    <a:pt x="1562" y="1339"/>
                    <a:pt x="1562" y="1"/>
                    <a:pt x="777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6694725" y="2668350"/>
              <a:ext cx="41950" cy="30800"/>
            </a:xfrm>
            <a:custGeom>
              <a:avLst/>
              <a:gdLst/>
              <a:ahLst/>
              <a:cxnLst/>
              <a:rect l="l" t="t" r="r" b="b"/>
              <a:pathLst>
                <a:path w="1678" h="1232" extrusionOk="0">
                  <a:moveTo>
                    <a:pt x="785" y="0"/>
                  </a:moveTo>
                  <a:cubicBezTo>
                    <a:pt x="0" y="0"/>
                    <a:pt x="0" y="1232"/>
                    <a:pt x="785" y="1232"/>
                  </a:cubicBezTo>
                  <a:lnTo>
                    <a:pt x="892" y="1232"/>
                  </a:lnTo>
                  <a:cubicBezTo>
                    <a:pt x="1677" y="1232"/>
                    <a:pt x="1677" y="0"/>
                    <a:pt x="892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6638975" y="2470525"/>
              <a:ext cx="36375" cy="30575"/>
            </a:xfrm>
            <a:custGeom>
              <a:avLst/>
              <a:gdLst/>
              <a:ahLst/>
              <a:cxnLst/>
              <a:rect l="l" t="t" r="r" b="b"/>
              <a:pathLst>
                <a:path w="1455" h="1223" extrusionOk="0">
                  <a:moveTo>
                    <a:pt x="446" y="1"/>
                  </a:moveTo>
                  <a:cubicBezTo>
                    <a:pt x="339" y="1"/>
                    <a:pt x="223" y="108"/>
                    <a:pt x="223" y="108"/>
                  </a:cubicBezTo>
                  <a:cubicBezTo>
                    <a:pt x="116" y="224"/>
                    <a:pt x="116" y="224"/>
                    <a:pt x="116" y="331"/>
                  </a:cubicBezTo>
                  <a:cubicBezTo>
                    <a:pt x="0" y="447"/>
                    <a:pt x="0" y="447"/>
                    <a:pt x="0" y="554"/>
                  </a:cubicBezTo>
                  <a:lnTo>
                    <a:pt x="0" y="777"/>
                  </a:lnTo>
                  <a:lnTo>
                    <a:pt x="223" y="1000"/>
                  </a:lnTo>
                  <a:lnTo>
                    <a:pt x="339" y="1116"/>
                  </a:lnTo>
                  <a:cubicBezTo>
                    <a:pt x="446" y="1223"/>
                    <a:pt x="562" y="1223"/>
                    <a:pt x="669" y="1223"/>
                  </a:cubicBezTo>
                  <a:lnTo>
                    <a:pt x="785" y="1223"/>
                  </a:lnTo>
                  <a:cubicBezTo>
                    <a:pt x="892" y="1223"/>
                    <a:pt x="1008" y="1223"/>
                    <a:pt x="1008" y="1116"/>
                  </a:cubicBezTo>
                  <a:cubicBezTo>
                    <a:pt x="1115" y="1116"/>
                    <a:pt x="1231" y="1116"/>
                    <a:pt x="1231" y="1000"/>
                  </a:cubicBezTo>
                  <a:cubicBezTo>
                    <a:pt x="1338" y="1000"/>
                    <a:pt x="1338" y="893"/>
                    <a:pt x="1338" y="777"/>
                  </a:cubicBezTo>
                  <a:cubicBezTo>
                    <a:pt x="1454" y="777"/>
                    <a:pt x="1454" y="670"/>
                    <a:pt x="1454" y="554"/>
                  </a:cubicBezTo>
                  <a:lnTo>
                    <a:pt x="1454" y="447"/>
                  </a:lnTo>
                  <a:cubicBezTo>
                    <a:pt x="1338" y="331"/>
                    <a:pt x="1338" y="224"/>
                    <a:pt x="1231" y="108"/>
                  </a:cubicBezTo>
                  <a:cubicBezTo>
                    <a:pt x="1231" y="108"/>
                    <a:pt x="1115" y="108"/>
                    <a:pt x="1115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6923325" y="2381325"/>
              <a:ext cx="33475" cy="30575"/>
            </a:xfrm>
            <a:custGeom>
              <a:avLst/>
              <a:gdLst/>
              <a:ahLst/>
              <a:cxnLst/>
              <a:rect l="l" t="t" r="r" b="b"/>
              <a:pathLst>
                <a:path w="1339" h="1223" extrusionOk="0">
                  <a:moveTo>
                    <a:pt x="339" y="0"/>
                  </a:moveTo>
                  <a:cubicBezTo>
                    <a:pt x="223" y="107"/>
                    <a:pt x="223" y="107"/>
                    <a:pt x="116" y="107"/>
                  </a:cubicBezTo>
                  <a:cubicBezTo>
                    <a:pt x="116" y="223"/>
                    <a:pt x="0" y="330"/>
                    <a:pt x="0" y="330"/>
                  </a:cubicBezTo>
                  <a:lnTo>
                    <a:pt x="0" y="553"/>
                  </a:lnTo>
                  <a:lnTo>
                    <a:pt x="0" y="776"/>
                  </a:lnTo>
                  <a:cubicBezTo>
                    <a:pt x="0" y="892"/>
                    <a:pt x="116" y="999"/>
                    <a:pt x="116" y="999"/>
                  </a:cubicBezTo>
                  <a:lnTo>
                    <a:pt x="223" y="1115"/>
                  </a:lnTo>
                  <a:cubicBezTo>
                    <a:pt x="339" y="1222"/>
                    <a:pt x="446" y="1222"/>
                    <a:pt x="562" y="1222"/>
                  </a:cubicBezTo>
                  <a:lnTo>
                    <a:pt x="785" y="1222"/>
                  </a:lnTo>
                  <a:cubicBezTo>
                    <a:pt x="785" y="1222"/>
                    <a:pt x="892" y="1222"/>
                    <a:pt x="1008" y="1115"/>
                  </a:cubicBezTo>
                  <a:cubicBezTo>
                    <a:pt x="1008" y="1115"/>
                    <a:pt x="1115" y="1115"/>
                    <a:pt x="1231" y="999"/>
                  </a:cubicBezTo>
                  <a:lnTo>
                    <a:pt x="1339" y="892"/>
                  </a:lnTo>
                  <a:lnTo>
                    <a:pt x="1339" y="553"/>
                  </a:lnTo>
                  <a:lnTo>
                    <a:pt x="1339" y="446"/>
                  </a:lnTo>
                  <a:cubicBezTo>
                    <a:pt x="1339" y="330"/>
                    <a:pt x="1231" y="223"/>
                    <a:pt x="1231" y="107"/>
                  </a:cubicBezTo>
                  <a:lnTo>
                    <a:pt x="1008" y="107"/>
                  </a:lnTo>
                  <a:cubicBezTo>
                    <a:pt x="1008" y="0"/>
                    <a:pt x="892" y="0"/>
                    <a:pt x="785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6664175" y="2038300"/>
              <a:ext cx="44625" cy="30800"/>
            </a:xfrm>
            <a:custGeom>
              <a:avLst/>
              <a:gdLst/>
              <a:ahLst/>
              <a:cxnLst/>
              <a:rect l="l" t="t" r="r" b="b"/>
              <a:pathLst>
                <a:path w="1785" h="1232" extrusionOk="0">
                  <a:moveTo>
                    <a:pt x="892" y="1"/>
                  </a:moveTo>
                  <a:cubicBezTo>
                    <a:pt x="0" y="1"/>
                    <a:pt x="0" y="1232"/>
                    <a:pt x="892" y="1232"/>
                  </a:cubicBezTo>
                  <a:cubicBezTo>
                    <a:pt x="1784" y="1232"/>
                    <a:pt x="1784" y="1"/>
                    <a:pt x="892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6825850" y="1868350"/>
              <a:ext cx="39075" cy="30575"/>
            </a:xfrm>
            <a:custGeom>
              <a:avLst/>
              <a:gdLst/>
              <a:ahLst/>
              <a:cxnLst/>
              <a:rect l="l" t="t" r="r" b="b"/>
              <a:pathLst>
                <a:path w="1563" h="1223" extrusionOk="0">
                  <a:moveTo>
                    <a:pt x="777" y="1"/>
                  </a:moveTo>
                  <a:cubicBezTo>
                    <a:pt x="1" y="1"/>
                    <a:pt x="1" y="1223"/>
                    <a:pt x="777" y="1223"/>
                  </a:cubicBezTo>
                  <a:cubicBezTo>
                    <a:pt x="1562" y="1223"/>
                    <a:pt x="1562" y="1"/>
                    <a:pt x="777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6616650" y="1812600"/>
              <a:ext cx="33500" cy="30575"/>
            </a:xfrm>
            <a:custGeom>
              <a:avLst/>
              <a:gdLst/>
              <a:ahLst/>
              <a:cxnLst/>
              <a:rect l="l" t="t" r="r" b="b"/>
              <a:pathLst>
                <a:path w="1340" h="1223" extrusionOk="0">
                  <a:moveTo>
                    <a:pt x="340" y="0"/>
                  </a:moveTo>
                  <a:cubicBezTo>
                    <a:pt x="224" y="0"/>
                    <a:pt x="224" y="108"/>
                    <a:pt x="117" y="108"/>
                  </a:cubicBezTo>
                  <a:cubicBezTo>
                    <a:pt x="117" y="223"/>
                    <a:pt x="1" y="223"/>
                    <a:pt x="1" y="331"/>
                  </a:cubicBezTo>
                  <a:lnTo>
                    <a:pt x="1" y="554"/>
                  </a:lnTo>
                  <a:lnTo>
                    <a:pt x="1" y="777"/>
                  </a:lnTo>
                  <a:cubicBezTo>
                    <a:pt x="1" y="893"/>
                    <a:pt x="1" y="893"/>
                    <a:pt x="117" y="1000"/>
                  </a:cubicBezTo>
                  <a:cubicBezTo>
                    <a:pt x="224" y="1000"/>
                    <a:pt x="224" y="1116"/>
                    <a:pt x="224" y="1116"/>
                  </a:cubicBezTo>
                  <a:cubicBezTo>
                    <a:pt x="340" y="1116"/>
                    <a:pt x="447" y="1223"/>
                    <a:pt x="563" y="1223"/>
                  </a:cubicBezTo>
                  <a:lnTo>
                    <a:pt x="786" y="1223"/>
                  </a:lnTo>
                  <a:cubicBezTo>
                    <a:pt x="786" y="1223"/>
                    <a:pt x="893" y="1223"/>
                    <a:pt x="1009" y="1116"/>
                  </a:cubicBezTo>
                  <a:cubicBezTo>
                    <a:pt x="1009" y="1116"/>
                    <a:pt x="1116" y="1116"/>
                    <a:pt x="1116" y="1000"/>
                  </a:cubicBezTo>
                  <a:cubicBezTo>
                    <a:pt x="1232" y="1000"/>
                    <a:pt x="1232" y="893"/>
                    <a:pt x="1339" y="777"/>
                  </a:cubicBezTo>
                  <a:lnTo>
                    <a:pt x="1339" y="554"/>
                  </a:lnTo>
                  <a:lnTo>
                    <a:pt x="1339" y="447"/>
                  </a:lnTo>
                  <a:cubicBezTo>
                    <a:pt x="1339" y="331"/>
                    <a:pt x="1232" y="223"/>
                    <a:pt x="1116" y="108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6979075" y="2155400"/>
              <a:ext cx="36375" cy="30800"/>
            </a:xfrm>
            <a:custGeom>
              <a:avLst/>
              <a:gdLst/>
              <a:ahLst/>
              <a:cxnLst/>
              <a:rect l="l" t="t" r="r" b="b"/>
              <a:pathLst>
                <a:path w="1455" h="1232" extrusionOk="0">
                  <a:moveTo>
                    <a:pt x="340" y="0"/>
                  </a:moveTo>
                  <a:lnTo>
                    <a:pt x="224" y="116"/>
                  </a:lnTo>
                  <a:lnTo>
                    <a:pt x="1" y="339"/>
                  </a:lnTo>
                  <a:lnTo>
                    <a:pt x="1" y="562"/>
                  </a:lnTo>
                  <a:lnTo>
                    <a:pt x="1" y="785"/>
                  </a:lnTo>
                  <a:cubicBezTo>
                    <a:pt x="1" y="892"/>
                    <a:pt x="117" y="892"/>
                    <a:pt x="224" y="1008"/>
                  </a:cubicBezTo>
                  <a:cubicBezTo>
                    <a:pt x="224" y="1008"/>
                    <a:pt x="224" y="1115"/>
                    <a:pt x="340" y="1115"/>
                  </a:cubicBezTo>
                  <a:cubicBezTo>
                    <a:pt x="447" y="1231"/>
                    <a:pt x="447" y="1231"/>
                    <a:pt x="563" y="1231"/>
                  </a:cubicBezTo>
                  <a:lnTo>
                    <a:pt x="786" y="1231"/>
                  </a:lnTo>
                  <a:cubicBezTo>
                    <a:pt x="893" y="1231"/>
                    <a:pt x="893" y="1231"/>
                    <a:pt x="1009" y="1115"/>
                  </a:cubicBezTo>
                  <a:cubicBezTo>
                    <a:pt x="1116" y="1115"/>
                    <a:pt x="1116" y="1115"/>
                    <a:pt x="1232" y="1008"/>
                  </a:cubicBezTo>
                  <a:cubicBezTo>
                    <a:pt x="1232" y="1008"/>
                    <a:pt x="1339" y="892"/>
                    <a:pt x="1339" y="785"/>
                  </a:cubicBezTo>
                  <a:cubicBezTo>
                    <a:pt x="1339" y="785"/>
                    <a:pt x="1455" y="669"/>
                    <a:pt x="1339" y="562"/>
                  </a:cubicBezTo>
                  <a:lnTo>
                    <a:pt x="1339" y="446"/>
                  </a:lnTo>
                  <a:cubicBezTo>
                    <a:pt x="1339" y="339"/>
                    <a:pt x="1339" y="223"/>
                    <a:pt x="1232" y="116"/>
                  </a:cubicBezTo>
                  <a:cubicBezTo>
                    <a:pt x="1116" y="116"/>
                    <a:pt x="1116" y="116"/>
                    <a:pt x="1116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6842575" y="2230775"/>
              <a:ext cx="39075" cy="30575"/>
            </a:xfrm>
            <a:custGeom>
              <a:avLst/>
              <a:gdLst/>
              <a:ahLst/>
              <a:cxnLst/>
              <a:rect l="l" t="t" r="r" b="b"/>
              <a:pathLst>
                <a:path w="1563" h="1223" extrusionOk="0">
                  <a:moveTo>
                    <a:pt x="777" y="0"/>
                  </a:moveTo>
                  <a:cubicBezTo>
                    <a:pt x="1" y="0"/>
                    <a:pt x="1" y="1223"/>
                    <a:pt x="777" y="1223"/>
                  </a:cubicBezTo>
                  <a:cubicBezTo>
                    <a:pt x="1562" y="1223"/>
                    <a:pt x="1562" y="0"/>
                    <a:pt x="777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6243100" y="2760450"/>
              <a:ext cx="39050" cy="30600"/>
            </a:xfrm>
            <a:custGeom>
              <a:avLst/>
              <a:gdLst/>
              <a:ahLst/>
              <a:cxnLst/>
              <a:rect l="l" t="t" r="r" b="b"/>
              <a:pathLst>
                <a:path w="1562" h="1224" extrusionOk="0">
                  <a:moveTo>
                    <a:pt x="785" y="1"/>
                  </a:moveTo>
                  <a:cubicBezTo>
                    <a:pt x="0" y="1"/>
                    <a:pt x="0" y="1223"/>
                    <a:pt x="785" y="1223"/>
                  </a:cubicBezTo>
                  <a:cubicBezTo>
                    <a:pt x="1561" y="1223"/>
                    <a:pt x="1561" y="1"/>
                    <a:pt x="785" y="1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5624200" y="3262275"/>
              <a:ext cx="41950" cy="30575"/>
            </a:xfrm>
            <a:custGeom>
              <a:avLst/>
              <a:gdLst/>
              <a:ahLst/>
              <a:cxnLst/>
              <a:rect l="l" t="t" r="r" b="b"/>
              <a:pathLst>
                <a:path w="1678" h="1223" extrusionOk="0">
                  <a:moveTo>
                    <a:pt x="892" y="0"/>
                  </a:moveTo>
                  <a:cubicBezTo>
                    <a:pt x="0" y="0"/>
                    <a:pt x="0" y="1222"/>
                    <a:pt x="892" y="1222"/>
                  </a:cubicBezTo>
                  <a:cubicBezTo>
                    <a:pt x="1677" y="1222"/>
                    <a:pt x="1677" y="0"/>
                    <a:pt x="892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5668800" y="3527000"/>
              <a:ext cx="41950" cy="30800"/>
            </a:xfrm>
            <a:custGeom>
              <a:avLst/>
              <a:gdLst/>
              <a:ahLst/>
              <a:cxnLst/>
              <a:rect l="l" t="t" r="r" b="b"/>
              <a:pathLst>
                <a:path w="1678" h="1232" extrusionOk="0">
                  <a:moveTo>
                    <a:pt x="893" y="0"/>
                  </a:moveTo>
                  <a:cubicBezTo>
                    <a:pt x="0" y="0"/>
                    <a:pt x="0" y="1232"/>
                    <a:pt x="893" y="1232"/>
                  </a:cubicBezTo>
                  <a:cubicBezTo>
                    <a:pt x="1678" y="1232"/>
                    <a:pt x="1678" y="0"/>
                    <a:pt x="893" y="0"/>
                  </a:cubicBezTo>
                  <a:close/>
                </a:path>
              </a:pathLst>
            </a:custGeom>
            <a:solidFill>
              <a:srgbClr val="F08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4857650" y="3527175"/>
              <a:ext cx="443175" cy="123100"/>
            </a:xfrm>
            <a:custGeom>
              <a:avLst/>
              <a:gdLst/>
              <a:ahLst/>
              <a:cxnLst/>
              <a:rect l="l" t="t" r="r" b="b"/>
              <a:pathLst>
                <a:path w="17727" h="4924" extrusionOk="0">
                  <a:moveTo>
                    <a:pt x="12008" y="0"/>
                  </a:moveTo>
                  <a:cubicBezTo>
                    <a:pt x="7201" y="0"/>
                    <a:pt x="2549" y="1957"/>
                    <a:pt x="1" y="3232"/>
                  </a:cubicBezTo>
                  <a:cubicBezTo>
                    <a:pt x="1562" y="4124"/>
                    <a:pt x="3123" y="4677"/>
                    <a:pt x="4791" y="4793"/>
                  </a:cubicBezTo>
                  <a:cubicBezTo>
                    <a:pt x="5458" y="4882"/>
                    <a:pt x="6114" y="4923"/>
                    <a:pt x="6760" y="4923"/>
                  </a:cubicBezTo>
                  <a:cubicBezTo>
                    <a:pt x="10980" y="4923"/>
                    <a:pt x="14732" y="3144"/>
                    <a:pt x="17727" y="1109"/>
                  </a:cubicBezTo>
                  <a:cubicBezTo>
                    <a:pt x="15879" y="313"/>
                    <a:pt x="13931" y="0"/>
                    <a:pt x="12008" y="0"/>
                  </a:cubicBez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6945625" y="2462050"/>
              <a:ext cx="239775" cy="368025"/>
            </a:xfrm>
            <a:custGeom>
              <a:avLst/>
              <a:gdLst/>
              <a:ahLst/>
              <a:cxnLst/>
              <a:rect l="l" t="t" r="r" b="b"/>
              <a:pathLst>
                <a:path w="9591" h="14721" extrusionOk="0">
                  <a:moveTo>
                    <a:pt x="9484" y="1"/>
                  </a:moveTo>
                  <a:lnTo>
                    <a:pt x="9484" y="1"/>
                  </a:lnTo>
                  <a:cubicBezTo>
                    <a:pt x="3239" y="2231"/>
                    <a:pt x="786" y="10706"/>
                    <a:pt x="0" y="14720"/>
                  </a:cubicBezTo>
                  <a:cubicBezTo>
                    <a:pt x="3685" y="13382"/>
                    <a:pt x="6914" y="10929"/>
                    <a:pt x="8591" y="7137"/>
                  </a:cubicBezTo>
                  <a:cubicBezTo>
                    <a:pt x="9368" y="5130"/>
                    <a:pt x="9591" y="2677"/>
                    <a:pt x="9484" y="1"/>
                  </a:cubicBez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6820275" y="1617450"/>
              <a:ext cx="334575" cy="855775"/>
            </a:xfrm>
            <a:custGeom>
              <a:avLst/>
              <a:gdLst/>
              <a:ahLst/>
              <a:cxnLst/>
              <a:rect l="l" t="t" r="r" b="b"/>
              <a:pathLst>
                <a:path w="13383" h="34231" extrusionOk="0">
                  <a:moveTo>
                    <a:pt x="1" y="1"/>
                  </a:moveTo>
                  <a:cubicBezTo>
                    <a:pt x="1" y="1"/>
                    <a:pt x="1" y="108"/>
                    <a:pt x="108" y="224"/>
                  </a:cubicBezTo>
                  <a:cubicBezTo>
                    <a:pt x="893" y="1562"/>
                    <a:pt x="4015" y="7467"/>
                    <a:pt x="7138" y="14381"/>
                  </a:cubicBezTo>
                  <a:cubicBezTo>
                    <a:pt x="10260" y="21188"/>
                    <a:pt x="13159" y="29101"/>
                    <a:pt x="13382" y="34231"/>
                  </a:cubicBezTo>
                  <a:lnTo>
                    <a:pt x="13382" y="34124"/>
                  </a:lnTo>
                  <a:cubicBezTo>
                    <a:pt x="13266" y="28655"/>
                    <a:pt x="9921" y="20180"/>
                    <a:pt x="6576" y="12936"/>
                  </a:cubicBezTo>
                  <a:cubicBezTo>
                    <a:pt x="3346" y="580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4481175" y="3125550"/>
              <a:ext cx="432250" cy="473950"/>
            </a:xfrm>
            <a:custGeom>
              <a:avLst/>
              <a:gdLst/>
              <a:ahLst/>
              <a:cxnLst/>
              <a:rect l="l" t="t" r="r" b="b"/>
              <a:pathLst>
                <a:path w="17290" h="18958" extrusionOk="0">
                  <a:moveTo>
                    <a:pt x="1" y="1"/>
                  </a:moveTo>
                  <a:cubicBezTo>
                    <a:pt x="1" y="1"/>
                    <a:pt x="1" y="107"/>
                    <a:pt x="102" y="210"/>
                  </a:cubicBezTo>
                  <a:lnTo>
                    <a:pt x="102" y="210"/>
                  </a:lnTo>
                  <a:cubicBezTo>
                    <a:pt x="35" y="73"/>
                    <a:pt x="1" y="1"/>
                    <a:pt x="1" y="1"/>
                  </a:cubicBezTo>
                  <a:close/>
                  <a:moveTo>
                    <a:pt x="102" y="210"/>
                  </a:moveTo>
                  <a:cubicBezTo>
                    <a:pt x="534" y="1087"/>
                    <a:pt x="2321" y="4601"/>
                    <a:pt x="5023" y="8369"/>
                  </a:cubicBezTo>
                  <a:cubicBezTo>
                    <a:pt x="8253" y="12713"/>
                    <a:pt x="12490" y="17513"/>
                    <a:pt x="17290" y="18958"/>
                  </a:cubicBezTo>
                  <a:cubicBezTo>
                    <a:pt x="12606" y="17397"/>
                    <a:pt x="8253" y="12713"/>
                    <a:pt x="5130" y="8369"/>
                  </a:cubicBezTo>
                  <a:cubicBezTo>
                    <a:pt x="3569" y="6138"/>
                    <a:pt x="2231" y="4015"/>
                    <a:pt x="1455" y="2570"/>
                  </a:cubicBezTo>
                  <a:cubicBezTo>
                    <a:pt x="1009" y="1785"/>
                    <a:pt x="563" y="1116"/>
                    <a:pt x="340" y="670"/>
                  </a:cubicBezTo>
                  <a:cubicBezTo>
                    <a:pt x="224" y="447"/>
                    <a:pt x="224" y="340"/>
                    <a:pt x="117" y="224"/>
                  </a:cubicBezTo>
                  <a:cubicBezTo>
                    <a:pt x="112" y="219"/>
                    <a:pt x="107" y="214"/>
                    <a:pt x="102" y="210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6165025" y="2378425"/>
              <a:ext cx="532625" cy="27900"/>
            </a:xfrm>
            <a:custGeom>
              <a:avLst/>
              <a:gdLst/>
              <a:ahLst/>
              <a:cxnLst/>
              <a:rect l="l" t="t" r="r" b="b"/>
              <a:pathLst>
                <a:path w="21305" h="1116" extrusionOk="0">
                  <a:moveTo>
                    <a:pt x="21304" y="0"/>
                  </a:moveTo>
                  <a:lnTo>
                    <a:pt x="1" y="1008"/>
                  </a:lnTo>
                  <a:lnTo>
                    <a:pt x="1" y="1115"/>
                  </a:lnTo>
                  <a:lnTo>
                    <a:pt x="21304" y="116"/>
                  </a:lnTo>
                  <a:lnTo>
                    <a:pt x="21304" y="0"/>
                  </a:ln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5047225" y="2384000"/>
              <a:ext cx="791775" cy="755625"/>
            </a:xfrm>
            <a:custGeom>
              <a:avLst/>
              <a:gdLst/>
              <a:ahLst/>
              <a:cxnLst/>
              <a:rect l="l" t="t" r="r" b="b"/>
              <a:pathLst>
                <a:path w="31671" h="30225" extrusionOk="0">
                  <a:moveTo>
                    <a:pt x="31670" y="0"/>
                  </a:moveTo>
                  <a:lnTo>
                    <a:pt x="31670" y="0"/>
                  </a:lnTo>
                  <a:cubicBezTo>
                    <a:pt x="31670" y="0"/>
                    <a:pt x="22759" y="3193"/>
                    <a:pt x="16520" y="8479"/>
                  </a:cubicBezTo>
                  <a:lnTo>
                    <a:pt x="16520" y="8479"/>
                  </a:lnTo>
                  <a:cubicBezTo>
                    <a:pt x="19617" y="5855"/>
                    <a:pt x="23345" y="3771"/>
                    <a:pt x="26318" y="2346"/>
                  </a:cubicBezTo>
                  <a:cubicBezTo>
                    <a:pt x="27879" y="1561"/>
                    <a:pt x="29217" y="1008"/>
                    <a:pt x="30109" y="669"/>
                  </a:cubicBezTo>
                  <a:cubicBezTo>
                    <a:pt x="30662" y="446"/>
                    <a:pt x="31001" y="339"/>
                    <a:pt x="31224" y="223"/>
                  </a:cubicBezTo>
                  <a:cubicBezTo>
                    <a:pt x="31554" y="116"/>
                    <a:pt x="31670" y="0"/>
                    <a:pt x="31670" y="0"/>
                  </a:cubicBezTo>
                  <a:close/>
                  <a:moveTo>
                    <a:pt x="16487" y="8507"/>
                  </a:moveTo>
                  <a:lnTo>
                    <a:pt x="16487" y="8507"/>
                  </a:lnTo>
                  <a:cubicBezTo>
                    <a:pt x="16454" y="8535"/>
                    <a:pt x="16421" y="8563"/>
                    <a:pt x="16388" y="8591"/>
                  </a:cubicBezTo>
                  <a:cubicBezTo>
                    <a:pt x="16421" y="8563"/>
                    <a:pt x="16454" y="8535"/>
                    <a:pt x="16487" y="8507"/>
                  </a:cubicBezTo>
                  <a:close/>
                  <a:moveTo>
                    <a:pt x="16388" y="8591"/>
                  </a:moveTo>
                  <a:cubicBezTo>
                    <a:pt x="13159" y="11267"/>
                    <a:pt x="9145" y="16620"/>
                    <a:pt x="5799" y="21411"/>
                  </a:cubicBezTo>
                  <a:cubicBezTo>
                    <a:pt x="2561" y="26094"/>
                    <a:pt x="1" y="30225"/>
                    <a:pt x="1" y="30225"/>
                  </a:cubicBezTo>
                  <a:lnTo>
                    <a:pt x="108" y="30225"/>
                  </a:lnTo>
                  <a:lnTo>
                    <a:pt x="224" y="30109"/>
                  </a:lnTo>
                  <a:cubicBezTo>
                    <a:pt x="777" y="29217"/>
                    <a:pt x="3346" y="25095"/>
                    <a:pt x="6468" y="20519"/>
                  </a:cubicBezTo>
                  <a:cubicBezTo>
                    <a:pt x="9698" y="16058"/>
                    <a:pt x="13489" y="11044"/>
                    <a:pt x="16388" y="8591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4464450" y="2911000"/>
              <a:ext cx="309600" cy="231300"/>
            </a:xfrm>
            <a:custGeom>
              <a:avLst/>
              <a:gdLst/>
              <a:ahLst/>
              <a:cxnLst/>
              <a:rect l="l" t="t" r="r" b="b"/>
              <a:pathLst>
                <a:path w="12384" h="9252" extrusionOk="0">
                  <a:moveTo>
                    <a:pt x="12383" y="1"/>
                  </a:moveTo>
                  <a:lnTo>
                    <a:pt x="12383" y="1"/>
                  </a:lnTo>
                  <a:cubicBezTo>
                    <a:pt x="5576" y="2454"/>
                    <a:pt x="1" y="9145"/>
                    <a:pt x="1" y="9145"/>
                  </a:cubicBezTo>
                  <a:lnTo>
                    <a:pt x="117" y="9252"/>
                  </a:lnTo>
                  <a:cubicBezTo>
                    <a:pt x="117" y="9252"/>
                    <a:pt x="117" y="9145"/>
                    <a:pt x="340" y="8922"/>
                  </a:cubicBezTo>
                  <a:cubicBezTo>
                    <a:pt x="1455" y="7583"/>
                    <a:pt x="6469" y="2231"/>
                    <a:pt x="12383" y="1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6454975" y="1606300"/>
              <a:ext cx="387625" cy="223050"/>
            </a:xfrm>
            <a:custGeom>
              <a:avLst/>
              <a:gdLst/>
              <a:ahLst/>
              <a:cxnLst/>
              <a:rect l="l" t="t" r="r" b="b"/>
              <a:pathLst>
                <a:path w="15505" h="8922" extrusionOk="0">
                  <a:moveTo>
                    <a:pt x="15389" y="0"/>
                  </a:moveTo>
                  <a:cubicBezTo>
                    <a:pt x="9460" y="1939"/>
                    <a:pt x="1470" y="7820"/>
                    <a:pt x="179" y="8786"/>
                  </a:cubicBezTo>
                  <a:lnTo>
                    <a:pt x="179" y="8786"/>
                  </a:lnTo>
                  <a:cubicBezTo>
                    <a:pt x="224" y="8758"/>
                    <a:pt x="278" y="8728"/>
                    <a:pt x="339" y="8699"/>
                  </a:cubicBezTo>
                  <a:cubicBezTo>
                    <a:pt x="2230" y="7360"/>
                    <a:pt x="9813" y="1892"/>
                    <a:pt x="15505" y="108"/>
                  </a:cubicBezTo>
                  <a:lnTo>
                    <a:pt x="15389" y="0"/>
                  </a:lnTo>
                  <a:close/>
                  <a:moveTo>
                    <a:pt x="179" y="8786"/>
                  </a:moveTo>
                  <a:lnTo>
                    <a:pt x="179" y="8786"/>
                  </a:lnTo>
                  <a:cubicBezTo>
                    <a:pt x="61" y="8861"/>
                    <a:pt x="0" y="8922"/>
                    <a:pt x="0" y="8922"/>
                  </a:cubicBezTo>
                  <a:cubicBezTo>
                    <a:pt x="0" y="8922"/>
                    <a:pt x="62" y="8874"/>
                    <a:pt x="179" y="8786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5479850" y="2707375"/>
              <a:ext cx="124975" cy="490675"/>
            </a:xfrm>
            <a:custGeom>
              <a:avLst/>
              <a:gdLst/>
              <a:ahLst/>
              <a:cxnLst/>
              <a:rect l="l" t="t" r="r" b="b"/>
              <a:pathLst>
                <a:path w="4999" h="19627" extrusionOk="0">
                  <a:moveTo>
                    <a:pt x="4882" y="1"/>
                  </a:moveTo>
                  <a:lnTo>
                    <a:pt x="4329" y="1116"/>
                  </a:lnTo>
                  <a:cubicBezTo>
                    <a:pt x="4436" y="1116"/>
                    <a:pt x="4436" y="1009"/>
                    <a:pt x="4552" y="1009"/>
                  </a:cubicBezTo>
                  <a:cubicBezTo>
                    <a:pt x="4659" y="786"/>
                    <a:pt x="4659" y="563"/>
                    <a:pt x="4775" y="447"/>
                  </a:cubicBezTo>
                  <a:cubicBezTo>
                    <a:pt x="4882" y="224"/>
                    <a:pt x="4998" y="117"/>
                    <a:pt x="4998" y="117"/>
                  </a:cubicBezTo>
                  <a:lnTo>
                    <a:pt x="4882" y="1"/>
                  </a:lnTo>
                  <a:close/>
                  <a:moveTo>
                    <a:pt x="3098" y="3908"/>
                  </a:moveTo>
                  <a:lnTo>
                    <a:pt x="3098" y="3908"/>
                  </a:lnTo>
                  <a:cubicBezTo>
                    <a:pt x="2975" y="4188"/>
                    <a:pt x="2847" y="4481"/>
                    <a:pt x="2717" y="4783"/>
                  </a:cubicBezTo>
                  <a:lnTo>
                    <a:pt x="2717" y="4783"/>
                  </a:lnTo>
                  <a:cubicBezTo>
                    <a:pt x="2876" y="4459"/>
                    <a:pt x="3019" y="4152"/>
                    <a:pt x="3098" y="3908"/>
                  </a:cubicBezTo>
                  <a:close/>
                  <a:moveTo>
                    <a:pt x="2717" y="4783"/>
                  </a:moveTo>
                  <a:cubicBezTo>
                    <a:pt x="2661" y="4898"/>
                    <a:pt x="2603" y="5014"/>
                    <a:pt x="2545" y="5130"/>
                  </a:cubicBezTo>
                  <a:cubicBezTo>
                    <a:pt x="2414" y="5459"/>
                    <a:pt x="2281" y="5797"/>
                    <a:pt x="2148" y="6141"/>
                  </a:cubicBezTo>
                  <a:lnTo>
                    <a:pt x="2148" y="6141"/>
                  </a:lnTo>
                  <a:cubicBezTo>
                    <a:pt x="2339" y="5672"/>
                    <a:pt x="2531" y="5217"/>
                    <a:pt x="2717" y="4783"/>
                  </a:cubicBezTo>
                  <a:close/>
                  <a:moveTo>
                    <a:pt x="2148" y="6141"/>
                  </a:moveTo>
                  <a:cubicBezTo>
                    <a:pt x="1149" y="8597"/>
                    <a:pt x="172" y="11444"/>
                    <a:pt x="92" y="13721"/>
                  </a:cubicBezTo>
                  <a:cubicBezTo>
                    <a:pt x="186" y="11651"/>
                    <a:pt x="1155" y="8720"/>
                    <a:pt x="2148" y="6141"/>
                  </a:cubicBezTo>
                  <a:close/>
                  <a:moveTo>
                    <a:pt x="92" y="13721"/>
                  </a:moveTo>
                  <a:cubicBezTo>
                    <a:pt x="1" y="14852"/>
                    <a:pt x="52" y="16398"/>
                    <a:pt x="130" y="18138"/>
                  </a:cubicBezTo>
                  <a:lnTo>
                    <a:pt x="130" y="18138"/>
                  </a:lnTo>
                  <a:cubicBezTo>
                    <a:pt x="92" y="16968"/>
                    <a:pt x="92" y="15928"/>
                    <a:pt x="92" y="15059"/>
                  </a:cubicBezTo>
                  <a:lnTo>
                    <a:pt x="92" y="13721"/>
                  </a:lnTo>
                  <a:close/>
                  <a:moveTo>
                    <a:pt x="130" y="18138"/>
                  </a:moveTo>
                  <a:cubicBezTo>
                    <a:pt x="146" y="18614"/>
                    <a:pt x="168" y="19111"/>
                    <a:pt x="199" y="19627"/>
                  </a:cubicBezTo>
                  <a:cubicBezTo>
                    <a:pt x="175" y="19119"/>
                    <a:pt x="152" y="18621"/>
                    <a:pt x="130" y="18138"/>
                  </a:cubicBez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5479225" y="2732575"/>
              <a:ext cx="114450" cy="657950"/>
            </a:xfrm>
            <a:custGeom>
              <a:avLst/>
              <a:gdLst/>
              <a:ahLst/>
              <a:cxnLst/>
              <a:rect l="l" t="t" r="r" b="b"/>
              <a:pathLst>
                <a:path w="4578" h="26318" extrusionOk="0">
                  <a:moveTo>
                    <a:pt x="4577" y="1"/>
                  </a:moveTo>
                  <a:cubicBezTo>
                    <a:pt x="4461" y="1"/>
                    <a:pt x="4461" y="108"/>
                    <a:pt x="4354" y="108"/>
                  </a:cubicBezTo>
                  <a:cubicBezTo>
                    <a:pt x="3908" y="1116"/>
                    <a:pt x="3239" y="2454"/>
                    <a:pt x="2570" y="4122"/>
                  </a:cubicBezTo>
                  <a:cubicBezTo>
                    <a:pt x="1339" y="6915"/>
                    <a:pt x="117" y="10367"/>
                    <a:pt x="117" y="12713"/>
                  </a:cubicBezTo>
                  <a:cubicBezTo>
                    <a:pt x="224" y="9698"/>
                    <a:pt x="1901" y="5683"/>
                    <a:pt x="3123" y="2900"/>
                  </a:cubicBezTo>
                  <a:cubicBezTo>
                    <a:pt x="3569" y="2008"/>
                    <a:pt x="3908" y="1223"/>
                    <a:pt x="4238" y="554"/>
                  </a:cubicBezTo>
                  <a:cubicBezTo>
                    <a:pt x="4354" y="331"/>
                    <a:pt x="4461" y="108"/>
                    <a:pt x="4577" y="1"/>
                  </a:cubicBezTo>
                  <a:close/>
                  <a:moveTo>
                    <a:pt x="117" y="12713"/>
                  </a:moveTo>
                  <a:lnTo>
                    <a:pt x="117" y="12713"/>
                  </a:lnTo>
                  <a:cubicBezTo>
                    <a:pt x="1" y="13043"/>
                    <a:pt x="1" y="13489"/>
                    <a:pt x="1" y="14051"/>
                  </a:cubicBezTo>
                  <a:cubicBezTo>
                    <a:pt x="1" y="17174"/>
                    <a:pt x="224" y="22633"/>
                    <a:pt x="340" y="26318"/>
                  </a:cubicBezTo>
                  <a:lnTo>
                    <a:pt x="447" y="26318"/>
                  </a:lnTo>
                  <a:cubicBezTo>
                    <a:pt x="340" y="24088"/>
                    <a:pt x="224" y="21188"/>
                    <a:pt x="224" y="18619"/>
                  </a:cubicBezTo>
                  <a:cubicBezTo>
                    <a:pt x="117" y="16282"/>
                    <a:pt x="1" y="14158"/>
                    <a:pt x="117" y="12713"/>
                  </a:cubicBezTo>
                  <a:close/>
                </a:path>
              </a:pathLst>
            </a:custGeom>
            <a:solidFill>
              <a:srgbClr val="C848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5576900" y="2707375"/>
              <a:ext cx="2725" cy="41950"/>
            </a:xfrm>
            <a:custGeom>
              <a:avLst/>
              <a:gdLst/>
              <a:ahLst/>
              <a:cxnLst/>
              <a:rect l="l" t="t" r="r" b="b"/>
              <a:pathLst>
                <a:path w="109" h="1678" extrusionOk="0">
                  <a:moveTo>
                    <a:pt x="108" y="1"/>
                  </a:moveTo>
                  <a:cubicBezTo>
                    <a:pt x="108" y="1"/>
                    <a:pt x="1" y="1009"/>
                    <a:pt x="1" y="1678"/>
                  </a:cubicBezTo>
                  <a:cubicBezTo>
                    <a:pt x="1" y="1678"/>
                    <a:pt x="108" y="1678"/>
                    <a:pt x="108" y="1562"/>
                  </a:cubicBezTo>
                  <a:lnTo>
                    <a:pt x="108" y="78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5576900" y="2746400"/>
              <a:ext cx="2725" cy="8500"/>
            </a:xfrm>
            <a:custGeom>
              <a:avLst/>
              <a:gdLst/>
              <a:ahLst/>
              <a:cxnLst/>
              <a:rect l="l" t="t" r="r" b="b"/>
              <a:pathLst>
                <a:path w="109" h="340" extrusionOk="0">
                  <a:moveTo>
                    <a:pt x="108" y="1"/>
                  </a:moveTo>
                  <a:cubicBezTo>
                    <a:pt x="108" y="117"/>
                    <a:pt x="1" y="117"/>
                    <a:pt x="1" y="117"/>
                  </a:cubicBezTo>
                  <a:lnTo>
                    <a:pt x="1" y="340"/>
                  </a:lnTo>
                  <a:lnTo>
                    <a:pt x="108" y="340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C848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6471700" y="2891375"/>
              <a:ext cx="14075" cy="66925"/>
            </a:xfrm>
            <a:custGeom>
              <a:avLst/>
              <a:gdLst/>
              <a:ahLst/>
              <a:cxnLst/>
              <a:rect l="l" t="t" r="r" b="b"/>
              <a:pathLst>
                <a:path w="563" h="2677" extrusionOk="0">
                  <a:moveTo>
                    <a:pt x="0" y="1"/>
                  </a:moveTo>
                  <a:cubicBezTo>
                    <a:pt x="116" y="563"/>
                    <a:pt x="339" y="1455"/>
                    <a:pt x="446" y="2677"/>
                  </a:cubicBezTo>
                  <a:lnTo>
                    <a:pt x="562" y="2677"/>
                  </a:lnTo>
                  <a:cubicBezTo>
                    <a:pt x="446" y="1678"/>
                    <a:pt x="223" y="786"/>
                    <a:pt x="0" y="1"/>
                  </a:cubicBezTo>
                  <a:close/>
                </a:path>
              </a:pathLst>
            </a:custGeom>
            <a:solidFill>
              <a:srgbClr val="C667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6396525" y="2727000"/>
              <a:ext cx="86350" cy="231300"/>
            </a:xfrm>
            <a:custGeom>
              <a:avLst/>
              <a:gdLst/>
              <a:ahLst/>
              <a:cxnLst/>
              <a:rect l="l" t="t" r="r" b="b"/>
              <a:pathLst>
                <a:path w="3454" h="9252" extrusionOk="0">
                  <a:moveTo>
                    <a:pt x="1" y="1"/>
                  </a:moveTo>
                  <a:lnTo>
                    <a:pt x="224" y="224"/>
                  </a:lnTo>
                  <a:cubicBezTo>
                    <a:pt x="670" y="1116"/>
                    <a:pt x="3007" y="4791"/>
                    <a:pt x="3453" y="9252"/>
                  </a:cubicBezTo>
                  <a:cubicBezTo>
                    <a:pt x="3346" y="8030"/>
                    <a:pt x="3123" y="7138"/>
                    <a:pt x="3007" y="6576"/>
                  </a:cubicBezTo>
                  <a:cubicBezTo>
                    <a:pt x="2677" y="5237"/>
                    <a:pt x="2231" y="4015"/>
                    <a:pt x="1785" y="3007"/>
                  </a:cubicBezTo>
                  <a:lnTo>
                    <a:pt x="1669" y="3007"/>
                  </a:lnTo>
                  <a:lnTo>
                    <a:pt x="1669" y="2900"/>
                  </a:lnTo>
                  <a:cubicBezTo>
                    <a:pt x="893" y="1116"/>
                    <a:pt x="108" y="1"/>
                    <a:pt x="108" y="1"/>
                  </a:cubicBez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6438250" y="2732575"/>
              <a:ext cx="5600" cy="69625"/>
            </a:xfrm>
            <a:custGeom>
              <a:avLst/>
              <a:gdLst/>
              <a:ahLst/>
              <a:cxnLst/>
              <a:rect l="l" t="t" r="r" b="b"/>
              <a:pathLst>
                <a:path w="224" h="278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8"/>
                    <a:pt x="116" y="331"/>
                    <a:pt x="116" y="777"/>
                  </a:cubicBezTo>
                  <a:lnTo>
                    <a:pt x="223" y="777"/>
                  </a:lnTo>
                  <a:cubicBezTo>
                    <a:pt x="116" y="331"/>
                    <a:pt x="0" y="1"/>
                    <a:pt x="0" y="1"/>
                  </a:cubicBezTo>
                  <a:close/>
                  <a:moveTo>
                    <a:pt x="116" y="2561"/>
                  </a:moveTo>
                  <a:cubicBezTo>
                    <a:pt x="116" y="2561"/>
                    <a:pt x="116" y="2677"/>
                    <a:pt x="0" y="2677"/>
                  </a:cubicBezTo>
                  <a:lnTo>
                    <a:pt x="0" y="2784"/>
                  </a:lnTo>
                  <a:lnTo>
                    <a:pt x="116" y="2784"/>
                  </a:lnTo>
                  <a:lnTo>
                    <a:pt x="116" y="2677"/>
                  </a:lnTo>
                  <a:lnTo>
                    <a:pt x="116" y="2561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6441150" y="2751975"/>
              <a:ext cx="5600" cy="47550"/>
            </a:xfrm>
            <a:custGeom>
              <a:avLst/>
              <a:gdLst/>
              <a:ahLst/>
              <a:cxnLst/>
              <a:rect l="l" t="t" r="r" b="b"/>
              <a:pathLst>
                <a:path w="224" h="1902" extrusionOk="0">
                  <a:moveTo>
                    <a:pt x="0" y="1"/>
                  </a:moveTo>
                  <a:cubicBezTo>
                    <a:pt x="107" y="224"/>
                    <a:pt x="107" y="447"/>
                    <a:pt x="107" y="670"/>
                  </a:cubicBezTo>
                  <a:cubicBezTo>
                    <a:pt x="107" y="1009"/>
                    <a:pt x="107" y="1339"/>
                    <a:pt x="0" y="1785"/>
                  </a:cubicBezTo>
                  <a:lnTo>
                    <a:pt x="0" y="1901"/>
                  </a:lnTo>
                  <a:cubicBezTo>
                    <a:pt x="107" y="1455"/>
                    <a:pt x="223" y="1009"/>
                    <a:pt x="223" y="670"/>
                  </a:cubicBezTo>
                  <a:cubicBezTo>
                    <a:pt x="223" y="447"/>
                    <a:pt x="107" y="224"/>
                    <a:pt x="107" y="1"/>
                  </a:cubicBezTo>
                  <a:close/>
                </a:path>
              </a:pathLst>
            </a:custGeom>
            <a:solidFill>
              <a:srgbClr val="C848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6675325" y="2322650"/>
              <a:ext cx="30575" cy="78100"/>
            </a:xfrm>
            <a:custGeom>
              <a:avLst/>
              <a:gdLst/>
              <a:ahLst/>
              <a:cxnLst/>
              <a:rect l="l" t="t" r="r" b="b"/>
              <a:pathLst>
                <a:path w="1223" h="3124" extrusionOk="0">
                  <a:moveTo>
                    <a:pt x="0" y="1"/>
                  </a:moveTo>
                  <a:lnTo>
                    <a:pt x="0" y="117"/>
                  </a:lnTo>
                  <a:lnTo>
                    <a:pt x="776" y="2231"/>
                  </a:lnTo>
                  <a:lnTo>
                    <a:pt x="873" y="2231"/>
                  </a:lnTo>
                  <a:lnTo>
                    <a:pt x="0" y="1"/>
                  </a:lnTo>
                  <a:close/>
                  <a:moveTo>
                    <a:pt x="873" y="2231"/>
                  </a:moveTo>
                  <a:lnTo>
                    <a:pt x="892" y="2280"/>
                  </a:lnTo>
                  <a:lnTo>
                    <a:pt x="892" y="2231"/>
                  </a:lnTo>
                  <a:close/>
                  <a:moveTo>
                    <a:pt x="892" y="2280"/>
                  </a:moveTo>
                  <a:lnTo>
                    <a:pt x="892" y="2347"/>
                  </a:lnTo>
                  <a:lnTo>
                    <a:pt x="1222" y="3123"/>
                  </a:lnTo>
                  <a:lnTo>
                    <a:pt x="892" y="2280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6694725" y="2378425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0" y="0"/>
                  </a:moveTo>
                  <a:lnTo>
                    <a:pt x="116" y="1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B73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013775" y="3108825"/>
              <a:ext cx="47300" cy="44625"/>
            </a:xfrm>
            <a:custGeom>
              <a:avLst/>
              <a:gdLst/>
              <a:ahLst/>
              <a:cxnLst/>
              <a:rect l="l" t="t" r="r" b="b"/>
              <a:pathLst>
                <a:path w="1892" h="1785" extrusionOk="0">
                  <a:moveTo>
                    <a:pt x="107" y="1"/>
                  </a:moveTo>
                  <a:lnTo>
                    <a:pt x="0" y="116"/>
                  </a:lnTo>
                  <a:cubicBezTo>
                    <a:pt x="0" y="116"/>
                    <a:pt x="107" y="224"/>
                    <a:pt x="330" y="340"/>
                  </a:cubicBezTo>
                  <a:lnTo>
                    <a:pt x="1223" y="1232"/>
                  </a:lnTo>
                  <a:cubicBezTo>
                    <a:pt x="1446" y="1339"/>
                    <a:pt x="1562" y="1455"/>
                    <a:pt x="1669" y="1562"/>
                  </a:cubicBezTo>
                  <a:lnTo>
                    <a:pt x="1785" y="1678"/>
                  </a:lnTo>
                  <a:lnTo>
                    <a:pt x="1785" y="1678"/>
                  </a:lnTo>
                  <a:cubicBezTo>
                    <a:pt x="1669" y="1562"/>
                    <a:pt x="1562" y="1455"/>
                    <a:pt x="1446" y="1232"/>
                  </a:cubicBezTo>
                  <a:lnTo>
                    <a:pt x="1339" y="1232"/>
                  </a:lnTo>
                  <a:lnTo>
                    <a:pt x="107" y="1"/>
                  </a:lnTo>
                  <a:close/>
                  <a:moveTo>
                    <a:pt x="1785" y="1678"/>
                  </a:moveTo>
                  <a:lnTo>
                    <a:pt x="1892" y="1785"/>
                  </a:lnTo>
                  <a:cubicBezTo>
                    <a:pt x="1892" y="1785"/>
                    <a:pt x="1892" y="1678"/>
                    <a:pt x="1785" y="1678"/>
                  </a:cubicBez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5047225" y="3139600"/>
              <a:ext cx="2700" cy="25"/>
            </a:xfrm>
            <a:custGeom>
              <a:avLst/>
              <a:gdLst/>
              <a:ahLst/>
              <a:cxnLst/>
              <a:rect l="l" t="t" r="r" b="b"/>
              <a:pathLst>
                <a:path w="108" h="1" extrusionOk="0">
                  <a:moveTo>
                    <a:pt x="1" y="1"/>
                  </a:moveTo>
                  <a:lnTo>
                    <a:pt x="1" y="1"/>
                  </a:lnTo>
                  <a:lnTo>
                    <a:pt x="108" y="1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B73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5618625" y="3571600"/>
              <a:ext cx="22325" cy="117125"/>
            </a:xfrm>
            <a:custGeom>
              <a:avLst/>
              <a:gdLst/>
              <a:ahLst/>
              <a:cxnLst/>
              <a:rect l="l" t="t" r="r" b="b"/>
              <a:pathLst>
                <a:path w="893" h="4685" extrusionOk="0">
                  <a:moveTo>
                    <a:pt x="0" y="1"/>
                  </a:moveTo>
                  <a:lnTo>
                    <a:pt x="785" y="4684"/>
                  </a:lnTo>
                  <a:lnTo>
                    <a:pt x="892" y="4684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6287700" y="3541050"/>
              <a:ext cx="14075" cy="136525"/>
            </a:xfrm>
            <a:custGeom>
              <a:avLst/>
              <a:gdLst/>
              <a:ahLst/>
              <a:cxnLst/>
              <a:rect l="l" t="t" r="r" b="b"/>
              <a:pathLst>
                <a:path w="563" h="5461" extrusionOk="0">
                  <a:moveTo>
                    <a:pt x="562" y="0"/>
                  </a:moveTo>
                  <a:lnTo>
                    <a:pt x="0" y="5460"/>
                  </a:lnTo>
                  <a:lnTo>
                    <a:pt x="116" y="5460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6014500" y="3566025"/>
              <a:ext cx="25" cy="120025"/>
            </a:xfrm>
            <a:custGeom>
              <a:avLst/>
              <a:gdLst/>
              <a:ahLst/>
              <a:cxnLst/>
              <a:rect l="l" t="t" r="r" b="b"/>
              <a:pathLst>
                <a:path w="1" h="4801" extrusionOk="0">
                  <a:moveTo>
                    <a:pt x="0" y="1"/>
                  </a:moveTo>
                  <a:lnTo>
                    <a:pt x="0" y="1"/>
                  </a:lnTo>
                  <a:lnTo>
                    <a:pt x="0" y="4800"/>
                  </a:lnTo>
                  <a:lnTo>
                    <a:pt x="0" y="4800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5819350" y="3632925"/>
              <a:ext cx="11175" cy="55800"/>
            </a:xfrm>
            <a:custGeom>
              <a:avLst/>
              <a:gdLst/>
              <a:ahLst/>
              <a:cxnLst/>
              <a:rect l="l" t="t" r="r" b="b"/>
              <a:pathLst>
                <a:path w="447" h="2232" extrusionOk="0">
                  <a:moveTo>
                    <a:pt x="0" y="1"/>
                  </a:moveTo>
                  <a:lnTo>
                    <a:pt x="339" y="2231"/>
                  </a:lnTo>
                  <a:lnTo>
                    <a:pt x="446" y="2231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6162350" y="3624675"/>
              <a:ext cx="5600" cy="52900"/>
            </a:xfrm>
            <a:custGeom>
              <a:avLst/>
              <a:gdLst/>
              <a:ahLst/>
              <a:cxnLst/>
              <a:rect l="l" t="t" r="r" b="b"/>
              <a:pathLst>
                <a:path w="224" h="2116" extrusionOk="0">
                  <a:moveTo>
                    <a:pt x="108" y="1"/>
                  </a:moveTo>
                  <a:lnTo>
                    <a:pt x="1" y="2115"/>
                  </a:lnTo>
                  <a:lnTo>
                    <a:pt x="108" y="2115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CB4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5518250" y="3649675"/>
              <a:ext cx="900600" cy="66925"/>
            </a:xfrm>
            <a:custGeom>
              <a:avLst/>
              <a:gdLst/>
              <a:ahLst/>
              <a:cxnLst/>
              <a:rect l="l" t="t" r="r" b="b"/>
              <a:pathLst>
                <a:path w="36024" h="2677" extrusionOk="0">
                  <a:moveTo>
                    <a:pt x="35908" y="0"/>
                  </a:moveTo>
                  <a:cubicBezTo>
                    <a:pt x="31224" y="1900"/>
                    <a:pt x="24088" y="2453"/>
                    <a:pt x="17290" y="2453"/>
                  </a:cubicBezTo>
                  <a:cubicBezTo>
                    <a:pt x="12829" y="2453"/>
                    <a:pt x="8476" y="2230"/>
                    <a:pt x="5246" y="2007"/>
                  </a:cubicBezTo>
                  <a:cubicBezTo>
                    <a:pt x="3685" y="1900"/>
                    <a:pt x="2347" y="1784"/>
                    <a:pt x="1455" y="1677"/>
                  </a:cubicBezTo>
                  <a:cubicBezTo>
                    <a:pt x="1009" y="1561"/>
                    <a:pt x="670" y="1561"/>
                    <a:pt x="447" y="1561"/>
                  </a:cubicBezTo>
                  <a:lnTo>
                    <a:pt x="117" y="1561"/>
                  </a:lnTo>
                  <a:lnTo>
                    <a:pt x="1" y="1677"/>
                  </a:lnTo>
                  <a:cubicBezTo>
                    <a:pt x="1" y="1677"/>
                    <a:pt x="8253" y="2676"/>
                    <a:pt x="17290" y="2676"/>
                  </a:cubicBezTo>
                  <a:cubicBezTo>
                    <a:pt x="24088" y="2676"/>
                    <a:pt x="31340" y="2123"/>
                    <a:pt x="36024" y="223"/>
                  </a:cubicBezTo>
                  <a:lnTo>
                    <a:pt x="35908" y="0"/>
                  </a:ln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462500" y="1558325"/>
              <a:ext cx="844850" cy="734525"/>
            </a:xfrm>
            <a:custGeom>
              <a:avLst/>
              <a:gdLst/>
              <a:ahLst/>
              <a:cxnLst/>
              <a:rect l="l" t="t" r="r" b="b"/>
              <a:pathLst>
                <a:path w="33794" h="29381" extrusionOk="0">
                  <a:moveTo>
                    <a:pt x="15784" y="0"/>
                  </a:moveTo>
                  <a:cubicBezTo>
                    <a:pt x="13751" y="0"/>
                    <a:pt x="11182" y="731"/>
                    <a:pt x="8145" y="3035"/>
                  </a:cubicBezTo>
                  <a:cubicBezTo>
                    <a:pt x="0" y="9386"/>
                    <a:pt x="2008" y="27344"/>
                    <a:pt x="670" y="28567"/>
                  </a:cubicBezTo>
                  <a:cubicBezTo>
                    <a:pt x="670" y="28567"/>
                    <a:pt x="4826" y="29380"/>
                    <a:pt x="8229" y="29380"/>
                  </a:cubicBezTo>
                  <a:cubicBezTo>
                    <a:pt x="10026" y="29380"/>
                    <a:pt x="11613" y="29153"/>
                    <a:pt x="12267" y="28460"/>
                  </a:cubicBezTo>
                  <a:lnTo>
                    <a:pt x="26318" y="26675"/>
                  </a:lnTo>
                  <a:cubicBezTo>
                    <a:pt x="26318" y="26675"/>
                    <a:pt x="27611" y="27302"/>
                    <a:pt x="29384" y="27302"/>
                  </a:cubicBezTo>
                  <a:cubicBezTo>
                    <a:pt x="30603" y="27302"/>
                    <a:pt x="32048" y="27006"/>
                    <a:pt x="33454" y="26006"/>
                  </a:cubicBezTo>
                  <a:cubicBezTo>
                    <a:pt x="33454" y="26006"/>
                    <a:pt x="33793" y="12179"/>
                    <a:pt x="29779" y="6487"/>
                  </a:cubicBezTo>
                  <a:cubicBezTo>
                    <a:pt x="26987" y="2589"/>
                    <a:pt x="23980" y="2027"/>
                    <a:pt x="22303" y="2027"/>
                  </a:cubicBezTo>
                  <a:lnTo>
                    <a:pt x="22419" y="1919"/>
                  </a:lnTo>
                  <a:lnTo>
                    <a:pt x="23088" y="1580"/>
                  </a:lnTo>
                  <a:cubicBezTo>
                    <a:pt x="23418" y="1473"/>
                    <a:pt x="23641" y="1357"/>
                    <a:pt x="23864" y="1134"/>
                  </a:cubicBezTo>
                  <a:cubicBezTo>
                    <a:pt x="23980" y="1134"/>
                    <a:pt x="23864" y="911"/>
                    <a:pt x="23864" y="911"/>
                  </a:cubicBezTo>
                  <a:cubicBezTo>
                    <a:pt x="23534" y="911"/>
                    <a:pt x="23195" y="911"/>
                    <a:pt x="22865" y="1027"/>
                  </a:cubicBezTo>
                  <a:cubicBezTo>
                    <a:pt x="22677" y="1027"/>
                    <a:pt x="22489" y="1027"/>
                    <a:pt x="22301" y="1091"/>
                  </a:cubicBezTo>
                  <a:lnTo>
                    <a:pt x="22301" y="1091"/>
                  </a:lnTo>
                  <a:cubicBezTo>
                    <a:pt x="22303" y="1076"/>
                    <a:pt x="22303" y="1055"/>
                    <a:pt x="22303" y="1027"/>
                  </a:cubicBezTo>
                  <a:cubicBezTo>
                    <a:pt x="22526" y="804"/>
                    <a:pt x="22642" y="581"/>
                    <a:pt x="22749" y="465"/>
                  </a:cubicBezTo>
                  <a:cubicBezTo>
                    <a:pt x="22865" y="358"/>
                    <a:pt x="22865" y="242"/>
                    <a:pt x="22749" y="242"/>
                  </a:cubicBezTo>
                  <a:cubicBezTo>
                    <a:pt x="22749" y="135"/>
                    <a:pt x="22642" y="135"/>
                    <a:pt x="22642" y="135"/>
                  </a:cubicBezTo>
                  <a:cubicBezTo>
                    <a:pt x="22419" y="135"/>
                    <a:pt x="22303" y="242"/>
                    <a:pt x="22196" y="242"/>
                  </a:cubicBezTo>
                  <a:lnTo>
                    <a:pt x="21973" y="465"/>
                  </a:lnTo>
                  <a:cubicBezTo>
                    <a:pt x="21750" y="688"/>
                    <a:pt x="21527" y="911"/>
                    <a:pt x="21411" y="1134"/>
                  </a:cubicBezTo>
                  <a:cubicBezTo>
                    <a:pt x="21304" y="1134"/>
                    <a:pt x="21304" y="1250"/>
                    <a:pt x="21304" y="1250"/>
                  </a:cubicBezTo>
                  <a:lnTo>
                    <a:pt x="21188" y="1134"/>
                  </a:lnTo>
                  <a:cubicBezTo>
                    <a:pt x="21081" y="911"/>
                    <a:pt x="20965" y="688"/>
                    <a:pt x="20742" y="465"/>
                  </a:cubicBezTo>
                  <a:cubicBezTo>
                    <a:pt x="20650" y="374"/>
                    <a:pt x="20473" y="111"/>
                    <a:pt x="20284" y="111"/>
                  </a:cubicBezTo>
                  <a:cubicBezTo>
                    <a:pt x="20253" y="111"/>
                    <a:pt x="20221" y="119"/>
                    <a:pt x="20189" y="135"/>
                  </a:cubicBezTo>
                  <a:cubicBezTo>
                    <a:pt x="20073" y="242"/>
                    <a:pt x="20073" y="242"/>
                    <a:pt x="20073" y="358"/>
                  </a:cubicBezTo>
                  <a:cubicBezTo>
                    <a:pt x="20073" y="358"/>
                    <a:pt x="20189" y="358"/>
                    <a:pt x="20189" y="465"/>
                  </a:cubicBezTo>
                  <a:lnTo>
                    <a:pt x="20189" y="581"/>
                  </a:lnTo>
                  <a:cubicBezTo>
                    <a:pt x="20189" y="688"/>
                    <a:pt x="20296" y="804"/>
                    <a:pt x="20296" y="804"/>
                  </a:cubicBezTo>
                  <a:cubicBezTo>
                    <a:pt x="20296" y="1027"/>
                    <a:pt x="20412" y="1250"/>
                    <a:pt x="20412" y="1473"/>
                  </a:cubicBezTo>
                  <a:lnTo>
                    <a:pt x="20519" y="1580"/>
                  </a:lnTo>
                  <a:cubicBezTo>
                    <a:pt x="19691" y="932"/>
                    <a:pt x="18080" y="0"/>
                    <a:pt x="15784" y="0"/>
                  </a:cubicBez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5579600" y="1910025"/>
              <a:ext cx="139400" cy="156500"/>
            </a:xfrm>
            <a:custGeom>
              <a:avLst/>
              <a:gdLst/>
              <a:ahLst/>
              <a:cxnLst/>
              <a:rect l="l" t="t" r="r" b="b"/>
              <a:pathLst>
                <a:path w="5576" h="6260" extrusionOk="0">
                  <a:moveTo>
                    <a:pt x="1853" y="1"/>
                  </a:moveTo>
                  <a:cubicBezTo>
                    <a:pt x="1478" y="1"/>
                    <a:pt x="1150" y="136"/>
                    <a:pt x="892" y="341"/>
                  </a:cubicBezTo>
                  <a:cubicBezTo>
                    <a:pt x="339" y="787"/>
                    <a:pt x="0" y="1563"/>
                    <a:pt x="116" y="2232"/>
                  </a:cubicBezTo>
                  <a:cubicBezTo>
                    <a:pt x="391" y="5949"/>
                    <a:pt x="3615" y="6259"/>
                    <a:pt x="4682" y="6259"/>
                  </a:cubicBezTo>
                  <a:cubicBezTo>
                    <a:pt x="4895" y="6259"/>
                    <a:pt x="5023" y="6247"/>
                    <a:pt x="5023" y="6247"/>
                  </a:cubicBezTo>
                  <a:lnTo>
                    <a:pt x="5353" y="4909"/>
                  </a:lnTo>
                  <a:cubicBezTo>
                    <a:pt x="5353" y="4909"/>
                    <a:pt x="5576" y="2455"/>
                    <a:pt x="3345" y="671"/>
                  </a:cubicBezTo>
                  <a:cubicBezTo>
                    <a:pt x="2805" y="189"/>
                    <a:pt x="2296" y="1"/>
                    <a:pt x="1853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615950" y="1952000"/>
              <a:ext cx="58450" cy="83650"/>
            </a:xfrm>
            <a:custGeom>
              <a:avLst/>
              <a:gdLst/>
              <a:ahLst/>
              <a:cxnLst/>
              <a:rect l="l" t="t" r="r" b="b"/>
              <a:pathLst>
                <a:path w="2338" h="3346" extrusionOk="0">
                  <a:moveTo>
                    <a:pt x="776" y="0"/>
                  </a:moveTo>
                  <a:cubicBezTo>
                    <a:pt x="669" y="0"/>
                    <a:pt x="446" y="0"/>
                    <a:pt x="330" y="107"/>
                  </a:cubicBezTo>
                  <a:cubicBezTo>
                    <a:pt x="223" y="223"/>
                    <a:pt x="107" y="330"/>
                    <a:pt x="0" y="553"/>
                  </a:cubicBezTo>
                  <a:lnTo>
                    <a:pt x="0" y="999"/>
                  </a:lnTo>
                  <a:cubicBezTo>
                    <a:pt x="0" y="1561"/>
                    <a:pt x="330" y="2114"/>
                    <a:pt x="776" y="2560"/>
                  </a:cubicBezTo>
                  <a:cubicBezTo>
                    <a:pt x="999" y="2783"/>
                    <a:pt x="1338" y="3006"/>
                    <a:pt x="1561" y="3122"/>
                  </a:cubicBezTo>
                  <a:cubicBezTo>
                    <a:pt x="1784" y="3230"/>
                    <a:pt x="2007" y="3345"/>
                    <a:pt x="2230" y="3345"/>
                  </a:cubicBezTo>
                  <a:lnTo>
                    <a:pt x="2337" y="3345"/>
                  </a:lnTo>
                  <a:lnTo>
                    <a:pt x="2337" y="3122"/>
                  </a:lnTo>
                  <a:lnTo>
                    <a:pt x="2230" y="3122"/>
                  </a:lnTo>
                  <a:cubicBezTo>
                    <a:pt x="2114" y="3122"/>
                    <a:pt x="1891" y="3122"/>
                    <a:pt x="1668" y="3006"/>
                  </a:cubicBezTo>
                  <a:cubicBezTo>
                    <a:pt x="1222" y="2783"/>
                    <a:pt x="892" y="2453"/>
                    <a:pt x="553" y="2114"/>
                  </a:cubicBezTo>
                  <a:cubicBezTo>
                    <a:pt x="330" y="1784"/>
                    <a:pt x="107" y="1338"/>
                    <a:pt x="107" y="999"/>
                  </a:cubicBezTo>
                  <a:lnTo>
                    <a:pt x="107" y="553"/>
                  </a:lnTo>
                  <a:lnTo>
                    <a:pt x="446" y="223"/>
                  </a:lnTo>
                  <a:cubicBezTo>
                    <a:pt x="553" y="107"/>
                    <a:pt x="669" y="107"/>
                    <a:pt x="776" y="107"/>
                  </a:cubicBezTo>
                  <a:cubicBezTo>
                    <a:pt x="1115" y="107"/>
                    <a:pt x="1445" y="223"/>
                    <a:pt x="1668" y="330"/>
                  </a:cubicBezTo>
                  <a:cubicBezTo>
                    <a:pt x="1784" y="446"/>
                    <a:pt x="1891" y="446"/>
                    <a:pt x="1891" y="553"/>
                  </a:cubicBezTo>
                  <a:lnTo>
                    <a:pt x="2007" y="553"/>
                  </a:lnTo>
                  <a:lnTo>
                    <a:pt x="2114" y="446"/>
                  </a:lnTo>
                  <a:cubicBezTo>
                    <a:pt x="2114" y="446"/>
                    <a:pt x="2007" y="330"/>
                    <a:pt x="1668" y="223"/>
                  </a:cubicBezTo>
                  <a:cubicBezTo>
                    <a:pt x="1445" y="107"/>
                    <a:pt x="1115" y="0"/>
                    <a:pt x="776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618625" y="1982550"/>
              <a:ext cx="25225" cy="14075"/>
            </a:xfrm>
            <a:custGeom>
              <a:avLst/>
              <a:gdLst/>
              <a:ahLst/>
              <a:cxnLst/>
              <a:rect l="l" t="t" r="r" b="b"/>
              <a:pathLst>
                <a:path w="1009" h="563" extrusionOk="0">
                  <a:moveTo>
                    <a:pt x="339" y="0"/>
                  </a:moveTo>
                  <a:cubicBezTo>
                    <a:pt x="116" y="223"/>
                    <a:pt x="0" y="446"/>
                    <a:pt x="0" y="446"/>
                  </a:cubicBezTo>
                  <a:lnTo>
                    <a:pt x="116" y="562"/>
                  </a:lnTo>
                  <a:lnTo>
                    <a:pt x="339" y="339"/>
                  </a:lnTo>
                  <a:cubicBezTo>
                    <a:pt x="339" y="223"/>
                    <a:pt x="446" y="223"/>
                    <a:pt x="446" y="116"/>
                  </a:cubicBezTo>
                  <a:lnTo>
                    <a:pt x="669" y="116"/>
                  </a:lnTo>
                  <a:cubicBezTo>
                    <a:pt x="669" y="116"/>
                    <a:pt x="785" y="116"/>
                    <a:pt x="892" y="223"/>
                  </a:cubicBezTo>
                  <a:lnTo>
                    <a:pt x="1008" y="116"/>
                  </a:lnTo>
                  <a:cubicBezTo>
                    <a:pt x="892" y="0"/>
                    <a:pt x="785" y="0"/>
                    <a:pt x="669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5593650" y="2027150"/>
              <a:ext cx="66300" cy="109850"/>
            </a:xfrm>
            <a:custGeom>
              <a:avLst/>
              <a:gdLst/>
              <a:ahLst/>
              <a:cxnLst/>
              <a:rect l="l" t="t" r="r" b="b"/>
              <a:pathLst>
                <a:path w="2652" h="4394" extrusionOk="0">
                  <a:moveTo>
                    <a:pt x="1222" y="0"/>
                  </a:moveTo>
                  <a:cubicBezTo>
                    <a:pt x="999" y="0"/>
                    <a:pt x="776" y="224"/>
                    <a:pt x="669" y="447"/>
                  </a:cubicBezTo>
                  <a:cubicBezTo>
                    <a:pt x="446" y="670"/>
                    <a:pt x="330" y="893"/>
                    <a:pt x="223" y="1232"/>
                  </a:cubicBezTo>
                  <a:cubicBezTo>
                    <a:pt x="107" y="1678"/>
                    <a:pt x="0" y="2231"/>
                    <a:pt x="107" y="2793"/>
                  </a:cubicBezTo>
                  <a:cubicBezTo>
                    <a:pt x="223" y="3346"/>
                    <a:pt x="446" y="3792"/>
                    <a:pt x="892" y="4131"/>
                  </a:cubicBezTo>
                  <a:cubicBezTo>
                    <a:pt x="1137" y="4312"/>
                    <a:pt x="1449" y="4394"/>
                    <a:pt x="1754" y="4394"/>
                  </a:cubicBezTo>
                  <a:cubicBezTo>
                    <a:pt x="2005" y="4394"/>
                    <a:pt x="2252" y="4339"/>
                    <a:pt x="2453" y="4238"/>
                  </a:cubicBezTo>
                  <a:cubicBezTo>
                    <a:pt x="2651" y="4040"/>
                    <a:pt x="2498" y="3666"/>
                    <a:pt x="2223" y="3666"/>
                  </a:cubicBezTo>
                  <a:cubicBezTo>
                    <a:pt x="2189" y="3666"/>
                    <a:pt x="2152" y="3672"/>
                    <a:pt x="2114" y="3685"/>
                  </a:cubicBezTo>
                  <a:cubicBezTo>
                    <a:pt x="1990" y="3769"/>
                    <a:pt x="1864" y="3805"/>
                    <a:pt x="1737" y="3805"/>
                  </a:cubicBezTo>
                  <a:cubicBezTo>
                    <a:pt x="1529" y="3805"/>
                    <a:pt x="1321" y="3708"/>
                    <a:pt x="1115" y="3569"/>
                  </a:cubicBezTo>
                  <a:cubicBezTo>
                    <a:pt x="892" y="3239"/>
                    <a:pt x="776" y="2793"/>
                    <a:pt x="776" y="2454"/>
                  </a:cubicBezTo>
                  <a:cubicBezTo>
                    <a:pt x="669" y="2008"/>
                    <a:pt x="776" y="1678"/>
                    <a:pt x="892" y="1232"/>
                  </a:cubicBezTo>
                  <a:cubicBezTo>
                    <a:pt x="892" y="1116"/>
                    <a:pt x="999" y="893"/>
                    <a:pt x="1115" y="670"/>
                  </a:cubicBezTo>
                  <a:cubicBezTo>
                    <a:pt x="1222" y="563"/>
                    <a:pt x="1338" y="339"/>
                    <a:pt x="1338" y="116"/>
                  </a:cubicBezTo>
                  <a:cubicBezTo>
                    <a:pt x="1445" y="0"/>
                    <a:pt x="1338" y="0"/>
                    <a:pt x="1222" y="0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632700" y="1631250"/>
              <a:ext cx="540825" cy="856050"/>
            </a:xfrm>
            <a:custGeom>
              <a:avLst/>
              <a:gdLst/>
              <a:ahLst/>
              <a:cxnLst/>
              <a:rect l="l" t="t" r="r" b="b"/>
              <a:pathLst>
                <a:path w="21633" h="34242" extrusionOk="0">
                  <a:moveTo>
                    <a:pt x="10310" y="1"/>
                  </a:moveTo>
                  <a:cubicBezTo>
                    <a:pt x="0" y="1"/>
                    <a:pt x="108" y="9624"/>
                    <a:pt x="329" y="15506"/>
                  </a:cubicBezTo>
                  <a:lnTo>
                    <a:pt x="329" y="15729"/>
                  </a:lnTo>
                  <a:cubicBezTo>
                    <a:pt x="445" y="17068"/>
                    <a:pt x="552" y="18513"/>
                    <a:pt x="891" y="19744"/>
                  </a:cubicBezTo>
                  <a:cubicBezTo>
                    <a:pt x="1783" y="24088"/>
                    <a:pt x="4121" y="27550"/>
                    <a:pt x="8251" y="27657"/>
                  </a:cubicBezTo>
                  <a:lnTo>
                    <a:pt x="8251" y="31002"/>
                  </a:lnTo>
                  <a:cubicBezTo>
                    <a:pt x="8251" y="31002"/>
                    <a:pt x="10902" y="34242"/>
                    <a:pt x="14835" y="34242"/>
                  </a:cubicBezTo>
                  <a:cubicBezTo>
                    <a:pt x="16830" y="34242"/>
                    <a:pt x="19156" y="33408"/>
                    <a:pt x="21633" y="30895"/>
                  </a:cubicBezTo>
                  <a:cubicBezTo>
                    <a:pt x="21633" y="30895"/>
                    <a:pt x="21071" y="18513"/>
                    <a:pt x="21187" y="14614"/>
                  </a:cubicBezTo>
                  <a:cubicBezTo>
                    <a:pt x="21294" y="10600"/>
                    <a:pt x="21187" y="118"/>
                    <a:pt x="10481" y="2"/>
                  </a:cubicBezTo>
                  <a:cubicBezTo>
                    <a:pt x="10424" y="1"/>
                    <a:pt x="10367" y="1"/>
                    <a:pt x="10310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6120425" y="1902825"/>
              <a:ext cx="139425" cy="155425"/>
            </a:xfrm>
            <a:custGeom>
              <a:avLst/>
              <a:gdLst/>
              <a:ahLst/>
              <a:cxnLst/>
              <a:rect l="l" t="t" r="r" b="b"/>
              <a:pathLst>
                <a:path w="5577" h="6217" extrusionOk="0">
                  <a:moveTo>
                    <a:pt x="3677" y="0"/>
                  </a:moveTo>
                  <a:cubicBezTo>
                    <a:pt x="3232" y="0"/>
                    <a:pt x="2708" y="161"/>
                    <a:pt x="2124" y="629"/>
                  </a:cubicBezTo>
                  <a:cubicBezTo>
                    <a:pt x="1" y="2413"/>
                    <a:pt x="224" y="4866"/>
                    <a:pt x="224" y="4866"/>
                  </a:cubicBezTo>
                  <a:lnTo>
                    <a:pt x="447" y="6205"/>
                  </a:lnTo>
                  <a:cubicBezTo>
                    <a:pt x="447" y="6205"/>
                    <a:pt x="574" y="6217"/>
                    <a:pt x="788" y="6217"/>
                  </a:cubicBezTo>
                  <a:cubicBezTo>
                    <a:pt x="1857" y="6217"/>
                    <a:pt x="5097" y="5907"/>
                    <a:pt x="5469" y="2190"/>
                  </a:cubicBezTo>
                  <a:cubicBezTo>
                    <a:pt x="5576" y="1521"/>
                    <a:pt x="5246" y="736"/>
                    <a:pt x="4684" y="290"/>
                  </a:cubicBezTo>
                  <a:cubicBezTo>
                    <a:pt x="4421" y="133"/>
                    <a:pt x="4081" y="0"/>
                    <a:pt x="3677" y="0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6165025" y="1943525"/>
              <a:ext cx="58700" cy="83650"/>
            </a:xfrm>
            <a:custGeom>
              <a:avLst/>
              <a:gdLst/>
              <a:ahLst/>
              <a:cxnLst/>
              <a:rect l="l" t="t" r="r" b="b"/>
              <a:pathLst>
                <a:path w="2348" h="3346" extrusionOk="0">
                  <a:moveTo>
                    <a:pt x="1455" y="0"/>
                  </a:moveTo>
                  <a:cubicBezTo>
                    <a:pt x="1116" y="0"/>
                    <a:pt x="786" y="116"/>
                    <a:pt x="563" y="223"/>
                  </a:cubicBezTo>
                  <a:cubicBezTo>
                    <a:pt x="340" y="339"/>
                    <a:pt x="117" y="562"/>
                    <a:pt x="117" y="562"/>
                  </a:cubicBezTo>
                  <a:lnTo>
                    <a:pt x="224" y="669"/>
                  </a:lnTo>
                  <a:lnTo>
                    <a:pt x="224" y="562"/>
                  </a:lnTo>
                  <a:cubicBezTo>
                    <a:pt x="340" y="562"/>
                    <a:pt x="563" y="446"/>
                    <a:pt x="786" y="339"/>
                  </a:cubicBezTo>
                  <a:cubicBezTo>
                    <a:pt x="1009" y="223"/>
                    <a:pt x="1232" y="116"/>
                    <a:pt x="1455" y="116"/>
                  </a:cubicBezTo>
                  <a:cubicBezTo>
                    <a:pt x="1678" y="116"/>
                    <a:pt x="1785" y="116"/>
                    <a:pt x="1901" y="223"/>
                  </a:cubicBezTo>
                  <a:cubicBezTo>
                    <a:pt x="2008" y="339"/>
                    <a:pt x="2124" y="446"/>
                    <a:pt x="2124" y="669"/>
                  </a:cubicBezTo>
                  <a:cubicBezTo>
                    <a:pt x="2231" y="785"/>
                    <a:pt x="2231" y="892"/>
                    <a:pt x="2231" y="1008"/>
                  </a:cubicBezTo>
                  <a:cubicBezTo>
                    <a:pt x="2231" y="1454"/>
                    <a:pt x="1901" y="2007"/>
                    <a:pt x="1339" y="2453"/>
                  </a:cubicBezTo>
                  <a:cubicBezTo>
                    <a:pt x="1116" y="2676"/>
                    <a:pt x="893" y="2899"/>
                    <a:pt x="670" y="3015"/>
                  </a:cubicBezTo>
                  <a:cubicBezTo>
                    <a:pt x="447" y="3122"/>
                    <a:pt x="224" y="3238"/>
                    <a:pt x="117" y="3238"/>
                  </a:cubicBezTo>
                  <a:lnTo>
                    <a:pt x="1" y="3238"/>
                  </a:lnTo>
                  <a:lnTo>
                    <a:pt x="1" y="3345"/>
                  </a:lnTo>
                  <a:lnTo>
                    <a:pt x="117" y="3345"/>
                  </a:lnTo>
                  <a:cubicBezTo>
                    <a:pt x="224" y="3345"/>
                    <a:pt x="447" y="3238"/>
                    <a:pt x="786" y="3122"/>
                  </a:cubicBezTo>
                  <a:cubicBezTo>
                    <a:pt x="1116" y="2899"/>
                    <a:pt x="1562" y="2569"/>
                    <a:pt x="1785" y="2230"/>
                  </a:cubicBezTo>
                  <a:cubicBezTo>
                    <a:pt x="2124" y="1900"/>
                    <a:pt x="2347" y="1454"/>
                    <a:pt x="2347" y="1008"/>
                  </a:cubicBezTo>
                  <a:cubicBezTo>
                    <a:pt x="2347" y="892"/>
                    <a:pt x="2347" y="669"/>
                    <a:pt x="2231" y="562"/>
                  </a:cubicBezTo>
                  <a:cubicBezTo>
                    <a:pt x="2231" y="339"/>
                    <a:pt x="2124" y="223"/>
                    <a:pt x="1901" y="116"/>
                  </a:cubicBezTo>
                  <a:cubicBezTo>
                    <a:pt x="1785" y="0"/>
                    <a:pt x="1678" y="0"/>
                    <a:pt x="1455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6192900" y="1974300"/>
              <a:ext cx="27925" cy="13850"/>
            </a:xfrm>
            <a:custGeom>
              <a:avLst/>
              <a:gdLst/>
              <a:ahLst/>
              <a:cxnLst/>
              <a:rect l="l" t="t" r="r" b="b"/>
              <a:pathLst>
                <a:path w="1117" h="554" extrusionOk="0">
                  <a:moveTo>
                    <a:pt x="447" y="0"/>
                  </a:moveTo>
                  <a:cubicBezTo>
                    <a:pt x="340" y="0"/>
                    <a:pt x="224" y="0"/>
                    <a:pt x="1" y="223"/>
                  </a:cubicBezTo>
                  <a:lnTo>
                    <a:pt x="117" y="330"/>
                  </a:lnTo>
                  <a:cubicBezTo>
                    <a:pt x="224" y="223"/>
                    <a:pt x="340" y="107"/>
                    <a:pt x="447" y="107"/>
                  </a:cubicBezTo>
                  <a:cubicBezTo>
                    <a:pt x="563" y="107"/>
                    <a:pt x="563" y="107"/>
                    <a:pt x="670" y="223"/>
                  </a:cubicBezTo>
                  <a:lnTo>
                    <a:pt x="893" y="446"/>
                  </a:lnTo>
                  <a:lnTo>
                    <a:pt x="893" y="553"/>
                  </a:lnTo>
                  <a:lnTo>
                    <a:pt x="1116" y="553"/>
                  </a:lnTo>
                  <a:cubicBezTo>
                    <a:pt x="1116" y="553"/>
                    <a:pt x="1009" y="330"/>
                    <a:pt x="893" y="223"/>
                  </a:cubicBezTo>
                  <a:cubicBezTo>
                    <a:pt x="893" y="223"/>
                    <a:pt x="786" y="107"/>
                    <a:pt x="670" y="107"/>
                  </a:cubicBezTo>
                  <a:cubicBezTo>
                    <a:pt x="670" y="0"/>
                    <a:pt x="563" y="0"/>
                    <a:pt x="447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6159450" y="2023275"/>
              <a:ext cx="58675" cy="92025"/>
            </a:xfrm>
            <a:custGeom>
              <a:avLst/>
              <a:gdLst/>
              <a:ahLst/>
              <a:cxnLst/>
              <a:rect l="l" t="t" r="r" b="b"/>
              <a:pathLst>
                <a:path w="2347" h="3681" extrusionOk="0">
                  <a:moveTo>
                    <a:pt x="1437" y="0"/>
                  </a:moveTo>
                  <a:cubicBezTo>
                    <a:pt x="1407" y="0"/>
                    <a:pt x="1373" y="14"/>
                    <a:pt x="1339" y="48"/>
                  </a:cubicBezTo>
                  <a:lnTo>
                    <a:pt x="1339" y="155"/>
                  </a:lnTo>
                  <a:lnTo>
                    <a:pt x="1232" y="271"/>
                  </a:lnTo>
                  <a:cubicBezTo>
                    <a:pt x="1232" y="602"/>
                    <a:pt x="1455" y="825"/>
                    <a:pt x="1562" y="1164"/>
                  </a:cubicBezTo>
                  <a:lnTo>
                    <a:pt x="1562" y="2163"/>
                  </a:lnTo>
                  <a:cubicBezTo>
                    <a:pt x="1455" y="2386"/>
                    <a:pt x="1339" y="2725"/>
                    <a:pt x="1116" y="2832"/>
                  </a:cubicBezTo>
                  <a:cubicBezTo>
                    <a:pt x="1009" y="2948"/>
                    <a:pt x="893" y="2948"/>
                    <a:pt x="786" y="2948"/>
                  </a:cubicBezTo>
                  <a:lnTo>
                    <a:pt x="447" y="2948"/>
                  </a:lnTo>
                  <a:cubicBezTo>
                    <a:pt x="415" y="2914"/>
                    <a:pt x="383" y="2900"/>
                    <a:pt x="350" y="2900"/>
                  </a:cubicBezTo>
                  <a:cubicBezTo>
                    <a:pt x="272" y="2900"/>
                    <a:pt x="192" y="2979"/>
                    <a:pt x="117" y="3055"/>
                  </a:cubicBezTo>
                  <a:cubicBezTo>
                    <a:pt x="1" y="3171"/>
                    <a:pt x="1" y="3278"/>
                    <a:pt x="117" y="3394"/>
                  </a:cubicBezTo>
                  <a:cubicBezTo>
                    <a:pt x="259" y="3604"/>
                    <a:pt x="535" y="3680"/>
                    <a:pt x="832" y="3680"/>
                  </a:cubicBezTo>
                  <a:cubicBezTo>
                    <a:pt x="1001" y="3680"/>
                    <a:pt x="1177" y="3656"/>
                    <a:pt x="1339" y="3617"/>
                  </a:cubicBezTo>
                  <a:cubicBezTo>
                    <a:pt x="1785" y="3394"/>
                    <a:pt x="2124" y="3055"/>
                    <a:pt x="2231" y="2609"/>
                  </a:cubicBezTo>
                  <a:cubicBezTo>
                    <a:pt x="2347" y="2163"/>
                    <a:pt x="2347" y="1717"/>
                    <a:pt x="2231" y="1271"/>
                  </a:cubicBezTo>
                  <a:cubicBezTo>
                    <a:pt x="2231" y="1048"/>
                    <a:pt x="2124" y="825"/>
                    <a:pt x="2008" y="602"/>
                  </a:cubicBezTo>
                  <a:cubicBezTo>
                    <a:pt x="1901" y="494"/>
                    <a:pt x="1678" y="379"/>
                    <a:pt x="1678" y="155"/>
                  </a:cubicBezTo>
                  <a:lnTo>
                    <a:pt x="1562" y="155"/>
                  </a:lnTo>
                  <a:cubicBezTo>
                    <a:pt x="1562" y="80"/>
                    <a:pt x="1509" y="0"/>
                    <a:pt x="1437" y="0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5878000" y="1985450"/>
              <a:ext cx="25000" cy="25000"/>
            </a:xfrm>
            <a:custGeom>
              <a:avLst/>
              <a:gdLst/>
              <a:ahLst/>
              <a:cxnLst/>
              <a:rect l="l" t="t" r="r" b="b"/>
              <a:pathLst>
                <a:path w="1000" h="1000" extrusionOk="0">
                  <a:moveTo>
                    <a:pt x="554" y="0"/>
                  </a:moveTo>
                  <a:cubicBezTo>
                    <a:pt x="330" y="0"/>
                    <a:pt x="107" y="223"/>
                    <a:pt x="0" y="446"/>
                  </a:cubicBezTo>
                  <a:cubicBezTo>
                    <a:pt x="0" y="776"/>
                    <a:pt x="223" y="999"/>
                    <a:pt x="554" y="999"/>
                  </a:cubicBezTo>
                  <a:cubicBezTo>
                    <a:pt x="777" y="999"/>
                    <a:pt x="1000" y="776"/>
                    <a:pt x="1000" y="553"/>
                  </a:cubicBezTo>
                  <a:cubicBezTo>
                    <a:pt x="1000" y="223"/>
                    <a:pt x="777" y="0"/>
                    <a:pt x="554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5883575" y="1946425"/>
              <a:ext cx="52875" cy="30575"/>
            </a:xfrm>
            <a:custGeom>
              <a:avLst/>
              <a:gdLst/>
              <a:ahLst/>
              <a:cxnLst/>
              <a:rect l="l" t="t" r="r" b="b"/>
              <a:pathLst>
                <a:path w="2115" h="1223" extrusionOk="0">
                  <a:moveTo>
                    <a:pt x="0" y="0"/>
                  </a:moveTo>
                  <a:lnTo>
                    <a:pt x="0" y="330"/>
                  </a:lnTo>
                  <a:cubicBezTo>
                    <a:pt x="554" y="330"/>
                    <a:pt x="1000" y="553"/>
                    <a:pt x="1339" y="776"/>
                  </a:cubicBezTo>
                  <a:cubicBezTo>
                    <a:pt x="1562" y="892"/>
                    <a:pt x="1669" y="999"/>
                    <a:pt x="1785" y="1115"/>
                  </a:cubicBezTo>
                  <a:lnTo>
                    <a:pt x="1892" y="1222"/>
                  </a:lnTo>
                  <a:lnTo>
                    <a:pt x="2115" y="999"/>
                  </a:lnTo>
                  <a:cubicBezTo>
                    <a:pt x="2115" y="999"/>
                    <a:pt x="1892" y="776"/>
                    <a:pt x="1562" y="553"/>
                  </a:cubicBezTo>
                  <a:cubicBezTo>
                    <a:pt x="1223" y="223"/>
                    <a:pt x="670" y="0"/>
                    <a:pt x="0" y="0"/>
                  </a:cubicBezTo>
                  <a:close/>
                </a:path>
              </a:pathLst>
            </a:custGeom>
            <a:solidFill>
              <a:srgbClr val="572C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5733025" y="1988125"/>
              <a:ext cx="22325" cy="2232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447" y="0"/>
                  </a:moveTo>
                  <a:cubicBezTo>
                    <a:pt x="224" y="0"/>
                    <a:pt x="1" y="223"/>
                    <a:pt x="1" y="446"/>
                  </a:cubicBezTo>
                  <a:cubicBezTo>
                    <a:pt x="1" y="669"/>
                    <a:pt x="108" y="892"/>
                    <a:pt x="447" y="892"/>
                  </a:cubicBezTo>
                  <a:cubicBezTo>
                    <a:pt x="670" y="892"/>
                    <a:pt x="893" y="785"/>
                    <a:pt x="893" y="446"/>
                  </a:cubicBezTo>
                  <a:cubicBezTo>
                    <a:pt x="893" y="223"/>
                    <a:pt x="670" y="0"/>
                    <a:pt x="447" y="0"/>
                  </a:cubicBez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5699575" y="1946425"/>
              <a:ext cx="66925" cy="30575"/>
            </a:xfrm>
            <a:custGeom>
              <a:avLst/>
              <a:gdLst/>
              <a:ahLst/>
              <a:cxnLst/>
              <a:rect l="l" t="t" r="r" b="b"/>
              <a:pathLst>
                <a:path w="2677" h="1223" extrusionOk="0">
                  <a:moveTo>
                    <a:pt x="2008" y="0"/>
                  </a:moveTo>
                  <a:cubicBezTo>
                    <a:pt x="1223" y="0"/>
                    <a:pt x="554" y="330"/>
                    <a:pt x="1" y="999"/>
                  </a:cubicBezTo>
                  <a:lnTo>
                    <a:pt x="224" y="1222"/>
                  </a:lnTo>
                  <a:cubicBezTo>
                    <a:pt x="777" y="553"/>
                    <a:pt x="1339" y="330"/>
                    <a:pt x="2008" y="330"/>
                  </a:cubicBezTo>
                  <a:cubicBezTo>
                    <a:pt x="2231" y="330"/>
                    <a:pt x="2454" y="446"/>
                    <a:pt x="2677" y="446"/>
                  </a:cubicBezTo>
                  <a:lnTo>
                    <a:pt x="2677" y="107"/>
                  </a:lnTo>
                  <a:cubicBezTo>
                    <a:pt x="2454" y="107"/>
                    <a:pt x="2231" y="0"/>
                    <a:pt x="2008" y="0"/>
                  </a:cubicBezTo>
                  <a:close/>
                </a:path>
              </a:pathLst>
            </a:custGeom>
            <a:solidFill>
              <a:srgbClr val="572C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5794375" y="1943525"/>
              <a:ext cx="36150" cy="105950"/>
            </a:xfrm>
            <a:custGeom>
              <a:avLst/>
              <a:gdLst/>
              <a:ahLst/>
              <a:cxnLst/>
              <a:rect l="l" t="t" r="r" b="b"/>
              <a:pathLst>
                <a:path w="1446" h="4238" extrusionOk="0">
                  <a:moveTo>
                    <a:pt x="553" y="0"/>
                  </a:moveTo>
                  <a:lnTo>
                    <a:pt x="0" y="3461"/>
                  </a:lnTo>
                  <a:cubicBezTo>
                    <a:pt x="0" y="3908"/>
                    <a:pt x="330" y="4238"/>
                    <a:pt x="776" y="4238"/>
                  </a:cubicBezTo>
                  <a:lnTo>
                    <a:pt x="1445" y="4238"/>
                  </a:lnTo>
                  <a:lnTo>
                    <a:pt x="1445" y="4131"/>
                  </a:lnTo>
                  <a:lnTo>
                    <a:pt x="776" y="4131"/>
                  </a:lnTo>
                  <a:cubicBezTo>
                    <a:pt x="553" y="4131"/>
                    <a:pt x="446" y="4015"/>
                    <a:pt x="330" y="3908"/>
                  </a:cubicBezTo>
                  <a:cubicBezTo>
                    <a:pt x="223" y="3792"/>
                    <a:pt x="107" y="3684"/>
                    <a:pt x="107" y="3461"/>
                  </a:cubicBezTo>
                  <a:lnTo>
                    <a:pt x="776" y="116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5822250" y="2066175"/>
              <a:ext cx="50200" cy="30800"/>
            </a:xfrm>
            <a:custGeom>
              <a:avLst/>
              <a:gdLst/>
              <a:ahLst/>
              <a:cxnLst/>
              <a:rect l="l" t="t" r="r" b="b"/>
              <a:pathLst>
                <a:path w="2008" h="1232" extrusionOk="0">
                  <a:moveTo>
                    <a:pt x="1891" y="1"/>
                  </a:moveTo>
                  <a:cubicBezTo>
                    <a:pt x="1891" y="117"/>
                    <a:pt x="1668" y="340"/>
                    <a:pt x="1445" y="563"/>
                  </a:cubicBezTo>
                  <a:cubicBezTo>
                    <a:pt x="1115" y="893"/>
                    <a:pt x="669" y="1116"/>
                    <a:pt x="223" y="1116"/>
                  </a:cubicBezTo>
                  <a:lnTo>
                    <a:pt x="0" y="1116"/>
                  </a:lnTo>
                  <a:lnTo>
                    <a:pt x="0" y="1232"/>
                  </a:lnTo>
                  <a:lnTo>
                    <a:pt x="223" y="1232"/>
                  </a:lnTo>
                  <a:cubicBezTo>
                    <a:pt x="776" y="1232"/>
                    <a:pt x="1222" y="893"/>
                    <a:pt x="1561" y="670"/>
                  </a:cubicBezTo>
                  <a:cubicBezTo>
                    <a:pt x="1891" y="340"/>
                    <a:pt x="2007" y="117"/>
                    <a:pt x="2007" y="117"/>
                  </a:cubicBezTo>
                  <a:lnTo>
                    <a:pt x="1891" y="1"/>
                  </a:lnTo>
                  <a:close/>
                </a:path>
              </a:pathLst>
            </a:custGeom>
            <a:solidFill>
              <a:srgbClr val="472F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5838975" y="2331125"/>
              <a:ext cx="25" cy="36175"/>
            </a:xfrm>
            <a:custGeom>
              <a:avLst/>
              <a:gdLst/>
              <a:ahLst/>
              <a:cxnLst/>
              <a:rect l="l" t="t" r="r" b="b"/>
              <a:pathLst>
                <a:path w="1" h="1447" extrusionOk="0">
                  <a:moveTo>
                    <a:pt x="0" y="1"/>
                  </a:moveTo>
                  <a:lnTo>
                    <a:pt x="0" y="1446"/>
                  </a:lnTo>
                  <a:lnTo>
                    <a:pt x="0" y="14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7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5838975" y="2367275"/>
              <a:ext cx="25" cy="8500"/>
            </a:xfrm>
            <a:custGeom>
              <a:avLst/>
              <a:gdLst/>
              <a:ahLst/>
              <a:cxnLst/>
              <a:rect l="l" t="t" r="r" b="b"/>
              <a:pathLst>
                <a:path w="1" h="340" extrusionOk="0">
                  <a:moveTo>
                    <a:pt x="0" y="0"/>
                  </a:moveTo>
                  <a:lnTo>
                    <a:pt x="0" y="339"/>
                  </a:lnTo>
                  <a:lnTo>
                    <a:pt x="0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95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5838975" y="2319975"/>
              <a:ext cx="100375" cy="55800"/>
            </a:xfrm>
            <a:custGeom>
              <a:avLst/>
              <a:gdLst/>
              <a:ahLst/>
              <a:cxnLst/>
              <a:rect l="l" t="t" r="r" b="b"/>
              <a:pathLst>
                <a:path w="4015" h="2232" extrusionOk="0">
                  <a:moveTo>
                    <a:pt x="4015" y="1"/>
                  </a:moveTo>
                  <a:cubicBezTo>
                    <a:pt x="2677" y="331"/>
                    <a:pt x="1222" y="447"/>
                    <a:pt x="107" y="447"/>
                  </a:cubicBezTo>
                  <a:lnTo>
                    <a:pt x="0" y="447"/>
                  </a:lnTo>
                  <a:lnTo>
                    <a:pt x="0" y="1892"/>
                  </a:lnTo>
                  <a:lnTo>
                    <a:pt x="0" y="2231"/>
                  </a:lnTo>
                  <a:cubicBezTo>
                    <a:pt x="2114" y="1785"/>
                    <a:pt x="4015" y="1"/>
                    <a:pt x="4015" y="1"/>
                  </a:cubicBezTo>
                  <a:close/>
                </a:path>
              </a:pathLst>
            </a:custGeom>
            <a:solidFill>
              <a:srgbClr val="933F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5836075" y="2308825"/>
              <a:ext cx="122675" cy="21050"/>
            </a:xfrm>
            <a:custGeom>
              <a:avLst/>
              <a:gdLst/>
              <a:ahLst/>
              <a:cxnLst/>
              <a:rect l="l" t="t" r="r" b="b"/>
              <a:pathLst>
                <a:path w="4907" h="842" extrusionOk="0">
                  <a:moveTo>
                    <a:pt x="4907" y="1"/>
                  </a:moveTo>
                  <a:lnTo>
                    <a:pt x="0" y="777"/>
                  </a:lnTo>
                  <a:cubicBezTo>
                    <a:pt x="324" y="822"/>
                    <a:pt x="648" y="841"/>
                    <a:pt x="966" y="841"/>
                  </a:cubicBezTo>
                  <a:cubicBezTo>
                    <a:pt x="3058" y="841"/>
                    <a:pt x="4907" y="1"/>
                    <a:pt x="4907" y="1"/>
                  </a:cubicBezTo>
                  <a:close/>
                </a:path>
              </a:pathLst>
            </a:custGeom>
            <a:solidFill>
              <a:srgbClr val="B05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5900300" y="2007750"/>
              <a:ext cx="158825" cy="108625"/>
            </a:xfrm>
            <a:custGeom>
              <a:avLst/>
              <a:gdLst/>
              <a:ahLst/>
              <a:cxnLst/>
              <a:rect l="l" t="t" r="r" b="b"/>
              <a:pathLst>
                <a:path w="6353" h="4345" extrusionOk="0">
                  <a:moveTo>
                    <a:pt x="3230" y="0"/>
                  </a:moveTo>
                  <a:cubicBezTo>
                    <a:pt x="1446" y="0"/>
                    <a:pt x="1" y="1000"/>
                    <a:pt x="1" y="2115"/>
                  </a:cubicBezTo>
                  <a:cubicBezTo>
                    <a:pt x="1" y="3346"/>
                    <a:pt x="1446" y="4345"/>
                    <a:pt x="3230" y="4345"/>
                  </a:cubicBezTo>
                  <a:cubicBezTo>
                    <a:pt x="4907" y="4345"/>
                    <a:pt x="6352" y="3346"/>
                    <a:pt x="6352" y="2115"/>
                  </a:cubicBezTo>
                  <a:cubicBezTo>
                    <a:pt x="6352" y="1000"/>
                    <a:pt x="4907" y="0"/>
                    <a:pt x="3230" y="0"/>
                  </a:cubicBezTo>
                  <a:close/>
                </a:path>
              </a:pathLst>
            </a:custGeom>
            <a:solidFill>
              <a:srgbClr val="933F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5640925" y="2016000"/>
              <a:ext cx="108850" cy="111525"/>
            </a:xfrm>
            <a:custGeom>
              <a:avLst/>
              <a:gdLst/>
              <a:ahLst/>
              <a:cxnLst/>
              <a:rect l="l" t="t" r="r" b="b"/>
              <a:pathLst>
                <a:path w="4354" h="4461" extrusionOk="0">
                  <a:moveTo>
                    <a:pt x="1115" y="0"/>
                  </a:moveTo>
                  <a:cubicBezTo>
                    <a:pt x="785" y="0"/>
                    <a:pt x="562" y="0"/>
                    <a:pt x="223" y="116"/>
                  </a:cubicBezTo>
                  <a:lnTo>
                    <a:pt x="116" y="223"/>
                  </a:lnTo>
                  <a:lnTo>
                    <a:pt x="0" y="339"/>
                  </a:lnTo>
                  <a:cubicBezTo>
                    <a:pt x="116" y="1785"/>
                    <a:pt x="223" y="3123"/>
                    <a:pt x="562" y="4354"/>
                  </a:cubicBezTo>
                  <a:cubicBezTo>
                    <a:pt x="669" y="4461"/>
                    <a:pt x="892" y="4461"/>
                    <a:pt x="1115" y="4461"/>
                  </a:cubicBezTo>
                  <a:cubicBezTo>
                    <a:pt x="2900" y="4461"/>
                    <a:pt x="4354" y="3462"/>
                    <a:pt x="4354" y="2231"/>
                  </a:cubicBezTo>
                  <a:cubicBezTo>
                    <a:pt x="4354" y="1009"/>
                    <a:pt x="2900" y="0"/>
                    <a:pt x="1115" y="0"/>
                  </a:cubicBezTo>
                  <a:close/>
                </a:path>
              </a:pathLst>
            </a:custGeom>
            <a:solidFill>
              <a:srgbClr val="933F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5836075" y="2403625"/>
              <a:ext cx="337450" cy="86325"/>
            </a:xfrm>
            <a:custGeom>
              <a:avLst/>
              <a:gdLst/>
              <a:ahLst/>
              <a:cxnLst/>
              <a:rect l="l" t="t" r="r" b="b"/>
              <a:pathLst>
                <a:path w="13498" h="3453" extrusionOk="0">
                  <a:moveTo>
                    <a:pt x="13382" y="0"/>
                  </a:moveTo>
                  <a:cubicBezTo>
                    <a:pt x="11152" y="2453"/>
                    <a:pt x="8921" y="3346"/>
                    <a:pt x="6914" y="3346"/>
                  </a:cubicBezTo>
                  <a:cubicBezTo>
                    <a:pt x="5023" y="3346"/>
                    <a:pt x="3239" y="2561"/>
                    <a:pt x="2007" y="1784"/>
                  </a:cubicBezTo>
                  <a:cubicBezTo>
                    <a:pt x="1454" y="1338"/>
                    <a:pt x="1008" y="892"/>
                    <a:pt x="669" y="669"/>
                  </a:cubicBezTo>
                  <a:lnTo>
                    <a:pt x="223" y="223"/>
                  </a:lnTo>
                  <a:cubicBezTo>
                    <a:pt x="116" y="223"/>
                    <a:pt x="116" y="107"/>
                    <a:pt x="116" y="107"/>
                  </a:cubicBezTo>
                  <a:lnTo>
                    <a:pt x="0" y="223"/>
                  </a:lnTo>
                  <a:cubicBezTo>
                    <a:pt x="0" y="223"/>
                    <a:pt x="3016" y="3453"/>
                    <a:pt x="6914" y="3453"/>
                  </a:cubicBezTo>
                  <a:cubicBezTo>
                    <a:pt x="8921" y="3453"/>
                    <a:pt x="11268" y="2561"/>
                    <a:pt x="13498" y="0"/>
                  </a:cubicBezTo>
                  <a:close/>
                </a:path>
              </a:pathLst>
            </a:custGeom>
            <a:solidFill>
              <a:srgbClr val="D86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5632675" y="1628600"/>
              <a:ext cx="532375" cy="401475"/>
            </a:xfrm>
            <a:custGeom>
              <a:avLst/>
              <a:gdLst/>
              <a:ahLst/>
              <a:cxnLst/>
              <a:rect l="l" t="t" r="r" b="b"/>
              <a:pathLst>
                <a:path w="21295" h="16059" extrusionOk="0">
                  <a:moveTo>
                    <a:pt x="10367" y="1"/>
                  </a:moveTo>
                  <a:cubicBezTo>
                    <a:pt x="7244" y="1"/>
                    <a:pt x="4791" y="893"/>
                    <a:pt x="3123" y="2561"/>
                  </a:cubicBezTo>
                  <a:cubicBezTo>
                    <a:pt x="0" y="5799"/>
                    <a:pt x="0" y="11036"/>
                    <a:pt x="223" y="15612"/>
                  </a:cubicBezTo>
                  <a:lnTo>
                    <a:pt x="223" y="16058"/>
                  </a:lnTo>
                  <a:lnTo>
                    <a:pt x="446" y="15719"/>
                  </a:lnTo>
                  <a:cubicBezTo>
                    <a:pt x="553" y="15612"/>
                    <a:pt x="2454" y="13043"/>
                    <a:pt x="2561" y="10706"/>
                  </a:cubicBezTo>
                  <a:lnTo>
                    <a:pt x="3230" y="10706"/>
                  </a:lnTo>
                  <a:cubicBezTo>
                    <a:pt x="5014" y="10706"/>
                    <a:pt x="9144" y="10483"/>
                    <a:pt x="11598" y="7914"/>
                  </a:cubicBezTo>
                  <a:lnTo>
                    <a:pt x="11598" y="7914"/>
                  </a:lnTo>
                  <a:cubicBezTo>
                    <a:pt x="11375" y="9145"/>
                    <a:pt x="10929" y="10260"/>
                    <a:pt x="10813" y="10367"/>
                  </a:cubicBezTo>
                  <a:lnTo>
                    <a:pt x="10813" y="10706"/>
                  </a:lnTo>
                  <a:lnTo>
                    <a:pt x="11375" y="10706"/>
                  </a:lnTo>
                  <a:cubicBezTo>
                    <a:pt x="12267" y="10706"/>
                    <a:pt x="14158" y="10483"/>
                    <a:pt x="15050" y="9029"/>
                  </a:cubicBezTo>
                  <a:cubicBezTo>
                    <a:pt x="15389" y="10260"/>
                    <a:pt x="16504" y="13712"/>
                    <a:pt x="20296" y="14720"/>
                  </a:cubicBezTo>
                  <a:lnTo>
                    <a:pt x="20403" y="14720"/>
                  </a:lnTo>
                  <a:lnTo>
                    <a:pt x="20403" y="14604"/>
                  </a:lnTo>
                  <a:cubicBezTo>
                    <a:pt x="20403" y="14604"/>
                    <a:pt x="20742" y="12820"/>
                    <a:pt x="21295" y="11928"/>
                  </a:cubicBezTo>
                  <a:lnTo>
                    <a:pt x="21295" y="11821"/>
                  </a:lnTo>
                  <a:cubicBezTo>
                    <a:pt x="20849" y="4122"/>
                    <a:pt x="17173" y="108"/>
                    <a:pt x="10482" y="1"/>
                  </a:cubicBez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5694000" y="1714925"/>
              <a:ext cx="292625" cy="133825"/>
            </a:xfrm>
            <a:custGeom>
              <a:avLst/>
              <a:gdLst/>
              <a:ahLst/>
              <a:cxnLst/>
              <a:rect l="l" t="t" r="r" b="b"/>
              <a:pathLst>
                <a:path w="11705" h="5353" extrusionOk="0">
                  <a:moveTo>
                    <a:pt x="8583" y="0"/>
                  </a:moveTo>
                  <a:cubicBezTo>
                    <a:pt x="7690" y="1454"/>
                    <a:pt x="6468" y="2676"/>
                    <a:pt x="5014" y="3568"/>
                  </a:cubicBezTo>
                  <a:cubicBezTo>
                    <a:pt x="4238" y="4015"/>
                    <a:pt x="3569" y="4354"/>
                    <a:pt x="2784" y="4684"/>
                  </a:cubicBezTo>
                  <a:cubicBezTo>
                    <a:pt x="2008" y="4907"/>
                    <a:pt x="1116" y="5130"/>
                    <a:pt x="331" y="5130"/>
                  </a:cubicBezTo>
                  <a:lnTo>
                    <a:pt x="108" y="5130"/>
                  </a:lnTo>
                  <a:lnTo>
                    <a:pt x="1" y="5246"/>
                  </a:lnTo>
                  <a:cubicBezTo>
                    <a:pt x="1" y="5353"/>
                    <a:pt x="108" y="5353"/>
                    <a:pt x="224" y="5353"/>
                  </a:cubicBezTo>
                  <a:cubicBezTo>
                    <a:pt x="1116" y="5246"/>
                    <a:pt x="2008" y="5130"/>
                    <a:pt x="2784" y="4800"/>
                  </a:cubicBezTo>
                  <a:cubicBezTo>
                    <a:pt x="3676" y="4577"/>
                    <a:pt x="4461" y="4238"/>
                    <a:pt x="5130" y="3791"/>
                  </a:cubicBezTo>
                  <a:cubicBezTo>
                    <a:pt x="6575" y="2899"/>
                    <a:pt x="7690" y="1784"/>
                    <a:pt x="8583" y="446"/>
                  </a:cubicBezTo>
                  <a:lnTo>
                    <a:pt x="8583" y="446"/>
                  </a:lnTo>
                  <a:cubicBezTo>
                    <a:pt x="8699" y="1231"/>
                    <a:pt x="8476" y="2123"/>
                    <a:pt x="9368" y="2453"/>
                  </a:cubicBezTo>
                  <a:lnTo>
                    <a:pt x="9814" y="2453"/>
                  </a:lnTo>
                  <a:cubicBezTo>
                    <a:pt x="10483" y="2453"/>
                    <a:pt x="10929" y="2007"/>
                    <a:pt x="11375" y="1561"/>
                  </a:cubicBezTo>
                  <a:lnTo>
                    <a:pt x="11375" y="1561"/>
                  </a:lnTo>
                  <a:cubicBezTo>
                    <a:pt x="11375" y="2792"/>
                    <a:pt x="10929" y="3907"/>
                    <a:pt x="10483" y="5023"/>
                  </a:cubicBezTo>
                  <a:cubicBezTo>
                    <a:pt x="10483" y="5130"/>
                    <a:pt x="10483" y="5130"/>
                    <a:pt x="10590" y="5130"/>
                  </a:cubicBezTo>
                  <a:cubicBezTo>
                    <a:pt x="11482" y="4015"/>
                    <a:pt x="11705" y="2569"/>
                    <a:pt x="11598" y="1115"/>
                  </a:cubicBezTo>
                  <a:lnTo>
                    <a:pt x="11482" y="1008"/>
                  </a:lnTo>
                  <a:cubicBezTo>
                    <a:pt x="11375" y="1008"/>
                    <a:pt x="11375" y="1008"/>
                    <a:pt x="11375" y="1115"/>
                  </a:cubicBezTo>
                  <a:cubicBezTo>
                    <a:pt x="11036" y="1561"/>
                    <a:pt x="10483" y="2230"/>
                    <a:pt x="9814" y="2230"/>
                  </a:cubicBezTo>
                  <a:cubicBezTo>
                    <a:pt x="9698" y="2230"/>
                    <a:pt x="9591" y="2123"/>
                    <a:pt x="9475" y="2123"/>
                  </a:cubicBezTo>
                  <a:cubicBezTo>
                    <a:pt x="8699" y="1784"/>
                    <a:pt x="9029" y="669"/>
                    <a:pt x="8806" y="116"/>
                  </a:cubicBezTo>
                  <a:cubicBezTo>
                    <a:pt x="8806" y="0"/>
                    <a:pt x="8806" y="0"/>
                    <a:pt x="8699" y="0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6042375" y="1748375"/>
              <a:ext cx="72500" cy="172850"/>
            </a:xfrm>
            <a:custGeom>
              <a:avLst/>
              <a:gdLst/>
              <a:ahLst/>
              <a:cxnLst/>
              <a:rect l="l" t="t" r="r" b="b"/>
              <a:pathLst>
                <a:path w="2900" h="6914" extrusionOk="0">
                  <a:moveTo>
                    <a:pt x="223" y="0"/>
                  </a:moveTo>
                  <a:cubicBezTo>
                    <a:pt x="116" y="0"/>
                    <a:pt x="0" y="0"/>
                    <a:pt x="116" y="116"/>
                  </a:cubicBezTo>
                  <a:lnTo>
                    <a:pt x="116" y="1115"/>
                  </a:lnTo>
                  <a:cubicBezTo>
                    <a:pt x="116" y="1338"/>
                    <a:pt x="223" y="1677"/>
                    <a:pt x="223" y="2007"/>
                  </a:cubicBezTo>
                  <a:cubicBezTo>
                    <a:pt x="339" y="2569"/>
                    <a:pt x="562" y="3239"/>
                    <a:pt x="785" y="3792"/>
                  </a:cubicBezTo>
                  <a:cubicBezTo>
                    <a:pt x="1115" y="5023"/>
                    <a:pt x="1784" y="6022"/>
                    <a:pt x="2677" y="6914"/>
                  </a:cubicBezTo>
                  <a:cubicBezTo>
                    <a:pt x="2792" y="6914"/>
                    <a:pt x="2900" y="6807"/>
                    <a:pt x="2792" y="6807"/>
                  </a:cubicBezTo>
                  <a:cubicBezTo>
                    <a:pt x="2007" y="5799"/>
                    <a:pt x="1338" y="4800"/>
                    <a:pt x="892" y="3685"/>
                  </a:cubicBezTo>
                  <a:cubicBezTo>
                    <a:pt x="669" y="3123"/>
                    <a:pt x="562" y="2569"/>
                    <a:pt x="446" y="2007"/>
                  </a:cubicBezTo>
                  <a:cubicBezTo>
                    <a:pt x="339" y="1677"/>
                    <a:pt x="339" y="1338"/>
                    <a:pt x="339" y="1008"/>
                  </a:cubicBezTo>
                  <a:cubicBezTo>
                    <a:pt x="223" y="785"/>
                    <a:pt x="223" y="339"/>
                    <a:pt x="339" y="116"/>
                  </a:cubicBezTo>
                  <a:cubicBezTo>
                    <a:pt x="339" y="0"/>
                    <a:pt x="223" y="0"/>
                    <a:pt x="223" y="0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5752425" y="1681450"/>
              <a:ext cx="94825" cy="75425"/>
            </a:xfrm>
            <a:custGeom>
              <a:avLst/>
              <a:gdLst/>
              <a:ahLst/>
              <a:cxnLst/>
              <a:rect l="l" t="t" r="r" b="b"/>
              <a:pathLst>
                <a:path w="3793" h="3017" extrusionOk="0">
                  <a:moveTo>
                    <a:pt x="3569" y="1"/>
                  </a:moveTo>
                  <a:cubicBezTo>
                    <a:pt x="2570" y="1116"/>
                    <a:pt x="1339" y="2008"/>
                    <a:pt x="117" y="2793"/>
                  </a:cubicBezTo>
                  <a:cubicBezTo>
                    <a:pt x="1" y="2900"/>
                    <a:pt x="117" y="3016"/>
                    <a:pt x="224" y="3016"/>
                  </a:cubicBezTo>
                  <a:cubicBezTo>
                    <a:pt x="1562" y="2231"/>
                    <a:pt x="2677" y="1232"/>
                    <a:pt x="3792" y="224"/>
                  </a:cubicBezTo>
                  <a:cubicBezTo>
                    <a:pt x="3792" y="117"/>
                    <a:pt x="3792" y="1"/>
                    <a:pt x="3685" y="1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5604800" y="1636850"/>
              <a:ext cx="133825" cy="206325"/>
            </a:xfrm>
            <a:custGeom>
              <a:avLst/>
              <a:gdLst/>
              <a:ahLst/>
              <a:cxnLst/>
              <a:rect l="l" t="t" r="r" b="b"/>
              <a:pathLst>
                <a:path w="5353" h="8253" extrusionOk="0">
                  <a:moveTo>
                    <a:pt x="5130" y="1"/>
                  </a:moveTo>
                  <a:lnTo>
                    <a:pt x="5130" y="117"/>
                  </a:lnTo>
                  <a:cubicBezTo>
                    <a:pt x="4461" y="563"/>
                    <a:pt x="3792" y="1009"/>
                    <a:pt x="3122" y="1562"/>
                  </a:cubicBezTo>
                  <a:cubicBezTo>
                    <a:pt x="2560" y="2124"/>
                    <a:pt x="2007" y="2793"/>
                    <a:pt x="1561" y="3462"/>
                  </a:cubicBezTo>
                  <a:cubicBezTo>
                    <a:pt x="669" y="4907"/>
                    <a:pt x="0" y="6468"/>
                    <a:pt x="0" y="8146"/>
                  </a:cubicBezTo>
                  <a:cubicBezTo>
                    <a:pt x="0" y="8253"/>
                    <a:pt x="107" y="8253"/>
                    <a:pt x="107" y="8253"/>
                  </a:cubicBezTo>
                  <a:lnTo>
                    <a:pt x="223" y="8253"/>
                  </a:lnTo>
                  <a:cubicBezTo>
                    <a:pt x="446" y="6584"/>
                    <a:pt x="892" y="5023"/>
                    <a:pt x="1784" y="3685"/>
                  </a:cubicBezTo>
                  <a:cubicBezTo>
                    <a:pt x="2560" y="2347"/>
                    <a:pt x="3792" y="1009"/>
                    <a:pt x="5237" y="224"/>
                  </a:cubicBezTo>
                  <a:cubicBezTo>
                    <a:pt x="5353" y="224"/>
                    <a:pt x="5237" y="1"/>
                    <a:pt x="5130" y="1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6062000" y="1667625"/>
              <a:ext cx="147650" cy="172875"/>
            </a:xfrm>
            <a:custGeom>
              <a:avLst/>
              <a:gdLst/>
              <a:ahLst/>
              <a:cxnLst/>
              <a:rect l="l" t="t" r="r" b="b"/>
              <a:pathLst>
                <a:path w="5906" h="6915" extrusionOk="0">
                  <a:moveTo>
                    <a:pt x="223" y="1"/>
                  </a:moveTo>
                  <a:cubicBezTo>
                    <a:pt x="107" y="1"/>
                    <a:pt x="0" y="224"/>
                    <a:pt x="107" y="224"/>
                  </a:cubicBezTo>
                  <a:cubicBezTo>
                    <a:pt x="1561" y="554"/>
                    <a:pt x="2784" y="1669"/>
                    <a:pt x="3569" y="2677"/>
                  </a:cubicBezTo>
                  <a:cubicBezTo>
                    <a:pt x="4015" y="3346"/>
                    <a:pt x="4345" y="3899"/>
                    <a:pt x="4684" y="4568"/>
                  </a:cubicBezTo>
                  <a:cubicBezTo>
                    <a:pt x="5014" y="5353"/>
                    <a:pt x="5237" y="6022"/>
                    <a:pt x="5576" y="6799"/>
                  </a:cubicBezTo>
                  <a:cubicBezTo>
                    <a:pt x="5576" y="6915"/>
                    <a:pt x="5683" y="6915"/>
                    <a:pt x="5683" y="6915"/>
                  </a:cubicBezTo>
                  <a:cubicBezTo>
                    <a:pt x="5799" y="6915"/>
                    <a:pt x="5906" y="6799"/>
                    <a:pt x="5906" y="6692"/>
                  </a:cubicBezTo>
                  <a:cubicBezTo>
                    <a:pt x="5683" y="5907"/>
                    <a:pt x="5353" y="5130"/>
                    <a:pt x="4907" y="4461"/>
                  </a:cubicBezTo>
                  <a:cubicBezTo>
                    <a:pt x="4568" y="3792"/>
                    <a:pt x="4122" y="3007"/>
                    <a:pt x="3676" y="2454"/>
                  </a:cubicBezTo>
                  <a:cubicBezTo>
                    <a:pt x="2784" y="1339"/>
                    <a:pt x="1561" y="554"/>
                    <a:pt x="223" y="1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5537875" y="2013325"/>
              <a:ext cx="16750" cy="211900"/>
            </a:xfrm>
            <a:custGeom>
              <a:avLst/>
              <a:gdLst/>
              <a:ahLst/>
              <a:cxnLst/>
              <a:rect l="l" t="t" r="r" b="b"/>
              <a:pathLst>
                <a:path w="670" h="8476" extrusionOk="0">
                  <a:moveTo>
                    <a:pt x="554" y="0"/>
                  </a:moveTo>
                  <a:cubicBezTo>
                    <a:pt x="447" y="0"/>
                    <a:pt x="447" y="0"/>
                    <a:pt x="447" y="107"/>
                  </a:cubicBezTo>
                  <a:cubicBezTo>
                    <a:pt x="447" y="777"/>
                    <a:pt x="331" y="1562"/>
                    <a:pt x="224" y="2231"/>
                  </a:cubicBezTo>
                  <a:cubicBezTo>
                    <a:pt x="224" y="2900"/>
                    <a:pt x="224" y="3569"/>
                    <a:pt x="108" y="4345"/>
                  </a:cubicBezTo>
                  <a:cubicBezTo>
                    <a:pt x="108" y="5683"/>
                    <a:pt x="1" y="7021"/>
                    <a:pt x="224" y="8359"/>
                  </a:cubicBezTo>
                  <a:cubicBezTo>
                    <a:pt x="224" y="8475"/>
                    <a:pt x="331" y="8475"/>
                    <a:pt x="331" y="8475"/>
                  </a:cubicBezTo>
                  <a:cubicBezTo>
                    <a:pt x="447" y="8475"/>
                    <a:pt x="447" y="8359"/>
                    <a:pt x="447" y="8359"/>
                  </a:cubicBezTo>
                  <a:cubicBezTo>
                    <a:pt x="554" y="7021"/>
                    <a:pt x="447" y="5683"/>
                    <a:pt x="447" y="4345"/>
                  </a:cubicBezTo>
                  <a:lnTo>
                    <a:pt x="447" y="2338"/>
                  </a:lnTo>
                  <a:cubicBezTo>
                    <a:pt x="447" y="1669"/>
                    <a:pt x="447" y="892"/>
                    <a:pt x="670" y="107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5607475" y="2177700"/>
              <a:ext cx="8500" cy="41950"/>
            </a:xfrm>
            <a:custGeom>
              <a:avLst/>
              <a:gdLst/>
              <a:ahLst/>
              <a:cxnLst/>
              <a:rect l="l" t="t" r="r" b="b"/>
              <a:pathLst>
                <a:path w="340" h="1678" extrusionOk="0">
                  <a:moveTo>
                    <a:pt x="116" y="0"/>
                  </a:moveTo>
                  <a:cubicBezTo>
                    <a:pt x="116" y="0"/>
                    <a:pt x="0" y="0"/>
                    <a:pt x="0" y="116"/>
                  </a:cubicBezTo>
                  <a:lnTo>
                    <a:pt x="0" y="892"/>
                  </a:lnTo>
                  <a:cubicBezTo>
                    <a:pt x="0" y="1115"/>
                    <a:pt x="0" y="1338"/>
                    <a:pt x="116" y="1561"/>
                  </a:cubicBezTo>
                  <a:cubicBezTo>
                    <a:pt x="116" y="1677"/>
                    <a:pt x="223" y="1677"/>
                    <a:pt x="223" y="1677"/>
                  </a:cubicBezTo>
                  <a:cubicBezTo>
                    <a:pt x="223" y="1677"/>
                    <a:pt x="339" y="1677"/>
                    <a:pt x="339" y="1561"/>
                  </a:cubicBezTo>
                  <a:lnTo>
                    <a:pt x="339" y="892"/>
                  </a:lnTo>
                  <a:cubicBezTo>
                    <a:pt x="339" y="562"/>
                    <a:pt x="223" y="339"/>
                    <a:pt x="223" y="116"/>
                  </a:cubicBezTo>
                  <a:cubicBezTo>
                    <a:pt x="223" y="0"/>
                    <a:pt x="223" y="0"/>
                    <a:pt x="116" y="0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6246000" y="2038300"/>
              <a:ext cx="16750" cy="139425"/>
            </a:xfrm>
            <a:custGeom>
              <a:avLst/>
              <a:gdLst/>
              <a:ahLst/>
              <a:cxnLst/>
              <a:rect l="l" t="t" r="r" b="b"/>
              <a:pathLst>
                <a:path w="670" h="5577" extrusionOk="0">
                  <a:moveTo>
                    <a:pt x="107" y="1"/>
                  </a:moveTo>
                  <a:cubicBezTo>
                    <a:pt x="107" y="1"/>
                    <a:pt x="0" y="117"/>
                    <a:pt x="0" y="224"/>
                  </a:cubicBezTo>
                  <a:cubicBezTo>
                    <a:pt x="223" y="1116"/>
                    <a:pt x="223" y="2008"/>
                    <a:pt x="330" y="2900"/>
                  </a:cubicBezTo>
                  <a:cubicBezTo>
                    <a:pt x="330" y="3792"/>
                    <a:pt x="223" y="4684"/>
                    <a:pt x="330" y="5576"/>
                  </a:cubicBezTo>
                  <a:lnTo>
                    <a:pt x="446" y="5576"/>
                  </a:lnTo>
                  <a:cubicBezTo>
                    <a:pt x="669" y="4684"/>
                    <a:pt x="669" y="3685"/>
                    <a:pt x="553" y="2793"/>
                  </a:cubicBezTo>
                  <a:lnTo>
                    <a:pt x="223" y="117"/>
                  </a:lnTo>
                  <a:cubicBezTo>
                    <a:pt x="223" y="117"/>
                    <a:pt x="223" y="1"/>
                    <a:pt x="107" y="1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6198475" y="2138675"/>
              <a:ext cx="8500" cy="22325"/>
            </a:xfrm>
            <a:custGeom>
              <a:avLst/>
              <a:gdLst/>
              <a:ahLst/>
              <a:cxnLst/>
              <a:rect l="l" t="t" r="r" b="b"/>
              <a:pathLst>
                <a:path w="340" h="893" extrusionOk="0">
                  <a:moveTo>
                    <a:pt x="117" y="0"/>
                  </a:moveTo>
                  <a:cubicBezTo>
                    <a:pt x="1" y="0"/>
                    <a:pt x="1" y="116"/>
                    <a:pt x="1" y="116"/>
                  </a:cubicBezTo>
                  <a:cubicBezTo>
                    <a:pt x="1" y="339"/>
                    <a:pt x="117" y="669"/>
                    <a:pt x="117" y="892"/>
                  </a:cubicBezTo>
                  <a:lnTo>
                    <a:pt x="224" y="892"/>
                  </a:lnTo>
                  <a:cubicBezTo>
                    <a:pt x="224" y="892"/>
                    <a:pt x="340" y="892"/>
                    <a:pt x="340" y="785"/>
                  </a:cubicBezTo>
                  <a:cubicBezTo>
                    <a:pt x="224" y="562"/>
                    <a:pt x="224" y="339"/>
                    <a:pt x="224" y="116"/>
                  </a:cubicBezTo>
                  <a:cubicBezTo>
                    <a:pt x="224" y="0"/>
                    <a:pt x="224" y="0"/>
                    <a:pt x="117" y="0"/>
                  </a:cubicBezTo>
                  <a:close/>
                </a:path>
              </a:pathLst>
            </a:custGeom>
            <a:solidFill>
              <a:srgbClr val="0F0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238125" y="4388550"/>
              <a:ext cx="2838025" cy="471050"/>
            </a:xfrm>
            <a:custGeom>
              <a:avLst/>
              <a:gdLst/>
              <a:ahLst/>
              <a:cxnLst/>
              <a:rect l="l" t="t" r="r" b="b"/>
              <a:pathLst>
                <a:path w="113521" h="18842" extrusionOk="0">
                  <a:moveTo>
                    <a:pt x="0" y="0"/>
                  </a:moveTo>
                  <a:lnTo>
                    <a:pt x="0" y="18842"/>
                  </a:lnTo>
                  <a:lnTo>
                    <a:pt x="113520" y="18842"/>
                  </a:lnTo>
                  <a:lnTo>
                    <a:pt x="113520" y="0"/>
                  </a:lnTo>
                  <a:close/>
                </a:path>
              </a:pathLst>
            </a:custGeom>
            <a:solidFill>
              <a:srgbClr val="A4AB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51"/>
            <p:cNvSpPr/>
            <p:nvPr/>
          </p:nvSpPr>
          <p:spPr>
            <a:xfrm>
              <a:off x="305025" y="4516800"/>
              <a:ext cx="2654025" cy="231300"/>
            </a:xfrm>
            <a:custGeom>
              <a:avLst/>
              <a:gdLst/>
              <a:ahLst/>
              <a:cxnLst/>
              <a:rect l="l" t="t" r="r" b="b"/>
              <a:pathLst>
                <a:path w="106161" h="9252" extrusionOk="0">
                  <a:moveTo>
                    <a:pt x="0" y="0"/>
                  </a:moveTo>
                  <a:lnTo>
                    <a:pt x="0" y="107"/>
                  </a:lnTo>
                  <a:lnTo>
                    <a:pt x="106054" y="107"/>
                  </a:lnTo>
                  <a:lnTo>
                    <a:pt x="106054" y="9251"/>
                  </a:lnTo>
                  <a:lnTo>
                    <a:pt x="106161" y="9251"/>
                  </a:lnTo>
                  <a:lnTo>
                    <a:pt x="106161" y="0"/>
                  </a:ln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51"/>
            <p:cNvSpPr/>
            <p:nvPr/>
          </p:nvSpPr>
          <p:spPr>
            <a:xfrm>
              <a:off x="257750" y="4558500"/>
              <a:ext cx="1739625" cy="239775"/>
            </a:xfrm>
            <a:custGeom>
              <a:avLst/>
              <a:gdLst/>
              <a:ahLst/>
              <a:cxnLst/>
              <a:rect l="l" t="t" r="r" b="b"/>
              <a:pathLst>
                <a:path w="69585" h="9591" extrusionOk="0">
                  <a:moveTo>
                    <a:pt x="39476" y="0"/>
                  </a:moveTo>
                  <a:cubicBezTo>
                    <a:pt x="37129" y="0"/>
                    <a:pt x="33454" y="562"/>
                    <a:pt x="29324" y="1338"/>
                  </a:cubicBezTo>
                  <a:cubicBezTo>
                    <a:pt x="16950" y="3792"/>
                    <a:pt x="0" y="8591"/>
                    <a:pt x="0" y="8591"/>
                  </a:cubicBezTo>
                  <a:lnTo>
                    <a:pt x="0" y="8814"/>
                  </a:lnTo>
                  <a:cubicBezTo>
                    <a:pt x="0" y="8814"/>
                    <a:pt x="107" y="8698"/>
                    <a:pt x="330" y="8698"/>
                  </a:cubicBezTo>
                  <a:cubicBezTo>
                    <a:pt x="2007" y="8145"/>
                    <a:pt x="9590" y="6022"/>
                    <a:pt x="17842" y="4015"/>
                  </a:cubicBezTo>
                  <a:cubicBezTo>
                    <a:pt x="21964" y="3016"/>
                    <a:pt x="26317" y="2123"/>
                    <a:pt x="30109" y="1338"/>
                  </a:cubicBezTo>
                  <a:cubicBezTo>
                    <a:pt x="34007" y="669"/>
                    <a:pt x="37352" y="116"/>
                    <a:pt x="39476" y="116"/>
                  </a:cubicBezTo>
                  <a:cubicBezTo>
                    <a:pt x="40145" y="116"/>
                    <a:pt x="40814" y="223"/>
                    <a:pt x="41144" y="339"/>
                  </a:cubicBezTo>
                  <a:cubicBezTo>
                    <a:pt x="42152" y="446"/>
                    <a:pt x="42705" y="785"/>
                    <a:pt x="43044" y="1231"/>
                  </a:cubicBezTo>
                  <a:cubicBezTo>
                    <a:pt x="43490" y="1677"/>
                    <a:pt x="43597" y="2231"/>
                    <a:pt x="43597" y="2793"/>
                  </a:cubicBezTo>
                  <a:cubicBezTo>
                    <a:pt x="43597" y="3569"/>
                    <a:pt x="43267" y="4461"/>
                    <a:pt x="43044" y="5353"/>
                  </a:cubicBezTo>
                  <a:cubicBezTo>
                    <a:pt x="42821" y="6245"/>
                    <a:pt x="42482" y="7137"/>
                    <a:pt x="42482" y="7806"/>
                  </a:cubicBezTo>
                  <a:cubicBezTo>
                    <a:pt x="42482" y="8029"/>
                    <a:pt x="42598" y="8368"/>
                    <a:pt x="42598" y="8591"/>
                  </a:cubicBezTo>
                  <a:cubicBezTo>
                    <a:pt x="42821" y="8921"/>
                    <a:pt x="43044" y="9144"/>
                    <a:pt x="43374" y="9367"/>
                  </a:cubicBezTo>
                  <a:cubicBezTo>
                    <a:pt x="43820" y="9483"/>
                    <a:pt x="44382" y="9590"/>
                    <a:pt x="45051" y="9590"/>
                  </a:cubicBezTo>
                  <a:lnTo>
                    <a:pt x="46050" y="9590"/>
                  </a:lnTo>
                  <a:cubicBezTo>
                    <a:pt x="49842" y="9260"/>
                    <a:pt x="52964" y="6914"/>
                    <a:pt x="55864" y="4684"/>
                  </a:cubicBezTo>
                  <a:cubicBezTo>
                    <a:pt x="57318" y="3569"/>
                    <a:pt x="58763" y="2454"/>
                    <a:pt x="60101" y="1677"/>
                  </a:cubicBezTo>
                  <a:cubicBezTo>
                    <a:pt x="61555" y="892"/>
                    <a:pt x="62893" y="339"/>
                    <a:pt x="64339" y="339"/>
                  </a:cubicBezTo>
                  <a:cubicBezTo>
                    <a:pt x="65008" y="339"/>
                    <a:pt x="65570" y="446"/>
                    <a:pt x="66239" y="669"/>
                  </a:cubicBezTo>
                  <a:cubicBezTo>
                    <a:pt x="67461" y="1115"/>
                    <a:pt x="68246" y="1784"/>
                    <a:pt x="68799" y="2570"/>
                  </a:cubicBezTo>
                  <a:cubicBezTo>
                    <a:pt x="69245" y="3346"/>
                    <a:pt x="69468" y="4238"/>
                    <a:pt x="69468" y="5246"/>
                  </a:cubicBezTo>
                  <a:cubicBezTo>
                    <a:pt x="69468" y="6584"/>
                    <a:pt x="69138" y="7922"/>
                    <a:pt x="68692" y="9144"/>
                  </a:cubicBezTo>
                  <a:lnTo>
                    <a:pt x="68799" y="9144"/>
                  </a:lnTo>
                  <a:cubicBezTo>
                    <a:pt x="69245" y="8029"/>
                    <a:pt x="69584" y="6584"/>
                    <a:pt x="69584" y="5246"/>
                  </a:cubicBezTo>
                  <a:cubicBezTo>
                    <a:pt x="69584" y="4238"/>
                    <a:pt x="69361" y="3239"/>
                    <a:pt x="68915" y="2454"/>
                  </a:cubicBezTo>
                  <a:cubicBezTo>
                    <a:pt x="68353" y="1677"/>
                    <a:pt x="67577" y="1008"/>
                    <a:pt x="66239" y="562"/>
                  </a:cubicBezTo>
                  <a:cubicBezTo>
                    <a:pt x="65677" y="339"/>
                    <a:pt x="65008" y="223"/>
                    <a:pt x="64339" y="223"/>
                  </a:cubicBezTo>
                  <a:cubicBezTo>
                    <a:pt x="62893" y="223"/>
                    <a:pt x="61439" y="785"/>
                    <a:pt x="60101" y="1561"/>
                  </a:cubicBezTo>
                  <a:cubicBezTo>
                    <a:pt x="57987" y="2793"/>
                    <a:pt x="55864" y="4577"/>
                    <a:pt x="53526" y="6245"/>
                  </a:cubicBezTo>
                  <a:cubicBezTo>
                    <a:pt x="51296" y="7806"/>
                    <a:pt x="48843" y="9144"/>
                    <a:pt x="46050" y="9483"/>
                  </a:cubicBezTo>
                  <a:lnTo>
                    <a:pt x="45051" y="9483"/>
                  </a:lnTo>
                  <a:cubicBezTo>
                    <a:pt x="44159" y="9483"/>
                    <a:pt x="43490" y="9260"/>
                    <a:pt x="43151" y="9037"/>
                  </a:cubicBezTo>
                  <a:cubicBezTo>
                    <a:pt x="43044" y="8921"/>
                    <a:pt x="42821" y="8698"/>
                    <a:pt x="42821" y="8475"/>
                  </a:cubicBezTo>
                  <a:cubicBezTo>
                    <a:pt x="42705" y="8252"/>
                    <a:pt x="42705" y="8029"/>
                    <a:pt x="42705" y="7806"/>
                  </a:cubicBezTo>
                  <a:cubicBezTo>
                    <a:pt x="42705" y="7137"/>
                    <a:pt x="42928" y="6245"/>
                    <a:pt x="43151" y="5353"/>
                  </a:cubicBezTo>
                  <a:cubicBezTo>
                    <a:pt x="43490" y="4461"/>
                    <a:pt x="43713" y="3569"/>
                    <a:pt x="43713" y="2793"/>
                  </a:cubicBezTo>
                  <a:cubicBezTo>
                    <a:pt x="43713" y="2123"/>
                    <a:pt x="43597" y="1561"/>
                    <a:pt x="43151" y="1115"/>
                  </a:cubicBezTo>
                  <a:cubicBezTo>
                    <a:pt x="42821" y="669"/>
                    <a:pt x="42152" y="339"/>
                    <a:pt x="41260" y="116"/>
                  </a:cubicBezTo>
                  <a:cubicBezTo>
                    <a:pt x="40814" y="0"/>
                    <a:pt x="40252" y="0"/>
                    <a:pt x="39476" y="0"/>
                  </a:cubicBez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1411900" y="4661750"/>
              <a:ext cx="61350" cy="52875"/>
            </a:xfrm>
            <a:custGeom>
              <a:avLst/>
              <a:gdLst/>
              <a:ahLst/>
              <a:cxnLst/>
              <a:rect l="l" t="t" r="r" b="b"/>
              <a:pathLst>
                <a:path w="2454" h="2115" extrusionOk="0">
                  <a:moveTo>
                    <a:pt x="1223" y="108"/>
                  </a:moveTo>
                  <a:cubicBezTo>
                    <a:pt x="1562" y="108"/>
                    <a:pt x="1785" y="224"/>
                    <a:pt x="2008" y="331"/>
                  </a:cubicBezTo>
                  <a:cubicBezTo>
                    <a:pt x="2231" y="554"/>
                    <a:pt x="2338" y="777"/>
                    <a:pt x="2338" y="1000"/>
                  </a:cubicBezTo>
                  <a:cubicBezTo>
                    <a:pt x="2338" y="1223"/>
                    <a:pt x="2231" y="1446"/>
                    <a:pt x="2008" y="1669"/>
                  </a:cubicBezTo>
                  <a:cubicBezTo>
                    <a:pt x="1785" y="1785"/>
                    <a:pt x="1562" y="1892"/>
                    <a:pt x="1223" y="1892"/>
                  </a:cubicBezTo>
                  <a:cubicBezTo>
                    <a:pt x="893" y="1892"/>
                    <a:pt x="670" y="1785"/>
                    <a:pt x="447" y="1669"/>
                  </a:cubicBezTo>
                  <a:cubicBezTo>
                    <a:pt x="223" y="1446"/>
                    <a:pt x="108" y="1223"/>
                    <a:pt x="108" y="1000"/>
                  </a:cubicBezTo>
                  <a:cubicBezTo>
                    <a:pt x="108" y="777"/>
                    <a:pt x="223" y="554"/>
                    <a:pt x="447" y="331"/>
                  </a:cubicBezTo>
                  <a:cubicBezTo>
                    <a:pt x="670" y="224"/>
                    <a:pt x="893" y="108"/>
                    <a:pt x="1223" y="108"/>
                  </a:cubicBezTo>
                  <a:close/>
                  <a:moveTo>
                    <a:pt x="1223" y="1"/>
                  </a:moveTo>
                  <a:cubicBezTo>
                    <a:pt x="893" y="1"/>
                    <a:pt x="554" y="108"/>
                    <a:pt x="331" y="224"/>
                  </a:cubicBezTo>
                  <a:cubicBezTo>
                    <a:pt x="108" y="447"/>
                    <a:pt x="0" y="670"/>
                    <a:pt x="0" y="1000"/>
                  </a:cubicBezTo>
                  <a:cubicBezTo>
                    <a:pt x="0" y="1339"/>
                    <a:pt x="108" y="1562"/>
                    <a:pt x="331" y="1785"/>
                  </a:cubicBezTo>
                  <a:cubicBezTo>
                    <a:pt x="554" y="2008"/>
                    <a:pt x="893" y="2115"/>
                    <a:pt x="1223" y="2115"/>
                  </a:cubicBezTo>
                  <a:cubicBezTo>
                    <a:pt x="1562" y="2115"/>
                    <a:pt x="1892" y="2008"/>
                    <a:pt x="2115" y="1785"/>
                  </a:cubicBezTo>
                  <a:cubicBezTo>
                    <a:pt x="2338" y="1562"/>
                    <a:pt x="2454" y="1339"/>
                    <a:pt x="2454" y="1000"/>
                  </a:cubicBezTo>
                  <a:cubicBezTo>
                    <a:pt x="2454" y="670"/>
                    <a:pt x="2338" y="447"/>
                    <a:pt x="2115" y="224"/>
                  </a:cubicBezTo>
                  <a:cubicBezTo>
                    <a:pt x="1892" y="108"/>
                    <a:pt x="1562" y="1"/>
                    <a:pt x="1223" y="1"/>
                  </a:cubicBez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500175" y="3075375"/>
              <a:ext cx="644125" cy="1251875"/>
            </a:xfrm>
            <a:custGeom>
              <a:avLst/>
              <a:gdLst/>
              <a:ahLst/>
              <a:cxnLst/>
              <a:rect l="l" t="t" r="r" b="b"/>
              <a:pathLst>
                <a:path w="25765" h="50075" extrusionOk="0">
                  <a:moveTo>
                    <a:pt x="22865" y="3016"/>
                  </a:moveTo>
                  <a:lnTo>
                    <a:pt x="22865" y="46506"/>
                  </a:lnTo>
                  <a:cubicBezTo>
                    <a:pt x="11714" y="45498"/>
                    <a:pt x="2900" y="36131"/>
                    <a:pt x="2900" y="24756"/>
                  </a:cubicBezTo>
                  <a:cubicBezTo>
                    <a:pt x="2900" y="13382"/>
                    <a:pt x="11714" y="4015"/>
                    <a:pt x="22865" y="3016"/>
                  </a:cubicBezTo>
                  <a:close/>
                  <a:moveTo>
                    <a:pt x="24756" y="0"/>
                  </a:moveTo>
                  <a:cubicBezTo>
                    <a:pt x="11044" y="0"/>
                    <a:pt x="0" y="11152"/>
                    <a:pt x="0" y="24756"/>
                  </a:cubicBezTo>
                  <a:cubicBezTo>
                    <a:pt x="0" y="37808"/>
                    <a:pt x="10036" y="48513"/>
                    <a:pt x="22865" y="49405"/>
                  </a:cubicBezTo>
                  <a:lnTo>
                    <a:pt x="22865" y="50074"/>
                  </a:lnTo>
                  <a:lnTo>
                    <a:pt x="25764" y="50074"/>
                  </a:lnTo>
                  <a:lnTo>
                    <a:pt x="25764" y="2124"/>
                  </a:lnTo>
                  <a:lnTo>
                    <a:pt x="24756" y="2124"/>
                  </a:lnTo>
                  <a:lnTo>
                    <a:pt x="24756" y="0"/>
                  </a:ln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918350" y="4257400"/>
              <a:ext cx="379150" cy="131175"/>
            </a:xfrm>
            <a:custGeom>
              <a:avLst/>
              <a:gdLst/>
              <a:ahLst/>
              <a:cxnLst/>
              <a:rect l="l" t="t" r="r" b="b"/>
              <a:pathLst>
                <a:path w="15166" h="5247" extrusionOk="0">
                  <a:moveTo>
                    <a:pt x="7583" y="1"/>
                  </a:moveTo>
                  <a:lnTo>
                    <a:pt x="0" y="5246"/>
                  </a:lnTo>
                  <a:lnTo>
                    <a:pt x="15166" y="5130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569975" y="3694275"/>
              <a:ext cx="501825" cy="546425"/>
            </a:xfrm>
            <a:custGeom>
              <a:avLst/>
              <a:gdLst/>
              <a:ahLst/>
              <a:cxnLst/>
              <a:rect l="l" t="t" r="r" b="b"/>
              <a:pathLst>
                <a:path w="20073" h="21857" extrusionOk="0">
                  <a:moveTo>
                    <a:pt x="1" y="0"/>
                  </a:moveTo>
                  <a:cubicBezTo>
                    <a:pt x="1" y="11491"/>
                    <a:pt x="8806" y="20858"/>
                    <a:pt x="20073" y="21857"/>
                  </a:cubicBezTo>
                  <a:lnTo>
                    <a:pt x="20073" y="21634"/>
                  </a:lnTo>
                  <a:cubicBezTo>
                    <a:pt x="8922" y="20742"/>
                    <a:pt x="108" y="11375"/>
                    <a:pt x="108" y="0"/>
                  </a:cubicBez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932400" y="4279700"/>
              <a:ext cx="142075" cy="100400"/>
            </a:xfrm>
            <a:custGeom>
              <a:avLst/>
              <a:gdLst/>
              <a:ahLst/>
              <a:cxnLst/>
              <a:rect l="l" t="t" r="r" b="b"/>
              <a:pathLst>
                <a:path w="5683" h="4016" extrusionOk="0">
                  <a:moveTo>
                    <a:pt x="5683" y="1"/>
                  </a:moveTo>
                  <a:lnTo>
                    <a:pt x="0" y="3792"/>
                  </a:lnTo>
                  <a:lnTo>
                    <a:pt x="107" y="4015"/>
                  </a:lnTo>
                  <a:lnTo>
                    <a:pt x="5683" y="117"/>
                  </a:lnTo>
                  <a:lnTo>
                    <a:pt x="5683" y="1"/>
                  </a:ln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681500" y="3259375"/>
              <a:ext cx="872500" cy="872725"/>
            </a:xfrm>
            <a:custGeom>
              <a:avLst/>
              <a:gdLst/>
              <a:ahLst/>
              <a:cxnLst/>
              <a:rect l="l" t="t" r="r" b="b"/>
              <a:pathLst>
                <a:path w="34900" h="34909" extrusionOk="0">
                  <a:moveTo>
                    <a:pt x="17503" y="0"/>
                  </a:moveTo>
                  <a:cubicBezTo>
                    <a:pt x="7806" y="0"/>
                    <a:pt x="0" y="7806"/>
                    <a:pt x="0" y="17396"/>
                  </a:cubicBezTo>
                  <a:cubicBezTo>
                    <a:pt x="0" y="27102"/>
                    <a:pt x="7806" y="34908"/>
                    <a:pt x="17503" y="34908"/>
                  </a:cubicBezTo>
                  <a:cubicBezTo>
                    <a:pt x="27093" y="34908"/>
                    <a:pt x="34899" y="27102"/>
                    <a:pt x="34899" y="17396"/>
                  </a:cubicBezTo>
                  <a:cubicBezTo>
                    <a:pt x="34899" y="7806"/>
                    <a:pt x="27093" y="0"/>
                    <a:pt x="17503" y="0"/>
                  </a:cubicBezTo>
                  <a:close/>
                </a:path>
              </a:pathLst>
            </a:custGeom>
            <a:solidFill>
              <a:srgbClr val="ADB5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890475" y="3259375"/>
              <a:ext cx="563150" cy="730475"/>
            </a:xfrm>
            <a:custGeom>
              <a:avLst/>
              <a:gdLst/>
              <a:ahLst/>
              <a:cxnLst/>
              <a:rect l="l" t="t" r="r" b="b"/>
              <a:pathLst>
                <a:path w="22526" h="29219" extrusionOk="0">
                  <a:moveTo>
                    <a:pt x="9144" y="0"/>
                  </a:moveTo>
                  <a:cubicBezTo>
                    <a:pt x="6245" y="0"/>
                    <a:pt x="3568" y="669"/>
                    <a:pt x="1231" y="1784"/>
                  </a:cubicBezTo>
                  <a:cubicBezTo>
                    <a:pt x="785" y="2792"/>
                    <a:pt x="0" y="4684"/>
                    <a:pt x="1677" y="6022"/>
                  </a:cubicBezTo>
                  <a:cubicBezTo>
                    <a:pt x="3792" y="7806"/>
                    <a:pt x="5130" y="8475"/>
                    <a:pt x="4577" y="10375"/>
                  </a:cubicBezTo>
                  <a:cubicBezTo>
                    <a:pt x="3907" y="12267"/>
                    <a:pt x="3792" y="13721"/>
                    <a:pt x="4907" y="14836"/>
                  </a:cubicBezTo>
                  <a:cubicBezTo>
                    <a:pt x="5915" y="15835"/>
                    <a:pt x="6468" y="17512"/>
                    <a:pt x="5130" y="18734"/>
                  </a:cubicBezTo>
                  <a:cubicBezTo>
                    <a:pt x="3684" y="19850"/>
                    <a:pt x="4461" y="23311"/>
                    <a:pt x="5576" y="24649"/>
                  </a:cubicBezTo>
                  <a:cubicBezTo>
                    <a:pt x="6691" y="25871"/>
                    <a:pt x="6361" y="28324"/>
                    <a:pt x="8145" y="29110"/>
                  </a:cubicBezTo>
                  <a:cubicBezTo>
                    <a:pt x="8284" y="29184"/>
                    <a:pt x="8411" y="29219"/>
                    <a:pt x="8529" y="29219"/>
                  </a:cubicBezTo>
                  <a:cubicBezTo>
                    <a:pt x="9824" y="29219"/>
                    <a:pt x="9943" y="24998"/>
                    <a:pt x="11374" y="22749"/>
                  </a:cubicBezTo>
                  <a:cubicBezTo>
                    <a:pt x="12936" y="20296"/>
                    <a:pt x="13828" y="19965"/>
                    <a:pt x="14836" y="17512"/>
                  </a:cubicBezTo>
                  <a:cubicBezTo>
                    <a:pt x="15951" y="15166"/>
                    <a:pt x="13721" y="15612"/>
                    <a:pt x="12936" y="14497"/>
                  </a:cubicBezTo>
                  <a:cubicBezTo>
                    <a:pt x="12043" y="13498"/>
                    <a:pt x="16058" y="11375"/>
                    <a:pt x="17289" y="11044"/>
                  </a:cubicBezTo>
                  <a:cubicBezTo>
                    <a:pt x="18511" y="10705"/>
                    <a:pt x="22303" y="9590"/>
                    <a:pt x="22526" y="6245"/>
                  </a:cubicBezTo>
                  <a:cubicBezTo>
                    <a:pt x="19296" y="2346"/>
                    <a:pt x="14497" y="0"/>
                    <a:pt x="9144" y="0"/>
                  </a:cubicBez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51"/>
            <p:cNvSpPr/>
            <p:nvPr/>
          </p:nvSpPr>
          <p:spPr>
            <a:xfrm>
              <a:off x="681500" y="3448950"/>
              <a:ext cx="206325" cy="507400"/>
            </a:xfrm>
            <a:custGeom>
              <a:avLst/>
              <a:gdLst/>
              <a:ahLst/>
              <a:cxnLst/>
              <a:rect l="l" t="t" r="r" b="b"/>
              <a:pathLst>
                <a:path w="8253" h="20296" extrusionOk="0">
                  <a:moveTo>
                    <a:pt x="3006" y="0"/>
                  </a:moveTo>
                  <a:cubicBezTo>
                    <a:pt x="1115" y="2792"/>
                    <a:pt x="0" y="6138"/>
                    <a:pt x="0" y="9813"/>
                  </a:cubicBezTo>
                  <a:cubicBezTo>
                    <a:pt x="0" y="13721"/>
                    <a:pt x="1338" y="17396"/>
                    <a:pt x="3452" y="20295"/>
                  </a:cubicBezTo>
                  <a:cubicBezTo>
                    <a:pt x="4015" y="19296"/>
                    <a:pt x="4568" y="18181"/>
                    <a:pt x="5130" y="17289"/>
                  </a:cubicBezTo>
                  <a:cubicBezTo>
                    <a:pt x="5906" y="15728"/>
                    <a:pt x="4684" y="14390"/>
                    <a:pt x="3899" y="12829"/>
                  </a:cubicBezTo>
                  <a:cubicBezTo>
                    <a:pt x="3122" y="11374"/>
                    <a:pt x="5014" y="10152"/>
                    <a:pt x="6575" y="8368"/>
                  </a:cubicBezTo>
                  <a:cubicBezTo>
                    <a:pt x="8252" y="6468"/>
                    <a:pt x="6245" y="5469"/>
                    <a:pt x="4791" y="4131"/>
                  </a:cubicBezTo>
                  <a:cubicBezTo>
                    <a:pt x="3791" y="3122"/>
                    <a:pt x="3229" y="892"/>
                    <a:pt x="3006" y="0"/>
                  </a:cubicBez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51"/>
            <p:cNvSpPr/>
            <p:nvPr/>
          </p:nvSpPr>
          <p:spPr>
            <a:xfrm>
              <a:off x="1339425" y="3543725"/>
              <a:ext cx="214575" cy="485100"/>
            </a:xfrm>
            <a:custGeom>
              <a:avLst/>
              <a:gdLst/>
              <a:ahLst/>
              <a:cxnLst/>
              <a:rect l="l" t="t" r="r" b="b"/>
              <a:pathLst>
                <a:path w="8583" h="19404" extrusionOk="0">
                  <a:moveTo>
                    <a:pt x="7467" y="1"/>
                  </a:moveTo>
                  <a:cubicBezTo>
                    <a:pt x="3230" y="1232"/>
                    <a:pt x="2337" y="6468"/>
                    <a:pt x="2899" y="8368"/>
                  </a:cubicBezTo>
                  <a:cubicBezTo>
                    <a:pt x="3453" y="10376"/>
                    <a:pt x="2676" y="10376"/>
                    <a:pt x="1115" y="13605"/>
                  </a:cubicBezTo>
                  <a:cubicBezTo>
                    <a:pt x="0" y="15951"/>
                    <a:pt x="1445" y="18405"/>
                    <a:pt x="2337" y="19404"/>
                  </a:cubicBezTo>
                  <a:cubicBezTo>
                    <a:pt x="6129" y="16281"/>
                    <a:pt x="8582" y="11375"/>
                    <a:pt x="8582" y="6022"/>
                  </a:cubicBezTo>
                  <a:cubicBezTo>
                    <a:pt x="8582" y="3908"/>
                    <a:pt x="8252" y="1901"/>
                    <a:pt x="7467" y="1"/>
                  </a:cubicBezTo>
                  <a:close/>
                </a:path>
              </a:pathLst>
            </a:custGeom>
            <a:solidFill>
              <a:srgbClr val="C76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51"/>
            <p:cNvSpPr/>
            <p:nvPr/>
          </p:nvSpPr>
          <p:spPr>
            <a:xfrm>
              <a:off x="678600" y="3577175"/>
              <a:ext cx="535275" cy="554925"/>
            </a:xfrm>
            <a:custGeom>
              <a:avLst/>
              <a:gdLst/>
              <a:ahLst/>
              <a:cxnLst/>
              <a:rect l="l" t="t" r="r" b="b"/>
              <a:pathLst>
                <a:path w="21411" h="22197" extrusionOk="0">
                  <a:moveTo>
                    <a:pt x="669" y="1"/>
                  </a:moveTo>
                  <a:cubicBezTo>
                    <a:pt x="223" y="1562"/>
                    <a:pt x="0" y="3123"/>
                    <a:pt x="0" y="4684"/>
                  </a:cubicBezTo>
                  <a:cubicBezTo>
                    <a:pt x="0" y="14390"/>
                    <a:pt x="7922" y="22196"/>
                    <a:pt x="17619" y="22196"/>
                  </a:cubicBezTo>
                  <a:cubicBezTo>
                    <a:pt x="18850" y="22196"/>
                    <a:pt x="20188" y="22080"/>
                    <a:pt x="21411" y="21857"/>
                  </a:cubicBezTo>
                  <a:lnTo>
                    <a:pt x="21304" y="21634"/>
                  </a:lnTo>
                  <a:cubicBezTo>
                    <a:pt x="20188" y="21973"/>
                    <a:pt x="18850" y="22080"/>
                    <a:pt x="17619" y="22080"/>
                  </a:cubicBezTo>
                  <a:cubicBezTo>
                    <a:pt x="12829" y="22080"/>
                    <a:pt x="8475" y="20189"/>
                    <a:pt x="5246" y="16951"/>
                  </a:cubicBezTo>
                  <a:cubicBezTo>
                    <a:pt x="2123" y="13828"/>
                    <a:pt x="223" y="9484"/>
                    <a:pt x="223" y="4684"/>
                  </a:cubicBezTo>
                  <a:cubicBezTo>
                    <a:pt x="223" y="3123"/>
                    <a:pt x="446" y="1562"/>
                    <a:pt x="785" y="117"/>
                  </a:cubicBezTo>
                  <a:lnTo>
                    <a:pt x="669" y="1"/>
                  </a:lnTo>
                  <a:close/>
                </a:path>
              </a:pathLst>
            </a:custGeom>
            <a:solidFill>
              <a:srgbClr val="3D3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51" name="Google Shape;1551;p51"/>
          <p:cNvSpPr txBox="1">
            <a:spLocks noGrp="1"/>
          </p:cNvSpPr>
          <p:nvPr>
            <p:ph type="title"/>
          </p:nvPr>
        </p:nvSpPr>
        <p:spPr>
          <a:xfrm>
            <a:off x="1450329" y="553709"/>
            <a:ext cx="6073388" cy="382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73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9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br>
              <a:rPr lang="en" sz="373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8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và </a:t>
            </a:r>
            <a:br>
              <a:rPr lang="en-US" sz="58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8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kinh nghiệm</a:t>
            </a:r>
            <a:endParaRPr sz="3733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4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0"/>
          <p:cNvSpPr txBox="1">
            <a:spLocks noGrp="1"/>
          </p:cNvSpPr>
          <p:nvPr>
            <p:ph type="title"/>
          </p:nvPr>
        </p:nvSpPr>
        <p:spPr>
          <a:xfrm>
            <a:off x="1632804" y="170737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267">
                <a:latin typeface="Times New Roman" panose="02020603050405020304" pitchFamily="18" charset="0"/>
                <a:ea typeface="Times New Roman" panose="02020603050405020304" pitchFamily="18" charset="0"/>
              </a:rPr>
              <a:t>2. Trao đổi và rút kinh nghiệm</a:t>
            </a:r>
            <a:endParaRPr sz="58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6" name="Google Shape;696;p40"/>
          <p:cNvGrpSpPr/>
          <p:nvPr/>
        </p:nvGrpSpPr>
        <p:grpSpPr>
          <a:xfrm>
            <a:off x="10961711" y="379553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691933" y="15952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691933" y="46934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图片 4">
            <a:extLst>
              <a:ext uri="{FF2B5EF4-FFF2-40B4-BE49-F238E27FC236}">
                <a16:creationId xmlns:a16="http://schemas.microsoft.com/office/drawing/2014/main" id="{D6C11BF9-D2D1-324E-A605-4E13E206C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077372" y="3568280"/>
            <a:ext cx="4907813" cy="3066777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:a16="http://schemas.microsoft.com/office/drawing/2014/main" id="{D4A6F57A-54FC-543E-0283-B4DDDBDCE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07" y="1017198"/>
            <a:ext cx="5662704" cy="36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3013F84E-1943-FF0C-69EF-5FA3ACAEB3BF}"/>
              </a:ext>
            </a:extLst>
          </p:cNvPr>
          <p:cNvSpPr txBox="1"/>
          <p:nvPr/>
        </p:nvSpPr>
        <p:spPr>
          <a:xfrm>
            <a:off x="7100896" y="1803693"/>
            <a:ext cx="3450729" cy="173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HS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rút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ít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kinh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nghiệm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vê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̀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cách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US" sz="2667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bày</a:t>
            </a:r>
            <a:r>
              <a:rPr kumimoji="0" lang="en-US" sz="2667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so </a:t>
            </a:r>
            <a:r>
              <a:rPr kumimoji="0" lang="en-US" sz="2667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2667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667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đánh</a:t>
            </a:r>
            <a:r>
              <a:rPr kumimoji="0" lang="en-US" sz="2667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kumimoji="0" lang="en-US" sz="2667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2667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kumimoji="0" lang="en-US" sz="2667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phẩm</a:t>
            </a:r>
            <a:r>
              <a:rPr kumimoji="0" lang="en-US" sz="2667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5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3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0"/>
          <p:cNvSpPr txBox="1">
            <a:spLocks noGrp="1"/>
          </p:cNvSpPr>
          <p:nvPr>
            <p:ph type="title"/>
          </p:nvPr>
        </p:nvSpPr>
        <p:spPr>
          <a:xfrm>
            <a:off x="1632804" y="170737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267">
                <a:latin typeface="Times New Roman" panose="02020603050405020304" pitchFamily="18" charset="0"/>
                <a:ea typeface="Times New Roman" panose="02020603050405020304" pitchFamily="18" charset="0"/>
              </a:rPr>
              <a:t>2. Trao đổi và rút kinh nghiệm</a:t>
            </a:r>
            <a:endParaRPr sz="58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6" name="Google Shape;696;p40"/>
          <p:cNvGrpSpPr/>
          <p:nvPr/>
        </p:nvGrpSpPr>
        <p:grpSpPr>
          <a:xfrm>
            <a:off x="10961711" y="379553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691933" y="15952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8176116" y="474078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Google Shape;7741;p43">
            <a:extLst>
              <a:ext uri="{FF2B5EF4-FFF2-40B4-BE49-F238E27FC236}">
                <a16:creationId xmlns:a16="http://schemas.microsoft.com/office/drawing/2014/main" id="{5EDE617E-BDDC-F01C-18EE-03FB3FCAD2EB}"/>
              </a:ext>
            </a:extLst>
          </p:cNvPr>
          <p:cNvSpPr/>
          <p:nvPr/>
        </p:nvSpPr>
        <p:spPr>
          <a:xfrm rot="-5400000">
            <a:off x="8554896" y="1867635"/>
            <a:ext cx="2453736" cy="3868837"/>
          </a:xfrm>
          <a:custGeom>
            <a:avLst/>
            <a:gdLst/>
            <a:ahLst/>
            <a:cxnLst/>
            <a:rect l="l" t="t" r="r" b="b"/>
            <a:pathLst>
              <a:path w="22401" h="24636" extrusionOk="0">
                <a:moveTo>
                  <a:pt x="21608" y="0"/>
                </a:moveTo>
                <a:cubicBezTo>
                  <a:pt x="21593" y="0"/>
                  <a:pt x="21577" y="0"/>
                  <a:pt x="21561" y="1"/>
                </a:cubicBezTo>
                <a:lnTo>
                  <a:pt x="772" y="1282"/>
                </a:lnTo>
                <a:cubicBezTo>
                  <a:pt x="334" y="1310"/>
                  <a:pt x="1" y="1686"/>
                  <a:pt x="27" y="2124"/>
                </a:cubicBezTo>
                <a:lnTo>
                  <a:pt x="1949" y="23889"/>
                </a:lnTo>
                <a:cubicBezTo>
                  <a:pt x="1974" y="24311"/>
                  <a:pt x="2322" y="24635"/>
                  <a:pt x="2738" y="24635"/>
                </a:cubicBezTo>
                <a:cubicBezTo>
                  <a:pt x="2755" y="24635"/>
                  <a:pt x="2772" y="24634"/>
                  <a:pt x="2789" y="24633"/>
                </a:cubicBezTo>
                <a:lnTo>
                  <a:pt x="21615" y="23483"/>
                </a:lnTo>
                <a:cubicBezTo>
                  <a:pt x="22060" y="23456"/>
                  <a:pt x="22394" y="23067"/>
                  <a:pt x="22357" y="22624"/>
                </a:cubicBezTo>
                <a:lnTo>
                  <a:pt x="22400" y="730"/>
                </a:lnTo>
                <a:cubicBezTo>
                  <a:pt x="22365" y="316"/>
                  <a:pt x="22018" y="0"/>
                  <a:pt x="21608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A1544A">
                <a:lumMod val="50000"/>
              </a:srgbClr>
            </a:solidFill>
          </a:ln>
          <a:effectLst>
            <a:outerShdw dist="85725" dir="3480000" algn="bl" rotWithShape="0">
              <a:srgbClr val="FCDB8B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Google Shape;7742;p43">
            <a:extLst>
              <a:ext uri="{FF2B5EF4-FFF2-40B4-BE49-F238E27FC236}">
                <a16:creationId xmlns:a16="http://schemas.microsoft.com/office/drawing/2014/main" id="{49CA1206-32C1-8968-EF25-AD894A7966B1}"/>
              </a:ext>
            </a:extLst>
          </p:cNvPr>
          <p:cNvSpPr/>
          <p:nvPr/>
        </p:nvSpPr>
        <p:spPr>
          <a:xfrm rot="-5400000">
            <a:off x="1734217" y="1334851"/>
            <a:ext cx="2266907" cy="3868837"/>
          </a:xfrm>
          <a:custGeom>
            <a:avLst/>
            <a:gdLst/>
            <a:ahLst/>
            <a:cxnLst/>
            <a:rect l="l" t="t" r="r" b="b"/>
            <a:pathLst>
              <a:path w="22401" h="24636" extrusionOk="0">
                <a:moveTo>
                  <a:pt x="21608" y="0"/>
                </a:moveTo>
                <a:cubicBezTo>
                  <a:pt x="21593" y="0"/>
                  <a:pt x="21577" y="0"/>
                  <a:pt x="21561" y="1"/>
                </a:cubicBezTo>
                <a:lnTo>
                  <a:pt x="772" y="1282"/>
                </a:lnTo>
                <a:cubicBezTo>
                  <a:pt x="334" y="1310"/>
                  <a:pt x="1" y="1686"/>
                  <a:pt x="27" y="2124"/>
                </a:cubicBezTo>
                <a:lnTo>
                  <a:pt x="1949" y="23889"/>
                </a:lnTo>
                <a:cubicBezTo>
                  <a:pt x="1974" y="24311"/>
                  <a:pt x="2322" y="24635"/>
                  <a:pt x="2738" y="24635"/>
                </a:cubicBezTo>
                <a:cubicBezTo>
                  <a:pt x="2755" y="24635"/>
                  <a:pt x="2772" y="24634"/>
                  <a:pt x="2789" y="24633"/>
                </a:cubicBezTo>
                <a:lnTo>
                  <a:pt x="21615" y="23483"/>
                </a:lnTo>
                <a:cubicBezTo>
                  <a:pt x="22060" y="23456"/>
                  <a:pt x="22394" y="23067"/>
                  <a:pt x="22357" y="22624"/>
                </a:cubicBezTo>
                <a:lnTo>
                  <a:pt x="22400" y="730"/>
                </a:lnTo>
                <a:cubicBezTo>
                  <a:pt x="22365" y="316"/>
                  <a:pt x="22018" y="0"/>
                  <a:pt x="21608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A1544A">
                <a:lumMod val="50000"/>
              </a:srgbClr>
            </a:solidFill>
          </a:ln>
          <a:effectLst>
            <a:outerShdw dist="85725" dir="3480000" algn="bl" rotWithShape="0">
              <a:srgbClr val="FCDB8B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7744;p43">
            <a:extLst>
              <a:ext uri="{FF2B5EF4-FFF2-40B4-BE49-F238E27FC236}">
                <a16:creationId xmlns:a16="http://schemas.microsoft.com/office/drawing/2014/main" id="{798D0089-91BD-77B2-945E-5CA09D546ED7}"/>
              </a:ext>
            </a:extLst>
          </p:cNvPr>
          <p:cNvSpPr/>
          <p:nvPr/>
        </p:nvSpPr>
        <p:spPr>
          <a:xfrm>
            <a:off x="8755765" y="2207177"/>
            <a:ext cx="2051935" cy="670561"/>
          </a:xfrm>
          <a:custGeom>
            <a:avLst/>
            <a:gdLst/>
            <a:ahLst/>
            <a:cxnLst/>
            <a:rect l="l" t="t" r="r" b="b"/>
            <a:pathLst>
              <a:path w="13902" h="4499" extrusionOk="0">
                <a:moveTo>
                  <a:pt x="1246" y="0"/>
                </a:moveTo>
                <a:cubicBezTo>
                  <a:pt x="1246" y="4"/>
                  <a:pt x="1248" y="8"/>
                  <a:pt x="1248" y="11"/>
                </a:cubicBezTo>
                <a:cubicBezTo>
                  <a:pt x="1245" y="328"/>
                  <a:pt x="975" y="584"/>
                  <a:pt x="641" y="584"/>
                </a:cubicBezTo>
                <a:cubicBezTo>
                  <a:pt x="640" y="584"/>
                  <a:pt x="638" y="584"/>
                  <a:pt x="636" y="584"/>
                </a:cubicBezTo>
                <a:cubicBezTo>
                  <a:pt x="426" y="582"/>
                  <a:pt x="134" y="326"/>
                  <a:pt x="134" y="326"/>
                </a:cubicBezTo>
                <a:lnTo>
                  <a:pt x="31" y="473"/>
                </a:lnTo>
                <a:lnTo>
                  <a:pt x="3" y="3837"/>
                </a:lnTo>
                <a:cubicBezTo>
                  <a:pt x="0" y="4145"/>
                  <a:pt x="265" y="4398"/>
                  <a:pt x="594" y="4399"/>
                </a:cubicBezTo>
                <a:lnTo>
                  <a:pt x="13275" y="4499"/>
                </a:lnTo>
                <a:cubicBezTo>
                  <a:pt x="13278" y="4499"/>
                  <a:pt x="13280" y="4499"/>
                  <a:pt x="13283" y="4499"/>
                </a:cubicBezTo>
                <a:cubicBezTo>
                  <a:pt x="13608" y="4499"/>
                  <a:pt x="13874" y="4252"/>
                  <a:pt x="13875" y="3945"/>
                </a:cubicBezTo>
                <a:lnTo>
                  <a:pt x="13901" y="631"/>
                </a:lnTo>
                <a:cubicBezTo>
                  <a:pt x="13901" y="631"/>
                  <a:pt x="13855" y="507"/>
                  <a:pt x="13820" y="507"/>
                </a:cubicBezTo>
                <a:cubicBezTo>
                  <a:pt x="13817" y="507"/>
                  <a:pt x="13813" y="509"/>
                  <a:pt x="13809" y="512"/>
                </a:cubicBezTo>
                <a:cubicBezTo>
                  <a:pt x="13699" y="618"/>
                  <a:pt x="13551" y="683"/>
                  <a:pt x="13387" y="683"/>
                </a:cubicBezTo>
                <a:cubicBezTo>
                  <a:pt x="13384" y="683"/>
                  <a:pt x="13381" y="683"/>
                  <a:pt x="13378" y="683"/>
                </a:cubicBezTo>
                <a:cubicBezTo>
                  <a:pt x="13043" y="680"/>
                  <a:pt x="12774" y="419"/>
                  <a:pt x="12776" y="101"/>
                </a:cubicBezTo>
                <a:cubicBezTo>
                  <a:pt x="12776" y="97"/>
                  <a:pt x="12777" y="93"/>
                  <a:pt x="12777" y="90"/>
                </a:cubicBezTo>
                <a:lnTo>
                  <a:pt x="12169" y="86"/>
                </a:lnTo>
                <a:lnTo>
                  <a:pt x="12169" y="86"/>
                </a:lnTo>
                <a:cubicBezTo>
                  <a:pt x="12169" y="88"/>
                  <a:pt x="12170" y="93"/>
                  <a:pt x="12170" y="96"/>
                </a:cubicBezTo>
                <a:cubicBezTo>
                  <a:pt x="12166" y="413"/>
                  <a:pt x="11898" y="669"/>
                  <a:pt x="11565" y="669"/>
                </a:cubicBezTo>
                <a:cubicBezTo>
                  <a:pt x="11563" y="669"/>
                  <a:pt x="11560" y="669"/>
                  <a:pt x="11558" y="669"/>
                </a:cubicBezTo>
                <a:cubicBezTo>
                  <a:pt x="11224" y="665"/>
                  <a:pt x="10954" y="405"/>
                  <a:pt x="10955" y="87"/>
                </a:cubicBezTo>
                <a:cubicBezTo>
                  <a:pt x="10955" y="83"/>
                  <a:pt x="10957" y="80"/>
                  <a:pt x="10957" y="76"/>
                </a:cubicBezTo>
                <a:lnTo>
                  <a:pt x="10348" y="71"/>
                </a:lnTo>
                <a:lnTo>
                  <a:pt x="10348" y="71"/>
                </a:lnTo>
                <a:cubicBezTo>
                  <a:pt x="10348" y="75"/>
                  <a:pt x="10349" y="80"/>
                  <a:pt x="10349" y="82"/>
                </a:cubicBezTo>
                <a:cubicBezTo>
                  <a:pt x="10347" y="400"/>
                  <a:pt x="10077" y="655"/>
                  <a:pt x="9742" y="655"/>
                </a:cubicBezTo>
                <a:cubicBezTo>
                  <a:pt x="9740" y="655"/>
                  <a:pt x="9739" y="655"/>
                  <a:pt x="9737" y="655"/>
                </a:cubicBezTo>
                <a:cubicBezTo>
                  <a:pt x="9403" y="651"/>
                  <a:pt x="9133" y="391"/>
                  <a:pt x="9135" y="73"/>
                </a:cubicBezTo>
                <a:cubicBezTo>
                  <a:pt x="9135" y="69"/>
                  <a:pt x="9136" y="64"/>
                  <a:pt x="9136" y="62"/>
                </a:cubicBezTo>
                <a:lnTo>
                  <a:pt x="8528" y="57"/>
                </a:lnTo>
                <a:lnTo>
                  <a:pt x="8528" y="57"/>
                </a:lnTo>
                <a:cubicBezTo>
                  <a:pt x="8528" y="61"/>
                  <a:pt x="8529" y="64"/>
                  <a:pt x="8529" y="68"/>
                </a:cubicBezTo>
                <a:cubicBezTo>
                  <a:pt x="8526" y="385"/>
                  <a:pt x="8256" y="641"/>
                  <a:pt x="7922" y="641"/>
                </a:cubicBezTo>
                <a:cubicBezTo>
                  <a:pt x="7921" y="641"/>
                  <a:pt x="7919" y="641"/>
                  <a:pt x="7917" y="641"/>
                </a:cubicBezTo>
                <a:cubicBezTo>
                  <a:pt x="7583" y="637"/>
                  <a:pt x="7313" y="377"/>
                  <a:pt x="7314" y="58"/>
                </a:cubicBezTo>
                <a:cubicBezTo>
                  <a:pt x="7314" y="56"/>
                  <a:pt x="7316" y="51"/>
                  <a:pt x="7316" y="48"/>
                </a:cubicBezTo>
                <a:lnTo>
                  <a:pt x="6707" y="43"/>
                </a:lnTo>
                <a:lnTo>
                  <a:pt x="6707" y="43"/>
                </a:lnTo>
                <a:cubicBezTo>
                  <a:pt x="6707" y="45"/>
                  <a:pt x="6709" y="51"/>
                  <a:pt x="6709" y="54"/>
                </a:cubicBezTo>
                <a:cubicBezTo>
                  <a:pt x="6706" y="370"/>
                  <a:pt x="6436" y="626"/>
                  <a:pt x="6104" y="626"/>
                </a:cubicBezTo>
                <a:cubicBezTo>
                  <a:pt x="6101" y="626"/>
                  <a:pt x="6099" y="626"/>
                  <a:pt x="6097" y="626"/>
                </a:cubicBezTo>
                <a:cubicBezTo>
                  <a:pt x="5762" y="623"/>
                  <a:pt x="5492" y="363"/>
                  <a:pt x="5495" y="44"/>
                </a:cubicBezTo>
                <a:cubicBezTo>
                  <a:pt x="5495" y="42"/>
                  <a:pt x="5496" y="37"/>
                  <a:pt x="5496" y="33"/>
                </a:cubicBezTo>
                <a:lnTo>
                  <a:pt x="4886" y="29"/>
                </a:lnTo>
                <a:lnTo>
                  <a:pt x="4886" y="29"/>
                </a:lnTo>
                <a:cubicBezTo>
                  <a:pt x="4886" y="32"/>
                  <a:pt x="4889" y="37"/>
                  <a:pt x="4889" y="39"/>
                </a:cubicBezTo>
                <a:cubicBezTo>
                  <a:pt x="4885" y="356"/>
                  <a:pt x="4617" y="612"/>
                  <a:pt x="4284" y="612"/>
                </a:cubicBezTo>
                <a:cubicBezTo>
                  <a:pt x="4282" y="612"/>
                  <a:pt x="4279" y="612"/>
                  <a:pt x="4277" y="612"/>
                </a:cubicBezTo>
                <a:cubicBezTo>
                  <a:pt x="3943" y="610"/>
                  <a:pt x="3672" y="348"/>
                  <a:pt x="3674" y="30"/>
                </a:cubicBezTo>
                <a:cubicBezTo>
                  <a:pt x="3674" y="27"/>
                  <a:pt x="3675" y="23"/>
                  <a:pt x="3675" y="19"/>
                </a:cubicBezTo>
                <a:lnTo>
                  <a:pt x="3067" y="14"/>
                </a:lnTo>
                <a:lnTo>
                  <a:pt x="3067" y="14"/>
                </a:lnTo>
                <a:cubicBezTo>
                  <a:pt x="3067" y="18"/>
                  <a:pt x="3068" y="23"/>
                  <a:pt x="3068" y="25"/>
                </a:cubicBezTo>
                <a:cubicBezTo>
                  <a:pt x="3066" y="343"/>
                  <a:pt x="2794" y="598"/>
                  <a:pt x="2461" y="598"/>
                </a:cubicBezTo>
                <a:cubicBezTo>
                  <a:pt x="2459" y="598"/>
                  <a:pt x="2458" y="598"/>
                  <a:pt x="2456" y="598"/>
                </a:cubicBezTo>
                <a:cubicBezTo>
                  <a:pt x="2122" y="594"/>
                  <a:pt x="1852" y="334"/>
                  <a:pt x="1854" y="16"/>
                </a:cubicBezTo>
                <a:cubicBezTo>
                  <a:pt x="1854" y="13"/>
                  <a:pt x="1855" y="8"/>
                  <a:pt x="1855" y="5"/>
                </a:cubicBezTo>
                <a:lnTo>
                  <a:pt x="1246" y="0"/>
                </a:lnTo>
                <a:close/>
              </a:path>
            </a:pathLst>
          </a:custGeom>
          <a:solidFill>
            <a:srgbClr val="E45B1C"/>
          </a:solidFill>
          <a:ln>
            <a:noFill/>
          </a:ln>
          <a:effectLst>
            <a:outerShdw dist="66675" dir="3060000" algn="bl" rotWithShape="0">
              <a:srgbClr val="191919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7746;p43">
            <a:extLst>
              <a:ext uri="{FF2B5EF4-FFF2-40B4-BE49-F238E27FC236}">
                <a16:creationId xmlns:a16="http://schemas.microsoft.com/office/drawing/2014/main" id="{E754C29C-E960-8345-3CE5-3316014C5529}"/>
              </a:ext>
            </a:extLst>
          </p:cNvPr>
          <p:cNvSpPr/>
          <p:nvPr/>
        </p:nvSpPr>
        <p:spPr>
          <a:xfrm>
            <a:off x="1841733" y="1767808"/>
            <a:ext cx="2051935" cy="670561"/>
          </a:xfrm>
          <a:custGeom>
            <a:avLst/>
            <a:gdLst/>
            <a:ahLst/>
            <a:cxnLst/>
            <a:rect l="l" t="t" r="r" b="b"/>
            <a:pathLst>
              <a:path w="13902" h="4499" extrusionOk="0">
                <a:moveTo>
                  <a:pt x="1246" y="0"/>
                </a:moveTo>
                <a:cubicBezTo>
                  <a:pt x="1246" y="4"/>
                  <a:pt x="1248" y="8"/>
                  <a:pt x="1248" y="11"/>
                </a:cubicBezTo>
                <a:cubicBezTo>
                  <a:pt x="1245" y="328"/>
                  <a:pt x="975" y="584"/>
                  <a:pt x="641" y="584"/>
                </a:cubicBezTo>
                <a:cubicBezTo>
                  <a:pt x="640" y="584"/>
                  <a:pt x="638" y="584"/>
                  <a:pt x="636" y="584"/>
                </a:cubicBezTo>
                <a:cubicBezTo>
                  <a:pt x="426" y="582"/>
                  <a:pt x="134" y="326"/>
                  <a:pt x="134" y="326"/>
                </a:cubicBezTo>
                <a:lnTo>
                  <a:pt x="31" y="473"/>
                </a:lnTo>
                <a:lnTo>
                  <a:pt x="3" y="3837"/>
                </a:lnTo>
                <a:cubicBezTo>
                  <a:pt x="0" y="4145"/>
                  <a:pt x="265" y="4398"/>
                  <a:pt x="594" y="4399"/>
                </a:cubicBezTo>
                <a:lnTo>
                  <a:pt x="13275" y="4499"/>
                </a:lnTo>
                <a:cubicBezTo>
                  <a:pt x="13278" y="4499"/>
                  <a:pt x="13280" y="4499"/>
                  <a:pt x="13283" y="4499"/>
                </a:cubicBezTo>
                <a:cubicBezTo>
                  <a:pt x="13608" y="4499"/>
                  <a:pt x="13874" y="4252"/>
                  <a:pt x="13875" y="3945"/>
                </a:cubicBezTo>
                <a:lnTo>
                  <a:pt x="13901" y="631"/>
                </a:lnTo>
                <a:cubicBezTo>
                  <a:pt x="13901" y="631"/>
                  <a:pt x="13855" y="507"/>
                  <a:pt x="13820" y="507"/>
                </a:cubicBezTo>
                <a:cubicBezTo>
                  <a:pt x="13817" y="507"/>
                  <a:pt x="13813" y="509"/>
                  <a:pt x="13809" y="512"/>
                </a:cubicBezTo>
                <a:cubicBezTo>
                  <a:pt x="13699" y="618"/>
                  <a:pt x="13551" y="683"/>
                  <a:pt x="13387" y="683"/>
                </a:cubicBezTo>
                <a:cubicBezTo>
                  <a:pt x="13384" y="683"/>
                  <a:pt x="13381" y="683"/>
                  <a:pt x="13378" y="683"/>
                </a:cubicBezTo>
                <a:cubicBezTo>
                  <a:pt x="13043" y="680"/>
                  <a:pt x="12774" y="419"/>
                  <a:pt x="12776" y="101"/>
                </a:cubicBezTo>
                <a:cubicBezTo>
                  <a:pt x="12776" y="97"/>
                  <a:pt x="12777" y="93"/>
                  <a:pt x="12777" y="90"/>
                </a:cubicBezTo>
                <a:lnTo>
                  <a:pt x="12169" y="86"/>
                </a:lnTo>
                <a:lnTo>
                  <a:pt x="12169" y="86"/>
                </a:lnTo>
                <a:cubicBezTo>
                  <a:pt x="12169" y="88"/>
                  <a:pt x="12170" y="93"/>
                  <a:pt x="12170" y="96"/>
                </a:cubicBezTo>
                <a:cubicBezTo>
                  <a:pt x="12166" y="413"/>
                  <a:pt x="11898" y="669"/>
                  <a:pt x="11565" y="669"/>
                </a:cubicBezTo>
                <a:cubicBezTo>
                  <a:pt x="11563" y="669"/>
                  <a:pt x="11560" y="669"/>
                  <a:pt x="11558" y="669"/>
                </a:cubicBezTo>
                <a:cubicBezTo>
                  <a:pt x="11224" y="665"/>
                  <a:pt x="10954" y="405"/>
                  <a:pt x="10955" y="87"/>
                </a:cubicBezTo>
                <a:cubicBezTo>
                  <a:pt x="10955" y="83"/>
                  <a:pt x="10957" y="80"/>
                  <a:pt x="10957" y="76"/>
                </a:cubicBezTo>
                <a:lnTo>
                  <a:pt x="10348" y="71"/>
                </a:lnTo>
                <a:lnTo>
                  <a:pt x="10348" y="71"/>
                </a:lnTo>
                <a:cubicBezTo>
                  <a:pt x="10348" y="75"/>
                  <a:pt x="10349" y="80"/>
                  <a:pt x="10349" y="82"/>
                </a:cubicBezTo>
                <a:cubicBezTo>
                  <a:pt x="10347" y="400"/>
                  <a:pt x="10077" y="655"/>
                  <a:pt x="9742" y="655"/>
                </a:cubicBezTo>
                <a:cubicBezTo>
                  <a:pt x="9740" y="655"/>
                  <a:pt x="9739" y="655"/>
                  <a:pt x="9737" y="655"/>
                </a:cubicBezTo>
                <a:cubicBezTo>
                  <a:pt x="9403" y="651"/>
                  <a:pt x="9133" y="391"/>
                  <a:pt x="9135" y="73"/>
                </a:cubicBezTo>
                <a:cubicBezTo>
                  <a:pt x="9135" y="69"/>
                  <a:pt x="9136" y="64"/>
                  <a:pt x="9136" y="62"/>
                </a:cubicBezTo>
                <a:lnTo>
                  <a:pt x="8528" y="57"/>
                </a:lnTo>
                <a:lnTo>
                  <a:pt x="8528" y="57"/>
                </a:lnTo>
                <a:cubicBezTo>
                  <a:pt x="8528" y="61"/>
                  <a:pt x="8529" y="64"/>
                  <a:pt x="8529" y="68"/>
                </a:cubicBezTo>
                <a:cubicBezTo>
                  <a:pt x="8526" y="385"/>
                  <a:pt x="8256" y="641"/>
                  <a:pt x="7922" y="641"/>
                </a:cubicBezTo>
                <a:cubicBezTo>
                  <a:pt x="7921" y="641"/>
                  <a:pt x="7919" y="641"/>
                  <a:pt x="7917" y="641"/>
                </a:cubicBezTo>
                <a:cubicBezTo>
                  <a:pt x="7583" y="637"/>
                  <a:pt x="7313" y="377"/>
                  <a:pt x="7314" y="58"/>
                </a:cubicBezTo>
                <a:cubicBezTo>
                  <a:pt x="7314" y="56"/>
                  <a:pt x="7316" y="51"/>
                  <a:pt x="7316" y="48"/>
                </a:cubicBezTo>
                <a:lnTo>
                  <a:pt x="6707" y="43"/>
                </a:lnTo>
                <a:lnTo>
                  <a:pt x="6707" y="43"/>
                </a:lnTo>
                <a:cubicBezTo>
                  <a:pt x="6707" y="45"/>
                  <a:pt x="6709" y="51"/>
                  <a:pt x="6709" y="54"/>
                </a:cubicBezTo>
                <a:cubicBezTo>
                  <a:pt x="6706" y="370"/>
                  <a:pt x="6436" y="626"/>
                  <a:pt x="6104" y="626"/>
                </a:cubicBezTo>
                <a:cubicBezTo>
                  <a:pt x="6101" y="626"/>
                  <a:pt x="6099" y="626"/>
                  <a:pt x="6097" y="626"/>
                </a:cubicBezTo>
                <a:cubicBezTo>
                  <a:pt x="5762" y="623"/>
                  <a:pt x="5492" y="363"/>
                  <a:pt x="5495" y="44"/>
                </a:cubicBezTo>
                <a:cubicBezTo>
                  <a:pt x="5495" y="42"/>
                  <a:pt x="5496" y="37"/>
                  <a:pt x="5496" y="33"/>
                </a:cubicBezTo>
                <a:lnTo>
                  <a:pt x="4886" y="29"/>
                </a:lnTo>
                <a:lnTo>
                  <a:pt x="4886" y="29"/>
                </a:lnTo>
                <a:cubicBezTo>
                  <a:pt x="4886" y="32"/>
                  <a:pt x="4889" y="37"/>
                  <a:pt x="4889" y="39"/>
                </a:cubicBezTo>
                <a:cubicBezTo>
                  <a:pt x="4885" y="356"/>
                  <a:pt x="4617" y="612"/>
                  <a:pt x="4284" y="612"/>
                </a:cubicBezTo>
                <a:cubicBezTo>
                  <a:pt x="4282" y="612"/>
                  <a:pt x="4279" y="612"/>
                  <a:pt x="4277" y="612"/>
                </a:cubicBezTo>
                <a:cubicBezTo>
                  <a:pt x="3943" y="610"/>
                  <a:pt x="3672" y="348"/>
                  <a:pt x="3674" y="30"/>
                </a:cubicBezTo>
                <a:cubicBezTo>
                  <a:pt x="3674" y="27"/>
                  <a:pt x="3675" y="23"/>
                  <a:pt x="3675" y="19"/>
                </a:cubicBezTo>
                <a:lnTo>
                  <a:pt x="3067" y="14"/>
                </a:lnTo>
                <a:lnTo>
                  <a:pt x="3067" y="14"/>
                </a:lnTo>
                <a:cubicBezTo>
                  <a:pt x="3067" y="18"/>
                  <a:pt x="3068" y="23"/>
                  <a:pt x="3068" y="25"/>
                </a:cubicBezTo>
                <a:cubicBezTo>
                  <a:pt x="3066" y="343"/>
                  <a:pt x="2794" y="598"/>
                  <a:pt x="2461" y="598"/>
                </a:cubicBezTo>
                <a:cubicBezTo>
                  <a:pt x="2459" y="598"/>
                  <a:pt x="2458" y="598"/>
                  <a:pt x="2456" y="598"/>
                </a:cubicBezTo>
                <a:cubicBezTo>
                  <a:pt x="2122" y="594"/>
                  <a:pt x="1852" y="334"/>
                  <a:pt x="1854" y="16"/>
                </a:cubicBezTo>
                <a:cubicBezTo>
                  <a:pt x="1854" y="13"/>
                  <a:pt x="1855" y="8"/>
                  <a:pt x="1855" y="5"/>
                </a:cubicBezTo>
                <a:lnTo>
                  <a:pt x="1246" y="0"/>
                </a:lnTo>
                <a:close/>
              </a:path>
            </a:pathLst>
          </a:custGeom>
          <a:solidFill>
            <a:srgbClr val="86D3B1"/>
          </a:solidFill>
          <a:ln>
            <a:noFill/>
          </a:ln>
          <a:effectLst>
            <a:outerShdw dist="66675" dir="3060000" algn="bl" rotWithShape="0">
              <a:srgbClr val="191919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749;p43">
            <a:extLst>
              <a:ext uri="{FF2B5EF4-FFF2-40B4-BE49-F238E27FC236}">
                <a16:creationId xmlns:a16="http://schemas.microsoft.com/office/drawing/2014/main" id="{9C0A831D-DF0E-0AA4-6304-10F31DDE5384}"/>
              </a:ext>
            </a:extLst>
          </p:cNvPr>
          <p:cNvSpPr txBox="1">
            <a:spLocks/>
          </p:cNvSpPr>
          <p:nvPr/>
        </p:nvSpPr>
        <p:spPr>
          <a:xfrm>
            <a:off x="8623531" y="2341259"/>
            <a:ext cx="2316400" cy="402400"/>
          </a:xfrm>
          <a:prstGeom prst="rect">
            <a:avLst/>
          </a:prstGeom>
          <a:noFill/>
          <a:ln>
            <a:noFill/>
          </a:ln>
          <a:effectLst>
            <a:outerShdw dist="38100" dir="2820000" algn="bl" rotWithShape="0">
              <a:srgbClr val="191919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0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chivo Black"/>
              </a:rPr>
              <a:t>02</a:t>
            </a:r>
          </a:p>
        </p:txBody>
      </p:sp>
      <p:grpSp>
        <p:nvGrpSpPr>
          <p:cNvPr id="7" name="Google Shape;8975;p73">
            <a:extLst>
              <a:ext uri="{FF2B5EF4-FFF2-40B4-BE49-F238E27FC236}">
                <a16:creationId xmlns:a16="http://schemas.microsoft.com/office/drawing/2014/main" id="{1BF1B57E-B646-FF9D-9612-38935C4D9E23}"/>
              </a:ext>
            </a:extLst>
          </p:cNvPr>
          <p:cNvGrpSpPr/>
          <p:nvPr/>
        </p:nvGrpSpPr>
        <p:grpSpPr>
          <a:xfrm>
            <a:off x="4041295" y="4402723"/>
            <a:ext cx="3410759" cy="2874335"/>
            <a:chOff x="4724381" y="2918552"/>
            <a:chExt cx="1863731" cy="1528180"/>
          </a:xfrm>
        </p:grpSpPr>
        <p:sp>
          <p:nvSpPr>
            <p:cNvPr id="8" name="Google Shape;8976;p73">
              <a:extLst>
                <a:ext uri="{FF2B5EF4-FFF2-40B4-BE49-F238E27FC236}">
                  <a16:creationId xmlns:a16="http://schemas.microsoft.com/office/drawing/2014/main" id="{C14C4BEE-9558-8776-9B3C-C95C05C7D990}"/>
                </a:ext>
              </a:extLst>
            </p:cNvPr>
            <p:cNvSpPr/>
            <p:nvPr/>
          </p:nvSpPr>
          <p:spPr>
            <a:xfrm>
              <a:off x="5237223" y="3478978"/>
              <a:ext cx="835555" cy="953434"/>
            </a:xfrm>
            <a:custGeom>
              <a:avLst/>
              <a:gdLst/>
              <a:ahLst/>
              <a:cxnLst/>
              <a:rect l="l" t="t" r="r" b="b"/>
              <a:pathLst>
                <a:path w="28183" h="32159" extrusionOk="0">
                  <a:moveTo>
                    <a:pt x="14566" y="1"/>
                  </a:moveTo>
                  <a:cubicBezTo>
                    <a:pt x="10430" y="1"/>
                    <a:pt x="5806" y="1714"/>
                    <a:pt x="3531" y="7080"/>
                  </a:cubicBezTo>
                  <a:cubicBezTo>
                    <a:pt x="1278" y="12395"/>
                    <a:pt x="0" y="26873"/>
                    <a:pt x="2889" y="29712"/>
                  </a:cubicBezTo>
                  <a:cubicBezTo>
                    <a:pt x="4659" y="31452"/>
                    <a:pt x="6753" y="32158"/>
                    <a:pt x="8956" y="32158"/>
                  </a:cubicBezTo>
                  <a:cubicBezTo>
                    <a:pt x="16035" y="32158"/>
                    <a:pt x="24239" y="24872"/>
                    <a:pt x="26434" y="21192"/>
                  </a:cubicBezTo>
                  <a:cubicBezTo>
                    <a:pt x="28182" y="18265"/>
                    <a:pt x="26774" y="8879"/>
                    <a:pt x="22430" y="2674"/>
                  </a:cubicBezTo>
                  <a:cubicBezTo>
                    <a:pt x="21493" y="1338"/>
                    <a:pt x="18220" y="1"/>
                    <a:pt x="14566" y="1"/>
                  </a:cubicBezTo>
                  <a:close/>
                </a:path>
              </a:pathLst>
            </a:custGeom>
            <a:solidFill>
              <a:srgbClr val="7895F4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8977;p73">
              <a:extLst>
                <a:ext uri="{FF2B5EF4-FFF2-40B4-BE49-F238E27FC236}">
                  <a16:creationId xmlns:a16="http://schemas.microsoft.com/office/drawing/2014/main" id="{F23F4C05-474B-0FF1-A354-D92D337E01D3}"/>
                </a:ext>
              </a:extLst>
            </p:cNvPr>
            <p:cNvSpPr/>
            <p:nvPr/>
          </p:nvSpPr>
          <p:spPr>
            <a:xfrm>
              <a:off x="5287950" y="3427896"/>
              <a:ext cx="791648" cy="1018836"/>
            </a:xfrm>
            <a:custGeom>
              <a:avLst/>
              <a:gdLst/>
              <a:ahLst/>
              <a:cxnLst/>
              <a:rect l="l" t="t" r="r" b="b"/>
              <a:pathLst>
                <a:path w="26702" h="34365" fill="none" extrusionOk="0">
                  <a:moveTo>
                    <a:pt x="8316" y="34148"/>
                  </a:moveTo>
                  <a:cubicBezTo>
                    <a:pt x="5656" y="34364"/>
                    <a:pt x="1039" y="33887"/>
                    <a:pt x="520" y="27823"/>
                  </a:cubicBezTo>
                  <a:cubicBezTo>
                    <a:pt x="0" y="21759"/>
                    <a:pt x="1840" y="4158"/>
                    <a:pt x="10243" y="2079"/>
                  </a:cubicBezTo>
                  <a:cubicBezTo>
                    <a:pt x="18647" y="0"/>
                    <a:pt x="23584" y="5197"/>
                    <a:pt x="25144" y="8837"/>
                  </a:cubicBezTo>
                  <a:cubicBezTo>
                    <a:pt x="26702" y="12473"/>
                    <a:pt x="17846" y="33366"/>
                    <a:pt x="8316" y="34148"/>
                  </a:cubicBezTo>
                  <a:close/>
                </a:path>
              </a:pathLst>
            </a:custGeom>
            <a:noFill/>
            <a:ln w="10300" cap="flat" cmpd="sng">
              <a:solidFill>
                <a:srgbClr val="A1544A">
                  <a:lumMod val="50000"/>
                </a:srgbClr>
              </a:solidFill>
              <a:prstDash val="solid"/>
              <a:miter lim="176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8978;p73">
              <a:extLst>
                <a:ext uri="{FF2B5EF4-FFF2-40B4-BE49-F238E27FC236}">
                  <a16:creationId xmlns:a16="http://schemas.microsoft.com/office/drawing/2014/main" id="{6B6FBD9E-6879-A5CE-9644-38363916D1CB}"/>
                </a:ext>
              </a:extLst>
            </p:cNvPr>
            <p:cNvSpPr/>
            <p:nvPr/>
          </p:nvSpPr>
          <p:spPr>
            <a:xfrm>
              <a:off x="5345140" y="3553957"/>
              <a:ext cx="638222" cy="852632"/>
            </a:xfrm>
            <a:custGeom>
              <a:avLst/>
              <a:gdLst/>
              <a:ahLst/>
              <a:cxnLst/>
              <a:rect l="l" t="t" r="r" b="b"/>
              <a:pathLst>
                <a:path w="21527" h="28759" extrusionOk="0">
                  <a:moveTo>
                    <a:pt x="7800" y="1"/>
                  </a:moveTo>
                  <a:cubicBezTo>
                    <a:pt x="6491" y="1"/>
                    <a:pt x="5235" y="374"/>
                    <a:pt x="4252" y="1399"/>
                  </a:cubicBezTo>
                  <a:cubicBezTo>
                    <a:pt x="2553" y="3170"/>
                    <a:pt x="666" y="13069"/>
                    <a:pt x="333" y="18299"/>
                  </a:cubicBezTo>
                  <a:cubicBezTo>
                    <a:pt x="1" y="23530"/>
                    <a:pt x="2213" y="28109"/>
                    <a:pt x="4345" y="28758"/>
                  </a:cubicBezTo>
                  <a:cubicBezTo>
                    <a:pt x="4345" y="28758"/>
                    <a:pt x="21527" y="5322"/>
                    <a:pt x="19640" y="1848"/>
                  </a:cubicBezTo>
                  <a:cubicBezTo>
                    <a:pt x="18877" y="446"/>
                    <a:pt x="17624" y="65"/>
                    <a:pt x="16257" y="65"/>
                  </a:cubicBezTo>
                  <a:cubicBezTo>
                    <a:pt x="14636" y="65"/>
                    <a:pt x="12853" y="600"/>
                    <a:pt x="11536" y="600"/>
                  </a:cubicBezTo>
                  <a:cubicBezTo>
                    <a:pt x="11212" y="600"/>
                    <a:pt x="10916" y="568"/>
                    <a:pt x="10657" y="487"/>
                  </a:cubicBezTo>
                  <a:cubicBezTo>
                    <a:pt x="9733" y="198"/>
                    <a:pt x="8752" y="1"/>
                    <a:pt x="7800" y="1"/>
                  </a:cubicBezTo>
                  <a:close/>
                </a:path>
              </a:pathLst>
            </a:custGeom>
            <a:solidFill>
              <a:srgbClr val="7895F4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8979;p73">
              <a:extLst>
                <a:ext uri="{FF2B5EF4-FFF2-40B4-BE49-F238E27FC236}">
                  <a16:creationId xmlns:a16="http://schemas.microsoft.com/office/drawing/2014/main" id="{6E0ED8F4-B83C-114A-B6B6-DE411E00E80D}"/>
                </a:ext>
              </a:extLst>
            </p:cNvPr>
            <p:cNvSpPr/>
            <p:nvPr/>
          </p:nvSpPr>
          <p:spPr>
            <a:xfrm>
              <a:off x="5306094" y="3834748"/>
              <a:ext cx="113906" cy="592980"/>
            </a:xfrm>
            <a:custGeom>
              <a:avLst/>
              <a:gdLst/>
              <a:ahLst/>
              <a:cxnLst/>
              <a:rect l="l" t="t" r="r" b="b"/>
              <a:pathLst>
                <a:path w="3842" h="20001" fill="none" extrusionOk="0">
                  <a:moveTo>
                    <a:pt x="3842" y="20000"/>
                  </a:moveTo>
                  <a:cubicBezTo>
                    <a:pt x="2615" y="17818"/>
                    <a:pt x="1" y="15714"/>
                    <a:pt x="2849" y="0"/>
                  </a:cubicBezTo>
                </a:path>
              </a:pathLst>
            </a:custGeom>
            <a:noFill/>
            <a:ln w="10300" cap="flat" cmpd="sng">
              <a:solidFill>
                <a:srgbClr val="A1544A">
                  <a:lumMod val="50000"/>
                </a:srgbClr>
              </a:solidFill>
              <a:prstDash val="solid"/>
              <a:miter lim="176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8980;p73">
              <a:extLst>
                <a:ext uri="{FF2B5EF4-FFF2-40B4-BE49-F238E27FC236}">
                  <a16:creationId xmlns:a16="http://schemas.microsoft.com/office/drawing/2014/main" id="{F394F2A6-CE2A-2221-A7C3-0114612266A6}"/>
                </a:ext>
              </a:extLst>
            </p:cNvPr>
            <p:cNvSpPr/>
            <p:nvPr/>
          </p:nvSpPr>
          <p:spPr>
            <a:xfrm>
              <a:off x="6258016" y="3123119"/>
              <a:ext cx="145895" cy="175335"/>
            </a:xfrm>
            <a:custGeom>
              <a:avLst/>
              <a:gdLst/>
              <a:ahLst/>
              <a:cxnLst/>
              <a:rect l="l" t="t" r="r" b="b"/>
              <a:pathLst>
                <a:path w="4921" h="5914" extrusionOk="0">
                  <a:moveTo>
                    <a:pt x="2288" y="0"/>
                  </a:moveTo>
                  <a:cubicBezTo>
                    <a:pt x="2176" y="449"/>
                    <a:pt x="2385" y="1002"/>
                    <a:pt x="1701" y="1812"/>
                  </a:cubicBezTo>
                  <a:cubicBezTo>
                    <a:pt x="1084" y="2542"/>
                    <a:pt x="405" y="2935"/>
                    <a:pt x="0" y="3132"/>
                  </a:cubicBezTo>
                  <a:lnTo>
                    <a:pt x="2468" y="5913"/>
                  </a:lnTo>
                  <a:lnTo>
                    <a:pt x="4920" y="2769"/>
                  </a:lnTo>
                  <a:cubicBezTo>
                    <a:pt x="4202" y="1754"/>
                    <a:pt x="3005" y="1014"/>
                    <a:pt x="2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8981;p73">
              <a:extLst>
                <a:ext uri="{FF2B5EF4-FFF2-40B4-BE49-F238E27FC236}">
                  <a16:creationId xmlns:a16="http://schemas.microsoft.com/office/drawing/2014/main" id="{C4875746-FCAC-C2B9-76E3-27196F3A6B85}"/>
                </a:ext>
              </a:extLst>
            </p:cNvPr>
            <p:cNvSpPr/>
            <p:nvPr/>
          </p:nvSpPr>
          <p:spPr>
            <a:xfrm>
              <a:off x="6314851" y="3016803"/>
              <a:ext cx="215508" cy="197037"/>
            </a:xfrm>
            <a:custGeom>
              <a:avLst/>
              <a:gdLst/>
              <a:ahLst/>
              <a:cxnLst/>
              <a:rect l="l" t="t" r="r" b="b"/>
              <a:pathLst>
                <a:path w="7269" h="6646" extrusionOk="0">
                  <a:moveTo>
                    <a:pt x="3681" y="1"/>
                  </a:moveTo>
                  <a:cubicBezTo>
                    <a:pt x="3390" y="1"/>
                    <a:pt x="3073" y="212"/>
                    <a:pt x="2709" y="842"/>
                  </a:cubicBezTo>
                  <a:cubicBezTo>
                    <a:pt x="2589" y="1053"/>
                    <a:pt x="1912" y="1414"/>
                    <a:pt x="1741" y="1611"/>
                  </a:cubicBezTo>
                  <a:cubicBezTo>
                    <a:pt x="982" y="2488"/>
                    <a:pt x="572" y="3217"/>
                    <a:pt x="386" y="3641"/>
                  </a:cubicBezTo>
                  <a:cubicBezTo>
                    <a:pt x="0" y="4511"/>
                    <a:pt x="1521" y="6376"/>
                    <a:pt x="2690" y="6593"/>
                  </a:cubicBezTo>
                  <a:cubicBezTo>
                    <a:pt x="2873" y="6627"/>
                    <a:pt x="3065" y="6646"/>
                    <a:pt x="3264" y="6646"/>
                  </a:cubicBezTo>
                  <a:cubicBezTo>
                    <a:pt x="4115" y="6646"/>
                    <a:pt x="5081" y="6296"/>
                    <a:pt x="5897" y="5243"/>
                  </a:cubicBezTo>
                  <a:cubicBezTo>
                    <a:pt x="7268" y="3479"/>
                    <a:pt x="5724" y="1430"/>
                    <a:pt x="4489" y="418"/>
                  </a:cubicBezTo>
                  <a:cubicBezTo>
                    <a:pt x="4231" y="207"/>
                    <a:pt x="3969" y="1"/>
                    <a:pt x="3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8982;p73">
              <a:extLst>
                <a:ext uri="{FF2B5EF4-FFF2-40B4-BE49-F238E27FC236}">
                  <a16:creationId xmlns:a16="http://schemas.microsoft.com/office/drawing/2014/main" id="{FAA64A1A-1B2C-C781-F9B5-FF944B2BEFBB}"/>
                </a:ext>
              </a:extLst>
            </p:cNvPr>
            <p:cNvSpPr/>
            <p:nvPr/>
          </p:nvSpPr>
          <p:spPr>
            <a:xfrm>
              <a:off x="6454134" y="3088847"/>
              <a:ext cx="133977" cy="100831"/>
            </a:xfrm>
            <a:custGeom>
              <a:avLst/>
              <a:gdLst/>
              <a:ahLst/>
              <a:cxnLst/>
              <a:rect l="l" t="t" r="r" b="b"/>
              <a:pathLst>
                <a:path w="4519" h="3401" extrusionOk="0">
                  <a:moveTo>
                    <a:pt x="3959" y="1"/>
                  </a:moveTo>
                  <a:cubicBezTo>
                    <a:pt x="3113" y="1"/>
                    <a:pt x="1221" y="1444"/>
                    <a:pt x="681" y="1586"/>
                  </a:cubicBezTo>
                  <a:cubicBezTo>
                    <a:pt x="0" y="1762"/>
                    <a:pt x="651" y="3401"/>
                    <a:pt x="651" y="3401"/>
                  </a:cubicBezTo>
                  <a:cubicBezTo>
                    <a:pt x="2123" y="2633"/>
                    <a:pt x="4519" y="1255"/>
                    <a:pt x="4364" y="331"/>
                  </a:cubicBezTo>
                  <a:cubicBezTo>
                    <a:pt x="4324" y="95"/>
                    <a:pt x="4176" y="1"/>
                    <a:pt x="3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8983;p73">
              <a:extLst>
                <a:ext uri="{FF2B5EF4-FFF2-40B4-BE49-F238E27FC236}">
                  <a16:creationId xmlns:a16="http://schemas.microsoft.com/office/drawing/2014/main" id="{55801771-E243-2890-1640-243BC41E7E54}"/>
                </a:ext>
              </a:extLst>
            </p:cNvPr>
            <p:cNvSpPr/>
            <p:nvPr/>
          </p:nvSpPr>
          <p:spPr>
            <a:xfrm>
              <a:off x="6440971" y="3016892"/>
              <a:ext cx="139254" cy="106909"/>
            </a:xfrm>
            <a:custGeom>
              <a:avLst/>
              <a:gdLst/>
              <a:ahLst/>
              <a:cxnLst/>
              <a:rect l="l" t="t" r="r" b="b"/>
              <a:pathLst>
                <a:path w="4697" h="3606" extrusionOk="0">
                  <a:moveTo>
                    <a:pt x="4388" y="0"/>
                  </a:moveTo>
                  <a:cubicBezTo>
                    <a:pt x="3674" y="0"/>
                    <a:pt x="1796" y="1832"/>
                    <a:pt x="1002" y="2045"/>
                  </a:cubicBezTo>
                  <a:cubicBezTo>
                    <a:pt x="0" y="2314"/>
                    <a:pt x="352" y="3605"/>
                    <a:pt x="1143" y="3605"/>
                  </a:cubicBezTo>
                  <a:cubicBezTo>
                    <a:pt x="1170" y="3605"/>
                    <a:pt x="1197" y="3604"/>
                    <a:pt x="1224" y="3601"/>
                  </a:cubicBezTo>
                  <a:cubicBezTo>
                    <a:pt x="2817" y="3427"/>
                    <a:pt x="4597" y="1293"/>
                    <a:pt x="4665" y="505"/>
                  </a:cubicBezTo>
                  <a:cubicBezTo>
                    <a:pt x="4696" y="143"/>
                    <a:pt x="4588" y="0"/>
                    <a:pt x="4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8984;p73">
              <a:extLst>
                <a:ext uri="{FF2B5EF4-FFF2-40B4-BE49-F238E27FC236}">
                  <a16:creationId xmlns:a16="http://schemas.microsoft.com/office/drawing/2014/main" id="{B0E5C35B-DD3D-F861-0A20-0A33F7C5A3E4}"/>
                </a:ext>
              </a:extLst>
            </p:cNvPr>
            <p:cNvSpPr/>
            <p:nvPr/>
          </p:nvSpPr>
          <p:spPr>
            <a:xfrm>
              <a:off x="6403022" y="2946628"/>
              <a:ext cx="153100" cy="147467"/>
            </a:xfrm>
            <a:custGeom>
              <a:avLst/>
              <a:gdLst/>
              <a:ahLst/>
              <a:cxnLst/>
              <a:rect l="l" t="t" r="r" b="b"/>
              <a:pathLst>
                <a:path w="5164" h="4974" extrusionOk="0">
                  <a:moveTo>
                    <a:pt x="4292" y="1"/>
                  </a:moveTo>
                  <a:cubicBezTo>
                    <a:pt x="3540" y="1"/>
                    <a:pt x="2101" y="2744"/>
                    <a:pt x="930" y="3903"/>
                  </a:cubicBezTo>
                  <a:cubicBezTo>
                    <a:pt x="0" y="4825"/>
                    <a:pt x="779" y="4973"/>
                    <a:pt x="1378" y="4973"/>
                  </a:cubicBezTo>
                  <a:cubicBezTo>
                    <a:pt x="1663" y="4973"/>
                    <a:pt x="1907" y="4939"/>
                    <a:pt x="1907" y="4939"/>
                  </a:cubicBezTo>
                  <a:cubicBezTo>
                    <a:pt x="3921" y="3554"/>
                    <a:pt x="5164" y="769"/>
                    <a:pt x="4502" y="94"/>
                  </a:cubicBezTo>
                  <a:cubicBezTo>
                    <a:pt x="4440" y="30"/>
                    <a:pt x="4370" y="1"/>
                    <a:pt x="4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8985;p73">
              <a:extLst>
                <a:ext uri="{FF2B5EF4-FFF2-40B4-BE49-F238E27FC236}">
                  <a16:creationId xmlns:a16="http://schemas.microsoft.com/office/drawing/2014/main" id="{E7603254-40FC-36B1-3946-31473B45740D}"/>
                </a:ext>
              </a:extLst>
            </p:cNvPr>
            <p:cNvSpPr/>
            <p:nvPr/>
          </p:nvSpPr>
          <p:spPr>
            <a:xfrm>
              <a:off x="6304622" y="2972866"/>
              <a:ext cx="66766" cy="161134"/>
            </a:xfrm>
            <a:custGeom>
              <a:avLst/>
              <a:gdLst/>
              <a:ahLst/>
              <a:cxnLst/>
              <a:rect l="l" t="t" r="r" b="b"/>
              <a:pathLst>
                <a:path w="2252" h="5435" extrusionOk="0">
                  <a:moveTo>
                    <a:pt x="758" y="0"/>
                  </a:moveTo>
                  <a:cubicBezTo>
                    <a:pt x="385" y="0"/>
                    <a:pt x="92" y="469"/>
                    <a:pt x="51" y="948"/>
                  </a:cubicBezTo>
                  <a:cubicBezTo>
                    <a:pt x="0" y="1541"/>
                    <a:pt x="794" y="4435"/>
                    <a:pt x="667" y="5435"/>
                  </a:cubicBezTo>
                  <a:cubicBezTo>
                    <a:pt x="667" y="5435"/>
                    <a:pt x="1704" y="4973"/>
                    <a:pt x="1979" y="4090"/>
                  </a:cubicBezTo>
                  <a:cubicBezTo>
                    <a:pt x="2251" y="3203"/>
                    <a:pt x="1549" y="420"/>
                    <a:pt x="1047" y="94"/>
                  </a:cubicBezTo>
                  <a:cubicBezTo>
                    <a:pt x="948" y="29"/>
                    <a:pt x="850" y="0"/>
                    <a:pt x="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8986;p73">
              <a:extLst>
                <a:ext uri="{FF2B5EF4-FFF2-40B4-BE49-F238E27FC236}">
                  <a16:creationId xmlns:a16="http://schemas.microsoft.com/office/drawing/2014/main" id="{CE116633-1B4B-1E63-433D-8F2EB53CA01E}"/>
                </a:ext>
              </a:extLst>
            </p:cNvPr>
            <p:cNvSpPr/>
            <p:nvPr/>
          </p:nvSpPr>
          <p:spPr>
            <a:xfrm>
              <a:off x="6395166" y="2932486"/>
              <a:ext cx="73526" cy="122800"/>
            </a:xfrm>
            <a:custGeom>
              <a:avLst/>
              <a:gdLst/>
              <a:ahLst/>
              <a:cxnLst/>
              <a:rect l="l" t="t" r="r" b="b"/>
              <a:pathLst>
                <a:path w="2480" h="4142" extrusionOk="0">
                  <a:moveTo>
                    <a:pt x="2138" y="1"/>
                  </a:moveTo>
                  <a:cubicBezTo>
                    <a:pt x="1771" y="1"/>
                    <a:pt x="1205" y="731"/>
                    <a:pt x="959" y="1674"/>
                  </a:cubicBezTo>
                  <a:cubicBezTo>
                    <a:pt x="678" y="2753"/>
                    <a:pt x="419" y="3158"/>
                    <a:pt x="0" y="3686"/>
                  </a:cubicBezTo>
                  <a:cubicBezTo>
                    <a:pt x="0" y="3686"/>
                    <a:pt x="548" y="4142"/>
                    <a:pt x="1049" y="4142"/>
                  </a:cubicBezTo>
                  <a:cubicBezTo>
                    <a:pt x="1140" y="4142"/>
                    <a:pt x="1230" y="4127"/>
                    <a:pt x="1315" y="4091"/>
                  </a:cubicBezTo>
                  <a:cubicBezTo>
                    <a:pt x="1862" y="3860"/>
                    <a:pt x="2464" y="2472"/>
                    <a:pt x="2477" y="736"/>
                  </a:cubicBezTo>
                  <a:cubicBezTo>
                    <a:pt x="2479" y="218"/>
                    <a:pt x="2338" y="1"/>
                    <a:pt x="2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8987;p73">
              <a:extLst>
                <a:ext uri="{FF2B5EF4-FFF2-40B4-BE49-F238E27FC236}">
                  <a16:creationId xmlns:a16="http://schemas.microsoft.com/office/drawing/2014/main" id="{5E1A0A29-2BE1-851B-D6D9-1DB9852C18E1}"/>
                </a:ext>
              </a:extLst>
            </p:cNvPr>
            <p:cNvSpPr/>
            <p:nvPr/>
          </p:nvSpPr>
          <p:spPr>
            <a:xfrm>
              <a:off x="4893994" y="3218406"/>
              <a:ext cx="145688" cy="171837"/>
            </a:xfrm>
            <a:custGeom>
              <a:avLst/>
              <a:gdLst/>
              <a:ahLst/>
              <a:cxnLst/>
              <a:rect l="l" t="t" r="r" b="b"/>
              <a:pathLst>
                <a:path w="4914" h="5796" extrusionOk="0">
                  <a:moveTo>
                    <a:pt x="3132" y="1"/>
                  </a:moveTo>
                  <a:lnTo>
                    <a:pt x="3132" y="1"/>
                  </a:lnTo>
                  <a:cubicBezTo>
                    <a:pt x="2232" y="868"/>
                    <a:pt x="896" y="1382"/>
                    <a:pt x="0" y="2254"/>
                  </a:cubicBezTo>
                  <a:lnTo>
                    <a:pt x="1945" y="5795"/>
                  </a:lnTo>
                  <a:lnTo>
                    <a:pt x="4913" y="3498"/>
                  </a:lnTo>
                  <a:cubicBezTo>
                    <a:pt x="4538" y="3231"/>
                    <a:pt x="3917" y="2720"/>
                    <a:pt x="3417" y="1891"/>
                  </a:cubicBezTo>
                  <a:cubicBezTo>
                    <a:pt x="2862" y="969"/>
                    <a:pt x="3167" y="464"/>
                    <a:pt x="3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8988;p73">
              <a:extLst>
                <a:ext uri="{FF2B5EF4-FFF2-40B4-BE49-F238E27FC236}">
                  <a16:creationId xmlns:a16="http://schemas.microsoft.com/office/drawing/2014/main" id="{41F35EF2-1698-F1B0-3FA2-A5AC94EADE1F}"/>
                </a:ext>
              </a:extLst>
            </p:cNvPr>
            <p:cNvSpPr/>
            <p:nvPr/>
          </p:nvSpPr>
          <p:spPr>
            <a:xfrm>
              <a:off x="4780592" y="3095577"/>
              <a:ext cx="212691" cy="198282"/>
            </a:xfrm>
            <a:custGeom>
              <a:avLst/>
              <a:gdLst/>
              <a:ahLst/>
              <a:cxnLst/>
              <a:rect l="l" t="t" r="r" b="b"/>
              <a:pathLst>
                <a:path w="7174" h="6688" extrusionOk="0">
                  <a:moveTo>
                    <a:pt x="4096" y="1"/>
                  </a:moveTo>
                  <a:cubicBezTo>
                    <a:pt x="3842" y="1"/>
                    <a:pt x="3582" y="136"/>
                    <a:pt x="3327" y="276"/>
                  </a:cubicBezTo>
                  <a:cubicBezTo>
                    <a:pt x="1907" y="1051"/>
                    <a:pt x="0" y="2794"/>
                    <a:pt x="1086" y="4779"/>
                  </a:cubicBezTo>
                  <a:cubicBezTo>
                    <a:pt x="1885" y="6240"/>
                    <a:pt x="3093" y="6687"/>
                    <a:pt x="4102" y="6687"/>
                  </a:cubicBezTo>
                  <a:cubicBezTo>
                    <a:pt x="5318" y="6685"/>
                    <a:pt x="7173" y="5119"/>
                    <a:pt x="6930" y="4193"/>
                  </a:cubicBezTo>
                  <a:cubicBezTo>
                    <a:pt x="6812" y="3739"/>
                    <a:pt x="6524" y="2947"/>
                    <a:pt x="5902" y="1945"/>
                  </a:cubicBezTo>
                  <a:cubicBezTo>
                    <a:pt x="5765" y="1723"/>
                    <a:pt x="5142" y="1246"/>
                    <a:pt x="5054" y="1016"/>
                  </a:cubicBezTo>
                  <a:cubicBezTo>
                    <a:pt x="4758" y="238"/>
                    <a:pt x="4432" y="1"/>
                    <a:pt x="4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8989;p73">
              <a:extLst>
                <a:ext uri="{FF2B5EF4-FFF2-40B4-BE49-F238E27FC236}">
                  <a16:creationId xmlns:a16="http://schemas.microsoft.com/office/drawing/2014/main" id="{400406C4-92DA-29B9-3DFB-BD9D1C562A37}"/>
                </a:ext>
              </a:extLst>
            </p:cNvPr>
            <p:cNvSpPr/>
            <p:nvPr/>
          </p:nvSpPr>
          <p:spPr>
            <a:xfrm>
              <a:off x="4724381" y="3129316"/>
              <a:ext cx="113224" cy="128018"/>
            </a:xfrm>
            <a:custGeom>
              <a:avLst/>
              <a:gdLst/>
              <a:ahLst/>
              <a:cxnLst/>
              <a:rect l="l" t="t" r="r" b="b"/>
              <a:pathLst>
                <a:path w="3819" h="4318" extrusionOk="0">
                  <a:moveTo>
                    <a:pt x="611" y="1"/>
                  </a:moveTo>
                  <a:cubicBezTo>
                    <a:pt x="482" y="1"/>
                    <a:pt x="380" y="77"/>
                    <a:pt x="315" y="258"/>
                  </a:cubicBezTo>
                  <a:cubicBezTo>
                    <a:pt x="0" y="1142"/>
                    <a:pt x="2076" y="3294"/>
                    <a:pt x="3436" y="4317"/>
                  </a:cubicBezTo>
                  <a:cubicBezTo>
                    <a:pt x="3436" y="4317"/>
                    <a:pt x="3818" y="2536"/>
                    <a:pt x="3165" y="2238"/>
                  </a:cubicBezTo>
                  <a:cubicBezTo>
                    <a:pt x="2619" y="1989"/>
                    <a:pt x="1268" y="1"/>
                    <a:pt x="6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8990;p73">
              <a:extLst>
                <a:ext uri="{FF2B5EF4-FFF2-40B4-BE49-F238E27FC236}">
                  <a16:creationId xmlns:a16="http://schemas.microsoft.com/office/drawing/2014/main" id="{A02E1F63-41C8-AF20-8406-EB27B4BF9608}"/>
                </a:ext>
              </a:extLst>
            </p:cNvPr>
            <p:cNvSpPr/>
            <p:nvPr/>
          </p:nvSpPr>
          <p:spPr>
            <a:xfrm>
              <a:off x="4745104" y="3059318"/>
              <a:ext cx="127425" cy="137268"/>
            </a:xfrm>
            <a:custGeom>
              <a:avLst/>
              <a:gdLst/>
              <a:ahLst/>
              <a:cxnLst/>
              <a:rect l="l" t="t" r="r" b="b"/>
              <a:pathLst>
                <a:path w="4298" h="4630" extrusionOk="0">
                  <a:moveTo>
                    <a:pt x="483" y="0"/>
                  </a:moveTo>
                  <a:cubicBezTo>
                    <a:pt x="350" y="0"/>
                    <a:pt x="247" y="106"/>
                    <a:pt x="187" y="357"/>
                  </a:cubicBezTo>
                  <a:cubicBezTo>
                    <a:pt x="0" y="1126"/>
                    <a:pt x="1130" y="4143"/>
                    <a:pt x="2711" y="4601"/>
                  </a:cubicBezTo>
                  <a:cubicBezTo>
                    <a:pt x="2777" y="4620"/>
                    <a:pt x="2843" y="4629"/>
                    <a:pt x="2907" y="4629"/>
                  </a:cubicBezTo>
                  <a:cubicBezTo>
                    <a:pt x="3669" y="4629"/>
                    <a:pt x="4298" y="3391"/>
                    <a:pt x="3376" y="2969"/>
                  </a:cubicBezTo>
                  <a:cubicBezTo>
                    <a:pt x="2561" y="2594"/>
                    <a:pt x="1144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8991;p73">
              <a:extLst>
                <a:ext uri="{FF2B5EF4-FFF2-40B4-BE49-F238E27FC236}">
                  <a16:creationId xmlns:a16="http://schemas.microsoft.com/office/drawing/2014/main" id="{AE14DA90-4ABA-57DB-BD72-6F890B5D6559}"/>
                </a:ext>
              </a:extLst>
            </p:cNvPr>
            <p:cNvSpPr/>
            <p:nvPr/>
          </p:nvSpPr>
          <p:spPr>
            <a:xfrm>
              <a:off x="4775671" y="3008739"/>
              <a:ext cx="136082" cy="159919"/>
            </a:xfrm>
            <a:custGeom>
              <a:avLst/>
              <a:gdLst/>
              <a:ahLst/>
              <a:cxnLst/>
              <a:rect l="l" t="t" r="r" b="b"/>
              <a:pathLst>
                <a:path w="4590" h="5394" extrusionOk="0">
                  <a:moveTo>
                    <a:pt x="1036" y="1"/>
                  </a:moveTo>
                  <a:cubicBezTo>
                    <a:pt x="1001" y="1"/>
                    <a:pt x="965" y="5"/>
                    <a:pt x="928" y="14"/>
                  </a:cubicBezTo>
                  <a:cubicBezTo>
                    <a:pt x="1" y="241"/>
                    <a:pt x="932" y="3531"/>
                    <a:pt x="2731" y="5258"/>
                  </a:cubicBezTo>
                  <a:cubicBezTo>
                    <a:pt x="2731" y="5258"/>
                    <a:pt x="3255" y="5393"/>
                    <a:pt x="3691" y="5393"/>
                  </a:cubicBezTo>
                  <a:cubicBezTo>
                    <a:pt x="4200" y="5393"/>
                    <a:pt x="4590" y="5209"/>
                    <a:pt x="3894" y="4413"/>
                  </a:cubicBezTo>
                  <a:cubicBezTo>
                    <a:pt x="2366" y="2658"/>
                    <a:pt x="1905" y="1"/>
                    <a:pt x="1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8992;p73">
              <a:extLst>
                <a:ext uri="{FF2B5EF4-FFF2-40B4-BE49-F238E27FC236}">
                  <a16:creationId xmlns:a16="http://schemas.microsoft.com/office/drawing/2014/main" id="{50C23F67-AD82-4117-C7C2-33F3058ED570}"/>
                </a:ext>
              </a:extLst>
            </p:cNvPr>
            <p:cNvSpPr/>
            <p:nvPr/>
          </p:nvSpPr>
          <p:spPr>
            <a:xfrm>
              <a:off x="4950087" y="3069724"/>
              <a:ext cx="78507" cy="159563"/>
            </a:xfrm>
            <a:custGeom>
              <a:avLst/>
              <a:gdLst/>
              <a:ahLst/>
              <a:cxnLst/>
              <a:rect l="l" t="t" r="r" b="b"/>
              <a:pathLst>
                <a:path w="2648" h="5382" extrusionOk="0">
                  <a:moveTo>
                    <a:pt x="1967" y="1"/>
                  </a:moveTo>
                  <a:cubicBezTo>
                    <a:pt x="1897" y="1"/>
                    <a:pt x="1822" y="16"/>
                    <a:pt x="1743" y="48"/>
                  </a:cubicBezTo>
                  <a:cubicBezTo>
                    <a:pt x="1183" y="279"/>
                    <a:pt x="0" y="2895"/>
                    <a:pt x="129" y="3819"/>
                  </a:cubicBezTo>
                  <a:cubicBezTo>
                    <a:pt x="256" y="4743"/>
                    <a:pt x="1224" y="5382"/>
                    <a:pt x="1224" y="5382"/>
                  </a:cubicBezTo>
                  <a:cubicBezTo>
                    <a:pt x="1264" y="4373"/>
                    <a:pt x="2558" y="1666"/>
                    <a:pt x="2606" y="1069"/>
                  </a:cubicBezTo>
                  <a:cubicBezTo>
                    <a:pt x="2648" y="556"/>
                    <a:pt x="2395" y="1"/>
                    <a:pt x="19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8993;p73">
              <a:extLst>
                <a:ext uri="{FF2B5EF4-FFF2-40B4-BE49-F238E27FC236}">
                  <a16:creationId xmlns:a16="http://schemas.microsoft.com/office/drawing/2014/main" id="{4BFAD775-7AD0-0F50-9C89-C6594712CFEA}"/>
                </a:ext>
              </a:extLst>
            </p:cNvPr>
            <p:cNvSpPr/>
            <p:nvPr/>
          </p:nvSpPr>
          <p:spPr>
            <a:xfrm>
              <a:off x="4850649" y="3010726"/>
              <a:ext cx="79781" cy="123096"/>
            </a:xfrm>
            <a:custGeom>
              <a:avLst/>
              <a:gdLst/>
              <a:ahLst/>
              <a:cxnLst/>
              <a:rect l="l" t="t" r="r" b="b"/>
              <a:pathLst>
                <a:path w="2691" h="4152" extrusionOk="0">
                  <a:moveTo>
                    <a:pt x="799" y="1"/>
                  </a:moveTo>
                  <a:cubicBezTo>
                    <a:pt x="387" y="1"/>
                    <a:pt x="0" y="388"/>
                    <a:pt x="181" y="1239"/>
                  </a:cubicBezTo>
                  <a:cubicBezTo>
                    <a:pt x="485" y="2682"/>
                    <a:pt x="781" y="3712"/>
                    <a:pt x="1293" y="4040"/>
                  </a:cubicBezTo>
                  <a:cubicBezTo>
                    <a:pt x="1422" y="4121"/>
                    <a:pt x="1574" y="4151"/>
                    <a:pt x="1729" y="4151"/>
                  </a:cubicBezTo>
                  <a:cubicBezTo>
                    <a:pt x="2194" y="4151"/>
                    <a:pt x="2691" y="3876"/>
                    <a:pt x="2691" y="3876"/>
                  </a:cubicBezTo>
                  <a:cubicBezTo>
                    <a:pt x="2356" y="3281"/>
                    <a:pt x="1805" y="1329"/>
                    <a:pt x="1515" y="540"/>
                  </a:cubicBezTo>
                  <a:cubicBezTo>
                    <a:pt x="1387" y="189"/>
                    <a:pt x="1087" y="1"/>
                    <a:pt x="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8994;p73">
              <a:extLst>
                <a:ext uri="{FF2B5EF4-FFF2-40B4-BE49-F238E27FC236}">
                  <a16:creationId xmlns:a16="http://schemas.microsoft.com/office/drawing/2014/main" id="{021CC058-C32F-0D51-7F7F-97E5BEFBCDC7}"/>
                </a:ext>
              </a:extLst>
            </p:cNvPr>
            <p:cNvSpPr/>
            <p:nvPr/>
          </p:nvSpPr>
          <p:spPr>
            <a:xfrm>
              <a:off x="6268452" y="3154012"/>
              <a:ext cx="146488" cy="142664"/>
            </a:xfrm>
            <a:custGeom>
              <a:avLst/>
              <a:gdLst/>
              <a:ahLst/>
              <a:cxnLst/>
              <a:rect l="l" t="t" r="r" b="b"/>
              <a:pathLst>
                <a:path w="4941" h="4812" extrusionOk="0">
                  <a:moveTo>
                    <a:pt x="1419" y="0"/>
                  </a:moveTo>
                  <a:cubicBezTo>
                    <a:pt x="1276" y="0"/>
                    <a:pt x="1153" y="44"/>
                    <a:pt x="1060" y="143"/>
                  </a:cubicBezTo>
                  <a:cubicBezTo>
                    <a:pt x="414" y="828"/>
                    <a:pt x="0" y="1342"/>
                    <a:pt x="0" y="1342"/>
                  </a:cubicBezTo>
                  <a:cubicBezTo>
                    <a:pt x="0" y="1342"/>
                    <a:pt x="2934" y="3667"/>
                    <a:pt x="3707" y="4811"/>
                  </a:cubicBezTo>
                  <a:lnTo>
                    <a:pt x="3707" y="4811"/>
                  </a:lnTo>
                  <a:cubicBezTo>
                    <a:pt x="3707" y="4809"/>
                    <a:pt x="4941" y="3448"/>
                    <a:pt x="4501" y="2222"/>
                  </a:cubicBezTo>
                  <a:cubicBezTo>
                    <a:pt x="4501" y="2222"/>
                    <a:pt x="2439" y="0"/>
                    <a:pt x="1419" y="0"/>
                  </a:cubicBezTo>
                  <a:close/>
                  <a:moveTo>
                    <a:pt x="3707" y="4811"/>
                  </a:moveTo>
                  <a:lnTo>
                    <a:pt x="3707" y="4811"/>
                  </a:lnTo>
                  <a:cubicBezTo>
                    <a:pt x="3707" y="4811"/>
                    <a:pt x="3707" y="4811"/>
                    <a:pt x="3707" y="4811"/>
                  </a:cubicBezTo>
                  <a:cubicBezTo>
                    <a:pt x="3707" y="4811"/>
                    <a:pt x="3707" y="4811"/>
                    <a:pt x="3707" y="481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8995;p73">
              <a:extLst>
                <a:ext uri="{FF2B5EF4-FFF2-40B4-BE49-F238E27FC236}">
                  <a16:creationId xmlns:a16="http://schemas.microsoft.com/office/drawing/2014/main" id="{E5A14B21-BBC6-B9BB-0BCF-9396A7B21D6D}"/>
                </a:ext>
              </a:extLst>
            </p:cNvPr>
            <p:cNvSpPr/>
            <p:nvPr/>
          </p:nvSpPr>
          <p:spPr>
            <a:xfrm>
              <a:off x="5861273" y="3191160"/>
              <a:ext cx="542727" cy="760666"/>
            </a:xfrm>
            <a:custGeom>
              <a:avLst/>
              <a:gdLst/>
              <a:ahLst/>
              <a:cxnLst/>
              <a:rect l="l" t="t" r="r" b="b"/>
              <a:pathLst>
                <a:path w="18306" h="25657" extrusionOk="0">
                  <a:moveTo>
                    <a:pt x="14056" y="1"/>
                  </a:moveTo>
                  <a:cubicBezTo>
                    <a:pt x="13941" y="1"/>
                    <a:pt x="13832" y="28"/>
                    <a:pt x="13731" y="87"/>
                  </a:cubicBezTo>
                  <a:cubicBezTo>
                    <a:pt x="11539" y="1354"/>
                    <a:pt x="11087" y="1596"/>
                    <a:pt x="9469" y="3731"/>
                  </a:cubicBezTo>
                  <a:cubicBezTo>
                    <a:pt x="4973" y="9663"/>
                    <a:pt x="2595" y="11930"/>
                    <a:pt x="1" y="14201"/>
                  </a:cubicBezTo>
                  <a:cubicBezTo>
                    <a:pt x="1" y="14201"/>
                    <a:pt x="2632" y="22321"/>
                    <a:pt x="4398" y="23094"/>
                  </a:cubicBezTo>
                  <a:cubicBezTo>
                    <a:pt x="6165" y="23868"/>
                    <a:pt x="6721" y="25657"/>
                    <a:pt x="6721" y="25657"/>
                  </a:cubicBezTo>
                  <a:cubicBezTo>
                    <a:pt x="6721" y="25657"/>
                    <a:pt x="11889" y="17982"/>
                    <a:pt x="15118" y="12840"/>
                  </a:cubicBezTo>
                  <a:cubicBezTo>
                    <a:pt x="17830" y="8520"/>
                    <a:pt x="18306" y="4952"/>
                    <a:pt x="17439" y="3556"/>
                  </a:cubicBezTo>
                  <a:cubicBezTo>
                    <a:pt x="17439" y="3556"/>
                    <a:pt x="15373" y="1"/>
                    <a:pt x="14056" y="1"/>
                  </a:cubicBezTo>
                  <a:close/>
                </a:path>
              </a:pathLst>
            </a:custGeom>
            <a:solidFill>
              <a:srgbClr val="E45B1C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8996;p73">
              <a:extLst>
                <a:ext uri="{FF2B5EF4-FFF2-40B4-BE49-F238E27FC236}">
                  <a16:creationId xmlns:a16="http://schemas.microsoft.com/office/drawing/2014/main" id="{72B7AAB6-038E-AE1C-79F0-E0D002AF6321}"/>
                </a:ext>
              </a:extLst>
            </p:cNvPr>
            <p:cNvSpPr/>
            <p:nvPr/>
          </p:nvSpPr>
          <p:spPr>
            <a:xfrm>
              <a:off x="6033436" y="3656685"/>
              <a:ext cx="58109" cy="189922"/>
            </a:xfrm>
            <a:custGeom>
              <a:avLst/>
              <a:gdLst/>
              <a:ahLst/>
              <a:cxnLst/>
              <a:rect l="l" t="t" r="r" b="b"/>
              <a:pathLst>
                <a:path w="1960" h="6406" fill="none" extrusionOk="0">
                  <a:moveTo>
                    <a:pt x="1960" y="6406"/>
                  </a:moveTo>
                  <a:cubicBezTo>
                    <a:pt x="1960" y="6406"/>
                    <a:pt x="1699" y="1878"/>
                    <a:pt x="1" y="0"/>
                  </a:cubicBezTo>
                </a:path>
              </a:pathLst>
            </a:custGeom>
            <a:noFill/>
            <a:ln w="5550" cap="rnd" cmpd="sng">
              <a:solidFill>
                <a:srgbClr val="A1544A">
                  <a:lumMod val="5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8997;p73">
              <a:extLst>
                <a:ext uri="{FF2B5EF4-FFF2-40B4-BE49-F238E27FC236}">
                  <a16:creationId xmlns:a16="http://schemas.microsoft.com/office/drawing/2014/main" id="{515D7BC6-B440-7E6F-B434-49052C9B8575}"/>
                </a:ext>
              </a:extLst>
            </p:cNvPr>
            <p:cNvSpPr/>
            <p:nvPr/>
          </p:nvSpPr>
          <p:spPr>
            <a:xfrm>
              <a:off x="5467406" y="4342136"/>
              <a:ext cx="623190" cy="97689"/>
            </a:xfrm>
            <a:custGeom>
              <a:avLst/>
              <a:gdLst/>
              <a:ahLst/>
              <a:cxnLst/>
              <a:rect l="l" t="t" r="r" b="b"/>
              <a:pathLst>
                <a:path w="21020" h="3295" extrusionOk="0">
                  <a:moveTo>
                    <a:pt x="19790" y="0"/>
                  </a:moveTo>
                  <a:cubicBezTo>
                    <a:pt x="18492" y="0"/>
                    <a:pt x="16180" y="603"/>
                    <a:pt x="13606" y="732"/>
                  </a:cubicBezTo>
                  <a:cubicBezTo>
                    <a:pt x="9417" y="941"/>
                    <a:pt x="73" y="2080"/>
                    <a:pt x="73" y="2080"/>
                  </a:cubicBezTo>
                  <a:cubicBezTo>
                    <a:pt x="73" y="2080"/>
                    <a:pt x="1" y="2554"/>
                    <a:pt x="832" y="2913"/>
                  </a:cubicBezTo>
                  <a:cubicBezTo>
                    <a:pt x="1316" y="3121"/>
                    <a:pt x="3786" y="3294"/>
                    <a:pt x="6895" y="3294"/>
                  </a:cubicBezTo>
                  <a:cubicBezTo>
                    <a:pt x="9128" y="3294"/>
                    <a:pt x="11692" y="3205"/>
                    <a:pt x="14087" y="2974"/>
                  </a:cubicBezTo>
                  <a:cubicBezTo>
                    <a:pt x="19600" y="2441"/>
                    <a:pt x="20987" y="1663"/>
                    <a:pt x="20987" y="1663"/>
                  </a:cubicBezTo>
                  <a:lnTo>
                    <a:pt x="20849" y="978"/>
                  </a:lnTo>
                  <a:cubicBezTo>
                    <a:pt x="21020" y="238"/>
                    <a:pt x="20605" y="0"/>
                    <a:pt x="19790" y="0"/>
                  </a:cubicBezTo>
                  <a:close/>
                </a:path>
              </a:pathLst>
            </a:custGeom>
            <a:solidFill>
              <a:srgbClr val="445DC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8998;p73">
              <a:extLst>
                <a:ext uri="{FF2B5EF4-FFF2-40B4-BE49-F238E27FC236}">
                  <a16:creationId xmlns:a16="http://schemas.microsoft.com/office/drawing/2014/main" id="{36472382-F5AE-E87F-17C4-2CED87D21FC9}"/>
                </a:ext>
              </a:extLst>
            </p:cNvPr>
            <p:cNvSpPr/>
            <p:nvPr/>
          </p:nvSpPr>
          <p:spPr>
            <a:xfrm>
              <a:off x="5390560" y="3610079"/>
              <a:ext cx="695501" cy="793753"/>
            </a:xfrm>
            <a:custGeom>
              <a:avLst/>
              <a:gdLst/>
              <a:ahLst/>
              <a:cxnLst/>
              <a:rect l="l" t="t" r="r" b="b"/>
              <a:pathLst>
                <a:path w="23459" h="26773" extrusionOk="0">
                  <a:moveTo>
                    <a:pt x="23436" y="25320"/>
                  </a:moveTo>
                  <a:cubicBezTo>
                    <a:pt x="23440" y="25549"/>
                    <a:pt x="23443" y="25670"/>
                    <a:pt x="23443" y="25670"/>
                  </a:cubicBezTo>
                  <a:cubicBezTo>
                    <a:pt x="23458" y="25537"/>
                    <a:pt x="23455" y="25421"/>
                    <a:pt x="23436" y="25320"/>
                  </a:cubicBezTo>
                  <a:close/>
                  <a:moveTo>
                    <a:pt x="5906" y="0"/>
                  </a:moveTo>
                  <a:lnTo>
                    <a:pt x="0" y="7576"/>
                  </a:lnTo>
                  <a:cubicBezTo>
                    <a:pt x="0" y="7576"/>
                    <a:pt x="3235" y="8729"/>
                    <a:pt x="1685" y="13780"/>
                  </a:cubicBezTo>
                  <a:cubicBezTo>
                    <a:pt x="634" y="17196"/>
                    <a:pt x="775" y="26496"/>
                    <a:pt x="2665" y="26772"/>
                  </a:cubicBezTo>
                  <a:cubicBezTo>
                    <a:pt x="2665" y="26772"/>
                    <a:pt x="7349" y="26630"/>
                    <a:pt x="17932" y="25373"/>
                  </a:cubicBezTo>
                  <a:cubicBezTo>
                    <a:pt x="19699" y="25163"/>
                    <a:pt x="21327" y="24737"/>
                    <a:pt x="22350" y="24737"/>
                  </a:cubicBezTo>
                  <a:cubicBezTo>
                    <a:pt x="22957" y="24737"/>
                    <a:pt x="23351" y="24887"/>
                    <a:pt x="23436" y="25320"/>
                  </a:cubicBezTo>
                  <a:lnTo>
                    <a:pt x="23436" y="25320"/>
                  </a:lnTo>
                  <a:cubicBezTo>
                    <a:pt x="23413" y="24259"/>
                    <a:pt x="23348" y="20877"/>
                    <a:pt x="23322" y="16476"/>
                  </a:cubicBezTo>
                  <a:cubicBezTo>
                    <a:pt x="23295" y="11703"/>
                    <a:pt x="23322" y="10213"/>
                    <a:pt x="23109" y="7362"/>
                  </a:cubicBezTo>
                  <a:cubicBezTo>
                    <a:pt x="23109" y="7362"/>
                    <a:pt x="21759" y="284"/>
                    <a:pt x="16528" y="284"/>
                  </a:cubicBezTo>
                  <a:cubicBezTo>
                    <a:pt x="16487" y="284"/>
                    <a:pt x="16445" y="285"/>
                    <a:pt x="16404" y="286"/>
                  </a:cubicBezTo>
                  <a:lnTo>
                    <a:pt x="9664" y="523"/>
                  </a:lnTo>
                  <a:lnTo>
                    <a:pt x="5906" y="0"/>
                  </a:lnTo>
                  <a:close/>
                </a:path>
              </a:pathLst>
            </a:custGeom>
            <a:solidFill>
              <a:srgbClr val="E45B1C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8999;p73">
              <a:extLst>
                <a:ext uri="{FF2B5EF4-FFF2-40B4-BE49-F238E27FC236}">
                  <a16:creationId xmlns:a16="http://schemas.microsoft.com/office/drawing/2014/main" id="{6E43480A-82DA-D893-AF2A-18CA588E58F1}"/>
                </a:ext>
              </a:extLst>
            </p:cNvPr>
            <p:cNvSpPr/>
            <p:nvPr/>
          </p:nvSpPr>
          <p:spPr>
            <a:xfrm>
              <a:off x="5876868" y="3607233"/>
              <a:ext cx="205042" cy="383224"/>
            </a:xfrm>
            <a:custGeom>
              <a:avLst/>
              <a:gdLst/>
              <a:ahLst/>
              <a:cxnLst/>
              <a:rect l="l" t="t" r="r" b="b"/>
              <a:pathLst>
                <a:path w="6916" h="12926" extrusionOk="0">
                  <a:moveTo>
                    <a:pt x="1420" y="0"/>
                  </a:moveTo>
                  <a:cubicBezTo>
                    <a:pt x="935" y="0"/>
                    <a:pt x="450" y="121"/>
                    <a:pt x="1" y="382"/>
                  </a:cubicBezTo>
                  <a:cubicBezTo>
                    <a:pt x="1" y="382"/>
                    <a:pt x="878" y="881"/>
                    <a:pt x="2418" y="2881"/>
                  </a:cubicBezTo>
                  <a:cubicBezTo>
                    <a:pt x="3958" y="4879"/>
                    <a:pt x="6915" y="12925"/>
                    <a:pt x="6915" y="12925"/>
                  </a:cubicBezTo>
                  <a:cubicBezTo>
                    <a:pt x="6915" y="12925"/>
                    <a:pt x="6753" y="11043"/>
                    <a:pt x="6706" y="7458"/>
                  </a:cubicBezTo>
                  <a:cubicBezTo>
                    <a:pt x="6656" y="3870"/>
                    <a:pt x="4558" y="1559"/>
                    <a:pt x="3521" y="758"/>
                  </a:cubicBezTo>
                  <a:cubicBezTo>
                    <a:pt x="2897" y="277"/>
                    <a:pt x="2157" y="0"/>
                    <a:pt x="1420" y="0"/>
                  </a:cubicBezTo>
                  <a:close/>
                </a:path>
              </a:pathLst>
            </a:custGeom>
            <a:solidFill>
              <a:srgbClr val="7895F4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000;p73">
              <a:extLst>
                <a:ext uri="{FF2B5EF4-FFF2-40B4-BE49-F238E27FC236}">
                  <a16:creationId xmlns:a16="http://schemas.microsoft.com/office/drawing/2014/main" id="{80B64C2B-0046-61D8-E4AF-471FC68FB967}"/>
                </a:ext>
              </a:extLst>
            </p:cNvPr>
            <p:cNvSpPr/>
            <p:nvPr/>
          </p:nvSpPr>
          <p:spPr>
            <a:xfrm>
              <a:off x="5866402" y="3574591"/>
              <a:ext cx="217168" cy="418712"/>
            </a:xfrm>
            <a:custGeom>
              <a:avLst/>
              <a:gdLst/>
              <a:ahLst/>
              <a:cxnLst/>
              <a:rect l="l" t="t" r="r" b="b"/>
              <a:pathLst>
                <a:path w="7325" h="14123" fill="none" extrusionOk="0">
                  <a:moveTo>
                    <a:pt x="7286" y="14123"/>
                  </a:moveTo>
                  <a:cubicBezTo>
                    <a:pt x="7286" y="14123"/>
                    <a:pt x="4746" y="6054"/>
                    <a:pt x="3376" y="3801"/>
                  </a:cubicBezTo>
                  <a:cubicBezTo>
                    <a:pt x="1905" y="1377"/>
                    <a:pt x="0" y="1509"/>
                    <a:pt x="0" y="1509"/>
                  </a:cubicBezTo>
                  <a:cubicBezTo>
                    <a:pt x="2283" y="0"/>
                    <a:pt x="4911" y="493"/>
                    <a:pt x="6156" y="4248"/>
                  </a:cubicBezTo>
                  <a:cubicBezTo>
                    <a:pt x="6717" y="5936"/>
                    <a:pt x="7082" y="7767"/>
                    <a:pt x="7325" y="9949"/>
                  </a:cubicBezTo>
                </a:path>
              </a:pathLst>
            </a:custGeom>
            <a:noFill/>
            <a:ln w="10300" cap="rnd" cmpd="sng">
              <a:solidFill>
                <a:srgbClr val="A1544A">
                  <a:lumMod val="5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001;p73">
              <a:extLst>
                <a:ext uri="{FF2B5EF4-FFF2-40B4-BE49-F238E27FC236}">
                  <a16:creationId xmlns:a16="http://schemas.microsoft.com/office/drawing/2014/main" id="{A6941753-CF0F-0360-9C59-FD922BD8191D}"/>
                </a:ext>
              </a:extLst>
            </p:cNvPr>
            <p:cNvSpPr/>
            <p:nvPr/>
          </p:nvSpPr>
          <p:spPr>
            <a:xfrm>
              <a:off x="5613746" y="3515356"/>
              <a:ext cx="265197" cy="156064"/>
            </a:xfrm>
            <a:custGeom>
              <a:avLst/>
              <a:gdLst/>
              <a:ahLst/>
              <a:cxnLst/>
              <a:rect l="l" t="t" r="r" b="b"/>
              <a:pathLst>
                <a:path w="8945" h="5264" extrusionOk="0">
                  <a:moveTo>
                    <a:pt x="1" y="0"/>
                  </a:moveTo>
                  <a:lnTo>
                    <a:pt x="1692" y="3873"/>
                  </a:lnTo>
                  <a:cubicBezTo>
                    <a:pt x="2581" y="4814"/>
                    <a:pt x="5093" y="5264"/>
                    <a:pt x="6281" y="5264"/>
                  </a:cubicBezTo>
                  <a:cubicBezTo>
                    <a:pt x="6458" y="5264"/>
                    <a:pt x="6606" y="5254"/>
                    <a:pt x="6714" y="5234"/>
                  </a:cubicBezTo>
                  <a:cubicBezTo>
                    <a:pt x="7927" y="5012"/>
                    <a:pt x="8945" y="4621"/>
                    <a:pt x="8725" y="4301"/>
                  </a:cubicBezTo>
                  <a:cubicBezTo>
                    <a:pt x="8383" y="3185"/>
                    <a:pt x="7844" y="1277"/>
                    <a:pt x="7505" y="16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002;p73">
              <a:extLst>
                <a:ext uri="{FF2B5EF4-FFF2-40B4-BE49-F238E27FC236}">
                  <a16:creationId xmlns:a16="http://schemas.microsoft.com/office/drawing/2014/main" id="{F7EF9F3E-3663-AC0D-A307-2EC0571A60DD}"/>
                </a:ext>
              </a:extLst>
            </p:cNvPr>
            <p:cNvSpPr/>
            <p:nvPr/>
          </p:nvSpPr>
          <p:spPr>
            <a:xfrm>
              <a:off x="5616267" y="3513992"/>
              <a:ext cx="250195" cy="105338"/>
            </a:xfrm>
            <a:custGeom>
              <a:avLst/>
              <a:gdLst/>
              <a:ahLst/>
              <a:cxnLst/>
              <a:rect l="l" t="t" r="r" b="b"/>
              <a:pathLst>
                <a:path w="8439" h="3553" extrusionOk="0">
                  <a:moveTo>
                    <a:pt x="0" y="1"/>
                  </a:moveTo>
                  <a:lnTo>
                    <a:pt x="8439" y="3553"/>
                  </a:lnTo>
                  <a:lnTo>
                    <a:pt x="8439" y="3553"/>
                  </a:lnTo>
                  <a:lnTo>
                    <a:pt x="7418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42424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003;p73">
              <a:extLst>
                <a:ext uri="{FF2B5EF4-FFF2-40B4-BE49-F238E27FC236}">
                  <a16:creationId xmlns:a16="http://schemas.microsoft.com/office/drawing/2014/main" id="{84F1C58D-4ADB-0D9C-4DD0-8C24B15769FB}"/>
                </a:ext>
              </a:extLst>
            </p:cNvPr>
            <p:cNvSpPr/>
            <p:nvPr/>
          </p:nvSpPr>
          <p:spPr>
            <a:xfrm>
              <a:off x="5519616" y="2918552"/>
              <a:ext cx="416518" cy="292888"/>
            </a:xfrm>
            <a:custGeom>
              <a:avLst/>
              <a:gdLst/>
              <a:ahLst/>
              <a:cxnLst/>
              <a:rect l="l" t="t" r="r" b="b"/>
              <a:pathLst>
                <a:path w="14049" h="9879" extrusionOk="0">
                  <a:moveTo>
                    <a:pt x="7282" y="0"/>
                  </a:moveTo>
                  <a:cubicBezTo>
                    <a:pt x="6684" y="0"/>
                    <a:pt x="6010" y="227"/>
                    <a:pt x="5323" y="773"/>
                  </a:cubicBezTo>
                  <a:cubicBezTo>
                    <a:pt x="3162" y="2491"/>
                    <a:pt x="782" y="6450"/>
                    <a:pt x="0" y="9879"/>
                  </a:cubicBezTo>
                  <a:cubicBezTo>
                    <a:pt x="0" y="9879"/>
                    <a:pt x="10252" y="7807"/>
                    <a:pt x="10592" y="7471"/>
                  </a:cubicBezTo>
                  <a:cubicBezTo>
                    <a:pt x="10933" y="7133"/>
                    <a:pt x="14049" y="4091"/>
                    <a:pt x="13185" y="3082"/>
                  </a:cubicBezTo>
                  <a:cubicBezTo>
                    <a:pt x="12932" y="2788"/>
                    <a:pt x="12488" y="2684"/>
                    <a:pt x="11987" y="2684"/>
                  </a:cubicBezTo>
                  <a:cubicBezTo>
                    <a:pt x="10774" y="2684"/>
                    <a:pt x="9224" y="3294"/>
                    <a:pt x="9224" y="3294"/>
                  </a:cubicBezTo>
                  <a:cubicBezTo>
                    <a:pt x="10053" y="1781"/>
                    <a:pt x="8961" y="0"/>
                    <a:pt x="7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004;p73">
              <a:extLst>
                <a:ext uri="{FF2B5EF4-FFF2-40B4-BE49-F238E27FC236}">
                  <a16:creationId xmlns:a16="http://schemas.microsoft.com/office/drawing/2014/main" id="{583BB69A-6B4B-C075-77B9-3336EDC8B2FF}"/>
                </a:ext>
              </a:extLst>
            </p:cNvPr>
            <p:cNvSpPr/>
            <p:nvPr/>
          </p:nvSpPr>
          <p:spPr>
            <a:xfrm>
              <a:off x="5850689" y="3069872"/>
              <a:ext cx="105427" cy="161549"/>
            </a:xfrm>
            <a:custGeom>
              <a:avLst/>
              <a:gdLst/>
              <a:ahLst/>
              <a:cxnLst/>
              <a:rect l="l" t="t" r="r" b="b"/>
              <a:pathLst>
                <a:path w="3556" h="5449" extrusionOk="0">
                  <a:moveTo>
                    <a:pt x="1474" y="0"/>
                  </a:moveTo>
                  <a:cubicBezTo>
                    <a:pt x="818" y="0"/>
                    <a:pt x="241" y="819"/>
                    <a:pt x="0" y="1518"/>
                  </a:cubicBezTo>
                  <a:lnTo>
                    <a:pt x="3556" y="5449"/>
                  </a:lnTo>
                  <a:cubicBezTo>
                    <a:pt x="3556" y="5449"/>
                    <a:pt x="3420" y="3088"/>
                    <a:pt x="3028" y="1927"/>
                  </a:cubicBezTo>
                  <a:cubicBezTo>
                    <a:pt x="2543" y="495"/>
                    <a:pt x="1985" y="0"/>
                    <a:pt x="14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005;p73">
              <a:extLst>
                <a:ext uri="{FF2B5EF4-FFF2-40B4-BE49-F238E27FC236}">
                  <a16:creationId xmlns:a16="http://schemas.microsoft.com/office/drawing/2014/main" id="{A94A3931-7772-08BC-D3F2-FA566E405A53}"/>
                </a:ext>
              </a:extLst>
            </p:cNvPr>
            <p:cNvSpPr/>
            <p:nvPr/>
          </p:nvSpPr>
          <p:spPr>
            <a:xfrm>
              <a:off x="5481311" y="3087305"/>
              <a:ext cx="513999" cy="470565"/>
            </a:xfrm>
            <a:custGeom>
              <a:avLst/>
              <a:gdLst/>
              <a:ahLst/>
              <a:cxnLst/>
              <a:rect l="l" t="t" r="r" b="b"/>
              <a:pathLst>
                <a:path w="17337" h="15872" extrusionOk="0">
                  <a:moveTo>
                    <a:pt x="9937" y="1"/>
                  </a:moveTo>
                  <a:cubicBezTo>
                    <a:pt x="8890" y="1"/>
                    <a:pt x="7700" y="111"/>
                    <a:pt x="6636" y="274"/>
                  </a:cubicBezTo>
                  <a:cubicBezTo>
                    <a:pt x="3316" y="782"/>
                    <a:pt x="0" y="3900"/>
                    <a:pt x="1290" y="9114"/>
                  </a:cubicBezTo>
                  <a:cubicBezTo>
                    <a:pt x="2498" y="14010"/>
                    <a:pt x="4410" y="15872"/>
                    <a:pt x="8532" y="15872"/>
                  </a:cubicBezTo>
                  <a:cubicBezTo>
                    <a:pt x="8966" y="15872"/>
                    <a:pt x="9424" y="15851"/>
                    <a:pt x="9909" y="15811"/>
                  </a:cubicBezTo>
                  <a:cubicBezTo>
                    <a:pt x="15578" y="15345"/>
                    <a:pt x="17230" y="10793"/>
                    <a:pt x="17279" y="8313"/>
                  </a:cubicBezTo>
                  <a:cubicBezTo>
                    <a:pt x="17337" y="5470"/>
                    <a:pt x="14630" y="828"/>
                    <a:pt x="11743" y="161"/>
                  </a:cubicBezTo>
                  <a:cubicBezTo>
                    <a:pt x="11254" y="49"/>
                    <a:pt x="10626" y="1"/>
                    <a:pt x="9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9006;p73">
              <a:extLst>
                <a:ext uri="{FF2B5EF4-FFF2-40B4-BE49-F238E27FC236}">
                  <a16:creationId xmlns:a16="http://schemas.microsoft.com/office/drawing/2014/main" id="{461EA504-42B3-F69B-7DD2-2291288CAC7B}"/>
                </a:ext>
              </a:extLst>
            </p:cNvPr>
            <p:cNvSpPr/>
            <p:nvPr/>
          </p:nvSpPr>
          <p:spPr>
            <a:xfrm>
              <a:off x="5595484" y="3269578"/>
              <a:ext cx="104092" cy="110140"/>
            </a:xfrm>
            <a:custGeom>
              <a:avLst/>
              <a:gdLst/>
              <a:ahLst/>
              <a:cxnLst/>
              <a:rect l="l" t="t" r="r" b="b"/>
              <a:pathLst>
                <a:path w="3511" h="3715" extrusionOk="0">
                  <a:moveTo>
                    <a:pt x="1760" y="1"/>
                  </a:moveTo>
                  <a:cubicBezTo>
                    <a:pt x="828" y="1"/>
                    <a:pt x="58" y="800"/>
                    <a:pt x="29" y="1809"/>
                  </a:cubicBezTo>
                  <a:cubicBezTo>
                    <a:pt x="1" y="2834"/>
                    <a:pt x="750" y="3687"/>
                    <a:pt x="1705" y="3714"/>
                  </a:cubicBezTo>
                  <a:cubicBezTo>
                    <a:pt x="1720" y="3714"/>
                    <a:pt x="1735" y="3714"/>
                    <a:pt x="1750" y="3714"/>
                  </a:cubicBezTo>
                  <a:cubicBezTo>
                    <a:pt x="2682" y="3714"/>
                    <a:pt x="3455" y="2914"/>
                    <a:pt x="3482" y="1906"/>
                  </a:cubicBezTo>
                  <a:cubicBezTo>
                    <a:pt x="3511" y="880"/>
                    <a:pt x="2762" y="28"/>
                    <a:pt x="1808" y="1"/>
                  </a:cubicBezTo>
                  <a:cubicBezTo>
                    <a:pt x="1792" y="1"/>
                    <a:pt x="1776" y="1"/>
                    <a:pt x="1760" y="1"/>
                  </a:cubicBezTo>
                  <a:close/>
                </a:path>
              </a:pathLst>
            </a:custGeom>
            <a:solidFill>
              <a:srgbClr val="D7AEAC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9007;p73">
              <a:extLst>
                <a:ext uri="{FF2B5EF4-FFF2-40B4-BE49-F238E27FC236}">
                  <a16:creationId xmlns:a16="http://schemas.microsoft.com/office/drawing/2014/main" id="{0F4829C5-9BBF-F183-6AA5-C53D91A63330}"/>
                </a:ext>
              </a:extLst>
            </p:cNvPr>
            <p:cNvSpPr/>
            <p:nvPr/>
          </p:nvSpPr>
          <p:spPr>
            <a:xfrm>
              <a:off x="5904529" y="3232281"/>
              <a:ext cx="72636" cy="88587"/>
            </a:xfrm>
            <a:custGeom>
              <a:avLst/>
              <a:gdLst/>
              <a:ahLst/>
              <a:cxnLst/>
              <a:rect l="l" t="t" r="r" b="b"/>
              <a:pathLst>
                <a:path w="2450" h="2988" extrusionOk="0">
                  <a:moveTo>
                    <a:pt x="922" y="1"/>
                  </a:moveTo>
                  <a:cubicBezTo>
                    <a:pt x="845" y="1"/>
                    <a:pt x="769" y="13"/>
                    <a:pt x="696" y="40"/>
                  </a:cubicBezTo>
                  <a:cubicBezTo>
                    <a:pt x="182" y="228"/>
                    <a:pt x="1" y="1031"/>
                    <a:pt x="291" y="1833"/>
                  </a:cubicBezTo>
                  <a:cubicBezTo>
                    <a:pt x="542" y="2522"/>
                    <a:pt x="1059" y="2987"/>
                    <a:pt x="1525" y="2987"/>
                  </a:cubicBezTo>
                  <a:cubicBezTo>
                    <a:pt x="1603" y="2987"/>
                    <a:pt x="1679" y="2974"/>
                    <a:pt x="1752" y="2948"/>
                  </a:cubicBezTo>
                  <a:cubicBezTo>
                    <a:pt x="2268" y="2761"/>
                    <a:pt x="2449" y="1958"/>
                    <a:pt x="2157" y="1156"/>
                  </a:cubicBezTo>
                  <a:cubicBezTo>
                    <a:pt x="1908" y="466"/>
                    <a:pt x="1390" y="1"/>
                    <a:pt x="922" y="1"/>
                  </a:cubicBezTo>
                  <a:close/>
                </a:path>
              </a:pathLst>
            </a:custGeom>
            <a:solidFill>
              <a:srgbClr val="D7AEAC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9008;p73">
              <a:extLst>
                <a:ext uri="{FF2B5EF4-FFF2-40B4-BE49-F238E27FC236}">
                  <a16:creationId xmlns:a16="http://schemas.microsoft.com/office/drawing/2014/main" id="{3D4A0DAE-A498-8C14-4796-0E102FA976CE}"/>
                </a:ext>
              </a:extLst>
            </p:cNvPr>
            <p:cNvSpPr/>
            <p:nvPr/>
          </p:nvSpPr>
          <p:spPr>
            <a:xfrm>
              <a:off x="5437611" y="3078589"/>
              <a:ext cx="205042" cy="454911"/>
            </a:xfrm>
            <a:custGeom>
              <a:avLst/>
              <a:gdLst/>
              <a:ahLst/>
              <a:cxnLst/>
              <a:rect l="l" t="t" r="r" b="b"/>
              <a:pathLst>
                <a:path w="6916" h="15344" extrusionOk="0">
                  <a:moveTo>
                    <a:pt x="2000" y="0"/>
                  </a:moveTo>
                  <a:cubicBezTo>
                    <a:pt x="1695" y="0"/>
                    <a:pt x="1391" y="252"/>
                    <a:pt x="1124" y="923"/>
                  </a:cubicBezTo>
                  <a:cubicBezTo>
                    <a:pt x="1" y="3745"/>
                    <a:pt x="1361" y="7767"/>
                    <a:pt x="1361" y="7767"/>
                  </a:cubicBezTo>
                  <a:cubicBezTo>
                    <a:pt x="1361" y="7767"/>
                    <a:pt x="708" y="8066"/>
                    <a:pt x="839" y="9353"/>
                  </a:cubicBezTo>
                  <a:cubicBezTo>
                    <a:pt x="965" y="10640"/>
                    <a:pt x="4889" y="14740"/>
                    <a:pt x="5238" y="14981"/>
                  </a:cubicBezTo>
                  <a:cubicBezTo>
                    <a:pt x="5599" y="15233"/>
                    <a:pt x="5839" y="15344"/>
                    <a:pt x="5982" y="15344"/>
                  </a:cubicBezTo>
                  <a:cubicBezTo>
                    <a:pt x="6916" y="15344"/>
                    <a:pt x="3758" y="10658"/>
                    <a:pt x="3374" y="10093"/>
                  </a:cubicBezTo>
                  <a:lnTo>
                    <a:pt x="3374" y="10093"/>
                  </a:lnTo>
                  <a:cubicBezTo>
                    <a:pt x="3480" y="10241"/>
                    <a:pt x="3576" y="10303"/>
                    <a:pt x="3662" y="10303"/>
                  </a:cubicBezTo>
                  <a:cubicBezTo>
                    <a:pt x="4001" y="10303"/>
                    <a:pt x="4194" y="9330"/>
                    <a:pt x="4328" y="8806"/>
                  </a:cubicBezTo>
                  <a:cubicBezTo>
                    <a:pt x="4600" y="7732"/>
                    <a:pt x="3057" y="6421"/>
                    <a:pt x="3057" y="6421"/>
                  </a:cubicBezTo>
                  <a:cubicBezTo>
                    <a:pt x="3057" y="6421"/>
                    <a:pt x="4192" y="4467"/>
                    <a:pt x="4548" y="3298"/>
                  </a:cubicBezTo>
                  <a:cubicBezTo>
                    <a:pt x="4796" y="2480"/>
                    <a:pt x="4647" y="2022"/>
                    <a:pt x="4333" y="2022"/>
                  </a:cubicBezTo>
                  <a:cubicBezTo>
                    <a:pt x="4198" y="2022"/>
                    <a:pt x="4033" y="2107"/>
                    <a:pt x="3856" y="2284"/>
                  </a:cubicBezTo>
                  <a:cubicBezTo>
                    <a:pt x="3856" y="2284"/>
                    <a:pt x="2920" y="0"/>
                    <a:pt x="2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9009;p73">
              <a:extLst>
                <a:ext uri="{FF2B5EF4-FFF2-40B4-BE49-F238E27FC236}">
                  <a16:creationId xmlns:a16="http://schemas.microsoft.com/office/drawing/2014/main" id="{3FBF5A90-DB39-4E49-7443-4D25B8300F75}"/>
                </a:ext>
              </a:extLst>
            </p:cNvPr>
            <p:cNvSpPr/>
            <p:nvPr/>
          </p:nvSpPr>
          <p:spPr>
            <a:xfrm>
              <a:off x="5842477" y="3119680"/>
              <a:ext cx="77647" cy="44916"/>
            </a:xfrm>
            <a:custGeom>
              <a:avLst/>
              <a:gdLst/>
              <a:ahLst/>
              <a:cxnLst/>
              <a:rect l="l" t="t" r="r" b="b"/>
              <a:pathLst>
                <a:path w="2619" h="1515" extrusionOk="0">
                  <a:moveTo>
                    <a:pt x="667" y="530"/>
                  </a:moveTo>
                  <a:cubicBezTo>
                    <a:pt x="666" y="531"/>
                    <a:pt x="665" y="531"/>
                    <a:pt x="665" y="532"/>
                  </a:cubicBezTo>
                  <a:cubicBezTo>
                    <a:pt x="665" y="531"/>
                    <a:pt x="666" y="530"/>
                    <a:pt x="667" y="530"/>
                  </a:cubicBezTo>
                  <a:close/>
                  <a:moveTo>
                    <a:pt x="819" y="0"/>
                  </a:moveTo>
                  <a:cubicBezTo>
                    <a:pt x="701" y="0"/>
                    <a:pt x="583" y="26"/>
                    <a:pt x="467" y="86"/>
                  </a:cubicBezTo>
                  <a:cubicBezTo>
                    <a:pt x="342" y="152"/>
                    <a:pt x="246" y="257"/>
                    <a:pt x="168" y="377"/>
                  </a:cubicBezTo>
                  <a:cubicBezTo>
                    <a:pt x="68" y="534"/>
                    <a:pt x="34" y="706"/>
                    <a:pt x="15" y="891"/>
                  </a:cubicBezTo>
                  <a:cubicBezTo>
                    <a:pt x="1" y="1006"/>
                    <a:pt x="111" y="1080"/>
                    <a:pt x="215" y="1080"/>
                  </a:cubicBezTo>
                  <a:cubicBezTo>
                    <a:pt x="280" y="1080"/>
                    <a:pt x="342" y="1052"/>
                    <a:pt x="371" y="988"/>
                  </a:cubicBezTo>
                  <a:cubicBezTo>
                    <a:pt x="423" y="873"/>
                    <a:pt x="488" y="759"/>
                    <a:pt x="555" y="653"/>
                  </a:cubicBezTo>
                  <a:cubicBezTo>
                    <a:pt x="560" y="646"/>
                    <a:pt x="581" y="618"/>
                    <a:pt x="585" y="613"/>
                  </a:cubicBezTo>
                  <a:lnTo>
                    <a:pt x="585" y="613"/>
                  </a:lnTo>
                  <a:cubicBezTo>
                    <a:pt x="597" y="599"/>
                    <a:pt x="609" y="585"/>
                    <a:pt x="622" y="572"/>
                  </a:cubicBezTo>
                  <a:cubicBezTo>
                    <a:pt x="638" y="556"/>
                    <a:pt x="656" y="542"/>
                    <a:pt x="670" y="528"/>
                  </a:cubicBezTo>
                  <a:cubicBezTo>
                    <a:pt x="671" y="528"/>
                    <a:pt x="671" y="527"/>
                    <a:pt x="672" y="526"/>
                  </a:cubicBezTo>
                  <a:lnTo>
                    <a:pt x="672" y="526"/>
                  </a:lnTo>
                  <a:cubicBezTo>
                    <a:pt x="678" y="522"/>
                    <a:pt x="685" y="517"/>
                    <a:pt x="693" y="512"/>
                  </a:cubicBezTo>
                  <a:cubicBezTo>
                    <a:pt x="704" y="506"/>
                    <a:pt x="741" y="490"/>
                    <a:pt x="736" y="490"/>
                  </a:cubicBezTo>
                  <a:lnTo>
                    <a:pt x="736" y="490"/>
                  </a:lnTo>
                  <a:cubicBezTo>
                    <a:pt x="734" y="490"/>
                    <a:pt x="726" y="493"/>
                    <a:pt x="709" y="498"/>
                  </a:cubicBezTo>
                  <a:cubicBezTo>
                    <a:pt x="723" y="493"/>
                    <a:pt x="738" y="488"/>
                    <a:pt x="754" y="484"/>
                  </a:cubicBezTo>
                  <a:cubicBezTo>
                    <a:pt x="771" y="478"/>
                    <a:pt x="790" y="476"/>
                    <a:pt x="809" y="472"/>
                  </a:cubicBezTo>
                  <a:lnTo>
                    <a:pt x="809" y="472"/>
                  </a:lnTo>
                  <a:cubicBezTo>
                    <a:pt x="794" y="476"/>
                    <a:pt x="790" y="477"/>
                    <a:pt x="793" y="477"/>
                  </a:cubicBezTo>
                  <a:cubicBezTo>
                    <a:pt x="798" y="477"/>
                    <a:pt x="820" y="474"/>
                    <a:pt x="835" y="474"/>
                  </a:cubicBezTo>
                  <a:cubicBezTo>
                    <a:pt x="855" y="474"/>
                    <a:pt x="876" y="475"/>
                    <a:pt x="895" y="475"/>
                  </a:cubicBezTo>
                  <a:cubicBezTo>
                    <a:pt x="896" y="475"/>
                    <a:pt x="897" y="475"/>
                    <a:pt x="898" y="475"/>
                  </a:cubicBezTo>
                  <a:lnTo>
                    <a:pt x="898" y="475"/>
                  </a:lnTo>
                  <a:cubicBezTo>
                    <a:pt x="902" y="476"/>
                    <a:pt x="906" y="477"/>
                    <a:pt x="911" y="477"/>
                  </a:cubicBezTo>
                  <a:cubicBezTo>
                    <a:pt x="955" y="486"/>
                    <a:pt x="999" y="497"/>
                    <a:pt x="1039" y="512"/>
                  </a:cubicBezTo>
                  <a:cubicBezTo>
                    <a:pt x="1061" y="519"/>
                    <a:pt x="1082" y="528"/>
                    <a:pt x="1101" y="537"/>
                  </a:cubicBezTo>
                  <a:cubicBezTo>
                    <a:pt x="1090" y="532"/>
                    <a:pt x="1085" y="530"/>
                    <a:pt x="1085" y="530"/>
                  </a:cubicBezTo>
                  <a:lnTo>
                    <a:pt x="1085" y="530"/>
                  </a:lnTo>
                  <a:cubicBezTo>
                    <a:pt x="1085" y="530"/>
                    <a:pt x="1114" y="543"/>
                    <a:pt x="1126" y="549"/>
                  </a:cubicBezTo>
                  <a:cubicBezTo>
                    <a:pt x="1171" y="572"/>
                    <a:pt x="1215" y="597"/>
                    <a:pt x="1259" y="623"/>
                  </a:cubicBezTo>
                  <a:cubicBezTo>
                    <a:pt x="1348" y="676"/>
                    <a:pt x="1432" y="732"/>
                    <a:pt x="1513" y="794"/>
                  </a:cubicBezTo>
                  <a:cubicBezTo>
                    <a:pt x="1520" y="800"/>
                    <a:pt x="1522" y="801"/>
                    <a:pt x="1522" y="801"/>
                  </a:cubicBezTo>
                  <a:cubicBezTo>
                    <a:pt x="1521" y="801"/>
                    <a:pt x="1509" y="792"/>
                    <a:pt x="1509" y="792"/>
                  </a:cubicBezTo>
                  <a:lnTo>
                    <a:pt x="1509" y="792"/>
                  </a:lnTo>
                  <a:cubicBezTo>
                    <a:pt x="1509" y="792"/>
                    <a:pt x="1511" y="794"/>
                    <a:pt x="1518" y="799"/>
                  </a:cubicBezTo>
                  <a:lnTo>
                    <a:pt x="1545" y="819"/>
                  </a:lnTo>
                  <a:cubicBezTo>
                    <a:pt x="1564" y="835"/>
                    <a:pt x="1583" y="849"/>
                    <a:pt x="1601" y="866"/>
                  </a:cubicBezTo>
                  <a:cubicBezTo>
                    <a:pt x="1643" y="900"/>
                    <a:pt x="1682" y="935"/>
                    <a:pt x="1722" y="970"/>
                  </a:cubicBezTo>
                  <a:cubicBezTo>
                    <a:pt x="1796" y="1037"/>
                    <a:pt x="1872" y="1102"/>
                    <a:pt x="1950" y="1166"/>
                  </a:cubicBezTo>
                  <a:cubicBezTo>
                    <a:pt x="2067" y="1266"/>
                    <a:pt x="2182" y="1368"/>
                    <a:pt x="2298" y="1467"/>
                  </a:cubicBezTo>
                  <a:cubicBezTo>
                    <a:pt x="2335" y="1500"/>
                    <a:pt x="2373" y="1514"/>
                    <a:pt x="2410" y="1514"/>
                  </a:cubicBezTo>
                  <a:cubicBezTo>
                    <a:pt x="2527" y="1514"/>
                    <a:pt x="2618" y="1365"/>
                    <a:pt x="2522" y="1243"/>
                  </a:cubicBezTo>
                  <a:cubicBezTo>
                    <a:pt x="2515" y="1234"/>
                    <a:pt x="2506" y="1226"/>
                    <a:pt x="2499" y="1216"/>
                  </a:cubicBezTo>
                  <a:lnTo>
                    <a:pt x="2499" y="1216"/>
                  </a:lnTo>
                  <a:cubicBezTo>
                    <a:pt x="2505" y="1223"/>
                    <a:pt x="2510" y="1229"/>
                    <a:pt x="2510" y="1229"/>
                  </a:cubicBezTo>
                  <a:cubicBezTo>
                    <a:pt x="2510" y="1229"/>
                    <a:pt x="2507" y="1225"/>
                    <a:pt x="2499" y="1215"/>
                  </a:cubicBezTo>
                  <a:lnTo>
                    <a:pt x="2499" y="1215"/>
                  </a:lnTo>
                  <a:cubicBezTo>
                    <a:pt x="2499" y="1215"/>
                    <a:pt x="2499" y="1215"/>
                    <a:pt x="2499" y="1216"/>
                  </a:cubicBezTo>
                  <a:lnTo>
                    <a:pt x="2499" y="1216"/>
                  </a:lnTo>
                  <a:cubicBezTo>
                    <a:pt x="2497" y="1212"/>
                    <a:pt x="2494" y="1209"/>
                    <a:pt x="2492" y="1206"/>
                  </a:cubicBezTo>
                  <a:cubicBezTo>
                    <a:pt x="2472" y="1180"/>
                    <a:pt x="2451" y="1150"/>
                    <a:pt x="2430" y="1125"/>
                  </a:cubicBezTo>
                  <a:cubicBezTo>
                    <a:pt x="2368" y="1042"/>
                    <a:pt x="2305" y="961"/>
                    <a:pt x="2242" y="882"/>
                  </a:cubicBezTo>
                  <a:cubicBezTo>
                    <a:pt x="2101" y="708"/>
                    <a:pt x="1932" y="558"/>
                    <a:pt x="1758" y="421"/>
                  </a:cubicBezTo>
                  <a:cubicBezTo>
                    <a:pt x="1496" y="214"/>
                    <a:pt x="1159" y="0"/>
                    <a:pt x="819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9010;p73">
              <a:extLst>
                <a:ext uri="{FF2B5EF4-FFF2-40B4-BE49-F238E27FC236}">
                  <a16:creationId xmlns:a16="http://schemas.microsoft.com/office/drawing/2014/main" id="{420914CD-54B6-8A1E-393E-D25A26E4BEF8}"/>
                </a:ext>
              </a:extLst>
            </p:cNvPr>
            <p:cNvSpPr/>
            <p:nvPr/>
          </p:nvSpPr>
          <p:spPr>
            <a:xfrm>
              <a:off x="5580245" y="3134919"/>
              <a:ext cx="140915" cy="99052"/>
            </a:xfrm>
            <a:custGeom>
              <a:avLst/>
              <a:gdLst/>
              <a:ahLst/>
              <a:cxnLst/>
              <a:rect l="l" t="t" r="r" b="b"/>
              <a:pathLst>
                <a:path w="4753" h="3341" extrusionOk="0">
                  <a:moveTo>
                    <a:pt x="2736" y="1"/>
                  </a:moveTo>
                  <a:cubicBezTo>
                    <a:pt x="2491" y="1"/>
                    <a:pt x="2247" y="40"/>
                    <a:pt x="2016" y="120"/>
                  </a:cubicBezTo>
                  <a:cubicBezTo>
                    <a:pt x="1222" y="395"/>
                    <a:pt x="536" y="1095"/>
                    <a:pt x="261" y="1889"/>
                  </a:cubicBezTo>
                  <a:cubicBezTo>
                    <a:pt x="185" y="2107"/>
                    <a:pt x="133" y="2340"/>
                    <a:pt x="89" y="2567"/>
                  </a:cubicBezTo>
                  <a:cubicBezTo>
                    <a:pt x="45" y="2790"/>
                    <a:pt x="1" y="3058"/>
                    <a:pt x="76" y="3274"/>
                  </a:cubicBezTo>
                  <a:cubicBezTo>
                    <a:pt x="91" y="3315"/>
                    <a:pt x="133" y="3341"/>
                    <a:pt x="173" y="3341"/>
                  </a:cubicBezTo>
                  <a:cubicBezTo>
                    <a:pt x="201" y="3341"/>
                    <a:pt x="228" y="3328"/>
                    <a:pt x="244" y="3297"/>
                  </a:cubicBezTo>
                  <a:cubicBezTo>
                    <a:pt x="330" y="3125"/>
                    <a:pt x="361" y="2929"/>
                    <a:pt x="413" y="2744"/>
                  </a:cubicBezTo>
                  <a:cubicBezTo>
                    <a:pt x="462" y="2567"/>
                    <a:pt x="520" y="2399"/>
                    <a:pt x="613" y="2239"/>
                  </a:cubicBezTo>
                  <a:cubicBezTo>
                    <a:pt x="809" y="1905"/>
                    <a:pt x="990" y="1572"/>
                    <a:pt x="1224" y="1298"/>
                  </a:cubicBezTo>
                  <a:cubicBezTo>
                    <a:pt x="1467" y="1012"/>
                    <a:pt x="1706" y="813"/>
                    <a:pt x="2041" y="657"/>
                  </a:cubicBezTo>
                  <a:cubicBezTo>
                    <a:pt x="2092" y="632"/>
                    <a:pt x="2169" y="602"/>
                    <a:pt x="2252" y="578"/>
                  </a:cubicBezTo>
                  <a:cubicBezTo>
                    <a:pt x="2345" y="549"/>
                    <a:pt x="2442" y="527"/>
                    <a:pt x="2539" y="511"/>
                  </a:cubicBezTo>
                  <a:cubicBezTo>
                    <a:pt x="2541" y="511"/>
                    <a:pt x="2559" y="509"/>
                    <a:pt x="2564" y="508"/>
                  </a:cubicBezTo>
                  <a:lnTo>
                    <a:pt x="2564" y="508"/>
                  </a:lnTo>
                  <a:cubicBezTo>
                    <a:pt x="2582" y="506"/>
                    <a:pt x="2600" y="505"/>
                    <a:pt x="2620" y="502"/>
                  </a:cubicBezTo>
                  <a:cubicBezTo>
                    <a:pt x="2662" y="500"/>
                    <a:pt x="2701" y="498"/>
                    <a:pt x="2743" y="497"/>
                  </a:cubicBezTo>
                  <a:cubicBezTo>
                    <a:pt x="2756" y="496"/>
                    <a:pt x="2770" y="496"/>
                    <a:pt x="2785" y="496"/>
                  </a:cubicBezTo>
                  <a:cubicBezTo>
                    <a:pt x="2865" y="496"/>
                    <a:pt x="2967" y="503"/>
                    <a:pt x="3014" y="509"/>
                  </a:cubicBezTo>
                  <a:cubicBezTo>
                    <a:pt x="3238" y="541"/>
                    <a:pt x="3460" y="613"/>
                    <a:pt x="3662" y="713"/>
                  </a:cubicBezTo>
                  <a:cubicBezTo>
                    <a:pt x="3921" y="842"/>
                    <a:pt x="4144" y="1016"/>
                    <a:pt x="4384" y="1167"/>
                  </a:cubicBezTo>
                  <a:cubicBezTo>
                    <a:pt x="4420" y="1189"/>
                    <a:pt x="4455" y="1199"/>
                    <a:pt x="4488" y="1199"/>
                  </a:cubicBezTo>
                  <a:cubicBezTo>
                    <a:pt x="4645" y="1199"/>
                    <a:pt x="4753" y="983"/>
                    <a:pt x="4634" y="845"/>
                  </a:cubicBezTo>
                  <a:cubicBezTo>
                    <a:pt x="4299" y="463"/>
                    <a:pt x="3780" y="183"/>
                    <a:pt x="3287" y="67"/>
                  </a:cubicBezTo>
                  <a:cubicBezTo>
                    <a:pt x="3106" y="23"/>
                    <a:pt x="2921" y="1"/>
                    <a:pt x="273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9011;p73">
              <a:extLst>
                <a:ext uri="{FF2B5EF4-FFF2-40B4-BE49-F238E27FC236}">
                  <a16:creationId xmlns:a16="http://schemas.microsoft.com/office/drawing/2014/main" id="{EFB963BD-0164-F77E-89F7-EF8B9515975C}"/>
                </a:ext>
              </a:extLst>
            </p:cNvPr>
            <p:cNvSpPr/>
            <p:nvPr/>
          </p:nvSpPr>
          <p:spPr>
            <a:xfrm>
              <a:off x="5502568" y="3359262"/>
              <a:ext cx="100357" cy="95050"/>
            </a:xfrm>
            <a:custGeom>
              <a:avLst/>
              <a:gdLst/>
              <a:ahLst/>
              <a:cxnLst/>
              <a:rect l="l" t="t" r="r" b="b"/>
              <a:pathLst>
                <a:path w="3385" h="3206" extrusionOk="0">
                  <a:moveTo>
                    <a:pt x="978" y="1"/>
                  </a:moveTo>
                  <a:cubicBezTo>
                    <a:pt x="197" y="1"/>
                    <a:pt x="1" y="1005"/>
                    <a:pt x="338" y="1609"/>
                  </a:cubicBezTo>
                  <a:cubicBezTo>
                    <a:pt x="685" y="2233"/>
                    <a:pt x="1658" y="3205"/>
                    <a:pt x="2624" y="3205"/>
                  </a:cubicBezTo>
                  <a:cubicBezTo>
                    <a:pt x="2882" y="3205"/>
                    <a:pt x="3140" y="3136"/>
                    <a:pt x="3385" y="2972"/>
                  </a:cubicBezTo>
                  <a:lnTo>
                    <a:pt x="1864" y="324"/>
                  </a:lnTo>
                  <a:cubicBezTo>
                    <a:pt x="1513" y="95"/>
                    <a:pt x="1218" y="1"/>
                    <a:pt x="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9012;p73">
              <a:extLst>
                <a:ext uri="{FF2B5EF4-FFF2-40B4-BE49-F238E27FC236}">
                  <a16:creationId xmlns:a16="http://schemas.microsoft.com/office/drawing/2014/main" id="{6FD4BEEC-2789-1824-6D76-C6A7C0AC730C}"/>
                </a:ext>
              </a:extLst>
            </p:cNvPr>
            <p:cNvSpPr/>
            <p:nvPr/>
          </p:nvSpPr>
          <p:spPr>
            <a:xfrm>
              <a:off x="5432778" y="3235276"/>
              <a:ext cx="32375" cy="65195"/>
            </a:xfrm>
            <a:custGeom>
              <a:avLst/>
              <a:gdLst/>
              <a:ahLst/>
              <a:cxnLst/>
              <a:rect l="l" t="t" r="r" b="b"/>
              <a:pathLst>
                <a:path w="1092" h="2199" extrusionOk="0">
                  <a:moveTo>
                    <a:pt x="104" y="0"/>
                  </a:moveTo>
                  <a:lnTo>
                    <a:pt x="104" y="0"/>
                  </a:lnTo>
                  <a:cubicBezTo>
                    <a:pt x="104" y="0"/>
                    <a:pt x="0" y="1023"/>
                    <a:pt x="1091" y="219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9013;p73">
              <a:extLst>
                <a:ext uri="{FF2B5EF4-FFF2-40B4-BE49-F238E27FC236}">
                  <a16:creationId xmlns:a16="http://schemas.microsoft.com/office/drawing/2014/main" id="{DA674102-8514-E531-7413-D7AB4F892D15}"/>
                </a:ext>
              </a:extLst>
            </p:cNvPr>
            <p:cNvSpPr/>
            <p:nvPr/>
          </p:nvSpPr>
          <p:spPr>
            <a:xfrm>
              <a:off x="5400047" y="3315324"/>
              <a:ext cx="46250" cy="27276"/>
            </a:xfrm>
            <a:custGeom>
              <a:avLst/>
              <a:gdLst/>
              <a:ahLst/>
              <a:cxnLst/>
              <a:rect l="l" t="t" r="r" b="b"/>
              <a:pathLst>
                <a:path w="1560" h="920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416" y="110"/>
                    <a:pt x="0" y="919"/>
                    <a:pt x="0" y="919"/>
                  </a:cubicBezTo>
                  <a:lnTo>
                    <a:pt x="1560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9014;p73">
              <a:extLst>
                <a:ext uri="{FF2B5EF4-FFF2-40B4-BE49-F238E27FC236}">
                  <a16:creationId xmlns:a16="http://schemas.microsoft.com/office/drawing/2014/main" id="{C10D2FA6-01A9-6EBD-516D-9AC38BC13FCD}"/>
                </a:ext>
              </a:extLst>
            </p:cNvPr>
            <p:cNvSpPr/>
            <p:nvPr/>
          </p:nvSpPr>
          <p:spPr>
            <a:xfrm>
              <a:off x="5670017" y="3541445"/>
              <a:ext cx="118027" cy="27157"/>
            </a:xfrm>
            <a:custGeom>
              <a:avLst/>
              <a:gdLst/>
              <a:ahLst/>
              <a:cxnLst/>
              <a:rect l="l" t="t" r="r" b="b"/>
              <a:pathLst>
                <a:path w="3981" h="916" fill="none" extrusionOk="0">
                  <a:moveTo>
                    <a:pt x="0" y="1"/>
                  </a:moveTo>
                  <a:cubicBezTo>
                    <a:pt x="0" y="1"/>
                    <a:pt x="1463" y="670"/>
                    <a:pt x="3980" y="916"/>
                  </a:cubicBezTo>
                </a:path>
              </a:pathLst>
            </a:custGeom>
            <a:noFill/>
            <a:ln w="5550" cap="rnd" cmpd="sng">
              <a:solidFill>
                <a:srgbClr val="A1544A">
                  <a:lumMod val="5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9015;p73">
              <a:extLst>
                <a:ext uri="{FF2B5EF4-FFF2-40B4-BE49-F238E27FC236}">
                  <a16:creationId xmlns:a16="http://schemas.microsoft.com/office/drawing/2014/main" id="{042FD53D-184B-EFCC-565E-6EA2D4FD3F01}"/>
                </a:ext>
              </a:extLst>
            </p:cNvPr>
            <p:cNvSpPr/>
            <p:nvPr/>
          </p:nvSpPr>
          <p:spPr>
            <a:xfrm>
              <a:off x="5684515" y="3273847"/>
              <a:ext cx="247231" cy="173497"/>
            </a:xfrm>
            <a:custGeom>
              <a:avLst/>
              <a:gdLst/>
              <a:ahLst/>
              <a:cxnLst/>
              <a:rect l="l" t="t" r="r" b="b"/>
              <a:pathLst>
                <a:path w="8339" h="5852" extrusionOk="0">
                  <a:moveTo>
                    <a:pt x="5149" y="1"/>
                  </a:moveTo>
                  <a:cubicBezTo>
                    <a:pt x="4795" y="1"/>
                    <a:pt x="4439" y="29"/>
                    <a:pt x="4088" y="83"/>
                  </a:cubicBezTo>
                  <a:cubicBezTo>
                    <a:pt x="2771" y="285"/>
                    <a:pt x="1499" y="829"/>
                    <a:pt x="284" y="1482"/>
                  </a:cubicBezTo>
                  <a:cubicBezTo>
                    <a:pt x="189" y="1533"/>
                    <a:pt x="87" y="1595"/>
                    <a:pt x="46" y="1702"/>
                  </a:cubicBezTo>
                  <a:cubicBezTo>
                    <a:pt x="1" y="1827"/>
                    <a:pt x="53" y="1966"/>
                    <a:pt x="106" y="2082"/>
                  </a:cubicBezTo>
                  <a:cubicBezTo>
                    <a:pt x="529" y="3015"/>
                    <a:pt x="972" y="3999"/>
                    <a:pt x="2060" y="4837"/>
                  </a:cubicBezTo>
                  <a:cubicBezTo>
                    <a:pt x="2754" y="5371"/>
                    <a:pt x="3521" y="5665"/>
                    <a:pt x="4238" y="5786"/>
                  </a:cubicBezTo>
                  <a:cubicBezTo>
                    <a:pt x="4506" y="5831"/>
                    <a:pt x="4767" y="5852"/>
                    <a:pt x="5014" y="5852"/>
                  </a:cubicBezTo>
                  <a:cubicBezTo>
                    <a:pt x="5648" y="5852"/>
                    <a:pt x="6190" y="5714"/>
                    <a:pt x="6526" y="5494"/>
                  </a:cubicBezTo>
                  <a:cubicBezTo>
                    <a:pt x="8339" y="4309"/>
                    <a:pt x="8031" y="2056"/>
                    <a:pt x="7966" y="1113"/>
                  </a:cubicBezTo>
                  <a:cubicBezTo>
                    <a:pt x="7948" y="854"/>
                    <a:pt x="7788" y="627"/>
                    <a:pt x="7552" y="514"/>
                  </a:cubicBezTo>
                  <a:cubicBezTo>
                    <a:pt x="6803" y="157"/>
                    <a:pt x="5980" y="1"/>
                    <a:pt x="5149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9016;p73">
              <a:extLst>
                <a:ext uri="{FF2B5EF4-FFF2-40B4-BE49-F238E27FC236}">
                  <a16:creationId xmlns:a16="http://schemas.microsoft.com/office/drawing/2014/main" id="{2BAD56B9-AD70-1409-641C-9B3737566388}"/>
                </a:ext>
              </a:extLst>
            </p:cNvPr>
            <p:cNvSpPr/>
            <p:nvPr/>
          </p:nvSpPr>
          <p:spPr>
            <a:xfrm>
              <a:off x="5745589" y="3387694"/>
              <a:ext cx="132406" cy="59651"/>
            </a:xfrm>
            <a:custGeom>
              <a:avLst/>
              <a:gdLst/>
              <a:ahLst/>
              <a:cxnLst/>
              <a:rect l="l" t="t" r="r" b="b"/>
              <a:pathLst>
                <a:path w="4466" h="2012" extrusionOk="0">
                  <a:moveTo>
                    <a:pt x="1658" y="0"/>
                  </a:moveTo>
                  <a:cubicBezTo>
                    <a:pt x="468" y="0"/>
                    <a:pt x="0" y="997"/>
                    <a:pt x="0" y="997"/>
                  </a:cubicBezTo>
                  <a:cubicBezTo>
                    <a:pt x="694" y="1531"/>
                    <a:pt x="1461" y="1825"/>
                    <a:pt x="2178" y="1946"/>
                  </a:cubicBezTo>
                  <a:cubicBezTo>
                    <a:pt x="2446" y="1991"/>
                    <a:pt x="2707" y="2012"/>
                    <a:pt x="2954" y="2012"/>
                  </a:cubicBezTo>
                  <a:cubicBezTo>
                    <a:pt x="3588" y="2012"/>
                    <a:pt x="4130" y="1874"/>
                    <a:pt x="4466" y="1654"/>
                  </a:cubicBezTo>
                  <a:cubicBezTo>
                    <a:pt x="4466" y="1654"/>
                    <a:pt x="3554" y="297"/>
                    <a:pt x="2061" y="36"/>
                  </a:cubicBezTo>
                  <a:cubicBezTo>
                    <a:pt x="1919" y="11"/>
                    <a:pt x="1784" y="0"/>
                    <a:pt x="1658" y="0"/>
                  </a:cubicBezTo>
                  <a:close/>
                </a:path>
              </a:pathLst>
            </a:custGeom>
            <a:solidFill>
              <a:srgbClr val="D7AEAC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9017;p73">
              <a:extLst>
                <a:ext uri="{FF2B5EF4-FFF2-40B4-BE49-F238E27FC236}">
                  <a16:creationId xmlns:a16="http://schemas.microsoft.com/office/drawing/2014/main" id="{E1756A4B-642A-3AA7-6F40-7E29BEDED113}"/>
                </a:ext>
              </a:extLst>
            </p:cNvPr>
            <p:cNvSpPr/>
            <p:nvPr/>
          </p:nvSpPr>
          <p:spPr>
            <a:xfrm>
              <a:off x="5655668" y="3201033"/>
              <a:ext cx="61815" cy="38453"/>
            </a:xfrm>
            <a:custGeom>
              <a:avLst/>
              <a:gdLst/>
              <a:ahLst/>
              <a:cxnLst/>
              <a:rect l="l" t="t" r="r" b="b"/>
              <a:pathLst>
                <a:path w="2085" h="1297" extrusionOk="0">
                  <a:moveTo>
                    <a:pt x="1418" y="390"/>
                  </a:moveTo>
                  <a:cubicBezTo>
                    <a:pt x="1428" y="391"/>
                    <a:pt x="1437" y="392"/>
                    <a:pt x="1447" y="393"/>
                  </a:cubicBezTo>
                  <a:cubicBezTo>
                    <a:pt x="1437" y="392"/>
                    <a:pt x="1428" y="391"/>
                    <a:pt x="1418" y="390"/>
                  </a:cubicBezTo>
                  <a:close/>
                  <a:moveTo>
                    <a:pt x="1530" y="416"/>
                  </a:moveTo>
                  <a:cubicBezTo>
                    <a:pt x="1536" y="418"/>
                    <a:pt x="1542" y="421"/>
                    <a:pt x="1549" y="424"/>
                  </a:cubicBezTo>
                  <a:lnTo>
                    <a:pt x="1549" y="424"/>
                  </a:lnTo>
                  <a:lnTo>
                    <a:pt x="1530" y="416"/>
                  </a:lnTo>
                  <a:close/>
                  <a:moveTo>
                    <a:pt x="1565" y="431"/>
                  </a:moveTo>
                  <a:cubicBezTo>
                    <a:pt x="1568" y="432"/>
                    <a:pt x="1572" y="434"/>
                    <a:pt x="1576" y="435"/>
                  </a:cubicBezTo>
                  <a:lnTo>
                    <a:pt x="1565" y="431"/>
                  </a:lnTo>
                  <a:close/>
                  <a:moveTo>
                    <a:pt x="1053" y="449"/>
                  </a:moveTo>
                  <a:lnTo>
                    <a:pt x="1023" y="462"/>
                  </a:lnTo>
                  <a:lnTo>
                    <a:pt x="1023" y="462"/>
                  </a:lnTo>
                  <a:cubicBezTo>
                    <a:pt x="1033" y="458"/>
                    <a:pt x="1043" y="453"/>
                    <a:pt x="1053" y="449"/>
                  </a:cubicBezTo>
                  <a:close/>
                  <a:moveTo>
                    <a:pt x="1344" y="1"/>
                  </a:moveTo>
                  <a:cubicBezTo>
                    <a:pt x="1248" y="1"/>
                    <a:pt x="1152" y="14"/>
                    <a:pt x="1060" y="39"/>
                  </a:cubicBezTo>
                  <a:cubicBezTo>
                    <a:pt x="903" y="81"/>
                    <a:pt x="748" y="154"/>
                    <a:pt x="615" y="247"/>
                  </a:cubicBezTo>
                  <a:cubicBezTo>
                    <a:pt x="481" y="338"/>
                    <a:pt x="356" y="446"/>
                    <a:pt x="254" y="576"/>
                  </a:cubicBezTo>
                  <a:cubicBezTo>
                    <a:pt x="143" y="717"/>
                    <a:pt x="48" y="875"/>
                    <a:pt x="11" y="1051"/>
                  </a:cubicBezTo>
                  <a:cubicBezTo>
                    <a:pt x="0" y="1102"/>
                    <a:pt x="5" y="1155"/>
                    <a:pt x="32" y="1201"/>
                  </a:cubicBezTo>
                  <a:cubicBezTo>
                    <a:pt x="55" y="1241"/>
                    <a:pt x="102" y="1280"/>
                    <a:pt x="148" y="1291"/>
                  </a:cubicBezTo>
                  <a:cubicBezTo>
                    <a:pt x="163" y="1294"/>
                    <a:pt x="179" y="1296"/>
                    <a:pt x="195" y="1296"/>
                  </a:cubicBezTo>
                  <a:cubicBezTo>
                    <a:pt x="281" y="1296"/>
                    <a:pt x="370" y="1246"/>
                    <a:pt x="387" y="1155"/>
                  </a:cubicBezTo>
                  <a:cubicBezTo>
                    <a:pt x="396" y="1115"/>
                    <a:pt x="407" y="1077"/>
                    <a:pt x="421" y="1040"/>
                  </a:cubicBezTo>
                  <a:lnTo>
                    <a:pt x="421" y="1040"/>
                  </a:lnTo>
                  <a:cubicBezTo>
                    <a:pt x="452" y="972"/>
                    <a:pt x="490" y="908"/>
                    <a:pt x="534" y="847"/>
                  </a:cubicBezTo>
                  <a:lnTo>
                    <a:pt x="534" y="847"/>
                  </a:lnTo>
                  <a:cubicBezTo>
                    <a:pt x="601" y="761"/>
                    <a:pt x="679" y="683"/>
                    <a:pt x="765" y="614"/>
                  </a:cubicBezTo>
                  <a:lnTo>
                    <a:pt x="765" y="614"/>
                  </a:lnTo>
                  <a:cubicBezTo>
                    <a:pt x="843" y="556"/>
                    <a:pt x="927" y="504"/>
                    <a:pt x="1018" y="464"/>
                  </a:cubicBezTo>
                  <a:lnTo>
                    <a:pt x="1018" y="464"/>
                  </a:lnTo>
                  <a:cubicBezTo>
                    <a:pt x="1093" y="433"/>
                    <a:pt x="1172" y="408"/>
                    <a:pt x="1252" y="394"/>
                  </a:cubicBezTo>
                  <a:lnTo>
                    <a:pt x="1252" y="394"/>
                  </a:lnTo>
                  <a:cubicBezTo>
                    <a:pt x="1287" y="390"/>
                    <a:pt x="1324" y="388"/>
                    <a:pt x="1361" y="388"/>
                  </a:cubicBezTo>
                  <a:cubicBezTo>
                    <a:pt x="1376" y="388"/>
                    <a:pt x="1391" y="388"/>
                    <a:pt x="1406" y="389"/>
                  </a:cubicBezTo>
                  <a:lnTo>
                    <a:pt x="1406" y="389"/>
                  </a:lnTo>
                  <a:cubicBezTo>
                    <a:pt x="1457" y="397"/>
                    <a:pt x="1508" y="409"/>
                    <a:pt x="1556" y="427"/>
                  </a:cubicBezTo>
                  <a:lnTo>
                    <a:pt x="1556" y="427"/>
                  </a:lnTo>
                  <a:cubicBezTo>
                    <a:pt x="1591" y="443"/>
                    <a:pt x="1624" y="463"/>
                    <a:pt x="1655" y="486"/>
                  </a:cubicBezTo>
                  <a:lnTo>
                    <a:pt x="1655" y="486"/>
                  </a:lnTo>
                  <a:cubicBezTo>
                    <a:pt x="1685" y="511"/>
                    <a:pt x="1712" y="538"/>
                    <a:pt x="1739" y="566"/>
                  </a:cubicBezTo>
                  <a:cubicBezTo>
                    <a:pt x="1774" y="602"/>
                    <a:pt x="1825" y="621"/>
                    <a:pt x="1877" y="621"/>
                  </a:cubicBezTo>
                  <a:cubicBezTo>
                    <a:pt x="1928" y="621"/>
                    <a:pt x="1980" y="602"/>
                    <a:pt x="2014" y="566"/>
                  </a:cubicBezTo>
                  <a:cubicBezTo>
                    <a:pt x="2084" y="488"/>
                    <a:pt x="2084" y="375"/>
                    <a:pt x="2012" y="294"/>
                  </a:cubicBezTo>
                  <a:cubicBezTo>
                    <a:pt x="1896" y="164"/>
                    <a:pt x="1738" y="67"/>
                    <a:pt x="1567" y="27"/>
                  </a:cubicBezTo>
                  <a:cubicBezTo>
                    <a:pt x="1494" y="9"/>
                    <a:pt x="1419" y="1"/>
                    <a:pt x="134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9018;p73">
              <a:extLst>
                <a:ext uri="{FF2B5EF4-FFF2-40B4-BE49-F238E27FC236}">
                  <a16:creationId xmlns:a16="http://schemas.microsoft.com/office/drawing/2014/main" id="{473D514F-ADCE-7990-C43A-5E05376ED0E3}"/>
                </a:ext>
              </a:extLst>
            </p:cNvPr>
            <p:cNvSpPr/>
            <p:nvPr/>
          </p:nvSpPr>
          <p:spPr>
            <a:xfrm>
              <a:off x="5877550" y="3181021"/>
              <a:ext cx="47792" cy="29529"/>
            </a:xfrm>
            <a:custGeom>
              <a:avLst/>
              <a:gdLst/>
              <a:ahLst/>
              <a:cxnLst/>
              <a:rect l="l" t="t" r="r" b="b"/>
              <a:pathLst>
                <a:path w="1612" h="996" extrusionOk="0">
                  <a:moveTo>
                    <a:pt x="555" y="392"/>
                  </a:moveTo>
                  <a:cubicBezTo>
                    <a:pt x="564" y="393"/>
                    <a:pt x="573" y="394"/>
                    <a:pt x="582" y="396"/>
                  </a:cubicBezTo>
                  <a:cubicBezTo>
                    <a:pt x="573" y="395"/>
                    <a:pt x="563" y="393"/>
                    <a:pt x="555" y="392"/>
                  </a:cubicBezTo>
                  <a:close/>
                  <a:moveTo>
                    <a:pt x="438" y="404"/>
                  </a:moveTo>
                  <a:lnTo>
                    <a:pt x="416" y="413"/>
                  </a:lnTo>
                  <a:cubicBezTo>
                    <a:pt x="423" y="410"/>
                    <a:pt x="430" y="407"/>
                    <a:pt x="438" y="404"/>
                  </a:cubicBezTo>
                  <a:close/>
                  <a:moveTo>
                    <a:pt x="420" y="410"/>
                  </a:moveTo>
                  <a:cubicBezTo>
                    <a:pt x="414" y="415"/>
                    <a:pt x="409" y="420"/>
                    <a:pt x="403" y="424"/>
                  </a:cubicBezTo>
                  <a:lnTo>
                    <a:pt x="403" y="424"/>
                  </a:lnTo>
                  <a:cubicBezTo>
                    <a:pt x="408" y="419"/>
                    <a:pt x="414" y="414"/>
                    <a:pt x="420" y="410"/>
                  </a:cubicBezTo>
                  <a:close/>
                  <a:moveTo>
                    <a:pt x="657" y="417"/>
                  </a:moveTo>
                  <a:cubicBezTo>
                    <a:pt x="669" y="421"/>
                    <a:pt x="680" y="426"/>
                    <a:pt x="691" y="432"/>
                  </a:cubicBezTo>
                  <a:lnTo>
                    <a:pt x="691" y="432"/>
                  </a:lnTo>
                  <a:lnTo>
                    <a:pt x="657" y="417"/>
                  </a:lnTo>
                  <a:close/>
                  <a:moveTo>
                    <a:pt x="898" y="556"/>
                  </a:moveTo>
                  <a:cubicBezTo>
                    <a:pt x="910" y="565"/>
                    <a:pt x="923" y="575"/>
                    <a:pt x="935" y="584"/>
                  </a:cubicBezTo>
                  <a:cubicBezTo>
                    <a:pt x="922" y="574"/>
                    <a:pt x="911" y="566"/>
                    <a:pt x="898" y="556"/>
                  </a:cubicBezTo>
                  <a:close/>
                  <a:moveTo>
                    <a:pt x="1238" y="892"/>
                  </a:moveTo>
                  <a:cubicBezTo>
                    <a:pt x="1241" y="893"/>
                    <a:pt x="1243" y="896"/>
                    <a:pt x="1243" y="898"/>
                  </a:cubicBezTo>
                  <a:lnTo>
                    <a:pt x="1243" y="898"/>
                  </a:lnTo>
                  <a:cubicBezTo>
                    <a:pt x="1242" y="896"/>
                    <a:pt x="1240" y="894"/>
                    <a:pt x="1238" y="892"/>
                  </a:cubicBezTo>
                  <a:close/>
                  <a:moveTo>
                    <a:pt x="516" y="1"/>
                  </a:moveTo>
                  <a:cubicBezTo>
                    <a:pt x="464" y="1"/>
                    <a:pt x="413" y="7"/>
                    <a:pt x="362" y="21"/>
                  </a:cubicBezTo>
                  <a:cubicBezTo>
                    <a:pt x="221" y="58"/>
                    <a:pt x="115" y="151"/>
                    <a:pt x="31" y="265"/>
                  </a:cubicBezTo>
                  <a:cubicBezTo>
                    <a:pt x="3" y="304"/>
                    <a:pt x="1" y="371"/>
                    <a:pt x="11" y="415"/>
                  </a:cubicBezTo>
                  <a:cubicBezTo>
                    <a:pt x="24" y="459"/>
                    <a:pt x="57" y="510"/>
                    <a:pt x="101" y="531"/>
                  </a:cubicBezTo>
                  <a:cubicBezTo>
                    <a:pt x="132" y="548"/>
                    <a:pt x="166" y="558"/>
                    <a:pt x="201" y="558"/>
                  </a:cubicBezTo>
                  <a:cubicBezTo>
                    <a:pt x="217" y="558"/>
                    <a:pt x="234" y="556"/>
                    <a:pt x="251" y="550"/>
                  </a:cubicBezTo>
                  <a:cubicBezTo>
                    <a:pt x="291" y="538"/>
                    <a:pt x="322" y="514"/>
                    <a:pt x="348" y="483"/>
                  </a:cubicBezTo>
                  <a:lnTo>
                    <a:pt x="348" y="483"/>
                  </a:lnTo>
                  <a:cubicBezTo>
                    <a:pt x="348" y="483"/>
                    <a:pt x="348" y="483"/>
                    <a:pt x="348" y="484"/>
                  </a:cubicBezTo>
                  <a:cubicBezTo>
                    <a:pt x="364" y="465"/>
                    <a:pt x="380" y="446"/>
                    <a:pt x="398" y="429"/>
                  </a:cubicBezTo>
                  <a:lnTo>
                    <a:pt x="398" y="429"/>
                  </a:lnTo>
                  <a:cubicBezTo>
                    <a:pt x="413" y="418"/>
                    <a:pt x="430" y="409"/>
                    <a:pt x="447" y="401"/>
                  </a:cubicBezTo>
                  <a:lnTo>
                    <a:pt x="447" y="401"/>
                  </a:lnTo>
                  <a:cubicBezTo>
                    <a:pt x="458" y="397"/>
                    <a:pt x="469" y="394"/>
                    <a:pt x="481" y="392"/>
                  </a:cubicBezTo>
                  <a:lnTo>
                    <a:pt x="481" y="392"/>
                  </a:lnTo>
                  <a:cubicBezTo>
                    <a:pt x="492" y="391"/>
                    <a:pt x="504" y="390"/>
                    <a:pt x="516" y="390"/>
                  </a:cubicBezTo>
                  <a:cubicBezTo>
                    <a:pt x="526" y="390"/>
                    <a:pt x="537" y="390"/>
                    <a:pt x="548" y="391"/>
                  </a:cubicBezTo>
                  <a:lnTo>
                    <a:pt x="548" y="391"/>
                  </a:lnTo>
                  <a:cubicBezTo>
                    <a:pt x="600" y="400"/>
                    <a:pt x="649" y="416"/>
                    <a:pt x="700" y="436"/>
                  </a:cubicBezTo>
                  <a:lnTo>
                    <a:pt x="700" y="436"/>
                  </a:lnTo>
                  <a:cubicBezTo>
                    <a:pt x="769" y="469"/>
                    <a:pt x="834" y="510"/>
                    <a:pt x="896" y="555"/>
                  </a:cubicBezTo>
                  <a:lnTo>
                    <a:pt x="896" y="555"/>
                  </a:lnTo>
                  <a:cubicBezTo>
                    <a:pt x="1025" y="655"/>
                    <a:pt x="1142" y="773"/>
                    <a:pt x="1244" y="899"/>
                  </a:cubicBezTo>
                  <a:lnTo>
                    <a:pt x="1244" y="899"/>
                  </a:lnTo>
                  <a:cubicBezTo>
                    <a:pt x="1244" y="899"/>
                    <a:pt x="1244" y="899"/>
                    <a:pt x="1244" y="899"/>
                  </a:cubicBezTo>
                  <a:cubicBezTo>
                    <a:pt x="1247" y="903"/>
                    <a:pt x="1249" y="906"/>
                    <a:pt x="1252" y="910"/>
                  </a:cubicBezTo>
                  <a:lnTo>
                    <a:pt x="1252" y="910"/>
                  </a:lnTo>
                  <a:cubicBezTo>
                    <a:pt x="1258" y="917"/>
                    <a:pt x="1264" y="925"/>
                    <a:pt x="1270" y="932"/>
                  </a:cubicBezTo>
                  <a:cubicBezTo>
                    <a:pt x="1266" y="928"/>
                    <a:pt x="1263" y="923"/>
                    <a:pt x="1260" y="919"/>
                  </a:cubicBezTo>
                  <a:lnTo>
                    <a:pt x="1260" y="919"/>
                  </a:lnTo>
                  <a:cubicBezTo>
                    <a:pt x="1287" y="951"/>
                    <a:pt x="1316" y="976"/>
                    <a:pt x="1360" y="989"/>
                  </a:cubicBezTo>
                  <a:cubicBezTo>
                    <a:pt x="1375" y="994"/>
                    <a:pt x="1392" y="996"/>
                    <a:pt x="1410" y="996"/>
                  </a:cubicBezTo>
                  <a:cubicBezTo>
                    <a:pt x="1445" y="996"/>
                    <a:pt x="1481" y="987"/>
                    <a:pt x="1509" y="969"/>
                  </a:cubicBezTo>
                  <a:cubicBezTo>
                    <a:pt x="1552" y="943"/>
                    <a:pt x="1587" y="903"/>
                    <a:pt x="1599" y="853"/>
                  </a:cubicBezTo>
                  <a:cubicBezTo>
                    <a:pt x="1611" y="806"/>
                    <a:pt x="1611" y="742"/>
                    <a:pt x="1580" y="704"/>
                  </a:cubicBezTo>
                  <a:cubicBezTo>
                    <a:pt x="1420" y="494"/>
                    <a:pt x="1233" y="302"/>
                    <a:pt x="1008" y="161"/>
                  </a:cubicBezTo>
                  <a:cubicBezTo>
                    <a:pt x="863" y="71"/>
                    <a:pt x="689" y="1"/>
                    <a:pt x="51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9019;p73">
              <a:extLst>
                <a:ext uri="{FF2B5EF4-FFF2-40B4-BE49-F238E27FC236}">
                  <a16:creationId xmlns:a16="http://schemas.microsoft.com/office/drawing/2014/main" id="{2011D037-3B7B-26B3-B83F-17A4A900D0E0}"/>
                </a:ext>
              </a:extLst>
            </p:cNvPr>
            <p:cNvSpPr/>
            <p:nvPr/>
          </p:nvSpPr>
          <p:spPr>
            <a:xfrm>
              <a:off x="5806900" y="3161720"/>
              <a:ext cx="78032" cy="90336"/>
            </a:xfrm>
            <a:custGeom>
              <a:avLst/>
              <a:gdLst/>
              <a:ahLst/>
              <a:cxnLst/>
              <a:rect l="l" t="t" r="r" b="b"/>
              <a:pathLst>
                <a:path w="2632" h="3047" fill="none" extrusionOk="0">
                  <a:moveTo>
                    <a:pt x="0" y="1"/>
                  </a:moveTo>
                  <a:cubicBezTo>
                    <a:pt x="0" y="746"/>
                    <a:pt x="2632" y="1432"/>
                    <a:pt x="2363" y="1803"/>
                  </a:cubicBezTo>
                  <a:cubicBezTo>
                    <a:pt x="2093" y="2175"/>
                    <a:pt x="1328" y="2772"/>
                    <a:pt x="946" y="3046"/>
                  </a:cubicBezTo>
                </a:path>
              </a:pathLst>
            </a:custGeom>
            <a:noFill/>
            <a:ln w="11125" cap="rnd" cmpd="sng">
              <a:solidFill>
                <a:srgbClr val="A1544A">
                  <a:lumMod val="5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9020;p73">
              <a:extLst>
                <a:ext uri="{FF2B5EF4-FFF2-40B4-BE49-F238E27FC236}">
                  <a16:creationId xmlns:a16="http://schemas.microsoft.com/office/drawing/2014/main" id="{C7341447-041C-202F-94EB-CA84AD8B670F}"/>
                </a:ext>
              </a:extLst>
            </p:cNvPr>
            <p:cNvSpPr/>
            <p:nvPr/>
          </p:nvSpPr>
          <p:spPr>
            <a:xfrm>
              <a:off x="5701740" y="3286862"/>
              <a:ext cx="210645" cy="76757"/>
            </a:xfrm>
            <a:custGeom>
              <a:avLst/>
              <a:gdLst/>
              <a:ahLst/>
              <a:cxnLst/>
              <a:rect l="l" t="t" r="r" b="b"/>
              <a:pathLst>
                <a:path w="7105" h="2589" extrusionOk="0">
                  <a:moveTo>
                    <a:pt x="4532" y="1"/>
                  </a:moveTo>
                  <a:cubicBezTo>
                    <a:pt x="4038" y="1"/>
                    <a:pt x="3518" y="56"/>
                    <a:pt x="3023" y="200"/>
                  </a:cubicBezTo>
                  <a:cubicBezTo>
                    <a:pt x="1324" y="696"/>
                    <a:pt x="0" y="1483"/>
                    <a:pt x="0" y="1483"/>
                  </a:cubicBezTo>
                  <a:lnTo>
                    <a:pt x="629" y="2589"/>
                  </a:lnTo>
                  <a:cubicBezTo>
                    <a:pt x="629" y="2589"/>
                    <a:pt x="2201" y="1455"/>
                    <a:pt x="4227" y="1323"/>
                  </a:cubicBezTo>
                  <a:cubicBezTo>
                    <a:pt x="4431" y="1309"/>
                    <a:pt x="4623" y="1303"/>
                    <a:pt x="4805" y="1303"/>
                  </a:cubicBezTo>
                  <a:cubicBezTo>
                    <a:pt x="6328" y="1303"/>
                    <a:pt x="7052" y="1740"/>
                    <a:pt x="7052" y="1740"/>
                  </a:cubicBezTo>
                  <a:cubicBezTo>
                    <a:pt x="7036" y="1122"/>
                    <a:pt x="7105" y="709"/>
                    <a:pt x="6910" y="485"/>
                  </a:cubicBezTo>
                  <a:cubicBezTo>
                    <a:pt x="6771" y="326"/>
                    <a:pt x="5731" y="1"/>
                    <a:pt x="4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9021;p73">
              <a:extLst>
                <a:ext uri="{FF2B5EF4-FFF2-40B4-BE49-F238E27FC236}">
                  <a16:creationId xmlns:a16="http://schemas.microsoft.com/office/drawing/2014/main" id="{DA0EBFED-9710-11EA-9E0D-6443DB9AE7E2}"/>
                </a:ext>
              </a:extLst>
            </p:cNvPr>
            <p:cNvSpPr/>
            <p:nvPr/>
          </p:nvSpPr>
          <p:spPr>
            <a:xfrm>
              <a:off x="4875672" y="3229821"/>
              <a:ext cx="167746" cy="156568"/>
            </a:xfrm>
            <a:custGeom>
              <a:avLst/>
              <a:gdLst/>
              <a:ahLst/>
              <a:cxnLst/>
              <a:rect l="l" t="t" r="r" b="b"/>
              <a:pathLst>
                <a:path w="5658" h="5281" extrusionOk="0">
                  <a:moveTo>
                    <a:pt x="4005" y="0"/>
                  </a:moveTo>
                  <a:cubicBezTo>
                    <a:pt x="3644" y="0"/>
                    <a:pt x="3248" y="116"/>
                    <a:pt x="2819" y="344"/>
                  </a:cubicBezTo>
                  <a:cubicBezTo>
                    <a:pt x="1576" y="1004"/>
                    <a:pt x="0" y="1364"/>
                    <a:pt x="134" y="2527"/>
                  </a:cubicBezTo>
                  <a:cubicBezTo>
                    <a:pt x="270" y="3691"/>
                    <a:pt x="1854" y="5280"/>
                    <a:pt x="1854" y="5280"/>
                  </a:cubicBezTo>
                  <a:lnTo>
                    <a:pt x="5658" y="1279"/>
                  </a:lnTo>
                  <a:cubicBezTo>
                    <a:pt x="5247" y="419"/>
                    <a:pt x="4690" y="0"/>
                    <a:pt x="40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9022;p73">
              <a:extLst>
                <a:ext uri="{FF2B5EF4-FFF2-40B4-BE49-F238E27FC236}">
                  <a16:creationId xmlns:a16="http://schemas.microsoft.com/office/drawing/2014/main" id="{E547E261-C645-B97B-201B-B6786DD9D2F5}"/>
                </a:ext>
              </a:extLst>
            </p:cNvPr>
            <p:cNvSpPr/>
            <p:nvPr/>
          </p:nvSpPr>
          <p:spPr>
            <a:xfrm>
              <a:off x="4905616" y="3268511"/>
              <a:ext cx="738223" cy="723814"/>
            </a:xfrm>
            <a:custGeom>
              <a:avLst/>
              <a:gdLst/>
              <a:ahLst/>
              <a:cxnLst/>
              <a:rect l="l" t="t" r="r" b="b"/>
              <a:pathLst>
                <a:path w="24900" h="24414" extrusionOk="0">
                  <a:moveTo>
                    <a:pt x="4097" y="1"/>
                  </a:moveTo>
                  <a:cubicBezTo>
                    <a:pt x="2786" y="1"/>
                    <a:pt x="1" y="3007"/>
                    <a:pt x="1" y="3007"/>
                  </a:cubicBezTo>
                  <a:cubicBezTo>
                    <a:pt x="1" y="3007"/>
                    <a:pt x="1307" y="6971"/>
                    <a:pt x="5663" y="12759"/>
                  </a:cubicBezTo>
                  <a:cubicBezTo>
                    <a:pt x="10020" y="18545"/>
                    <a:pt x="18188" y="24413"/>
                    <a:pt x="18188" y="24413"/>
                  </a:cubicBezTo>
                  <a:cubicBezTo>
                    <a:pt x="18188" y="24413"/>
                    <a:pt x="21048" y="19226"/>
                    <a:pt x="22451" y="15526"/>
                  </a:cubicBezTo>
                  <a:cubicBezTo>
                    <a:pt x="22851" y="14466"/>
                    <a:pt x="24900" y="13553"/>
                    <a:pt x="20233" y="10717"/>
                  </a:cubicBezTo>
                  <a:cubicBezTo>
                    <a:pt x="19103" y="10030"/>
                    <a:pt x="13074" y="6865"/>
                    <a:pt x="13074" y="6865"/>
                  </a:cubicBezTo>
                  <a:cubicBezTo>
                    <a:pt x="13074" y="6865"/>
                    <a:pt x="8610" y="3729"/>
                    <a:pt x="4493" y="136"/>
                  </a:cubicBezTo>
                  <a:cubicBezTo>
                    <a:pt x="4386" y="43"/>
                    <a:pt x="4252" y="1"/>
                    <a:pt x="4097" y="1"/>
                  </a:cubicBezTo>
                  <a:close/>
                </a:path>
              </a:pathLst>
            </a:custGeom>
            <a:solidFill>
              <a:srgbClr val="E45B1C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9023;p73">
              <a:extLst>
                <a:ext uri="{FF2B5EF4-FFF2-40B4-BE49-F238E27FC236}">
                  <a16:creationId xmlns:a16="http://schemas.microsoft.com/office/drawing/2014/main" id="{31B149BA-08D7-14D4-379B-6DE21FA11D6C}"/>
                </a:ext>
              </a:extLst>
            </p:cNvPr>
            <p:cNvSpPr/>
            <p:nvPr/>
          </p:nvSpPr>
          <p:spPr>
            <a:xfrm>
              <a:off x="6366437" y="3064565"/>
              <a:ext cx="66944" cy="63861"/>
            </a:xfrm>
            <a:custGeom>
              <a:avLst/>
              <a:gdLst/>
              <a:ahLst/>
              <a:cxnLst/>
              <a:rect l="l" t="t" r="r" b="b"/>
              <a:pathLst>
                <a:path w="2258" h="2154" fill="none" extrusionOk="0">
                  <a:moveTo>
                    <a:pt x="1" y="0"/>
                  </a:moveTo>
                  <a:cubicBezTo>
                    <a:pt x="1" y="0"/>
                    <a:pt x="2258" y="102"/>
                    <a:pt x="2034" y="2153"/>
                  </a:cubicBezTo>
                </a:path>
              </a:pathLst>
            </a:custGeom>
            <a:noFill/>
            <a:ln w="5550" cap="rnd" cmpd="sng">
              <a:solidFill>
                <a:srgbClr val="A1544A">
                  <a:lumMod val="5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9024;p73">
              <a:extLst>
                <a:ext uri="{FF2B5EF4-FFF2-40B4-BE49-F238E27FC236}">
                  <a16:creationId xmlns:a16="http://schemas.microsoft.com/office/drawing/2014/main" id="{A4F00933-33F3-50E3-DE09-2C77BACFB790}"/>
                </a:ext>
              </a:extLst>
            </p:cNvPr>
            <p:cNvSpPr/>
            <p:nvPr/>
          </p:nvSpPr>
          <p:spPr>
            <a:xfrm>
              <a:off x="4894676" y="3138773"/>
              <a:ext cx="60926" cy="68041"/>
            </a:xfrm>
            <a:custGeom>
              <a:avLst/>
              <a:gdLst/>
              <a:ahLst/>
              <a:cxnLst/>
              <a:rect l="l" t="t" r="r" b="b"/>
              <a:pathLst>
                <a:path w="2055" h="2295" fill="none" extrusionOk="0">
                  <a:moveTo>
                    <a:pt x="2054" y="486"/>
                  </a:moveTo>
                  <a:cubicBezTo>
                    <a:pt x="2054" y="486"/>
                    <a:pt x="0" y="0"/>
                    <a:pt x="35" y="2294"/>
                  </a:cubicBezTo>
                </a:path>
              </a:pathLst>
            </a:custGeom>
            <a:noFill/>
            <a:ln w="5625" cap="rnd" cmpd="sng">
              <a:solidFill>
                <a:srgbClr val="A1544A">
                  <a:lumMod val="5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9025;p73">
              <a:extLst>
                <a:ext uri="{FF2B5EF4-FFF2-40B4-BE49-F238E27FC236}">
                  <a16:creationId xmlns:a16="http://schemas.microsoft.com/office/drawing/2014/main" id="{91489110-A5D7-8ED4-4389-0867444338C2}"/>
                </a:ext>
              </a:extLst>
            </p:cNvPr>
            <p:cNvSpPr/>
            <p:nvPr/>
          </p:nvSpPr>
          <p:spPr>
            <a:xfrm>
              <a:off x="5030195" y="3560212"/>
              <a:ext cx="143286" cy="133147"/>
            </a:xfrm>
            <a:custGeom>
              <a:avLst/>
              <a:gdLst/>
              <a:ahLst/>
              <a:cxnLst/>
              <a:rect l="l" t="t" r="r" b="b"/>
              <a:pathLst>
                <a:path w="4833" h="4491" extrusionOk="0">
                  <a:moveTo>
                    <a:pt x="492" y="1"/>
                  </a:moveTo>
                  <a:cubicBezTo>
                    <a:pt x="204" y="1"/>
                    <a:pt x="19" y="77"/>
                    <a:pt x="15" y="221"/>
                  </a:cubicBezTo>
                  <a:cubicBezTo>
                    <a:pt x="1" y="648"/>
                    <a:pt x="2999" y="4491"/>
                    <a:pt x="3649" y="4491"/>
                  </a:cubicBezTo>
                  <a:cubicBezTo>
                    <a:pt x="3669" y="4491"/>
                    <a:pt x="3687" y="4487"/>
                    <a:pt x="3702" y="4479"/>
                  </a:cubicBezTo>
                  <a:cubicBezTo>
                    <a:pt x="4832" y="3930"/>
                    <a:pt x="4118" y="2075"/>
                    <a:pt x="2914" y="1026"/>
                  </a:cubicBezTo>
                  <a:cubicBezTo>
                    <a:pt x="2106" y="320"/>
                    <a:pt x="1082" y="1"/>
                    <a:pt x="492" y="1"/>
                  </a:cubicBezTo>
                  <a:close/>
                </a:path>
              </a:pathLst>
            </a:custGeom>
            <a:solidFill>
              <a:srgbClr val="191919">
                <a:alpha val="30950"/>
              </a:srgbClr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9026;p73">
              <a:extLst>
                <a:ext uri="{FF2B5EF4-FFF2-40B4-BE49-F238E27FC236}">
                  <a16:creationId xmlns:a16="http://schemas.microsoft.com/office/drawing/2014/main" id="{2A8AC176-14AD-54A8-099D-AA78CDA90FC6}"/>
                </a:ext>
              </a:extLst>
            </p:cNvPr>
            <p:cNvSpPr/>
            <p:nvPr/>
          </p:nvSpPr>
          <p:spPr>
            <a:xfrm>
              <a:off x="6143043" y="3569700"/>
              <a:ext cx="136883" cy="133977"/>
            </a:xfrm>
            <a:custGeom>
              <a:avLst/>
              <a:gdLst/>
              <a:ahLst/>
              <a:cxnLst/>
              <a:rect l="l" t="t" r="r" b="b"/>
              <a:pathLst>
                <a:path w="4617" h="4519" extrusionOk="0">
                  <a:moveTo>
                    <a:pt x="4133" y="1"/>
                  </a:moveTo>
                  <a:cubicBezTo>
                    <a:pt x="3560" y="1"/>
                    <a:pt x="2556" y="331"/>
                    <a:pt x="1780" y="1054"/>
                  </a:cubicBezTo>
                  <a:cubicBezTo>
                    <a:pt x="639" y="2118"/>
                    <a:pt x="0" y="3975"/>
                    <a:pt x="1123" y="4508"/>
                  </a:cubicBezTo>
                  <a:cubicBezTo>
                    <a:pt x="1138" y="4515"/>
                    <a:pt x="1154" y="4518"/>
                    <a:pt x="1173" y="4518"/>
                  </a:cubicBezTo>
                  <a:cubicBezTo>
                    <a:pt x="1802" y="4518"/>
                    <a:pt x="4617" y="640"/>
                    <a:pt x="4587" y="215"/>
                  </a:cubicBezTo>
                  <a:cubicBezTo>
                    <a:pt x="4578" y="74"/>
                    <a:pt x="4404" y="1"/>
                    <a:pt x="4133" y="1"/>
                  </a:cubicBezTo>
                  <a:close/>
                </a:path>
              </a:pathLst>
            </a:custGeom>
            <a:solidFill>
              <a:srgbClr val="191919">
                <a:alpha val="30950"/>
              </a:srgbClr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9027;p73">
              <a:extLst>
                <a:ext uri="{FF2B5EF4-FFF2-40B4-BE49-F238E27FC236}">
                  <a16:creationId xmlns:a16="http://schemas.microsoft.com/office/drawing/2014/main" id="{0A624A4C-3282-4A1C-6B75-989A2C2EE127}"/>
                </a:ext>
              </a:extLst>
            </p:cNvPr>
            <p:cNvSpPr/>
            <p:nvPr/>
          </p:nvSpPr>
          <p:spPr>
            <a:xfrm>
              <a:off x="5469511" y="4341157"/>
              <a:ext cx="606173" cy="62704"/>
            </a:xfrm>
            <a:custGeom>
              <a:avLst/>
              <a:gdLst/>
              <a:ahLst/>
              <a:cxnLst/>
              <a:rect l="l" t="t" r="r" b="b"/>
              <a:pathLst>
                <a:path w="20446" h="2115" fill="none" extrusionOk="0">
                  <a:moveTo>
                    <a:pt x="20446" y="407"/>
                  </a:moveTo>
                  <a:cubicBezTo>
                    <a:pt x="19854" y="1"/>
                    <a:pt x="15770" y="376"/>
                    <a:pt x="11530" y="1147"/>
                  </a:cubicBezTo>
                  <a:cubicBezTo>
                    <a:pt x="7290" y="1919"/>
                    <a:pt x="0" y="2115"/>
                    <a:pt x="0" y="2115"/>
                  </a:cubicBezTo>
                </a:path>
              </a:pathLst>
            </a:custGeom>
            <a:noFill/>
            <a:ln w="5550" cap="rnd" cmpd="sng">
              <a:solidFill>
                <a:srgbClr val="A1544A">
                  <a:lumMod val="5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9028;p73">
              <a:extLst>
                <a:ext uri="{FF2B5EF4-FFF2-40B4-BE49-F238E27FC236}">
                  <a16:creationId xmlns:a16="http://schemas.microsoft.com/office/drawing/2014/main" id="{920FEB03-E108-C7D9-8874-D83A3DABCF99}"/>
                </a:ext>
              </a:extLst>
            </p:cNvPr>
            <p:cNvSpPr/>
            <p:nvPr/>
          </p:nvSpPr>
          <p:spPr>
            <a:xfrm>
              <a:off x="5604971" y="3634035"/>
              <a:ext cx="333416" cy="82272"/>
            </a:xfrm>
            <a:custGeom>
              <a:avLst/>
              <a:gdLst/>
              <a:ahLst/>
              <a:cxnLst/>
              <a:rect l="l" t="t" r="r" b="b"/>
              <a:pathLst>
                <a:path w="11246" h="2775" fill="none" extrusionOk="0">
                  <a:moveTo>
                    <a:pt x="1" y="0"/>
                  </a:moveTo>
                  <a:cubicBezTo>
                    <a:pt x="654" y="1044"/>
                    <a:pt x="5616" y="2774"/>
                    <a:pt x="8431" y="2113"/>
                  </a:cubicBezTo>
                  <a:cubicBezTo>
                    <a:pt x="11246" y="1451"/>
                    <a:pt x="9777" y="46"/>
                    <a:pt x="9777" y="46"/>
                  </a:cubicBezTo>
                </a:path>
              </a:pathLst>
            </a:custGeom>
            <a:noFill/>
            <a:ln w="5550" cap="rnd" cmpd="sng">
              <a:solidFill>
                <a:srgbClr val="A1544A">
                  <a:lumMod val="5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9029;p73">
              <a:extLst>
                <a:ext uri="{FF2B5EF4-FFF2-40B4-BE49-F238E27FC236}">
                  <a16:creationId xmlns:a16="http://schemas.microsoft.com/office/drawing/2014/main" id="{E4E91BD2-9561-D619-06DC-8FDD5C299581}"/>
                </a:ext>
              </a:extLst>
            </p:cNvPr>
            <p:cNvSpPr/>
            <p:nvPr/>
          </p:nvSpPr>
          <p:spPr>
            <a:xfrm>
              <a:off x="5409505" y="3690128"/>
              <a:ext cx="106850" cy="407831"/>
            </a:xfrm>
            <a:custGeom>
              <a:avLst/>
              <a:gdLst/>
              <a:ahLst/>
              <a:cxnLst/>
              <a:rect l="l" t="t" r="r" b="b"/>
              <a:pathLst>
                <a:path w="3604" h="13756" extrusionOk="0">
                  <a:moveTo>
                    <a:pt x="3603" y="1"/>
                  </a:moveTo>
                  <a:cubicBezTo>
                    <a:pt x="3603" y="1"/>
                    <a:pt x="0" y="4655"/>
                    <a:pt x="591" y="7070"/>
                  </a:cubicBezTo>
                  <a:cubicBezTo>
                    <a:pt x="944" y="8504"/>
                    <a:pt x="521" y="13755"/>
                    <a:pt x="521" y="13755"/>
                  </a:cubicBezTo>
                  <a:lnTo>
                    <a:pt x="3603" y="1"/>
                  </a:lnTo>
                  <a:close/>
                </a:path>
              </a:pathLst>
            </a:custGeom>
            <a:solidFill>
              <a:srgbClr val="242424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9030;p73">
              <a:extLst>
                <a:ext uri="{FF2B5EF4-FFF2-40B4-BE49-F238E27FC236}">
                  <a16:creationId xmlns:a16="http://schemas.microsoft.com/office/drawing/2014/main" id="{3B535C44-C6A6-95D3-84C2-2E2C733A9742}"/>
                </a:ext>
              </a:extLst>
            </p:cNvPr>
            <p:cNvSpPr/>
            <p:nvPr/>
          </p:nvSpPr>
          <p:spPr>
            <a:xfrm>
              <a:off x="5424892" y="3575362"/>
              <a:ext cx="274150" cy="522596"/>
            </a:xfrm>
            <a:custGeom>
              <a:avLst/>
              <a:gdLst/>
              <a:ahLst/>
              <a:cxnLst/>
              <a:rect l="l" t="t" r="r" b="b"/>
              <a:pathLst>
                <a:path w="9247" h="17627" extrusionOk="0">
                  <a:moveTo>
                    <a:pt x="2046" y="1"/>
                  </a:moveTo>
                  <a:lnTo>
                    <a:pt x="2046" y="1"/>
                  </a:lnTo>
                  <a:cubicBezTo>
                    <a:pt x="4278" y="1597"/>
                    <a:pt x="2653" y="4477"/>
                    <a:pt x="0" y="17626"/>
                  </a:cubicBezTo>
                  <a:cubicBezTo>
                    <a:pt x="0" y="17626"/>
                    <a:pt x="9247" y="7297"/>
                    <a:pt x="6813" y="1398"/>
                  </a:cubicBezTo>
                  <a:cubicBezTo>
                    <a:pt x="6249" y="33"/>
                    <a:pt x="2046" y="1"/>
                    <a:pt x="2046" y="1"/>
                  </a:cubicBezTo>
                  <a:close/>
                </a:path>
              </a:pathLst>
            </a:custGeom>
            <a:solidFill>
              <a:srgbClr val="F8E68E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9031;p73">
              <a:extLst>
                <a:ext uri="{FF2B5EF4-FFF2-40B4-BE49-F238E27FC236}">
                  <a16:creationId xmlns:a16="http://schemas.microsoft.com/office/drawing/2014/main" id="{0DA35E14-65B2-0694-843D-7A0D4560681F}"/>
                </a:ext>
              </a:extLst>
            </p:cNvPr>
            <p:cNvSpPr/>
            <p:nvPr/>
          </p:nvSpPr>
          <p:spPr>
            <a:xfrm>
              <a:off x="5508379" y="2964713"/>
              <a:ext cx="155145" cy="203589"/>
            </a:xfrm>
            <a:custGeom>
              <a:avLst/>
              <a:gdLst/>
              <a:ahLst/>
              <a:cxnLst/>
              <a:rect l="l" t="t" r="r" b="b"/>
              <a:pathLst>
                <a:path w="5233" h="6867" extrusionOk="0">
                  <a:moveTo>
                    <a:pt x="2737" y="0"/>
                  </a:moveTo>
                  <a:cubicBezTo>
                    <a:pt x="1902" y="0"/>
                    <a:pt x="137" y="4905"/>
                    <a:pt x="8" y="6718"/>
                  </a:cubicBezTo>
                  <a:cubicBezTo>
                    <a:pt x="0" y="6821"/>
                    <a:pt x="47" y="6866"/>
                    <a:pt x="136" y="6866"/>
                  </a:cubicBezTo>
                  <a:cubicBezTo>
                    <a:pt x="712" y="6866"/>
                    <a:pt x="3058" y="4992"/>
                    <a:pt x="4162" y="4442"/>
                  </a:cubicBezTo>
                  <a:cubicBezTo>
                    <a:pt x="5232" y="3905"/>
                    <a:pt x="3776" y="457"/>
                    <a:pt x="2821" y="19"/>
                  </a:cubicBezTo>
                  <a:cubicBezTo>
                    <a:pt x="2794" y="6"/>
                    <a:pt x="2766" y="0"/>
                    <a:pt x="27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A1544A">
                  <a:lumMod val="50000"/>
                </a:srgb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9032;p73">
              <a:extLst>
                <a:ext uri="{FF2B5EF4-FFF2-40B4-BE49-F238E27FC236}">
                  <a16:creationId xmlns:a16="http://schemas.microsoft.com/office/drawing/2014/main" id="{FF05FB7A-B55A-D4FC-5693-3D0C04C9EA63}"/>
                </a:ext>
              </a:extLst>
            </p:cNvPr>
            <p:cNvSpPr/>
            <p:nvPr/>
          </p:nvSpPr>
          <p:spPr>
            <a:xfrm>
              <a:off x="5526701" y="3380964"/>
              <a:ext cx="45212" cy="37771"/>
            </a:xfrm>
            <a:custGeom>
              <a:avLst/>
              <a:gdLst/>
              <a:ahLst/>
              <a:cxnLst/>
              <a:rect l="l" t="t" r="r" b="b"/>
              <a:pathLst>
                <a:path w="1525" h="1274" fill="none" extrusionOk="0">
                  <a:moveTo>
                    <a:pt x="1" y="402"/>
                  </a:moveTo>
                  <a:cubicBezTo>
                    <a:pt x="402" y="1"/>
                    <a:pt x="1090" y="474"/>
                    <a:pt x="1525" y="1273"/>
                  </a:cubicBezTo>
                </a:path>
              </a:pathLst>
            </a:custGeom>
            <a:noFill/>
            <a:ln w="5550" cap="rnd" cmpd="sng">
              <a:solidFill>
                <a:srgbClr val="A1544A">
                  <a:lumMod val="5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9033;p73">
              <a:extLst>
                <a:ext uri="{FF2B5EF4-FFF2-40B4-BE49-F238E27FC236}">
                  <a16:creationId xmlns:a16="http://schemas.microsoft.com/office/drawing/2014/main" id="{36B196DC-FDB5-573D-ED9E-7CCA29FAC855}"/>
                </a:ext>
              </a:extLst>
            </p:cNvPr>
            <p:cNvSpPr/>
            <p:nvPr/>
          </p:nvSpPr>
          <p:spPr>
            <a:xfrm>
              <a:off x="5543986" y="3397151"/>
              <a:ext cx="21583" cy="17255"/>
            </a:xfrm>
            <a:custGeom>
              <a:avLst/>
              <a:gdLst/>
              <a:ahLst/>
              <a:cxnLst/>
              <a:rect l="l" t="t" r="r" b="b"/>
              <a:pathLst>
                <a:path w="728" h="582" fill="none" extrusionOk="0">
                  <a:moveTo>
                    <a:pt x="0" y="581"/>
                  </a:moveTo>
                  <a:cubicBezTo>
                    <a:pt x="0" y="291"/>
                    <a:pt x="437" y="1"/>
                    <a:pt x="727" y="365"/>
                  </a:cubicBezTo>
                </a:path>
              </a:pathLst>
            </a:custGeom>
            <a:noFill/>
            <a:ln w="5550" cap="rnd" cmpd="sng">
              <a:solidFill>
                <a:srgbClr val="A1544A">
                  <a:lumMod val="5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9034;p73">
              <a:extLst>
                <a:ext uri="{FF2B5EF4-FFF2-40B4-BE49-F238E27FC236}">
                  <a16:creationId xmlns:a16="http://schemas.microsoft.com/office/drawing/2014/main" id="{84993482-3E44-4227-99F0-1B4C15A055F6}"/>
                </a:ext>
              </a:extLst>
            </p:cNvPr>
            <p:cNvSpPr/>
            <p:nvPr/>
          </p:nvSpPr>
          <p:spPr>
            <a:xfrm>
              <a:off x="5419526" y="3525999"/>
              <a:ext cx="279487" cy="571989"/>
            </a:xfrm>
            <a:custGeom>
              <a:avLst/>
              <a:gdLst/>
              <a:ahLst/>
              <a:cxnLst/>
              <a:rect l="l" t="t" r="r" b="b"/>
              <a:pathLst>
                <a:path w="9427" h="19293" fill="none" extrusionOk="0">
                  <a:moveTo>
                    <a:pt x="0" y="17742"/>
                  </a:moveTo>
                  <a:cubicBezTo>
                    <a:pt x="0" y="17742"/>
                    <a:pt x="4593" y="8994"/>
                    <a:pt x="3811" y="2669"/>
                  </a:cubicBezTo>
                  <a:cubicBezTo>
                    <a:pt x="3482" y="1"/>
                    <a:pt x="6002" y="499"/>
                    <a:pt x="7363" y="2324"/>
                  </a:cubicBezTo>
                  <a:cubicBezTo>
                    <a:pt x="9426" y="5093"/>
                    <a:pt x="7520" y="13812"/>
                    <a:pt x="183" y="19293"/>
                  </a:cubicBezTo>
                </a:path>
              </a:pathLst>
            </a:custGeom>
            <a:noFill/>
            <a:ln w="10300" cap="rnd" cmpd="sng">
              <a:solidFill>
                <a:srgbClr val="A1544A">
                  <a:lumMod val="5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60" name="Google Shape;7749;p43">
            <a:extLst>
              <a:ext uri="{FF2B5EF4-FFF2-40B4-BE49-F238E27FC236}">
                <a16:creationId xmlns:a16="http://schemas.microsoft.com/office/drawing/2014/main" id="{885A1389-98A4-B201-7E85-722B8BC02805}"/>
              </a:ext>
            </a:extLst>
          </p:cNvPr>
          <p:cNvSpPr txBox="1">
            <a:spLocks/>
          </p:cNvSpPr>
          <p:nvPr/>
        </p:nvSpPr>
        <p:spPr>
          <a:xfrm>
            <a:off x="1781732" y="1916107"/>
            <a:ext cx="2316400" cy="402400"/>
          </a:xfrm>
          <a:prstGeom prst="rect">
            <a:avLst/>
          </a:prstGeom>
          <a:noFill/>
          <a:ln>
            <a:noFill/>
          </a:ln>
          <a:effectLst>
            <a:outerShdw dist="38100" dir="2820000" algn="bl" rotWithShape="0">
              <a:srgbClr val="191919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0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chivo Black"/>
              </a:rPr>
              <a:t>01</a:t>
            </a:r>
          </a:p>
        </p:txBody>
      </p:sp>
      <p:sp>
        <p:nvSpPr>
          <p:cNvPr id="661" name="TextBox 660">
            <a:extLst>
              <a:ext uri="{FF2B5EF4-FFF2-40B4-BE49-F238E27FC236}">
                <a16:creationId xmlns:a16="http://schemas.microsoft.com/office/drawing/2014/main" id="{01748E15-B0E8-EB11-9758-DB61E719A1C6}"/>
              </a:ext>
            </a:extLst>
          </p:cNvPr>
          <p:cNvSpPr txBox="1"/>
          <p:nvPr/>
        </p:nvSpPr>
        <p:spPr>
          <a:xfrm>
            <a:off x="1085999" y="2490619"/>
            <a:ext cx="35120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điểm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những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điểm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cần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lưu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ý,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điều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chỉnh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so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đánh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giá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phẩm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62" name="TextBox 661">
            <a:extLst>
              <a:ext uri="{FF2B5EF4-FFF2-40B4-BE49-F238E27FC236}">
                <a16:creationId xmlns:a16="http://schemas.microsoft.com/office/drawing/2014/main" id="{47F214AF-82A7-767E-1400-ADF6E20E1FC3}"/>
              </a:ext>
            </a:extLst>
          </p:cNvPr>
          <p:cNvSpPr txBox="1"/>
          <p:nvPr/>
        </p:nvSpPr>
        <p:spPr>
          <a:xfrm>
            <a:off x="7953035" y="3216495"/>
            <a:ext cx="363627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Cách nhận xét, đánh giá theo bảng kiểm và phản hồi với nhận xét, đánh giá của các HS khác trong lớp.</a:t>
            </a:r>
          </a:p>
        </p:txBody>
      </p:sp>
    </p:spTree>
    <p:extLst>
      <p:ext uri="{BB962C8B-B14F-4D97-AF65-F5344CB8AC3E}">
        <p14:creationId xmlns:p14="http://schemas.microsoft.com/office/powerpoint/2010/main" val="15493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660" grpId="0"/>
      <p:bldP spid="661" grpId="0"/>
      <p:bldP spid="6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149ADA4-E8BE-1B1F-ECDC-00232CC2D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34373"/>
              </p:ext>
            </p:extLst>
          </p:nvPr>
        </p:nvGraphicFramePr>
        <p:xfrm>
          <a:off x="493160" y="443633"/>
          <a:ext cx="10941977" cy="6346524"/>
        </p:xfrm>
        <a:graphic>
          <a:graphicData uri="http://schemas.openxmlformats.org/drawingml/2006/table">
            <a:tbl>
              <a:tblPr firstRow="1" firstCol="1" bandRow="1"/>
              <a:tblGrid>
                <a:gridCol w="1448656">
                  <a:extLst>
                    <a:ext uri="{9D8B030D-6E8A-4147-A177-3AD203B41FA5}">
                      <a16:colId xmlns:a16="http://schemas.microsoft.com/office/drawing/2014/main" val="1632672272"/>
                    </a:ext>
                  </a:extLst>
                </a:gridCol>
                <a:gridCol w="7366570">
                  <a:extLst>
                    <a:ext uri="{9D8B030D-6E8A-4147-A177-3AD203B41FA5}">
                      <a16:colId xmlns:a16="http://schemas.microsoft.com/office/drawing/2014/main" val="2393559962"/>
                    </a:ext>
                  </a:extLst>
                </a:gridCol>
                <a:gridCol w="965771">
                  <a:extLst>
                    <a:ext uri="{9D8B030D-6E8A-4147-A177-3AD203B41FA5}">
                      <a16:colId xmlns:a16="http://schemas.microsoft.com/office/drawing/2014/main" val="3193632558"/>
                    </a:ext>
                  </a:extLst>
                </a:gridCol>
                <a:gridCol w="1160980">
                  <a:extLst>
                    <a:ext uri="{9D8B030D-6E8A-4147-A177-3AD203B41FA5}">
                      <a16:colId xmlns:a16="http://schemas.microsoft.com/office/drawing/2014/main" val="3236318763"/>
                    </a:ext>
                  </a:extLst>
                </a:gridCol>
              </a:tblGrid>
              <a:tr h="4029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916881"/>
                  </a:ext>
                </a:extLst>
              </a:tr>
              <a:tr h="6114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 đầu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 thiệu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 đề</a:t>
                      </a: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 sánh, đánh giá hai tác phẩm văn học thuộc các thể loại truyện, kí hoặc kịch.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182509"/>
                  </a:ext>
                </a:extLst>
              </a:tr>
              <a:tr h="402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 xét khái quát về vấn đề được giới thiệu.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901178"/>
                  </a:ext>
                </a:extLst>
              </a:tr>
              <a:tr h="40297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 bày ý kiến đánh giá về vấn đề được giới thiệu.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86311"/>
                  </a:ext>
                </a:extLst>
              </a:tr>
              <a:tr h="402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tích những khía cạnh của vấn đề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21747"/>
                  </a:ext>
                </a:extLst>
              </a:tr>
              <a:tr h="402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 cục bài nói rõ ràng, các ý kiến được sắp xếp hợp lí.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669585"/>
                  </a:ext>
                </a:extLst>
              </a:tr>
              <a:tr h="402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 lí lẽ xác đáng, bằng chứng tin cậy.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105165"/>
                  </a:ext>
                </a:extLst>
              </a:tr>
              <a:tr h="82000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thúc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Tóm tắt được nội dung trình bày so sánh, đánh giá hai tác phẩm văn học thuộc các thể loại truyện, kí hoặc kịch.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05292"/>
                  </a:ext>
                </a:extLst>
              </a:tr>
              <a:tr h="402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 vấn đề thảo luận hoặc mời gọi sự phản hồi từ người nghe.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450062"/>
                  </a:ext>
                </a:extLst>
              </a:tr>
              <a:tr h="194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 ơn và chào kết thúc.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316140"/>
                  </a:ext>
                </a:extLst>
              </a:tr>
              <a:tr h="40297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Kĩ năng trình bày, tương tác với người nghe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 tác tích cực với người nghe trong suốt quá trình nói.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267406"/>
                  </a:ext>
                </a:extLst>
              </a:tr>
              <a:tr h="402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Diễn đạt rõ ràng, gãy gọn, đáp ứng yêu cầu của bài nói.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55484"/>
                  </a:ext>
                </a:extLst>
              </a:tr>
              <a:tr h="611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hợp sử dụng các phương tiện phi ngôn ngữ để làm rõ nội dung trình bày.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704927"/>
                  </a:ext>
                </a:extLst>
              </a:tr>
              <a:tr h="402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Phản hồi thoả đáng những câu hỏi, ý kiến của người nghe.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28" marR="49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5525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A50EA1-D9A0-F8E8-E073-0B3665A82CA4}"/>
              </a:ext>
            </a:extLst>
          </p:cNvPr>
          <p:cNvSpPr txBox="1"/>
          <p:nvPr/>
        </p:nvSpPr>
        <p:spPr>
          <a:xfrm>
            <a:off x="756863" y="0"/>
            <a:ext cx="10678273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 kiểm kĩ năng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trình bày so sánh, đánh giá hai tác phẩm văn học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0273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5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A50EA1-D9A0-F8E8-E073-0B3665A82CA4}"/>
              </a:ext>
            </a:extLst>
          </p:cNvPr>
          <p:cNvSpPr txBox="1"/>
          <p:nvPr/>
        </p:nvSpPr>
        <p:spPr>
          <a:xfrm>
            <a:off x="756863" y="0"/>
            <a:ext cx="10678273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 kiểm kĩ năng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nghe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sánh, đánh giá hai tác phẩm văn học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0273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1E2A3F-EA0D-ACD6-C0A5-70F6BBB9F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53359"/>
              </p:ext>
            </p:extLst>
          </p:nvPr>
        </p:nvGraphicFramePr>
        <p:xfrm>
          <a:off x="702067" y="482848"/>
          <a:ext cx="11123487" cy="6329035"/>
        </p:xfrm>
        <a:graphic>
          <a:graphicData uri="http://schemas.openxmlformats.org/drawingml/2006/table">
            <a:tbl>
              <a:tblPr firstRow="1" firstCol="1" bandRow="1"/>
              <a:tblGrid>
                <a:gridCol w="1465780">
                  <a:extLst>
                    <a:ext uri="{9D8B030D-6E8A-4147-A177-3AD203B41FA5}">
                      <a16:colId xmlns:a16="http://schemas.microsoft.com/office/drawing/2014/main" val="303852626"/>
                    </a:ext>
                  </a:extLst>
                </a:gridCol>
                <a:gridCol w="7335749">
                  <a:extLst>
                    <a:ext uri="{9D8B030D-6E8A-4147-A177-3AD203B41FA5}">
                      <a16:colId xmlns:a16="http://schemas.microsoft.com/office/drawing/2014/main" val="1631442642"/>
                    </a:ext>
                  </a:extLst>
                </a:gridCol>
                <a:gridCol w="1015988">
                  <a:extLst>
                    <a:ext uri="{9D8B030D-6E8A-4147-A177-3AD203B41FA5}">
                      <a16:colId xmlns:a16="http://schemas.microsoft.com/office/drawing/2014/main" val="2882274311"/>
                    </a:ext>
                  </a:extLst>
                </a:gridCol>
                <a:gridCol w="1305970">
                  <a:extLst>
                    <a:ext uri="{9D8B030D-6E8A-4147-A177-3AD203B41FA5}">
                      <a16:colId xmlns:a16="http://schemas.microsoft.com/office/drawing/2014/main" val="4211772780"/>
                    </a:ext>
                  </a:extLst>
                </a:gridCol>
              </a:tblGrid>
              <a:tr h="5841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850066"/>
                  </a:ext>
                </a:extLst>
              </a:tr>
              <a:tr h="3849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Chuẩn bị nghe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Liệt kê những gì đã biết và muốn trao đổi khi nghe.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926677"/>
                  </a:ext>
                </a:extLst>
              </a:tr>
              <a:tr h="185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Chuẩn bị giấy, bút để ghi chép.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46528"/>
                  </a:ext>
                </a:extLst>
              </a:tr>
              <a:tr h="38493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Lắng nghe và ghi chép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Ghi chép tóm tắt nội dung bài nói dưới dạng từ khoá, sơ đồ.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24869"/>
                  </a:ext>
                </a:extLst>
              </a:tr>
              <a:tr h="783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biệt thông tin quan trọng và thông tin chi tiết bằng các màu mực khác nhau, bằng cách gạch chân thông tin quan trọng.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020565"/>
                  </a:ext>
                </a:extLst>
              </a:tr>
              <a:tr h="38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Ghi lại câu hỏi về những điều chưa rõ trong khi nghe.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739436"/>
                  </a:ext>
                </a:extLst>
              </a:tr>
              <a:tr h="58412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Trao đổi, nhận xét, đánh giá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 nhận lại ý kiến, quan điểm của người nói trước khi bày tỏ ý kiến cá nhân.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467939"/>
                  </a:ext>
                </a:extLst>
              </a:tr>
              <a:tr h="584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 xét, đánh giá về những điểm thú vị trong ý kiến, quan điểm của người nói.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707646"/>
                  </a:ext>
                </a:extLst>
              </a:tr>
              <a:tr h="38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Khẳng định sự đồng tình với ý kiến, quan điểm của người nói.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782819"/>
                  </a:ext>
                </a:extLst>
              </a:tr>
              <a:tr h="38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 những điều chưa rõ hoặc chưa thống nhất ý kiến với người nói.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015089"/>
                  </a:ext>
                </a:extLst>
              </a:tr>
              <a:tr h="185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 xét về cách trình bày bài nói.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131571"/>
                  </a:ext>
                </a:extLst>
              </a:tr>
              <a:tr h="7833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 độ và ngôn ngữ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 hiện thái độ hợp tác và tôn trọng ý kiến của người nói trong quá trình nghe và trao đổi, nhận xét, đánh giá.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915125"/>
                  </a:ext>
                </a:extLst>
              </a:tr>
              <a:tr h="38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 dụng ngôn ngữ, giọng điệu phù hợp khi trao đổi với người nói.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8" marR="48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239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77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57"/>
          <p:cNvSpPr/>
          <p:nvPr/>
        </p:nvSpPr>
        <p:spPr>
          <a:xfrm>
            <a:off x="3823743" y="826029"/>
            <a:ext cx="1585600" cy="15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57"/>
          <p:cNvSpPr txBox="1">
            <a:spLocks noGrp="1"/>
          </p:cNvSpPr>
          <p:nvPr>
            <p:ph type="title"/>
          </p:nvPr>
        </p:nvSpPr>
        <p:spPr>
          <a:xfrm>
            <a:off x="1390009" y="3966371"/>
            <a:ext cx="6932561" cy="158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đề tài, mục đích nói, đối tượng người nghe, thời gian nói và phương tiện hỗ trợ</a:t>
            </a:r>
            <a:endParaRPr lang="en-US" sz="480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0" name="Google Shape;1520;p57"/>
          <p:cNvSpPr txBox="1">
            <a:spLocks noGrp="1"/>
          </p:cNvSpPr>
          <p:nvPr>
            <p:ph type="title" idx="2"/>
          </p:nvPr>
        </p:nvSpPr>
        <p:spPr>
          <a:xfrm>
            <a:off x="3823743" y="1106229"/>
            <a:ext cx="1585600" cy="102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521" name="Google Shape;1521;p57"/>
          <p:cNvGrpSpPr/>
          <p:nvPr/>
        </p:nvGrpSpPr>
        <p:grpSpPr>
          <a:xfrm flipH="1">
            <a:off x="8363619" y="2567780"/>
            <a:ext cx="3664436" cy="4585201"/>
            <a:chOff x="341375" y="1800448"/>
            <a:chExt cx="2848302" cy="3563997"/>
          </a:xfrm>
        </p:grpSpPr>
        <p:sp>
          <p:nvSpPr>
            <p:cNvPr id="1522" name="Google Shape;1522;p57"/>
            <p:cNvSpPr/>
            <p:nvPr/>
          </p:nvSpPr>
          <p:spPr>
            <a:xfrm rot="-278073">
              <a:off x="807266" y="2753220"/>
              <a:ext cx="132036" cy="108612"/>
            </a:xfrm>
            <a:custGeom>
              <a:avLst/>
              <a:gdLst/>
              <a:ahLst/>
              <a:cxnLst/>
              <a:rect l="l" t="t" r="r" b="b"/>
              <a:pathLst>
                <a:path w="3461" h="2847" fill="none" extrusionOk="0">
                  <a:moveTo>
                    <a:pt x="1" y="2846"/>
                  </a:moveTo>
                  <a:cubicBezTo>
                    <a:pt x="363" y="1284"/>
                    <a:pt x="1856" y="57"/>
                    <a:pt x="3460" y="1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 rot="-278073">
              <a:off x="869082" y="2774272"/>
              <a:ext cx="68708" cy="105942"/>
            </a:xfrm>
            <a:custGeom>
              <a:avLst/>
              <a:gdLst/>
              <a:ahLst/>
              <a:cxnLst/>
              <a:rect l="l" t="t" r="r" b="b"/>
              <a:pathLst>
                <a:path w="1801" h="2777" fill="none" extrusionOk="0">
                  <a:moveTo>
                    <a:pt x="1" y="1"/>
                  </a:moveTo>
                  <a:cubicBezTo>
                    <a:pt x="140" y="1130"/>
                    <a:pt x="824" y="2177"/>
                    <a:pt x="1800" y="2776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 rot="-278073">
              <a:off x="903732" y="2946555"/>
              <a:ext cx="110711" cy="152752"/>
            </a:xfrm>
            <a:custGeom>
              <a:avLst/>
              <a:gdLst/>
              <a:ahLst/>
              <a:cxnLst/>
              <a:rect l="l" t="t" r="r" b="b"/>
              <a:pathLst>
                <a:path w="2902" h="4004" fill="none" extrusionOk="0">
                  <a:moveTo>
                    <a:pt x="1535" y="1"/>
                  </a:moveTo>
                  <a:cubicBezTo>
                    <a:pt x="2357" y="447"/>
                    <a:pt x="2901" y="1354"/>
                    <a:pt x="2888" y="2274"/>
                  </a:cubicBezTo>
                  <a:cubicBezTo>
                    <a:pt x="2888" y="2888"/>
                    <a:pt x="2567" y="3557"/>
                    <a:pt x="1995" y="3767"/>
                  </a:cubicBezTo>
                  <a:cubicBezTo>
                    <a:pt x="1381" y="4004"/>
                    <a:pt x="670" y="3613"/>
                    <a:pt x="335" y="3055"/>
                  </a:cubicBezTo>
                  <a:cubicBezTo>
                    <a:pt x="70" y="2623"/>
                    <a:pt x="0" y="2079"/>
                    <a:pt x="28" y="1577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57"/>
            <p:cNvSpPr/>
            <p:nvPr/>
          </p:nvSpPr>
          <p:spPr>
            <a:xfrm rot="-278073">
              <a:off x="908068" y="2194066"/>
              <a:ext cx="950958" cy="809156"/>
            </a:xfrm>
            <a:custGeom>
              <a:avLst/>
              <a:gdLst/>
              <a:ahLst/>
              <a:cxnLst/>
              <a:rect l="l" t="t" r="r" b="b"/>
              <a:pathLst>
                <a:path w="24927" h="21210" extrusionOk="0">
                  <a:moveTo>
                    <a:pt x="3934" y="1"/>
                  </a:moveTo>
                  <a:cubicBezTo>
                    <a:pt x="3739" y="1814"/>
                    <a:pt x="3488" y="3697"/>
                    <a:pt x="2916" y="5496"/>
                  </a:cubicBezTo>
                  <a:cubicBezTo>
                    <a:pt x="2344" y="7282"/>
                    <a:pt x="1409" y="9012"/>
                    <a:pt x="1" y="10267"/>
                  </a:cubicBezTo>
                  <a:cubicBezTo>
                    <a:pt x="1047" y="14354"/>
                    <a:pt x="3544" y="17743"/>
                    <a:pt x="6989" y="19654"/>
                  </a:cubicBezTo>
                  <a:cubicBezTo>
                    <a:pt x="8841" y="20670"/>
                    <a:pt x="10964" y="21210"/>
                    <a:pt x="13071" y="21210"/>
                  </a:cubicBezTo>
                  <a:cubicBezTo>
                    <a:pt x="14899" y="21210"/>
                    <a:pt x="16715" y="20803"/>
                    <a:pt x="18329" y="19947"/>
                  </a:cubicBezTo>
                  <a:cubicBezTo>
                    <a:pt x="21175" y="18427"/>
                    <a:pt x="23225" y="15623"/>
                    <a:pt x="24076" y="12513"/>
                  </a:cubicBezTo>
                  <a:cubicBezTo>
                    <a:pt x="24927" y="9402"/>
                    <a:pt x="24606" y="6027"/>
                    <a:pt x="23434" y="3028"/>
                  </a:cubicBezTo>
                  <a:cubicBezTo>
                    <a:pt x="21474" y="3427"/>
                    <a:pt x="19490" y="3627"/>
                    <a:pt x="17523" y="3627"/>
                  </a:cubicBezTo>
                  <a:cubicBezTo>
                    <a:pt x="12689" y="3627"/>
                    <a:pt x="7959" y="2420"/>
                    <a:pt x="3934" y="1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57"/>
            <p:cNvSpPr/>
            <p:nvPr/>
          </p:nvSpPr>
          <p:spPr>
            <a:xfrm rot="-278073">
              <a:off x="1662881" y="2588877"/>
              <a:ext cx="178312" cy="193038"/>
            </a:xfrm>
            <a:custGeom>
              <a:avLst/>
              <a:gdLst/>
              <a:ahLst/>
              <a:cxnLst/>
              <a:rect l="l" t="t" r="r" b="b"/>
              <a:pathLst>
                <a:path w="4674" h="5060" extrusionOk="0">
                  <a:moveTo>
                    <a:pt x="2933" y="1"/>
                  </a:moveTo>
                  <a:cubicBezTo>
                    <a:pt x="2036" y="1"/>
                    <a:pt x="1129" y="445"/>
                    <a:pt x="670" y="1223"/>
                  </a:cubicBezTo>
                  <a:cubicBezTo>
                    <a:pt x="0" y="2367"/>
                    <a:pt x="419" y="4041"/>
                    <a:pt x="1563" y="4724"/>
                  </a:cubicBezTo>
                  <a:cubicBezTo>
                    <a:pt x="1953" y="4948"/>
                    <a:pt x="2386" y="5059"/>
                    <a:pt x="2846" y="5059"/>
                  </a:cubicBezTo>
                  <a:cubicBezTo>
                    <a:pt x="3585" y="3929"/>
                    <a:pt x="4171" y="2688"/>
                    <a:pt x="4520" y="1377"/>
                  </a:cubicBezTo>
                  <a:cubicBezTo>
                    <a:pt x="4562" y="1167"/>
                    <a:pt x="4617" y="944"/>
                    <a:pt x="4673" y="735"/>
                  </a:cubicBezTo>
                  <a:cubicBezTo>
                    <a:pt x="4534" y="582"/>
                    <a:pt x="4352" y="442"/>
                    <a:pt x="4185" y="331"/>
                  </a:cubicBezTo>
                  <a:cubicBezTo>
                    <a:pt x="3806" y="107"/>
                    <a:pt x="3371" y="1"/>
                    <a:pt x="2933" y="1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278073">
              <a:off x="1086671" y="2780019"/>
              <a:ext cx="207039" cy="187849"/>
            </a:xfrm>
            <a:custGeom>
              <a:avLst/>
              <a:gdLst/>
              <a:ahLst/>
              <a:cxnLst/>
              <a:rect l="l" t="t" r="r" b="b"/>
              <a:pathLst>
                <a:path w="5427" h="4924" extrusionOk="0">
                  <a:moveTo>
                    <a:pt x="2622" y="0"/>
                  </a:moveTo>
                  <a:cubicBezTo>
                    <a:pt x="1722" y="0"/>
                    <a:pt x="810" y="442"/>
                    <a:pt x="349" y="1213"/>
                  </a:cubicBezTo>
                  <a:cubicBezTo>
                    <a:pt x="112" y="1632"/>
                    <a:pt x="0" y="2106"/>
                    <a:pt x="28" y="2594"/>
                  </a:cubicBezTo>
                  <a:cubicBezTo>
                    <a:pt x="879" y="3417"/>
                    <a:pt x="1842" y="4129"/>
                    <a:pt x="2888" y="4700"/>
                  </a:cubicBezTo>
                  <a:cubicBezTo>
                    <a:pt x="3027" y="4770"/>
                    <a:pt x="3167" y="4854"/>
                    <a:pt x="3320" y="4924"/>
                  </a:cubicBezTo>
                  <a:cubicBezTo>
                    <a:pt x="3906" y="4742"/>
                    <a:pt x="4436" y="4366"/>
                    <a:pt x="4743" y="3836"/>
                  </a:cubicBezTo>
                  <a:cubicBezTo>
                    <a:pt x="5426" y="2678"/>
                    <a:pt x="5008" y="1004"/>
                    <a:pt x="3864" y="321"/>
                  </a:cubicBezTo>
                  <a:cubicBezTo>
                    <a:pt x="3488" y="103"/>
                    <a:pt x="3056" y="0"/>
                    <a:pt x="2622" y="0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278073">
              <a:off x="1025737" y="2342226"/>
              <a:ext cx="347506" cy="344874"/>
            </a:xfrm>
            <a:custGeom>
              <a:avLst/>
              <a:gdLst/>
              <a:ahLst/>
              <a:cxnLst/>
              <a:rect l="l" t="t" r="r" b="b"/>
              <a:pathLst>
                <a:path w="9109" h="9040" fill="none" extrusionOk="0">
                  <a:moveTo>
                    <a:pt x="7505" y="7449"/>
                  </a:moveTo>
                  <a:cubicBezTo>
                    <a:pt x="5984" y="8998"/>
                    <a:pt x="3195" y="9040"/>
                    <a:pt x="1619" y="7533"/>
                  </a:cubicBezTo>
                  <a:cubicBezTo>
                    <a:pt x="56" y="6013"/>
                    <a:pt x="0" y="3223"/>
                    <a:pt x="1507" y="1661"/>
                  </a:cubicBezTo>
                  <a:cubicBezTo>
                    <a:pt x="2999" y="85"/>
                    <a:pt x="5789" y="1"/>
                    <a:pt x="7379" y="1479"/>
                  </a:cubicBezTo>
                  <a:cubicBezTo>
                    <a:pt x="8955" y="2972"/>
                    <a:pt x="9109" y="5803"/>
                    <a:pt x="7505" y="7449"/>
                  </a:cubicBezTo>
                  <a:close/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278073">
              <a:off x="1343840" y="2408295"/>
              <a:ext cx="124025" cy="47954"/>
            </a:xfrm>
            <a:custGeom>
              <a:avLst/>
              <a:gdLst/>
              <a:ahLst/>
              <a:cxnLst/>
              <a:rect l="l" t="t" r="r" b="b"/>
              <a:pathLst>
                <a:path w="3251" h="1257" fill="none" extrusionOk="0">
                  <a:moveTo>
                    <a:pt x="0" y="1256"/>
                  </a:moveTo>
                  <a:cubicBezTo>
                    <a:pt x="349" y="740"/>
                    <a:pt x="893" y="336"/>
                    <a:pt x="1507" y="168"/>
                  </a:cubicBezTo>
                  <a:cubicBezTo>
                    <a:pt x="2079" y="1"/>
                    <a:pt x="2706" y="43"/>
                    <a:pt x="3250" y="280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278073">
              <a:off x="1428264" y="2157469"/>
              <a:ext cx="346972" cy="344874"/>
            </a:xfrm>
            <a:custGeom>
              <a:avLst/>
              <a:gdLst/>
              <a:ahLst/>
              <a:cxnLst/>
              <a:rect l="l" t="t" r="r" b="b"/>
              <a:pathLst>
                <a:path w="9095" h="9040" fill="none" extrusionOk="0">
                  <a:moveTo>
                    <a:pt x="7491" y="7449"/>
                  </a:moveTo>
                  <a:cubicBezTo>
                    <a:pt x="5970" y="8997"/>
                    <a:pt x="3181" y="9039"/>
                    <a:pt x="1618" y="7533"/>
                  </a:cubicBezTo>
                  <a:cubicBezTo>
                    <a:pt x="42" y="6012"/>
                    <a:pt x="0" y="3223"/>
                    <a:pt x="1493" y="1660"/>
                  </a:cubicBezTo>
                  <a:cubicBezTo>
                    <a:pt x="2999" y="84"/>
                    <a:pt x="5789" y="0"/>
                    <a:pt x="7365" y="1479"/>
                  </a:cubicBezTo>
                  <a:cubicBezTo>
                    <a:pt x="8941" y="2972"/>
                    <a:pt x="9095" y="5803"/>
                    <a:pt x="7491" y="7449"/>
                  </a:cubicBezTo>
                  <a:close/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278073">
              <a:off x="1081584" y="2497487"/>
              <a:ext cx="147945" cy="50052"/>
            </a:xfrm>
            <a:custGeom>
              <a:avLst/>
              <a:gdLst/>
              <a:ahLst/>
              <a:cxnLst/>
              <a:rect l="l" t="t" r="r" b="b"/>
              <a:pathLst>
                <a:path w="3878" h="1312" fill="none" extrusionOk="0">
                  <a:moveTo>
                    <a:pt x="3878" y="349"/>
                  </a:moveTo>
                  <a:cubicBezTo>
                    <a:pt x="3431" y="70"/>
                    <a:pt x="2860" y="0"/>
                    <a:pt x="2357" y="140"/>
                  </a:cubicBezTo>
                  <a:cubicBezTo>
                    <a:pt x="1855" y="293"/>
                    <a:pt x="1409" y="670"/>
                    <a:pt x="1088" y="1311"/>
                  </a:cubicBezTo>
                  <a:cubicBezTo>
                    <a:pt x="712" y="1046"/>
                    <a:pt x="363" y="781"/>
                    <a:pt x="0" y="530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278073">
              <a:off x="1126036" y="2494325"/>
              <a:ext cx="17091" cy="26133"/>
            </a:xfrm>
            <a:custGeom>
              <a:avLst/>
              <a:gdLst/>
              <a:ahLst/>
              <a:cxnLst/>
              <a:rect l="l" t="t" r="r" b="b"/>
              <a:pathLst>
                <a:path w="448" h="685" fill="none" extrusionOk="0">
                  <a:moveTo>
                    <a:pt x="447" y="684"/>
                  </a:moveTo>
                  <a:cubicBezTo>
                    <a:pt x="308" y="461"/>
                    <a:pt x="168" y="224"/>
                    <a:pt x="1" y="1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278073">
              <a:off x="1173682" y="2480311"/>
              <a:ext cx="3777" cy="18655"/>
            </a:xfrm>
            <a:custGeom>
              <a:avLst/>
              <a:gdLst/>
              <a:ahLst/>
              <a:cxnLst/>
              <a:rect l="l" t="t" r="r" b="b"/>
              <a:pathLst>
                <a:path w="99" h="489" fill="none" extrusionOk="0">
                  <a:moveTo>
                    <a:pt x="99" y="489"/>
                  </a:moveTo>
                  <a:cubicBezTo>
                    <a:pt x="71" y="335"/>
                    <a:pt x="29" y="168"/>
                    <a:pt x="1" y="1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57"/>
            <p:cNvSpPr/>
            <p:nvPr/>
          </p:nvSpPr>
          <p:spPr>
            <a:xfrm rot="-278073">
              <a:off x="1559296" y="2328201"/>
              <a:ext cx="141078" cy="44216"/>
            </a:xfrm>
            <a:custGeom>
              <a:avLst/>
              <a:gdLst/>
              <a:ahLst/>
              <a:cxnLst/>
              <a:rect l="l" t="t" r="r" b="b"/>
              <a:pathLst>
                <a:path w="3698" h="1159" fill="none" extrusionOk="0">
                  <a:moveTo>
                    <a:pt x="1" y="1159"/>
                  </a:moveTo>
                  <a:cubicBezTo>
                    <a:pt x="336" y="740"/>
                    <a:pt x="824" y="475"/>
                    <a:pt x="1354" y="433"/>
                  </a:cubicBezTo>
                  <a:cubicBezTo>
                    <a:pt x="1870" y="405"/>
                    <a:pt x="2414" y="615"/>
                    <a:pt x="2958" y="1103"/>
                  </a:cubicBezTo>
                  <a:cubicBezTo>
                    <a:pt x="3195" y="726"/>
                    <a:pt x="3460" y="363"/>
                    <a:pt x="3697" y="1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57"/>
            <p:cNvSpPr/>
            <p:nvPr/>
          </p:nvSpPr>
          <p:spPr>
            <a:xfrm rot="-278073">
              <a:off x="1640500" y="2319030"/>
              <a:ext cx="6981" cy="29833"/>
            </a:xfrm>
            <a:custGeom>
              <a:avLst/>
              <a:gdLst/>
              <a:ahLst/>
              <a:cxnLst/>
              <a:rect l="l" t="t" r="r" b="b"/>
              <a:pathLst>
                <a:path w="183" h="782" fill="none" extrusionOk="0">
                  <a:moveTo>
                    <a:pt x="1" y="782"/>
                  </a:moveTo>
                  <a:cubicBezTo>
                    <a:pt x="57" y="531"/>
                    <a:pt x="112" y="266"/>
                    <a:pt x="182" y="1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57"/>
            <p:cNvSpPr/>
            <p:nvPr/>
          </p:nvSpPr>
          <p:spPr>
            <a:xfrm rot="-278073">
              <a:off x="1598201" y="2329542"/>
              <a:ext cx="2709" cy="19227"/>
            </a:xfrm>
            <a:custGeom>
              <a:avLst/>
              <a:gdLst/>
              <a:ahLst/>
              <a:cxnLst/>
              <a:rect l="l" t="t" r="r" b="b"/>
              <a:pathLst>
                <a:path w="71" h="504" fill="none" extrusionOk="0">
                  <a:moveTo>
                    <a:pt x="71" y="503"/>
                  </a:moveTo>
                  <a:cubicBezTo>
                    <a:pt x="43" y="350"/>
                    <a:pt x="29" y="168"/>
                    <a:pt x="1" y="1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57"/>
            <p:cNvSpPr/>
            <p:nvPr/>
          </p:nvSpPr>
          <p:spPr>
            <a:xfrm rot="-278073">
              <a:off x="1415823" y="2425572"/>
              <a:ext cx="83052" cy="105408"/>
            </a:xfrm>
            <a:custGeom>
              <a:avLst/>
              <a:gdLst/>
              <a:ahLst/>
              <a:cxnLst/>
              <a:rect l="l" t="t" r="r" b="b"/>
              <a:pathLst>
                <a:path w="2177" h="2763" fill="none" extrusionOk="0">
                  <a:moveTo>
                    <a:pt x="1" y="1"/>
                  </a:moveTo>
                  <a:cubicBezTo>
                    <a:pt x="726" y="405"/>
                    <a:pt x="1437" y="824"/>
                    <a:pt x="2177" y="1284"/>
                  </a:cubicBezTo>
                  <a:cubicBezTo>
                    <a:pt x="1758" y="1870"/>
                    <a:pt x="1214" y="2372"/>
                    <a:pt x="586" y="2763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57"/>
            <p:cNvSpPr/>
            <p:nvPr/>
          </p:nvSpPr>
          <p:spPr>
            <a:xfrm rot="-278073">
              <a:off x="1539250" y="2591435"/>
              <a:ext cx="69242" cy="40248"/>
            </a:xfrm>
            <a:custGeom>
              <a:avLst/>
              <a:gdLst/>
              <a:ahLst/>
              <a:cxnLst/>
              <a:rect l="l" t="t" r="r" b="b"/>
              <a:pathLst>
                <a:path w="1815" h="1055" extrusionOk="0">
                  <a:moveTo>
                    <a:pt x="1398" y="0"/>
                  </a:moveTo>
                  <a:cubicBezTo>
                    <a:pt x="1332" y="0"/>
                    <a:pt x="1258" y="8"/>
                    <a:pt x="1172" y="21"/>
                  </a:cubicBezTo>
                  <a:cubicBezTo>
                    <a:pt x="991" y="63"/>
                    <a:pt x="796" y="63"/>
                    <a:pt x="628" y="91"/>
                  </a:cubicBezTo>
                  <a:cubicBezTo>
                    <a:pt x="447" y="132"/>
                    <a:pt x="280" y="202"/>
                    <a:pt x="154" y="342"/>
                  </a:cubicBezTo>
                  <a:cubicBezTo>
                    <a:pt x="29" y="481"/>
                    <a:pt x="1" y="690"/>
                    <a:pt x="98" y="844"/>
                  </a:cubicBezTo>
                  <a:cubicBezTo>
                    <a:pt x="210" y="983"/>
                    <a:pt x="405" y="1039"/>
                    <a:pt x="573" y="1053"/>
                  </a:cubicBezTo>
                  <a:cubicBezTo>
                    <a:pt x="596" y="1054"/>
                    <a:pt x="620" y="1055"/>
                    <a:pt x="644" y="1055"/>
                  </a:cubicBezTo>
                  <a:cubicBezTo>
                    <a:pt x="897" y="1055"/>
                    <a:pt x="1137" y="988"/>
                    <a:pt x="1354" y="886"/>
                  </a:cubicBezTo>
                  <a:cubicBezTo>
                    <a:pt x="1493" y="816"/>
                    <a:pt x="1619" y="718"/>
                    <a:pt x="1702" y="579"/>
                  </a:cubicBezTo>
                  <a:cubicBezTo>
                    <a:pt x="1772" y="453"/>
                    <a:pt x="1814" y="286"/>
                    <a:pt x="1730" y="146"/>
                  </a:cubicBezTo>
                  <a:cubicBezTo>
                    <a:pt x="1653" y="40"/>
                    <a:pt x="1548" y="0"/>
                    <a:pt x="1398" y="0"/>
                  </a:cubicBezTo>
                  <a:close/>
                </a:path>
              </a:pathLst>
            </a:custGeom>
            <a:solidFill>
              <a:srgbClr val="202246"/>
            </a:solidFill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57"/>
            <p:cNvSpPr/>
            <p:nvPr/>
          </p:nvSpPr>
          <p:spPr>
            <a:xfrm rot="-278073">
              <a:off x="1865283" y="2308170"/>
              <a:ext cx="169232" cy="58026"/>
            </a:xfrm>
            <a:custGeom>
              <a:avLst/>
              <a:gdLst/>
              <a:ahLst/>
              <a:cxnLst/>
              <a:rect l="l" t="t" r="r" b="b"/>
              <a:pathLst>
                <a:path w="4436" h="1521" fill="none" extrusionOk="0">
                  <a:moveTo>
                    <a:pt x="4436" y="1521"/>
                  </a:moveTo>
                  <a:cubicBezTo>
                    <a:pt x="3334" y="335"/>
                    <a:pt x="1437" y="0"/>
                    <a:pt x="0" y="739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57"/>
            <p:cNvSpPr/>
            <p:nvPr/>
          </p:nvSpPr>
          <p:spPr>
            <a:xfrm rot="-278073">
              <a:off x="1935091" y="2321807"/>
              <a:ext cx="24530" cy="126161"/>
            </a:xfrm>
            <a:custGeom>
              <a:avLst/>
              <a:gdLst/>
              <a:ahLst/>
              <a:cxnLst/>
              <a:rect l="l" t="t" r="r" b="b"/>
              <a:pathLst>
                <a:path w="643" h="3307" fill="none" extrusionOk="0">
                  <a:moveTo>
                    <a:pt x="224" y="1"/>
                  </a:moveTo>
                  <a:cubicBezTo>
                    <a:pt x="643" y="1075"/>
                    <a:pt x="573" y="2302"/>
                    <a:pt x="1" y="3307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57"/>
            <p:cNvSpPr/>
            <p:nvPr/>
          </p:nvSpPr>
          <p:spPr>
            <a:xfrm rot="-278073">
              <a:off x="2883479" y="3115195"/>
              <a:ext cx="141078" cy="93696"/>
            </a:xfrm>
            <a:custGeom>
              <a:avLst/>
              <a:gdLst/>
              <a:ahLst/>
              <a:cxnLst/>
              <a:rect l="l" t="t" r="r" b="b"/>
              <a:pathLst>
                <a:path w="3698" h="2456" fill="none" extrusionOk="0">
                  <a:moveTo>
                    <a:pt x="1" y="2456"/>
                  </a:moveTo>
                  <a:cubicBezTo>
                    <a:pt x="1186" y="1605"/>
                    <a:pt x="2414" y="712"/>
                    <a:pt x="3697" y="1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57"/>
            <p:cNvSpPr/>
            <p:nvPr/>
          </p:nvSpPr>
          <p:spPr>
            <a:xfrm rot="-278073">
              <a:off x="595510" y="3566893"/>
              <a:ext cx="269833" cy="219285"/>
            </a:xfrm>
            <a:custGeom>
              <a:avLst/>
              <a:gdLst/>
              <a:ahLst/>
              <a:cxnLst/>
              <a:rect l="l" t="t" r="r" b="b"/>
              <a:pathLst>
                <a:path w="7073" h="5748" fill="none" extrusionOk="0">
                  <a:moveTo>
                    <a:pt x="1" y="1"/>
                  </a:moveTo>
                  <a:cubicBezTo>
                    <a:pt x="2846" y="1200"/>
                    <a:pt x="5315" y="3223"/>
                    <a:pt x="7073" y="5747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57"/>
            <p:cNvSpPr/>
            <p:nvPr/>
          </p:nvSpPr>
          <p:spPr>
            <a:xfrm rot="-278073">
              <a:off x="503984" y="3758836"/>
              <a:ext cx="300696" cy="209709"/>
            </a:xfrm>
            <a:custGeom>
              <a:avLst/>
              <a:gdLst/>
              <a:ahLst/>
              <a:cxnLst/>
              <a:rect l="l" t="t" r="r" b="b"/>
              <a:pathLst>
                <a:path w="7882" h="5497" fill="none" extrusionOk="0">
                  <a:moveTo>
                    <a:pt x="0" y="1"/>
                  </a:moveTo>
                  <a:cubicBezTo>
                    <a:pt x="2915" y="1396"/>
                    <a:pt x="5942" y="2902"/>
                    <a:pt x="7881" y="5496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57"/>
            <p:cNvSpPr/>
            <p:nvPr/>
          </p:nvSpPr>
          <p:spPr>
            <a:xfrm rot="-278073">
              <a:off x="455252" y="4089500"/>
              <a:ext cx="269833" cy="73476"/>
            </a:xfrm>
            <a:custGeom>
              <a:avLst/>
              <a:gdLst/>
              <a:ahLst/>
              <a:cxnLst/>
              <a:rect l="l" t="t" r="r" b="b"/>
              <a:pathLst>
                <a:path w="7073" h="1926" fill="none" extrusionOk="0">
                  <a:moveTo>
                    <a:pt x="1" y="0"/>
                  </a:moveTo>
                  <a:cubicBezTo>
                    <a:pt x="2107" y="1284"/>
                    <a:pt x="4618" y="1925"/>
                    <a:pt x="7073" y="1800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57"/>
            <p:cNvSpPr/>
            <p:nvPr/>
          </p:nvSpPr>
          <p:spPr>
            <a:xfrm rot="-278073">
              <a:off x="519954" y="4277370"/>
              <a:ext cx="281011" cy="266133"/>
            </a:xfrm>
            <a:custGeom>
              <a:avLst/>
              <a:gdLst/>
              <a:ahLst/>
              <a:cxnLst/>
              <a:rect l="l" t="t" r="r" b="b"/>
              <a:pathLst>
                <a:path w="7366" h="6976" extrusionOk="0">
                  <a:moveTo>
                    <a:pt x="1" y="1"/>
                  </a:moveTo>
                  <a:lnTo>
                    <a:pt x="1" y="1"/>
                  </a:lnTo>
                  <a:cubicBezTo>
                    <a:pt x="447" y="1898"/>
                    <a:pt x="1173" y="3711"/>
                    <a:pt x="2233" y="5357"/>
                  </a:cubicBezTo>
                  <a:cubicBezTo>
                    <a:pt x="2595" y="5929"/>
                    <a:pt x="3000" y="6459"/>
                    <a:pt x="3460" y="6975"/>
                  </a:cubicBezTo>
                  <a:cubicBezTo>
                    <a:pt x="3907" y="6598"/>
                    <a:pt x="5539" y="5329"/>
                    <a:pt x="7366" y="3348"/>
                  </a:cubicBezTo>
                  <a:cubicBezTo>
                    <a:pt x="4032" y="3042"/>
                    <a:pt x="1507" y="1326"/>
                    <a:pt x="1" y="1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57"/>
            <p:cNvSpPr/>
            <p:nvPr/>
          </p:nvSpPr>
          <p:spPr>
            <a:xfrm rot="-278073">
              <a:off x="853202" y="3550467"/>
              <a:ext cx="1247916" cy="89423"/>
            </a:xfrm>
            <a:custGeom>
              <a:avLst/>
              <a:gdLst/>
              <a:ahLst/>
              <a:cxnLst/>
              <a:rect l="l" t="t" r="r" b="b"/>
              <a:pathLst>
                <a:path w="32711" h="2344" fill="none" extrusionOk="0">
                  <a:moveTo>
                    <a:pt x="1" y="307"/>
                  </a:moveTo>
                  <a:cubicBezTo>
                    <a:pt x="10783" y="2344"/>
                    <a:pt x="21970" y="2232"/>
                    <a:pt x="32710" y="0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57"/>
            <p:cNvSpPr/>
            <p:nvPr/>
          </p:nvSpPr>
          <p:spPr>
            <a:xfrm rot="-278073">
              <a:off x="863381" y="3822543"/>
              <a:ext cx="1285150" cy="97969"/>
            </a:xfrm>
            <a:custGeom>
              <a:avLst/>
              <a:gdLst/>
              <a:ahLst/>
              <a:cxnLst/>
              <a:rect l="l" t="t" r="r" b="b"/>
              <a:pathLst>
                <a:path w="33687" h="2568" fill="none" extrusionOk="0">
                  <a:moveTo>
                    <a:pt x="1" y="1"/>
                  </a:moveTo>
                  <a:cubicBezTo>
                    <a:pt x="11034" y="2512"/>
                    <a:pt x="22625" y="2567"/>
                    <a:pt x="33687" y="140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57"/>
            <p:cNvSpPr/>
            <p:nvPr/>
          </p:nvSpPr>
          <p:spPr>
            <a:xfrm rot="-278073">
              <a:off x="866326" y="4059800"/>
              <a:ext cx="1367096" cy="113915"/>
            </a:xfrm>
            <a:custGeom>
              <a:avLst/>
              <a:gdLst/>
              <a:ahLst/>
              <a:cxnLst/>
              <a:rect l="l" t="t" r="r" b="b"/>
              <a:pathLst>
                <a:path w="35835" h="2986" fill="none" extrusionOk="0">
                  <a:moveTo>
                    <a:pt x="0" y="796"/>
                  </a:moveTo>
                  <a:cubicBezTo>
                    <a:pt x="11829" y="2986"/>
                    <a:pt x="24118" y="2721"/>
                    <a:pt x="35834" y="1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57"/>
            <p:cNvSpPr/>
            <p:nvPr/>
          </p:nvSpPr>
          <p:spPr>
            <a:xfrm rot="-278073">
              <a:off x="864284" y="4319098"/>
              <a:ext cx="1401164" cy="96900"/>
            </a:xfrm>
            <a:custGeom>
              <a:avLst/>
              <a:gdLst/>
              <a:ahLst/>
              <a:cxnLst/>
              <a:rect l="l" t="t" r="r" b="b"/>
              <a:pathLst>
                <a:path w="36728" h="2540" fill="none" extrusionOk="0">
                  <a:moveTo>
                    <a:pt x="1" y="1"/>
                  </a:moveTo>
                  <a:cubicBezTo>
                    <a:pt x="12066" y="2539"/>
                    <a:pt x="24676" y="2539"/>
                    <a:pt x="36727" y="15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57"/>
            <p:cNvSpPr/>
            <p:nvPr/>
          </p:nvSpPr>
          <p:spPr>
            <a:xfrm rot="-278073">
              <a:off x="1017165" y="3128631"/>
              <a:ext cx="922232" cy="447535"/>
            </a:xfrm>
            <a:custGeom>
              <a:avLst/>
              <a:gdLst/>
              <a:ahLst/>
              <a:cxnLst/>
              <a:rect l="l" t="t" r="r" b="b"/>
              <a:pathLst>
                <a:path w="24174" h="11731" extrusionOk="0">
                  <a:moveTo>
                    <a:pt x="22807" y="1"/>
                  </a:moveTo>
                  <a:lnTo>
                    <a:pt x="14842" y="6668"/>
                  </a:lnTo>
                  <a:lnTo>
                    <a:pt x="1075" y="2149"/>
                  </a:lnTo>
                  <a:cubicBezTo>
                    <a:pt x="698" y="2289"/>
                    <a:pt x="350" y="2428"/>
                    <a:pt x="1" y="2568"/>
                  </a:cubicBezTo>
                  <a:cubicBezTo>
                    <a:pt x="1284" y="4869"/>
                    <a:pt x="2791" y="7045"/>
                    <a:pt x="4785" y="8733"/>
                  </a:cubicBezTo>
                  <a:cubicBezTo>
                    <a:pt x="6891" y="10536"/>
                    <a:pt x="9569" y="11731"/>
                    <a:pt x="12313" y="11731"/>
                  </a:cubicBezTo>
                  <a:cubicBezTo>
                    <a:pt x="12477" y="11731"/>
                    <a:pt x="12641" y="11726"/>
                    <a:pt x="12806" y="11718"/>
                  </a:cubicBezTo>
                  <a:cubicBezTo>
                    <a:pt x="15874" y="11550"/>
                    <a:pt x="18720" y="9807"/>
                    <a:pt x="20673" y="7436"/>
                  </a:cubicBezTo>
                  <a:cubicBezTo>
                    <a:pt x="22388" y="5343"/>
                    <a:pt x="23476" y="2805"/>
                    <a:pt x="24174" y="182"/>
                  </a:cubicBezTo>
                  <a:cubicBezTo>
                    <a:pt x="23714" y="85"/>
                    <a:pt x="23267" y="29"/>
                    <a:pt x="22807" y="1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57"/>
            <p:cNvSpPr/>
            <p:nvPr/>
          </p:nvSpPr>
          <p:spPr>
            <a:xfrm rot="-278073">
              <a:off x="1054064" y="3117727"/>
              <a:ext cx="830672" cy="407935"/>
            </a:xfrm>
            <a:custGeom>
              <a:avLst/>
              <a:gdLst/>
              <a:ahLst/>
              <a:cxnLst/>
              <a:rect l="l" t="t" r="r" b="b"/>
              <a:pathLst>
                <a:path w="21774" h="10693" extrusionOk="0">
                  <a:moveTo>
                    <a:pt x="14497" y="1"/>
                  </a:moveTo>
                  <a:cubicBezTo>
                    <a:pt x="13320" y="1"/>
                    <a:pt x="12182" y="22"/>
                    <a:pt x="11173" y="66"/>
                  </a:cubicBezTo>
                  <a:cubicBezTo>
                    <a:pt x="7365" y="317"/>
                    <a:pt x="3557" y="1084"/>
                    <a:pt x="0" y="2451"/>
                  </a:cubicBezTo>
                  <a:cubicBezTo>
                    <a:pt x="1060" y="4418"/>
                    <a:pt x="2357" y="6287"/>
                    <a:pt x="4031" y="7765"/>
                  </a:cubicBezTo>
                  <a:cubicBezTo>
                    <a:pt x="5845" y="9370"/>
                    <a:pt x="8132" y="10527"/>
                    <a:pt x="10545" y="10681"/>
                  </a:cubicBezTo>
                  <a:cubicBezTo>
                    <a:pt x="10697" y="10689"/>
                    <a:pt x="10849" y="10692"/>
                    <a:pt x="11000" y="10692"/>
                  </a:cubicBezTo>
                  <a:cubicBezTo>
                    <a:pt x="13841" y="10692"/>
                    <a:pt x="16604" y="9342"/>
                    <a:pt x="18524" y="7263"/>
                  </a:cubicBezTo>
                  <a:cubicBezTo>
                    <a:pt x="20281" y="5338"/>
                    <a:pt x="21342" y="2870"/>
                    <a:pt x="21774" y="303"/>
                  </a:cubicBezTo>
                  <a:cubicBezTo>
                    <a:pt x="21523" y="275"/>
                    <a:pt x="21244" y="247"/>
                    <a:pt x="20979" y="233"/>
                  </a:cubicBezTo>
                  <a:cubicBezTo>
                    <a:pt x="19082" y="78"/>
                    <a:pt x="16720" y="1"/>
                    <a:pt x="14497" y="1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57"/>
            <p:cNvSpPr/>
            <p:nvPr/>
          </p:nvSpPr>
          <p:spPr>
            <a:xfrm rot="-278073">
              <a:off x="814345" y="3134025"/>
              <a:ext cx="936614" cy="1557082"/>
            </a:xfrm>
            <a:custGeom>
              <a:avLst/>
              <a:gdLst/>
              <a:ahLst/>
              <a:cxnLst/>
              <a:rect l="l" t="t" r="r" b="b"/>
              <a:pathLst>
                <a:path w="24551" h="40815" extrusionOk="0">
                  <a:moveTo>
                    <a:pt x="21899" y="1"/>
                  </a:moveTo>
                  <a:cubicBezTo>
                    <a:pt x="20773" y="1"/>
                    <a:pt x="19687" y="18"/>
                    <a:pt x="18720" y="57"/>
                  </a:cubicBezTo>
                  <a:cubicBezTo>
                    <a:pt x="17785" y="127"/>
                    <a:pt x="16851" y="224"/>
                    <a:pt x="15930" y="336"/>
                  </a:cubicBezTo>
                  <a:lnTo>
                    <a:pt x="1368" y="26266"/>
                  </a:lnTo>
                  <a:cubicBezTo>
                    <a:pt x="963" y="31148"/>
                    <a:pt x="517" y="36003"/>
                    <a:pt x="1" y="40815"/>
                  </a:cubicBezTo>
                  <a:cubicBezTo>
                    <a:pt x="2274" y="40633"/>
                    <a:pt x="6877" y="39643"/>
                    <a:pt x="10420" y="34789"/>
                  </a:cubicBezTo>
                  <a:cubicBezTo>
                    <a:pt x="15275" y="28122"/>
                    <a:pt x="18552" y="6390"/>
                    <a:pt x="18552" y="6390"/>
                  </a:cubicBezTo>
                  <a:cubicBezTo>
                    <a:pt x="18552" y="6390"/>
                    <a:pt x="23281" y="6055"/>
                    <a:pt x="24550" y="29"/>
                  </a:cubicBezTo>
                  <a:cubicBezTo>
                    <a:pt x="23668" y="11"/>
                    <a:pt x="22771" y="1"/>
                    <a:pt x="21899" y="1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57"/>
            <p:cNvSpPr/>
            <p:nvPr/>
          </p:nvSpPr>
          <p:spPr>
            <a:xfrm rot="-278073">
              <a:off x="698842" y="4157572"/>
              <a:ext cx="458712" cy="340601"/>
            </a:xfrm>
            <a:custGeom>
              <a:avLst/>
              <a:gdLst/>
              <a:ahLst/>
              <a:cxnLst/>
              <a:rect l="l" t="t" r="r" b="b"/>
              <a:pathLst>
                <a:path w="12024" h="8928" fill="none" extrusionOk="0">
                  <a:moveTo>
                    <a:pt x="0" y="0"/>
                  </a:moveTo>
                  <a:cubicBezTo>
                    <a:pt x="2943" y="4129"/>
                    <a:pt x="7212" y="7309"/>
                    <a:pt x="12024" y="8927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57"/>
            <p:cNvSpPr/>
            <p:nvPr/>
          </p:nvSpPr>
          <p:spPr>
            <a:xfrm rot="-278073">
              <a:off x="757869" y="3952884"/>
              <a:ext cx="514068" cy="268231"/>
            </a:xfrm>
            <a:custGeom>
              <a:avLst/>
              <a:gdLst/>
              <a:ahLst/>
              <a:cxnLst/>
              <a:rect l="l" t="t" r="r" b="b"/>
              <a:pathLst>
                <a:path w="13475" h="7031" fill="none" extrusionOk="0">
                  <a:moveTo>
                    <a:pt x="1" y="0"/>
                  </a:moveTo>
                  <a:cubicBezTo>
                    <a:pt x="3418" y="3892"/>
                    <a:pt x="8342" y="6445"/>
                    <a:pt x="13475" y="7030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57"/>
            <p:cNvSpPr/>
            <p:nvPr/>
          </p:nvSpPr>
          <p:spPr>
            <a:xfrm rot="-278073">
              <a:off x="854834" y="3698877"/>
              <a:ext cx="514602" cy="283681"/>
            </a:xfrm>
            <a:custGeom>
              <a:avLst/>
              <a:gdLst/>
              <a:ahLst/>
              <a:cxnLst/>
              <a:rect l="l" t="t" r="r" b="b"/>
              <a:pathLst>
                <a:path w="13489" h="7436" fill="none" extrusionOk="0">
                  <a:moveTo>
                    <a:pt x="0" y="1"/>
                  </a:moveTo>
                  <a:cubicBezTo>
                    <a:pt x="3278" y="4130"/>
                    <a:pt x="8244" y="6878"/>
                    <a:pt x="13489" y="7436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57"/>
            <p:cNvSpPr/>
            <p:nvPr/>
          </p:nvSpPr>
          <p:spPr>
            <a:xfrm rot="-278073">
              <a:off x="978377" y="2752727"/>
              <a:ext cx="757806" cy="907277"/>
            </a:xfrm>
            <a:custGeom>
              <a:avLst/>
              <a:gdLst/>
              <a:ahLst/>
              <a:cxnLst/>
              <a:rect l="l" t="t" r="r" b="b"/>
              <a:pathLst>
                <a:path w="19864" h="23782" extrusionOk="0">
                  <a:moveTo>
                    <a:pt x="19086" y="1"/>
                  </a:moveTo>
                  <a:cubicBezTo>
                    <a:pt x="18839" y="1"/>
                    <a:pt x="18564" y="94"/>
                    <a:pt x="18343" y="208"/>
                  </a:cubicBezTo>
                  <a:cubicBezTo>
                    <a:pt x="15679" y="1603"/>
                    <a:pt x="13559" y="4002"/>
                    <a:pt x="10657" y="4811"/>
                  </a:cubicBezTo>
                  <a:cubicBezTo>
                    <a:pt x="10239" y="3765"/>
                    <a:pt x="9820" y="2761"/>
                    <a:pt x="9262" y="1826"/>
                  </a:cubicBezTo>
                  <a:cubicBezTo>
                    <a:pt x="9070" y="1506"/>
                    <a:pt x="8796" y="1162"/>
                    <a:pt x="8439" y="1162"/>
                  </a:cubicBezTo>
                  <a:cubicBezTo>
                    <a:pt x="8407" y="1162"/>
                    <a:pt x="8375" y="1165"/>
                    <a:pt x="8342" y="1171"/>
                  </a:cubicBezTo>
                  <a:cubicBezTo>
                    <a:pt x="8077" y="1227"/>
                    <a:pt x="7881" y="1450"/>
                    <a:pt x="7812" y="1715"/>
                  </a:cubicBezTo>
                  <a:cubicBezTo>
                    <a:pt x="7742" y="1980"/>
                    <a:pt x="7756" y="2231"/>
                    <a:pt x="7798" y="2496"/>
                  </a:cubicBezTo>
                  <a:cubicBezTo>
                    <a:pt x="7937" y="4030"/>
                    <a:pt x="8021" y="5579"/>
                    <a:pt x="7658" y="7085"/>
                  </a:cubicBezTo>
                  <a:cubicBezTo>
                    <a:pt x="7170" y="9052"/>
                    <a:pt x="5901" y="10740"/>
                    <a:pt x="4534" y="12274"/>
                  </a:cubicBezTo>
                  <a:cubicBezTo>
                    <a:pt x="3181" y="13794"/>
                    <a:pt x="1716" y="15245"/>
                    <a:pt x="433" y="17058"/>
                  </a:cubicBezTo>
                  <a:cubicBezTo>
                    <a:pt x="279" y="17268"/>
                    <a:pt x="140" y="17491"/>
                    <a:pt x="1" y="17700"/>
                  </a:cubicBezTo>
                  <a:lnTo>
                    <a:pt x="4645" y="21145"/>
                  </a:lnTo>
                  <a:lnTo>
                    <a:pt x="9695" y="23782"/>
                  </a:lnTo>
                  <a:cubicBezTo>
                    <a:pt x="10588" y="20866"/>
                    <a:pt x="11383" y="17937"/>
                    <a:pt x="12108" y="14980"/>
                  </a:cubicBezTo>
                  <a:cubicBezTo>
                    <a:pt x="14395" y="14087"/>
                    <a:pt x="16139" y="12595"/>
                    <a:pt x="16864" y="10670"/>
                  </a:cubicBezTo>
                  <a:cubicBezTo>
                    <a:pt x="17590" y="8759"/>
                    <a:pt x="17283" y="6471"/>
                    <a:pt x="16055" y="4825"/>
                  </a:cubicBezTo>
                  <a:cubicBezTo>
                    <a:pt x="17018" y="3682"/>
                    <a:pt x="18148" y="2580"/>
                    <a:pt x="19236" y="1450"/>
                  </a:cubicBezTo>
                  <a:cubicBezTo>
                    <a:pt x="19556" y="1087"/>
                    <a:pt x="19863" y="599"/>
                    <a:pt x="19598" y="236"/>
                  </a:cubicBezTo>
                  <a:cubicBezTo>
                    <a:pt x="19478" y="65"/>
                    <a:pt x="19292" y="1"/>
                    <a:pt x="19086" y="1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57"/>
            <p:cNvSpPr/>
            <p:nvPr/>
          </p:nvSpPr>
          <p:spPr>
            <a:xfrm rot="-278073">
              <a:off x="978160" y="2747357"/>
              <a:ext cx="757806" cy="912656"/>
            </a:xfrm>
            <a:custGeom>
              <a:avLst/>
              <a:gdLst/>
              <a:ahLst/>
              <a:cxnLst/>
              <a:rect l="l" t="t" r="r" b="b"/>
              <a:pathLst>
                <a:path w="19864" h="23923" fill="none" extrusionOk="0">
                  <a:moveTo>
                    <a:pt x="19598" y="377"/>
                  </a:moveTo>
                  <a:cubicBezTo>
                    <a:pt x="19333" y="1"/>
                    <a:pt x="18747" y="140"/>
                    <a:pt x="18343" y="349"/>
                  </a:cubicBezTo>
                  <a:cubicBezTo>
                    <a:pt x="15679" y="1744"/>
                    <a:pt x="13559" y="4143"/>
                    <a:pt x="10657" y="4952"/>
                  </a:cubicBezTo>
                  <a:cubicBezTo>
                    <a:pt x="10239" y="3906"/>
                    <a:pt x="9820" y="2902"/>
                    <a:pt x="9262" y="1967"/>
                  </a:cubicBezTo>
                  <a:cubicBezTo>
                    <a:pt x="9053" y="1619"/>
                    <a:pt x="8746" y="1242"/>
                    <a:pt x="8342" y="1312"/>
                  </a:cubicBezTo>
                  <a:cubicBezTo>
                    <a:pt x="8077" y="1368"/>
                    <a:pt x="7881" y="1591"/>
                    <a:pt x="7812" y="1856"/>
                  </a:cubicBezTo>
                  <a:cubicBezTo>
                    <a:pt x="7742" y="2121"/>
                    <a:pt x="7756" y="2372"/>
                    <a:pt x="7798" y="2637"/>
                  </a:cubicBezTo>
                  <a:cubicBezTo>
                    <a:pt x="7937" y="4171"/>
                    <a:pt x="8021" y="5720"/>
                    <a:pt x="7658" y="7226"/>
                  </a:cubicBezTo>
                  <a:cubicBezTo>
                    <a:pt x="7170" y="9193"/>
                    <a:pt x="5901" y="10881"/>
                    <a:pt x="4534" y="12415"/>
                  </a:cubicBezTo>
                  <a:cubicBezTo>
                    <a:pt x="3181" y="13935"/>
                    <a:pt x="1716" y="15386"/>
                    <a:pt x="433" y="17199"/>
                  </a:cubicBezTo>
                  <a:cubicBezTo>
                    <a:pt x="279" y="17409"/>
                    <a:pt x="140" y="17632"/>
                    <a:pt x="1" y="17841"/>
                  </a:cubicBezTo>
                  <a:lnTo>
                    <a:pt x="1" y="17841"/>
                  </a:lnTo>
                  <a:lnTo>
                    <a:pt x="4645" y="21286"/>
                  </a:lnTo>
                  <a:lnTo>
                    <a:pt x="9695" y="23923"/>
                  </a:lnTo>
                  <a:cubicBezTo>
                    <a:pt x="10588" y="21007"/>
                    <a:pt x="11383" y="18078"/>
                    <a:pt x="12108" y="15121"/>
                  </a:cubicBezTo>
                  <a:cubicBezTo>
                    <a:pt x="14395" y="14228"/>
                    <a:pt x="16139" y="12736"/>
                    <a:pt x="16864" y="10811"/>
                  </a:cubicBezTo>
                  <a:cubicBezTo>
                    <a:pt x="17590" y="8900"/>
                    <a:pt x="17283" y="6612"/>
                    <a:pt x="16055" y="4966"/>
                  </a:cubicBezTo>
                  <a:cubicBezTo>
                    <a:pt x="17018" y="3823"/>
                    <a:pt x="18148" y="2721"/>
                    <a:pt x="19236" y="1591"/>
                  </a:cubicBezTo>
                  <a:cubicBezTo>
                    <a:pt x="19556" y="1228"/>
                    <a:pt x="19863" y="740"/>
                    <a:pt x="19598" y="377"/>
                  </a:cubicBezTo>
                  <a:close/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57"/>
            <p:cNvSpPr/>
            <p:nvPr/>
          </p:nvSpPr>
          <p:spPr>
            <a:xfrm rot="-278073">
              <a:off x="960268" y="3401741"/>
              <a:ext cx="442270" cy="321526"/>
            </a:xfrm>
            <a:custGeom>
              <a:avLst/>
              <a:gdLst/>
              <a:ahLst/>
              <a:cxnLst/>
              <a:rect l="l" t="t" r="r" b="b"/>
              <a:pathLst>
                <a:path w="11593" h="8428" extrusionOk="0">
                  <a:moveTo>
                    <a:pt x="1610" y="1"/>
                  </a:moveTo>
                  <a:cubicBezTo>
                    <a:pt x="1303" y="1"/>
                    <a:pt x="1001" y="128"/>
                    <a:pt x="782" y="366"/>
                  </a:cubicBezTo>
                  <a:cubicBezTo>
                    <a:pt x="629" y="519"/>
                    <a:pt x="489" y="686"/>
                    <a:pt x="364" y="882"/>
                  </a:cubicBezTo>
                  <a:cubicBezTo>
                    <a:pt x="1" y="1412"/>
                    <a:pt x="140" y="2123"/>
                    <a:pt x="657" y="2472"/>
                  </a:cubicBezTo>
                  <a:cubicBezTo>
                    <a:pt x="3697" y="4522"/>
                    <a:pt x="6724" y="6461"/>
                    <a:pt x="9821" y="8275"/>
                  </a:cubicBezTo>
                  <a:cubicBezTo>
                    <a:pt x="10002" y="8379"/>
                    <a:pt x="10196" y="8428"/>
                    <a:pt x="10387" y="8428"/>
                  </a:cubicBezTo>
                  <a:cubicBezTo>
                    <a:pt x="10859" y="8428"/>
                    <a:pt x="11308" y="8129"/>
                    <a:pt x="11467" y="7633"/>
                  </a:cubicBezTo>
                  <a:cubicBezTo>
                    <a:pt x="11592" y="7242"/>
                    <a:pt x="11523" y="6824"/>
                    <a:pt x="11244" y="6531"/>
                  </a:cubicBezTo>
                  <a:cubicBezTo>
                    <a:pt x="8705" y="3741"/>
                    <a:pt x="5539" y="1509"/>
                    <a:pt x="2037" y="87"/>
                  </a:cubicBezTo>
                  <a:cubicBezTo>
                    <a:pt x="1899" y="29"/>
                    <a:pt x="1754" y="1"/>
                    <a:pt x="1610" y="1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57"/>
            <p:cNvSpPr/>
            <p:nvPr/>
          </p:nvSpPr>
          <p:spPr>
            <a:xfrm rot="-278073">
              <a:off x="960445" y="3398110"/>
              <a:ext cx="442270" cy="333162"/>
            </a:xfrm>
            <a:custGeom>
              <a:avLst/>
              <a:gdLst/>
              <a:ahLst/>
              <a:cxnLst/>
              <a:rect l="l" t="t" r="r" b="b"/>
              <a:pathLst>
                <a:path w="11593" h="8733" fill="none" extrusionOk="0">
                  <a:moveTo>
                    <a:pt x="9821" y="8370"/>
                  </a:moveTo>
                  <a:cubicBezTo>
                    <a:pt x="6724" y="6556"/>
                    <a:pt x="3697" y="4617"/>
                    <a:pt x="657" y="2567"/>
                  </a:cubicBezTo>
                  <a:cubicBezTo>
                    <a:pt x="140" y="2218"/>
                    <a:pt x="1" y="1507"/>
                    <a:pt x="364" y="977"/>
                  </a:cubicBezTo>
                  <a:cubicBezTo>
                    <a:pt x="489" y="781"/>
                    <a:pt x="629" y="614"/>
                    <a:pt x="782" y="461"/>
                  </a:cubicBezTo>
                  <a:cubicBezTo>
                    <a:pt x="1103" y="112"/>
                    <a:pt x="1605" y="0"/>
                    <a:pt x="2037" y="182"/>
                  </a:cubicBezTo>
                  <a:cubicBezTo>
                    <a:pt x="5539" y="1604"/>
                    <a:pt x="8705" y="3836"/>
                    <a:pt x="11244" y="6626"/>
                  </a:cubicBezTo>
                  <a:cubicBezTo>
                    <a:pt x="11523" y="6919"/>
                    <a:pt x="11592" y="7337"/>
                    <a:pt x="11467" y="7728"/>
                  </a:cubicBezTo>
                  <a:lnTo>
                    <a:pt x="11467" y="7728"/>
                  </a:lnTo>
                  <a:cubicBezTo>
                    <a:pt x="11244" y="8425"/>
                    <a:pt x="10448" y="8732"/>
                    <a:pt x="9821" y="8370"/>
                  </a:cubicBezTo>
                  <a:close/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0" name="Google Shape;1560;p57"/>
            <p:cNvSpPr/>
            <p:nvPr/>
          </p:nvSpPr>
          <p:spPr>
            <a:xfrm rot="-278073">
              <a:off x="582996" y="1856291"/>
              <a:ext cx="1449041" cy="1650625"/>
            </a:xfrm>
            <a:custGeom>
              <a:avLst/>
              <a:gdLst/>
              <a:ahLst/>
              <a:cxnLst/>
              <a:rect l="l" t="t" r="r" b="b"/>
              <a:pathLst>
                <a:path w="37983" h="43267" extrusionOk="0">
                  <a:moveTo>
                    <a:pt x="19677" y="0"/>
                  </a:moveTo>
                  <a:cubicBezTo>
                    <a:pt x="19498" y="0"/>
                    <a:pt x="19318" y="4"/>
                    <a:pt x="19138" y="12"/>
                  </a:cubicBezTo>
                  <a:cubicBezTo>
                    <a:pt x="14967" y="179"/>
                    <a:pt x="10964" y="2383"/>
                    <a:pt x="8509" y="5745"/>
                  </a:cubicBezTo>
                  <a:cubicBezTo>
                    <a:pt x="8412" y="5145"/>
                    <a:pt x="8300" y="4754"/>
                    <a:pt x="8161" y="4350"/>
                  </a:cubicBezTo>
                  <a:cubicBezTo>
                    <a:pt x="8109" y="4184"/>
                    <a:pt x="8000" y="3982"/>
                    <a:pt x="7831" y="3982"/>
                  </a:cubicBezTo>
                  <a:cubicBezTo>
                    <a:pt x="7816" y="3982"/>
                    <a:pt x="7800" y="3984"/>
                    <a:pt x="7784" y="3987"/>
                  </a:cubicBezTo>
                  <a:cubicBezTo>
                    <a:pt x="7630" y="4015"/>
                    <a:pt x="7575" y="4210"/>
                    <a:pt x="7561" y="4364"/>
                  </a:cubicBezTo>
                  <a:cubicBezTo>
                    <a:pt x="7491" y="5061"/>
                    <a:pt x="7547" y="5787"/>
                    <a:pt x="7756" y="6470"/>
                  </a:cubicBezTo>
                  <a:cubicBezTo>
                    <a:pt x="7268" y="6191"/>
                    <a:pt x="6807" y="5898"/>
                    <a:pt x="6319" y="5661"/>
                  </a:cubicBezTo>
                  <a:cubicBezTo>
                    <a:pt x="6236" y="5612"/>
                    <a:pt x="6124" y="5577"/>
                    <a:pt x="6023" y="5577"/>
                  </a:cubicBezTo>
                  <a:cubicBezTo>
                    <a:pt x="5922" y="5577"/>
                    <a:pt x="5831" y="5612"/>
                    <a:pt x="5789" y="5703"/>
                  </a:cubicBezTo>
                  <a:cubicBezTo>
                    <a:pt x="5733" y="5829"/>
                    <a:pt x="5803" y="5968"/>
                    <a:pt x="5873" y="6080"/>
                  </a:cubicBezTo>
                  <a:cubicBezTo>
                    <a:pt x="6291" y="6679"/>
                    <a:pt x="6794" y="7237"/>
                    <a:pt x="7351" y="7726"/>
                  </a:cubicBezTo>
                  <a:cubicBezTo>
                    <a:pt x="5273" y="8967"/>
                    <a:pt x="4074" y="11478"/>
                    <a:pt x="3906" y="13905"/>
                  </a:cubicBezTo>
                  <a:cubicBezTo>
                    <a:pt x="3725" y="16332"/>
                    <a:pt x="4408" y="18731"/>
                    <a:pt x="5064" y="21074"/>
                  </a:cubicBezTo>
                  <a:cubicBezTo>
                    <a:pt x="5817" y="25147"/>
                    <a:pt x="4855" y="29220"/>
                    <a:pt x="3097" y="32763"/>
                  </a:cubicBezTo>
                  <a:cubicBezTo>
                    <a:pt x="2274" y="34409"/>
                    <a:pt x="1298" y="35999"/>
                    <a:pt x="712" y="37743"/>
                  </a:cubicBezTo>
                  <a:cubicBezTo>
                    <a:pt x="126" y="39487"/>
                    <a:pt x="1" y="41467"/>
                    <a:pt x="1200" y="43267"/>
                  </a:cubicBezTo>
                  <a:cubicBezTo>
                    <a:pt x="13015" y="42499"/>
                    <a:pt x="24704" y="40212"/>
                    <a:pt x="37983" y="36599"/>
                  </a:cubicBezTo>
                  <a:cubicBezTo>
                    <a:pt x="35444" y="33935"/>
                    <a:pt x="34314" y="30183"/>
                    <a:pt x="33896" y="26528"/>
                  </a:cubicBezTo>
                  <a:cubicBezTo>
                    <a:pt x="33477" y="22860"/>
                    <a:pt x="33686" y="19149"/>
                    <a:pt x="33407" y="15467"/>
                  </a:cubicBezTo>
                  <a:cubicBezTo>
                    <a:pt x="33115" y="11799"/>
                    <a:pt x="32292" y="8004"/>
                    <a:pt x="30060" y="5075"/>
                  </a:cubicBezTo>
                  <a:cubicBezTo>
                    <a:pt x="27631" y="1912"/>
                    <a:pt x="23669" y="0"/>
                    <a:pt x="19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1" name="Google Shape;1561;p57"/>
            <p:cNvSpPr/>
            <p:nvPr/>
          </p:nvSpPr>
          <p:spPr>
            <a:xfrm rot="-278073">
              <a:off x="645981" y="2579618"/>
              <a:ext cx="427849" cy="389280"/>
            </a:xfrm>
            <a:custGeom>
              <a:avLst/>
              <a:gdLst/>
              <a:ahLst/>
              <a:cxnLst/>
              <a:rect l="l" t="t" r="r" b="b"/>
              <a:pathLst>
                <a:path w="11215" h="10204" extrusionOk="0">
                  <a:moveTo>
                    <a:pt x="5205" y="0"/>
                  </a:moveTo>
                  <a:cubicBezTo>
                    <a:pt x="3606" y="0"/>
                    <a:pt x="1996" y="824"/>
                    <a:pt x="1116" y="2178"/>
                  </a:cubicBezTo>
                  <a:cubicBezTo>
                    <a:pt x="0" y="3879"/>
                    <a:pt x="84" y="6265"/>
                    <a:pt x="1269" y="7924"/>
                  </a:cubicBezTo>
                  <a:cubicBezTo>
                    <a:pt x="2296" y="9362"/>
                    <a:pt x="4077" y="10203"/>
                    <a:pt x="5831" y="10203"/>
                  </a:cubicBezTo>
                  <a:cubicBezTo>
                    <a:pt x="6102" y="10203"/>
                    <a:pt x="6373" y="10183"/>
                    <a:pt x="6640" y="10142"/>
                  </a:cubicBezTo>
                  <a:cubicBezTo>
                    <a:pt x="8662" y="9835"/>
                    <a:pt x="10434" y="8357"/>
                    <a:pt x="11215" y="6488"/>
                  </a:cubicBezTo>
                  <a:lnTo>
                    <a:pt x="6472" y="183"/>
                  </a:lnTo>
                  <a:cubicBezTo>
                    <a:pt x="6060" y="59"/>
                    <a:pt x="5633" y="0"/>
                    <a:pt x="5205" y="0"/>
                  </a:cubicBezTo>
                  <a:close/>
                </a:path>
              </a:pathLst>
            </a:custGeom>
            <a:solidFill>
              <a:srgbClr val="F296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2" name="Google Shape;1562;p57"/>
            <p:cNvSpPr/>
            <p:nvPr/>
          </p:nvSpPr>
          <p:spPr>
            <a:xfrm rot="-278073">
              <a:off x="758508" y="2711282"/>
              <a:ext cx="131998" cy="108574"/>
            </a:xfrm>
            <a:custGeom>
              <a:avLst/>
              <a:gdLst/>
              <a:ahLst/>
              <a:cxnLst/>
              <a:rect l="l" t="t" r="r" b="b"/>
              <a:pathLst>
                <a:path w="3460" h="2846" fill="none" extrusionOk="0">
                  <a:moveTo>
                    <a:pt x="0" y="2846"/>
                  </a:moveTo>
                  <a:cubicBezTo>
                    <a:pt x="363" y="1270"/>
                    <a:pt x="1855" y="56"/>
                    <a:pt x="3459" y="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57"/>
            <p:cNvSpPr/>
            <p:nvPr/>
          </p:nvSpPr>
          <p:spPr>
            <a:xfrm rot="-278073">
              <a:off x="820366" y="2732829"/>
              <a:ext cx="68670" cy="105942"/>
            </a:xfrm>
            <a:custGeom>
              <a:avLst/>
              <a:gdLst/>
              <a:ahLst/>
              <a:cxnLst/>
              <a:rect l="l" t="t" r="r" b="b"/>
              <a:pathLst>
                <a:path w="1800" h="2777" fill="none" extrusionOk="0">
                  <a:moveTo>
                    <a:pt x="0" y="1"/>
                  </a:moveTo>
                  <a:cubicBezTo>
                    <a:pt x="140" y="1131"/>
                    <a:pt x="823" y="2177"/>
                    <a:pt x="1800" y="2777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57"/>
            <p:cNvSpPr/>
            <p:nvPr/>
          </p:nvSpPr>
          <p:spPr>
            <a:xfrm rot="-278073">
              <a:off x="854958" y="2905114"/>
              <a:ext cx="110711" cy="152256"/>
            </a:xfrm>
            <a:custGeom>
              <a:avLst/>
              <a:gdLst/>
              <a:ahLst/>
              <a:cxnLst/>
              <a:rect l="l" t="t" r="r" b="b"/>
              <a:pathLst>
                <a:path w="2902" h="3991" fill="none" extrusionOk="0">
                  <a:moveTo>
                    <a:pt x="1535" y="1"/>
                  </a:moveTo>
                  <a:cubicBezTo>
                    <a:pt x="2358" y="433"/>
                    <a:pt x="2902" y="1354"/>
                    <a:pt x="2874" y="2275"/>
                  </a:cubicBezTo>
                  <a:cubicBezTo>
                    <a:pt x="2874" y="2874"/>
                    <a:pt x="2567" y="3558"/>
                    <a:pt x="1995" y="3767"/>
                  </a:cubicBezTo>
                  <a:cubicBezTo>
                    <a:pt x="1381" y="3990"/>
                    <a:pt x="670" y="3614"/>
                    <a:pt x="335" y="3056"/>
                  </a:cubicBezTo>
                  <a:cubicBezTo>
                    <a:pt x="70" y="2623"/>
                    <a:pt x="1" y="2079"/>
                    <a:pt x="14" y="1577"/>
                  </a:cubicBezTo>
                </a:path>
              </a:pathLst>
            </a:custGeom>
            <a:noFill/>
            <a:ln w="83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57"/>
            <p:cNvSpPr/>
            <p:nvPr/>
          </p:nvSpPr>
          <p:spPr>
            <a:xfrm rot="-278073">
              <a:off x="859271" y="2152149"/>
              <a:ext cx="950463" cy="809080"/>
            </a:xfrm>
            <a:custGeom>
              <a:avLst/>
              <a:gdLst/>
              <a:ahLst/>
              <a:cxnLst/>
              <a:rect l="l" t="t" r="r" b="b"/>
              <a:pathLst>
                <a:path w="24914" h="21208" extrusionOk="0">
                  <a:moveTo>
                    <a:pt x="3920" y="0"/>
                  </a:moveTo>
                  <a:cubicBezTo>
                    <a:pt x="3739" y="1813"/>
                    <a:pt x="3488" y="3697"/>
                    <a:pt x="2916" y="5482"/>
                  </a:cubicBezTo>
                  <a:cubicBezTo>
                    <a:pt x="2344" y="7281"/>
                    <a:pt x="1410" y="9011"/>
                    <a:pt x="1" y="10266"/>
                  </a:cubicBezTo>
                  <a:cubicBezTo>
                    <a:pt x="1047" y="14339"/>
                    <a:pt x="3544" y="17743"/>
                    <a:pt x="6989" y="19640"/>
                  </a:cubicBezTo>
                  <a:cubicBezTo>
                    <a:pt x="8844" y="20664"/>
                    <a:pt x="10971" y="21208"/>
                    <a:pt x="13080" y="21208"/>
                  </a:cubicBezTo>
                  <a:cubicBezTo>
                    <a:pt x="14906" y="21208"/>
                    <a:pt x="16718" y="20801"/>
                    <a:pt x="18329" y="19947"/>
                  </a:cubicBezTo>
                  <a:cubicBezTo>
                    <a:pt x="21175" y="18426"/>
                    <a:pt x="23225" y="15623"/>
                    <a:pt x="24076" y="12512"/>
                  </a:cubicBezTo>
                  <a:cubicBezTo>
                    <a:pt x="24913" y="9388"/>
                    <a:pt x="24606" y="6026"/>
                    <a:pt x="23435" y="3027"/>
                  </a:cubicBezTo>
                  <a:cubicBezTo>
                    <a:pt x="21466" y="3432"/>
                    <a:pt x="19473" y="3635"/>
                    <a:pt x="17498" y="3635"/>
                  </a:cubicBezTo>
                  <a:cubicBezTo>
                    <a:pt x="12672" y="3635"/>
                    <a:pt x="7949" y="2425"/>
                    <a:pt x="3920" y="0"/>
                  </a:cubicBezTo>
                  <a:close/>
                </a:path>
              </a:pathLst>
            </a:custGeom>
            <a:solidFill>
              <a:srgbClr val="F296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6" name="Google Shape;1566;p57"/>
            <p:cNvSpPr/>
            <p:nvPr/>
          </p:nvSpPr>
          <p:spPr>
            <a:xfrm rot="-278073">
              <a:off x="1614129" y="2547473"/>
              <a:ext cx="178312" cy="193000"/>
            </a:xfrm>
            <a:custGeom>
              <a:avLst/>
              <a:gdLst/>
              <a:ahLst/>
              <a:cxnLst/>
              <a:rect l="l" t="t" r="r" b="b"/>
              <a:pathLst>
                <a:path w="4674" h="5059" extrusionOk="0">
                  <a:moveTo>
                    <a:pt x="2934" y="0"/>
                  </a:moveTo>
                  <a:cubicBezTo>
                    <a:pt x="2037" y="0"/>
                    <a:pt x="1130" y="444"/>
                    <a:pt x="670" y="1223"/>
                  </a:cubicBezTo>
                  <a:cubicBezTo>
                    <a:pt x="1" y="2366"/>
                    <a:pt x="419" y="4040"/>
                    <a:pt x="1563" y="4724"/>
                  </a:cubicBezTo>
                  <a:cubicBezTo>
                    <a:pt x="1954" y="4947"/>
                    <a:pt x="2386" y="5058"/>
                    <a:pt x="2846" y="5058"/>
                  </a:cubicBezTo>
                  <a:cubicBezTo>
                    <a:pt x="3586" y="3915"/>
                    <a:pt x="4171" y="2687"/>
                    <a:pt x="4520" y="1376"/>
                  </a:cubicBezTo>
                  <a:cubicBezTo>
                    <a:pt x="4562" y="1167"/>
                    <a:pt x="4618" y="944"/>
                    <a:pt x="4674" y="734"/>
                  </a:cubicBezTo>
                  <a:cubicBezTo>
                    <a:pt x="4520" y="581"/>
                    <a:pt x="4353" y="442"/>
                    <a:pt x="4185" y="330"/>
                  </a:cubicBezTo>
                  <a:cubicBezTo>
                    <a:pt x="3806" y="106"/>
                    <a:pt x="3371" y="0"/>
                    <a:pt x="2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7" name="Google Shape;1567;p57"/>
            <p:cNvSpPr/>
            <p:nvPr/>
          </p:nvSpPr>
          <p:spPr>
            <a:xfrm rot="-278073">
              <a:off x="1037944" y="2738728"/>
              <a:ext cx="207039" cy="188231"/>
            </a:xfrm>
            <a:custGeom>
              <a:avLst/>
              <a:gdLst/>
              <a:ahLst/>
              <a:cxnLst/>
              <a:rect l="l" t="t" r="r" b="b"/>
              <a:pathLst>
                <a:path w="5427" h="4934" extrusionOk="0">
                  <a:moveTo>
                    <a:pt x="2610" y="1"/>
                  </a:moveTo>
                  <a:cubicBezTo>
                    <a:pt x="1714" y="1"/>
                    <a:pt x="808" y="442"/>
                    <a:pt x="349" y="1210"/>
                  </a:cubicBezTo>
                  <a:cubicBezTo>
                    <a:pt x="112" y="1628"/>
                    <a:pt x="1" y="2102"/>
                    <a:pt x="29" y="2591"/>
                  </a:cubicBezTo>
                  <a:cubicBezTo>
                    <a:pt x="880" y="3414"/>
                    <a:pt x="1842" y="4125"/>
                    <a:pt x="2888" y="4697"/>
                  </a:cubicBezTo>
                  <a:cubicBezTo>
                    <a:pt x="3028" y="4767"/>
                    <a:pt x="3167" y="4864"/>
                    <a:pt x="3321" y="4934"/>
                  </a:cubicBezTo>
                  <a:cubicBezTo>
                    <a:pt x="3906" y="4739"/>
                    <a:pt x="4436" y="4362"/>
                    <a:pt x="4743" y="3832"/>
                  </a:cubicBezTo>
                  <a:cubicBezTo>
                    <a:pt x="5427" y="2674"/>
                    <a:pt x="5008" y="1000"/>
                    <a:pt x="3865" y="331"/>
                  </a:cubicBezTo>
                  <a:cubicBezTo>
                    <a:pt x="3484" y="106"/>
                    <a:pt x="3048" y="1"/>
                    <a:pt x="26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8" name="Google Shape;1568;p57"/>
            <p:cNvSpPr/>
            <p:nvPr/>
          </p:nvSpPr>
          <p:spPr>
            <a:xfrm rot="-278073">
              <a:off x="976984" y="2300821"/>
              <a:ext cx="347544" cy="344835"/>
            </a:xfrm>
            <a:custGeom>
              <a:avLst/>
              <a:gdLst/>
              <a:ahLst/>
              <a:cxnLst/>
              <a:rect l="l" t="t" r="r" b="b"/>
              <a:pathLst>
                <a:path w="9110" h="9039" fill="none" extrusionOk="0">
                  <a:moveTo>
                    <a:pt x="7505" y="7449"/>
                  </a:moveTo>
                  <a:cubicBezTo>
                    <a:pt x="5985" y="8997"/>
                    <a:pt x="3195" y="9039"/>
                    <a:pt x="1633" y="7532"/>
                  </a:cubicBezTo>
                  <a:cubicBezTo>
                    <a:pt x="57" y="6012"/>
                    <a:pt x="1" y="3222"/>
                    <a:pt x="1507" y="1660"/>
                  </a:cubicBezTo>
                  <a:cubicBezTo>
                    <a:pt x="3000" y="84"/>
                    <a:pt x="5790" y="0"/>
                    <a:pt x="7380" y="1479"/>
                  </a:cubicBezTo>
                  <a:cubicBezTo>
                    <a:pt x="8956" y="2971"/>
                    <a:pt x="9109" y="5803"/>
                    <a:pt x="7505" y="7449"/>
                  </a:cubicBezTo>
                  <a:close/>
                </a:path>
              </a:pathLst>
            </a:custGeom>
            <a:solidFill>
              <a:schemeClr val="accent1"/>
            </a:solidFill>
            <a:ln w="83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9" name="Google Shape;1569;p57"/>
            <p:cNvSpPr/>
            <p:nvPr/>
          </p:nvSpPr>
          <p:spPr>
            <a:xfrm rot="-278073">
              <a:off x="1294556" y="2366956"/>
              <a:ext cx="123491" cy="47916"/>
            </a:xfrm>
            <a:custGeom>
              <a:avLst/>
              <a:gdLst/>
              <a:ahLst/>
              <a:cxnLst/>
              <a:rect l="l" t="t" r="r" b="b"/>
              <a:pathLst>
                <a:path w="3237" h="1256" fill="none" extrusionOk="0">
                  <a:moveTo>
                    <a:pt x="1" y="1256"/>
                  </a:moveTo>
                  <a:cubicBezTo>
                    <a:pt x="349" y="739"/>
                    <a:pt x="893" y="335"/>
                    <a:pt x="1493" y="168"/>
                  </a:cubicBezTo>
                  <a:cubicBezTo>
                    <a:pt x="2079" y="0"/>
                    <a:pt x="2693" y="42"/>
                    <a:pt x="3237" y="279"/>
                  </a:cubicBezTo>
                </a:path>
              </a:pathLst>
            </a:custGeom>
            <a:solidFill>
              <a:schemeClr val="accent1"/>
            </a:solidFill>
            <a:ln w="83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0" name="Google Shape;1570;p57"/>
            <p:cNvSpPr/>
            <p:nvPr/>
          </p:nvSpPr>
          <p:spPr>
            <a:xfrm rot="-278073">
              <a:off x="1378443" y="2116069"/>
              <a:ext cx="348078" cy="344874"/>
            </a:xfrm>
            <a:custGeom>
              <a:avLst/>
              <a:gdLst/>
              <a:ahLst/>
              <a:cxnLst/>
              <a:rect l="l" t="t" r="r" b="b"/>
              <a:pathLst>
                <a:path w="9124" h="9040" fill="none" extrusionOk="0">
                  <a:moveTo>
                    <a:pt x="7505" y="7449"/>
                  </a:moveTo>
                  <a:cubicBezTo>
                    <a:pt x="5985" y="8998"/>
                    <a:pt x="3195" y="9040"/>
                    <a:pt x="1633" y="7533"/>
                  </a:cubicBezTo>
                  <a:cubicBezTo>
                    <a:pt x="57" y="6013"/>
                    <a:pt x="1" y="3223"/>
                    <a:pt x="1507" y="1661"/>
                  </a:cubicBezTo>
                  <a:cubicBezTo>
                    <a:pt x="3000" y="85"/>
                    <a:pt x="5789" y="1"/>
                    <a:pt x="7380" y="1479"/>
                  </a:cubicBezTo>
                  <a:cubicBezTo>
                    <a:pt x="8970" y="2972"/>
                    <a:pt x="9123" y="5803"/>
                    <a:pt x="7505" y="7449"/>
                  </a:cubicBezTo>
                  <a:close/>
                </a:path>
              </a:pathLst>
            </a:custGeom>
            <a:solidFill>
              <a:schemeClr val="accent1"/>
            </a:solidFill>
            <a:ln w="83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57"/>
            <p:cNvSpPr/>
            <p:nvPr/>
          </p:nvSpPr>
          <p:spPr>
            <a:xfrm rot="-278073">
              <a:off x="1032255" y="2455576"/>
              <a:ext cx="147449" cy="50052"/>
            </a:xfrm>
            <a:custGeom>
              <a:avLst/>
              <a:gdLst/>
              <a:ahLst/>
              <a:cxnLst/>
              <a:rect l="l" t="t" r="r" b="b"/>
              <a:pathLst>
                <a:path w="3865" h="1312" fill="none" extrusionOk="0">
                  <a:moveTo>
                    <a:pt x="3864" y="349"/>
                  </a:moveTo>
                  <a:cubicBezTo>
                    <a:pt x="3432" y="70"/>
                    <a:pt x="2860" y="1"/>
                    <a:pt x="2358" y="140"/>
                  </a:cubicBezTo>
                  <a:cubicBezTo>
                    <a:pt x="1842" y="294"/>
                    <a:pt x="1409" y="656"/>
                    <a:pt x="1075" y="1312"/>
                  </a:cubicBezTo>
                  <a:cubicBezTo>
                    <a:pt x="712" y="1047"/>
                    <a:pt x="363" y="782"/>
                    <a:pt x="1" y="517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57"/>
            <p:cNvSpPr/>
            <p:nvPr/>
          </p:nvSpPr>
          <p:spPr>
            <a:xfrm rot="-278073">
              <a:off x="1077321" y="2452919"/>
              <a:ext cx="17053" cy="26094"/>
            </a:xfrm>
            <a:custGeom>
              <a:avLst/>
              <a:gdLst/>
              <a:ahLst/>
              <a:cxnLst/>
              <a:rect l="l" t="t" r="r" b="b"/>
              <a:pathLst>
                <a:path w="447" h="684" fill="none" extrusionOk="0">
                  <a:moveTo>
                    <a:pt x="446" y="684"/>
                  </a:moveTo>
                  <a:cubicBezTo>
                    <a:pt x="307" y="460"/>
                    <a:pt x="167" y="237"/>
                    <a:pt x="0" y="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57"/>
            <p:cNvSpPr/>
            <p:nvPr/>
          </p:nvSpPr>
          <p:spPr>
            <a:xfrm rot="-278073">
              <a:off x="1124969" y="2438905"/>
              <a:ext cx="3739" cy="18655"/>
            </a:xfrm>
            <a:custGeom>
              <a:avLst/>
              <a:gdLst/>
              <a:ahLst/>
              <a:cxnLst/>
              <a:rect l="l" t="t" r="r" b="b"/>
              <a:pathLst>
                <a:path w="98" h="489" fill="none" extrusionOk="0">
                  <a:moveTo>
                    <a:pt x="98" y="488"/>
                  </a:moveTo>
                  <a:cubicBezTo>
                    <a:pt x="70" y="335"/>
                    <a:pt x="28" y="167"/>
                    <a:pt x="0" y="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57"/>
            <p:cNvSpPr/>
            <p:nvPr/>
          </p:nvSpPr>
          <p:spPr>
            <a:xfrm rot="-278073">
              <a:off x="1510516" y="2286264"/>
              <a:ext cx="141040" cy="43643"/>
            </a:xfrm>
            <a:custGeom>
              <a:avLst/>
              <a:gdLst/>
              <a:ahLst/>
              <a:cxnLst/>
              <a:rect l="l" t="t" r="r" b="b"/>
              <a:pathLst>
                <a:path w="3697" h="1144" fill="none" extrusionOk="0">
                  <a:moveTo>
                    <a:pt x="0" y="1144"/>
                  </a:moveTo>
                  <a:cubicBezTo>
                    <a:pt x="335" y="726"/>
                    <a:pt x="823" y="474"/>
                    <a:pt x="1353" y="433"/>
                  </a:cubicBezTo>
                  <a:cubicBezTo>
                    <a:pt x="1869" y="405"/>
                    <a:pt x="2413" y="614"/>
                    <a:pt x="2957" y="1102"/>
                  </a:cubicBezTo>
                  <a:cubicBezTo>
                    <a:pt x="3194" y="726"/>
                    <a:pt x="3459" y="363"/>
                    <a:pt x="3697" y="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57"/>
            <p:cNvSpPr/>
            <p:nvPr/>
          </p:nvSpPr>
          <p:spPr>
            <a:xfrm rot="-278073">
              <a:off x="1591786" y="2277586"/>
              <a:ext cx="6943" cy="29871"/>
            </a:xfrm>
            <a:custGeom>
              <a:avLst/>
              <a:gdLst/>
              <a:ahLst/>
              <a:cxnLst/>
              <a:rect l="l" t="t" r="r" b="b"/>
              <a:pathLst>
                <a:path w="182" h="783" fill="none" extrusionOk="0">
                  <a:moveTo>
                    <a:pt x="0" y="782"/>
                  </a:moveTo>
                  <a:cubicBezTo>
                    <a:pt x="56" y="531"/>
                    <a:pt x="112" y="266"/>
                    <a:pt x="182" y="1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57"/>
            <p:cNvSpPr/>
            <p:nvPr/>
          </p:nvSpPr>
          <p:spPr>
            <a:xfrm rot="-278073">
              <a:off x="1549421" y="2287070"/>
              <a:ext cx="2709" cy="19723"/>
            </a:xfrm>
            <a:custGeom>
              <a:avLst/>
              <a:gdLst/>
              <a:ahLst/>
              <a:cxnLst/>
              <a:rect l="l" t="t" r="r" b="b"/>
              <a:pathLst>
                <a:path w="71" h="517" fill="none" extrusionOk="0">
                  <a:moveTo>
                    <a:pt x="70" y="516"/>
                  </a:moveTo>
                  <a:cubicBezTo>
                    <a:pt x="42" y="349"/>
                    <a:pt x="14" y="182"/>
                    <a:pt x="0" y="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7" name="Google Shape;1577;p57"/>
            <p:cNvSpPr/>
            <p:nvPr/>
          </p:nvSpPr>
          <p:spPr>
            <a:xfrm rot="-278073">
              <a:off x="1367029" y="2383636"/>
              <a:ext cx="83052" cy="105408"/>
            </a:xfrm>
            <a:custGeom>
              <a:avLst/>
              <a:gdLst/>
              <a:ahLst/>
              <a:cxnLst/>
              <a:rect l="l" t="t" r="r" b="b"/>
              <a:pathLst>
                <a:path w="2177" h="2763" fill="none" extrusionOk="0">
                  <a:moveTo>
                    <a:pt x="1" y="0"/>
                  </a:moveTo>
                  <a:cubicBezTo>
                    <a:pt x="726" y="405"/>
                    <a:pt x="1438" y="823"/>
                    <a:pt x="2177" y="1270"/>
                  </a:cubicBezTo>
                  <a:cubicBezTo>
                    <a:pt x="1759" y="1869"/>
                    <a:pt x="1215" y="2371"/>
                    <a:pt x="587" y="2762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8" name="Google Shape;1578;p57"/>
            <p:cNvSpPr/>
            <p:nvPr/>
          </p:nvSpPr>
          <p:spPr>
            <a:xfrm rot="-278073">
              <a:off x="1489975" y="2549866"/>
              <a:ext cx="68670" cy="39943"/>
            </a:xfrm>
            <a:custGeom>
              <a:avLst/>
              <a:gdLst/>
              <a:ahLst/>
              <a:cxnLst/>
              <a:rect l="l" t="t" r="r" b="b"/>
              <a:pathLst>
                <a:path w="1800" h="1047" extrusionOk="0">
                  <a:moveTo>
                    <a:pt x="1367" y="0"/>
                  </a:moveTo>
                  <a:cubicBezTo>
                    <a:pt x="1305" y="0"/>
                    <a:pt x="1235" y="5"/>
                    <a:pt x="1158" y="12"/>
                  </a:cubicBezTo>
                  <a:cubicBezTo>
                    <a:pt x="991" y="54"/>
                    <a:pt x="795" y="54"/>
                    <a:pt x="614" y="82"/>
                  </a:cubicBezTo>
                  <a:cubicBezTo>
                    <a:pt x="447" y="124"/>
                    <a:pt x="265" y="194"/>
                    <a:pt x="154" y="333"/>
                  </a:cubicBezTo>
                  <a:cubicBezTo>
                    <a:pt x="28" y="473"/>
                    <a:pt x="0" y="682"/>
                    <a:pt x="98" y="835"/>
                  </a:cubicBezTo>
                  <a:cubicBezTo>
                    <a:pt x="209" y="975"/>
                    <a:pt x="391" y="1030"/>
                    <a:pt x="572" y="1044"/>
                  </a:cubicBezTo>
                  <a:cubicBezTo>
                    <a:pt x="596" y="1046"/>
                    <a:pt x="619" y="1046"/>
                    <a:pt x="642" y="1046"/>
                  </a:cubicBezTo>
                  <a:cubicBezTo>
                    <a:pt x="893" y="1046"/>
                    <a:pt x="1123" y="978"/>
                    <a:pt x="1353" y="863"/>
                  </a:cubicBezTo>
                  <a:cubicBezTo>
                    <a:pt x="1493" y="793"/>
                    <a:pt x="1618" y="710"/>
                    <a:pt x="1702" y="570"/>
                  </a:cubicBezTo>
                  <a:cubicBezTo>
                    <a:pt x="1772" y="445"/>
                    <a:pt x="1800" y="277"/>
                    <a:pt x="1716" y="138"/>
                  </a:cubicBezTo>
                  <a:cubicBezTo>
                    <a:pt x="1654" y="35"/>
                    <a:pt x="1540" y="0"/>
                    <a:pt x="1367" y="0"/>
                  </a:cubicBezTo>
                  <a:close/>
                </a:path>
              </a:pathLst>
            </a:custGeom>
            <a:solidFill>
              <a:schemeClr val="dk1"/>
            </a:solidFill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9" name="Google Shape;1579;p57"/>
            <p:cNvSpPr/>
            <p:nvPr/>
          </p:nvSpPr>
          <p:spPr>
            <a:xfrm rot="-278073">
              <a:off x="1738282" y="2145008"/>
              <a:ext cx="342737" cy="405570"/>
            </a:xfrm>
            <a:custGeom>
              <a:avLst/>
              <a:gdLst/>
              <a:ahLst/>
              <a:cxnLst/>
              <a:rect l="l" t="t" r="r" b="b"/>
              <a:pathLst>
                <a:path w="8984" h="10631" extrusionOk="0">
                  <a:moveTo>
                    <a:pt x="3969" y="1"/>
                  </a:moveTo>
                  <a:cubicBezTo>
                    <a:pt x="2434" y="1"/>
                    <a:pt x="884" y="716"/>
                    <a:pt x="1" y="1978"/>
                  </a:cubicBezTo>
                  <a:lnTo>
                    <a:pt x="154" y="9859"/>
                  </a:lnTo>
                  <a:cubicBezTo>
                    <a:pt x="1072" y="10368"/>
                    <a:pt x="2126" y="10630"/>
                    <a:pt x="3176" y="10630"/>
                  </a:cubicBezTo>
                  <a:cubicBezTo>
                    <a:pt x="4169" y="10630"/>
                    <a:pt x="5159" y="10396"/>
                    <a:pt x="6026" y="9915"/>
                  </a:cubicBezTo>
                  <a:cubicBezTo>
                    <a:pt x="7798" y="8924"/>
                    <a:pt x="8984" y="6902"/>
                    <a:pt x="8872" y="4851"/>
                  </a:cubicBezTo>
                  <a:cubicBezTo>
                    <a:pt x="8788" y="2815"/>
                    <a:pt x="7379" y="876"/>
                    <a:pt x="5441" y="234"/>
                  </a:cubicBezTo>
                  <a:cubicBezTo>
                    <a:pt x="4967" y="77"/>
                    <a:pt x="4469" y="1"/>
                    <a:pt x="3969" y="1"/>
                  </a:cubicBezTo>
                  <a:close/>
                </a:path>
              </a:pathLst>
            </a:custGeom>
            <a:solidFill>
              <a:srgbClr val="F296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0" name="Google Shape;1580;p57"/>
            <p:cNvSpPr/>
            <p:nvPr/>
          </p:nvSpPr>
          <p:spPr>
            <a:xfrm rot="-278073">
              <a:off x="1815955" y="2266237"/>
              <a:ext cx="169270" cy="58064"/>
            </a:xfrm>
            <a:custGeom>
              <a:avLst/>
              <a:gdLst/>
              <a:ahLst/>
              <a:cxnLst/>
              <a:rect l="l" t="t" r="r" b="b"/>
              <a:pathLst>
                <a:path w="4437" h="1522" fill="none" extrusionOk="0">
                  <a:moveTo>
                    <a:pt x="4436" y="1521"/>
                  </a:moveTo>
                  <a:cubicBezTo>
                    <a:pt x="3334" y="335"/>
                    <a:pt x="1437" y="1"/>
                    <a:pt x="1" y="74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1" name="Google Shape;1581;p57"/>
            <p:cNvSpPr/>
            <p:nvPr/>
          </p:nvSpPr>
          <p:spPr>
            <a:xfrm rot="-278073">
              <a:off x="1886378" y="2280401"/>
              <a:ext cx="24492" cy="126161"/>
            </a:xfrm>
            <a:custGeom>
              <a:avLst/>
              <a:gdLst/>
              <a:ahLst/>
              <a:cxnLst/>
              <a:rect l="l" t="t" r="r" b="b"/>
              <a:pathLst>
                <a:path w="642" h="3307" fill="none" extrusionOk="0">
                  <a:moveTo>
                    <a:pt x="223" y="0"/>
                  </a:moveTo>
                  <a:cubicBezTo>
                    <a:pt x="642" y="1074"/>
                    <a:pt x="572" y="2302"/>
                    <a:pt x="0" y="3306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2" name="Google Shape;1582;p57"/>
            <p:cNvSpPr/>
            <p:nvPr/>
          </p:nvSpPr>
          <p:spPr>
            <a:xfrm rot="-278073">
              <a:off x="1844564" y="2501269"/>
              <a:ext cx="113381" cy="150615"/>
            </a:xfrm>
            <a:custGeom>
              <a:avLst/>
              <a:gdLst/>
              <a:ahLst/>
              <a:cxnLst/>
              <a:rect l="l" t="t" r="r" b="b"/>
              <a:pathLst>
                <a:path w="2972" h="3948" fill="none" extrusionOk="0">
                  <a:moveTo>
                    <a:pt x="1786" y="0"/>
                  </a:moveTo>
                  <a:cubicBezTo>
                    <a:pt x="2553" y="530"/>
                    <a:pt x="2971" y="1479"/>
                    <a:pt x="2846" y="2413"/>
                  </a:cubicBezTo>
                  <a:cubicBezTo>
                    <a:pt x="2762" y="3013"/>
                    <a:pt x="2399" y="3641"/>
                    <a:pt x="1786" y="3780"/>
                  </a:cubicBezTo>
                  <a:cubicBezTo>
                    <a:pt x="1144" y="3947"/>
                    <a:pt x="474" y="3473"/>
                    <a:pt x="209" y="2873"/>
                  </a:cubicBezTo>
                  <a:cubicBezTo>
                    <a:pt x="0" y="2385"/>
                    <a:pt x="0" y="1827"/>
                    <a:pt x="98" y="1311"/>
                  </a:cubicBezTo>
                </a:path>
              </a:pathLst>
            </a:custGeom>
            <a:noFill/>
            <a:ln w="83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3" name="Google Shape;1583;p57"/>
            <p:cNvSpPr/>
            <p:nvPr/>
          </p:nvSpPr>
          <p:spPr>
            <a:xfrm rot="-278073">
              <a:off x="1918250" y="3031041"/>
              <a:ext cx="1097835" cy="1541440"/>
            </a:xfrm>
            <a:custGeom>
              <a:avLst/>
              <a:gdLst/>
              <a:ahLst/>
              <a:cxnLst/>
              <a:rect l="l" t="t" r="r" b="b"/>
              <a:pathLst>
                <a:path w="28777" h="40405" extrusionOk="0">
                  <a:moveTo>
                    <a:pt x="2721" y="1"/>
                  </a:moveTo>
                  <a:cubicBezTo>
                    <a:pt x="2721" y="1"/>
                    <a:pt x="782" y="10895"/>
                    <a:pt x="405" y="18497"/>
                  </a:cubicBezTo>
                  <a:cubicBezTo>
                    <a:pt x="1" y="26085"/>
                    <a:pt x="2065" y="33617"/>
                    <a:pt x="2065" y="33617"/>
                  </a:cubicBezTo>
                  <a:cubicBezTo>
                    <a:pt x="3125" y="35988"/>
                    <a:pt x="5022" y="37969"/>
                    <a:pt x="7338" y="39155"/>
                  </a:cubicBezTo>
                  <a:cubicBezTo>
                    <a:pt x="8969" y="39985"/>
                    <a:pt x="10791" y="40405"/>
                    <a:pt x="12609" y="40405"/>
                  </a:cubicBezTo>
                  <a:cubicBezTo>
                    <a:pt x="13387" y="40405"/>
                    <a:pt x="14165" y="40328"/>
                    <a:pt x="14926" y="40173"/>
                  </a:cubicBezTo>
                  <a:cubicBezTo>
                    <a:pt x="19320" y="39252"/>
                    <a:pt x="22849" y="35793"/>
                    <a:pt x="24941" y="31818"/>
                  </a:cubicBezTo>
                  <a:cubicBezTo>
                    <a:pt x="27033" y="27842"/>
                    <a:pt x="28093" y="23393"/>
                    <a:pt x="28777" y="18971"/>
                  </a:cubicBezTo>
                  <a:lnTo>
                    <a:pt x="18120" y="16962"/>
                  </a:lnTo>
                  <a:cubicBezTo>
                    <a:pt x="17632" y="18566"/>
                    <a:pt x="17018" y="20143"/>
                    <a:pt x="16307" y="21649"/>
                  </a:cubicBezTo>
                  <a:cubicBezTo>
                    <a:pt x="16028" y="22249"/>
                    <a:pt x="15707" y="22849"/>
                    <a:pt x="15247" y="23309"/>
                  </a:cubicBezTo>
                  <a:cubicBezTo>
                    <a:pt x="14832" y="23724"/>
                    <a:pt x="14267" y="24011"/>
                    <a:pt x="13694" y="24011"/>
                  </a:cubicBezTo>
                  <a:cubicBezTo>
                    <a:pt x="13612" y="24011"/>
                    <a:pt x="13529" y="24005"/>
                    <a:pt x="13447" y="23992"/>
                  </a:cubicBezTo>
                  <a:cubicBezTo>
                    <a:pt x="12764" y="23881"/>
                    <a:pt x="12206" y="23337"/>
                    <a:pt x="11899" y="22709"/>
                  </a:cubicBezTo>
                  <a:cubicBezTo>
                    <a:pt x="11578" y="22081"/>
                    <a:pt x="11494" y="21384"/>
                    <a:pt x="11411" y="20687"/>
                  </a:cubicBezTo>
                  <a:cubicBezTo>
                    <a:pt x="11020" y="17869"/>
                    <a:pt x="10644" y="15023"/>
                    <a:pt x="10253" y="12206"/>
                  </a:cubicBezTo>
                  <a:cubicBezTo>
                    <a:pt x="9988" y="10253"/>
                    <a:pt x="9723" y="8300"/>
                    <a:pt x="9081" y="6431"/>
                  </a:cubicBezTo>
                  <a:cubicBezTo>
                    <a:pt x="8454" y="4562"/>
                    <a:pt x="7435" y="2791"/>
                    <a:pt x="5873" y="1563"/>
                  </a:cubicBezTo>
                  <a:cubicBezTo>
                    <a:pt x="4939" y="838"/>
                    <a:pt x="3878" y="322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4" name="Google Shape;1584;p57"/>
            <p:cNvSpPr/>
            <p:nvPr/>
          </p:nvSpPr>
          <p:spPr>
            <a:xfrm rot="-278073">
              <a:off x="2007472" y="4038419"/>
              <a:ext cx="986056" cy="533028"/>
            </a:xfrm>
            <a:custGeom>
              <a:avLst/>
              <a:gdLst/>
              <a:ahLst/>
              <a:cxnLst/>
              <a:rect l="l" t="t" r="r" b="b"/>
              <a:pathLst>
                <a:path w="25847" h="13972" extrusionOk="0">
                  <a:moveTo>
                    <a:pt x="25847" y="0"/>
                  </a:moveTo>
                  <a:lnTo>
                    <a:pt x="25847" y="0"/>
                  </a:lnTo>
                  <a:cubicBezTo>
                    <a:pt x="23838" y="2958"/>
                    <a:pt x="19528" y="8021"/>
                    <a:pt x="13293" y="8718"/>
                  </a:cubicBezTo>
                  <a:cubicBezTo>
                    <a:pt x="12810" y="8772"/>
                    <a:pt x="12333" y="8798"/>
                    <a:pt x="11864" y="8798"/>
                  </a:cubicBezTo>
                  <a:cubicBezTo>
                    <a:pt x="6737" y="8798"/>
                    <a:pt x="2479" y="5762"/>
                    <a:pt x="0" y="3488"/>
                  </a:cubicBezTo>
                  <a:lnTo>
                    <a:pt x="0" y="3488"/>
                  </a:lnTo>
                  <a:cubicBezTo>
                    <a:pt x="419" y="5733"/>
                    <a:pt x="809" y="7184"/>
                    <a:pt x="809" y="7184"/>
                  </a:cubicBezTo>
                  <a:cubicBezTo>
                    <a:pt x="1869" y="9555"/>
                    <a:pt x="3766" y="11536"/>
                    <a:pt x="6096" y="12722"/>
                  </a:cubicBezTo>
                  <a:cubicBezTo>
                    <a:pt x="7717" y="13552"/>
                    <a:pt x="9536" y="13972"/>
                    <a:pt x="11353" y="13972"/>
                  </a:cubicBezTo>
                  <a:cubicBezTo>
                    <a:pt x="12131" y="13972"/>
                    <a:pt x="12909" y="13895"/>
                    <a:pt x="13670" y="13740"/>
                  </a:cubicBezTo>
                  <a:cubicBezTo>
                    <a:pt x="18064" y="12819"/>
                    <a:pt x="21593" y="9360"/>
                    <a:pt x="23685" y="5385"/>
                  </a:cubicBezTo>
                  <a:cubicBezTo>
                    <a:pt x="24550" y="3655"/>
                    <a:pt x="25275" y="1870"/>
                    <a:pt x="25847" y="0"/>
                  </a:cubicBezTo>
                  <a:close/>
                </a:path>
              </a:pathLst>
            </a:custGeom>
            <a:solidFill>
              <a:srgbClr val="202735">
                <a:alpha val="23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5" name="Google Shape;1585;p57"/>
            <p:cNvSpPr/>
            <p:nvPr/>
          </p:nvSpPr>
          <p:spPr>
            <a:xfrm rot="-278073">
              <a:off x="2026581" y="3750367"/>
              <a:ext cx="1019056" cy="828574"/>
            </a:xfrm>
            <a:custGeom>
              <a:avLst/>
              <a:gdLst/>
              <a:ahLst/>
              <a:cxnLst/>
              <a:rect l="l" t="t" r="r" b="b"/>
              <a:pathLst>
                <a:path w="26712" h="21719" fill="none" extrusionOk="0">
                  <a:moveTo>
                    <a:pt x="0" y="14647"/>
                  </a:moveTo>
                  <a:cubicBezTo>
                    <a:pt x="1060" y="17018"/>
                    <a:pt x="2957" y="18999"/>
                    <a:pt x="5273" y="20185"/>
                  </a:cubicBezTo>
                  <a:cubicBezTo>
                    <a:pt x="7602" y="21370"/>
                    <a:pt x="10322" y="21719"/>
                    <a:pt x="12861" y="21203"/>
                  </a:cubicBezTo>
                  <a:cubicBezTo>
                    <a:pt x="17255" y="20282"/>
                    <a:pt x="20784" y="16823"/>
                    <a:pt x="22876" y="12848"/>
                  </a:cubicBezTo>
                  <a:cubicBezTo>
                    <a:pt x="24968" y="8872"/>
                    <a:pt x="26028" y="4423"/>
                    <a:pt x="26712" y="1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6" name="Google Shape;1586;p57"/>
            <p:cNvSpPr/>
            <p:nvPr/>
          </p:nvSpPr>
          <p:spPr>
            <a:xfrm rot="-278073">
              <a:off x="2684510" y="3006665"/>
              <a:ext cx="490644" cy="379361"/>
            </a:xfrm>
            <a:custGeom>
              <a:avLst/>
              <a:gdLst/>
              <a:ahLst/>
              <a:cxnLst/>
              <a:rect l="l" t="t" r="r" b="b"/>
              <a:pathLst>
                <a:path w="12861" h="9944" extrusionOk="0">
                  <a:moveTo>
                    <a:pt x="7961" y="1"/>
                  </a:moveTo>
                  <a:cubicBezTo>
                    <a:pt x="7847" y="1"/>
                    <a:pt x="7733" y="16"/>
                    <a:pt x="7630" y="40"/>
                  </a:cubicBezTo>
                  <a:cubicBezTo>
                    <a:pt x="6793" y="249"/>
                    <a:pt x="6096" y="821"/>
                    <a:pt x="5440" y="1365"/>
                  </a:cubicBezTo>
                  <a:cubicBezTo>
                    <a:pt x="3766" y="2746"/>
                    <a:pt x="2079" y="4127"/>
                    <a:pt x="405" y="5494"/>
                  </a:cubicBezTo>
                  <a:lnTo>
                    <a:pt x="0" y="7210"/>
                  </a:lnTo>
                  <a:lnTo>
                    <a:pt x="5315" y="9944"/>
                  </a:lnTo>
                  <a:lnTo>
                    <a:pt x="7770" y="8103"/>
                  </a:lnTo>
                  <a:cubicBezTo>
                    <a:pt x="8732" y="7572"/>
                    <a:pt x="9694" y="7056"/>
                    <a:pt x="10573" y="6443"/>
                  </a:cubicBezTo>
                  <a:cubicBezTo>
                    <a:pt x="10755" y="6317"/>
                    <a:pt x="10950" y="6178"/>
                    <a:pt x="11047" y="6010"/>
                  </a:cubicBezTo>
                  <a:cubicBezTo>
                    <a:pt x="11173" y="5815"/>
                    <a:pt x="11201" y="5564"/>
                    <a:pt x="11089" y="5397"/>
                  </a:cubicBezTo>
                  <a:cubicBezTo>
                    <a:pt x="10977" y="5228"/>
                    <a:pt x="10786" y="5170"/>
                    <a:pt x="10580" y="5170"/>
                  </a:cubicBezTo>
                  <a:cubicBezTo>
                    <a:pt x="10429" y="5170"/>
                    <a:pt x="10269" y="5202"/>
                    <a:pt x="10127" y="5243"/>
                  </a:cubicBezTo>
                  <a:cubicBezTo>
                    <a:pt x="9932" y="5285"/>
                    <a:pt x="9722" y="5355"/>
                    <a:pt x="9527" y="5410"/>
                  </a:cubicBezTo>
                  <a:cubicBezTo>
                    <a:pt x="10545" y="4741"/>
                    <a:pt x="11522" y="4016"/>
                    <a:pt x="12442" y="3221"/>
                  </a:cubicBezTo>
                  <a:cubicBezTo>
                    <a:pt x="12652" y="3039"/>
                    <a:pt x="12861" y="2830"/>
                    <a:pt x="12861" y="2551"/>
                  </a:cubicBezTo>
                  <a:cubicBezTo>
                    <a:pt x="12847" y="2272"/>
                    <a:pt x="12568" y="2049"/>
                    <a:pt x="12289" y="1993"/>
                  </a:cubicBezTo>
                  <a:cubicBezTo>
                    <a:pt x="12234" y="1983"/>
                    <a:pt x="12180" y="1978"/>
                    <a:pt x="12126" y="1978"/>
                  </a:cubicBezTo>
                  <a:cubicBezTo>
                    <a:pt x="11892" y="1978"/>
                    <a:pt x="11665" y="2065"/>
                    <a:pt x="11438" y="2133"/>
                  </a:cubicBezTo>
                  <a:cubicBezTo>
                    <a:pt x="10908" y="2328"/>
                    <a:pt x="10392" y="2523"/>
                    <a:pt x="9890" y="2746"/>
                  </a:cubicBezTo>
                  <a:cubicBezTo>
                    <a:pt x="10071" y="2551"/>
                    <a:pt x="10266" y="2370"/>
                    <a:pt x="10462" y="2188"/>
                  </a:cubicBezTo>
                  <a:cubicBezTo>
                    <a:pt x="10657" y="1993"/>
                    <a:pt x="10838" y="1784"/>
                    <a:pt x="10950" y="1519"/>
                  </a:cubicBezTo>
                  <a:cubicBezTo>
                    <a:pt x="11047" y="1254"/>
                    <a:pt x="11020" y="933"/>
                    <a:pt x="10810" y="752"/>
                  </a:cubicBezTo>
                  <a:cubicBezTo>
                    <a:pt x="10695" y="655"/>
                    <a:pt x="10552" y="618"/>
                    <a:pt x="10398" y="618"/>
                  </a:cubicBezTo>
                  <a:cubicBezTo>
                    <a:pt x="10198" y="618"/>
                    <a:pt x="9982" y="681"/>
                    <a:pt x="9792" y="752"/>
                  </a:cubicBezTo>
                  <a:cubicBezTo>
                    <a:pt x="9095" y="1017"/>
                    <a:pt x="8439" y="1324"/>
                    <a:pt x="7797" y="1700"/>
                  </a:cubicBezTo>
                  <a:cubicBezTo>
                    <a:pt x="7965" y="1505"/>
                    <a:pt x="8146" y="1310"/>
                    <a:pt x="8314" y="1100"/>
                  </a:cubicBezTo>
                  <a:cubicBezTo>
                    <a:pt x="8495" y="891"/>
                    <a:pt x="8676" y="612"/>
                    <a:pt x="8593" y="333"/>
                  </a:cubicBezTo>
                  <a:cubicBezTo>
                    <a:pt x="8504" y="87"/>
                    <a:pt x="8234" y="1"/>
                    <a:pt x="7961" y="1"/>
                  </a:cubicBezTo>
                  <a:close/>
                </a:path>
              </a:pathLst>
            </a:custGeom>
            <a:solidFill>
              <a:srgbClr val="F296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7" name="Google Shape;1587;p57"/>
            <p:cNvSpPr/>
            <p:nvPr/>
          </p:nvSpPr>
          <p:spPr>
            <a:xfrm rot="-278073">
              <a:off x="2578682" y="3087914"/>
              <a:ext cx="427887" cy="638741"/>
            </a:xfrm>
            <a:custGeom>
              <a:avLst/>
              <a:gdLst/>
              <a:ahLst/>
              <a:cxnLst/>
              <a:rect l="l" t="t" r="r" b="b"/>
              <a:pathLst>
                <a:path w="11216" h="16743" extrusionOk="0">
                  <a:moveTo>
                    <a:pt x="1788" y="0"/>
                  </a:moveTo>
                  <a:cubicBezTo>
                    <a:pt x="1727" y="0"/>
                    <a:pt x="1665" y="10"/>
                    <a:pt x="1605" y="33"/>
                  </a:cubicBezTo>
                  <a:cubicBezTo>
                    <a:pt x="1131" y="200"/>
                    <a:pt x="1117" y="856"/>
                    <a:pt x="1187" y="1344"/>
                  </a:cubicBezTo>
                  <a:cubicBezTo>
                    <a:pt x="1745" y="5821"/>
                    <a:pt x="1312" y="10410"/>
                    <a:pt x="1" y="14720"/>
                  </a:cubicBezTo>
                  <a:lnTo>
                    <a:pt x="10658" y="16743"/>
                  </a:lnTo>
                  <a:cubicBezTo>
                    <a:pt x="11216" y="13158"/>
                    <a:pt x="11146" y="9699"/>
                    <a:pt x="10951" y="6282"/>
                  </a:cubicBezTo>
                  <a:lnTo>
                    <a:pt x="9333" y="6254"/>
                  </a:lnTo>
                  <a:cubicBezTo>
                    <a:pt x="8208" y="4680"/>
                    <a:pt x="6294" y="3720"/>
                    <a:pt x="4363" y="3720"/>
                  </a:cubicBezTo>
                  <a:cubicBezTo>
                    <a:pt x="4257" y="3720"/>
                    <a:pt x="4152" y="3723"/>
                    <a:pt x="4046" y="3729"/>
                  </a:cubicBezTo>
                  <a:cubicBezTo>
                    <a:pt x="3865" y="2557"/>
                    <a:pt x="3363" y="1483"/>
                    <a:pt x="2651" y="549"/>
                  </a:cubicBezTo>
                  <a:cubicBezTo>
                    <a:pt x="2429" y="279"/>
                    <a:pt x="2108" y="0"/>
                    <a:pt x="1788" y="0"/>
                  </a:cubicBezTo>
                  <a:close/>
                </a:path>
              </a:pathLst>
            </a:custGeom>
            <a:solidFill>
              <a:srgbClr val="F296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8" name="Google Shape;1588;p57"/>
            <p:cNvSpPr/>
            <p:nvPr/>
          </p:nvSpPr>
          <p:spPr>
            <a:xfrm rot="-278073">
              <a:off x="2575518" y="3086867"/>
              <a:ext cx="356051" cy="565684"/>
            </a:xfrm>
            <a:custGeom>
              <a:avLst/>
              <a:gdLst/>
              <a:ahLst/>
              <a:cxnLst/>
              <a:rect l="l" t="t" r="r" b="b"/>
              <a:pathLst>
                <a:path w="9333" h="14828" fill="none" extrusionOk="0">
                  <a:moveTo>
                    <a:pt x="9333" y="6361"/>
                  </a:moveTo>
                  <a:cubicBezTo>
                    <a:pt x="8147" y="4701"/>
                    <a:pt x="6083" y="3724"/>
                    <a:pt x="4046" y="3836"/>
                  </a:cubicBezTo>
                  <a:cubicBezTo>
                    <a:pt x="3865" y="2664"/>
                    <a:pt x="3363" y="1590"/>
                    <a:pt x="2651" y="656"/>
                  </a:cubicBezTo>
                  <a:cubicBezTo>
                    <a:pt x="2386" y="335"/>
                    <a:pt x="1982" y="0"/>
                    <a:pt x="1605" y="140"/>
                  </a:cubicBezTo>
                  <a:cubicBezTo>
                    <a:pt x="1131" y="307"/>
                    <a:pt x="1117" y="963"/>
                    <a:pt x="1187" y="1451"/>
                  </a:cubicBezTo>
                  <a:cubicBezTo>
                    <a:pt x="1745" y="5928"/>
                    <a:pt x="1312" y="10517"/>
                    <a:pt x="1" y="14827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9" name="Google Shape;1589;p57"/>
            <p:cNvSpPr/>
            <p:nvPr/>
          </p:nvSpPr>
          <p:spPr>
            <a:xfrm rot="-278073">
              <a:off x="2885295" y="3107929"/>
              <a:ext cx="171903" cy="85684"/>
            </a:xfrm>
            <a:custGeom>
              <a:avLst/>
              <a:gdLst/>
              <a:ahLst/>
              <a:cxnLst/>
              <a:rect l="l" t="t" r="r" b="b"/>
              <a:pathLst>
                <a:path w="4506" h="2246" fill="none" extrusionOk="0">
                  <a:moveTo>
                    <a:pt x="0" y="2246"/>
                  </a:moveTo>
                  <a:cubicBezTo>
                    <a:pt x="1353" y="1521"/>
                    <a:pt x="3083" y="614"/>
                    <a:pt x="4506" y="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0" name="Google Shape;1590;p57"/>
            <p:cNvSpPr/>
            <p:nvPr/>
          </p:nvSpPr>
          <p:spPr>
            <a:xfrm rot="-278073">
              <a:off x="2834723" y="3073257"/>
              <a:ext cx="141040" cy="93696"/>
            </a:xfrm>
            <a:custGeom>
              <a:avLst/>
              <a:gdLst/>
              <a:ahLst/>
              <a:cxnLst/>
              <a:rect l="l" t="t" r="r" b="b"/>
              <a:pathLst>
                <a:path w="3697" h="2456" fill="none" extrusionOk="0">
                  <a:moveTo>
                    <a:pt x="0" y="2455"/>
                  </a:moveTo>
                  <a:cubicBezTo>
                    <a:pt x="1186" y="1604"/>
                    <a:pt x="2413" y="712"/>
                    <a:pt x="3696" y="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1" name="Google Shape;1591;p57"/>
            <p:cNvSpPr/>
            <p:nvPr/>
          </p:nvSpPr>
          <p:spPr>
            <a:xfrm rot="-278073">
              <a:off x="2787831" y="3000805"/>
              <a:ext cx="384244" cy="310806"/>
            </a:xfrm>
            <a:custGeom>
              <a:avLst/>
              <a:gdLst/>
              <a:ahLst/>
              <a:cxnLst/>
              <a:rect l="l" t="t" r="r" b="b"/>
              <a:pathLst>
                <a:path w="10072" h="8147" fill="none" extrusionOk="0">
                  <a:moveTo>
                    <a:pt x="1" y="3571"/>
                  </a:moveTo>
                  <a:cubicBezTo>
                    <a:pt x="894" y="2860"/>
                    <a:pt x="1758" y="2121"/>
                    <a:pt x="2651" y="1409"/>
                  </a:cubicBezTo>
                  <a:cubicBezTo>
                    <a:pt x="3307" y="865"/>
                    <a:pt x="4004" y="293"/>
                    <a:pt x="4841" y="84"/>
                  </a:cubicBezTo>
                  <a:cubicBezTo>
                    <a:pt x="5190" y="1"/>
                    <a:pt x="5678" y="28"/>
                    <a:pt x="5804" y="377"/>
                  </a:cubicBezTo>
                  <a:cubicBezTo>
                    <a:pt x="5887" y="656"/>
                    <a:pt x="5706" y="935"/>
                    <a:pt x="5525" y="1144"/>
                  </a:cubicBezTo>
                  <a:cubicBezTo>
                    <a:pt x="5357" y="1354"/>
                    <a:pt x="5176" y="1549"/>
                    <a:pt x="5008" y="1744"/>
                  </a:cubicBezTo>
                  <a:lnTo>
                    <a:pt x="5008" y="1744"/>
                  </a:lnTo>
                  <a:cubicBezTo>
                    <a:pt x="5650" y="1381"/>
                    <a:pt x="6306" y="1061"/>
                    <a:pt x="7003" y="796"/>
                  </a:cubicBezTo>
                  <a:cubicBezTo>
                    <a:pt x="7338" y="684"/>
                    <a:pt x="7756" y="572"/>
                    <a:pt x="8021" y="796"/>
                  </a:cubicBezTo>
                  <a:cubicBezTo>
                    <a:pt x="8231" y="977"/>
                    <a:pt x="8258" y="1312"/>
                    <a:pt x="8161" y="1563"/>
                  </a:cubicBezTo>
                  <a:cubicBezTo>
                    <a:pt x="8049" y="1828"/>
                    <a:pt x="7868" y="2037"/>
                    <a:pt x="7673" y="2232"/>
                  </a:cubicBezTo>
                  <a:cubicBezTo>
                    <a:pt x="7477" y="2428"/>
                    <a:pt x="7282" y="2595"/>
                    <a:pt x="7101" y="2790"/>
                  </a:cubicBezTo>
                  <a:cubicBezTo>
                    <a:pt x="7603" y="2567"/>
                    <a:pt x="8119" y="2372"/>
                    <a:pt x="8649" y="2177"/>
                  </a:cubicBezTo>
                  <a:cubicBezTo>
                    <a:pt x="8928" y="2093"/>
                    <a:pt x="9207" y="1981"/>
                    <a:pt x="9500" y="2037"/>
                  </a:cubicBezTo>
                  <a:cubicBezTo>
                    <a:pt x="9779" y="2093"/>
                    <a:pt x="10058" y="2316"/>
                    <a:pt x="10072" y="2595"/>
                  </a:cubicBezTo>
                  <a:cubicBezTo>
                    <a:pt x="10072" y="2874"/>
                    <a:pt x="9863" y="3083"/>
                    <a:pt x="9653" y="3265"/>
                  </a:cubicBezTo>
                  <a:cubicBezTo>
                    <a:pt x="8733" y="4060"/>
                    <a:pt x="7756" y="4799"/>
                    <a:pt x="6738" y="5454"/>
                  </a:cubicBezTo>
                  <a:cubicBezTo>
                    <a:pt x="6933" y="5399"/>
                    <a:pt x="7143" y="5329"/>
                    <a:pt x="7338" y="5287"/>
                  </a:cubicBezTo>
                  <a:cubicBezTo>
                    <a:pt x="7673" y="5189"/>
                    <a:pt x="8105" y="5148"/>
                    <a:pt x="8300" y="5441"/>
                  </a:cubicBezTo>
                  <a:cubicBezTo>
                    <a:pt x="8412" y="5608"/>
                    <a:pt x="8384" y="5859"/>
                    <a:pt x="8258" y="6054"/>
                  </a:cubicBezTo>
                  <a:cubicBezTo>
                    <a:pt x="8161" y="6222"/>
                    <a:pt x="7966" y="6361"/>
                    <a:pt x="7784" y="6487"/>
                  </a:cubicBezTo>
                  <a:cubicBezTo>
                    <a:pt x="6905" y="7100"/>
                    <a:pt x="5943" y="7616"/>
                    <a:pt x="4981" y="8147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2" name="Google Shape;1592;p57"/>
            <p:cNvSpPr/>
            <p:nvPr/>
          </p:nvSpPr>
          <p:spPr>
            <a:xfrm rot="-278073">
              <a:off x="2819537" y="3158179"/>
              <a:ext cx="132532" cy="129328"/>
            </a:xfrm>
            <a:custGeom>
              <a:avLst/>
              <a:gdLst/>
              <a:ahLst/>
              <a:cxnLst/>
              <a:rect l="l" t="t" r="r" b="b"/>
              <a:pathLst>
                <a:path w="3474" h="3390" fill="none" extrusionOk="0">
                  <a:moveTo>
                    <a:pt x="0" y="0"/>
                  </a:moveTo>
                  <a:cubicBezTo>
                    <a:pt x="1214" y="530"/>
                    <a:pt x="2846" y="1534"/>
                    <a:pt x="3474" y="339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3" name="Google Shape;1593;p57"/>
            <p:cNvSpPr/>
            <p:nvPr/>
          </p:nvSpPr>
          <p:spPr>
            <a:xfrm rot="-278073">
              <a:off x="2569250" y="3612714"/>
              <a:ext cx="481602" cy="196509"/>
            </a:xfrm>
            <a:custGeom>
              <a:avLst/>
              <a:gdLst/>
              <a:ahLst/>
              <a:cxnLst/>
              <a:rect l="l" t="t" r="r" b="b"/>
              <a:pathLst>
                <a:path w="12624" h="5151" extrusionOk="0">
                  <a:moveTo>
                    <a:pt x="1951" y="0"/>
                  </a:moveTo>
                  <a:cubicBezTo>
                    <a:pt x="1650" y="0"/>
                    <a:pt x="1348" y="7"/>
                    <a:pt x="1046" y="19"/>
                  </a:cubicBezTo>
                  <a:cubicBezTo>
                    <a:pt x="544" y="47"/>
                    <a:pt x="126" y="423"/>
                    <a:pt x="70" y="953"/>
                  </a:cubicBezTo>
                  <a:cubicBezTo>
                    <a:pt x="70" y="995"/>
                    <a:pt x="56" y="1065"/>
                    <a:pt x="56" y="1121"/>
                  </a:cubicBezTo>
                  <a:cubicBezTo>
                    <a:pt x="0" y="1651"/>
                    <a:pt x="363" y="2097"/>
                    <a:pt x="865" y="2209"/>
                  </a:cubicBezTo>
                  <a:cubicBezTo>
                    <a:pt x="4310" y="2864"/>
                    <a:pt x="7686" y="3841"/>
                    <a:pt x="10964" y="5082"/>
                  </a:cubicBezTo>
                  <a:cubicBezTo>
                    <a:pt x="11088" y="5128"/>
                    <a:pt x="11213" y="5150"/>
                    <a:pt x="11336" y="5150"/>
                  </a:cubicBezTo>
                  <a:cubicBezTo>
                    <a:pt x="11807" y="5150"/>
                    <a:pt x="12231" y="4830"/>
                    <a:pt x="12331" y="4343"/>
                  </a:cubicBezTo>
                  <a:lnTo>
                    <a:pt x="12526" y="3367"/>
                  </a:lnTo>
                  <a:cubicBezTo>
                    <a:pt x="12624" y="2920"/>
                    <a:pt x="12401" y="2446"/>
                    <a:pt x="11982" y="2251"/>
                  </a:cubicBezTo>
                  <a:cubicBezTo>
                    <a:pt x="8839" y="801"/>
                    <a:pt x="5402" y="0"/>
                    <a:pt x="1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4" name="Google Shape;1594;p57"/>
            <p:cNvSpPr/>
            <p:nvPr/>
          </p:nvSpPr>
          <p:spPr>
            <a:xfrm rot="-278073">
              <a:off x="2569281" y="3607562"/>
              <a:ext cx="481602" cy="207573"/>
            </a:xfrm>
            <a:custGeom>
              <a:avLst/>
              <a:gdLst/>
              <a:ahLst/>
              <a:cxnLst/>
              <a:rect l="l" t="t" r="r" b="b"/>
              <a:pathLst>
                <a:path w="12624" h="5441" fill="none" extrusionOk="0">
                  <a:moveTo>
                    <a:pt x="11982" y="2386"/>
                  </a:moveTo>
                  <a:cubicBezTo>
                    <a:pt x="8565" y="809"/>
                    <a:pt x="4799" y="0"/>
                    <a:pt x="1046" y="154"/>
                  </a:cubicBezTo>
                  <a:cubicBezTo>
                    <a:pt x="544" y="182"/>
                    <a:pt x="126" y="558"/>
                    <a:pt x="70" y="1088"/>
                  </a:cubicBezTo>
                  <a:cubicBezTo>
                    <a:pt x="70" y="1130"/>
                    <a:pt x="56" y="1200"/>
                    <a:pt x="56" y="1256"/>
                  </a:cubicBezTo>
                  <a:cubicBezTo>
                    <a:pt x="0" y="1786"/>
                    <a:pt x="363" y="2232"/>
                    <a:pt x="865" y="2344"/>
                  </a:cubicBezTo>
                  <a:cubicBezTo>
                    <a:pt x="4310" y="2999"/>
                    <a:pt x="7686" y="3976"/>
                    <a:pt x="10964" y="5217"/>
                  </a:cubicBezTo>
                  <a:cubicBezTo>
                    <a:pt x="11564" y="5440"/>
                    <a:pt x="12205" y="5092"/>
                    <a:pt x="12331" y="4478"/>
                  </a:cubicBezTo>
                  <a:lnTo>
                    <a:pt x="12526" y="3502"/>
                  </a:lnTo>
                  <a:cubicBezTo>
                    <a:pt x="12624" y="3055"/>
                    <a:pt x="12401" y="2581"/>
                    <a:pt x="11982" y="2386"/>
                  </a:cubicBezTo>
                  <a:close/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5" name="Google Shape;1595;p57"/>
            <p:cNvSpPr/>
            <p:nvPr/>
          </p:nvSpPr>
          <p:spPr>
            <a:xfrm rot="-278073">
              <a:off x="387172" y="3338488"/>
              <a:ext cx="629585" cy="1159065"/>
            </a:xfrm>
            <a:custGeom>
              <a:avLst/>
              <a:gdLst/>
              <a:ahLst/>
              <a:cxnLst/>
              <a:rect l="l" t="t" r="r" b="b"/>
              <a:pathLst>
                <a:path w="16503" h="30382" extrusionOk="0">
                  <a:moveTo>
                    <a:pt x="11885" y="1"/>
                  </a:moveTo>
                  <a:cubicBezTo>
                    <a:pt x="7366" y="2930"/>
                    <a:pt x="3655" y="7226"/>
                    <a:pt x="1870" y="12318"/>
                  </a:cubicBezTo>
                  <a:cubicBezTo>
                    <a:pt x="1" y="17674"/>
                    <a:pt x="419" y="23881"/>
                    <a:pt x="3474" y="28665"/>
                  </a:cubicBezTo>
                  <a:cubicBezTo>
                    <a:pt x="3839" y="29213"/>
                    <a:pt x="4241" y="29773"/>
                    <a:pt x="4690" y="30265"/>
                  </a:cubicBezTo>
                  <a:lnTo>
                    <a:pt x="4690" y="30265"/>
                  </a:lnTo>
                  <a:cubicBezTo>
                    <a:pt x="5777" y="29443"/>
                    <a:pt x="12229" y="24319"/>
                    <a:pt x="14270" y="17060"/>
                  </a:cubicBezTo>
                  <a:cubicBezTo>
                    <a:pt x="16502" y="9137"/>
                    <a:pt x="11885" y="1"/>
                    <a:pt x="11885" y="1"/>
                  </a:cubicBezTo>
                  <a:close/>
                  <a:moveTo>
                    <a:pt x="4690" y="30265"/>
                  </a:moveTo>
                  <a:cubicBezTo>
                    <a:pt x="4589" y="30342"/>
                    <a:pt x="4534" y="30381"/>
                    <a:pt x="4534" y="30381"/>
                  </a:cubicBezTo>
                  <a:lnTo>
                    <a:pt x="4785" y="30367"/>
                  </a:lnTo>
                  <a:cubicBezTo>
                    <a:pt x="4753" y="30333"/>
                    <a:pt x="4722" y="30299"/>
                    <a:pt x="4690" y="302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6" name="Google Shape;1596;p57"/>
            <p:cNvSpPr/>
            <p:nvPr/>
          </p:nvSpPr>
          <p:spPr>
            <a:xfrm rot="-278073">
              <a:off x="606698" y="4502462"/>
              <a:ext cx="10148" cy="3777"/>
            </a:xfrm>
            <a:custGeom>
              <a:avLst/>
              <a:gdLst/>
              <a:ahLst/>
              <a:cxnLst/>
              <a:rect l="l" t="t" r="r" b="b"/>
              <a:pathLst>
                <a:path w="266" h="99" extrusionOk="0">
                  <a:moveTo>
                    <a:pt x="154" y="0"/>
                  </a:moveTo>
                  <a:cubicBezTo>
                    <a:pt x="70" y="70"/>
                    <a:pt x="0" y="98"/>
                    <a:pt x="0" y="98"/>
                  </a:cubicBezTo>
                  <a:lnTo>
                    <a:pt x="265" y="9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3F31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7" name="Google Shape;1597;p57"/>
            <p:cNvSpPr/>
            <p:nvPr/>
          </p:nvSpPr>
          <p:spPr>
            <a:xfrm rot="-278073">
              <a:off x="470707" y="4236006"/>
              <a:ext cx="281011" cy="266094"/>
            </a:xfrm>
            <a:custGeom>
              <a:avLst/>
              <a:gdLst/>
              <a:ahLst/>
              <a:cxnLst/>
              <a:rect l="l" t="t" r="r" b="b"/>
              <a:pathLst>
                <a:path w="7366" h="6975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897"/>
                    <a:pt x="1172" y="3710"/>
                    <a:pt x="2232" y="5370"/>
                  </a:cubicBezTo>
                  <a:cubicBezTo>
                    <a:pt x="2595" y="5928"/>
                    <a:pt x="2999" y="6458"/>
                    <a:pt x="3446" y="6974"/>
                  </a:cubicBezTo>
                  <a:cubicBezTo>
                    <a:pt x="3920" y="6598"/>
                    <a:pt x="5552" y="5315"/>
                    <a:pt x="7365" y="3348"/>
                  </a:cubicBezTo>
                  <a:cubicBezTo>
                    <a:pt x="4032" y="3041"/>
                    <a:pt x="1507" y="1325"/>
                    <a:pt x="0" y="0"/>
                  </a:cubicBezTo>
                  <a:close/>
                </a:path>
              </a:pathLst>
            </a:custGeom>
            <a:solidFill>
              <a:srgbClr val="202735">
                <a:alpha val="23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8" name="Google Shape;1598;p57"/>
            <p:cNvSpPr/>
            <p:nvPr/>
          </p:nvSpPr>
          <p:spPr>
            <a:xfrm rot="-278073">
              <a:off x="741919" y="3091442"/>
              <a:ext cx="1487344" cy="2216538"/>
            </a:xfrm>
            <a:custGeom>
              <a:avLst/>
              <a:gdLst/>
              <a:ahLst/>
              <a:cxnLst/>
              <a:rect l="l" t="t" r="r" b="b"/>
              <a:pathLst>
                <a:path w="38987" h="58101" extrusionOk="0">
                  <a:moveTo>
                    <a:pt x="31998" y="1"/>
                  </a:moveTo>
                  <a:lnTo>
                    <a:pt x="19751" y="6822"/>
                  </a:lnTo>
                  <a:lnTo>
                    <a:pt x="7811" y="2414"/>
                  </a:lnTo>
                  <a:cubicBezTo>
                    <a:pt x="6472" y="2986"/>
                    <a:pt x="5161" y="3655"/>
                    <a:pt x="3920" y="4395"/>
                  </a:cubicBezTo>
                  <a:cubicBezTo>
                    <a:pt x="3697" y="4534"/>
                    <a:pt x="3473" y="4674"/>
                    <a:pt x="3250" y="4841"/>
                  </a:cubicBezTo>
                  <a:cubicBezTo>
                    <a:pt x="3501" y="9263"/>
                    <a:pt x="3529" y="13698"/>
                    <a:pt x="3320" y="18120"/>
                  </a:cubicBezTo>
                  <a:cubicBezTo>
                    <a:pt x="2511" y="29711"/>
                    <a:pt x="1381" y="41107"/>
                    <a:pt x="0" y="52434"/>
                  </a:cubicBezTo>
                  <a:cubicBezTo>
                    <a:pt x="7756" y="55977"/>
                    <a:pt x="16320" y="57888"/>
                    <a:pt x="24857" y="58083"/>
                  </a:cubicBezTo>
                  <a:cubicBezTo>
                    <a:pt x="25358" y="58095"/>
                    <a:pt x="25859" y="58101"/>
                    <a:pt x="26361" y="58101"/>
                  </a:cubicBezTo>
                  <a:cubicBezTo>
                    <a:pt x="30580" y="58101"/>
                    <a:pt x="34815" y="57674"/>
                    <a:pt x="38917" y="56702"/>
                  </a:cubicBezTo>
                  <a:cubicBezTo>
                    <a:pt x="38987" y="42251"/>
                    <a:pt x="37717" y="27759"/>
                    <a:pt x="34983" y="13252"/>
                  </a:cubicBezTo>
                  <a:cubicBezTo>
                    <a:pt x="34467" y="9026"/>
                    <a:pt x="34244" y="4743"/>
                    <a:pt x="34314" y="517"/>
                  </a:cubicBezTo>
                  <a:cubicBezTo>
                    <a:pt x="33560" y="280"/>
                    <a:pt x="32779" y="126"/>
                    <a:pt x="31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9" name="Google Shape;1599;p57"/>
            <p:cNvSpPr/>
            <p:nvPr/>
          </p:nvSpPr>
          <p:spPr>
            <a:xfrm rot="-278073">
              <a:off x="762768" y="3836452"/>
              <a:ext cx="126123" cy="1309070"/>
            </a:xfrm>
            <a:custGeom>
              <a:avLst/>
              <a:gdLst/>
              <a:ahLst/>
              <a:cxnLst/>
              <a:rect l="l" t="t" r="r" b="b"/>
              <a:pathLst>
                <a:path w="3306" h="34314" fill="none" extrusionOk="0">
                  <a:moveTo>
                    <a:pt x="3306" y="0"/>
                  </a:moveTo>
                  <a:cubicBezTo>
                    <a:pt x="2511" y="11591"/>
                    <a:pt x="1381" y="22973"/>
                    <a:pt x="0" y="34314"/>
                  </a:cubicBezTo>
                </a:path>
              </a:pathLst>
            </a:custGeom>
            <a:noFill/>
            <a:ln w="4175" cap="rnd" cmpd="sng">
              <a:solidFill>
                <a:srgbClr val="2F28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0" name="Google Shape;1600;p57"/>
            <p:cNvSpPr/>
            <p:nvPr/>
          </p:nvSpPr>
          <p:spPr>
            <a:xfrm rot="-278073">
              <a:off x="2092526" y="3541278"/>
              <a:ext cx="152752" cy="1657606"/>
            </a:xfrm>
            <a:custGeom>
              <a:avLst/>
              <a:gdLst/>
              <a:ahLst/>
              <a:cxnLst/>
              <a:rect l="l" t="t" r="r" b="b"/>
              <a:pathLst>
                <a:path w="4004" h="43450" fill="none" extrusionOk="0">
                  <a:moveTo>
                    <a:pt x="3934" y="43450"/>
                  </a:moveTo>
                  <a:cubicBezTo>
                    <a:pt x="4004" y="28999"/>
                    <a:pt x="2734" y="14507"/>
                    <a:pt x="0" y="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1" name="Google Shape;1601;p57"/>
            <p:cNvSpPr/>
            <p:nvPr/>
          </p:nvSpPr>
          <p:spPr>
            <a:xfrm rot="-278073">
              <a:off x="968450" y="3087224"/>
              <a:ext cx="922232" cy="447496"/>
            </a:xfrm>
            <a:custGeom>
              <a:avLst/>
              <a:gdLst/>
              <a:ahLst/>
              <a:cxnLst/>
              <a:rect l="l" t="t" r="r" b="b"/>
              <a:pathLst>
                <a:path w="24174" h="11730" extrusionOk="0">
                  <a:moveTo>
                    <a:pt x="22806" y="0"/>
                  </a:moveTo>
                  <a:lnTo>
                    <a:pt x="14842" y="6668"/>
                  </a:lnTo>
                  <a:lnTo>
                    <a:pt x="1074" y="2148"/>
                  </a:lnTo>
                  <a:cubicBezTo>
                    <a:pt x="698" y="2288"/>
                    <a:pt x="349" y="2427"/>
                    <a:pt x="0" y="2567"/>
                  </a:cubicBezTo>
                  <a:cubicBezTo>
                    <a:pt x="1284" y="4868"/>
                    <a:pt x="2790" y="7044"/>
                    <a:pt x="4785" y="8732"/>
                  </a:cubicBezTo>
                  <a:cubicBezTo>
                    <a:pt x="6892" y="10523"/>
                    <a:pt x="9571" y="11730"/>
                    <a:pt x="12317" y="11730"/>
                  </a:cubicBezTo>
                  <a:cubicBezTo>
                    <a:pt x="12480" y="11730"/>
                    <a:pt x="12642" y="11726"/>
                    <a:pt x="12805" y="11717"/>
                  </a:cubicBezTo>
                  <a:cubicBezTo>
                    <a:pt x="15874" y="11550"/>
                    <a:pt x="18719" y="9806"/>
                    <a:pt x="20672" y="7435"/>
                  </a:cubicBezTo>
                  <a:cubicBezTo>
                    <a:pt x="22388" y="5343"/>
                    <a:pt x="23476" y="2804"/>
                    <a:pt x="24173" y="168"/>
                  </a:cubicBezTo>
                  <a:cubicBezTo>
                    <a:pt x="23713" y="84"/>
                    <a:pt x="23267" y="42"/>
                    <a:pt x="22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2" name="Google Shape;1602;p57"/>
            <p:cNvSpPr/>
            <p:nvPr/>
          </p:nvSpPr>
          <p:spPr>
            <a:xfrm rot="-278073">
              <a:off x="1005259" y="3075484"/>
              <a:ext cx="830711" cy="408278"/>
            </a:xfrm>
            <a:custGeom>
              <a:avLst/>
              <a:gdLst/>
              <a:ahLst/>
              <a:cxnLst/>
              <a:rect l="l" t="t" r="r" b="b"/>
              <a:pathLst>
                <a:path w="21775" h="10702" extrusionOk="0">
                  <a:moveTo>
                    <a:pt x="14458" y="1"/>
                  </a:moveTo>
                  <a:cubicBezTo>
                    <a:pt x="13295" y="1"/>
                    <a:pt x="12171" y="21"/>
                    <a:pt x="11173" y="59"/>
                  </a:cubicBezTo>
                  <a:cubicBezTo>
                    <a:pt x="7365" y="324"/>
                    <a:pt x="3557" y="1092"/>
                    <a:pt x="0" y="2458"/>
                  </a:cubicBezTo>
                  <a:cubicBezTo>
                    <a:pt x="1061" y="4425"/>
                    <a:pt x="2358" y="6294"/>
                    <a:pt x="4032" y="7773"/>
                  </a:cubicBezTo>
                  <a:cubicBezTo>
                    <a:pt x="5845" y="9377"/>
                    <a:pt x="8133" y="10521"/>
                    <a:pt x="10546" y="10688"/>
                  </a:cubicBezTo>
                  <a:cubicBezTo>
                    <a:pt x="10708" y="10697"/>
                    <a:pt x="10870" y="10702"/>
                    <a:pt x="11032" y="10702"/>
                  </a:cubicBezTo>
                  <a:cubicBezTo>
                    <a:pt x="13850" y="10702"/>
                    <a:pt x="16612" y="9342"/>
                    <a:pt x="18524" y="7271"/>
                  </a:cubicBezTo>
                  <a:cubicBezTo>
                    <a:pt x="20282" y="5346"/>
                    <a:pt x="21342" y="2877"/>
                    <a:pt x="21774" y="310"/>
                  </a:cubicBezTo>
                  <a:cubicBezTo>
                    <a:pt x="21523" y="269"/>
                    <a:pt x="21230" y="255"/>
                    <a:pt x="20979" y="241"/>
                  </a:cubicBezTo>
                  <a:cubicBezTo>
                    <a:pt x="19071" y="76"/>
                    <a:pt x="16692" y="1"/>
                    <a:pt x="14458" y="1"/>
                  </a:cubicBezTo>
                  <a:close/>
                </a:path>
              </a:pathLst>
            </a:custGeom>
            <a:solidFill>
              <a:srgbClr val="F296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3" name="Google Shape;1603;p57"/>
            <p:cNvSpPr/>
            <p:nvPr/>
          </p:nvSpPr>
          <p:spPr>
            <a:xfrm rot="-278073">
              <a:off x="765602" y="3092392"/>
              <a:ext cx="936576" cy="1556776"/>
            </a:xfrm>
            <a:custGeom>
              <a:avLst/>
              <a:gdLst/>
              <a:ahLst/>
              <a:cxnLst/>
              <a:rect l="l" t="t" r="r" b="b"/>
              <a:pathLst>
                <a:path w="24550" h="40807" extrusionOk="0">
                  <a:moveTo>
                    <a:pt x="22009" y="0"/>
                  </a:moveTo>
                  <a:cubicBezTo>
                    <a:pt x="20839" y="0"/>
                    <a:pt x="19711" y="22"/>
                    <a:pt x="18719" y="62"/>
                  </a:cubicBezTo>
                  <a:cubicBezTo>
                    <a:pt x="17785" y="132"/>
                    <a:pt x="16850" y="216"/>
                    <a:pt x="15930" y="341"/>
                  </a:cubicBezTo>
                  <a:lnTo>
                    <a:pt x="1367" y="26272"/>
                  </a:lnTo>
                  <a:cubicBezTo>
                    <a:pt x="963" y="31154"/>
                    <a:pt x="516" y="35994"/>
                    <a:pt x="0" y="40806"/>
                  </a:cubicBezTo>
                  <a:cubicBezTo>
                    <a:pt x="2274" y="40639"/>
                    <a:pt x="6877" y="39649"/>
                    <a:pt x="10420" y="34794"/>
                  </a:cubicBezTo>
                  <a:cubicBezTo>
                    <a:pt x="15274" y="28127"/>
                    <a:pt x="18552" y="6395"/>
                    <a:pt x="18552" y="6395"/>
                  </a:cubicBezTo>
                  <a:cubicBezTo>
                    <a:pt x="18552" y="6395"/>
                    <a:pt x="23280" y="6060"/>
                    <a:pt x="24550" y="34"/>
                  </a:cubicBezTo>
                  <a:cubicBezTo>
                    <a:pt x="23705" y="11"/>
                    <a:pt x="22847" y="0"/>
                    <a:pt x="22009" y="0"/>
                  </a:cubicBezTo>
                  <a:close/>
                </a:path>
              </a:pathLst>
            </a:custGeom>
            <a:solidFill>
              <a:srgbClr val="202735">
                <a:alpha val="23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4" name="Google Shape;1604;p57"/>
            <p:cNvSpPr/>
            <p:nvPr/>
          </p:nvSpPr>
          <p:spPr>
            <a:xfrm rot="-278073">
              <a:off x="575970" y="3416022"/>
              <a:ext cx="788670" cy="1136977"/>
            </a:xfrm>
            <a:custGeom>
              <a:avLst/>
              <a:gdLst/>
              <a:ahLst/>
              <a:cxnLst/>
              <a:rect l="l" t="t" r="r" b="b"/>
              <a:pathLst>
                <a:path w="20673" h="29803" extrusionOk="0">
                  <a:moveTo>
                    <a:pt x="10964" y="0"/>
                  </a:moveTo>
                  <a:cubicBezTo>
                    <a:pt x="6807" y="6054"/>
                    <a:pt x="3599" y="12722"/>
                    <a:pt x="1535" y="19752"/>
                  </a:cubicBezTo>
                  <a:lnTo>
                    <a:pt x="0" y="27772"/>
                  </a:lnTo>
                  <a:cubicBezTo>
                    <a:pt x="642" y="28456"/>
                    <a:pt x="1395" y="29027"/>
                    <a:pt x="2260" y="29390"/>
                  </a:cubicBezTo>
                  <a:cubicBezTo>
                    <a:pt x="2961" y="29675"/>
                    <a:pt x="3701" y="29803"/>
                    <a:pt x="4449" y="29803"/>
                  </a:cubicBezTo>
                  <a:cubicBezTo>
                    <a:pt x="5860" y="29803"/>
                    <a:pt x="7297" y="29348"/>
                    <a:pt x="8537" y="28637"/>
                  </a:cubicBezTo>
                  <a:cubicBezTo>
                    <a:pt x="12721" y="26294"/>
                    <a:pt x="14995" y="21621"/>
                    <a:pt x="16767" y="17157"/>
                  </a:cubicBezTo>
                  <a:cubicBezTo>
                    <a:pt x="18217" y="13517"/>
                    <a:pt x="19528" y="9806"/>
                    <a:pt x="20672" y="6068"/>
                  </a:cubicBezTo>
                  <a:cubicBezTo>
                    <a:pt x="17436" y="3683"/>
                    <a:pt x="13489" y="1381"/>
                    <a:pt x="10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5" name="Google Shape;1605;p57"/>
            <p:cNvSpPr/>
            <p:nvPr/>
          </p:nvSpPr>
          <p:spPr>
            <a:xfrm rot="-278073">
              <a:off x="600291" y="4003703"/>
              <a:ext cx="667315" cy="553247"/>
            </a:xfrm>
            <a:custGeom>
              <a:avLst/>
              <a:gdLst/>
              <a:ahLst/>
              <a:cxnLst/>
              <a:rect l="l" t="t" r="r" b="b"/>
              <a:pathLst>
                <a:path w="17492" h="14502" extrusionOk="0">
                  <a:moveTo>
                    <a:pt x="17492" y="0"/>
                  </a:moveTo>
                  <a:lnTo>
                    <a:pt x="17492" y="0"/>
                  </a:lnTo>
                  <a:cubicBezTo>
                    <a:pt x="14897" y="3682"/>
                    <a:pt x="11480" y="7435"/>
                    <a:pt x="7728" y="8397"/>
                  </a:cubicBezTo>
                  <a:cubicBezTo>
                    <a:pt x="6689" y="8657"/>
                    <a:pt x="5704" y="8770"/>
                    <a:pt x="4777" y="8770"/>
                  </a:cubicBezTo>
                  <a:cubicBezTo>
                    <a:pt x="3316" y="8770"/>
                    <a:pt x="1998" y="8489"/>
                    <a:pt x="837" y="8062"/>
                  </a:cubicBezTo>
                  <a:lnTo>
                    <a:pt x="0" y="12470"/>
                  </a:lnTo>
                  <a:cubicBezTo>
                    <a:pt x="642" y="13154"/>
                    <a:pt x="1395" y="13725"/>
                    <a:pt x="2274" y="14088"/>
                  </a:cubicBezTo>
                  <a:cubicBezTo>
                    <a:pt x="2976" y="14374"/>
                    <a:pt x="3717" y="14502"/>
                    <a:pt x="4465" y="14502"/>
                  </a:cubicBezTo>
                  <a:cubicBezTo>
                    <a:pt x="5871" y="14502"/>
                    <a:pt x="7303" y="14050"/>
                    <a:pt x="8551" y="13349"/>
                  </a:cubicBezTo>
                  <a:cubicBezTo>
                    <a:pt x="12735" y="10992"/>
                    <a:pt x="14995" y="6319"/>
                    <a:pt x="16780" y="1855"/>
                  </a:cubicBezTo>
                  <a:cubicBezTo>
                    <a:pt x="17018" y="1241"/>
                    <a:pt x="17241" y="614"/>
                    <a:pt x="17492" y="0"/>
                  </a:cubicBezTo>
                  <a:close/>
                </a:path>
              </a:pathLst>
            </a:custGeom>
            <a:solidFill>
              <a:srgbClr val="202735">
                <a:alpha val="23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6" name="Google Shape;1606;p57"/>
            <p:cNvSpPr/>
            <p:nvPr/>
          </p:nvSpPr>
          <p:spPr>
            <a:xfrm rot="-278073">
              <a:off x="576582" y="3415463"/>
              <a:ext cx="788670" cy="1153190"/>
            </a:xfrm>
            <a:custGeom>
              <a:avLst/>
              <a:gdLst/>
              <a:ahLst/>
              <a:cxnLst/>
              <a:rect l="l" t="t" r="r" b="b"/>
              <a:pathLst>
                <a:path w="20673" h="30228" fill="none" extrusionOk="0">
                  <a:moveTo>
                    <a:pt x="0" y="27786"/>
                  </a:moveTo>
                  <a:cubicBezTo>
                    <a:pt x="642" y="28470"/>
                    <a:pt x="1395" y="29041"/>
                    <a:pt x="2260" y="29404"/>
                  </a:cubicBezTo>
                  <a:cubicBezTo>
                    <a:pt x="4283" y="30227"/>
                    <a:pt x="6640" y="29739"/>
                    <a:pt x="8537" y="28665"/>
                  </a:cubicBezTo>
                  <a:cubicBezTo>
                    <a:pt x="12721" y="26308"/>
                    <a:pt x="14995" y="21635"/>
                    <a:pt x="16767" y="17171"/>
                  </a:cubicBezTo>
                  <a:cubicBezTo>
                    <a:pt x="18217" y="13531"/>
                    <a:pt x="19528" y="9834"/>
                    <a:pt x="20672" y="6082"/>
                  </a:cubicBezTo>
                  <a:cubicBezTo>
                    <a:pt x="17450" y="3697"/>
                    <a:pt x="13517" y="1395"/>
                    <a:pt x="10978" y="0"/>
                  </a:cubicBezTo>
                  <a:cubicBezTo>
                    <a:pt x="6835" y="6040"/>
                    <a:pt x="3627" y="12722"/>
                    <a:pt x="1549" y="19752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7" name="Google Shape;1607;p57"/>
            <p:cNvSpPr/>
            <p:nvPr/>
          </p:nvSpPr>
          <p:spPr>
            <a:xfrm rot="-278073">
              <a:off x="929624" y="2711323"/>
              <a:ext cx="757806" cy="907239"/>
            </a:xfrm>
            <a:custGeom>
              <a:avLst/>
              <a:gdLst/>
              <a:ahLst/>
              <a:cxnLst/>
              <a:rect l="l" t="t" r="r" b="b"/>
              <a:pathLst>
                <a:path w="19864" h="23781" extrusionOk="0">
                  <a:moveTo>
                    <a:pt x="19092" y="0"/>
                  </a:moveTo>
                  <a:cubicBezTo>
                    <a:pt x="18843" y="0"/>
                    <a:pt x="18564" y="94"/>
                    <a:pt x="18343" y="208"/>
                  </a:cubicBezTo>
                  <a:cubicBezTo>
                    <a:pt x="15679" y="1603"/>
                    <a:pt x="13559" y="4002"/>
                    <a:pt x="10658" y="4811"/>
                  </a:cubicBezTo>
                  <a:cubicBezTo>
                    <a:pt x="10239" y="3765"/>
                    <a:pt x="9821" y="2760"/>
                    <a:pt x="9263" y="1840"/>
                  </a:cubicBezTo>
                  <a:cubicBezTo>
                    <a:pt x="9070" y="1519"/>
                    <a:pt x="8795" y="1162"/>
                    <a:pt x="8436" y="1162"/>
                  </a:cubicBezTo>
                  <a:cubicBezTo>
                    <a:pt x="8406" y="1162"/>
                    <a:pt x="8374" y="1165"/>
                    <a:pt x="8342" y="1170"/>
                  </a:cubicBezTo>
                  <a:cubicBezTo>
                    <a:pt x="8077" y="1226"/>
                    <a:pt x="7882" y="1449"/>
                    <a:pt x="7812" y="1714"/>
                  </a:cubicBezTo>
                  <a:cubicBezTo>
                    <a:pt x="7742" y="1979"/>
                    <a:pt x="7770" y="2230"/>
                    <a:pt x="7798" y="2495"/>
                  </a:cubicBezTo>
                  <a:cubicBezTo>
                    <a:pt x="7938" y="4030"/>
                    <a:pt x="8021" y="5578"/>
                    <a:pt x="7659" y="7084"/>
                  </a:cubicBezTo>
                  <a:cubicBezTo>
                    <a:pt x="7170" y="9051"/>
                    <a:pt x="5901" y="10739"/>
                    <a:pt x="4534" y="12273"/>
                  </a:cubicBezTo>
                  <a:cubicBezTo>
                    <a:pt x="3181" y="13794"/>
                    <a:pt x="1717" y="15244"/>
                    <a:pt x="447" y="17058"/>
                  </a:cubicBezTo>
                  <a:cubicBezTo>
                    <a:pt x="280" y="17267"/>
                    <a:pt x="140" y="17490"/>
                    <a:pt x="1" y="17699"/>
                  </a:cubicBezTo>
                  <a:lnTo>
                    <a:pt x="4646" y="21145"/>
                  </a:lnTo>
                  <a:lnTo>
                    <a:pt x="9695" y="23781"/>
                  </a:lnTo>
                  <a:cubicBezTo>
                    <a:pt x="10588" y="20866"/>
                    <a:pt x="11397" y="17936"/>
                    <a:pt x="12108" y="14979"/>
                  </a:cubicBezTo>
                  <a:cubicBezTo>
                    <a:pt x="14396" y="14087"/>
                    <a:pt x="16139" y="12594"/>
                    <a:pt x="16865" y="10669"/>
                  </a:cubicBezTo>
                  <a:cubicBezTo>
                    <a:pt x="17604" y="8758"/>
                    <a:pt x="17283" y="6471"/>
                    <a:pt x="16070" y="4825"/>
                  </a:cubicBezTo>
                  <a:cubicBezTo>
                    <a:pt x="17018" y="3681"/>
                    <a:pt x="18162" y="2579"/>
                    <a:pt x="19236" y="1449"/>
                  </a:cubicBezTo>
                  <a:cubicBezTo>
                    <a:pt x="19529" y="1087"/>
                    <a:pt x="19864" y="598"/>
                    <a:pt x="19599" y="236"/>
                  </a:cubicBezTo>
                  <a:cubicBezTo>
                    <a:pt x="19485" y="65"/>
                    <a:pt x="19299" y="0"/>
                    <a:pt x="19092" y="0"/>
                  </a:cubicBezTo>
                  <a:close/>
                </a:path>
              </a:pathLst>
            </a:custGeom>
            <a:solidFill>
              <a:srgbClr val="F296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8" name="Google Shape;1608;p57"/>
            <p:cNvSpPr/>
            <p:nvPr/>
          </p:nvSpPr>
          <p:spPr>
            <a:xfrm rot="-278073">
              <a:off x="929407" y="2705953"/>
              <a:ext cx="757806" cy="912618"/>
            </a:xfrm>
            <a:custGeom>
              <a:avLst/>
              <a:gdLst/>
              <a:ahLst/>
              <a:cxnLst/>
              <a:rect l="l" t="t" r="r" b="b"/>
              <a:pathLst>
                <a:path w="19864" h="23922" fill="none" extrusionOk="0">
                  <a:moveTo>
                    <a:pt x="19599" y="377"/>
                  </a:moveTo>
                  <a:cubicBezTo>
                    <a:pt x="19348" y="0"/>
                    <a:pt x="18748" y="140"/>
                    <a:pt x="18343" y="349"/>
                  </a:cubicBezTo>
                  <a:cubicBezTo>
                    <a:pt x="15679" y="1744"/>
                    <a:pt x="13559" y="4143"/>
                    <a:pt x="10658" y="4952"/>
                  </a:cubicBezTo>
                  <a:cubicBezTo>
                    <a:pt x="10239" y="3906"/>
                    <a:pt x="9821" y="2901"/>
                    <a:pt x="9263" y="1981"/>
                  </a:cubicBezTo>
                  <a:cubicBezTo>
                    <a:pt x="9054" y="1632"/>
                    <a:pt x="8747" y="1242"/>
                    <a:pt x="8342" y="1311"/>
                  </a:cubicBezTo>
                  <a:cubicBezTo>
                    <a:pt x="8077" y="1367"/>
                    <a:pt x="7882" y="1590"/>
                    <a:pt x="7812" y="1855"/>
                  </a:cubicBezTo>
                  <a:cubicBezTo>
                    <a:pt x="7742" y="2120"/>
                    <a:pt x="7770" y="2371"/>
                    <a:pt x="7798" y="2636"/>
                  </a:cubicBezTo>
                  <a:cubicBezTo>
                    <a:pt x="7938" y="4171"/>
                    <a:pt x="8021" y="5719"/>
                    <a:pt x="7659" y="7225"/>
                  </a:cubicBezTo>
                  <a:cubicBezTo>
                    <a:pt x="7170" y="9192"/>
                    <a:pt x="5901" y="10880"/>
                    <a:pt x="4534" y="12414"/>
                  </a:cubicBezTo>
                  <a:cubicBezTo>
                    <a:pt x="3181" y="13935"/>
                    <a:pt x="1717" y="15385"/>
                    <a:pt x="447" y="17199"/>
                  </a:cubicBezTo>
                  <a:cubicBezTo>
                    <a:pt x="280" y="17408"/>
                    <a:pt x="140" y="17631"/>
                    <a:pt x="1" y="17840"/>
                  </a:cubicBezTo>
                  <a:lnTo>
                    <a:pt x="1" y="17840"/>
                  </a:lnTo>
                  <a:lnTo>
                    <a:pt x="4646" y="21286"/>
                  </a:lnTo>
                  <a:lnTo>
                    <a:pt x="9695" y="23922"/>
                  </a:lnTo>
                  <a:cubicBezTo>
                    <a:pt x="10588" y="21007"/>
                    <a:pt x="11397" y="18077"/>
                    <a:pt x="12108" y="15120"/>
                  </a:cubicBezTo>
                  <a:cubicBezTo>
                    <a:pt x="14396" y="14228"/>
                    <a:pt x="16139" y="12735"/>
                    <a:pt x="16865" y="10810"/>
                  </a:cubicBezTo>
                  <a:cubicBezTo>
                    <a:pt x="17604" y="8899"/>
                    <a:pt x="17283" y="6612"/>
                    <a:pt x="16070" y="4966"/>
                  </a:cubicBezTo>
                  <a:cubicBezTo>
                    <a:pt x="17018" y="3822"/>
                    <a:pt x="18162" y="2720"/>
                    <a:pt x="19236" y="1590"/>
                  </a:cubicBezTo>
                  <a:cubicBezTo>
                    <a:pt x="19529" y="1228"/>
                    <a:pt x="19864" y="739"/>
                    <a:pt x="19599" y="377"/>
                  </a:cubicBezTo>
                  <a:close/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9" name="Google Shape;1609;p57"/>
            <p:cNvSpPr/>
            <p:nvPr/>
          </p:nvSpPr>
          <p:spPr>
            <a:xfrm rot="-278073">
              <a:off x="911511" y="3359498"/>
              <a:ext cx="442232" cy="322136"/>
            </a:xfrm>
            <a:custGeom>
              <a:avLst/>
              <a:gdLst/>
              <a:ahLst/>
              <a:cxnLst/>
              <a:rect l="l" t="t" r="r" b="b"/>
              <a:pathLst>
                <a:path w="11592" h="8444" extrusionOk="0">
                  <a:moveTo>
                    <a:pt x="1611" y="0"/>
                  </a:moveTo>
                  <a:cubicBezTo>
                    <a:pt x="1303" y="0"/>
                    <a:pt x="1000" y="121"/>
                    <a:pt x="781" y="359"/>
                  </a:cubicBezTo>
                  <a:cubicBezTo>
                    <a:pt x="628" y="527"/>
                    <a:pt x="489" y="694"/>
                    <a:pt x="363" y="889"/>
                  </a:cubicBezTo>
                  <a:cubicBezTo>
                    <a:pt x="0" y="1405"/>
                    <a:pt x="140" y="2131"/>
                    <a:pt x="656" y="2479"/>
                  </a:cubicBezTo>
                  <a:cubicBezTo>
                    <a:pt x="3697" y="4530"/>
                    <a:pt x="6724" y="6469"/>
                    <a:pt x="9820" y="8282"/>
                  </a:cubicBezTo>
                  <a:cubicBezTo>
                    <a:pt x="10004" y="8392"/>
                    <a:pt x="10202" y="8444"/>
                    <a:pt x="10396" y="8444"/>
                  </a:cubicBezTo>
                  <a:cubicBezTo>
                    <a:pt x="10865" y="8444"/>
                    <a:pt x="11308" y="8143"/>
                    <a:pt x="11466" y="7640"/>
                  </a:cubicBezTo>
                  <a:cubicBezTo>
                    <a:pt x="11592" y="7250"/>
                    <a:pt x="11522" y="6831"/>
                    <a:pt x="11243" y="6538"/>
                  </a:cubicBezTo>
                  <a:cubicBezTo>
                    <a:pt x="8704" y="3749"/>
                    <a:pt x="5538" y="1517"/>
                    <a:pt x="2037" y="80"/>
                  </a:cubicBezTo>
                  <a:cubicBezTo>
                    <a:pt x="1899" y="27"/>
                    <a:pt x="1754" y="0"/>
                    <a:pt x="16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0" name="Google Shape;1610;p57"/>
            <p:cNvSpPr/>
            <p:nvPr/>
          </p:nvSpPr>
          <p:spPr>
            <a:xfrm rot="-278073">
              <a:off x="911707" y="3356133"/>
              <a:ext cx="442232" cy="333696"/>
            </a:xfrm>
            <a:custGeom>
              <a:avLst/>
              <a:gdLst/>
              <a:ahLst/>
              <a:cxnLst/>
              <a:rect l="l" t="t" r="r" b="b"/>
              <a:pathLst>
                <a:path w="11592" h="8747" fill="none" extrusionOk="0">
                  <a:moveTo>
                    <a:pt x="9820" y="8370"/>
                  </a:moveTo>
                  <a:cubicBezTo>
                    <a:pt x="6724" y="6557"/>
                    <a:pt x="3697" y="4618"/>
                    <a:pt x="656" y="2567"/>
                  </a:cubicBezTo>
                  <a:cubicBezTo>
                    <a:pt x="140" y="2219"/>
                    <a:pt x="0" y="1493"/>
                    <a:pt x="363" y="977"/>
                  </a:cubicBezTo>
                  <a:cubicBezTo>
                    <a:pt x="489" y="782"/>
                    <a:pt x="628" y="615"/>
                    <a:pt x="781" y="447"/>
                  </a:cubicBezTo>
                  <a:cubicBezTo>
                    <a:pt x="1102" y="98"/>
                    <a:pt x="1604" y="1"/>
                    <a:pt x="2037" y="168"/>
                  </a:cubicBezTo>
                  <a:cubicBezTo>
                    <a:pt x="5538" y="1605"/>
                    <a:pt x="8704" y="3837"/>
                    <a:pt x="11243" y="6626"/>
                  </a:cubicBezTo>
                  <a:cubicBezTo>
                    <a:pt x="11522" y="6919"/>
                    <a:pt x="11592" y="7338"/>
                    <a:pt x="11466" y="7728"/>
                  </a:cubicBezTo>
                  <a:lnTo>
                    <a:pt x="11466" y="7728"/>
                  </a:lnTo>
                  <a:cubicBezTo>
                    <a:pt x="11243" y="8440"/>
                    <a:pt x="10448" y="8747"/>
                    <a:pt x="9820" y="8370"/>
                  </a:cubicBezTo>
                  <a:close/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11" name="Google Shape;1611;p57"/>
          <p:cNvGrpSpPr/>
          <p:nvPr/>
        </p:nvGrpSpPr>
        <p:grpSpPr>
          <a:xfrm rot="-1125556" flipH="1">
            <a:off x="694079" y="4505333"/>
            <a:ext cx="1626143" cy="1599556"/>
            <a:chOff x="7124313" y="3240896"/>
            <a:chExt cx="1219578" cy="1199639"/>
          </a:xfrm>
        </p:grpSpPr>
        <p:sp>
          <p:nvSpPr>
            <p:cNvPr id="1612" name="Google Shape;1612;p57"/>
            <p:cNvSpPr/>
            <p:nvPr/>
          </p:nvSpPr>
          <p:spPr>
            <a:xfrm rot="869055">
              <a:off x="7810708" y="3607870"/>
              <a:ext cx="345396" cy="502966"/>
            </a:xfrm>
            <a:custGeom>
              <a:avLst/>
              <a:gdLst/>
              <a:ahLst/>
              <a:cxnLst/>
              <a:rect l="l" t="t" r="r" b="b"/>
              <a:pathLst>
                <a:path w="9053" h="13183" extrusionOk="0">
                  <a:moveTo>
                    <a:pt x="4101" y="1"/>
                  </a:moveTo>
                  <a:cubicBezTo>
                    <a:pt x="3487" y="29"/>
                    <a:pt x="2943" y="56"/>
                    <a:pt x="2441" y="140"/>
                  </a:cubicBezTo>
                  <a:cubicBezTo>
                    <a:pt x="1953" y="238"/>
                    <a:pt x="1521" y="349"/>
                    <a:pt x="1144" y="531"/>
                  </a:cubicBezTo>
                  <a:cubicBezTo>
                    <a:pt x="781" y="698"/>
                    <a:pt x="502" y="935"/>
                    <a:pt x="293" y="1186"/>
                  </a:cubicBezTo>
                  <a:cubicBezTo>
                    <a:pt x="112" y="1465"/>
                    <a:pt x="0" y="1786"/>
                    <a:pt x="0" y="2135"/>
                  </a:cubicBezTo>
                  <a:cubicBezTo>
                    <a:pt x="0" y="2483"/>
                    <a:pt x="70" y="2776"/>
                    <a:pt x="237" y="3041"/>
                  </a:cubicBezTo>
                  <a:cubicBezTo>
                    <a:pt x="405" y="3306"/>
                    <a:pt x="614" y="3516"/>
                    <a:pt x="837" y="3683"/>
                  </a:cubicBezTo>
                  <a:cubicBezTo>
                    <a:pt x="1130" y="3488"/>
                    <a:pt x="1535" y="3320"/>
                    <a:pt x="2023" y="3181"/>
                  </a:cubicBezTo>
                  <a:cubicBezTo>
                    <a:pt x="2511" y="3027"/>
                    <a:pt x="3055" y="2958"/>
                    <a:pt x="3613" y="2958"/>
                  </a:cubicBezTo>
                  <a:cubicBezTo>
                    <a:pt x="4213" y="2958"/>
                    <a:pt x="4659" y="3041"/>
                    <a:pt x="4910" y="3237"/>
                  </a:cubicBezTo>
                  <a:cubicBezTo>
                    <a:pt x="5175" y="3418"/>
                    <a:pt x="5301" y="3655"/>
                    <a:pt x="5301" y="3906"/>
                  </a:cubicBezTo>
                  <a:cubicBezTo>
                    <a:pt x="5301" y="4394"/>
                    <a:pt x="4952" y="4729"/>
                    <a:pt x="4269" y="4911"/>
                  </a:cubicBezTo>
                  <a:lnTo>
                    <a:pt x="2664" y="5301"/>
                  </a:lnTo>
                  <a:cubicBezTo>
                    <a:pt x="2232" y="5413"/>
                    <a:pt x="1897" y="5580"/>
                    <a:pt x="1674" y="5789"/>
                  </a:cubicBezTo>
                  <a:cubicBezTo>
                    <a:pt x="1451" y="5999"/>
                    <a:pt x="1339" y="6333"/>
                    <a:pt x="1339" y="6752"/>
                  </a:cubicBezTo>
                  <a:cubicBezTo>
                    <a:pt x="1339" y="7184"/>
                    <a:pt x="1451" y="7575"/>
                    <a:pt x="1660" y="7882"/>
                  </a:cubicBezTo>
                  <a:cubicBezTo>
                    <a:pt x="1869" y="8202"/>
                    <a:pt x="2093" y="8426"/>
                    <a:pt x="2316" y="8551"/>
                  </a:cubicBezTo>
                  <a:lnTo>
                    <a:pt x="4394" y="8133"/>
                  </a:lnTo>
                  <a:cubicBezTo>
                    <a:pt x="7491" y="7505"/>
                    <a:pt x="9053" y="6096"/>
                    <a:pt x="9025" y="3892"/>
                  </a:cubicBezTo>
                  <a:cubicBezTo>
                    <a:pt x="9025" y="2721"/>
                    <a:pt x="8607" y="1786"/>
                    <a:pt x="7770" y="1075"/>
                  </a:cubicBezTo>
                  <a:cubicBezTo>
                    <a:pt x="6933" y="349"/>
                    <a:pt x="5719" y="1"/>
                    <a:pt x="4101" y="1"/>
                  </a:cubicBezTo>
                  <a:close/>
                  <a:moveTo>
                    <a:pt x="3627" y="9304"/>
                  </a:moveTo>
                  <a:cubicBezTo>
                    <a:pt x="3013" y="9304"/>
                    <a:pt x="2525" y="9486"/>
                    <a:pt x="2176" y="9862"/>
                  </a:cubicBezTo>
                  <a:cubicBezTo>
                    <a:pt x="1828" y="10225"/>
                    <a:pt x="1660" y="10699"/>
                    <a:pt x="1660" y="11257"/>
                  </a:cubicBezTo>
                  <a:cubicBezTo>
                    <a:pt x="1660" y="11829"/>
                    <a:pt x="1828" y="12275"/>
                    <a:pt x="2204" y="12652"/>
                  </a:cubicBezTo>
                  <a:cubicBezTo>
                    <a:pt x="2553" y="13015"/>
                    <a:pt x="3041" y="13182"/>
                    <a:pt x="3641" y="13182"/>
                  </a:cubicBezTo>
                  <a:cubicBezTo>
                    <a:pt x="4255" y="13182"/>
                    <a:pt x="4743" y="13001"/>
                    <a:pt x="5092" y="12624"/>
                  </a:cubicBezTo>
                  <a:cubicBezTo>
                    <a:pt x="5440" y="12261"/>
                    <a:pt x="5622" y="11787"/>
                    <a:pt x="5622" y="11229"/>
                  </a:cubicBezTo>
                  <a:cubicBezTo>
                    <a:pt x="5594" y="10657"/>
                    <a:pt x="5426" y="10211"/>
                    <a:pt x="5078" y="9834"/>
                  </a:cubicBezTo>
                  <a:cubicBezTo>
                    <a:pt x="4729" y="9472"/>
                    <a:pt x="4241" y="9304"/>
                    <a:pt x="3627" y="9304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3" name="Google Shape;1613;p57"/>
            <p:cNvSpPr/>
            <p:nvPr/>
          </p:nvSpPr>
          <p:spPr>
            <a:xfrm rot="869172">
              <a:off x="7230740" y="3360871"/>
              <a:ext cx="1006233" cy="959705"/>
            </a:xfrm>
            <a:custGeom>
              <a:avLst/>
              <a:gdLst/>
              <a:ahLst/>
              <a:cxnLst/>
              <a:rect l="l" t="t" r="r" b="b"/>
              <a:pathLst>
                <a:path w="29823" h="28444" extrusionOk="0">
                  <a:moveTo>
                    <a:pt x="16299" y="1"/>
                  </a:moveTo>
                  <a:cubicBezTo>
                    <a:pt x="13282" y="1"/>
                    <a:pt x="10254" y="332"/>
                    <a:pt x="7282" y="955"/>
                  </a:cubicBezTo>
                  <a:cubicBezTo>
                    <a:pt x="5608" y="1303"/>
                    <a:pt x="4367" y="2740"/>
                    <a:pt x="4297" y="4456"/>
                  </a:cubicBezTo>
                  <a:cubicBezTo>
                    <a:pt x="4185" y="6743"/>
                    <a:pt x="4171" y="9045"/>
                    <a:pt x="4227" y="11360"/>
                  </a:cubicBezTo>
                  <a:cubicBezTo>
                    <a:pt x="2721" y="11988"/>
                    <a:pt x="1284" y="12755"/>
                    <a:pt x="1" y="13732"/>
                  </a:cubicBezTo>
                  <a:cubicBezTo>
                    <a:pt x="1382" y="14373"/>
                    <a:pt x="2860" y="14778"/>
                    <a:pt x="4367" y="14917"/>
                  </a:cubicBezTo>
                  <a:cubicBezTo>
                    <a:pt x="4562" y="18139"/>
                    <a:pt x="4883" y="21389"/>
                    <a:pt x="5371" y="24681"/>
                  </a:cubicBezTo>
                  <a:cubicBezTo>
                    <a:pt x="5622" y="26313"/>
                    <a:pt x="6905" y="27596"/>
                    <a:pt x="8551" y="27834"/>
                  </a:cubicBezTo>
                  <a:cubicBezTo>
                    <a:pt x="11149" y="28239"/>
                    <a:pt x="13775" y="28443"/>
                    <a:pt x="16400" y="28443"/>
                  </a:cubicBezTo>
                  <a:cubicBezTo>
                    <a:pt x="19555" y="28443"/>
                    <a:pt x="22707" y="28148"/>
                    <a:pt x="25806" y="27555"/>
                  </a:cubicBezTo>
                  <a:cubicBezTo>
                    <a:pt x="27410" y="27262"/>
                    <a:pt x="28665" y="25992"/>
                    <a:pt x="28874" y="24360"/>
                  </a:cubicBezTo>
                  <a:cubicBezTo>
                    <a:pt x="29823" y="17093"/>
                    <a:pt x="29530" y="10258"/>
                    <a:pt x="27996" y="3786"/>
                  </a:cubicBezTo>
                  <a:cubicBezTo>
                    <a:pt x="27661" y="2419"/>
                    <a:pt x="26573" y="1345"/>
                    <a:pt x="25206" y="1024"/>
                  </a:cubicBezTo>
                  <a:cubicBezTo>
                    <a:pt x="22291" y="329"/>
                    <a:pt x="19301" y="1"/>
                    <a:pt x="16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4" name="Google Shape;1614;p57"/>
            <p:cNvSpPr/>
            <p:nvPr/>
          </p:nvSpPr>
          <p:spPr>
            <a:xfrm rot="869172">
              <a:off x="7325423" y="3908490"/>
              <a:ext cx="828827" cy="422528"/>
            </a:xfrm>
            <a:custGeom>
              <a:avLst/>
              <a:gdLst/>
              <a:ahLst/>
              <a:cxnLst/>
              <a:rect l="l" t="t" r="r" b="b"/>
              <a:pathLst>
                <a:path w="24565" h="12523" extrusionOk="0">
                  <a:moveTo>
                    <a:pt x="24550" y="0"/>
                  </a:moveTo>
                  <a:lnTo>
                    <a:pt x="24550" y="0"/>
                  </a:lnTo>
                  <a:cubicBezTo>
                    <a:pt x="17321" y="4171"/>
                    <a:pt x="9818" y="5103"/>
                    <a:pt x="4590" y="5103"/>
                  </a:cubicBezTo>
                  <a:cubicBezTo>
                    <a:pt x="2737" y="5103"/>
                    <a:pt x="1169" y="4986"/>
                    <a:pt x="1" y="4855"/>
                  </a:cubicBezTo>
                  <a:lnTo>
                    <a:pt x="1" y="4855"/>
                  </a:lnTo>
                  <a:cubicBezTo>
                    <a:pt x="140" y="6138"/>
                    <a:pt x="322" y="7449"/>
                    <a:pt x="503" y="8760"/>
                  </a:cubicBezTo>
                  <a:cubicBezTo>
                    <a:pt x="754" y="10392"/>
                    <a:pt x="2037" y="11675"/>
                    <a:pt x="3683" y="11913"/>
                  </a:cubicBezTo>
                  <a:cubicBezTo>
                    <a:pt x="6281" y="12318"/>
                    <a:pt x="8907" y="12522"/>
                    <a:pt x="11532" y="12522"/>
                  </a:cubicBezTo>
                  <a:cubicBezTo>
                    <a:pt x="14687" y="12522"/>
                    <a:pt x="17839" y="12227"/>
                    <a:pt x="20938" y="11634"/>
                  </a:cubicBezTo>
                  <a:cubicBezTo>
                    <a:pt x="22542" y="11341"/>
                    <a:pt x="23797" y="10071"/>
                    <a:pt x="24006" y="8439"/>
                  </a:cubicBezTo>
                  <a:cubicBezTo>
                    <a:pt x="24397" y="5566"/>
                    <a:pt x="24564" y="2762"/>
                    <a:pt x="24550" y="0"/>
                  </a:cubicBezTo>
                  <a:close/>
                </a:path>
              </a:pathLst>
            </a:custGeom>
            <a:solidFill>
              <a:srgbClr val="202735">
                <a:alpha val="23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5" name="Google Shape;1615;p57"/>
            <p:cNvSpPr/>
            <p:nvPr/>
          </p:nvSpPr>
          <p:spPr>
            <a:xfrm rot="496379" flipH="1">
              <a:off x="7613083" y="3640395"/>
              <a:ext cx="305492" cy="444809"/>
            </a:xfrm>
            <a:custGeom>
              <a:avLst/>
              <a:gdLst/>
              <a:ahLst/>
              <a:cxnLst/>
              <a:rect l="l" t="t" r="r" b="b"/>
              <a:pathLst>
                <a:path w="9054" h="13183" extrusionOk="0">
                  <a:moveTo>
                    <a:pt x="4102" y="1"/>
                  </a:moveTo>
                  <a:cubicBezTo>
                    <a:pt x="3488" y="29"/>
                    <a:pt x="2944" y="57"/>
                    <a:pt x="2442" y="140"/>
                  </a:cubicBezTo>
                  <a:cubicBezTo>
                    <a:pt x="1953" y="238"/>
                    <a:pt x="1521" y="350"/>
                    <a:pt x="1144" y="531"/>
                  </a:cubicBezTo>
                  <a:cubicBezTo>
                    <a:pt x="782" y="698"/>
                    <a:pt x="503" y="936"/>
                    <a:pt x="294" y="1187"/>
                  </a:cubicBezTo>
                  <a:cubicBezTo>
                    <a:pt x="112" y="1466"/>
                    <a:pt x="1" y="1786"/>
                    <a:pt x="1" y="2135"/>
                  </a:cubicBezTo>
                  <a:cubicBezTo>
                    <a:pt x="1" y="2484"/>
                    <a:pt x="70" y="2777"/>
                    <a:pt x="238" y="3042"/>
                  </a:cubicBezTo>
                  <a:cubicBezTo>
                    <a:pt x="405" y="3307"/>
                    <a:pt x="614" y="3516"/>
                    <a:pt x="838" y="3683"/>
                  </a:cubicBezTo>
                  <a:cubicBezTo>
                    <a:pt x="1130" y="3488"/>
                    <a:pt x="1535" y="3321"/>
                    <a:pt x="2023" y="3181"/>
                  </a:cubicBezTo>
                  <a:cubicBezTo>
                    <a:pt x="2511" y="3028"/>
                    <a:pt x="3055" y="2958"/>
                    <a:pt x="3613" y="2958"/>
                  </a:cubicBezTo>
                  <a:cubicBezTo>
                    <a:pt x="4213" y="2958"/>
                    <a:pt x="4659" y="3042"/>
                    <a:pt x="4911" y="3237"/>
                  </a:cubicBezTo>
                  <a:cubicBezTo>
                    <a:pt x="5176" y="3418"/>
                    <a:pt x="5301" y="3656"/>
                    <a:pt x="5301" y="3907"/>
                  </a:cubicBezTo>
                  <a:cubicBezTo>
                    <a:pt x="5301" y="4395"/>
                    <a:pt x="4952" y="4730"/>
                    <a:pt x="4269" y="4911"/>
                  </a:cubicBezTo>
                  <a:lnTo>
                    <a:pt x="2665" y="5301"/>
                  </a:lnTo>
                  <a:cubicBezTo>
                    <a:pt x="2232" y="5413"/>
                    <a:pt x="1898" y="5580"/>
                    <a:pt x="1674" y="5790"/>
                  </a:cubicBezTo>
                  <a:cubicBezTo>
                    <a:pt x="1451" y="5999"/>
                    <a:pt x="1340" y="6334"/>
                    <a:pt x="1340" y="6752"/>
                  </a:cubicBezTo>
                  <a:cubicBezTo>
                    <a:pt x="1340" y="7185"/>
                    <a:pt x="1451" y="7575"/>
                    <a:pt x="1661" y="7882"/>
                  </a:cubicBezTo>
                  <a:cubicBezTo>
                    <a:pt x="1870" y="8203"/>
                    <a:pt x="2093" y="8426"/>
                    <a:pt x="2316" y="8551"/>
                  </a:cubicBezTo>
                  <a:lnTo>
                    <a:pt x="4394" y="8133"/>
                  </a:lnTo>
                  <a:cubicBezTo>
                    <a:pt x="7491" y="7505"/>
                    <a:pt x="9053" y="6097"/>
                    <a:pt x="9025" y="3893"/>
                  </a:cubicBezTo>
                  <a:cubicBezTo>
                    <a:pt x="9025" y="2721"/>
                    <a:pt x="8607" y="1786"/>
                    <a:pt x="7770" y="1075"/>
                  </a:cubicBezTo>
                  <a:cubicBezTo>
                    <a:pt x="6933" y="350"/>
                    <a:pt x="5720" y="1"/>
                    <a:pt x="4102" y="1"/>
                  </a:cubicBezTo>
                  <a:close/>
                  <a:moveTo>
                    <a:pt x="3613" y="9291"/>
                  </a:moveTo>
                  <a:cubicBezTo>
                    <a:pt x="3000" y="9291"/>
                    <a:pt x="2511" y="9486"/>
                    <a:pt x="2163" y="9849"/>
                  </a:cubicBezTo>
                  <a:cubicBezTo>
                    <a:pt x="1814" y="10225"/>
                    <a:pt x="1647" y="10686"/>
                    <a:pt x="1647" y="11244"/>
                  </a:cubicBezTo>
                  <a:cubicBezTo>
                    <a:pt x="1661" y="11815"/>
                    <a:pt x="1828" y="12276"/>
                    <a:pt x="2177" y="12638"/>
                  </a:cubicBezTo>
                  <a:cubicBezTo>
                    <a:pt x="2525" y="13015"/>
                    <a:pt x="3014" y="13182"/>
                    <a:pt x="3627" y="13182"/>
                  </a:cubicBezTo>
                  <a:cubicBezTo>
                    <a:pt x="4241" y="13182"/>
                    <a:pt x="4729" y="12987"/>
                    <a:pt x="5078" y="12624"/>
                  </a:cubicBezTo>
                  <a:cubicBezTo>
                    <a:pt x="5427" y="12262"/>
                    <a:pt x="5594" y="11788"/>
                    <a:pt x="5594" y="11230"/>
                  </a:cubicBezTo>
                  <a:cubicBezTo>
                    <a:pt x="5580" y="10658"/>
                    <a:pt x="5413" y="10197"/>
                    <a:pt x="5064" y="9835"/>
                  </a:cubicBezTo>
                  <a:cubicBezTo>
                    <a:pt x="4715" y="9472"/>
                    <a:pt x="4227" y="9291"/>
                    <a:pt x="3613" y="92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6" name="Google Shape;1616;p57"/>
            <p:cNvSpPr/>
            <p:nvPr/>
          </p:nvSpPr>
          <p:spPr>
            <a:xfrm rot="869172">
              <a:off x="7230750" y="3351247"/>
              <a:ext cx="1006705" cy="978937"/>
            </a:xfrm>
            <a:custGeom>
              <a:avLst/>
              <a:gdLst/>
              <a:ahLst/>
              <a:cxnLst/>
              <a:rect l="l" t="t" r="r" b="b"/>
              <a:pathLst>
                <a:path w="29837" h="29014" fill="none" extrusionOk="0">
                  <a:moveTo>
                    <a:pt x="4297" y="4743"/>
                  </a:moveTo>
                  <a:cubicBezTo>
                    <a:pt x="4185" y="7030"/>
                    <a:pt x="4171" y="9332"/>
                    <a:pt x="4227" y="11647"/>
                  </a:cubicBezTo>
                  <a:cubicBezTo>
                    <a:pt x="2721" y="12275"/>
                    <a:pt x="1284" y="13042"/>
                    <a:pt x="1" y="14019"/>
                  </a:cubicBezTo>
                  <a:cubicBezTo>
                    <a:pt x="1382" y="14660"/>
                    <a:pt x="2860" y="15065"/>
                    <a:pt x="4367" y="15204"/>
                  </a:cubicBezTo>
                  <a:cubicBezTo>
                    <a:pt x="4562" y="18426"/>
                    <a:pt x="4883" y="21676"/>
                    <a:pt x="5371" y="24968"/>
                  </a:cubicBezTo>
                  <a:cubicBezTo>
                    <a:pt x="5622" y="26600"/>
                    <a:pt x="6905" y="27883"/>
                    <a:pt x="8551" y="28121"/>
                  </a:cubicBezTo>
                  <a:cubicBezTo>
                    <a:pt x="14270" y="29013"/>
                    <a:pt x="20129" y="28930"/>
                    <a:pt x="25806" y="27842"/>
                  </a:cubicBezTo>
                  <a:cubicBezTo>
                    <a:pt x="27410" y="27549"/>
                    <a:pt x="28665" y="26279"/>
                    <a:pt x="28874" y="24647"/>
                  </a:cubicBezTo>
                  <a:cubicBezTo>
                    <a:pt x="29837" y="17366"/>
                    <a:pt x="29530" y="10545"/>
                    <a:pt x="27996" y="4059"/>
                  </a:cubicBezTo>
                  <a:cubicBezTo>
                    <a:pt x="27661" y="2678"/>
                    <a:pt x="26573" y="1618"/>
                    <a:pt x="25206" y="1283"/>
                  </a:cubicBezTo>
                  <a:cubicBezTo>
                    <a:pt x="20505" y="168"/>
                    <a:pt x="15623" y="0"/>
                    <a:pt x="10811" y="628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17" name="Google Shape;1617;p57"/>
          <p:cNvGrpSpPr/>
          <p:nvPr/>
        </p:nvGrpSpPr>
        <p:grpSpPr>
          <a:xfrm>
            <a:off x="8792657" y="1502037"/>
            <a:ext cx="794281" cy="527993"/>
            <a:chOff x="6526892" y="1194952"/>
            <a:chExt cx="595711" cy="395995"/>
          </a:xfrm>
        </p:grpSpPr>
        <p:sp>
          <p:nvSpPr>
            <p:cNvPr id="1618" name="Google Shape;1618;p57"/>
            <p:cNvSpPr/>
            <p:nvPr/>
          </p:nvSpPr>
          <p:spPr>
            <a:xfrm flipH="1">
              <a:off x="6814203" y="1282547"/>
              <a:ext cx="308400" cy="3084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9" name="Google Shape;1619;p57"/>
            <p:cNvSpPr/>
            <p:nvPr/>
          </p:nvSpPr>
          <p:spPr>
            <a:xfrm flipH="1">
              <a:off x="6526892" y="1194952"/>
              <a:ext cx="210300" cy="2103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20" name="Google Shape;1620;p57"/>
          <p:cNvGrpSpPr/>
          <p:nvPr/>
        </p:nvGrpSpPr>
        <p:grpSpPr>
          <a:xfrm>
            <a:off x="767928" y="1763778"/>
            <a:ext cx="684805" cy="803993"/>
            <a:chOff x="7972250" y="395900"/>
            <a:chExt cx="599025" cy="703284"/>
          </a:xfrm>
        </p:grpSpPr>
        <p:sp>
          <p:nvSpPr>
            <p:cNvPr id="1621" name="Google Shape;1621;p57"/>
            <p:cNvSpPr/>
            <p:nvPr/>
          </p:nvSpPr>
          <p:spPr>
            <a:xfrm flipH="1">
              <a:off x="7993400" y="395900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2" name="Google Shape;1622;p57"/>
            <p:cNvSpPr/>
            <p:nvPr/>
          </p:nvSpPr>
          <p:spPr>
            <a:xfrm flipH="1">
              <a:off x="8325875" y="776000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3" name="Google Shape;1623;p57"/>
            <p:cNvSpPr/>
            <p:nvPr/>
          </p:nvSpPr>
          <p:spPr>
            <a:xfrm flipH="1">
              <a:off x="7972250" y="853784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24" name="Google Shape;1624;p57"/>
          <p:cNvSpPr/>
          <p:nvPr/>
        </p:nvSpPr>
        <p:spPr>
          <a:xfrm flipH="1">
            <a:off x="10986584" y="470200"/>
            <a:ext cx="506800" cy="506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5" name="Google Shape;1625;p57"/>
          <p:cNvSpPr/>
          <p:nvPr/>
        </p:nvSpPr>
        <p:spPr>
          <a:xfrm flipH="1">
            <a:off x="6054664" y="528928"/>
            <a:ext cx="420800" cy="4208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6" name="Google Shape;1626;p57"/>
          <p:cNvSpPr/>
          <p:nvPr/>
        </p:nvSpPr>
        <p:spPr>
          <a:xfrm flipH="1">
            <a:off x="3086005" y="6016680"/>
            <a:ext cx="307200" cy="30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7" name="Google Shape;1627;p57"/>
          <p:cNvSpPr/>
          <p:nvPr/>
        </p:nvSpPr>
        <p:spPr>
          <a:xfrm flipH="1">
            <a:off x="5844264" y="5847191"/>
            <a:ext cx="420800" cy="4208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13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7" grpId="0" animBg="1"/>
      <p:bldP spid="1518" grpId="0"/>
      <p:bldP spid="1520" grpId="0"/>
      <p:bldP spid="1624" grpId="0" animBg="1"/>
      <p:bldP spid="1625" grpId="0" animBg="1"/>
      <p:bldP spid="1626" grpId="0" animBg="1"/>
      <p:bldP spid="16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0"/>
          <p:cNvSpPr txBox="1">
            <a:spLocks noGrp="1"/>
          </p:cNvSpPr>
          <p:nvPr>
            <p:ph type="title"/>
          </p:nvPr>
        </p:nvSpPr>
        <p:spPr>
          <a:xfrm>
            <a:off x="1632804" y="170737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67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đề tài, mục đích nói, đối tượng người nghe, thời gian nói và phương tiện hỗ trợ</a:t>
            </a:r>
            <a:br>
              <a:rPr lang="en-US" sz="2667"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6" name="Google Shape;696;p40"/>
          <p:cNvGrpSpPr/>
          <p:nvPr/>
        </p:nvGrpSpPr>
        <p:grpSpPr>
          <a:xfrm>
            <a:off x="10733200" y="396389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691933" y="15952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691933" y="46934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7630;p42">
            <a:extLst>
              <a:ext uri="{FF2B5EF4-FFF2-40B4-BE49-F238E27FC236}">
                <a16:creationId xmlns:a16="http://schemas.microsoft.com/office/drawing/2014/main" id="{19DE2BF5-B89A-8233-F072-7DB7E440AA59}"/>
              </a:ext>
            </a:extLst>
          </p:cNvPr>
          <p:cNvGrpSpPr/>
          <p:nvPr/>
        </p:nvGrpSpPr>
        <p:grpSpPr>
          <a:xfrm flipH="1">
            <a:off x="933357" y="2516486"/>
            <a:ext cx="2946883" cy="6195009"/>
            <a:chOff x="4387713" y="2971500"/>
            <a:chExt cx="784775" cy="1649775"/>
          </a:xfrm>
        </p:grpSpPr>
        <p:sp>
          <p:nvSpPr>
            <p:cNvPr id="14" name="Google Shape;7631;p42">
              <a:extLst>
                <a:ext uri="{FF2B5EF4-FFF2-40B4-BE49-F238E27FC236}">
                  <a16:creationId xmlns:a16="http://schemas.microsoft.com/office/drawing/2014/main" id="{038F7108-AA5A-94E8-8C10-8393B3C7F548}"/>
                </a:ext>
              </a:extLst>
            </p:cNvPr>
            <p:cNvSpPr/>
            <p:nvPr/>
          </p:nvSpPr>
          <p:spPr>
            <a:xfrm>
              <a:off x="4397763" y="3901550"/>
              <a:ext cx="707350" cy="272425"/>
            </a:xfrm>
            <a:custGeom>
              <a:avLst/>
              <a:gdLst/>
              <a:ahLst/>
              <a:cxnLst/>
              <a:rect l="l" t="t" r="r" b="b"/>
              <a:pathLst>
                <a:path w="28294" h="10897" extrusionOk="0">
                  <a:moveTo>
                    <a:pt x="10328" y="0"/>
                  </a:moveTo>
                  <a:cubicBezTo>
                    <a:pt x="9832" y="0"/>
                    <a:pt x="9344" y="103"/>
                    <a:pt x="8844" y="351"/>
                  </a:cubicBezTo>
                  <a:cubicBezTo>
                    <a:pt x="6990" y="1271"/>
                    <a:pt x="2306" y="3195"/>
                    <a:pt x="1246" y="4932"/>
                  </a:cubicBezTo>
                  <a:cubicBezTo>
                    <a:pt x="786" y="5687"/>
                    <a:pt x="1883" y="6515"/>
                    <a:pt x="1883" y="6515"/>
                  </a:cubicBezTo>
                  <a:cubicBezTo>
                    <a:pt x="2056" y="6615"/>
                    <a:pt x="1" y="7494"/>
                    <a:pt x="2448" y="8992"/>
                  </a:cubicBezTo>
                  <a:cubicBezTo>
                    <a:pt x="2924" y="9283"/>
                    <a:pt x="3594" y="9403"/>
                    <a:pt x="4387" y="9403"/>
                  </a:cubicBezTo>
                  <a:cubicBezTo>
                    <a:pt x="8195" y="9403"/>
                    <a:pt x="14838" y="6627"/>
                    <a:pt x="16422" y="6627"/>
                  </a:cubicBezTo>
                  <a:cubicBezTo>
                    <a:pt x="16443" y="6627"/>
                    <a:pt x="16464" y="6627"/>
                    <a:pt x="16483" y="6628"/>
                  </a:cubicBezTo>
                  <a:cubicBezTo>
                    <a:pt x="18555" y="6740"/>
                    <a:pt x="25248" y="9946"/>
                    <a:pt x="25606" y="10508"/>
                  </a:cubicBezTo>
                  <a:cubicBezTo>
                    <a:pt x="25777" y="10777"/>
                    <a:pt x="25973" y="10896"/>
                    <a:pt x="26177" y="10896"/>
                  </a:cubicBezTo>
                  <a:cubicBezTo>
                    <a:pt x="27077" y="10896"/>
                    <a:pt x="28159" y="8590"/>
                    <a:pt x="28219" y="6680"/>
                  </a:cubicBezTo>
                  <a:cubicBezTo>
                    <a:pt x="28293" y="4236"/>
                    <a:pt x="22138" y="2777"/>
                    <a:pt x="17855" y="2140"/>
                  </a:cubicBezTo>
                  <a:cubicBezTo>
                    <a:pt x="14409" y="1626"/>
                    <a:pt x="12306" y="0"/>
                    <a:pt x="1032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7632;p42">
              <a:extLst>
                <a:ext uri="{FF2B5EF4-FFF2-40B4-BE49-F238E27FC236}">
                  <a16:creationId xmlns:a16="http://schemas.microsoft.com/office/drawing/2014/main" id="{BC75F780-C182-2A2C-8400-C550071D03F7}"/>
                </a:ext>
              </a:extLst>
            </p:cNvPr>
            <p:cNvSpPr/>
            <p:nvPr/>
          </p:nvSpPr>
          <p:spPr>
            <a:xfrm>
              <a:off x="4460488" y="4157975"/>
              <a:ext cx="596425" cy="136800"/>
            </a:xfrm>
            <a:custGeom>
              <a:avLst/>
              <a:gdLst/>
              <a:ahLst/>
              <a:cxnLst/>
              <a:rect l="l" t="t" r="r" b="b"/>
              <a:pathLst>
                <a:path w="23857" h="5472" extrusionOk="0">
                  <a:moveTo>
                    <a:pt x="6127" y="1"/>
                  </a:moveTo>
                  <a:lnTo>
                    <a:pt x="0" y="613"/>
                  </a:lnTo>
                  <a:lnTo>
                    <a:pt x="159" y="1338"/>
                  </a:lnTo>
                  <a:cubicBezTo>
                    <a:pt x="159" y="1338"/>
                    <a:pt x="4678" y="546"/>
                    <a:pt x="5930" y="546"/>
                  </a:cubicBezTo>
                  <a:cubicBezTo>
                    <a:pt x="6026" y="546"/>
                    <a:pt x="6103" y="551"/>
                    <a:pt x="6157" y="561"/>
                  </a:cubicBezTo>
                  <a:cubicBezTo>
                    <a:pt x="6914" y="705"/>
                    <a:pt x="6897" y="1963"/>
                    <a:pt x="6878" y="2649"/>
                  </a:cubicBezTo>
                  <a:cubicBezTo>
                    <a:pt x="6849" y="3683"/>
                    <a:pt x="6083" y="4069"/>
                    <a:pt x="6083" y="4069"/>
                  </a:cubicBezTo>
                  <a:cubicBezTo>
                    <a:pt x="6075" y="4069"/>
                    <a:pt x="6067" y="4069"/>
                    <a:pt x="6059" y="4069"/>
                  </a:cubicBezTo>
                  <a:cubicBezTo>
                    <a:pt x="4379" y="4069"/>
                    <a:pt x="457" y="4590"/>
                    <a:pt x="457" y="4590"/>
                  </a:cubicBezTo>
                  <a:lnTo>
                    <a:pt x="456" y="5097"/>
                  </a:lnTo>
                  <a:lnTo>
                    <a:pt x="7119" y="4856"/>
                  </a:lnTo>
                  <a:cubicBezTo>
                    <a:pt x="7119" y="4856"/>
                    <a:pt x="13814" y="5472"/>
                    <a:pt x="18790" y="5472"/>
                  </a:cubicBezTo>
                  <a:cubicBezTo>
                    <a:pt x="20939" y="5472"/>
                    <a:pt x="22768" y="5357"/>
                    <a:pt x="23598" y="5028"/>
                  </a:cubicBezTo>
                  <a:cubicBezTo>
                    <a:pt x="23807" y="4945"/>
                    <a:pt x="23847" y="3955"/>
                    <a:pt x="23851" y="3319"/>
                  </a:cubicBezTo>
                  <a:cubicBezTo>
                    <a:pt x="23856" y="2262"/>
                    <a:pt x="23296" y="1386"/>
                    <a:pt x="22583" y="1312"/>
                  </a:cubicBezTo>
                  <a:lnTo>
                    <a:pt x="6127" y="1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7633;p42">
              <a:extLst>
                <a:ext uri="{FF2B5EF4-FFF2-40B4-BE49-F238E27FC236}">
                  <a16:creationId xmlns:a16="http://schemas.microsoft.com/office/drawing/2014/main" id="{E7A904AA-7E51-F409-C4F3-935466AF797E}"/>
                </a:ext>
              </a:extLst>
            </p:cNvPr>
            <p:cNvSpPr/>
            <p:nvPr/>
          </p:nvSpPr>
          <p:spPr>
            <a:xfrm>
              <a:off x="4741688" y="4196125"/>
              <a:ext cx="281250" cy="13275"/>
            </a:xfrm>
            <a:custGeom>
              <a:avLst/>
              <a:gdLst/>
              <a:ahLst/>
              <a:cxnLst/>
              <a:rect l="l" t="t" r="r" b="b"/>
              <a:pathLst>
                <a:path w="11250" h="531" fill="none" extrusionOk="0">
                  <a:moveTo>
                    <a:pt x="1" y="0"/>
                  </a:moveTo>
                  <a:lnTo>
                    <a:pt x="11249" y="530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7634;p42">
              <a:extLst>
                <a:ext uri="{FF2B5EF4-FFF2-40B4-BE49-F238E27FC236}">
                  <a16:creationId xmlns:a16="http://schemas.microsoft.com/office/drawing/2014/main" id="{49844CF6-CC15-3033-EA71-2A8EE44F59DC}"/>
                </a:ext>
              </a:extLst>
            </p:cNvPr>
            <p:cNvSpPr/>
            <p:nvPr/>
          </p:nvSpPr>
          <p:spPr>
            <a:xfrm>
              <a:off x="4647088" y="4265550"/>
              <a:ext cx="403325" cy="26825"/>
            </a:xfrm>
            <a:custGeom>
              <a:avLst/>
              <a:gdLst/>
              <a:ahLst/>
              <a:cxnLst/>
              <a:rect l="l" t="t" r="r" b="b"/>
              <a:pathLst>
                <a:path w="16133" h="1073" extrusionOk="0">
                  <a:moveTo>
                    <a:pt x="0" y="1"/>
                  </a:moveTo>
                  <a:cubicBezTo>
                    <a:pt x="1" y="1"/>
                    <a:pt x="7913" y="1072"/>
                    <a:pt x="12820" y="1072"/>
                  </a:cubicBezTo>
                  <a:cubicBezTo>
                    <a:pt x="14294" y="1072"/>
                    <a:pt x="15497" y="975"/>
                    <a:pt x="16132" y="724"/>
                  </a:cubicBezTo>
                  <a:cubicBezTo>
                    <a:pt x="16132" y="724"/>
                    <a:pt x="15163" y="637"/>
                    <a:pt x="12931" y="503"/>
                  </a:cubicBezTo>
                  <a:cubicBezTo>
                    <a:pt x="10700" y="37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7635;p42">
              <a:extLst>
                <a:ext uri="{FF2B5EF4-FFF2-40B4-BE49-F238E27FC236}">
                  <a16:creationId xmlns:a16="http://schemas.microsoft.com/office/drawing/2014/main" id="{39F83D85-8CE2-BE0E-6B40-20030547CB6D}"/>
                </a:ext>
              </a:extLst>
            </p:cNvPr>
            <p:cNvSpPr/>
            <p:nvPr/>
          </p:nvSpPr>
          <p:spPr>
            <a:xfrm>
              <a:off x="4624088" y="4163425"/>
              <a:ext cx="401000" cy="140450"/>
            </a:xfrm>
            <a:custGeom>
              <a:avLst/>
              <a:gdLst/>
              <a:ahLst/>
              <a:cxnLst/>
              <a:rect l="l" t="t" r="r" b="b"/>
              <a:pathLst>
                <a:path w="16040" h="5618" extrusionOk="0">
                  <a:moveTo>
                    <a:pt x="0" y="1"/>
                  </a:moveTo>
                  <a:cubicBezTo>
                    <a:pt x="1" y="1"/>
                    <a:pt x="2858" y="518"/>
                    <a:pt x="6381" y="1132"/>
                  </a:cubicBezTo>
                  <a:cubicBezTo>
                    <a:pt x="7184" y="1272"/>
                    <a:pt x="7722" y="1366"/>
                    <a:pt x="8692" y="1398"/>
                  </a:cubicBezTo>
                  <a:cubicBezTo>
                    <a:pt x="8748" y="1400"/>
                    <a:pt x="9637" y="5617"/>
                    <a:pt x="9925" y="5617"/>
                  </a:cubicBezTo>
                  <a:cubicBezTo>
                    <a:pt x="9952" y="5617"/>
                    <a:pt x="9974" y="5580"/>
                    <a:pt x="9990" y="5498"/>
                  </a:cubicBezTo>
                  <a:cubicBezTo>
                    <a:pt x="10031" y="5283"/>
                    <a:pt x="9712" y="1393"/>
                    <a:pt x="9931" y="1393"/>
                  </a:cubicBezTo>
                  <a:cubicBezTo>
                    <a:pt x="9931" y="1393"/>
                    <a:pt x="9931" y="1393"/>
                    <a:pt x="9932" y="1393"/>
                  </a:cubicBezTo>
                  <a:cubicBezTo>
                    <a:pt x="10045" y="1394"/>
                    <a:pt x="10158" y="1394"/>
                    <a:pt x="10272" y="1394"/>
                  </a:cubicBezTo>
                  <a:cubicBezTo>
                    <a:pt x="13197" y="1394"/>
                    <a:pt x="16039" y="1092"/>
                    <a:pt x="16039" y="10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7636;p42">
              <a:extLst>
                <a:ext uri="{FF2B5EF4-FFF2-40B4-BE49-F238E27FC236}">
                  <a16:creationId xmlns:a16="http://schemas.microsoft.com/office/drawing/2014/main" id="{42A0BE38-BA3C-B02C-9E66-658358E47AF1}"/>
                </a:ext>
              </a:extLst>
            </p:cNvPr>
            <p:cNvSpPr/>
            <p:nvPr/>
          </p:nvSpPr>
          <p:spPr>
            <a:xfrm>
              <a:off x="4473638" y="4171575"/>
              <a:ext cx="159675" cy="100100"/>
            </a:xfrm>
            <a:custGeom>
              <a:avLst/>
              <a:gdLst/>
              <a:ahLst/>
              <a:cxnLst/>
              <a:rect l="l" t="t" r="r" b="b"/>
              <a:pathLst>
                <a:path w="6387" h="4004" extrusionOk="0">
                  <a:moveTo>
                    <a:pt x="5400" y="1"/>
                  </a:moveTo>
                  <a:cubicBezTo>
                    <a:pt x="4387" y="1"/>
                    <a:pt x="1251" y="517"/>
                    <a:pt x="81" y="716"/>
                  </a:cubicBezTo>
                  <a:cubicBezTo>
                    <a:pt x="1" y="730"/>
                    <a:pt x="49" y="4003"/>
                    <a:pt x="253" y="4003"/>
                  </a:cubicBezTo>
                  <a:cubicBezTo>
                    <a:pt x="254" y="4003"/>
                    <a:pt x="255" y="4003"/>
                    <a:pt x="255" y="4003"/>
                  </a:cubicBezTo>
                  <a:cubicBezTo>
                    <a:pt x="1228" y="3879"/>
                    <a:pt x="4147" y="3524"/>
                    <a:pt x="5535" y="3524"/>
                  </a:cubicBezTo>
                  <a:cubicBezTo>
                    <a:pt x="5542" y="3524"/>
                    <a:pt x="5549" y="3524"/>
                    <a:pt x="5557" y="3524"/>
                  </a:cubicBezTo>
                  <a:cubicBezTo>
                    <a:pt x="5557" y="3524"/>
                    <a:pt x="6323" y="3138"/>
                    <a:pt x="6352" y="2104"/>
                  </a:cubicBezTo>
                  <a:cubicBezTo>
                    <a:pt x="6371" y="1418"/>
                    <a:pt x="6387" y="160"/>
                    <a:pt x="5630" y="16"/>
                  </a:cubicBezTo>
                  <a:cubicBezTo>
                    <a:pt x="5575" y="5"/>
                    <a:pt x="5498" y="1"/>
                    <a:pt x="5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7637;p42">
              <a:extLst>
                <a:ext uri="{FF2B5EF4-FFF2-40B4-BE49-F238E27FC236}">
                  <a16:creationId xmlns:a16="http://schemas.microsoft.com/office/drawing/2014/main" id="{86D88A9A-3C71-4181-5D32-8E55D652468C}"/>
                </a:ext>
              </a:extLst>
            </p:cNvPr>
            <p:cNvSpPr/>
            <p:nvPr/>
          </p:nvSpPr>
          <p:spPr>
            <a:xfrm>
              <a:off x="4475663" y="4171625"/>
              <a:ext cx="157650" cy="88075"/>
            </a:xfrm>
            <a:custGeom>
              <a:avLst/>
              <a:gdLst/>
              <a:ahLst/>
              <a:cxnLst/>
              <a:rect l="l" t="t" r="r" b="b"/>
              <a:pathLst>
                <a:path w="6306" h="3523" extrusionOk="0">
                  <a:moveTo>
                    <a:pt x="5322" y="0"/>
                  </a:moveTo>
                  <a:cubicBezTo>
                    <a:pt x="4312" y="0"/>
                    <a:pt x="1171" y="517"/>
                    <a:pt x="0" y="715"/>
                  </a:cubicBezTo>
                  <a:lnTo>
                    <a:pt x="4466" y="521"/>
                  </a:lnTo>
                  <a:cubicBezTo>
                    <a:pt x="4487" y="520"/>
                    <a:pt x="4507" y="520"/>
                    <a:pt x="4527" y="520"/>
                  </a:cubicBezTo>
                  <a:cubicBezTo>
                    <a:pt x="5314" y="520"/>
                    <a:pt x="5970" y="1157"/>
                    <a:pt x="5956" y="1951"/>
                  </a:cubicBezTo>
                  <a:lnTo>
                    <a:pt x="5956" y="1976"/>
                  </a:lnTo>
                  <a:cubicBezTo>
                    <a:pt x="5932" y="2871"/>
                    <a:pt x="5551" y="3418"/>
                    <a:pt x="5476" y="3523"/>
                  </a:cubicBezTo>
                  <a:cubicBezTo>
                    <a:pt x="5476" y="3523"/>
                    <a:pt x="6242" y="3137"/>
                    <a:pt x="6271" y="2103"/>
                  </a:cubicBezTo>
                  <a:cubicBezTo>
                    <a:pt x="6290" y="1417"/>
                    <a:pt x="6306" y="159"/>
                    <a:pt x="5549" y="15"/>
                  </a:cubicBezTo>
                  <a:cubicBezTo>
                    <a:pt x="5495" y="5"/>
                    <a:pt x="5418" y="0"/>
                    <a:pt x="532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7638;p42">
              <a:extLst>
                <a:ext uri="{FF2B5EF4-FFF2-40B4-BE49-F238E27FC236}">
                  <a16:creationId xmlns:a16="http://schemas.microsoft.com/office/drawing/2014/main" id="{18DBAA91-ACF5-32F8-1B82-8A896FD43239}"/>
                </a:ext>
              </a:extLst>
            </p:cNvPr>
            <p:cNvSpPr/>
            <p:nvPr/>
          </p:nvSpPr>
          <p:spPr>
            <a:xfrm>
              <a:off x="4433188" y="4258425"/>
              <a:ext cx="598125" cy="127475"/>
            </a:xfrm>
            <a:custGeom>
              <a:avLst/>
              <a:gdLst/>
              <a:ahLst/>
              <a:cxnLst/>
              <a:rect l="l" t="t" r="r" b="b"/>
              <a:pathLst>
                <a:path w="23925" h="5099" extrusionOk="0">
                  <a:moveTo>
                    <a:pt x="5997" y="0"/>
                  </a:moveTo>
                  <a:lnTo>
                    <a:pt x="1" y="731"/>
                  </a:lnTo>
                  <a:lnTo>
                    <a:pt x="30" y="1339"/>
                  </a:lnTo>
                  <a:cubicBezTo>
                    <a:pt x="30" y="1339"/>
                    <a:pt x="4544" y="547"/>
                    <a:pt x="5798" y="547"/>
                  </a:cubicBezTo>
                  <a:cubicBezTo>
                    <a:pt x="5895" y="547"/>
                    <a:pt x="5973" y="552"/>
                    <a:pt x="6028" y="562"/>
                  </a:cubicBezTo>
                  <a:cubicBezTo>
                    <a:pt x="6785" y="706"/>
                    <a:pt x="6767" y="1964"/>
                    <a:pt x="6748" y="2650"/>
                  </a:cubicBezTo>
                  <a:cubicBezTo>
                    <a:pt x="6720" y="3684"/>
                    <a:pt x="5953" y="4070"/>
                    <a:pt x="5953" y="4070"/>
                  </a:cubicBezTo>
                  <a:cubicBezTo>
                    <a:pt x="5945" y="4070"/>
                    <a:pt x="5937" y="4070"/>
                    <a:pt x="5929" y="4070"/>
                  </a:cubicBezTo>
                  <a:cubicBezTo>
                    <a:pt x="4250" y="4070"/>
                    <a:pt x="329" y="4590"/>
                    <a:pt x="329" y="4590"/>
                  </a:cubicBezTo>
                  <a:lnTo>
                    <a:pt x="328" y="5099"/>
                  </a:lnTo>
                  <a:lnTo>
                    <a:pt x="328" y="5099"/>
                  </a:lnTo>
                  <a:lnTo>
                    <a:pt x="6992" y="4855"/>
                  </a:lnTo>
                  <a:cubicBezTo>
                    <a:pt x="6992" y="4855"/>
                    <a:pt x="14084" y="5020"/>
                    <a:pt x="18906" y="5020"/>
                  </a:cubicBezTo>
                  <a:cubicBezTo>
                    <a:pt x="20795" y="5020"/>
                    <a:pt x="22335" y="4995"/>
                    <a:pt x="22963" y="4924"/>
                  </a:cubicBezTo>
                  <a:cubicBezTo>
                    <a:pt x="23616" y="4851"/>
                    <a:pt x="23916" y="3529"/>
                    <a:pt x="23920" y="2893"/>
                  </a:cubicBezTo>
                  <a:cubicBezTo>
                    <a:pt x="23925" y="1835"/>
                    <a:pt x="23365" y="960"/>
                    <a:pt x="22652" y="885"/>
                  </a:cubicBezTo>
                  <a:lnTo>
                    <a:pt x="5997" y="0"/>
                  </a:lnTo>
                  <a:close/>
                </a:path>
              </a:pathLst>
            </a:custGeom>
            <a:solidFill>
              <a:srgbClr val="FCDB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7639;p42">
              <a:extLst>
                <a:ext uri="{FF2B5EF4-FFF2-40B4-BE49-F238E27FC236}">
                  <a16:creationId xmlns:a16="http://schemas.microsoft.com/office/drawing/2014/main" id="{BD960AAF-39F8-B3BD-1DBD-7B65157B09A6}"/>
                </a:ext>
              </a:extLst>
            </p:cNvPr>
            <p:cNvSpPr/>
            <p:nvPr/>
          </p:nvSpPr>
          <p:spPr>
            <a:xfrm>
              <a:off x="4682738" y="4284325"/>
              <a:ext cx="310475" cy="10625"/>
            </a:xfrm>
            <a:custGeom>
              <a:avLst/>
              <a:gdLst/>
              <a:ahLst/>
              <a:cxnLst/>
              <a:rect l="l" t="t" r="r" b="b"/>
              <a:pathLst>
                <a:path w="12419" h="425" fill="none" extrusionOk="0">
                  <a:moveTo>
                    <a:pt x="0" y="1"/>
                  </a:moveTo>
                  <a:lnTo>
                    <a:pt x="12419" y="424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7640;p42">
              <a:extLst>
                <a:ext uri="{FF2B5EF4-FFF2-40B4-BE49-F238E27FC236}">
                  <a16:creationId xmlns:a16="http://schemas.microsoft.com/office/drawing/2014/main" id="{05F5FB61-5D26-7D5F-F1EB-2EB618C2DE79}"/>
                </a:ext>
              </a:extLst>
            </p:cNvPr>
            <p:cNvSpPr/>
            <p:nvPr/>
          </p:nvSpPr>
          <p:spPr>
            <a:xfrm>
              <a:off x="4707613" y="4365350"/>
              <a:ext cx="299650" cy="16450"/>
            </a:xfrm>
            <a:custGeom>
              <a:avLst/>
              <a:gdLst/>
              <a:ahLst/>
              <a:cxnLst/>
              <a:rect l="l" t="t" r="r" b="b"/>
              <a:pathLst>
                <a:path w="11986" h="658" extrusionOk="0">
                  <a:moveTo>
                    <a:pt x="5702" y="1"/>
                  </a:moveTo>
                  <a:cubicBezTo>
                    <a:pt x="2720" y="1"/>
                    <a:pt x="1" y="289"/>
                    <a:pt x="1" y="289"/>
                  </a:cubicBezTo>
                  <a:cubicBezTo>
                    <a:pt x="47" y="286"/>
                    <a:pt x="105" y="285"/>
                    <a:pt x="174" y="285"/>
                  </a:cubicBezTo>
                  <a:cubicBezTo>
                    <a:pt x="1075" y="285"/>
                    <a:pt x="3888" y="499"/>
                    <a:pt x="6491" y="589"/>
                  </a:cubicBezTo>
                  <a:cubicBezTo>
                    <a:pt x="8065" y="645"/>
                    <a:pt x="9564" y="657"/>
                    <a:pt x="10597" y="657"/>
                  </a:cubicBezTo>
                  <a:cubicBezTo>
                    <a:pt x="11449" y="657"/>
                    <a:pt x="11985" y="649"/>
                    <a:pt x="11985" y="649"/>
                  </a:cubicBezTo>
                  <a:cubicBezTo>
                    <a:pt x="11985" y="649"/>
                    <a:pt x="8630" y="82"/>
                    <a:pt x="7218" y="28"/>
                  </a:cubicBezTo>
                  <a:cubicBezTo>
                    <a:pt x="6713" y="9"/>
                    <a:pt x="6204" y="1"/>
                    <a:pt x="570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641;p42">
              <a:extLst>
                <a:ext uri="{FF2B5EF4-FFF2-40B4-BE49-F238E27FC236}">
                  <a16:creationId xmlns:a16="http://schemas.microsoft.com/office/drawing/2014/main" id="{EA660BB1-B46E-A612-0C62-8A2D285253E8}"/>
                </a:ext>
              </a:extLst>
            </p:cNvPr>
            <p:cNvSpPr/>
            <p:nvPr/>
          </p:nvSpPr>
          <p:spPr>
            <a:xfrm>
              <a:off x="4717813" y="4265625"/>
              <a:ext cx="175700" cy="111875"/>
            </a:xfrm>
            <a:custGeom>
              <a:avLst/>
              <a:gdLst/>
              <a:ahLst/>
              <a:cxnLst/>
              <a:rect l="l" t="t" r="r" b="b"/>
              <a:pathLst>
                <a:path w="7028" h="4475" extrusionOk="0">
                  <a:moveTo>
                    <a:pt x="1" y="0"/>
                  </a:moveTo>
                  <a:lnTo>
                    <a:pt x="5249" y="886"/>
                  </a:lnTo>
                  <a:cubicBezTo>
                    <a:pt x="5954" y="2536"/>
                    <a:pt x="6790" y="4475"/>
                    <a:pt x="6924" y="4475"/>
                  </a:cubicBezTo>
                  <a:cubicBezTo>
                    <a:pt x="6927" y="4475"/>
                    <a:pt x="6931" y="4473"/>
                    <a:pt x="6933" y="4470"/>
                  </a:cubicBezTo>
                  <a:cubicBezTo>
                    <a:pt x="7028" y="4354"/>
                    <a:pt x="6851" y="326"/>
                    <a:pt x="6851" y="326"/>
                  </a:cubicBezTo>
                  <a:cubicBezTo>
                    <a:pt x="6851" y="326"/>
                    <a:pt x="213" y="23"/>
                    <a:pt x="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642;p42">
              <a:extLst>
                <a:ext uri="{FF2B5EF4-FFF2-40B4-BE49-F238E27FC236}">
                  <a16:creationId xmlns:a16="http://schemas.microsoft.com/office/drawing/2014/main" id="{01F94EBA-5290-2E54-1B35-5950F1AA5E91}"/>
                </a:ext>
              </a:extLst>
            </p:cNvPr>
            <p:cNvSpPr/>
            <p:nvPr/>
          </p:nvSpPr>
          <p:spPr>
            <a:xfrm>
              <a:off x="4443138" y="4272050"/>
              <a:ext cx="159675" cy="100100"/>
            </a:xfrm>
            <a:custGeom>
              <a:avLst/>
              <a:gdLst/>
              <a:ahLst/>
              <a:cxnLst/>
              <a:rect l="l" t="t" r="r" b="b"/>
              <a:pathLst>
                <a:path w="6387" h="4004" extrusionOk="0">
                  <a:moveTo>
                    <a:pt x="5400" y="1"/>
                  </a:moveTo>
                  <a:cubicBezTo>
                    <a:pt x="4387" y="1"/>
                    <a:pt x="1251" y="517"/>
                    <a:pt x="81" y="716"/>
                  </a:cubicBezTo>
                  <a:cubicBezTo>
                    <a:pt x="1" y="730"/>
                    <a:pt x="49" y="4003"/>
                    <a:pt x="252" y="4003"/>
                  </a:cubicBezTo>
                  <a:cubicBezTo>
                    <a:pt x="252" y="4003"/>
                    <a:pt x="253" y="4003"/>
                    <a:pt x="254" y="4003"/>
                  </a:cubicBezTo>
                  <a:cubicBezTo>
                    <a:pt x="1227" y="3879"/>
                    <a:pt x="4146" y="3524"/>
                    <a:pt x="5533" y="3524"/>
                  </a:cubicBezTo>
                  <a:cubicBezTo>
                    <a:pt x="5541" y="3524"/>
                    <a:pt x="5548" y="3524"/>
                    <a:pt x="5555" y="3524"/>
                  </a:cubicBezTo>
                  <a:cubicBezTo>
                    <a:pt x="5555" y="3524"/>
                    <a:pt x="6322" y="3138"/>
                    <a:pt x="6350" y="2104"/>
                  </a:cubicBezTo>
                  <a:cubicBezTo>
                    <a:pt x="6369" y="1418"/>
                    <a:pt x="6387" y="160"/>
                    <a:pt x="5630" y="16"/>
                  </a:cubicBezTo>
                  <a:cubicBezTo>
                    <a:pt x="5575" y="5"/>
                    <a:pt x="5497" y="1"/>
                    <a:pt x="5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7643;p42">
              <a:extLst>
                <a:ext uri="{FF2B5EF4-FFF2-40B4-BE49-F238E27FC236}">
                  <a16:creationId xmlns:a16="http://schemas.microsoft.com/office/drawing/2014/main" id="{7D5B9A40-039D-5002-D6BE-C9E71FADF029}"/>
                </a:ext>
              </a:extLst>
            </p:cNvPr>
            <p:cNvSpPr/>
            <p:nvPr/>
          </p:nvSpPr>
          <p:spPr>
            <a:xfrm>
              <a:off x="4445163" y="4272050"/>
              <a:ext cx="157650" cy="88100"/>
            </a:xfrm>
            <a:custGeom>
              <a:avLst/>
              <a:gdLst/>
              <a:ahLst/>
              <a:cxnLst/>
              <a:rect l="l" t="t" r="r" b="b"/>
              <a:pathLst>
                <a:path w="6306" h="3524" extrusionOk="0">
                  <a:moveTo>
                    <a:pt x="5319" y="1"/>
                  </a:moveTo>
                  <a:cubicBezTo>
                    <a:pt x="4306" y="1"/>
                    <a:pt x="1170" y="517"/>
                    <a:pt x="0" y="716"/>
                  </a:cubicBezTo>
                  <a:lnTo>
                    <a:pt x="4465" y="522"/>
                  </a:lnTo>
                  <a:cubicBezTo>
                    <a:pt x="4485" y="521"/>
                    <a:pt x="4506" y="521"/>
                    <a:pt x="4526" y="521"/>
                  </a:cubicBezTo>
                  <a:cubicBezTo>
                    <a:pt x="5313" y="521"/>
                    <a:pt x="5970" y="1158"/>
                    <a:pt x="5956" y="1952"/>
                  </a:cubicBezTo>
                  <a:lnTo>
                    <a:pt x="5956" y="1977"/>
                  </a:lnTo>
                  <a:cubicBezTo>
                    <a:pt x="5932" y="2870"/>
                    <a:pt x="5550" y="3419"/>
                    <a:pt x="5474" y="3524"/>
                  </a:cubicBezTo>
                  <a:cubicBezTo>
                    <a:pt x="5474" y="3524"/>
                    <a:pt x="6241" y="3138"/>
                    <a:pt x="6269" y="2104"/>
                  </a:cubicBezTo>
                  <a:cubicBezTo>
                    <a:pt x="6288" y="1418"/>
                    <a:pt x="6306" y="160"/>
                    <a:pt x="5549" y="16"/>
                  </a:cubicBezTo>
                  <a:cubicBezTo>
                    <a:pt x="5494" y="5"/>
                    <a:pt x="5416" y="1"/>
                    <a:pt x="531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7644;p42">
              <a:extLst>
                <a:ext uri="{FF2B5EF4-FFF2-40B4-BE49-F238E27FC236}">
                  <a16:creationId xmlns:a16="http://schemas.microsoft.com/office/drawing/2014/main" id="{C321F2F0-9821-95FC-312B-B9D59D5CB201}"/>
                </a:ext>
              </a:extLst>
            </p:cNvPr>
            <p:cNvSpPr/>
            <p:nvPr/>
          </p:nvSpPr>
          <p:spPr>
            <a:xfrm>
              <a:off x="4487438" y="4368500"/>
              <a:ext cx="598250" cy="125475"/>
            </a:xfrm>
            <a:custGeom>
              <a:avLst/>
              <a:gdLst/>
              <a:ahLst/>
              <a:cxnLst/>
              <a:rect l="l" t="t" r="r" b="b"/>
              <a:pathLst>
                <a:path w="23930" h="5019" extrusionOk="0">
                  <a:moveTo>
                    <a:pt x="6007" y="0"/>
                  </a:moveTo>
                  <a:lnTo>
                    <a:pt x="0" y="646"/>
                  </a:lnTo>
                  <a:lnTo>
                    <a:pt x="20" y="1256"/>
                  </a:lnTo>
                  <a:cubicBezTo>
                    <a:pt x="20" y="1256"/>
                    <a:pt x="4438" y="545"/>
                    <a:pt x="5752" y="545"/>
                  </a:cubicBezTo>
                  <a:cubicBezTo>
                    <a:pt x="5871" y="545"/>
                    <a:pt x="5964" y="550"/>
                    <a:pt x="6027" y="563"/>
                  </a:cubicBezTo>
                  <a:cubicBezTo>
                    <a:pt x="6783" y="716"/>
                    <a:pt x="6747" y="1976"/>
                    <a:pt x="6720" y="2662"/>
                  </a:cubicBezTo>
                  <a:cubicBezTo>
                    <a:pt x="6678" y="3692"/>
                    <a:pt x="5906" y="4070"/>
                    <a:pt x="5906" y="4070"/>
                  </a:cubicBezTo>
                  <a:cubicBezTo>
                    <a:pt x="5856" y="4069"/>
                    <a:pt x="5804" y="4069"/>
                    <a:pt x="5750" y="4069"/>
                  </a:cubicBezTo>
                  <a:cubicBezTo>
                    <a:pt x="4004" y="4069"/>
                    <a:pt x="273" y="4511"/>
                    <a:pt x="273" y="4511"/>
                  </a:cubicBezTo>
                  <a:lnTo>
                    <a:pt x="265" y="5019"/>
                  </a:lnTo>
                  <a:lnTo>
                    <a:pt x="6930" y="4867"/>
                  </a:lnTo>
                  <a:lnTo>
                    <a:pt x="23351" y="4726"/>
                  </a:lnTo>
                  <a:cubicBezTo>
                    <a:pt x="23761" y="4216"/>
                    <a:pt x="23896" y="3540"/>
                    <a:pt x="23909" y="2904"/>
                  </a:cubicBezTo>
                  <a:cubicBezTo>
                    <a:pt x="23929" y="1845"/>
                    <a:pt x="23201" y="696"/>
                    <a:pt x="22489" y="612"/>
                  </a:cubicBezTo>
                  <a:lnTo>
                    <a:pt x="6007" y="0"/>
                  </a:lnTo>
                  <a:close/>
                </a:path>
              </a:pathLst>
            </a:custGeom>
            <a:solidFill>
              <a:srgbClr val="86D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7645;p42">
              <a:extLst>
                <a:ext uri="{FF2B5EF4-FFF2-40B4-BE49-F238E27FC236}">
                  <a16:creationId xmlns:a16="http://schemas.microsoft.com/office/drawing/2014/main" id="{190380FC-4CDE-FBD3-E1A2-DE99644FC509}"/>
                </a:ext>
              </a:extLst>
            </p:cNvPr>
            <p:cNvSpPr/>
            <p:nvPr/>
          </p:nvSpPr>
          <p:spPr>
            <a:xfrm>
              <a:off x="4707238" y="4392050"/>
              <a:ext cx="333725" cy="2050"/>
            </a:xfrm>
            <a:custGeom>
              <a:avLst/>
              <a:gdLst/>
              <a:ahLst/>
              <a:cxnLst/>
              <a:rect l="l" t="t" r="r" b="b"/>
              <a:pathLst>
                <a:path w="13349" h="82" fill="none" extrusionOk="0">
                  <a:moveTo>
                    <a:pt x="1" y="1"/>
                  </a:moveTo>
                  <a:lnTo>
                    <a:pt x="13349" y="82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7646;p42">
              <a:extLst>
                <a:ext uri="{FF2B5EF4-FFF2-40B4-BE49-F238E27FC236}">
                  <a16:creationId xmlns:a16="http://schemas.microsoft.com/office/drawing/2014/main" id="{6B2E6611-E575-DDC2-1642-17837C2AFB28}"/>
                </a:ext>
              </a:extLst>
            </p:cNvPr>
            <p:cNvSpPr/>
            <p:nvPr/>
          </p:nvSpPr>
          <p:spPr>
            <a:xfrm>
              <a:off x="4842413" y="4378525"/>
              <a:ext cx="59825" cy="110400"/>
            </a:xfrm>
            <a:custGeom>
              <a:avLst/>
              <a:gdLst/>
              <a:ahLst/>
              <a:cxnLst/>
              <a:rect l="l" t="t" r="r" b="b"/>
              <a:pathLst>
                <a:path w="2393" h="4416" extrusionOk="0">
                  <a:moveTo>
                    <a:pt x="1701" y="0"/>
                  </a:moveTo>
                  <a:cubicBezTo>
                    <a:pt x="1734" y="100"/>
                    <a:pt x="1564" y="896"/>
                    <a:pt x="1564" y="896"/>
                  </a:cubicBezTo>
                  <a:cubicBezTo>
                    <a:pt x="1564" y="896"/>
                    <a:pt x="1" y="2119"/>
                    <a:pt x="889" y="4413"/>
                  </a:cubicBezTo>
                  <a:lnTo>
                    <a:pt x="2050" y="4416"/>
                  </a:lnTo>
                  <a:lnTo>
                    <a:pt x="2392" y="1033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7647;p42">
              <a:extLst>
                <a:ext uri="{FF2B5EF4-FFF2-40B4-BE49-F238E27FC236}">
                  <a16:creationId xmlns:a16="http://schemas.microsoft.com/office/drawing/2014/main" id="{A2F46D16-4FC7-36B7-CE06-7C234D9BF79F}"/>
                </a:ext>
              </a:extLst>
            </p:cNvPr>
            <p:cNvSpPr/>
            <p:nvPr/>
          </p:nvSpPr>
          <p:spPr>
            <a:xfrm>
              <a:off x="4497138" y="4382075"/>
              <a:ext cx="159875" cy="98275"/>
            </a:xfrm>
            <a:custGeom>
              <a:avLst/>
              <a:gdLst/>
              <a:ahLst/>
              <a:cxnLst/>
              <a:rect l="l" t="t" r="r" b="b"/>
              <a:pathLst>
                <a:path w="6395" h="3931" extrusionOk="0">
                  <a:moveTo>
                    <a:pt x="5363" y="0"/>
                  </a:moveTo>
                  <a:cubicBezTo>
                    <a:pt x="4304" y="0"/>
                    <a:pt x="1236" y="462"/>
                    <a:pt x="80" y="642"/>
                  </a:cubicBezTo>
                  <a:cubicBezTo>
                    <a:pt x="1" y="655"/>
                    <a:pt x="4" y="3931"/>
                    <a:pt x="207" y="3931"/>
                  </a:cubicBezTo>
                  <a:cubicBezTo>
                    <a:pt x="208" y="3931"/>
                    <a:pt x="208" y="3931"/>
                    <a:pt x="209" y="3931"/>
                  </a:cubicBezTo>
                  <a:cubicBezTo>
                    <a:pt x="1157" y="3823"/>
                    <a:pt x="3950" y="3523"/>
                    <a:pt x="5378" y="3523"/>
                  </a:cubicBezTo>
                  <a:cubicBezTo>
                    <a:pt x="5426" y="3523"/>
                    <a:pt x="5473" y="3524"/>
                    <a:pt x="5518" y="3524"/>
                  </a:cubicBezTo>
                  <a:cubicBezTo>
                    <a:pt x="5518" y="3524"/>
                    <a:pt x="6290" y="3148"/>
                    <a:pt x="6332" y="2116"/>
                  </a:cubicBezTo>
                  <a:cubicBezTo>
                    <a:pt x="6359" y="1432"/>
                    <a:pt x="6395" y="171"/>
                    <a:pt x="5639" y="19"/>
                  </a:cubicBezTo>
                  <a:cubicBezTo>
                    <a:pt x="5576" y="6"/>
                    <a:pt x="5482" y="0"/>
                    <a:pt x="5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7648;p42">
              <a:extLst>
                <a:ext uri="{FF2B5EF4-FFF2-40B4-BE49-F238E27FC236}">
                  <a16:creationId xmlns:a16="http://schemas.microsoft.com/office/drawing/2014/main" id="{B7824CAA-E2A9-BC6C-2FB7-6573EF249F72}"/>
                </a:ext>
              </a:extLst>
            </p:cNvPr>
            <p:cNvSpPr/>
            <p:nvPr/>
          </p:nvSpPr>
          <p:spPr>
            <a:xfrm>
              <a:off x="4499138" y="4382075"/>
              <a:ext cx="157875" cy="88150"/>
            </a:xfrm>
            <a:custGeom>
              <a:avLst/>
              <a:gdLst/>
              <a:ahLst/>
              <a:cxnLst/>
              <a:rect l="l" t="t" r="r" b="b"/>
              <a:pathLst>
                <a:path w="6315" h="3526" extrusionOk="0">
                  <a:moveTo>
                    <a:pt x="5283" y="0"/>
                  </a:moveTo>
                  <a:cubicBezTo>
                    <a:pt x="4224" y="0"/>
                    <a:pt x="1156" y="462"/>
                    <a:pt x="0" y="642"/>
                  </a:cubicBezTo>
                  <a:lnTo>
                    <a:pt x="4467" y="510"/>
                  </a:lnTo>
                  <a:cubicBezTo>
                    <a:pt x="4482" y="509"/>
                    <a:pt x="4496" y="509"/>
                    <a:pt x="4510" y="509"/>
                  </a:cubicBezTo>
                  <a:cubicBezTo>
                    <a:pt x="5305" y="509"/>
                    <a:pt x="5963" y="1159"/>
                    <a:pt x="5939" y="1958"/>
                  </a:cubicBezTo>
                  <a:cubicBezTo>
                    <a:pt x="5939" y="1967"/>
                    <a:pt x="5939" y="1975"/>
                    <a:pt x="5937" y="1984"/>
                  </a:cubicBezTo>
                  <a:cubicBezTo>
                    <a:pt x="5905" y="2878"/>
                    <a:pt x="5515" y="3422"/>
                    <a:pt x="5438" y="3526"/>
                  </a:cubicBezTo>
                  <a:cubicBezTo>
                    <a:pt x="5438" y="3526"/>
                    <a:pt x="6210" y="3148"/>
                    <a:pt x="6252" y="2116"/>
                  </a:cubicBezTo>
                  <a:cubicBezTo>
                    <a:pt x="6279" y="1432"/>
                    <a:pt x="6315" y="171"/>
                    <a:pt x="5559" y="19"/>
                  </a:cubicBezTo>
                  <a:cubicBezTo>
                    <a:pt x="5496" y="6"/>
                    <a:pt x="5402" y="0"/>
                    <a:pt x="52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7649;p42">
              <a:extLst>
                <a:ext uri="{FF2B5EF4-FFF2-40B4-BE49-F238E27FC236}">
                  <a16:creationId xmlns:a16="http://schemas.microsoft.com/office/drawing/2014/main" id="{A1EF5A26-706E-C4B7-8A7C-0A2EC44C1476}"/>
                </a:ext>
              </a:extLst>
            </p:cNvPr>
            <p:cNvSpPr/>
            <p:nvPr/>
          </p:nvSpPr>
          <p:spPr>
            <a:xfrm>
              <a:off x="4561888" y="4438400"/>
              <a:ext cx="89225" cy="9400"/>
            </a:xfrm>
            <a:custGeom>
              <a:avLst/>
              <a:gdLst/>
              <a:ahLst/>
              <a:cxnLst/>
              <a:rect l="l" t="t" r="r" b="b"/>
              <a:pathLst>
                <a:path w="3569" h="376" extrusionOk="0">
                  <a:moveTo>
                    <a:pt x="3569" y="1"/>
                  </a:moveTo>
                  <a:lnTo>
                    <a:pt x="0" y="361"/>
                  </a:lnTo>
                  <a:cubicBezTo>
                    <a:pt x="0" y="361"/>
                    <a:pt x="572" y="375"/>
                    <a:pt x="1200" y="375"/>
                  </a:cubicBezTo>
                  <a:cubicBezTo>
                    <a:pt x="1763" y="375"/>
                    <a:pt x="2371" y="364"/>
                    <a:pt x="2651" y="322"/>
                  </a:cubicBezTo>
                  <a:cubicBezTo>
                    <a:pt x="3242" y="235"/>
                    <a:pt x="3569" y="1"/>
                    <a:pt x="356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7650;p42">
              <a:extLst>
                <a:ext uri="{FF2B5EF4-FFF2-40B4-BE49-F238E27FC236}">
                  <a16:creationId xmlns:a16="http://schemas.microsoft.com/office/drawing/2014/main" id="{77730406-8B53-D8D9-3AE4-8940CACC9C2D}"/>
                </a:ext>
              </a:extLst>
            </p:cNvPr>
            <p:cNvSpPr/>
            <p:nvPr/>
          </p:nvSpPr>
          <p:spPr>
            <a:xfrm>
              <a:off x="4443963" y="4045325"/>
              <a:ext cx="615700" cy="147225"/>
            </a:xfrm>
            <a:custGeom>
              <a:avLst/>
              <a:gdLst/>
              <a:ahLst/>
              <a:cxnLst/>
              <a:rect l="l" t="t" r="r" b="b"/>
              <a:pathLst>
                <a:path w="24628" h="5889" extrusionOk="0">
                  <a:moveTo>
                    <a:pt x="5998" y="0"/>
                  </a:moveTo>
                  <a:lnTo>
                    <a:pt x="0" y="731"/>
                  </a:lnTo>
                  <a:lnTo>
                    <a:pt x="30" y="1339"/>
                  </a:lnTo>
                  <a:cubicBezTo>
                    <a:pt x="30" y="1339"/>
                    <a:pt x="4538" y="547"/>
                    <a:pt x="5796" y="547"/>
                  </a:cubicBezTo>
                  <a:cubicBezTo>
                    <a:pt x="5894" y="547"/>
                    <a:pt x="5972" y="552"/>
                    <a:pt x="6027" y="562"/>
                  </a:cubicBezTo>
                  <a:cubicBezTo>
                    <a:pt x="6784" y="706"/>
                    <a:pt x="6768" y="1964"/>
                    <a:pt x="6749" y="2650"/>
                  </a:cubicBezTo>
                  <a:cubicBezTo>
                    <a:pt x="6720" y="3684"/>
                    <a:pt x="5954" y="4070"/>
                    <a:pt x="5954" y="4070"/>
                  </a:cubicBezTo>
                  <a:cubicBezTo>
                    <a:pt x="5946" y="4070"/>
                    <a:pt x="5938" y="4070"/>
                    <a:pt x="5930" y="4070"/>
                  </a:cubicBezTo>
                  <a:cubicBezTo>
                    <a:pt x="4250" y="4070"/>
                    <a:pt x="328" y="4590"/>
                    <a:pt x="328" y="4590"/>
                  </a:cubicBezTo>
                  <a:lnTo>
                    <a:pt x="327" y="5098"/>
                  </a:lnTo>
                  <a:lnTo>
                    <a:pt x="6876" y="4644"/>
                  </a:lnTo>
                  <a:lnTo>
                    <a:pt x="23812" y="5888"/>
                  </a:lnTo>
                  <a:cubicBezTo>
                    <a:pt x="24216" y="5371"/>
                    <a:pt x="24619" y="4457"/>
                    <a:pt x="24623" y="3823"/>
                  </a:cubicBezTo>
                  <a:cubicBezTo>
                    <a:pt x="24627" y="2764"/>
                    <a:pt x="24068" y="1888"/>
                    <a:pt x="23355" y="1814"/>
                  </a:cubicBezTo>
                  <a:lnTo>
                    <a:pt x="5998" y="0"/>
                  </a:lnTo>
                  <a:close/>
                </a:path>
              </a:pathLst>
            </a:custGeom>
            <a:solidFill>
              <a:srgbClr val="86D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7651;p42">
              <a:extLst>
                <a:ext uri="{FF2B5EF4-FFF2-40B4-BE49-F238E27FC236}">
                  <a16:creationId xmlns:a16="http://schemas.microsoft.com/office/drawing/2014/main" id="{E4633E6A-6821-A9E4-48DA-85DEA3F50CFC}"/>
                </a:ext>
              </a:extLst>
            </p:cNvPr>
            <p:cNvSpPr/>
            <p:nvPr/>
          </p:nvSpPr>
          <p:spPr>
            <a:xfrm>
              <a:off x="4700338" y="4072350"/>
              <a:ext cx="326000" cy="35025"/>
            </a:xfrm>
            <a:custGeom>
              <a:avLst/>
              <a:gdLst/>
              <a:ahLst/>
              <a:cxnLst/>
              <a:rect l="l" t="t" r="r" b="b"/>
              <a:pathLst>
                <a:path w="13040" h="1401" fill="none" extrusionOk="0">
                  <a:moveTo>
                    <a:pt x="0" y="1"/>
                  </a:moveTo>
                  <a:lnTo>
                    <a:pt x="13039" y="1400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652;p42">
              <a:extLst>
                <a:ext uri="{FF2B5EF4-FFF2-40B4-BE49-F238E27FC236}">
                  <a16:creationId xmlns:a16="http://schemas.microsoft.com/office/drawing/2014/main" id="{D971F9D4-8F62-4AC0-DD3A-C220A8AA3671}"/>
                </a:ext>
              </a:extLst>
            </p:cNvPr>
            <p:cNvSpPr/>
            <p:nvPr/>
          </p:nvSpPr>
          <p:spPr>
            <a:xfrm>
              <a:off x="4453888" y="4058950"/>
              <a:ext cx="159700" cy="100100"/>
            </a:xfrm>
            <a:custGeom>
              <a:avLst/>
              <a:gdLst/>
              <a:ahLst/>
              <a:cxnLst/>
              <a:rect l="l" t="t" r="r" b="b"/>
              <a:pathLst>
                <a:path w="6388" h="4004" extrusionOk="0">
                  <a:moveTo>
                    <a:pt x="5400" y="1"/>
                  </a:moveTo>
                  <a:cubicBezTo>
                    <a:pt x="4387" y="1"/>
                    <a:pt x="1251" y="517"/>
                    <a:pt x="81" y="716"/>
                  </a:cubicBezTo>
                  <a:cubicBezTo>
                    <a:pt x="1" y="730"/>
                    <a:pt x="49" y="4003"/>
                    <a:pt x="252" y="4003"/>
                  </a:cubicBezTo>
                  <a:cubicBezTo>
                    <a:pt x="253" y="4003"/>
                    <a:pt x="254" y="4003"/>
                    <a:pt x="254" y="4003"/>
                  </a:cubicBezTo>
                  <a:cubicBezTo>
                    <a:pt x="1227" y="3879"/>
                    <a:pt x="4147" y="3524"/>
                    <a:pt x="5535" y="3524"/>
                  </a:cubicBezTo>
                  <a:cubicBezTo>
                    <a:pt x="5542" y="3524"/>
                    <a:pt x="5549" y="3524"/>
                    <a:pt x="5557" y="3524"/>
                  </a:cubicBezTo>
                  <a:cubicBezTo>
                    <a:pt x="5557" y="3524"/>
                    <a:pt x="6323" y="3138"/>
                    <a:pt x="6352" y="2104"/>
                  </a:cubicBezTo>
                  <a:cubicBezTo>
                    <a:pt x="6371" y="1418"/>
                    <a:pt x="6387" y="160"/>
                    <a:pt x="5630" y="16"/>
                  </a:cubicBezTo>
                  <a:cubicBezTo>
                    <a:pt x="5575" y="5"/>
                    <a:pt x="5498" y="1"/>
                    <a:pt x="5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653;p42">
              <a:extLst>
                <a:ext uri="{FF2B5EF4-FFF2-40B4-BE49-F238E27FC236}">
                  <a16:creationId xmlns:a16="http://schemas.microsoft.com/office/drawing/2014/main" id="{D784FB94-AA54-8BC6-4EFF-1546626E76F2}"/>
                </a:ext>
              </a:extLst>
            </p:cNvPr>
            <p:cNvSpPr/>
            <p:nvPr/>
          </p:nvSpPr>
          <p:spPr>
            <a:xfrm>
              <a:off x="4467588" y="4085950"/>
              <a:ext cx="107025" cy="12775"/>
            </a:xfrm>
            <a:custGeom>
              <a:avLst/>
              <a:gdLst/>
              <a:ahLst/>
              <a:cxnLst/>
              <a:rect l="l" t="t" r="r" b="b"/>
              <a:pathLst>
                <a:path w="4281" h="511" extrusionOk="0">
                  <a:moveTo>
                    <a:pt x="4281" y="1"/>
                  </a:moveTo>
                  <a:lnTo>
                    <a:pt x="0" y="336"/>
                  </a:lnTo>
                  <a:cubicBezTo>
                    <a:pt x="0" y="336"/>
                    <a:pt x="1339" y="511"/>
                    <a:pt x="2314" y="511"/>
                  </a:cubicBezTo>
                  <a:cubicBezTo>
                    <a:pt x="2547" y="511"/>
                    <a:pt x="2758" y="501"/>
                    <a:pt x="2927" y="476"/>
                  </a:cubicBezTo>
                  <a:cubicBezTo>
                    <a:pt x="3800" y="349"/>
                    <a:pt x="4281" y="1"/>
                    <a:pt x="428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7654;p42">
              <a:extLst>
                <a:ext uri="{FF2B5EF4-FFF2-40B4-BE49-F238E27FC236}">
                  <a16:creationId xmlns:a16="http://schemas.microsoft.com/office/drawing/2014/main" id="{0FF0714A-F5D8-3CA4-1F85-5E5FAA601804}"/>
                </a:ext>
              </a:extLst>
            </p:cNvPr>
            <p:cNvSpPr/>
            <p:nvPr/>
          </p:nvSpPr>
          <p:spPr>
            <a:xfrm>
              <a:off x="4504613" y="4118800"/>
              <a:ext cx="107050" cy="12800"/>
            </a:xfrm>
            <a:custGeom>
              <a:avLst/>
              <a:gdLst/>
              <a:ahLst/>
              <a:cxnLst/>
              <a:rect l="l" t="t" r="r" b="b"/>
              <a:pathLst>
                <a:path w="4282" h="512" extrusionOk="0">
                  <a:moveTo>
                    <a:pt x="4281" y="0"/>
                  </a:moveTo>
                  <a:lnTo>
                    <a:pt x="1" y="336"/>
                  </a:lnTo>
                  <a:cubicBezTo>
                    <a:pt x="1" y="336"/>
                    <a:pt x="1336" y="511"/>
                    <a:pt x="2311" y="511"/>
                  </a:cubicBezTo>
                  <a:cubicBezTo>
                    <a:pt x="2544" y="511"/>
                    <a:pt x="2757" y="501"/>
                    <a:pt x="2926" y="476"/>
                  </a:cubicBezTo>
                  <a:cubicBezTo>
                    <a:pt x="3800" y="349"/>
                    <a:pt x="4281" y="0"/>
                    <a:pt x="428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7655;p42">
              <a:extLst>
                <a:ext uri="{FF2B5EF4-FFF2-40B4-BE49-F238E27FC236}">
                  <a16:creationId xmlns:a16="http://schemas.microsoft.com/office/drawing/2014/main" id="{32C68048-6B71-C9C8-AC38-7D83A45CCA87}"/>
                </a:ext>
              </a:extLst>
            </p:cNvPr>
            <p:cNvSpPr/>
            <p:nvPr/>
          </p:nvSpPr>
          <p:spPr>
            <a:xfrm>
              <a:off x="4455913" y="4058950"/>
              <a:ext cx="157675" cy="88100"/>
            </a:xfrm>
            <a:custGeom>
              <a:avLst/>
              <a:gdLst/>
              <a:ahLst/>
              <a:cxnLst/>
              <a:rect l="l" t="t" r="r" b="b"/>
              <a:pathLst>
                <a:path w="6307" h="3524" extrusionOk="0">
                  <a:moveTo>
                    <a:pt x="5319" y="1"/>
                  </a:moveTo>
                  <a:cubicBezTo>
                    <a:pt x="4306" y="1"/>
                    <a:pt x="1170" y="517"/>
                    <a:pt x="0" y="716"/>
                  </a:cubicBezTo>
                  <a:lnTo>
                    <a:pt x="4466" y="522"/>
                  </a:lnTo>
                  <a:cubicBezTo>
                    <a:pt x="4487" y="521"/>
                    <a:pt x="4507" y="520"/>
                    <a:pt x="4527" y="520"/>
                  </a:cubicBezTo>
                  <a:cubicBezTo>
                    <a:pt x="5314" y="520"/>
                    <a:pt x="5970" y="1158"/>
                    <a:pt x="5956" y="1951"/>
                  </a:cubicBezTo>
                  <a:lnTo>
                    <a:pt x="5956" y="1977"/>
                  </a:lnTo>
                  <a:cubicBezTo>
                    <a:pt x="5933" y="2870"/>
                    <a:pt x="5551" y="3419"/>
                    <a:pt x="5476" y="3524"/>
                  </a:cubicBezTo>
                  <a:cubicBezTo>
                    <a:pt x="5476" y="3524"/>
                    <a:pt x="6242" y="3138"/>
                    <a:pt x="6271" y="2104"/>
                  </a:cubicBezTo>
                  <a:cubicBezTo>
                    <a:pt x="6290" y="1418"/>
                    <a:pt x="6306" y="160"/>
                    <a:pt x="5549" y="16"/>
                  </a:cubicBezTo>
                  <a:cubicBezTo>
                    <a:pt x="5494" y="5"/>
                    <a:pt x="5417" y="1"/>
                    <a:pt x="531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7656;p42">
              <a:extLst>
                <a:ext uri="{FF2B5EF4-FFF2-40B4-BE49-F238E27FC236}">
                  <a16:creationId xmlns:a16="http://schemas.microsoft.com/office/drawing/2014/main" id="{842C0402-082D-A80D-78D3-A50689405F85}"/>
                </a:ext>
              </a:extLst>
            </p:cNvPr>
            <p:cNvSpPr/>
            <p:nvPr/>
          </p:nvSpPr>
          <p:spPr>
            <a:xfrm>
              <a:off x="4595463" y="4043375"/>
              <a:ext cx="65425" cy="370700"/>
            </a:xfrm>
            <a:custGeom>
              <a:avLst/>
              <a:gdLst/>
              <a:ahLst/>
              <a:cxnLst/>
              <a:rect l="l" t="t" r="r" b="b"/>
              <a:pathLst>
                <a:path w="2617" h="14828" extrusionOk="0">
                  <a:moveTo>
                    <a:pt x="1" y="0"/>
                  </a:moveTo>
                  <a:lnTo>
                    <a:pt x="1286" y="1478"/>
                  </a:lnTo>
                  <a:lnTo>
                    <a:pt x="1604" y="4780"/>
                  </a:lnTo>
                  <a:lnTo>
                    <a:pt x="1604" y="4780"/>
                  </a:lnTo>
                  <a:lnTo>
                    <a:pt x="960" y="4751"/>
                  </a:lnTo>
                  <a:lnTo>
                    <a:pt x="1845" y="8696"/>
                  </a:lnTo>
                  <a:lnTo>
                    <a:pt x="1469" y="8715"/>
                  </a:lnTo>
                  <a:lnTo>
                    <a:pt x="2617" y="14827"/>
                  </a:lnTo>
                  <a:cubicBezTo>
                    <a:pt x="2617" y="14827"/>
                    <a:pt x="2262" y="660"/>
                    <a:pt x="2110" y="558"/>
                  </a:cubicBezTo>
                  <a:cubicBezTo>
                    <a:pt x="1954" y="45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7657;p42">
              <a:extLst>
                <a:ext uri="{FF2B5EF4-FFF2-40B4-BE49-F238E27FC236}">
                  <a16:creationId xmlns:a16="http://schemas.microsoft.com/office/drawing/2014/main" id="{2535D365-CA69-FEDB-B595-22E6AF126029}"/>
                </a:ext>
              </a:extLst>
            </p:cNvPr>
            <p:cNvSpPr/>
            <p:nvPr/>
          </p:nvSpPr>
          <p:spPr>
            <a:xfrm>
              <a:off x="4744213" y="4060000"/>
              <a:ext cx="134800" cy="255700"/>
            </a:xfrm>
            <a:custGeom>
              <a:avLst/>
              <a:gdLst/>
              <a:ahLst/>
              <a:cxnLst/>
              <a:rect l="l" t="t" r="r" b="b"/>
              <a:pathLst>
                <a:path w="5392" h="10228" extrusionOk="0">
                  <a:moveTo>
                    <a:pt x="1" y="0"/>
                  </a:moveTo>
                  <a:lnTo>
                    <a:pt x="3500" y="1676"/>
                  </a:lnTo>
                  <a:lnTo>
                    <a:pt x="5392" y="10228"/>
                  </a:lnTo>
                  <a:lnTo>
                    <a:pt x="4301" y="1140"/>
                  </a:lnTo>
                  <a:lnTo>
                    <a:pt x="2478" y="2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7658;p42">
              <a:extLst>
                <a:ext uri="{FF2B5EF4-FFF2-40B4-BE49-F238E27FC236}">
                  <a16:creationId xmlns:a16="http://schemas.microsoft.com/office/drawing/2014/main" id="{8E4485DD-07D7-E11E-3F99-73FF68692CD2}"/>
                </a:ext>
              </a:extLst>
            </p:cNvPr>
            <p:cNvSpPr/>
            <p:nvPr/>
          </p:nvSpPr>
          <p:spPr>
            <a:xfrm>
              <a:off x="4446138" y="4317350"/>
              <a:ext cx="107025" cy="8625"/>
            </a:xfrm>
            <a:custGeom>
              <a:avLst/>
              <a:gdLst/>
              <a:ahLst/>
              <a:cxnLst/>
              <a:rect l="l" t="t" r="r" b="b"/>
              <a:pathLst>
                <a:path w="4281" h="345" extrusionOk="0">
                  <a:moveTo>
                    <a:pt x="4281" y="1"/>
                  </a:moveTo>
                  <a:lnTo>
                    <a:pt x="0" y="336"/>
                  </a:lnTo>
                  <a:cubicBezTo>
                    <a:pt x="0" y="336"/>
                    <a:pt x="357" y="344"/>
                    <a:pt x="837" y="344"/>
                  </a:cubicBezTo>
                  <a:cubicBezTo>
                    <a:pt x="1511" y="344"/>
                    <a:pt x="2426" y="329"/>
                    <a:pt x="2935" y="254"/>
                  </a:cubicBezTo>
                  <a:cubicBezTo>
                    <a:pt x="3810" y="124"/>
                    <a:pt x="4280" y="1"/>
                    <a:pt x="428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7659;p42">
              <a:extLst>
                <a:ext uri="{FF2B5EF4-FFF2-40B4-BE49-F238E27FC236}">
                  <a16:creationId xmlns:a16="http://schemas.microsoft.com/office/drawing/2014/main" id="{81C92A71-956A-4B8F-297C-EC2488F91E20}"/>
                </a:ext>
              </a:extLst>
            </p:cNvPr>
            <p:cNvSpPr/>
            <p:nvPr/>
          </p:nvSpPr>
          <p:spPr>
            <a:xfrm>
              <a:off x="4476963" y="4233350"/>
              <a:ext cx="107050" cy="12800"/>
            </a:xfrm>
            <a:custGeom>
              <a:avLst/>
              <a:gdLst/>
              <a:ahLst/>
              <a:cxnLst/>
              <a:rect l="l" t="t" r="r" b="b"/>
              <a:pathLst>
                <a:path w="4282" h="512" extrusionOk="0">
                  <a:moveTo>
                    <a:pt x="4282" y="0"/>
                  </a:moveTo>
                  <a:lnTo>
                    <a:pt x="0" y="336"/>
                  </a:lnTo>
                  <a:cubicBezTo>
                    <a:pt x="0" y="336"/>
                    <a:pt x="1342" y="512"/>
                    <a:pt x="2317" y="512"/>
                  </a:cubicBezTo>
                  <a:cubicBezTo>
                    <a:pt x="2548" y="512"/>
                    <a:pt x="2759" y="502"/>
                    <a:pt x="2926" y="477"/>
                  </a:cubicBezTo>
                  <a:cubicBezTo>
                    <a:pt x="3801" y="349"/>
                    <a:pt x="4282" y="0"/>
                    <a:pt x="428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7660;p42">
              <a:extLst>
                <a:ext uri="{FF2B5EF4-FFF2-40B4-BE49-F238E27FC236}">
                  <a16:creationId xmlns:a16="http://schemas.microsoft.com/office/drawing/2014/main" id="{27D89B4B-F8F5-2254-ACE1-D09B21093705}"/>
                </a:ext>
              </a:extLst>
            </p:cNvPr>
            <p:cNvSpPr/>
            <p:nvPr/>
          </p:nvSpPr>
          <p:spPr>
            <a:xfrm>
              <a:off x="4485538" y="4293450"/>
              <a:ext cx="107025" cy="12800"/>
            </a:xfrm>
            <a:custGeom>
              <a:avLst/>
              <a:gdLst/>
              <a:ahLst/>
              <a:cxnLst/>
              <a:rect l="l" t="t" r="r" b="b"/>
              <a:pathLst>
                <a:path w="4281" h="512" extrusionOk="0">
                  <a:moveTo>
                    <a:pt x="4281" y="0"/>
                  </a:moveTo>
                  <a:lnTo>
                    <a:pt x="0" y="336"/>
                  </a:lnTo>
                  <a:cubicBezTo>
                    <a:pt x="0" y="336"/>
                    <a:pt x="1341" y="511"/>
                    <a:pt x="2316" y="511"/>
                  </a:cubicBezTo>
                  <a:cubicBezTo>
                    <a:pt x="2547" y="511"/>
                    <a:pt x="2758" y="502"/>
                    <a:pt x="2925" y="477"/>
                  </a:cubicBezTo>
                  <a:cubicBezTo>
                    <a:pt x="3800" y="348"/>
                    <a:pt x="4281" y="0"/>
                    <a:pt x="428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7661;p42">
              <a:extLst>
                <a:ext uri="{FF2B5EF4-FFF2-40B4-BE49-F238E27FC236}">
                  <a16:creationId xmlns:a16="http://schemas.microsoft.com/office/drawing/2014/main" id="{C03655DE-5827-4246-C112-E59B7C211D58}"/>
                </a:ext>
              </a:extLst>
            </p:cNvPr>
            <p:cNvSpPr/>
            <p:nvPr/>
          </p:nvSpPr>
          <p:spPr>
            <a:xfrm>
              <a:off x="4514263" y="4398625"/>
              <a:ext cx="131875" cy="13850"/>
            </a:xfrm>
            <a:custGeom>
              <a:avLst/>
              <a:gdLst/>
              <a:ahLst/>
              <a:cxnLst/>
              <a:rect l="l" t="t" r="r" b="b"/>
              <a:pathLst>
                <a:path w="5275" h="554" extrusionOk="0">
                  <a:moveTo>
                    <a:pt x="5274" y="0"/>
                  </a:moveTo>
                  <a:lnTo>
                    <a:pt x="1" y="533"/>
                  </a:lnTo>
                  <a:cubicBezTo>
                    <a:pt x="1" y="533"/>
                    <a:pt x="855" y="553"/>
                    <a:pt x="1788" y="553"/>
                  </a:cubicBezTo>
                  <a:cubicBezTo>
                    <a:pt x="2617" y="553"/>
                    <a:pt x="3508" y="537"/>
                    <a:pt x="3919" y="476"/>
                  </a:cubicBezTo>
                  <a:cubicBezTo>
                    <a:pt x="4792" y="349"/>
                    <a:pt x="5274" y="0"/>
                    <a:pt x="527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7662;p42">
              <a:extLst>
                <a:ext uri="{FF2B5EF4-FFF2-40B4-BE49-F238E27FC236}">
                  <a16:creationId xmlns:a16="http://schemas.microsoft.com/office/drawing/2014/main" id="{DAFEB391-FBE4-B041-5455-BD4596D73B0A}"/>
                </a:ext>
              </a:extLst>
            </p:cNvPr>
            <p:cNvSpPr/>
            <p:nvPr/>
          </p:nvSpPr>
          <p:spPr>
            <a:xfrm>
              <a:off x="4486713" y="4341900"/>
              <a:ext cx="107050" cy="9600"/>
            </a:xfrm>
            <a:custGeom>
              <a:avLst/>
              <a:gdLst/>
              <a:ahLst/>
              <a:cxnLst/>
              <a:rect l="l" t="t" r="r" b="b"/>
              <a:pathLst>
                <a:path w="4282" h="384" extrusionOk="0">
                  <a:moveTo>
                    <a:pt x="4282" y="0"/>
                  </a:moveTo>
                  <a:lnTo>
                    <a:pt x="0" y="337"/>
                  </a:lnTo>
                  <a:cubicBezTo>
                    <a:pt x="0" y="337"/>
                    <a:pt x="840" y="383"/>
                    <a:pt x="1676" y="383"/>
                  </a:cubicBezTo>
                  <a:cubicBezTo>
                    <a:pt x="2155" y="383"/>
                    <a:pt x="2632" y="368"/>
                    <a:pt x="2950" y="321"/>
                  </a:cubicBezTo>
                  <a:cubicBezTo>
                    <a:pt x="3823" y="194"/>
                    <a:pt x="4282" y="0"/>
                    <a:pt x="428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7663;p42">
              <a:extLst>
                <a:ext uri="{FF2B5EF4-FFF2-40B4-BE49-F238E27FC236}">
                  <a16:creationId xmlns:a16="http://schemas.microsoft.com/office/drawing/2014/main" id="{8CCDCE44-2E2B-B8D9-533B-233D1836B842}"/>
                </a:ext>
              </a:extLst>
            </p:cNvPr>
            <p:cNvSpPr/>
            <p:nvPr/>
          </p:nvSpPr>
          <p:spPr>
            <a:xfrm>
              <a:off x="4514238" y="4189800"/>
              <a:ext cx="107025" cy="12825"/>
            </a:xfrm>
            <a:custGeom>
              <a:avLst/>
              <a:gdLst/>
              <a:ahLst/>
              <a:cxnLst/>
              <a:rect l="l" t="t" r="r" b="b"/>
              <a:pathLst>
                <a:path w="4281" h="513" extrusionOk="0">
                  <a:moveTo>
                    <a:pt x="4281" y="1"/>
                  </a:moveTo>
                  <a:lnTo>
                    <a:pt x="1" y="337"/>
                  </a:lnTo>
                  <a:cubicBezTo>
                    <a:pt x="1" y="337"/>
                    <a:pt x="1341" y="512"/>
                    <a:pt x="2316" y="512"/>
                  </a:cubicBezTo>
                  <a:cubicBezTo>
                    <a:pt x="2548" y="512"/>
                    <a:pt x="2758" y="502"/>
                    <a:pt x="2926" y="478"/>
                  </a:cubicBezTo>
                  <a:cubicBezTo>
                    <a:pt x="3800" y="349"/>
                    <a:pt x="4281" y="1"/>
                    <a:pt x="428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7664;p42">
              <a:extLst>
                <a:ext uri="{FF2B5EF4-FFF2-40B4-BE49-F238E27FC236}">
                  <a16:creationId xmlns:a16="http://schemas.microsoft.com/office/drawing/2014/main" id="{3CECB400-5135-1319-1DF9-306A159C7F5B}"/>
                </a:ext>
              </a:extLst>
            </p:cNvPr>
            <p:cNvSpPr/>
            <p:nvPr/>
          </p:nvSpPr>
          <p:spPr>
            <a:xfrm>
              <a:off x="4622313" y="4179325"/>
              <a:ext cx="26850" cy="84575"/>
            </a:xfrm>
            <a:custGeom>
              <a:avLst/>
              <a:gdLst/>
              <a:ahLst/>
              <a:cxnLst/>
              <a:rect l="l" t="t" r="r" b="b"/>
              <a:pathLst>
                <a:path w="1074" h="3383" fill="none" extrusionOk="0">
                  <a:moveTo>
                    <a:pt x="1" y="3383"/>
                  </a:moveTo>
                  <a:cubicBezTo>
                    <a:pt x="1" y="3383"/>
                    <a:pt x="1073" y="2274"/>
                    <a:pt x="10" y="1"/>
                  </a:cubicBez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7665;p42">
              <a:extLst>
                <a:ext uri="{FF2B5EF4-FFF2-40B4-BE49-F238E27FC236}">
                  <a16:creationId xmlns:a16="http://schemas.microsoft.com/office/drawing/2014/main" id="{746DC4E0-671F-0CFD-24A6-8D1C0BB80657}"/>
                </a:ext>
              </a:extLst>
            </p:cNvPr>
            <p:cNvSpPr/>
            <p:nvPr/>
          </p:nvSpPr>
          <p:spPr>
            <a:xfrm>
              <a:off x="4623613" y="4405725"/>
              <a:ext cx="98300" cy="212125"/>
            </a:xfrm>
            <a:custGeom>
              <a:avLst/>
              <a:gdLst/>
              <a:ahLst/>
              <a:cxnLst/>
              <a:rect l="l" t="t" r="r" b="b"/>
              <a:pathLst>
                <a:path w="3932" h="8485" extrusionOk="0">
                  <a:moveTo>
                    <a:pt x="1346" y="0"/>
                  </a:moveTo>
                  <a:cubicBezTo>
                    <a:pt x="1" y="380"/>
                    <a:pt x="972" y="8146"/>
                    <a:pt x="1873" y="8411"/>
                  </a:cubicBezTo>
                  <a:cubicBezTo>
                    <a:pt x="2035" y="8458"/>
                    <a:pt x="2190" y="8484"/>
                    <a:pt x="2336" y="8484"/>
                  </a:cubicBezTo>
                  <a:cubicBezTo>
                    <a:pt x="3207" y="8484"/>
                    <a:pt x="3792" y="7577"/>
                    <a:pt x="3864" y="4971"/>
                  </a:cubicBezTo>
                  <a:cubicBezTo>
                    <a:pt x="3931" y="2624"/>
                    <a:pt x="3029" y="577"/>
                    <a:pt x="3029" y="577"/>
                  </a:cubicBezTo>
                  <a:lnTo>
                    <a:pt x="1346" y="0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7666;p42">
              <a:extLst>
                <a:ext uri="{FF2B5EF4-FFF2-40B4-BE49-F238E27FC236}">
                  <a16:creationId xmlns:a16="http://schemas.microsoft.com/office/drawing/2014/main" id="{A3AB6C4A-9FC1-7AA4-7861-A942C6A2AB0D}"/>
                </a:ext>
              </a:extLst>
            </p:cNvPr>
            <p:cNvSpPr/>
            <p:nvPr/>
          </p:nvSpPr>
          <p:spPr>
            <a:xfrm>
              <a:off x="4852888" y="4409150"/>
              <a:ext cx="98300" cy="212125"/>
            </a:xfrm>
            <a:custGeom>
              <a:avLst/>
              <a:gdLst/>
              <a:ahLst/>
              <a:cxnLst/>
              <a:rect l="l" t="t" r="r" b="b"/>
              <a:pathLst>
                <a:path w="3932" h="8485" extrusionOk="0">
                  <a:moveTo>
                    <a:pt x="1346" y="1"/>
                  </a:moveTo>
                  <a:lnTo>
                    <a:pt x="1346" y="1"/>
                  </a:lnTo>
                  <a:cubicBezTo>
                    <a:pt x="1" y="381"/>
                    <a:pt x="973" y="8144"/>
                    <a:pt x="1872" y="8411"/>
                  </a:cubicBezTo>
                  <a:cubicBezTo>
                    <a:pt x="2034" y="8459"/>
                    <a:pt x="2189" y="8485"/>
                    <a:pt x="2335" y="8485"/>
                  </a:cubicBezTo>
                  <a:cubicBezTo>
                    <a:pt x="3206" y="8485"/>
                    <a:pt x="3792" y="7577"/>
                    <a:pt x="3865" y="4970"/>
                  </a:cubicBezTo>
                  <a:cubicBezTo>
                    <a:pt x="3932" y="2623"/>
                    <a:pt x="3029" y="577"/>
                    <a:pt x="3029" y="577"/>
                  </a:cubicBezTo>
                  <a:lnTo>
                    <a:pt x="1346" y="1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7667;p42">
              <a:extLst>
                <a:ext uri="{FF2B5EF4-FFF2-40B4-BE49-F238E27FC236}">
                  <a16:creationId xmlns:a16="http://schemas.microsoft.com/office/drawing/2014/main" id="{B5D2345E-08F7-227F-208D-1CB53857C573}"/>
                </a:ext>
              </a:extLst>
            </p:cNvPr>
            <p:cNvSpPr/>
            <p:nvPr/>
          </p:nvSpPr>
          <p:spPr>
            <a:xfrm>
              <a:off x="4603713" y="3928200"/>
              <a:ext cx="161425" cy="527850"/>
            </a:xfrm>
            <a:custGeom>
              <a:avLst/>
              <a:gdLst/>
              <a:ahLst/>
              <a:cxnLst/>
              <a:rect l="l" t="t" r="r" b="b"/>
              <a:pathLst>
                <a:path w="6457" h="21114" extrusionOk="0">
                  <a:moveTo>
                    <a:pt x="4561" y="1"/>
                  </a:moveTo>
                  <a:cubicBezTo>
                    <a:pt x="4518" y="1"/>
                    <a:pt x="4475" y="6"/>
                    <a:pt x="4432" y="16"/>
                  </a:cubicBezTo>
                  <a:cubicBezTo>
                    <a:pt x="3656" y="210"/>
                    <a:pt x="0" y="4396"/>
                    <a:pt x="0" y="4396"/>
                  </a:cubicBezTo>
                  <a:lnTo>
                    <a:pt x="1650" y="5617"/>
                  </a:lnTo>
                  <a:cubicBezTo>
                    <a:pt x="1691" y="8355"/>
                    <a:pt x="1923" y="11797"/>
                    <a:pt x="1999" y="15425"/>
                  </a:cubicBezTo>
                  <a:cubicBezTo>
                    <a:pt x="2040" y="17409"/>
                    <a:pt x="2129" y="19060"/>
                    <a:pt x="2166" y="19298"/>
                  </a:cubicBezTo>
                  <a:cubicBezTo>
                    <a:pt x="2334" y="20369"/>
                    <a:pt x="3218" y="21113"/>
                    <a:pt x="3531" y="21113"/>
                  </a:cubicBezTo>
                  <a:cubicBezTo>
                    <a:pt x="3536" y="21113"/>
                    <a:pt x="3541" y="21113"/>
                    <a:pt x="3545" y="21113"/>
                  </a:cubicBezTo>
                  <a:cubicBezTo>
                    <a:pt x="3959" y="21079"/>
                    <a:pt x="3810" y="20003"/>
                    <a:pt x="4142" y="18555"/>
                  </a:cubicBezTo>
                  <a:cubicBezTo>
                    <a:pt x="5086" y="14446"/>
                    <a:pt x="6142" y="6340"/>
                    <a:pt x="6336" y="4342"/>
                  </a:cubicBezTo>
                  <a:cubicBezTo>
                    <a:pt x="6456" y="3097"/>
                    <a:pt x="5604" y="1"/>
                    <a:pt x="45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7668;p42">
              <a:extLst>
                <a:ext uri="{FF2B5EF4-FFF2-40B4-BE49-F238E27FC236}">
                  <a16:creationId xmlns:a16="http://schemas.microsoft.com/office/drawing/2014/main" id="{CB159598-7165-4F73-5154-CFB5B7849EF3}"/>
                </a:ext>
              </a:extLst>
            </p:cNvPr>
            <p:cNvSpPr/>
            <p:nvPr/>
          </p:nvSpPr>
          <p:spPr>
            <a:xfrm>
              <a:off x="4387713" y="3804700"/>
              <a:ext cx="735850" cy="326925"/>
            </a:xfrm>
            <a:custGeom>
              <a:avLst/>
              <a:gdLst/>
              <a:ahLst/>
              <a:cxnLst/>
              <a:rect l="l" t="t" r="r" b="b"/>
              <a:pathLst>
                <a:path w="29434" h="13077" extrusionOk="0">
                  <a:moveTo>
                    <a:pt x="9818" y="0"/>
                  </a:moveTo>
                  <a:cubicBezTo>
                    <a:pt x="8613" y="0"/>
                    <a:pt x="7611" y="98"/>
                    <a:pt x="6992" y="330"/>
                  </a:cubicBezTo>
                  <a:cubicBezTo>
                    <a:pt x="5964" y="717"/>
                    <a:pt x="4311" y="3591"/>
                    <a:pt x="4311" y="3591"/>
                  </a:cubicBezTo>
                  <a:cubicBezTo>
                    <a:pt x="4311" y="3591"/>
                    <a:pt x="0" y="6825"/>
                    <a:pt x="1734" y="9802"/>
                  </a:cubicBezTo>
                  <a:cubicBezTo>
                    <a:pt x="1826" y="9960"/>
                    <a:pt x="2205" y="10025"/>
                    <a:pt x="2736" y="10025"/>
                  </a:cubicBezTo>
                  <a:cubicBezTo>
                    <a:pt x="4419" y="10025"/>
                    <a:pt x="7625" y="9378"/>
                    <a:pt x="8042" y="9021"/>
                  </a:cubicBezTo>
                  <a:cubicBezTo>
                    <a:pt x="9754" y="7564"/>
                    <a:pt x="9500" y="4538"/>
                    <a:pt x="12081" y="4538"/>
                  </a:cubicBezTo>
                  <a:cubicBezTo>
                    <a:pt x="12332" y="4538"/>
                    <a:pt x="12611" y="4567"/>
                    <a:pt x="12921" y="4628"/>
                  </a:cubicBezTo>
                  <a:cubicBezTo>
                    <a:pt x="16153" y="5274"/>
                    <a:pt x="14306" y="7302"/>
                    <a:pt x="16667" y="7302"/>
                  </a:cubicBezTo>
                  <a:cubicBezTo>
                    <a:pt x="16765" y="7302"/>
                    <a:pt x="16871" y="7298"/>
                    <a:pt x="16984" y="7291"/>
                  </a:cubicBezTo>
                  <a:cubicBezTo>
                    <a:pt x="18274" y="7209"/>
                    <a:pt x="19341" y="7007"/>
                    <a:pt x="20263" y="7007"/>
                  </a:cubicBezTo>
                  <a:cubicBezTo>
                    <a:pt x="21372" y="7007"/>
                    <a:pt x="22272" y="7299"/>
                    <a:pt x="23095" y="8439"/>
                  </a:cubicBezTo>
                  <a:cubicBezTo>
                    <a:pt x="24603" y="10526"/>
                    <a:pt x="24978" y="9099"/>
                    <a:pt x="26302" y="10645"/>
                  </a:cubicBezTo>
                  <a:cubicBezTo>
                    <a:pt x="26673" y="11077"/>
                    <a:pt x="27001" y="13077"/>
                    <a:pt x="27001" y="13077"/>
                  </a:cubicBezTo>
                  <a:cubicBezTo>
                    <a:pt x="27001" y="13077"/>
                    <a:pt x="29434" y="11831"/>
                    <a:pt x="28446" y="8730"/>
                  </a:cubicBezTo>
                  <a:cubicBezTo>
                    <a:pt x="27937" y="7141"/>
                    <a:pt x="24367" y="5084"/>
                    <a:pt x="24367" y="5084"/>
                  </a:cubicBezTo>
                  <a:cubicBezTo>
                    <a:pt x="24367" y="5084"/>
                    <a:pt x="22801" y="2551"/>
                    <a:pt x="22029" y="2059"/>
                  </a:cubicBezTo>
                  <a:cubicBezTo>
                    <a:pt x="20667" y="1192"/>
                    <a:pt x="14017" y="0"/>
                    <a:pt x="9818" y="0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7669;p42">
              <a:extLst>
                <a:ext uri="{FF2B5EF4-FFF2-40B4-BE49-F238E27FC236}">
                  <a16:creationId xmlns:a16="http://schemas.microsoft.com/office/drawing/2014/main" id="{A397FF83-D628-1431-B0D4-91C17FE2BC0A}"/>
                </a:ext>
              </a:extLst>
            </p:cNvPr>
            <p:cNvSpPr/>
            <p:nvPr/>
          </p:nvSpPr>
          <p:spPr>
            <a:xfrm>
              <a:off x="4733438" y="3820025"/>
              <a:ext cx="276025" cy="144875"/>
            </a:xfrm>
            <a:custGeom>
              <a:avLst/>
              <a:gdLst/>
              <a:ahLst/>
              <a:cxnLst/>
              <a:rect l="l" t="t" r="r" b="b"/>
              <a:pathLst>
                <a:path w="11041" h="5795" extrusionOk="0">
                  <a:moveTo>
                    <a:pt x="11040" y="0"/>
                  </a:moveTo>
                  <a:lnTo>
                    <a:pt x="0" y="4179"/>
                  </a:lnTo>
                  <a:cubicBezTo>
                    <a:pt x="321" y="4947"/>
                    <a:pt x="656" y="5792"/>
                    <a:pt x="1731" y="5795"/>
                  </a:cubicBezTo>
                  <a:cubicBezTo>
                    <a:pt x="1733" y="5795"/>
                    <a:pt x="1734" y="5795"/>
                    <a:pt x="1735" y="5795"/>
                  </a:cubicBezTo>
                  <a:cubicBezTo>
                    <a:pt x="3456" y="5795"/>
                    <a:pt x="9136" y="2015"/>
                    <a:pt x="1104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7670;p42">
              <a:extLst>
                <a:ext uri="{FF2B5EF4-FFF2-40B4-BE49-F238E27FC236}">
                  <a16:creationId xmlns:a16="http://schemas.microsoft.com/office/drawing/2014/main" id="{2677C326-C77C-CE8D-1D08-7772C93A9BF4}"/>
                </a:ext>
              </a:extLst>
            </p:cNvPr>
            <p:cNvSpPr/>
            <p:nvPr/>
          </p:nvSpPr>
          <p:spPr>
            <a:xfrm>
              <a:off x="4546613" y="3834600"/>
              <a:ext cx="205700" cy="96025"/>
            </a:xfrm>
            <a:custGeom>
              <a:avLst/>
              <a:gdLst/>
              <a:ahLst/>
              <a:cxnLst/>
              <a:rect l="l" t="t" r="r" b="b"/>
              <a:pathLst>
                <a:path w="8228" h="384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4350" y="3532"/>
                    <a:pt x="4947" y="3781"/>
                  </a:cubicBezTo>
                  <a:cubicBezTo>
                    <a:pt x="5047" y="3823"/>
                    <a:pt x="5206" y="3840"/>
                    <a:pt x="5401" y="3840"/>
                  </a:cubicBezTo>
                  <a:cubicBezTo>
                    <a:pt x="6368" y="3840"/>
                    <a:pt x="8228" y="3412"/>
                    <a:pt x="8228" y="34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7671;p42">
              <a:extLst>
                <a:ext uri="{FF2B5EF4-FFF2-40B4-BE49-F238E27FC236}">
                  <a16:creationId xmlns:a16="http://schemas.microsoft.com/office/drawing/2014/main" id="{7F11AF0E-C852-F969-A2DC-0D15384A4034}"/>
                </a:ext>
              </a:extLst>
            </p:cNvPr>
            <p:cNvSpPr/>
            <p:nvPr/>
          </p:nvSpPr>
          <p:spPr>
            <a:xfrm>
              <a:off x="4514413" y="3225700"/>
              <a:ext cx="285250" cy="178400"/>
            </a:xfrm>
            <a:custGeom>
              <a:avLst/>
              <a:gdLst/>
              <a:ahLst/>
              <a:cxnLst/>
              <a:rect l="l" t="t" r="r" b="b"/>
              <a:pathLst>
                <a:path w="11410" h="7136" extrusionOk="0">
                  <a:moveTo>
                    <a:pt x="5234" y="0"/>
                  </a:moveTo>
                  <a:lnTo>
                    <a:pt x="5234" y="0"/>
                  </a:lnTo>
                  <a:cubicBezTo>
                    <a:pt x="5458" y="1612"/>
                    <a:pt x="4129" y="1551"/>
                    <a:pt x="2329" y="2777"/>
                  </a:cubicBezTo>
                  <a:cubicBezTo>
                    <a:pt x="1" y="4362"/>
                    <a:pt x="4029" y="7136"/>
                    <a:pt x="7278" y="7136"/>
                  </a:cubicBezTo>
                  <a:cubicBezTo>
                    <a:pt x="8263" y="7136"/>
                    <a:pt x="9177" y="6881"/>
                    <a:pt x="9820" y="6261"/>
                  </a:cubicBezTo>
                  <a:cubicBezTo>
                    <a:pt x="11410" y="4727"/>
                    <a:pt x="8855" y="2173"/>
                    <a:pt x="8158" y="1573"/>
                  </a:cubicBezTo>
                  <a:cubicBezTo>
                    <a:pt x="7460" y="972"/>
                    <a:pt x="5234" y="1"/>
                    <a:pt x="523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7672;p42">
              <a:extLst>
                <a:ext uri="{FF2B5EF4-FFF2-40B4-BE49-F238E27FC236}">
                  <a16:creationId xmlns:a16="http://schemas.microsoft.com/office/drawing/2014/main" id="{36FB9F42-26B4-56C4-45B1-CBA5FD76C0F0}"/>
                </a:ext>
              </a:extLst>
            </p:cNvPr>
            <p:cNvSpPr/>
            <p:nvPr/>
          </p:nvSpPr>
          <p:spPr>
            <a:xfrm>
              <a:off x="4584813" y="3371975"/>
              <a:ext cx="170500" cy="78300"/>
            </a:xfrm>
            <a:custGeom>
              <a:avLst/>
              <a:gdLst/>
              <a:ahLst/>
              <a:cxnLst/>
              <a:rect l="l" t="t" r="r" b="b"/>
              <a:pathLst>
                <a:path w="6820" h="3132" extrusionOk="0">
                  <a:moveTo>
                    <a:pt x="2506" y="0"/>
                  </a:moveTo>
                  <a:cubicBezTo>
                    <a:pt x="912" y="0"/>
                    <a:pt x="1" y="1195"/>
                    <a:pt x="1556" y="2460"/>
                  </a:cubicBezTo>
                  <a:cubicBezTo>
                    <a:pt x="2148" y="2942"/>
                    <a:pt x="2951" y="3132"/>
                    <a:pt x="3725" y="3132"/>
                  </a:cubicBezTo>
                  <a:cubicBezTo>
                    <a:pt x="5336" y="3132"/>
                    <a:pt x="6819" y="2311"/>
                    <a:pt x="5998" y="1603"/>
                  </a:cubicBezTo>
                  <a:cubicBezTo>
                    <a:pt x="4782" y="556"/>
                    <a:pt x="3390" y="114"/>
                    <a:pt x="3390" y="114"/>
                  </a:cubicBezTo>
                  <a:cubicBezTo>
                    <a:pt x="3081" y="36"/>
                    <a:pt x="2783" y="0"/>
                    <a:pt x="2506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7673;p42">
              <a:extLst>
                <a:ext uri="{FF2B5EF4-FFF2-40B4-BE49-F238E27FC236}">
                  <a16:creationId xmlns:a16="http://schemas.microsoft.com/office/drawing/2014/main" id="{A709DD3F-46E6-1BF8-9CCC-17550058B01E}"/>
                </a:ext>
              </a:extLst>
            </p:cNvPr>
            <p:cNvSpPr/>
            <p:nvPr/>
          </p:nvSpPr>
          <p:spPr>
            <a:xfrm>
              <a:off x="4595863" y="3353750"/>
              <a:ext cx="487975" cy="165100"/>
            </a:xfrm>
            <a:custGeom>
              <a:avLst/>
              <a:gdLst/>
              <a:ahLst/>
              <a:cxnLst/>
              <a:rect l="l" t="t" r="r" b="b"/>
              <a:pathLst>
                <a:path w="19519" h="6604" extrusionOk="0">
                  <a:moveTo>
                    <a:pt x="9619" y="0"/>
                  </a:moveTo>
                  <a:cubicBezTo>
                    <a:pt x="9581" y="0"/>
                    <a:pt x="9547" y="3"/>
                    <a:pt x="9516" y="9"/>
                  </a:cubicBezTo>
                  <a:cubicBezTo>
                    <a:pt x="8172" y="275"/>
                    <a:pt x="7627" y="583"/>
                    <a:pt x="7627" y="583"/>
                  </a:cubicBezTo>
                  <a:cubicBezTo>
                    <a:pt x="5949" y="938"/>
                    <a:pt x="2860" y="1279"/>
                    <a:pt x="1638" y="2495"/>
                  </a:cubicBezTo>
                  <a:cubicBezTo>
                    <a:pt x="87" y="4036"/>
                    <a:pt x="0" y="6604"/>
                    <a:pt x="0" y="6604"/>
                  </a:cubicBezTo>
                  <a:cubicBezTo>
                    <a:pt x="0" y="6604"/>
                    <a:pt x="18896" y="6582"/>
                    <a:pt x="19210" y="6035"/>
                  </a:cubicBezTo>
                  <a:cubicBezTo>
                    <a:pt x="19518" y="5500"/>
                    <a:pt x="11252" y="0"/>
                    <a:pt x="9619" y="0"/>
                  </a:cubicBezTo>
                  <a:close/>
                </a:path>
              </a:pathLst>
            </a:custGeom>
            <a:solidFill>
              <a:srgbClr val="FCDB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7674;p42">
              <a:extLst>
                <a:ext uri="{FF2B5EF4-FFF2-40B4-BE49-F238E27FC236}">
                  <a16:creationId xmlns:a16="http://schemas.microsoft.com/office/drawing/2014/main" id="{7125274D-86F8-0F0D-D7C4-0D9A20FCC25B}"/>
                </a:ext>
              </a:extLst>
            </p:cNvPr>
            <p:cNvSpPr/>
            <p:nvPr/>
          </p:nvSpPr>
          <p:spPr>
            <a:xfrm>
              <a:off x="4726488" y="3379200"/>
              <a:ext cx="109175" cy="48100"/>
            </a:xfrm>
            <a:custGeom>
              <a:avLst/>
              <a:gdLst/>
              <a:ahLst/>
              <a:cxnLst/>
              <a:rect l="l" t="t" r="r" b="b"/>
              <a:pathLst>
                <a:path w="4367" h="1924" fill="none" extrusionOk="0">
                  <a:moveTo>
                    <a:pt x="3" y="37"/>
                  </a:moveTo>
                  <a:cubicBezTo>
                    <a:pt x="1" y="532"/>
                    <a:pt x="345" y="1924"/>
                    <a:pt x="1633" y="1779"/>
                  </a:cubicBezTo>
                  <a:cubicBezTo>
                    <a:pt x="2924" y="1634"/>
                    <a:pt x="4367" y="1"/>
                    <a:pt x="4367" y="1"/>
                  </a:cubicBez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7675;p42">
              <a:extLst>
                <a:ext uri="{FF2B5EF4-FFF2-40B4-BE49-F238E27FC236}">
                  <a16:creationId xmlns:a16="http://schemas.microsoft.com/office/drawing/2014/main" id="{3A9CEC2B-75DB-E579-4902-8612A46BD4F7}"/>
                </a:ext>
              </a:extLst>
            </p:cNvPr>
            <p:cNvSpPr/>
            <p:nvPr/>
          </p:nvSpPr>
          <p:spPr>
            <a:xfrm>
              <a:off x="4733913" y="3279175"/>
              <a:ext cx="112775" cy="119850"/>
            </a:xfrm>
            <a:custGeom>
              <a:avLst/>
              <a:gdLst/>
              <a:ahLst/>
              <a:cxnLst/>
              <a:rect l="l" t="t" r="r" b="b"/>
              <a:pathLst>
                <a:path w="4511" h="4794" extrusionOk="0">
                  <a:moveTo>
                    <a:pt x="4415" y="0"/>
                  </a:moveTo>
                  <a:lnTo>
                    <a:pt x="1540" y="1103"/>
                  </a:lnTo>
                  <a:lnTo>
                    <a:pt x="0" y="1829"/>
                  </a:lnTo>
                  <a:cubicBezTo>
                    <a:pt x="0" y="1829"/>
                    <a:pt x="389" y="4069"/>
                    <a:pt x="616" y="4297"/>
                  </a:cubicBezTo>
                  <a:cubicBezTo>
                    <a:pt x="965" y="4648"/>
                    <a:pt x="1333" y="4793"/>
                    <a:pt x="1696" y="4793"/>
                  </a:cubicBezTo>
                  <a:cubicBezTo>
                    <a:pt x="2513" y="4793"/>
                    <a:pt x="3306" y="4057"/>
                    <a:pt x="3798" y="3284"/>
                  </a:cubicBezTo>
                  <a:cubicBezTo>
                    <a:pt x="4510" y="2167"/>
                    <a:pt x="4415" y="0"/>
                    <a:pt x="4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7676;p42">
              <a:extLst>
                <a:ext uri="{FF2B5EF4-FFF2-40B4-BE49-F238E27FC236}">
                  <a16:creationId xmlns:a16="http://schemas.microsoft.com/office/drawing/2014/main" id="{EA877AAC-9536-A382-CE81-B0323F6103DC}"/>
                </a:ext>
              </a:extLst>
            </p:cNvPr>
            <p:cNvSpPr/>
            <p:nvPr/>
          </p:nvSpPr>
          <p:spPr>
            <a:xfrm>
              <a:off x="4711163" y="3279175"/>
              <a:ext cx="133150" cy="88125"/>
            </a:xfrm>
            <a:custGeom>
              <a:avLst/>
              <a:gdLst/>
              <a:ahLst/>
              <a:cxnLst/>
              <a:rect l="l" t="t" r="r" b="b"/>
              <a:pathLst>
                <a:path w="5326" h="3525" extrusionOk="0">
                  <a:moveTo>
                    <a:pt x="5325" y="0"/>
                  </a:moveTo>
                  <a:lnTo>
                    <a:pt x="2450" y="1102"/>
                  </a:lnTo>
                  <a:lnTo>
                    <a:pt x="0" y="2041"/>
                  </a:lnTo>
                  <a:cubicBezTo>
                    <a:pt x="0" y="2041"/>
                    <a:pt x="514" y="3524"/>
                    <a:pt x="2071" y="3524"/>
                  </a:cubicBezTo>
                  <a:cubicBezTo>
                    <a:pt x="2176" y="3524"/>
                    <a:pt x="2285" y="3518"/>
                    <a:pt x="2399" y="3503"/>
                  </a:cubicBezTo>
                  <a:cubicBezTo>
                    <a:pt x="3742" y="3337"/>
                    <a:pt x="5325" y="1"/>
                    <a:pt x="5325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7677;p42">
              <a:extLst>
                <a:ext uri="{FF2B5EF4-FFF2-40B4-BE49-F238E27FC236}">
                  <a16:creationId xmlns:a16="http://schemas.microsoft.com/office/drawing/2014/main" id="{4D0FA6E6-7543-74A2-3315-9D29514B11BD}"/>
                </a:ext>
              </a:extLst>
            </p:cNvPr>
            <p:cNvSpPr/>
            <p:nvPr/>
          </p:nvSpPr>
          <p:spPr>
            <a:xfrm>
              <a:off x="4568588" y="3002425"/>
              <a:ext cx="357625" cy="334450"/>
            </a:xfrm>
            <a:custGeom>
              <a:avLst/>
              <a:gdLst/>
              <a:ahLst/>
              <a:cxnLst/>
              <a:rect l="l" t="t" r="r" b="b"/>
              <a:pathLst>
                <a:path w="14305" h="13378" extrusionOk="0">
                  <a:moveTo>
                    <a:pt x="9016" y="1"/>
                  </a:moveTo>
                  <a:cubicBezTo>
                    <a:pt x="8450" y="1"/>
                    <a:pt x="7820" y="61"/>
                    <a:pt x="7120" y="192"/>
                  </a:cubicBezTo>
                  <a:cubicBezTo>
                    <a:pt x="7072" y="200"/>
                    <a:pt x="7020" y="204"/>
                    <a:pt x="6964" y="204"/>
                  </a:cubicBezTo>
                  <a:cubicBezTo>
                    <a:pt x="6647" y="204"/>
                    <a:pt x="6226" y="82"/>
                    <a:pt x="5904" y="82"/>
                  </a:cubicBezTo>
                  <a:cubicBezTo>
                    <a:pt x="5799" y="82"/>
                    <a:pt x="5704" y="95"/>
                    <a:pt x="5626" y="130"/>
                  </a:cubicBezTo>
                  <a:cubicBezTo>
                    <a:pt x="4518" y="623"/>
                    <a:pt x="2556" y="3721"/>
                    <a:pt x="2101" y="5115"/>
                  </a:cubicBezTo>
                  <a:cubicBezTo>
                    <a:pt x="1" y="11532"/>
                    <a:pt x="5118" y="13377"/>
                    <a:pt x="6469" y="13377"/>
                  </a:cubicBezTo>
                  <a:cubicBezTo>
                    <a:pt x="6511" y="13377"/>
                    <a:pt x="6550" y="13375"/>
                    <a:pt x="6584" y="13372"/>
                  </a:cubicBezTo>
                  <a:cubicBezTo>
                    <a:pt x="9852" y="13038"/>
                    <a:pt x="11394" y="11959"/>
                    <a:pt x="12563" y="8997"/>
                  </a:cubicBezTo>
                  <a:cubicBezTo>
                    <a:pt x="14018" y="5310"/>
                    <a:pt x="14304" y="1"/>
                    <a:pt x="90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7678;p42">
              <a:extLst>
                <a:ext uri="{FF2B5EF4-FFF2-40B4-BE49-F238E27FC236}">
                  <a16:creationId xmlns:a16="http://schemas.microsoft.com/office/drawing/2014/main" id="{7B1D8D9E-64DF-18F7-F063-69AEC972E65A}"/>
                </a:ext>
              </a:extLst>
            </p:cNvPr>
            <p:cNvSpPr/>
            <p:nvPr/>
          </p:nvSpPr>
          <p:spPr>
            <a:xfrm>
              <a:off x="4774213" y="3177025"/>
              <a:ext cx="66600" cy="66575"/>
            </a:xfrm>
            <a:custGeom>
              <a:avLst/>
              <a:gdLst/>
              <a:ahLst/>
              <a:cxnLst/>
              <a:rect l="l" t="t" r="r" b="b"/>
              <a:pathLst>
                <a:path w="2664" h="2663" extrusionOk="0">
                  <a:moveTo>
                    <a:pt x="1332" y="0"/>
                  </a:moveTo>
                  <a:cubicBezTo>
                    <a:pt x="596" y="0"/>
                    <a:pt x="1" y="597"/>
                    <a:pt x="1" y="1332"/>
                  </a:cubicBezTo>
                  <a:cubicBezTo>
                    <a:pt x="1" y="2067"/>
                    <a:pt x="596" y="2663"/>
                    <a:pt x="1332" y="2663"/>
                  </a:cubicBezTo>
                  <a:cubicBezTo>
                    <a:pt x="2066" y="2663"/>
                    <a:pt x="2663" y="2067"/>
                    <a:pt x="2663" y="1332"/>
                  </a:cubicBezTo>
                  <a:cubicBezTo>
                    <a:pt x="2663" y="597"/>
                    <a:pt x="2066" y="0"/>
                    <a:pt x="1332" y="0"/>
                  </a:cubicBezTo>
                  <a:close/>
                </a:path>
              </a:pathLst>
            </a:custGeom>
            <a:solidFill>
              <a:srgbClr val="D7A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7679;p42">
              <a:extLst>
                <a:ext uri="{FF2B5EF4-FFF2-40B4-BE49-F238E27FC236}">
                  <a16:creationId xmlns:a16="http://schemas.microsoft.com/office/drawing/2014/main" id="{D925DC30-F37B-2ABC-C815-5B7208B1F179}"/>
                </a:ext>
              </a:extLst>
            </p:cNvPr>
            <p:cNvSpPr/>
            <p:nvPr/>
          </p:nvSpPr>
          <p:spPr>
            <a:xfrm>
              <a:off x="4613338" y="3155125"/>
              <a:ext cx="42825" cy="55650"/>
            </a:xfrm>
            <a:custGeom>
              <a:avLst/>
              <a:gdLst/>
              <a:ahLst/>
              <a:cxnLst/>
              <a:rect l="l" t="t" r="r" b="b"/>
              <a:pathLst>
                <a:path w="1713" h="2226" extrusionOk="0">
                  <a:moveTo>
                    <a:pt x="858" y="1"/>
                  </a:moveTo>
                  <a:cubicBezTo>
                    <a:pt x="387" y="1"/>
                    <a:pt x="3" y="497"/>
                    <a:pt x="1" y="1110"/>
                  </a:cubicBezTo>
                  <a:cubicBezTo>
                    <a:pt x="0" y="1724"/>
                    <a:pt x="381" y="2223"/>
                    <a:pt x="853" y="2225"/>
                  </a:cubicBezTo>
                  <a:cubicBezTo>
                    <a:pt x="854" y="2225"/>
                    <a:pt x="854" y="2225"/>
                    <a:pt x="855" y="2225"/>
                  </a:cubicBezTo>
                  <a:cubicBezTo>
                    <a:pt x="1326" y="2225"/>
                    <a:pt x="1710" y="1729"/>
                    <a:pt x="1711" y="1115"/>
                  </a:cubicBezTo>
                  <a:cubicBezTo>
                    <a:pt x="1713" y="502"/>
                    <a:pt x="1331" y="2"/>
                    <a:pt x="860" y="1"/>
                  </a:cubicBezTo>
                  <a:cubicBezTo>
                    <a:pt x="859" y="1"/>
                    <a:pt x="858" y="1"/>
                    <a:pt x="858" y="1"/>
                  </a:cubicBezTo>
                  <a:close/>
                </a:path>
              </a:pathLst>
            </a:custGeom>
            <a:solidFill>
              <a:srgbClr val="D7A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7680;p42">
              <a:extLst>
                <a:ext uri="{FF2B5EF4-FFF2-40B4-BE49-F238E27FC236}">
                  <a16:creationId xmlns:a16="http://schemas.microsoft.com/office/drawing/2014/main" id="{20E39D42-36BF-8AE8-54AB-8A83440676F3}"/>
                </a:ext>
              </a:extLst>
            </p:cNvPr>
            <p:cNvSpPr/>
            <p:nvPr/>
          </p:nvSpPr>
          <p:spPr>
            <a:xfrm>
              <a:off x="4830963" y="3036950"/>
              <a:ext cx="276575" cy="443750"/>
            </a:xfrm>
            <a:custGeom>
              <a:avLst/>
              <a:gdLst/>
              <a:ahLst/>
              <a:cxnLst/>
              <a:rect l="l" t="t" r="r" b="b"/>
              <a:pathLst>
                <a:path w="11063" h="17750" extrusionOk="0">
                  <a:moveTo>
                    <a:pt x="1890" y="0"/>
                  </a:moveTo>
                  <a:cubicBezTo>
                    <a:pt x="1786" y="0"/>
                    <a:pt x="1747" y="52"/>
                    <a:pt x="1795" y="156"/>
                  </a:cubicBezTo>
                  <a:cubicBezTo>
                    <a:pt x="1795" y="156"/>
                    <a:pt x="790" y="9313"/>
                    <a:pt x="152" y="12645"/>
                  </a:cubicBezTo>
                  <a:cubicBezTo>
                    <a:pt x="1" y="13436"/>
                    <a:pt x="1264" y="14565"/>
                    <a:pt x="1746" y="15147"/>
                  </a:cubicBezTo>
                  <a:cubicBezTo>
                    <a:pt x="3203" y="16903"/>
                    <a:pt x="5797" y="17749"/>
                    <a:pt x="7403" y="17749"/>
                  </a:cubicBezTo>
                  <a:cubicBezTo>
                    <a:pt x="7931" y="17749"/>
                    <a:pt x="8352" y="17658"/>
                    <a:pt x="8591" y="17478"/>
                  </a:cubicBezTo>
                  <a:cubicBezTo>
                    <a:pt x="11063" y="15615"/>
                    <a:pt x="8162" y="12836"/>
                    <a:pt x="6882" y="11392"/>
                  </a:cubicBezTo>
                  <a:cubicBezTo>
                    <a:pt x="5229" y="9525"/>
                    <a:pt x="6021" y="9326"/>
                    <a:pt x="5774" y="5332"/>
                  </a:cubicBezTo>
                  <a:cubicBezTo>
                    <a:pt x="5559" y="1901"/>
                    <a:pt x="2523" y="0"/>
                    <a:pt x="189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7681;p42">
              <a:extLst>
                <a:ext uri="{FF2B5EF4-FFF2-40B4-BE49-F238E27FC236}">
                  <a16:creationId xmlns:a16="http://schemas.microsoft.com/office/drawing/2014/main" id="{B010CE75-1C72-08F7-3F25-2DFCEAE14F89}"/>
                </a:ext>
              </a:extLst>
            </p:cNvPr>
            <p:cNvSpPr/>
            <p:nvPr/>
          </p:nvSpPr>
          <p:spPr>
            <a:xfrm>
              <a:off x="4789813" y="3317775"/>
              <a:ext cx="213275" cy="132200"/>
            </a:xfrm>
            <a:custGeom>
              <a:avLst/>
              <a:gdLst/>
              <a:ahLst/>
              <a:cxnLst/>
              <a:rect l="l" t="t" r="r" b="b"/>
              <a:pathLst>
                <a:path w="8531" h="5288" extrusionOk="0">
                  <a:moveTo>
                    <a:pt x="1935" y="1"/>
                  </a:moveTo>
                  <a:cubicBezTo>
                    <a:pt x="97" y="285"/>
                    <a:pt x="0" y="2692"/>
                    <a:pt x="2137" y="3769"/>
                  </a:cubicBezTo>
                  <a:cubicBezTo>
                    <a:pt x="3537" y="4474"/>
                    <a:pt x="5748" y="5287"/>
                    <a:pt x="7110" y="5287"/>
                  </a:cubicBezTo>
                  <a:cubicBezTo>
                    <a:pt x="8003" y="5287"/>
                    <a:pt x="8531" y="4938"/>
                    <a:pt x="8228" y="3980"/>
                  </a:cubicBezTo>
                  <a:cubicBezTo>
                    <a:pt x="7460" y="1561"/>
                    <a:pt x="1935" y="1"/>
                    <a:pt x="193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7682;p42">
              <a:extLst>
                <a:ext uri="{FF2B5EF4-FFF2-40B4-BE49-F238E27FC236}">
                  <a16:creationId xmlns:a16="http://schemas.microsoft.com/office/drawing/2014/main" id="{EE77E571-C509-55E7-5F32-CE1C8052057E}"/>
                </a:ext>
              </a:extLst>
            </p:cNvPr>
            <p:cNvSpPr/>
            <p:nvPr/>
          </p:nvSpPr>
          <p:spPr>
            <a:xfrm>
              <a:off x="4886538" y="3302275"/>
              <a:ext cx="213275" cy="115275"/>
            </a:xfrm>
            <a:custGeom>
              <a:avLst/>
              <a:gdLst/>
              <a:ahLst/>
              <a:cxnLst/>
              <a:rect l="l" t="t" r="r" b="b"/>
              <a:pathLst>
                <a:path w="8531" h="4611" extrusionOk="0">
                  <a:moveTo>
                    <a:pt x="3017" y="0"/>
                  </a:moveTo>
                  <a:cubicBezTo>
                    <a:pt x="1180" y="284"/>
                    <a:pt x="0" y="2015"/>
                    <a:pt x="2138" y="3092"/>
                  </a:cubicBezTo>
                  <a:cubicBezTo>
                    <a:pt x="3537" y="3797"/>
                    <a:pt x="5748" y="4610"/>
                    <a:pt x="7110" y="4610"/>
                  </a:cubicBezTo>
                  <a:cubicBezTo>
                    <a:pt x="8003" y="4610"/>
                    <a:pt x="8531" y="4261"/>
                    <a:pt x="8228" y="3304"/>
                  </a:cubicBezTo>
                  <a:cubicBezTo>
                    <a:pt x="7463" y="883"/>
                    <a:pt x="3017" y="0"/>
                    <a:pt x="301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7683;p42">
              <a:extLst>
                <a:ext uri="{FF2B5EF4-FFF2-40B4-BE49-F238E27FC236}">
                  <a16:creationId xmlns:a16="http://schemas.microsoft.com/office/drawing/2014/main" id="{0DA034F0-2C4C-129F-43B0-50C87C228BF0}"/>
                </a:ext>
              </a:extLst>
            </p:cNvPr>
            <p:cNvSpPr/>
            <p:nvPr/>
          </p:nvSpPr>
          <p:spPr>
            <a:xfrm>
              <a:off x="4835763" y="3007750"/>
              <a:ext cx="79225" cy="170250"/>
            </a:xfrm>
            <a:custGeom>
              <a:avLst/>
              <a:gdLst/>
              <a:ahLst/>
              <a:cxnLst/>
              <a:rect l="l" t="t" r="r" b="b"/>
              <a:pathLst>
                <a:path w="3169" h="6810" extrusionOk="0">
                  <a:moveTo>
                    <a:pt x="727" y="0"/>
                  </a:moveTo>
                  <a:cubicBezTo>
                    <a:pt x="698" y="0"/>
                    <a:pt x="670" y="2"/>
                    <a:pt x="644" y="5"/>
                  </a:cubicBezTo>
                  <a:cubicBezTo>
                    <a:pt x="1" y="82"/>
                    <a:pt x="667" y="6809"/>
                    <a:pt x="667" y="6809"/>
                  </a:cubicBezTo>
                  <a:cubicBezTo>
                    <a:pt x="2253" y="6109"/>
                    <a:pt x="2998" y="5010"/>
                    <a:pt x="3085" y="2923"/>
                  </a:cubicBezTo>
                  <a:cubicBezTo>
                    <a:pt x="3168" y="920"/>
                    <a:pt x="1434" y="0"/>
                    <a:pt x="727" y="0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7684;p42">
              <a:extLst>
                <a:ext uri="{FF2B5EF4-FFF2-40B4-BE49-F238E27FC236}">
                  <a16:creationId xmlns:a16="http://schemas.microsoft.com/office/drawing/2014/main" id="{D919AFB3-462A-F18A-0059-96170B181AA1}"/>
                </a:ext>
              </a:extLst>
            </p:cNvPr>
            <p:cNvSpPr/>
            <p:nvPr/>
          </p:nvSpPr>
          <p:spPr>
            <a:xfrm>
              <a:off x="4819563" y="3211850"/>
              <a:ext cx="92275" cy="74575"/>
            </a:xfrm>
            <a:custGeom>
              <a:avLst/>
              <a:gdLst/>
              <a:ahLst/>
              <a:cxnLst/>
              <a:rect l="l" t="t" r="r" b="b"/>
              <a:pathLst>
                <a:path w="3691" h="2983" extrusionOk="0">
                  <a:moveTo>
                    <a:pt x="2801" y="0"/>
                  </a:moveTo>
                  <a:cubicBezTo>
                    <a:pt x="2249" y="0"/>
                    <a:pt x="1561" y="411"/>
                    <a:pt x="1561" y="411"/>
                  </a:cubicBezTo>
                  <a:cubicBezTo>
                    <a:pt x="1561" y="411"/>
                    <a:pt x="0" y="2115"/>
                    <a:pt x="1114" y="2840"/>
                  </a:cubicBezTo>
                  <a:cubicBezTo>
                    <a:pt x="1267" y="2939"/>
                    <a:pt x="1426" y="2983"/>
                    <a:pt x="1587" y="2983"/>
                  </a:cubicBezTo>
                  <a:cubicBezTo>
                    <a:pt x="2605" y="2983"/>
                    <a:pt x="3691" y="1223"/>
                    <a:pt x="3425" y="417"/>
                  </a:cubicBezTo>
                  <a:cubicBezTo>
                    <a:pt x="3322" y="104"/>
                    <a:pt x="3079" y="0"/>
                    <a:pt x="2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7685;p42">
              <a:extLst>
                <a:ext uri="{FF2B5EF4-FFF2-40B4-BE49-F238E27FC236}">
                  <a16:creationId xmlns:a16="http://schemas.microsoft.com/office/drawing/2014/main" id="{FD38DBAE-10C8-A5B3-C57E-65B3320FC012}"/>
                </a:ext>
              </a:extLst>
            </p:cNvPr>
            <p:cNvSpPr/>
            <p:nvPr/>
          </p:nvSpPr>
          <p:spPr>
            <a:xfrm>
              <a:off x="4636013" y="2971500"/>
              <a:ext cx="240750" cy="192700"/>
            </a:xfrm>
            <a:custGeom>
              <a:avLst/>
              <a:gdLst/>
              <a:ahLst/>
              <a:cxnLst/>
              <a:rect l="l" t="t" r="r" b="b"/>
              <a:pathLst>
                <a:path w="9630" h="7708" extrusionOk="0">
                  <a:moveTo>
                    <a:pt x="4089" y="1"/>
                  </a:moveTo>
                  <a:cubicBezTo>
                    <a:pt x="1862" y="1"/>
                    <a:pt x="34" y="1320"/>
                    <a:pt x="9" y="3469"/>
                  </a:cubicBezTo>
                  <a:cubicBezTo>
                    <a:pt x="0" y="4250"/>
                    <a:pt x="279" y="4505"/>
                    <a:pt x="279" y="4505"/>
                  </a:cubicBezTo>
                  <a:cubicBezTo>
                    <a:pt x="279" y="4505"/>
                    <a:pt x="1045" y="3392"/>
                    <a:pt x="1689" y="2930"/>
                  </a:cubicBezTo>
                  <a:cubicBezTo>
                    <a:pt x="2192" y="2569"/>
                    <a:pt x="2331" y="2496"/>
                    <a:pt x="2361" y="2496"/>
                  </a:cubicBezTo>
                  <a:cubicBezTo>
                    <a:pt x="2381" y="2496"/>
                    <a:pt x="2350" y="2530"/>
                    <a:pt x="2350" y="2530"/>
                  </a:cubicBezTo>
                  <a:cubicBezTo>
                    <a:pt x="2350" y="2530"/>
                    <a:pt x="2936" y="6296"/>
                    <a:pt x="7145" y="7381"/>
                  </a:cubicBezTo>
                  <a:cubicBezTo>
                    <a:pt x="8324" y="7688"/>
                    <a:pt x="8652" y="7708"/>
                    <a:pt x="8652" y="7708"/>
                  </a:cubicBezTo>
                  <a:cubicBezTo>
                    <a:pt x="8652" y="7708"/>
                    <a:pt x="9442" y="7467"/>
                    <a:pt x="9537" y="5298"/>
                  </a:cubicBezTo>
                  <a:cubicBezTo>
                    <a:pt x="9630" y="3127"/>
                    <a:pt x="9452" y="1059"/>
                    <a:pt x="5403" y="149"/>
                  </a:cubicBezTo>
                  <a:cubicBezTo>
                    <a:pt x="4957" y="49"/>
                    <a:pt x="4516" y="1"/>
                    <a:pt x="408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7686;p42">
              <a:extLst>
                <a:ext uri="{FF2B5EF4-FFF2-40B4-BE49-F238E27FC236}">
                  <a16:creationId xmlns:a16="http://schemas.microsoft.com/office/drawing/2014/main" id="{11D29D5D-9E1C-2CF4-11E2-B74A4C8EDDD6}"/>
                </a:ext>
              </a:extLst>
            </p:cNvPr>
            <p:cNvSpPr/>
            <p:nvPr/>
          </p:nvSpPr>
          <p:spPr>
            <a:xfrm>
              <a:off x="4812588" y="2996250"/>
              <a:ext cx="113400" cy="198550"/>
            </a:xfrm>
            <a:custGeom>
              <a:avLst/>
              <a:gdLst/>
              <a:ahLst/>
              <a:cxnLst/>
              <a:rect l="l" t="t" r="r" b="b"/>
              <a:pathLst>
                <a:path w="4536" h="7942" extrusionOk="0">
                  <a:moveTo>
                    <a:pt x="577" y="0"/>
                  </a:moveTo>
                  <a:cubicBezTo>
                    <a:pt x="0" y="0"/>
                    <a:pt x="1824" y="3612"/>
                    <a:pt x="1824" y="3612"/>
                  </a:cubicBezTo>
                  <a:cubicBezTo>
                    <a:pt x="1692" y="3785"/>
                    <a:pt x="1166" y="5823"/>
                    <a:pt x="1468" y="6735"/>
                  </a:cubicBezTo>
                  <a:cubicBezTo>
                    <a:pt x="1768" y="7646"/>
                    <a:pt x="1724" y="7865"/>
                    <a:pt x="1724" y="7865"/>
                  </a:cubicBezTo>
                  <a:cubicBezTo>
                    <a:pt x="1724" y="7865"/>
                    <a:pt x="1899" y="7942"/>
                    <a:pt x="2128" y="7942"/>
                  </a:cubicBezTo>
                  <a:cubicBezTo>
                    <a:pt x="2356" y="7942"/>
                    <a:pt x="2637" y="7866"/>
                    <a:pt x="2853" y="7564"/>
                  </a:cubicBezTo>
                  <a:cubicBezTo>
                    <a:pt x="3289" y="6959"/>
                    <a:pt x="4535" y="950"/>
                    <a:pt x="620" y="6"/>
                  </a:cubicBezTo>
                  <a:cubicBezTo>
                    <a:pt x="604" y="2"/>
                    <a:pt x="590" y="0"/>
                    <a:pt x="5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7687;p42">
              <a:extLst>
                <a:ext uri="{FF2B5EF4-FFF2-40B4-BE49-F238E27FC236}">
                  <a16:creationId xmlns:a16="http://schemas.microsoft.com/office/drawing/2014/main" id="{873A1EE1-CDAB-01B1-26A4-4880AA6B7774}"/>
                </a:ext>
              </a:extLst>
            </p:cNvPr>
            <p:cNvSpPr/>
            <p:nvPr/>
          </p:nvSpPr>
          <p:spPr>
            <a:xfrm>
              <a:off x="4806388" y="3194850"/>
              <a:ext cx="54300" cy="61675"/>
            </a:xfrm>
            <a:custGeom>
              <a:avLst/>
              <a:gdLst/>
              <a:ahLst/>
              <a:cxnLst/>
              <a:rect l="l" t="t" r="r" b="b"/>
              <a:pathLst>
                <a:path w="2172" h="2467" extrusionOk="0">
                  <a:moveTo>
                    <a:pt x="2171" y="870"/>
                  </a:moveTo>
                  <a:lnTo>
                    <a:pt x="2171" y="870"/>
                  </a:lnTo>
                  <a:cubicBezTo>
                    <a:pt x="2171" y="870"/>
                    <a:pt x="2171" y="870"/>
                    <a:pt x="2171" y="870"/>
                  </a:cubicBezTo>
                  <a:close/>
                  <a:moveTo>
                    <a:pt x="1999" y="0"/>
                  </a:moveTo>
                  <a:cubicBezTo>
                    <a:pt x="992" y="0"/>
                    <a:pt x="224" y="1698"/>
                    <a:pt x="34" y="2327"/>
                  </a:cubicBezTo>
                  <a:cubicBezTo>
                    <a:pt x="1" y="2433"/>
                    <a:pt x="40" y="2466"/>
                    <a:pt x="83" y="2466"/>
                  </a:cubicBezTo>
                  <a:cubicBezTo>
                    <a:pt x="114" y="2466"/>
                    <a:pt x="146" y="2449"/>
                    <a:pt x="154" y="2429"/>
                  </a:cubicBezTo>
                  <a:cubicBezTo>
                    <a:pt x="716" y="931"/>
                    <a:pt x="2138" y="870"/>
                    <a:pt x="2171" y="870"/>
                  </a:cubicBezTo>
                  <a:cubicBezTo>
                    <a:pt x="2171" y="870"/>
                    <a:pt x="2171" y="870"/>
                    <a:pt x="2171" y="870"/>
                  </a:cubicBezTo>
                  <a:lnTo>
                    <a:pt x="2171" y="870"/>
                  </a:lnTo>
                  <a:lnTo>
                    <a:pt x="2001" y="0"/>
                  </a:lnTo>
                  <a:cubicBezTo>
                    <a:pt x="2000" y="0"/>
                    <a:pt x="2000" y="0"/>
                    <a:pt x="1999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7688;p42">
              <a:extLst>
                <a:ext uri="{FF2B5EF4-FFF2-40B4-BE49-F238E27FC236}">
                  <a16:creationId xmlns:a16="http://schemas.microsoft.com/office/drawing/2014/main" id="{23E40C94-A311-55C1-16E6-D7CA6C6D01E0}"/>
                </a:ext>
              </a:extLst>
            </p:cNvPr>
            <p:cNvSpPr/>
            <p:nvPr/>
          </p:nvSpPr>
          <p:spPr>
            <a:xfrm>
              <a:off x="4666938" y="3030225"/>
              <a:ext cx="38100" cy="62675"/>
            </a:xfrm>
            <a:custGeom>
              <a:avLst/>
              <a:gdLst/>
              <a:ahLst/>
              <a:cxnLst/>
              <a:rect l="l" t="t" r="r" b="b"/>
              <a:pathLst>
                <a:path w="1524" h="2507" extrusionOk="0">
                  <a:moveTo>
                    <a:pt x="1523" y="1"/>
                  </a:moveTo>
                  <a:lnTo>
                    <a:pt x="1523" y="1"/>
                  </a:lnTo>
                  <a:cubicBezTo>
                    <a:pt x="0" y="407"/>
                    <a:pt x="25" y="2507"/>
                    <a:pt x="25" y="2507"/>
                  </a:cubicBezTo>
                  <a:lnTo>
                    <a:pt x="1523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7689;p42">
              <a:extLst>
                <a:ext uri="{FF2B5EF4-FFF2-40B4-BE49-F238E27FC236}">
                  <a16:creationId xmlns:a16="http://schemas.microsoft.com/office/drawing/2014/main" id="{B5041969-10D9-6D8E-BF0A-7B58E6B1510D}"/>
                </a:ext>
              </a:extLst>
            </p:cNvPr>
            <p:cNvSpPr/>
            <p:nvPr/>
          </p:nvSpPr>
          <p:spPr>
            <a:xfrm>
              <a:off x="4507613" y="3361725"/>
              <a:ext cx="357625" cy="179275"/>
            </a:xfrm>
            <a:custGeom>
              <a:avLst/>
              <a:gdLst/>
              <a:ahLst/>
              <a:cxnLst/>
              <a:rect l="l" t="t" r="r" b="b"/>
              <a:pathLst>
                <a:path w="14305" h="7171" extrusionOk="0">
                  <a:moveTo>
                    <a:pt x="1244" y="1"/>
                  </a:moveTo>
                  <a:lnTo>
                    <a:pt x="1" y="720"/>
                  </a:lnTo>
                  <a:lnTo>
                    <a:pt x="13008" y="7171"/>
                  </a:lnTo>
                  <a:lnTo>
                    <a:pt x="14304" y="6296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7690;p42">
              <a:extLst>
                <a:ext uri="{FF2B5EF4-FFF2-40B4-BE49-F238E27FC236}">
                  <a16:creationId xmlns:a16="http://schemas.microsoft.com/office/drawing/2014/main" id="{0A71E0E0-5EDF-4286-1C2A-6A2F87C4349B}"/>
                </a:ext>
              </a:extLst>
            </p:cNvPr>
            <p:cNvSpPr/>
            <p:nvPr/>
          </p:nvSpPr>
          <p:spPr>
            <a:xfrm>
              <a:off x="4858913" y="3402200"/>
              <a:ext cx="304300" cy="174125"/>
            </a:xfrm>
            <a:custGeom>
              <a:avLst/>
              <a:gdLst/>
              <a:ahLst/>
              <a:cxnLst/>
              <a:rect l="l" t="t" r="r" b="b"/>
              <a:pathLst>
                <a:path w="12172" h="6965" extrusionOk="0">
                  <a:moveTo>
                    <a:pt x="9777" y="1"/>
                  </a:moveTo>
                  <a:cubicBezTo>
                    <a:pt x="9777" y="1"/>
                    <a:pt x="3" y="4066"/>
                    <a:pt x="1" y="5104"/>
                  </a:cubicBezTo>
                  <a:lnTo>
                    <a:pt x="2720" y="6965"/>
                  </a:lnTo>
                  <a:lnTo>
                    <a:pt x="12172" y="615"/>
                  </a:lnTo>
                  <a:lnTo>
                    <a:pt x="97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7691;p42">
              <a:extLst>
                <a:ext uri="{FF2B5EF4-FFF2-40B4-BE49-F238E27FC236}">
                  <a16:creationId xmlns:a16="http://schemas.microsoft.com/office/drawing/2014/main" id="{4A1A0872-7AA2-D604-1F69-A0B38965034D}"/>
                </a:ext>
              </a:extLst>
            </p:cNvPr>
            <p:cNvSpPr/>
            <p:nvPr/>
          </p:nvSpPr>
          <p:spPr>
            <a:xfrm>
              <a:off x="4832163" y="3519075"/>
              <a:ext cx="94925" cy="30900"/>
            </a:xfrm>
            <a:custGeom>
              <a:avLst/>
              <a:gdLst/>
              <a:ahLst/>
              <a:cxnLst/>
              <a:rect l="l" t="t" r="r" b="b"/>
              <a:pathLst>
                <a:path w="3797" h="1236" extrusionOk="0">
                  <a:moveTo>
                    <a:pt x="1320" y="1"/>
                  </a:moveTo>
                  <a:lnTo>
                    <a:pt x="149" y="132"/>
                  </a:lnTo>
                  <a:cubicBezTo>
                    <a:pt x="149" y="132"/>
                    <a:pt x="1" y="1068"/>
                    <a:pt x="1923" y="1217"/>
                  </a:cubicBezTo>
                  <a:cubicBezTo>
                    <a:pt x="2088" y="1230"/>
                    <a:pt x="2237" y="1236"/>
                    <a:pt x="2371" y="1236"/>
                  </a:cubicBezTo>
                  <a:cubicBezTo>
                    <a:pt x="3797" y="1236"/>
                    <a:pt x="3562" y="581"/>
                    <a:pt x="3562" y="581"/>
                  </a:cubicBezTo>
                  <a:lnTo>
                    <a:pt x="1320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7692;p42">
              <a:extLst>
                <a:ext uri="{FF2B5EF4-FFF2-40B4-BE49-F238E27FC236}">
                  <a16:creationId xmlns:a16="http://schemas.microsoft.com/office/drawing/2014/main" id="{94D474E5-2E79-AADC-3235-9F98C9F59665}"/>
                </a:ext>
              </a:extLst>
            </p:cNvPr>
            <p:cNvSpPr/>
            <p:nvPr/>
          </p:nvSpPr>
          <p:spPr>
            <a:xfrm>
              <a:off x="4393913" y="3359750"/>
              <a:ext cx="778575" cy="578625"/>
            </a:xfrm>
            <a:custGeom>
              <a:avLst/>
              <a:gdLst/>
              <a:ahLst/>
              <a:cxnLst/>
              <a:rect l="l" t="t" r="r" b="b"/>
              <a:pathLst>
                <a:path w="31143" h="23145" extrusionOk="0">
                  <a:moveTo>
                    <a:pt x="3535" y="0"/>
                  </a:moveTo>
                  <a:lnTo>
                    <a:pt x="1" y="16145"/>
                  </a:lnTo>
                  <a:cubicBezTo>
                    <a:pt x="1" y="16145"/>
                    <a:pt x="13218" y="22517"/>
                    <a:pt x="14212" y="23019"/>
                  </a:cubicBezTo>
                  <a:cubicBezTo>
                    <a:pt x="14388" y="23108"/>
                    <a:pt x="14588" y="23144"/>
                    <a:pt x="14798" y="23144"/>
                  </a:cubicBezTo>
                  <a:cubicBezTo>
                    <a:pt x="15778" y="23144"/>
                    <a:pt x="16979" y="22354"/>
                    <a:pt x="16979" y="22354"/>
                  </a:cubicBezTo>
                  <a:lnTo>
                    <a:pt x="21212" y="20226"/>
                  </a:lnTo>
                  <a:lnTo>
                    <a:pt x="27182" y="17222"/>
                  </a:lnTo>
                  <a:lnTo>
                    <a:pt x="29567" y="8120"/>
                  </a:lnTo>
                  <a:lnTo>
                    <a:pt x="31143" y="1720"/>
                  </a:lnTo>
                  <a:lnTo>
                    <a:pt x="21093" y="6956"/>
                  </a:lnTo>
                  <a:cubicBezTo>
                    <a:pt x="21093" y="6956"/>
                    <a:pt x="21329" y="7610"/>
                    <a:pt x="19903" y="7610"/>
                  </a:cubicBezTo>
                  <a:cubicBezTo>
                    <a:pt x="19769" y="7610"/>
                    <a:pt x="19619" y="7604"/>
                    <a:pt x="19454" y="7592"/>
                  </a:cubicBezTo>
                  <a:cubicBezTo>
                    <a:pt x="17533" y="7443"/>
                    <a:pt x="17680" y="6506"/>
                    <a:pt x="17680" y="6506"/>
                  </a:cubicBezTo>
                  <a:lnTo>
                    <a:pt x="3535" y="0"/>
                  </a:lnTo>
                  <a:close/>
                </a:path>
              </a:pathLst>
            </a:custGeom>
            <a:solidFill>
              <a:srgbClr val="86D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7693;p42">
              <a:extLst>
                <a:ext uri="{FF2B5EF4-FFF2-40B4-BE49-F238E27FC236}">
                  <a16:creationId xmlns:a16="http://schemas.microsoft.com/office/drawing/2014/main" id="{BFFFE89D-0190-AA95-1D86-9DFAD605B567}"/>
                </a:ext>
              </a:extLst>
            </p:cNvPr>
            <p:cNvSpPr/>
            <p:nvPr/>
          </p:nvSpPr>
          <p:spPr>
            <a:xfrm>
              <a:off x="4411813" y="3460925"/>
              <a:ext cx="64300" cy="52875"/>
            </a:xfrm>
            <a:custGeom>
              <a:avLst/>
              <a:gdLst/>
              <a:ahLst/>
              <a:cxnLst/>
              <a:rect l="l" t="t" r="r" b="b"/>
              <a:pathLst>
                <a:path w="2572" h="2115" extrusionOk="0">
                  <a:moveTo>
                    <a:pt x="609" y="0"/>
                  </a:moveTo>
                  <a:cubicBezTo>
                    <a:pt x="179" y="0"/>
                    <a:pt x="5" y="450"/>
                    <a:pt x="3" y="992"/>
                  </a:cubicBezTo>
                  <a:cubicBezTo>
                    <a:pt x="0" y="1711"/>
                    <a:pt x="1892" y="2115"/>
                    <a:pt x="1892" y="2115"/>
                  </a:cubicBezTo>
                  <a:cubicBezTo>
                    <a:pt x="1892" y="2115"/>
                    <a:pt x="2572" y="1876"/>
                    <a:pt x="2344" y="1434"/>
                  </a:cubicBezTo>
                  <a:cubicBezTo>
                    <a:pt x="2148" y="1051"/>
                    <a:pt x="1700" y="478"/>
                    <a:pt x="1115" y="156"/>
                  </a:cubicBezTo>
                  <a:cubicBezTo>
                    <a:pt x="917" y="48"/>
                    <a:pt x="749" y="0"/>
                    <a:pt x="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7694;p42">
              <a:extLst>
                <a:ext uri="{FF2B5EF4-FFF2-40B4-BE49-F238E27FC236}">
                  <a16:creationId xmlns:a16="http://schemas.microsoft.com/office/drawing/2014/main" id="{E1C2F611-4447-BE79-A9FF-46166CD742EB}"/>
                </a:ext>
              </a:extLst>
            </p:cNvPr>
            <p:cNvSpPr/>
            <p:nvPr/>
          </p:nvSpPr>
          <p:spPr>
            <a:xfrm>
              <a:off x="4421188" y="3492150"/>
              <a:ext cx="47675" cy="22275"/>
            </a:xfrm>
            <a:custGeom>
              <a:avLst/>
              <a:gdLst/>
              <a:ahLst/>
              <a:cxnLst/>
              <a:rect l="l" t="t" r="r" b="b"/>
              <a:pathLst>
                <a:path w="1907" h="891" extrusionOk="0">
                  <a:moveTo>
                    <a:pt x="89" y="0"/>
                  </a:moveTo>
                  <a:cubicBezTo>
                    <a:pt x="32" y="0"/>
                    <a:pt x="0" y="16"/>
                    <a:pt x="3" y="51"/>
                  </a:cubicBezTo>
                  <a:cubicBezTo>
                    <a:pt x="3" y="51"/>
                    <a:pt x="1442" y="803"/>
                    <a:pt x="1680" y="877"/>
                  </a:cubicBezTo>
                  <a:cubicBezTo>
                    <a:pt x="1709" y="887"/>
                    <a:pt x="1735" y="891"/>
                    <a:pt x="1756" y="891"/>
                  </a:cubicBezTo>
                  <a:cubicBezTo>
                    <a:pt x="1907" y="891"/>
                    <a:pt x="1875" y="689"/>
                    <a:pt x="1826" y="641"/>
                  </a:cubicBezTo>
                  <a:cubicBezTo>
                    <a:pt x="1778" y="593"/>
                    <a:pt x="446" y="0"/>
                    <a:pt x="89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7695;p42">
              <a:extLst>
                <a:ext uri="{FF2B5EF4-FFF2-40B4-BE49-F238E27FC236}">
                  <a16:creationId xmlns:a16="http://schemas.microsoft.com/office/drawing/2014/main" id="{E06B1397-3758-7E13-08EF-702783CE7C45}"/>
                </a:ext>
              </a:extLst>
            </p:cNvPr>
            <p:cNvSpPr/>
            <p:nvPr/>
          </p:nvSpPr>
          <p:spPr>
            <a:xfrm>
              <a:off x="4814013" y="3583325"/>
              <a:ext cx="110150" cy="339400"/>
            </a:xfrm>
            <a:custGeom>
              <a:avLst/>
              <a:gdLst/>
              <a:ahLst/>
              <a:cxnLst/>
              <a:rect l="l" t="t" r="r" b="b"/>
              <a:pathLst>
                <a:path w="4406" h="13576" extrusionOk="0">
                  <a:moveTo>
                    <a:pt x="3692" y="0"/>
                  </a:moveTo>
                  <a:lnTo>
                    <a:pt x="0" y="13576"/>
                  </a:lnTo>
                  <a:lnTo>
                    <a:pt x="4405" y="11280"/>
                  </a:lnTo>
                  <a:lnTo>
                    <a:pt x="3175" y="9659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7696;p42">
              <a:extLst>
                <a:ext uri="{FF2B5EF4-FFF2-40B4-BE49-F238E27FC236}">
                  <a16:creationId xmlns:a16="http://schemas.microsoft.com/office/drawing/2014/main" id="{3E853A5E-A081-6846-B2C8-9AA9318263F8}"/>
                </a:ext>
              </a:extLst>
            </p:cNvPr>
            <p:cNvSpPr/>
            <p:nvPr/>
          </p:nvSpPr>
          <p:spPr>
            <a:xfrm>
              <a:off x="5073413" y="3562675"/>
              <a:ext cx="59650" cy="227625"/>
            </a:xfrm>
            <a:custGeom>
              <a:avLst/>
              <a:gdLst/>
              <a:ahLst/>
              <a:cxnLst/>
              <a:rect l="l" t="t" r="r" b="b"/>
              <a:pathLst>
                <a:path w="2386" h="9105" extrusionOk="0">
                  <a:moveTo>
                    <a:pt x="2385" y="1"/>
                  </a:moveTo>
                  <a:cubicBezTo>
                    <a:pt x="2385" y="1"/>
                    <a:pt x="1434" y="314"/>
                    <a:pt x="1035" y="1119"/>
                  </a:cubicBezTo>
                  <a:cubicBezTo>
                    <a:pt x="909" y="1374"/>
                    <a:pt x="917" y="2020"/>
                    <a:pt x="917" y="2020"/>
                  </a:cubicBezTo>
                  <a:cubicBezTo>
                    <a:pt x="917" y="2020"/>
                    <a:pt x="374" y="2411"/>
                    <a:pt x="499" y="2976"/>
                  </a:cubicBezTo>
                  <a:cubicBezTo>
                    <a:pt x="623" y="3540"/>
                    <a:pt x="891" y="3947"/>
                    <a:pt x="891" y="3947"/>
                  </a:cubicBezTo>
                  <a:lnTo>
                    <a:pt x="0" y="9104"/>
                  </a:lnTo>
                  <a:lnTo>
                    <a:pt x="0" y="9104"/>
                  </a:lnTo>
                  <a:lnTo>
                    <a:pt x="2385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7697;p42">
              <a:extLst>
                <a:ext uri="{FF2B5EF4-FFF2-40B4-BE49-F238E27FC236}">
                  <a16:creationId xmlns:a16="http://schemas.microsoft.com/office/drawing/2014/main" id="{9522413B-39CD-C735-E2F3-85FB1E335A96}"/>
                </a:ext>
              </a:extLst>
            </p:cNvPr>
            <p:cNvSpPr/>
            <p:nvPr/>
          </p:nvSpPr>
          <p:spPr>
            <a:xfrm>
              <a:off x="4403988" y="3558575"/>
              <a:ext cx="31150" cy="102875"/>
            </a:xfrm>
            <a:custGeom>
              <a:avLst/>
              <a:gdLst/>
              <a:ahLst/>
              <a:cxnLst/>
              <a:rect l="l" t="t" r="r" b="b"/>
              <a:pathLst>
                <a:path w="1246" h="4115" extrusionOk="0">
                  <a:moveTo>
                    <a:pt x="330" y="1"/>
                  </a:moveTo>
                  <a:lnTo>
                    <a:pt x="330" y="1"/>
                  </a:lnTo>
                  <a:cubicBezTo>
                    <a:pt x="8" y="680"/>
                    <a:pt x="0" y="3316"/>
                    <a:pt x="476" y="4115"/>
                  </a:cubicBezTo>
                  <a:lnTo>
                    <a:pt x="1246" y="682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7698;p42">
              <a:extLst>
                <a:ext uri="{FF2B5EF4-FFF2-40B4-BE49-F238E27FC236}">
                  <a16:creationId xmlns:a16="http://schemas.microsoft.com/office/drawing/2014/main" id="{4D10ACA4-670C-BAD2-3D59-0114BC782129}"/>
                </a:ext>
              </a:extLst>
            </p:cNvPr>
            <p:cNvSpPr/>
            <p:nvPr/>
          </p:nvSpPr>
          <p:spPr>
            <a:xfrm>
              <a:off x="4407888" y="3558575"/>
              <a:ext cx="27300" cy="102875"/>
            </a:xfrm>
            <a:custGeom>
              <a:avLst/>
              <a:gdLst/>
              <a:ahLst/>
              <a:cxnLst/>
              <a:rect l="l" t="t" r="r" b="b"/>
              <a:pathLst>
                <a:path w="1092" h="4115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5" y="1"/>
                    <a:pt x="1" y="285"/>
                    <a:pt x="325" y="777"/>
                  </a:cubicBezTo>
                  <a:cubicBezTo>
                    <a:pt x="449" y="966"/>
                    <a:pt x="687" y="1162"/>
                    <a:pt x="687" y="1162"/>
                  </a:cubicBezTo>
                  <a:lnTo>
                    <a:pt x="321" y="4115"/>
                  </a:lnTo>
                  <a:lnTo>
                    <a:pt x="1091" y="682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7699;p42">
              <a:extLst>
                <a:ext uri="{FF2B5EF4-FFF2-40B4-BE49-F238E27FC236}">
                  <a16:creationId xmlns:a16="http://schemas.microsoft.com/office/drawing/2014/main" id="{0CB7F8CF-F3DD-ED75-9AE5-D328996A9800}"/>
                </a:ext>
              </a:extLst>
            </p:cNvPr>
            <p:cNvSpPr/>
            <p:nvPr/>
          </p:nvSpPr>
          <p:spPr>
            <a:xfrm>
              <a:off x="4397863" y="3536600"/>
              <a:ext cx="60825" cy="40400"/>
            </a:xfrm>
            <a:custGeom>
              <a:avLst/>
              <a:gdLst/>
              <a:ahLst/>
              <a:cxnLst/>
              <a:rect l="l" t="t" r="r" b="b"/>
              <a:pathLst>
                <a:path w="2433" h="1616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800"/>
                    <a:pt x="303" y="1494"/>
                    <a:pt x="1343" y="1610"/>
                  </a:cubicBezTo>
                  <a:cubicBezTo>
                    <a:pt x="1375" y="1614"/>
                    <a:pt x="1405" y="1616"/>
                    <a:pt x="1436" y="1616"/>
                  </a:cubicBezTo>
                  <a:cubicBezTo>
                    <a:pt x="1779" y="1616"/>
                    <a:pt x="2063" y="1405"/>
                    <a:pt x="2240" y="1232"/>
                  </a:cubicBezTo>
                  <a:cubicBezTo>
                    <a:pt x="2363" y="1112"/>
                    <a:pt x="2432" y="1010"/>
                    <a:pt x="2432" y="1010"/>
                  </a:cubicBezTo>
                  <a:cubicBezTo>
                    <a:pt x="2432" y="1010"/>
                    <a:pt x="1540" y="857"/>
                    <a:pt x="1010" y="563"/>
                  </a:cubicBezTo>
                  <a:cubicBezTo>
                    <a:pt x="359" y="2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7700;p42">
              <a:extLst>
                <a:ext uri="{FF2B5EF4-FFF2-40B4-BE49-F238E27FC236}">
                  <a16:creationId xmlns:a16="http://schemas.microsoft.com/office/drawing/2014/main" id="{D85DC833-8019-624C-12E8-93790509A9B6}"/>
                </a:ext>
              </a:extLst>
            </p:cNvPr>
            <p:cNvSpPr/>
            <p:nvPr/>
          </p:nvSpPr>
          <p:spPr>
            <a:xfrm>
              <a:off x="4413288" y="3547725"/>
              <a:ext cx="45350" cy="20175"/>
            </a:xfrm>
            <a:custGeom>
              <a:avLst/>
              <a:gdLst/>
              <a:ahLst/>
              <a:cxnLst/>
              <a:rect l="l" t="t" r="r" b="b"/>
              <a:pathLst>
                <a:path w="1814" h="807" extrusionOk="0">
                  <a:moveTo>
                    <a:pt x="122" y="1"/>
                  </a:moveTo>
                  <a:cubicBezTo>
                    <a:pt x="1" y="1"/>
                    <a:pt x="444" y="389"/>
                    <a:pt x="893" y="603"/>
                  </a:cubicBezTo>
                  <a:cubicBezTo>
                    <a:pt x="1249" y="771"/>
                    <a:pt x="1435" y="807"/>
                    <a:pt x="1530" y="807"/>
                  </a:cubicBezTo>
                  <a:cubicBezTo>
                    <a:pt x="1603" y="807"/>
                    <a:pt x="1622" y="786"/>
                    <a:pt x="1622" y="786"/>
                  </a:cubicBezTo>
                  <a:cubicBezTo>
                    <a:pt x="1745" y="666"/>
                    <a:pt x="1814" y="564"/>
                    <a:pt x="1814" y="564"/>
                  </a:cubicBezTo>
                  <a:cubicBezTo>
                    <a:pt x="1814" y="564"/>
                    <a:pt x="922" y="410"/>
                    <a:pt x="392" y="117"/>
                  </a:cubicBezTo>
                  <a:cubicBezTo>
                    <a:pt x="243" y="35"/>
                    <a:pt x="158" y="1"/>
                    <a:pt x="122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7701;p42">
              <a:extLst>
                <a:ext uri="{FF2B5EF4-FFF2-40B4-BE49-F238E27FC236}">
                  <a16:creationId xmlns:a16="http://schemas.microsoft.com/office/drawing/2014/main" id="{D1EC3BD1-E5CC-6F24-F4A9-FFDAFC89ECBE}"/>
                </a:ext>
              </a:extLst>
            </p:cNvPr>
            <p:cNvSpPr/>
            <p:nvPr/>
          </p:nvSpPr>
          <p:spPr>
            <a:xfrm>
              <a:off x="4391388" y="3512825"/>
              <a:ext cx="90900" cy="49750"/>
            </a:xfrm>
            <a:custGeom>
              <a:avLst/>
              <a:gdLst/>
              <a:ahLst/>
              <a:cxnLst/>
              <a:rect l="l" t="t" r="r" b="b"/>
              <a:pathLst>
                <a:path w="3636" h="1990" extrusionOk="0">
                  <a:moveTo>
                    <a:pt x="576" y="1"/>
                  </a:moveTo>
                  <a:cubicBezTo>
                    <a:pt x="508" y="1"/>
                    <a:pt x="446" y="11"/>
                    <a:pt x="392" y="33"/>
                  </a:cubicBezTo>
                  <a:cubicBezTo>
                    <a:pt x="1" y="190"/>
                    <a:pt x="260" y="951"/>
                    <a:pt x="260" y="951"/>
                  </a:cubicBezTo>
                  <a:cubicBezTo>
                    <a:pt x="260" y="951"/>
                    <a:pt x="618" y="1152"/>
                    <a:pt x="1269" y="1513"/>
                  </a:cubicBezTo>
                  <a:cubicBezTo>
                    <a:pt x="1656" y="1727"/>
                    <a:pt x="2254" y="1989"/>
                    <a:pt x="2726" y="1989"/>
                  </a:cubicBezTo>
                  <a:cubicBezTo>
                    <a:pt x="2899" y="1989"/>
                    <a:pt x="3055" y="1954"/>
                    <a:pt x="3177" y="1869"/>
                  </a:cubicBezTo>
                  <a:cubicBezTo>
                    <a:pt x="3635" y="1551"/>
                    <a:pt x="2993" y="1060"/>
                    <a:pt x="2277" y="699"/>
                  </a:cubicBezTo>
                  <a:cubicBezTo>
                    <a:pt x="1660" y="388"/>
                    <a:pt x="998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7702;p42">
              <a:extLst>
                <a:ext uri="{FF2B5EF4-FFF2-40B4-BE49-F238E27FC236}">
                  <a16:creationId xmlns:a16="http://schemas.microsoft.com/office/drawing/2014/main" id="{800E8994-C4E5-8017-EAA4-20FFD8EB85F1}"/>
                </a:ext>
              </a:extLst>
            </p:cNvPr>
            <p:cNvSpPr/>
            <p:nvPr/>
          </p:nvSpPr>
          <p:spPr>
            <a:xfrm>
              <a:off x="4419338" y="3522125"/>
              <a:ext cx="57425" cy="28025"/>
            </a:xfrm>
            <a:custGeom>
              <a:avLst/>
              <a:gdLst/>
              <a:ahLst/>
              <a:cxnLst/>
              <a:rect l="l" t="t" r="r" b="b"/>
              <a:pathLst>
                <a:path w="2297" h="1121" extrusionOk="0">
                  <a:moveTo>
                    <a:pt x="1" y="0"/>
                  </a:moveTo>
                  <a:cubicBezTo>
                    <a:pt x="202" y="329"/>
                    <a:pt x="1895" y="1118"/>
                    <a:pt x="2096" y="1121"/>
                  </a:cubicBezTo>
                  <a:cubicBezTo>
                    <a:pt x="2296" y="1121"/>
                    <a:pt x="2006" y="882"/>
                    <a:pt x="1805" y="663"/>
                  </a:cubicBezTo>
                  <a:cubicBezTo>
                    <a:pt x="1605" y="44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7703;p42">
              <a:extLst>
                <a:ext uri="{FF2B5EF4-FFF2-40B4-BE49-F238E27FC236}">
                  <a16:creationId xmlns:a16="http://schemas.microsoft.com/office/drawing/2014/main" id="{22473344-4638-A471-E1B3-C9F3E630D54E}"/>
                </a:ext>
              </a:extLst>
            </p:cNvPr>
            <p:cNvSpPr/>
            <p:nvPr/>
          </p:nvSpPr>
          <p:spPr>
            <a:xfrm>
              <a:off x="4396438" y="3485675"/>
              <a:ext cx="96475" cy="59625"/>
            </a:xfrm>
            <a:custGeom>
              <a:avLst/>
              <a:gdLst/>
              <a:ahLst/>
              <a:cxnLst/>
              <a:rect l="l" t="t" r="r" b="b"/>
              <a:pathLst>
                <a:path w="3859" h="2385" extrusionOk="0">
                  <a:moveTo>
                    <a:pt x="595" y="0"/>
                  </a:moveTo>
                  <a:cubicBezTo>
                    <a:pt x="307" y="0"/>
                    <a:pt x="1" y="730"/>
                    <a:pt x="190" y="1119"/>
                  </a:cubicBezTo>
                  <a:cubicBezTo>
                    <a:pt x="383" y="1520"/>
                    <a:pt x="2728" y="2341"/>
                    <a:pt x="2988" y="2383"/>
                  </a:cubicBezTo>
                  <a:cubicBezTo>
                    <a:pt x="2994" y="2384"/>
                    <a:pt x="3000" y="2384"/>
                    <a:pt x="3006" y="2384"/>
                  </a:cubicBezTo>
                  <a:cubicBezTo>
                    <a:pt x="3277" y="2384"/>
                    <a:pt x="3858" y="1569"/>
                    <a:pt x="2904" y="1138"/>
                  </a:cubicBezTo>
                  <a:cubicBezTo>
                    <a:pt x="1926" y="695"/>
                    <a:pt x="618" y="2"/>
                    <a:pt x="618" y="2"/>
                  </a:cubicBezTo>
                  <a:cubicBezTo>
                    <a:pt x="610" y="1"/>
                    <a:pt x="603" y="0"/>
                    <a:pt x="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7704;p42">
              <a:extLst>
                <a:ext uri="{FF2B5EF4-FFF2-40B4-BE49-F238E27FC236}">
                  <a16:creationId xmlns:a16="http://schemas.microsoft.com/office/drawing/2014/main" id="{2A3C6ACA-90C8-3EF8-BFFA-2679E467B3CD}"/>
                </a:ext>
              </a:extLst>
            </p:cNvPr>
            <p:cNvSpPr/>
            <p:nvPr/>
          </p:nvSpPr>
          <p:spPr>
            <a:xfrm>
              <a:off x="5095438" y="3621300"/>
              <a:ext cx="58225" cy="27350"/>
            </a:xfrm>
            <a:custGeom>
              <a:avLst/>
              <a:gdLst/>
              <a:ahLst/>
              <a:cxnLst/>
              <a:rect l="l" t="t" r="r" b="b"/>
              <a:pathLst>
                <a:path w="2329" h="1094" extrusionOk="0">
                  <a:moveTo>
                    <a:pt x="2043" y="0"/>
                  </a:moveTo>
                  <a:lnTo>
                    <a:pt x="2043" y="0"/>
                  </a:lnTo>
                  <a:cubicBezTo>
                    <a:pt x="2043" y="0"/>
                    <a:pt x="0" y="281"/>
                    <a:pt x="126" y="696"/>
                  </a:cubicBezTo>
                  <a:cubicBezTo>
                    <a:pt x="206" y="959"/>
                    <a:pt x="606" y="1094"/>
                    <a:pt x="1035" y="1094"/>
                  </a:cubicBezTo>
                  <a:cubicBezTo>
                    <a:pt x="1283" y="1094"/>
                    <a:pt x="1542" y="1048"/>
                    <a:pt x="1753" y="956"/>
                  </a:cubicBezTo>
                  <a:cubicBezTo>
                    <a:pt x="2328" y="703"/>
                    <a:pt x="2234" y="384"/>
                    <a:pt x="2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7705;p42">
              <a:extLst>
                <a:ext uri="{FF2B5EF4-FFF2-40B4-BE49-F238E27FC236}">
                  <a16:creationId xmlns:a16="http://schemas.microsoft.com/office/drawing/2014/main" id="{E26FFBA3-6411-37EB-6DF9-0292BFD479DE}"/>
                </a:ext>
              </a:extLst>
            </p:cNvPr>
            <p:cNvSpPr/>
            <p:nvPr/>
          </p:nvSpPr>
          <p:spPr>
            <a:xfrm>
              <a:off x="5098588" y="3625950"/>
              <a:ext cx="44150" cy="15525"/>
            </a:xfrm>
            <a:custGeom>
              <a:avLst/>
              <a:gdLst/>
              <a:ahLst/>
              <a:cxnLst/>
              <a:rect l="l" t="t" r="r" b="b"/>
              <a:pathLst>
                <a:path w="1766" h="621" extrusionOk="0">
                  <a:moveTo>
                    <a:pt x="1572" y="1"/>
                  </a:moveTo>
                  <a:cubicBezTo>
                    <a:pt x="1201" y="1"/>
                    <a:pt x="0" y="510"/>
                    <a:pt x="0" y="510"/>
                  </a:cubicBezTo>
                  <a:cubicBezTo>
                    <a:pt x="0" y="510"/>
                    <a:pt x="219" y="621"/>
                    <a:pt x="491" y="621"/>
                  </a:cubicBezTo>
                  <a:cubicBezTo>
                    <a:pt x="551" y="621"/>
                    <a:pt x="614" y="615"/>
                    <a:pt x="678" y="602"/>
                  </a:cubicBezTo>
                  <a:cubicBezTo>
                    <a:pt x="1029" y="526"/>
                    <a:pt x="1766" y="237"/>
                    <a:pt x="1675" y="38"/>
                  </a:cubicBezTo>
                  <a:cubicBezTo>
                    <a:pt x="1663" y="12"/>
                    <a:pt x="1627" y="1"/>
                    <a:pt x="1572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7706;p42">
              <a:extLst>
                <a:ext uri="{FF2B5EF4-FFF2-40B4-BE49-F238E27FC236}">
                  <a16:creationId xmlns:a16="http://schemas.microsoft.com/office/drawing/2014/main" id="{B3EDBB23-70B4-4C65-5799-E0FABBA9343C}"/>
                </a:ext>
              </a:extLst>
            </p:cNvPr>
            <p:cNvSpPr/>
            <p:nvPr/>
          </p:nvSpPr>
          <p:spPr>
            <a:xfrm>
              <a:off x="5076313" y="3592025"/>
              <a:ext cx="83825" cy="46575"/>
            </a:xfrm>
            <a:custGeom>
              <a:avLst/>
              <a:gdLst/>
              <a:ahLst/>
              <a:cxnLst/>
              <a:rect l="l" t="t" r="r" b="b"/>
              <a:pathLst>
                <a:path w="3353" h="1863" extrusionOk="0">
                  <a:moveTo>
                    <a:pt x="3085" y="0"/>
                  </a:moveTo>
                  <a:cubicBezTo>
                    <a:pt x="2666" y="0"/>
                    <a:pt x="801" y="846"/>
                    <a:pt x="801" y="846"/>
                  </a:cubicBezTo>
                  <a:cubicBezTo>
                    <a:pt x="513" y="1006"/>
                    <a:pt x="1" y="1545"/>
                    <a:pt x="383" y="1802"/>
                  </a:cubicBezTo>
                  <a:cubicBezTo>
                    <a:pt x="445" y="1845"/>
                    <a:pt x="559" y="1863"/>
                    <a:pt x="705" y="1863"/>
                  </a:cubicBezTo>
                  <a:cubicBezTo>
                    <a:pt x="1451" y="1863"/>
                    <a:pt x="3057" y="1390"/>
                    <a:pt x="3192" y="1204"/>
                  </a:cubicBezTo>
                  <a:cubicBezTo>
                    <a:pt x="3352" y="982"/>
                    <a:pt x="3292" y="215"/>
                    <a:pt x="3163" y="24"/>
                  </a:cubicBezTo>
                  <a:cubicBezTo>
                    <a:pt x="3152" y="8"/>
                    <a:pt x="3125" y="0"/>
                    <a:pt x="3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7707;p42">
              <a:extLst>
                <a:ext uri="{FF2B5EF4-FFF2-40B4-BE49-F238E27FC236}">
                  <a16:creationId xmlns:a16="http://schemas.microsoft.com/office/drawing/2014/main" id="{5A742FCA-414F-653A-ED49-556DBA8170EA}"/>
                </a:ext>
              </a:extLst>
            </p:cNvPr>
            <p:cNvSpPr/>
            <p:nvPr/>
          </p:nvSpPr>
          <p:spPr>
            <a:xfrm>
              <a:off x="5086888" y="3594000"/>
              <a:ext cx="65575" cy="30500"/>
            </a:xfrm>
            <a:custGeom>
              <a:avLst/>
              <a:gdLst/>
              <a:ahLst/>
              <a:cxnLst/>
              <a:rect l="l" t="t" r="r" b="b"/>
              <a:pathLst>
                <a:path w="2623" h="1220" extrusionOk="0">
                  <a:moveTo>
                    <a:pt x="2623" y="1"/>
                  </a:moveTo>
                  <a:lnTo>
                    <a:pt x="378" y="767"/>
                  </a:lnTo>
                  <a:cubicBezTo>
                    <a:pt x="9" y="878"/>
                    <a:pt x="0" y="1219"/>
                    <a:pt x="391" y="1219"/>
                  </a:cubicBezTo>
                  <a:cubicBezTo>
                    <a:pt x="398" y="1219"/>
                    <a:pt x="406" y="1219"/>
                    <a:pt x="414" y="1219"/>
                  </a:cubicBezTo>
                  <a:cubicBezTo>
                    <a:pt x="827" y="1205"/>
                    <a:pt x="2360" y="796"/>
                    <a:pt x="2623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7708;p42">
              <a:extLst>
                <a:ext uri="{FF2B5EF4-FFF2-40B4-BE49-F238E27FC236}">
                  <a16:creationId xmlns:a16="http://schemas.microsoft.com/office/drawing/2014/main" id="{2EFD6B7D-EDBC-41D4-810A-4516286DBF0E}"/>
                </a:ext>
              </a:extLst>
            </p:cNvPr>
            <p:cNvSpPr/>
            <p:nvPr/>
          </p:nvSpPr>
          <p:spPr>
            <a:xfrm>
              <a:off x="5089238" y="3566950"/>
              <a:ext cx="68600" cy="51750"/>
            </a:xfrm>
            <a:custGeom>
              <a:avLst/>
              <a:gdLst/>
              <a:ahLst/>
              <a:cxnLst/>
              <a:rect l="l" t="t" r="r" b="b"/>
              <a:pathLst>
                <a:path w="2744" h="2070" extrusionOk="0">
                  <a:moveTo>
                    <a:pt x="2437" y="1"/>
                  </a:moveTo>
                  <a:cubicBezTo>
                    <a:pt x="2153" y="1"/>
                    <a:pt x="0" y="1355"/>
                    <a:pt x="59" y="1880"/>
                  </a:cubicBezTo>
                  <a:cubicBezTo>
                    <a:pt x="75" y="2018"/>
                    <a:pt x="192" y="2069"/>
                    <a:pt x="365" y="2069"/>
                  </a:cubicBezTo>
                  <a:cubicBezTo>
                    <a:pt x="671" y="2069"/>
                    <a:pt x="1152" y="1910"/>
                    <a:pt x="1559" y="1790"/>
                  </a:cubicBezTo>
                  <a:cubicBezTo>
                    <a:pt x="2198" y="1600"/>
                    <a:pt x="2550" y="1345"/>
                    <a:pt x="2646" y="1027"/>
                  </a:cubicBezTo>
                  <a:cubicBezTo>
                    <a:pt x="2743" y="709"/>
                    <a:pt x="2618" y="101"/>
                    <a:pt x="2459" y="5"/>
                  </a:cubicBezTo>
                  <a:cubicBezTo>
                    <a:pt x="2454" y="2"/>
                    <a:pt x="2447" y="1"/>
                    <a:pt x="2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7709;p42">
              <a:extLst>
                <a:ext uri="{FF2B5EF4-FFF2-40B4-BE49-F238E27FC236}">
                  <a16:creationId xmlns:a16="http://schemas.microsoft.com/office/drawing/2014/main" id="{F49DB1E8-6E72-7C7D-4CE4-52A1195874C1}"/>
                </a:ext>
              </a:extLst>
            </p:cNvPr>
            <p:cNvSpPr/>
            <p:nvPr/>
          </p:nvSpPr>
          <p:spPr>
            <a:xfrm>
              <a:off x="5110063" y="3569475"/>
              <a:ext cx="39400" cy="27475"/>
            </a:xfrm>
            <a:custGeom>
              <a:avLst/>
              <a:gdLst/>
              <a:ahLst/>
              <a:cxnLst/>
              <a:rect l="l" t="t" r="r" b="b"/>
              <a:pathLst>
                <a:path w="1576" h="1099" extrusionOk="0">
                  <a:moveTo>
                    <a:pt x="1576" y="0"/>
                  </a:moveTo>
                  <a:lnTo>
                    <a:pt x="122" y="793"/>
                  </a:lnTo>
                  <a:cubicBezTo>
                    <a:pt x="118" y="822"/>
                    <a:pt x="1" y="1099"/>
                    <a:pt x="251" y="1099"/>
                  </a:cubicBezTo>
                  <a:cubicBezTo>
                    <a:pt x="257" y="1099"/>
                    <a:pt x="264" y="1098"/>
                    <a:pt x="271" y="1098"/>
                  </a:cubicBezTo>
                  <a:cubicBezTo>
                    <a:pt x="547" y="1084"/>
                    <a:pt x="1575" y="0"/>
                    <a:pt x="1576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7710;p42">
              <a:extLst>
                <a:ext uri="{FF2B5EF4-FFF2-40B4-BE49-F238E27FC236}">
                  <a16:creationId xmlns:a16="http://schemas.microsoft.com/office/drawing/2014/main" id="{241B3C89-D6BB-2805-4122-19DD87824ABB}"/>
                </a:ext>
              </a:extLst>
            </p:cNvPr>
            <p:cNvSpPr/>
            <p:nvPr/>
          </p:nvSpPr>
          <p:spPr>
            <a:xfrm>
              <a:off x="5110713" y="3539900"/>
              <a:ext cx="52000" cy="50925"/>
            </a:xfrm>
            <a:custGeom>
              <a:avLst/>
              <a:gdLst/>
              <a:ahLst/>
              <a:cxnLst/>
              <a:rect l="l" t="t" r="r" b="b"/>
              <a:pathLst>
                <a:path w="2080" h="2037" extrusionOk="0">
                  <a:moveTo>
                    <a:pt x="1027" y="1"/>
                  </a:moveTo>
                  <a:cubicBezTo>
                    <a:pt x="194" y="1082"/>
                    <a:pt x="0" y="1785"/>
                    <a:pt x="96" y="1976"/>
                  </a:cubicBezTo>
                  <a:cubicBezTo>
                    <a:pt x="116" y="2017"/>
                    <a:pt x="161" y="2036"/>
                    <a:pt x="224" y="2036"/>
                  </a:cubicBezTo>
                  <a:cubicBezTo>
                    <a:pt x="451" y="2036"/>
                    <a:pt x="917" y="1786"/>
                    <a:pt x="1343" y="1438"/>
                  </a:cubicBezTo>
                  <a:cubicBezTo>
                    <a:pt x="1887" y="993"/>
                    <a:pt x="2080" y="675"/>
                    <a:pt x="2017" y="450"/>
                  </a:cubicBezTo>
                  <a:cubicBezTo>
                    <a:pt x="1953" y="225"/>
                    <a:pt x="1027" y="1"/>
                    <a:pt x="1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7711;p42">
              <a:extLst>
                <a:ext uri="{FF2B5EF4-FFF2-40B4-BE49-F238E27FC236}">
                  <a16:creationId xmlns:a16="http://schemas.microsoft.com/office/drawing/2014/main" id="{D6D04A80-54DF-AD66-16E9-05368379C9FA}"/>
                </a:ext>
              </a:extLst>
            </p:cNvPr>
            <p:cNvSpPr/>
            <p:nvPr/>
          </p:nvSpPr>
          <p:spPr>
            <a:xfrm>
              <a:off x="4738888" y="3542525"/>
              <a:ext cx="88100" cy="352950"/>
            </a:xfrm>
            <a:custGeom>
              <a:avLst/>
              <a:gdLst/>
              <a:ahLst/>
              <a:cxnLst/>
              <a:rect l="l" t="t" r="r" b="b"/>
              <a:pathLst>
                <a:path w="3524" h="14118" fill="none" extrusionOk="0">
                  <a:moveTo>
                    <a:pt x="0" y="14117"/>
                  </a:moveTo>
                  <a:lnTo>
                    <a:pt x="3524" y="1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7712;p42">
              <a:extLst>
                <a:ext uri="{FF2B5EF4-FFF2-40B4-BE49-F238E27FC236}">
                  <a16:creationId xmlns:a16="http://schemas.microsoft.com/office/drawing/2014/main" id="{22312203-F55B-2C99-6088-3B0B46D8BE08}"/>
                </a:ext>
              </a:extLst>
            </p:cNvPr>
            <p:cNvSpPr/>
            <p:nvPr/>
          </p:nvSpPr>
          <p:spPr>
            <a:xfrm>
              <a:off x="4818913" y="3553200"/>
              <a:ext cx="97475" cy="354125"/>
            </a:xfrm>
            <a:custGeom>
              <a:avLst/>
              <a:gdLst/>
              <a:ahLst/>
              <a:cxnLst/>
              <a:rect l="l" t="t" r="r" b="b"/>
              <a:pathLst>
                <a:path w="3899" h="14165" fill="none" extrusionOk="0">
                  <a:moveTo>
                    <a:pt x="1" y="14165"/>
                  </a:moveTo>
                  <a:lnTo>
                    <a:pt x="3899" y="0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7713;p42">
              <a:extLst>
                <a:ext uri="{FF2B5EF4-FFF2-40B4-BE49-F238E27FC236}">
                  <a16:creationId xmlns:a16="http://schemas.microsoft.com/office/drawing/2014/main" id="{353D9D79-5B14-8093-8C3F-C4B18DFD7E81}"/>
                </a:ext>
              </a:extLst>
            </p:cNvPr>
            <p:cNvSpPr/>
            <p:nvPr/>
          </p:nvSpPr>
          <p:spPr>
            <a:xfrm>
              <a:off x="4881838" y="3427150"/>
              <a:ext cx="199700" cy="103225"/>
            </a:xfrm>
            <a:custGeom>
              <a:avLst/>
              <a:gdLst/>
              <a:ahLst/>
              <a:cxnLst/>
              <a:rect l="l" t="t" r="r" b="b"/>
              <a:pathLst>
                <a:path w="7988" h="4129" fill="none" extrusionOk="0">
                  <a:moveTo>
                    <a:pt x="0" y="4128"/>
                  </a:moveTo>
                  <a:lnTo>
                    <a:pt x="7988" y="1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7714;p42">
              <a:extLst>
                <a:ext uri="{FF2B5EF4-FFF2-40B4-BE49-F238E27FC236}">
                  <a16:creationId xmlns:a16="http://schemas.microsoft.com/office/drawing/2014/main" id="{743AF6DD-1ABD-9810-E036-1EAAF303D882}"/>
                </a:ext>
              </a:extLst>
            </p:cNvPr>
            <p:cNvSpPr/>
            <p:nvPr/>
          </p:nvSpPr>
          <p:spPr>
            <a:xfrm>
              <a:off x="4703138" y="3450625"/>
              <a:ext cx="155850" cy="79175"/>
            </a:xfrm>
            <a:custGeom>
              <a:avLst/>
              <a:gdLst/>
              <a:ahLst/>
              <a:cxnLst/>
              <a:rect l="l" t="t" r="r" b="b"/>
              <a:pathLst>
                <a:path w="6234" h="3167" fill="none" extrusionOk="0">
                  <a:moveTo>
                    <a:pt x="1" y="1"/>
                  </a:moveTo>
                  <a:cubicBezTo>
                    <a:pt x="1" y="1"/>
                    <a:pt x="4884" y="2323"/>
                    <a:pt x="6233" y="3167"/>
                  </a:cubicBez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7715;p42">
              <a:extLst>
                <a:ext uri="{FF2B5EF4-FFF2-40B4-BE49-F238E27FC236}">
                  <a16:creationId xmlns:a16="http://schemas.microsoft.com/office/drawing/2014/main" id="{9619689F-61D4-B74C-8D3A-9105A8BC4C0C}"/>
                </a:ext>
              </a:extLst>
            </p:cNvPr>
            <p:cNvSpPr/>
            <p:nvPr/>
          </p:nvSpPr>
          <p:spPr>
            <a:xfrm>
              <a:off x="4539388" y="3385050"/>
              <a:ext cx="296525" cy="137375"/>
            </a:xfrm>
            <a:custGeom>
              <a:avLst/>
              <a:gdLst/>
              <a:ahLst/>
              <a:cxnLst/>
              <a:rect l="l" t="t" r="r" b="b"/>
              <a:pathLst>
                <a:path w="11861" h="5495" fill="none" extrusionOk="0">
                  <a:moveTo>
                    <a:pt x="11861" y="5494"/>
                  </a:moveTo>
                  <a:lnTo>
                    <a:pt x="0" y="0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7716;p42">
              <a:extLst>
                <a:ext uri="{FF2B5EF4-FFF2-40B4-BE49-F238E27FC236}">
                  <a16:creationId xmlns:a16="http://schemas.microsoft.com/office/drawing/2014/main" id="{81D1E33C-95E3-13C0-D4F3-C6F307265002}"/>
                </a:ext>
              </a:extLst>
            </p:cNvPr>
            <p:cNvSpPr/>
            <p:nvPr/>
          </p:nvSpPr>
          <p:spPr>
            <a:xfrm>
              <a:off x="4914188" y="3436600"/>
              <a:ext cx="193600" cy="99600"/>
            </a:xfrm>
            <a:custGeom>
              <a:avLst/>
              <a:gdLst/>
              <a:ahLst/>
              <a:cxnLst/>
              <a:rect l="l" t="t" r="r" b="b"/>
              <a:pathLst>
                <a:path w="7744" h="3984" fill="none" extrusionOk="0">
                  <a:moveTo>
                    <a:pt x="1" y="3984"/>
                  </a:moveTo>
                  <a:lnTo>
                    <a:pt x="7744" y="0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7717;p42">
              <a:extLst>
                <a:ext uri="{FF2B5EF4-FFF2-40B4-BE49-F238E27FC236}">
                  <a16:creationId xmlns:a16="http://schemas.microsoft.com/office/drawing/2014/main" id="{3001C0D2-5145-70D6-E22E-8E87825ED674}"/>
                </a:ext>
              </a:extLst>
            </p:cNvPr>
            <p:cNvSpPr/>
            <p:nvPr/>
          </p:nvSpPr>
          <p:spPr>
            <a:xfrm>
              <a:off x="4806138" y="3994500"/>
              <a:ext cx="176225" cy="471725"/>
            </a:xfrm>
            <a:custGeom>
              <a:avLst/>
              <a:gdLst/>
              <a:ahLst/>
              <a:cxnLst/>
              <a:rect l="l" t="t" r="r" b="b"/>
              <a:pathLst>
                <a:path w="7049" h="18869" extrusionOk="0">
                  <a:moveTo>
                    <a:pt x="4849" y="0"/>
                  </a:moveTo>
                  <a:cubicBezTo>
                    <a:pt x="3489" y="0"/>
                    <a:pt x="1" y="2868"/>
                    <a:pt x="1" y="2868"/>
                  </a:cubicBezTo>
                  <a:lnTo>
                    <a:pt x="1824" y="3761"/>
                  </a:lnTo>
                  <a:cubicBezTo>
                    <a:pt x="1824" y="3761"/>
                    <a:pt x="2517" y="9769"/>
                    <a:pt x="2705" y="11572"/>
                  </a:cubicBezTo>
                  <a:cubicBezTo>
                    <a:pt x="2896" y="13403"/>
                    <a:pt x="3060" y="15360"/>
                    <a:pt x="3375" y="16842"/>
                  </a:cubicBezTo>
                  <a:cubicBezTo>
                    <a:pt x="3622" y="18000"/>
                    <a:pt x="3960" y="18868"/>
                    <a:pt x="4270" y="18868"/>
                  </a:cubicBezTo>
                  <a:cubicBezTo>
                    <a:pt x="4356" y="18868"/>
                    <a:pt x="4439" y="18801"/>
                    <a:pt x="4518" y="18654"/>
                  </a:cubicBezTo>
                  <a:cubicBezTo>
                    <a:pt x="5244" y="17302"/>
                    <a:pt x="6807" y="3958"/>
                    <a:pt x="6901" y="3276"/>
                  </a:cubicBezTo>
                  <a:cubicBezTo>
                    <a:pt x="7048" y="2195"/>
                    <a:pt x="6228" y="192"/>
                    <a:pt x="4966" y="8"/>
                  </a:cubicBezTo>
                  <a:cubicBezTo>
                    <a:pt x="4929" y="3"/>
                    <a:pt x="4890" y="0"/>
                    <a:pt x="48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7718;p42">
              <a:extLst>
                <a:ext uri="{FF2B5EF4-FFF2-40B4-BE49-F238E27FC236}">
                  <a16:creationId xmlns:a16="http://schemas.microsoft.com/office/drawing/2014/main" id="{87844DC8-2B0F-AE5B-4B49-3140DBD38416}"/>
                </a:ext>
              </a:extLst>
            </p:cNvPr>
            <p:cNvSpPr/>
            <p:nvPr/>
          </p:nvSpPr>
          <p:spPr>
            <a:xfrm>
              <a:off x="4749438" y="3151125"/>
              <a:ext cx="42325" cy="20500"/>
            </a:xfrm>
            <a:custGeom>
              <a:avLst/>
              <a:gdLst/>
              <a:ahLst/>
              <a:cxnLst/>
              <a:rect l="l" t="t" r="r" b="b"/>
              <a:pathLst>
                <a:path w="1693" h="820" extrusionOk="0">
                  <a:moveTo>
                    <a:pt x="670" y="1"/>
                  </a:moveTo>
                  <a:cubicBezTo>
                    <a:pt x="578" y="1"/>
                    <a:pt x="486" y="14"/>
                    <a:pt x="397" y="42"/>
                  </a:cubicBezTo>
                  <a:cubicBezTo>
                    <a:pt x="252" y="89"/>
                    <a:pt x="77" y="163"/>
                    <a:pt x="26" y="317"/>
                  </a:cubicBezTo>
                  <a:cubicBezTo>
                    <a:pt x="1" y="396"/>
                    <a:pt x="67" y="488"/>
                    <a:pt x="149" y="488"/>
                  </a:cubicBezTo>
                  <a:cubicBezTo>
                    <a:pt x="151" y="488"/>
                    <a:pt x="153" y="488"/>
                    <a:pt x="155" y="487"/>
                  </a:cubicBezTo>
                  <a:cubicBezTo>
                    <a:pt x="281" y="481"/>
                    <a:pt x="376" y="398"/>
                    <a:pt x="498" y="368"/>
                  </a:cubicBezTo>
                  <a:cubicBezTo>
                    <a:pt x="553" y="355"/>
                    <a:pt x="577" y="351"/>
                    <a:pt x="640" y="349"/>
                  </a:cubicBezTo>
                  <a:cubicBezTo>
                    <a:pt x="646" y="348"/>
                    <a:pt x="653" y="348"/>
                    <a:pt x="660" y="348"/>
                  </a:cubicBezTo>
                  <a:cubicBezTo>
                    <a:pt x="706" y="348"/>
                    <a:pt x="757" y="352"/>
                    <a:pt x="782" y="355"/>
                  </a:cubicBezTo>
                  <a:cubicBezTo>
                    <a:pt x="897" y="374"/>
                    <a:pt x="984" y="409"/>
                    <a:pt x="1079" y="466"/>
                  </a:cubicBezTo>
                  <a:cubicBezTo>
                    <a:pt x="1177" y="528"/>
                    <a:pt x="1276" y="568"/>
                    <a:pt x="1350" y="663"/>
                  </a:cubicBezTo>
                  <a:cubicBezTo>
                    <a:pt x="1391" y="713"/>
                    <a:pt x="1420" y="784"/>
                    <a:pt x="1483" y="809"/>
                  </a:cubicBezTo>
                  <a:cubicBezTo>
                    <a:pt x="1499" y="816"/>
                    <a:pt x="1517" y="820"/>
                    <a:pt x="1534" y="820"/>
                  </a:cubicBezTo>
                  <a:cubicBezTo>
                    <a:pt x="1590" y="820"/>
                    <a:pt x="1643" y="784"/>
                    <a:pt x="1659" y="725"/>
                  </a:cubicBezTo>
                  <a:cubicBezTo>
                    <a:pt x="1692" y="603"/>
                    <a:pt x="1543" y="465"/>
                    <a:pt x="1473" y="380"/>
                  </a:cubicBezTo>
                  <a:cubicBezTo>
                    <a:pt x="1432" y="332"/>
                    <a:pt x="1396" y="277"/>
                    <a:pt x="1348" y="232"/>
                  </a:cubicBezTo>
                  <a:cubicBezTo>
                    <a:pt x="1297" y="185"/>
                    <a:pt x="1234" y="150"/>
                    <a:pt x="1174" y="120"/>
                  </a:cubicBezTo>
                  <a:cubicBezTo>
                    <a:pt x="1057" y="63"/>
                    <a:pt x="938" y="26"/>
                    <a:pt x="811" y="10"/>
                  </a:cubicBezTo>
                  <a:cubicBezTo>
                    <a:pt x="764" y="4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7719;p42">
              <a:extLst>
                <a:ext uri="{FF2B5EF4-FFF2-40B4-BE49-F238E27FC236}">
                  <a16:creationId xmlns:a16="http://schemas.microsoft.com/office/drawing/2014/main" id="{5878F439-8948-095B-ED52-C22E18AAF369}"/>
                </a:ext>
              </a:extLst>
            </p:cNvPr>
            <p:cNvSpPr/>
            <p:nvPr/>
          </p:nvSpPr>
          <p:spPr>
            <a:xfrm>
              <a:off x="4632638" y="3127300"/>
              <a:ext cx="30525" cy="19875"/>
            </a:xfrm>
            <a:custGeom>
              <a:avLst/>
              <a:gdLst/>
              <a:ahLst/>
              <a:cxnLst/>
              <a:rect l="l" t="t" r="r" b="b"/>
              <a:pathLst>
                <a:path w="1221" h="795" extrusionOk="0">
                  <a:moveTo>
                    <a:pt x="803" y="345"/>
                  </a:moveTo>
                  <a:lnTo>
                    <a:pt x="803" y="345"/>
                  </a:lnTo>
                  <a:cubicBezTo>
                    <a:pt x="804" y="346"/>
                    <a:pt x="804" y="346"/>
                    <a:pt x="804" y="346"/>
                  </a:cubicBezTo>
                  <a:cubicBezTo>
                    <a:pt x="804" y="346"/>
                    <a:pt x="804" y="345"/>
                    <a:pt x="803" y="345"/>
                  </a:cubicBezTo>
                  <a:close/>
                  <a:moveTo>
                    <a:pt x="734" y="1"/>
                  </a:moveTo>
                  <a:cubicBezTo>
                    <a:pt x="723" y="1"/>
                    <a:pt x="712" y="1"/>
                    <a:pt x="701" y="2"/>
                  </a:cubicBezTo>
                  <a:cubicBezTo>
                    <a:pt x="530" y="13"/>
                    <a:pt x="369" y="89"/>
                    <a:pt x="247" y="209"/>
                  </a:cubicBezTo>
                  <a:cubicBezTo>
                    <a:pt x="142" y="314"/>
                    <a:pt x="0" y="526"/>
                    <a:pt x="105" y="671"/>
                  </a:cubicBezTo>
                  <a:cubicBezTo>
                    <a:pt x="122" y="693"/>
                    <a:pt x="150" y="711"/>
                    <a:pt x="178" y="711"/>
                  </a:cubicBezTo>
                  <a:cubicBezTo>
                    <a:pt x="191" y="711"/>
                    <a:pt x="203" y="708"/>
                    <a:pt x="215" y="700"/>
                  </a:cubicBezTo>
                  <a:cubicBezTo>
                    <a:pt x="307" y="637"/>
                    <a:pt x="340" y="522"/>
                    <a:pt x="419" y="442"/>
                  </a:cubicBezTo>
                  <a:cubicBezTo>
                    <a:pt x="490" y="372"/>
                    <a:pt x="587" y="320"/>
                    <a:pt x="691" y="317"/>
                  </a:cubicBezTo>
                  <a:cubicBezTo>
                    <a:pt x="712" y="317"/>
                    <a:pt x="737" y="317"/>
                    <a:pt x="750" y="321"/>
                  </a:cubicBezTo>
                  <a:cubicBezTo>
                    <a:pt x="761" y="322"/>
                    <a:pt x="772" y="326"/>
                    <a:pt x="783" y="329"/>
                  </a:cubicBezTo>
                  <a:lnTo>
                    <a:pt x="783" y="329"/>
                  </a:lnTo>
                  <a:cubicBezTo>
                    <a:pt x="782" y="329"/>
                    <a:pt x="784" y="330"/>
                    <a:pt x="789" y="334"/>
                  </a:cubicBezTo>
                  <a:cubicBezTo>
                    <a:pt x="788" y="333"/>
                    <a:pt x="788" y="333"/>
                    <a:pt x="788" y="333"/>
                  </a:cubicBezTo>
                  <a:lnTo>
                    <a:pt x="788" y="333"/>
                  </a:lnTo>
                  <a:cubicBezTo>
                    <a:pt x="788" y="333"/>
                    <a:pt x="798" y="341"/>
                    <a:pt x="803" y="345"/>
                  </a:cubicBezTo>
                  <a:lnTo>
                    <a:pt x="803" y="345"/>
                  </a:lnTo>
                  <a:cubicBezTo>
                    <a:pt x="802" y="344"/>
                    <a:pt x="802" y="344"/>
                    <a:pt x="802" y="344"/>
                  </a:cubicBezTo>
                  <a:lnTo>
                    <a:pt x="802" y="344"/>
                  </a:lnTo>
                  <a:cubicBezTo>
                    <a:pt x="801" y="344"/>
                    <a:pt x="815" y="369"/>
                    <a:pt x="819" y="376"/>
                  </a:cubicBezTo>
                  <a:lnTo>
                    <a:pt x="819" y="376"/>
                  </a:lnTo>
                  <a:cubicBezTo>
                    <a:pt x="821" y="383"/>
                    <a:pt x="824" y="393"/>
                    <a:pt x="824" y="396"/>
                  </a:cubicBezTo>
                  <a:lnTo>
                    <a:pt x="833" y="428"/>
                  </a:lnTo>
                  <a:cubicBezTo>
                    <a:pt x="838" y="444"/>
                    <a:pt x="845" y="485"/>
                    <a:pt x="845" y="486"/>
                  </a:cubicBezTo>
                  <a:cubicBezTo>
                    <a:pt x="851" y="532"/>
                    <a:pt x="857" y="613"/>
                    <a:pt x="877" y="673"/>
                  </a:cubicBezTo>
                  <a:cubicBezTo>
                    <a:pt x="905" y="755"/>
                    <a:pt x="974" y="794"/>
                    <a:pt x="1042" y="794"/>
                  </a:cubicBezTo>
                  <a:cubicBezTo>
                    <a:pt x="1126" y="794"/>
                    <a:pt x="1210" y="736"/>
                    <a:pt x="1214" y="626"/>
                  </a:cubicBezTo>
                  <a:cubicBezTo>
                    <a:pt x="1221" y="488"/>
                    <a:pt x="1178" y="310"/>
                    <a:pt x="1102" y="191"/>
                  </a:cubicBezTo>
                  <a:cubicBezTo>
                    <a:pt x="1020" y="64"/>
                    <a:pt x="883" y="1"/>
                    <a:pt x="734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720;p42">
              <a:extLst>
                <a:ext uri="{FF2B5EF4-FFF2-40B4-BE49-F238E27FC236}">
                  <a16:creationId xmlns:a16="http://schemas.microsoft.com/office/drawing/2014/main" id="{641A3414-E91D-458F-97F4-E6F7A98EBCA5}"/>
                </a:ext>
              </a:extLst>
            </p:cNvPr>
            <p:cNvSpPr/>
            <p:nvPr/>
          </p:nvSpPr>
          <p:spPr>
            <a:xfrm>
              <a:off x="4648188" y="3197450"/>
              <a:ext cx="125025" cy="88725"/>
            </a:xfrm>
            <a:custGeom>
              <a:avLst/>
              <a:gdLst/>
              <a:ahLst/>
              <a:cxnLst/>
              <a:rect l="l" t="t" r="r" b="b"/>
              <a:pathLst>
                <a:path w="5001" h="3549" extrusionOk="0">
                  <a:moveTo>
                    <a:pt x="1390" y="0"/>
                  </a:moveTo>
                  <a:cubicBezTo>
                    <a:pt x="952" y="0"/>
                    <a:pt x="500" y="45"/>
                    <a:pt x="45" y="151"/>
                  </a:cubicBezTo>
                  <a:cubicBezTo>
                    <a:pt x="45" y="151"/>
                    <a:pt x="1" y="3281"/>
                    <a:pt x="2432" y="3536"/>
                  </a:cubicBezTo>
                  <a:cubicBezTo>
                    <a:pt x="2519" y="3545"/>
                    <a:pt x="2603" y="3549"/>
                    <a:pt x="2685" y="3549"/>
                  </a:cubicBezTo>
                  <a:cubicBezTo>
                    <a:pt x="3013" y="3549"/>
                    <a:pt x="3295" y="3478"/>
                    <a:pt x="3540" y="3356"/>
                  </a:cubicBezTo>
                  <a:cubicBezTo>
                    <a:pt x="4046" y="3105"/>
                    <a:pt x="4384" y="2646"/>
                    <a:pt x="4605" y="2190"/>
                  </a:cubicBezTo>
                  <a:cubicBezTo>
                    <a:pt x="4923" y="1530"/>
                    <a:pt x="5000" y="874"/>
                    <a:pt x="5000" y="874"/>
                  </a:cubicBezTo>
                  <a:cubicBezTo>
                    <a:pt x="4326" y="559"/>
                    <a:pt x="2947" y="0"/>
                    <a:pt x="139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721;p42">
              <a:extLst>
                <a:ext uri="{FF2B5EF4-FFF2-40B4-BE49-F238E27FC236}">
                  <a16:creationId xmlns:a16="http://schemas.microsoft.com/office/drawing/2014/main" id="{1F8EE797-3728-E079-6EE3-A4FFDBD2A47F}"/>
                </a:ext>
              </a:extLst>
            </p:cNvPr>
            <p:cNvSpPr/>
            <p:nvPr/>
          </p:nvSpPr>
          <p:spPr>
            <a:xfrm>
              <a:off x="4702663" y="3248325"/>
              <a:ext cx="60600" cy="37925"/>
            </a:xfrm>
            <a:custGeom>
              <a:avLst/>
              <a:gdLst/>
              <a:ahLst/>
              <a:cxnLst/>
              <a:rect l="l" t="t" r="r" b="b"/>
              <a:pathLst>
                <a:path w="2424" h="1517" extrusionOk="0">
                  <a:moveTo>
                    <a:pt x="1497" y="0"/>
                  </a:moveTo>
                  <a:cubicBezTo>
                    <a:pt x="1199" y="0"/>
                    <a:pt x="882" y="60"/>
                    <a:pt x="638" y="251"/>
                  </a:cubicBezTo>
                  <a:cubicBezTo>
                    <a:pt x="1" y="751"/>
                    <a:pt x="252" y="1503"/>
                    <a:pt x="252" y="1503"/>
                  </a:cubicBezTo>
                  <a:cubicBezTo>
                    <a:pt x="339" y="1512"/>
                    <a:pt x="423" y="1517"/>
                    <a:pt x="505" y="1517"/>
                  </a:cubicBezTo>
                  <a:cubicBezTo>
                    <a:pt x="833" y="1517"/>
                    <a:pt x="1115" y="1444"/>
                    <a:pt x="1360" y="1324"/>
                  </a:cubicBezTo>
                  <a:cubicBezTo>
                    <a:pt x="1867" y="1073"/>
                    <a:pt x="2203" y="615"/>
                    <a:pt x="2424" y="158"/>
                  </a:cubicBezTo>
                  <a:cubicBezTo>
                    <a:pt x="2424" y="158"/>
                    <a:pt x="1984" y="0"/>
                    <a:pt x="1497" y="0"/>
                  </a:cubicBezTo>
                  <a:close/>
                </a:path>
              </a:pathLst>
            </a:custGeom>
            <a:solidFill>
              <a:srgbClr val="D7A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722;p42">
              <a:extLst>
                <a:ext uri="{FF2B5EF4-FFF2-40B4-BE49-F238E27FC236}">
                  <a16:creationId xmlns:a16="http://schemas.microsoft.com/office/drawing/2014/main" id="{8ABBE91D-46B7-CB19-53F1-663454CAB07F}"/>
                </a:ext>
              </a:extLst>
            </p:cNvPr>
            <p:cNvSpPr/>
            <p:nvPr/>
          </p:nvSpPr>
          <p:spPr>
            <a:xfrm>
              <a:off x="4623138" y="3088975"/>
              <a:ext cx="59400" cy="26125"/>
            </a:xfrm>
            <a:custGeom>
              <a:avLst/>
              <a:gdLst/>
              <a:ahLst/>
              <a:cxnLst/>
              <a:rect l="l" t="t" r="r" b="b"/>
              <a:pathLst>
                <a:path w="2376" h="1045" extrusionOk="0">
                  <a:moveTo>
                    <a:pt x="1256" y="1"/>
                  </a:moveTo>
                  <a:cubicBezTo>
                    <a:pt x="1165" y="1"/>
                    <a:pt x="1076" y="9"/>
                    <a:pt x="989" y="27"/>
                  </a:cubicBezTo>
                  <a:cubicBezTo>
                    <a:pt x="759" y="74"/>
                    <a:pt x="536" y="225"/>
                    <a:pt x="372" y="384"/>
                  </a:cubicBezTo>
                  <a:cubicBezTo>
                    <a:pt x="209" y="543"/>
                    <a:pt x="86" y="739"/>
                    <a:pt x="17" y="957"/>
                  </a:cubicBezTo>
                  <a:cubicBezTo>
                    <a:pt x="1" y="1007"/>
                    <a:pt x="45" y="1044"/>
                    <a:pt x="89" y="1044"/>
                  </a:cubicBezTo>
                  <a:cubicBezTo>
                    <a:pt x="112" y="1044"/>
                    <a:pt x="135" y="1034"/>
                    <a:pt x="150" y="1010"/>
                  </a:cubicBezTo>
                  <a:cubicBezTo>
                    <a:pt x="247" y="846"/>
                    <a:pt x="383" y="708"/>
                    <a:pt x="547" y="610"/>
                  </a:cubicBezTo>
                  <a:cubicBezTo>
                    <a:pt x="627" y="561"/>
                    <a:pt x="712" y="524"/>
                    <a:pt x="803" y="498"/>
                  </a:cubicBezTo>
                  <a:cubicBezTo>
                    <a:pt x="847" y="485"/>
                    <a:pt x="894" y="475"/>
                    <a:pt x="939" y="466"/>
                  </a:cubicBezTo>
                  <a:cubicBezTo>
                    <a:pt x="958" y="462"/>
                    <a:pt x="1047" y="453"/>
                    <a:pt x="1075" y="452"/>
                  </a:cubicBezTo>
                  <a:cubicBezTo>
                    <a:pt x="1119" y="447"/>
                    <a:pt x="1162" y="444"/>
                    <a:pt x="1205" y="444"/>
                  </a:cubicBezTo>
                  <a:cubicBezTo>
                    <a:pt x="1339" y="444"/>
                    <a:pt x="1470" y="471"/>
                    <a:pt x="1616" y="529"/>
                  </a:cubicBezTo>
                  <a:cubicBezTo>
                    <a:pt x="1627" y="534"/>
                    <a:pt x="1639" y="538"/>
                    <a:pt x="1649" y="544"/>
                  </a:cubicBezTo>
                  <a:cubicBezTo>
                    <a:pt x="1674" y="557"/>
                    <a:pt x="1699" y="570"/>
                    <a:pt x="1724" y="585"/>
                  </a:cubicBezTo>
                  <a:cubicBezTo>
                    <a:pt x="1767" y="607"/>
                    <a:pt x="1809" y="633"/>
                    <a:pt x="1849" y="660"/>
                  </a:cubicBezTo>
                  <a:cubicBezTo>
                    <a:pt x="1848" y="660"/>
                    <a:pt x="1874" y="679"/>
                    <a:pt x="1884" y="685"/>
                  </a:cubicBezTo>
                  <a:lnTo>
                    <a:pt x="1884" y="685"/>
                  </a:lnTo>
                  <a:cubicBezTo>
                    <a:pt x="1910" y="707"/>
                    <a:pt x="1938" y="727"/>
                    <a:pt x="1967" y="746"/>
                  </a:cubicBezTo>
                  <a:cubicBezTo>
                    <a:pt x="2020" y="784"/>
                    <a:pt x="2074" y="807"/>
                    <a:pt x="2137" y="824"/>
                  </a:cubicBezTo>
                  <a:cubicBezTo>
                    <a:pt x="2155" y="829"/>
                    <a:pt x="2172" y="832"/>
                    <a:pt x="2188" y="832"/>
                  </a:cubicBezTo>
                  <a:cubicBezTo>
                    <a:pt x="2301" y="832"/>
                    <a:pt x="2375" y="717"/>
                    <a:pt x="2355" y="605"/>
                  </a:cubicBezTo>
                  <a:cubicBezTo>
                    <a:pt x="2310" y="334"/>
                    <a:pt x="1987" y="172"/>
                    <a:pt x="1752" y="87"/>
                  </a:cubicBezTo>
                  <a:cubicBezTo>
                    <a:pt x="1595" y="31"/>
                    <a:pt x="1425" y="1"/>
                    <a:pt x="1256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723;p42">
              <a:extLst>
                <a:ext uri="{FF2B5EF4-FFF2-40B4-BE49-F238E27FC236}">
                  <a16:creationId xmlns:a16="http://schemas.microsoft.com/office/drawing/2014/main" id="{C1E0F985-83B9-F3CF-B041-51231AFFE0B7}"/>
                </a:ext>
              </a:extLst>
            </p:cNvPr>
            <p:cNvSpPr/>
            <p:nvPr/>
          </p:nvSpPr>
          <p:spPr>
            <a:xfrm>
              <a:off x="4584138" y="3058825"/>
              <a:ext cx="120525" cy="134125"/>
            </a:xfrm>
            <a:custGeom>
              <a:avLst/>
              <a:gdLst/>
              <a:ahLst/>
              <a:cxnLst/>
              <a:rect l="l" t="t" r="r" b="b"/>
              <a:pathLst>
                <a:path w="4821" h="5365" extrusionOk="0">
                  <a:moveTo>
                    <a:pt x="2955" y="546"/>
                  </a:moveTo>
                  <a:cubicBezTo>
                    <a:pt x="2964" y="548"/>
                    <a:pt x="2973" y="549"/>
                    <a:pt x="2982" y="550"/>
                  </a:cubicBezTo>
                  <a:lnTo>
                    <a:pt x="2982" y="550"/>
                  </a:lnTo>
                  <a:cubicBezTo>
                    <a:pt x="2973" y="549"/>
                    <a:pt x="2964" y="548"/>
                    <a:pt x="2955" y="546"/>
                  </a:cubicBezTo>
                  <a:close/>
                  <a:moveTo>
                    <a:pt x="2653" y="554"/>
                  </a:moveTo>
                  <a:cubicBezTo>
                    <a:pt x="2642" y="555"/>
                    <a:pt x="2630" y="557"/>
                    <a:pt x="2619" y="558"/>
                  </a:cubicBezTo>
                  <a:cubicBezTo>
                    <a:pt x="2631" y="556"/>
                    <a:pt x="2642" y="555"/>
                    <a:pt x="2653" y="554"/>
                  </a:cubicBezTo>
                  <a:close/>
                  <a:moveTo>
                    <a:pt x="3913" y="1081"/>
                  </a:moveTo>
                  <a:cubicBezTo>
                    <a:pt x="3918" y="1089"/>
                    <a:pt x="3924" y="1096"/>
                    <a:pt x="3929" y="1103"/>
                  </a:cubicBezTo>
                  <a:lnTo>
                    <a:pt x="3929" y="1103"/>
                  </a:lnTo>
                  <a:cubicBezTo>
                    <a:pt x="3924" y="1096"/>
                    <a:pt x="3918" y="1089"/>
                    <a:pt x="3913" y="1081"/>
                  </a:cubicBezTo>
                  <a:close/>
                  <a:moveTo>
                    <a:pt x="3936" y="1112"/>
                  </a:moveTo>
                  <a:cubicBezTo>
                    <a:pt x="3942" y="1120"/>
                    <a:pt x="3949" y="1128"/>
                    <a:pt x="3956" y="1137"/>
                  </a:cubicBezTo>
                  <a:cubicBezTo>
                    <a:pt x="3949" y="1128"/>
                    <a:pt x="3942" y="1120"/>
                    <a:pt x="3936" y="1112"/>
                  </a:cubicBezTo>
                  <a:close/>
                  <a:moveTo>
                    <a:pt x="4252" y="1920"/>
                  </a:moveTo>
                  <a:lnTo>
                    <a:pt x="4252" y="1920"/>
                  </a:lnTo>
                  <a:cubicBezTo>
                    <a:pt x="4254" y="1935"/>
                    <a:pt x="4257" y="1951"/>
                    <a:pt x="4259" y="1966"/>
                  </a:cubicBezTo>
                  <a:cubicBezTo>
                    <a:pt x="4256" y="1951"/>
                    <a:pt x="4254" y="1936"/>
                    <a:pt x="4252" y="1920"/>
                  </a:cubicBezTo>
                  <a:close/>
                  <a:moveTo>
                    <a:pt x="791" y="2104"/>
                  </a:moveTo>
                  <a:cubicBezTo>
                    <a:pt x="786" y="2116"/>
                    <a:pt x="781" y="2127"/>
                    <a:pt x="776" y="2138"/>
                  </a:cubicBezTo>
                  <a:lnTo>
                    <a:pt x="776" y="2138"/>
                  </a:lnTo>
                  <a:cubicBezTo>
                    <a:pt x="781" y="2127"/>
                    <a:pt x="786" y="2115"/>
                    <a:pt x="791" y="2104"/>
                  </a:cubicBezTo>
                  <a:close/>
                  <a:moveTo>
                    <a:pt x="583" y="2823"/>
                  </a:moveTo>
                  <a:cubicBezTo>
                    <a:pt x="581" y="2836"/>
                    <a:pt x="580" y="2850"/>
                    <a:pt x="578" y="2863"/>
                  </a:cubicBezTo>
                  <a:lnTo>
                    <a:pt x="578" y="2863"/>
                  </a:lnTo>
                  <a:cubicBezTo>
                    <a:pt x="579" y="2850"/>
                    <a:pt x="581" y="2836"/>
                    <a:pt x="583" y="2823"/>
                  </a:cubicBezTo>
                  <a:close/>
                  <a:moveTo>
                    <a:pt x="4035" y="3310"/>
                  </a:moveTo>
                  <a:cubicBezTo>
                    <a:pt x="4035" y="3312"/>
                    <a:pt x="4034" y="3314"/>
                    <a:pt x="4033" y="3316"/>
                  </a:cubicBezTo>
                  <a:cubicBezTo>
                    <a:pt x="4034" y="3314"/>
                    <a:pt x="4035" y="3312"/>
                    <a:pt x="4035" y="3310"/>
                  </a:cubicBezTo>
                  <a:close/>
                  <a:moveTo>
                    <a:pt x="578" y="3560"/>
                  </a:moveTo>
                  <a:cubicBezTo>
                    <a:pt x="579" y="3570"/>
                    <a:pt x="581" y="3581"/>
                    <a:pt x="582" y="3592"/>
                  </a:cubicBezTo>
                  <a:lnTo>
                    <a:pt x="582" y="3592"/>
                  </a:lnTo>
                  <a:cubicBezTo>
                    <a:pt x="581" y="3581"/>
                    <a:pt x="579" y="3571"/>
                    <a:pt x="578" y="3560"/>
                  </a:cubicBezTo>
                  <a:close/>
                  <a:moveTo>
                    <a:pt x="685" y="4042"/>
                  </a:moveTo>
                  <a:cubicBezTo>
                    <a:pt x="688" y="4049"/>
                    <a:pt x="691" y="4056"/>
                    <a:pt x="694" y="4063"/>
                  </a:cubicBezTo>
                  <a:lnTo>
                    <a:pt x="694" y="4063"/>
                  </a:lnTo>
                  <a:cubicBezTo>
                    <a:pt x="691" y="4056"/>
                    <a:pt x="688" y="4049"/>
                    <a:pt x="685" y="4042"/>
                  </a:cubicBezTo>
                  <a:close/>
                  <a:moveTo>
                    <a:pt x="701" y="4078"/>
                  </a:moveTo>
                  <a:cubicBezTo>
                    <a:pt x="705" y="4088"/>
                    <a:pt x="709" y="4097"/>
                    <a:pt x="713" y="4107"/>
                  </a:cubicBezTo>
                  <a:cubicBezTo>
                    <a:pt x="709" y="4098"/>
                    <a:pt x="705" y="4088"/>
                    <a:pt x="701" y="4078"/>
                  </a:cubicBezTo>
                  <a:close/>
                  <a:moveTo>
                    <a:pt x="3558" y="4104"/>
                  </a:moveTo>
                  <a:cubicBezTo>
                    <a:pt x="3553" y="4111"/>
                    <a:pt x="3547" y="4117"/>
                    <a:pt x="3542" y="4124"/>
                  </a:cubicBezTo>
                  <a:lnTo>
                    <a:pt x="3542" y="4124"/>
                  </a:lnTo>
                  <a:cubicBezTo>
                    <a:pt x="3547" y="4117"/>
                    <a:pt x="3553" y="4111"/>
                    <a:pt x="3558" y="4104"/>
                  </a:cubicBezTo>
                  <a:close/>
                  <a:moveTo>
                    <a:pt x="965" y="4405"/>
                  </a:moveTo>
                  <a:cubicBezTo>
                    <a:pt x="971" y="4410"/>
                    <a:pt x="977" y="4414"/>
                    <a:pt x="983" y="4419"/>
                  </a:cubicBezTo>
                  <a:lnTo>
                    <a:pt x="983" y="4419"/>
                  </a:lnTo>
                  <a:cubicBezTo>
                    <a:pt x="977" y="4414"/>
                    <a:pt x="971" y="4410"/>
                    <a:pt x="965" y="4405"/>
                  </a:cubicBezTo>
                  <a:close/>
                  <a:moveTo>
                    <a:pt x="2301" y="4810"/>
                  </a:moveTo>
                  <a:cubicBezTo>
                    <a:pt x="2292" y="4812"/>
                    <a:pt x="2283" y="4813"/>
                    <a:pt x="2274" y="4814"/>
                  </a:cubicBezTo>
                  <a:cubicBezTo>
                    <a:pt x="2283" y="4813"/>
                    <a:pt x="2292" y="4811"/>
                    <a:pt x="2301" y="4810"/>
                  </a:cubicBezTo>
                  <a:close/>
                  <a:moveTo>
                    <a:pt x="1878" y="4812"/>
                  </a:moveTo>
                  <a:cubicBezTo>
                    <a:pt x="1886" y="4813"/>
                    <a:pt x="1895" y="4814"/>
                    <a:pt x="1903" y="4815"/>
                  </a:cubicBezTo>
                  <a:cubicBezTo>
                    <a:pt x="1894" y="4814"/>
                    <a:pt x="1886" y="4813"/>
                    <a:pt x="1878" y="4812"/>
                  </a:cubicBezTo>
                  <a:close/>
                  <a:moveTo>
                    <a:pt x="2831" y="544"/>
                  </a:moveTo>
                  <a:cubicBezTo>
                    <a:pt x="2888" y="544"/>
                    <a:pt x="2945" y="547"/>
                    <a:pt x="3001" y="553"/>
                  </a:cubicBezTo>
                  <a:lnTo>
                    <a:pt x="3001" y="553"/>
                  </a:lnTo>
                  <a:cubicBezTo>
                    <a:pt x="3117" y="572"/>
                    <a:pt x="3229" y="605"/>
                    <a:pt x="3337" y="649"/>
                  </a:cubicBezTo>
                  <a:lnTo>
                    <a:pt x="3337" y="649"/>
                  </a:lnTo>
                  <a:cubicBezTo>
                    <a:pt x="3459" y="705"/>
                    <a:pt x="3575" y="774"/>
                    <a:pt x="3682" y="855"/>
                  </a:cubicBezTo>
                  <a:lnTo>
                    <a:pt x="3682" y="855"/>
                  </a:lnTo>
                  <a:cubicBezTo>
                    <a:pt x="3773" y="930"/>
                    <a:pt x="3857" y="1015"/>
                    <a:pt x="3932" y="1107"/>
                  </a:cubicBezTo>
                  <a:lnTo>
                    <a:pt x="3932" y="1107"/>
                  </a:lnTo>
                  <a:cubicBezTo>
                    <a:pt x="4005" y="1207"/>
                    <a:pt x="4068" y="1314"/>
                    <a:pt x="4118" y="1428"/>
                  </a:cubicBezTo>
                  <a:lnTo>
                    <a:pt x="4118" y="1428"/>
                  </a:lnTo>
                  <a:cubicBezTo>
                    <a:pt x="4114" y="1418"/>
                    <a:pt x="4110" y="1408"/>
                    <a:pt x="4107" y="1398"/>
                  </a:cubicBezTo>
                  <a:lnTo>
                    <a:pt x="4107" y="1398"/>
                  </a:lnTo>
                  <a:cubicBezTo>
                    <a:pt x="4115" y="1417"/>
                    <a:pt x="4122" y="1435"/>
                    <a:pt x="4129" y="1453"/>
                  </a:cubicBezTo>
                  <a:lnTo>
                    <a:pt x="4129" y="1453"/>
                  </a:lnTo>
                  <a:cubicBezTo>
                    <a:pt x="4126" y="1445"/>
                    <a:pt x="4122" y="1436"/>
                    <a:pt x="4118" y="1428"/>
                  </a:cubicBezTo>
                  <a:lnTo>
                    <a:pt x="4118" y="1428"/>
                  </a:lnTo>
                  <a:cubicBezTo>
                    <a:pt x="4122" y="1437"/>
                    <a:pt x="4126" y="1447"/>
                    <a:pt x="4131" y="1457"/>
                  </a:cubicBezTo>
                  <a:lnTo>
                    <a:pt x="4131" y="1457"/>
                  </a:lnTo>
                  <a:cubicBezTo>
                    <a:pt x="4130" y="1456"/>
                    <a:pt x="4130" y="1455"/>
                    <a:pt x="4129" y="1453"/>
                  </a:cubicBezTo>
                  <a:lnTo>
                    <a:pt x="4129" y="1453"/>
                  </a:lnTo>
                  <a:cubicBezTo>
                    <a:pt x="4131" y="1457"/>
                    <a:pt x="4132" y="1460"/>
                    <a:pt x="4134" y="1464"/>
                  </a:cubicBezTo>
                  <a:cubicBezTo>
                    <a:pt x="4133" y="1462"/>
                    <a:pt x="4132" y="1460"/>
                    <a:pt x="4131" y="1457"/>
                  </a:cubicBezTo>
                  <a:lnTo>
                    <a:pt x="4131" y="1457"/>
                  </a:lnTo>
                  <a:cubicBezTo>
                    <a:pt x="4187" y="1603"/>
                    <a:pt x="4226" y="1754"/>
                    <a:pt x="4250" y="1908"/>
                  </a:cubicBezTo>
                  <a:lnTo>
                    <a:pt x="4250" y="1908"/>
                  </a:lnTo>
                  <a:cubicBezTo>
                    <a:pt x="4280" y="2136"/>
                    <a:pt x="4277" y="2364"/>
                    <a:pt x="4246" y="2591"/>
                  </a:cubicBezTo>
                  <a:cubicBezTo>
                    <a:pt x="4248" y="2568"/>
                    <a:pt x="4252" y="2543"/>
                    <a:pt x="4255" y="2519"/>
                  </a:cubicBezTo>
                  <a:lnTo>
                    <a:pt x="4255" y="2519"/>
                  </a:lnTo>
                  <a:cubicBezTo>
                    <a:pt x="4220" y="2772"/>
                    <a:pt x="4151" y="3022"/>
                    <a:pt x="4056" y="3260"/>
                  </a:cubicBezTo>
                  <a:lnTo>
                    <a:pt x="4056" y="3260"/>
                  </a:lnTo>
                  <a:cubicBezTo>
                    <a:pt x="3986" y="3425"/>
                    <a:pt x="3904" y="3582"/>
                    <a:pt x="3813" y="3736"/>
                  </a:cubicBezTo>
                  <a:cubicBezTo>
                    <a:pt x="3777" y="3795"/>
                    <a:pt x="3768" y="3875"/>
                    <a:pt x="3786" y="3942"/>
                  </a:cubicBezTo>
                  <a:lnTo>
                    <a:pt x="3786" y="3942"/>
                  </a:lnTo>
                  <a:cubicBezTo>
                    <a:pt x="3768" y="3943"/>
                    <a:pt x="3751" y="3947"/>
                    <a:pt x="3735" y="3952"/>
                  </a:cubicBezTo>
                  <a:cubicBezTo>
                    <a:pt x="3665" y="3975"/>
                    <a:pt x="3611" y="4015"/>
                    <a:pt x="3572" y="4077"/>
                  </a:cubicBezTo>
                  <a:cubicBezTo>
                    <a:pt x="3559" y="4098"/>
                    <a:pt x="3544" y="4119"/>
                    <a:pt x="3529" y="4140"/>
                  </a:cubicBezTo>
                  <a:lnTo>
                    <a:pt x="3529" y="4140"/>
                  </a:lnTo>
                  <a:cubicBezTo>
                    <a:pt x="3449" y="4236"/>
                    <a:pt x="3357" y="4324"/>
                    <a:pt x="3259" y="4402"/>
                  </a:cubicBezTo>
                  <a:lnTo>
                    <a:pt x="3259" y="4402"/>
                  </a:lnTo>
                  <a:cubicBezTo>
                    <a:pt x="3269" y="4395"/>
                    <a:pt x="3278" y="4387"/>
                    <a:pt x="3288" y="4380"/>
                  </a:cubicBezTo>
                  <a:lnTo>
                    <a:pt x="3288" y="4380"/>
                  </a:lnTo>
                  <a:cubicBezTo>
                    <a:pt x="3278" y="4388"/>
                    <a:pt x="3267" y="4396"/>
                    <a:pt x="3257" y="4404"/>
                  </a:cubicBezTo>
                  <a:lnTo>
                    <a:pt x="3257" y="4404"/>
                  </a:lnTo>
                  <a:cubicBezTo>
                    <a:pt x="3257" y="4403"/>
                    <a:pt x="3258" y="4403"/>
                    <a:pt x="3259" y="4402"/>
                  </a:cubicBezTo>
                  <a:lnTo>
                    <a:pt x="3259" y="4402"/>
                  </a:lnTo>
                  <a:cubicBezTo>
                    <a:pt x="3258" y="4403"/>
                    <a:pt x="3256" y="4404"/>
                    <a:pt x="3255" y="4405"/>
                  </a:cubicBezTo>
                  <a:lnTo>
                    <a:pt x="3255" y="4405"/>
                  </a:lnTo>
                  <a:cubicBezTo>
                    <a:pt x="3256" y="4405"/>
                    <a:pt x="3256" y="4404"/>
                    <a:pt x="3257" y="4404"/>
                  </a:cubicBezTo>
                  <a:lnTo>
                    <a:pt x="3257" y="4404"/>
                  </a:lnTo>
                  <a:cubicBezTo>
                    <a:pt x="3249" y="4410"/>
                    <a:pt x="3241" y="4417"/>
                    <a:pt x="3233" y="4423"/>
                  </a:cubicBezTo>
                  <a:cubicBezTo>
                    <a:pt x="3240" y="4417"/>
                    <a:pt x="3248" y="4411"/>
                    <a:pt x="3255" y="4405"/>
                  </a:cubicBezTo>
                  <a:lnTo>
                    <a:pt x="3255" y="4405"/>
                  </a:lnTo>
                  <a:cubicBezTo>
                    <a:pt x="3115" y="4510"/>
                    <a:pt x="2963" y="4598"/>
                    <a:pt x="2803" y="4670"/>
                  </a:cubicBezTo>
                  <a:lnTo>
                    <a:pt x="2803" y="4670"/>
                  </a:lnTo>
                  <a:cubicBezTo>
                    <a:pt x="2810" y="4666"/>
                    <a:pt x="2818" y="4663"/>
                    <a:pt x="2826" y="4660"/>
                  </a:cubicBezTo>
                  <a:lnTo>
                    <a:pt x="2826" y="4660"/>
                  </a:lnTo>
                  <a:cubicBezTo>
                    <a:pt x="2816" y="4665"/>
                    <a:pt x="2805" y="4669"/>
                    <a:pt x="2795" y="4673"/>
                  </a:cubicBezTo>
                  <a:lnTo>
                    <a:pt x="2795" y="4673"/>
                  </a:lnTo>
                  <a:cubicBezTo>
                    <a:pt x="2798" y="4672"/>
                    <a:pt x="2800" y="4671"/>
                    <a:pt x="2803" y="4670"/>
                  </a:cubicBezTo>
                  <a:lnTo>
                    <a:pt x="2803" y="4670"/>
                  </a:lnTo>
                  <a:cubicBezTo>
                    <a:pt x="2798" y="4672"/>
                    <a:pt x="2793" y="4674"/>
                    <a:pt x="2788" y="4676"/>
                  </a:cubicBezTo>
                  <a:lnTo>
                    <a:pt x="2788" y="4676"/>
                  </a:lnTo>
                  <a:cubicBezTo>
                    <a:pt x="2790" y="4675"/>
                    <a:pt x="2793" y="4674"/>
                    <a:pt x="2795" y="4673"/>
                  </a:cubicBezTo>
                  <a:lnTo>
                    <a:pt x="2795" y="4673"/>
                  </a:lnTo>
                  <a:cubicBezTo>
                    <a:pt x="2784" y="4678"/>
                    <a:pt x="2772" y="4683"/>
                    <a:pt x="2761" y="4688"/>
                  </a:cubicBezTo>
                  <a:cubicBezTo>
                    <a:pt x="2770" y="4684"/>
                    <a:pt x="2779" y="4680"/>
                    <a:pt x="2788" y="4676"/>
                  </a:cubicBezTo>
                  <a:lnTo>
                    <a:pt x="2788" y="4676"/>
                  </a:lnTo>
                  <a:cubicBezTo>
                    <a:pt x="2635" y="4737"/>
                    <a:pt x="2475" y="4783"/>
                    <a:pt x="2313" y="4809"/>
                  </a:cubicBezTo>
                  <a:lnTo>
                    <a:pt x="2313" y="4809"/>
                  </a:lnTo>
                  <a:cubicBezTo>
                    <a:pt x="2237" y="4818"/>
                    <a:pt x="2162" y="4822"/>
                    <a:pt x="2086" y="4822"/>
                  </a:cubicBezTo>
                  <a:cubicBezTo>
                    <a:pt x="2011" y="4822"/>
                    <a:pt x="1935" y="4818"/>
                    <a:pt x="1861" y="4809"/>
                  </a:cubicBezTo>
                  <a:lnTo>
                    <a:pt x="1861" y="4809"/>
                  </a:lnTo>
                  <a:cubicBezTo>
                    <a:pt x="1713" y="4785"/>
                    <a:pt x="1570" y="4745"/>
                    <a:pt x="1433" y="4689"/>
                  </a:cubicBezTo>
                  <a:lnTo>
                    <a:pt x="1433" y="4689"/>
                  </a:lnTo>
                  <a:cubicBezTo>
                    <a:pt x="1272" y="4616"/>
                    <a:pt x="1124" y="4525"/>
                    <a:pt x="983" y="4419"/>
                  </a:cubicBezTo>
                  <a:lnTo>
                    <a:pt x="983" y="4419"/>
                  </a:lnTo>
                  <a:cubicBezTo>
                    <a:pt x="995" y="4428"/>
                    <a:pt x="1007" y="4438"/>
                    <a:pt x="1019" y="4448"/>
                  </a:cubicBezTo>
                  <a:cubicBezTo>
                    <a:pt x="942" y="4388"/>
                    <a:pt x="866" y="4327"/>
                    <a:pt x="803" y="4253"/>
                  </a:cubicBezTo>
                  <a:lnTo>
                    <a:pt x="803" y="4253"/>
                  </a:lnTo>
                  <a:cubicBezTo>
                    <a:pt x="762" y="4197"/>
                    <a:pt x="727" y="4135"/>
                    <a:pt x="698" y="4072"/>
                  </a:cubicBezTo>
                  <a:lnTo>
                    <a:pt x="698" y="4072"/>
                  </a:lnTo>
                  <a:cubicBezTo>
                    <a:pt x="641" y="3925"/>
                    <a:pt x="608" y="3768"/>
                    <a:pt x="585" y="3612"/>
                  </a:cubicBezTo>
                  <a:lnTo>
                    <a:pt x="585" y="3612"/>
                  </a:lnTo>
                  <a:cubicBezTo>
                    <a:pt x="558" y="3409"/>
                    <a:pt x="550" y="3206"/>
                    <a:pt x="564" y="3001"/>
                  </a:cubicBezTo>
                  <a:cubicBezTo>
                    <a:pt x="567" y="2963"/>
                    <a:pt x="571" y="2925"/>
                    <a:pt x="575" y="2887"/>
                  </a:cubicBezTo>
                  <a:lnTo>
                    <a:pt x="575" y="2887"/>
                  </a:lnTo>
                  <a:cubicBezTo>
                    <a:pt x="603" y="2677"/>
                    <a:pt x="653" y="2472"/>
                    <a:pt x="725" y="2273"/>
                  </a:cubicBezTo>
                  <a:cubicBezTo>
                    <a:pt x="738" y="2237"/>
                    <a:pt x="751" y="2202"/>
                    <a:pt x="765" y="2167"/>
                  </a:cubicBezTo>
                  <a:lnTo>
                    <a:pt x="765" y="2167"/>
                  </a:lnTo>
                  <a:cubicBezTo>
                    <a:pt x="765" y="2167"/>
                    <a:pt x="765" y="2168"/>
                    <a:pt x="764" y="2168"/>
                  </a:cubicBezTo>
                  <a:cubicBezTo>
                    <a:pt x="846" y="1972"/>
                    <a:pt x="949" y="1787"/>
                    <a:pt x="1069" y="1610"/>
                  </a:cubicBezTo>
                  <a:cubicBezTo>
                    <a:pt x="1095" y="1573"/>
                    <a:pt x="1120" y="1536"/>
                    <a:pt x="1147" y="1500"/>
                  </a:cubicBezTo>
                  <a:lnTo>
                    <a:pt x="1147" y="1500"/>
                  </a:lnTo>
                  <a:cubicBezTo>
                    <a:pt x="1143" y="1506"/>
                    <a:pt x="1138" y="1512"/>
                    <a:pt x="1133" y="1518"/>
                  </a:cubicBezTo>
                  <a:cubicBezTo>
                    <a:pt x="1142" y="1506"/>
                    <a:pt x="1151" y="1495"/>
                    <a:pt x="1161" y="1483"/>
                  </a:cubicBezTo>
                  <a:lnTo>
                    <a:pt x="1161" y="1483"/>
                  </a:lnTo>
                  <a:cubicBezTo>
                    <a:pt x="1156" y="1489"/>
                    <a:pt x="1152" y="1494"/>
                    <a:pt x="1147" y="1500"/>
                  </a:cubicBezTo>
                  <a:lnTo>
                    <a:pt x="1147" y="1500"/>
                  </a:lnTo>
                  <a:cubicBezTo>
                    <a:pt x="1156" y="1489"/>
                    <a:pt x="1165" y="1478"/>
                    <a:pt x="1174" y="1467"/>
                  </a:cubicBezTo>
                  <a:lnTo>
                    <a:pt x="1174" y="1467"/>
                  </a:lnTo>
                  <a:cubicBezTo>
                    <a:pt x="1169" y="1472"/>
                    <a:pt x="1165" y="1478"/>
                    <a:pt x="1161" y="1483"/>
                  </a:cubicBezTo>
                  <a:lnTo>
                    <a:pt x="1161" y="1483"/>
                  </a:lnTo>
                  <a:cubicBezTo>
                    <a:pt x="1166" y="1477"/>
                    <a:pt x="1171" y="1470"/>
                    <a:pt x="1176" y="1464"/>
                  </a:cubicBezTo>
                  <a:lnTo>
                    <a:pt x="1176" y="1464"/>
                  </a:lnTo>
                  <a:cubicBezTo>
                    <a:pt x="1175" y="1465"/>
                    <a:pt x="1174" y="1466"/>
                    <a:pt x="1174" y="1467"/>
                  </a:cubicBezTo>
                  <a:lnTo>
                    <a:pt x="1174" y="1467"/>
                  </a:lnTo>
                  <a:cubicBezTo>
                    <a:pt x="1303" y="1307"/>
                    <a:pt x="1449" y="1159"/>
                    <a:pt x="1609" y="1030"/>
                  </a:cubicBezTo>
                  <a:lnTo>
                    <a:pt x="1609" y="1030"/>
                  </a:lnTo>
                  <a:cubicBezTo>
                    <a:pt x="1609" y="1030"/>
                    <a:pt x="1609" y="1030"/>
                    <a:pt x="1609" y="1030"/>
                  </a:cubicBezTo>
                  <a:cubicBezTo>
                    <a:pt x="1609" y="1030"/>
                    <a:pt x="1609" y="1030"/>
                    <a:pt x="1609" y="1030"/>
                  </a:cubicBezTo>
                  <a:lnTo>
                    <a:pt x="1609" y="1030"/>
                  </a:lnTo>
                  <a:cubicBezTo>
                    <a:pt x="1609" y="1030"/>
                    <a:pt x="1609" y="1030"/>
                    <a:pt x="1609" y="1030"/>
                  </a:cubicBezTo>
                  <a:lnTo>
                    <a:pt x="1609" y="1030"/>
                  </a:lnTo>
                  <a:cubicBezTo>
                    <a:pt x="1612" y="1027"/>
                    <a:pt x="1616" y="1024"/>
                    <a:pt x="1619" y="1021"/>
                  </a:cubicBezTo>
                  <a:lnTo>
                    <a:pt x="1619" y="1021"/>
                  </a:lnTo>
                  <a:cubicBezTo>
                    <a:pt x="1616" y="1024"/>
                    <a:pt x="1612" y="1027"/>
                    <a:pt x="1609" y="1030"/>
                  </a:cubicBezTo>
                  <a:lnTo>
                    <a:pt x="1609" y="1030"/>
                  </a:lnTo>
                  <a:cubicBezTo>
                    <a:pt x="1621" y="1020"/>
                    <a:pt x="1633" y="1010"/>
                    <a:pt x="1645" y="1001"/>
                  </a:cubicBezTo>
                  <a:lnTo>
                    <a:pt x="1645" y="1001"/>
                  </a:lnTo>
                  <a:cubicBezTo>
                    <a:pt x="1636" y="1008"/>
                    <a:pt x="1628" y="1015"/>
                    <a:pt x="1619" y="1021"/>
                  </a:cubicBezTo>
                  <a:lnTo>
                    <a:pt x="1619" y="1021"/>
                  </a:lnTo>
                  <a:cubicBezTo>
                    <a:pt x="1786" y="895"/>
                    <a:pt x="1966" y="786"/>
                    <a:pt x="2157" y="699"/>
                  </a:cubicBezTo>
                  <a:lnTo>
                    <a:pt x="2157" y="699"/>
                  </a:lnTo>
                  <a:cubicBezTo>
                    <a:pt x="2151" y="702"/>
                    <a:pt x="2146" y="704"/>
                    <a:pt x="2140" y="707"/>
                  </a:cubicBezTo>
                  <a:cubicBezTo>
                    <a:pt x="2146" y="704"/>
                    <a:pt x="2153" y="701"/>
                    <a:pt x="2159" y="699"/>
                  </a:cubicBezTo>
                  <a:lnTo>
                    <a:pt x="2159" y="699"/>
                  </a:lnTo>
                  <a:cubicBezTo>
                    <a:pt x="2159" y="699"/>
                    <a:pt x="2158" y="699"/>
                    <a:pt x="2157" y="699"/>
                  </a:cubicBezTo>
                  <a:lnTo>
                    <a:pt x="2157" y="699"/>
                  </a:lnTo>
                  <a:cubicBezTo>
                    <a:pt x="2160" y="698"/>
                    <a:pt x="2164" y="697"/>
                    <a:pt x="2167" y="695"/>
                  </a:cubicBezTo>
                  <a:lnTo>
                    <a:pt x="2167" y="695"/>
                  </a:lnTo>
                  <a:cubicBezTo>
                    <a:pt x="2164" y="696"/>
                    <a:pt x="2162" y="698"/>
                    <a:pt x="2159" y="699"/>
                  </a:cubicBezTo>
                  <a:lnTo>
                    <a:pt x="2159" y="699"/>
                  </a:lnTo>
                  <a:cubicBezTo>
                    <a:pt x="2174" y="692"/>
                    <a:pt x="2189" y="685"/>
                    <a:pt x="2204" y="679"/>
                  </a:cubicBezTo>
                  <a:lnTo>
                    <a:pt x="2204" y="679"/>
                  </a:lnTo>
                  <a:cubicBezTo>
                    <a:pt x="2192" y="685"/>
                    <a:pt x="2179" y="690"/>
                    <a:pt x="2167" y="695"/>
                  </a:cubicBezTo>
                  <a:lnTo>
                    <a:pt x="2167" y="695"/>
                  </a:lnTo>
                  <a:cubicBezTo>
                    <a:pt x="2329" y="629"/>
                    <a:pt x="2499" y="578"/>
                    <a:pt x="2672" y="552"/>
                  </a:cubicBezTo>
                  <a:lnTo>
                    <a:pt x="2672" y="552"/>
                  </a:lnTo>
                  <a:cubicBezTo>
                    <a:pt x="2725" y="547"/>
                    <a:pt x="2778" y="544"/>
                    <a:pt x="2831" y="544"/>
                  </a:cubicBezTo>
                  <a:close/>
                  <a:moveTo>
                    <a:pt x="2820" y="0"/>
                  </a:moveTo>
                  <a:cubicBezTo>
                    <a:pt x="2773" y="0"/>
                    <a:pt x="2725" y="2"/>
                    <a:pt x="2677" y="8"/>
                  </a:cubicBezTo>
                  <a:cubicBezTo>
                    <a:pt x="2505" y="25"/>
                    <a:pt x="2335" y="58"/>
                    <a:pt x="2170" y="114"/>
                  </a:cubicBezTo>
                  <a:cubicBezTo>
                    <a:pt x="2029" y="160"/>
                    <a:pt x="1890" y="218"/>
                    <a:pt x="1757" y="286"/>
                  </a:cubicBezTo>
                  <a:cubicBezTo>
                    <a:pt x="1534" y="400"/>
                    <a:pt x="1326" y="549"/>
                    <a:pt x="1138" y="714"/>
                  </a:cubicBezTo>
                  <a:cubicBezTo>
                    <a:pt x="947" y="881"/>
                    <a:pt x="782" y="1074"/>
                    <a:pt x="633" y="1281"/>
                  </a:cubicBezTo>
                  <a:cubicBezTo>
                    <a:pt x="498" y="1470"/>
                    <a:pt x="385" y="1675"/>
                    <a:pt x="292" y="1889"/>
                  </a:cubicBezTo>
                  <a:cubicBezTo>
                    <a:pt x="193" y="2124"/>
                    <a:pt x="113" y="2366"/>
                    <a:pt x="67" y="2618"/>
                  </a:cubicBezTo>
                  <a:cubicBezTo>
                    <a:pt x="21" y="2868"/>
                    <a:pt x="1" y="3126"/>
                    <a:pt x="16" y="3379"/>
                  </a:cubicBezTo>
                  <a:cubicBezTo>
                    <a:pt x="25" y="3522"/>
                    <a:pt x="45" y="3663"/>
                    <a:pt x="67" y="3805"/>
                  </a:cubicBezTo>
                  <a:cubicBezTo>
                    <a:pt x="88" y="3927"/>
                    <a:pt x="115" y="4051"/>
                    <a:pt x="155" y="4168"/>
                  </a:cubicBezTo>
                  <a:cubicBezTo>
                    <a:pt x="183" y="4246"/>
                    <a:pt x="215" y="4323"/>
                    <a:pt x="253" y="4398"/>
                  </a:cubicBezTo>
                  <a:cubicBezTo>
                    <a:pt x="286" y="4461"/>
                    <a:pt x="325" y="4519"/>
                    <a:pt x="369" y="4576"/>
                  </a:cubicBezTo>
                  <a:cubicBezTo>
                    <a:pt x="416" y="4634"/>
                    <a:pt x="463" y="4685"/>
                    <a:pt x="518" y="4735"/>
                  </a:cubicBezTo>
                  <a:cubicBezTo>
                    <a:pt x="590" y="4798"/>
                    <a:pt x="666" y="4858"/>
                    <a:pt x="745" y="4915"/>
                  </a:cubicBezTo>
                  <a:cubicBezTo>
                    <a:pt x="858" y="4997"/>
                    <a:pt x="975" y="5069"/>
                    <a:pt x="1101" y="5131"/>
                  </a:cubicBezTo>
                  <a:cubicBezTo>
                    <a:pt x="1233" y="5194"/>
                    <a:pt x="1370" y="5249"/>
                    <a:pt x="1510" y="5289"/>
                  </a:cubicBezTo>
                  <a:cubicBezTo>
                    <a:pt x="1643" y="5325"/>
                    <a:pt x="1781" y="5347"/>
                    <a:pt x="1919" y="5358"/>
                  </a:cubicBezTo>
                  <a:cubicBezTo>
                    <a:pt x="1974" y="5362"/>
                    <a:pt x="2029" y="5365"/>
                    <a:pt x="2085" y="5365"/>
                  </a:cubicBezTo>
                  <a:cubicBezTo>
                    <a:pt x="2141" y="5365"/>
                    <a:pt x="2197" y="5362"/>
                    <a:pt x="2252" y="5358"/>
                  </a:cubicBezTo>
                  <a:cubicBezTo>
                    <a:pt x="2482" y="5338"/>
                    <a:pt x="2709" y="5289"/>
                    <a:pt x="2925" y="5203"/>
                  </a:cubicBezTo>
                  <a:cubicBezTo>
                    <a:pt x="3123" y="5125"/>
                    <a:pt x="3310" y="5030"/>
                    <a:pt x="3484" y="4906"/>
                  </a:cubicBezTo>
                  <a:cubicBezTo>
                    <a:pt x="3630" y="4803"/>
                    <a:pt x="3774" y="4685"/>
                    <a:pt x="3893" y="4550"/>
                  </a:cubicBezTo>
                  <a:cubicBezTo>
                    <a:pt x="3946" y="4487"/>
                    <a:pt x="3997" y="4423"/>
                    <a:pt x="4042" y="4351"/>
                  </a:cubicBezTo>
                  <a:cubicBezTo>
                    <a:pt x="4077" y="4294"/>
                    <a:pt x="4088" y="4212"/>
                    <a:pt x="4070" y="4146"/>
                  </a:cubicBezTo>
                  <a:lnTo>
                    <a:pt x="4070" y="4146"/>
                  </a:lnTo>
                  <a:cubicBezTo>
                    <a:pt x="4087" y="4144"/>
                    <a:pt x="4104" y="4141"/>
                    <a:pt x="4121" y="4135"/>
                  </a:cubicBezTo>
                  <a:cubicBezTo>
                    <a:pt x="4185" y="4114"/>
                    <a:pt x="4243" y="4072"/>
                    <a:pt x="4280" y="4012"/>
                  </a:cubicBezTo>
                  <a:cubicBezTo>
                    <a:pt x="4443" y="3740"/>
                    <a:pt x="4577" y="3448"/>
                    <a:pt x="4670" y="3147"/>
                  </a:cubicBezTo>
                  <a:cubicBezTo>
                    <a:pt x="4748" y="2891"/>
                    <a:pt x="4796" y="2625"/>
                    <a:pt x="4809" y="2358"/>
                  </a:cubicBezTo>
                  <a:cubicBezTo>
                    <a:pt x="4820" y="2131"/>
                    <a:pt x="4801" y="1902"/>
                    <a:pt x="4757" y="1678"/>
                  </a:cubicBezTo>
                  <a:cubicBezTo>
                    <a:pt x="4719" y="1489"/>
                    <a:pt x="4656" y="1307"/>
                    <a:pt x="4575" y="1132"/>
                  </a:cubicBezTo>
                  <a:cubicBezTo>
                    <a:pt x="4487" y="940"/>
                    <a:pt x="4361" y="763"/>
                    <a:pt x="4214" y="610"/>
                  </a:cubicBezTo>
                  <a:cubicBezTo>
                    <a:pt x="4113" y="505"/>
                    <a:pt x="3997" y="411"/>
                    <a:pt x="3876" y="329"/>
                  </a:cubicBezTo>
                  <a:cubicBezTo>
                    <a:pt x="3755" y="247"/>
                    <a:pt x="3625" y="184"/>
                    <a:pt x="3490" y="129"/>
                  </a:cubicBezTo>
                  <a:cubicBezTo>
                    <a:pt x="3375" y="82"/>
                    <a:pt x="3257" y="48"/>
                    <a:pt x="3133" y="28"/>
                  </a:cubicBezTo>
                  <a:cubicBezTo>
                    <a:pt x="3029" y="11"/>
                    <a:pt x="2925" y="0"/>
                    <a:pt x="2820" y="0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724;p42">
              <a:extLst>
                <a:ext uri="{FF2B5EF4-FFF2-40B4-BE49-F238E27FC236}">
                  <a16:creationId xmlns:a16="http://schemas.microsoft.com/office/drawing/2014/main" id="{553BFCFD-6980-52A3-ADD7-24DDF856712C}"/>
                </a:ext>
              </a:extLst>
            </p:cNvPr>
            <p:cNvSpPr/>
            <p:nvPr/>
          </p:nvSpPr>
          <p:spPr>
            <a:xfrm>
              <a:off x="4656838" y="3127775"/>
              <a:ext cx="49600" cy="57750"/>
            </a:xfrm>
            <a:custGeom>
              <a:avLst/>
              <a:gdLst/>
              <a:ahLst/>
              <a:cxnLst/>
              <a:rect l="l" t="t" r="r" b="b"/>
              <a:pathLst>
                <a:path w="1984" h="2310" extrusionOk="0">
                  <a:moveTo>
                    <a:pt x="1984" y="1"/>
                  </a:moveTo>
                  <a:cubicBezTo>
                    <a:pt x="1618" y="456"/>
                    <a:pt x="1266" y="913"/>
                    <a:pt x="256" y="1305"/>
                  </a:cubicBezTo>
                  <a:cubicBezTo>
                    <a:pt x="0" y="1405"/>
                    <a:pt x="1083" y="2310"/>
                    <a:pt x="1083" y="2310"/>
                  </a:cubicBezTo>
                  <a:lnTo>
                    <a:pt x="19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725;p42">
              <a:extLst>
                <a:ext uri="{FF2B5EF4-FFF2-40B4-BE49-F238E27FC236}">
                  <a16:creationId xmlns:a16="http://schemas.microsoft.com/office/drawing/2014/main" id="{C0CEDF75-B929-6EF4-4AAF-CB0CBEB2065F}"/>
                </a:ext>
              </a:extLst>
            </p:cNvPr>
            <p:cNvSpPr/>
            <p:nvPr/>
          </p:nvSpPr>
          <p:spPr>
            <a:xfrm>
              <a:off x="4659538" y="3125800"/>
              <a:ext cx="49500" cy="61325"/>
            </a:xfrm>
            <a:custGeom>
              <a:avLst/>
              <a:gdLst/>
              <a:ahLst/>
              <a:cxnLst/>
              <a:rect l="l" t="t" r="r" b="b"/>
              <a:pathLst>
                <a:path w="1980" h="2453" extrusionOk="0">
                  <a:moveTo>
                    <a:pt x="210" y="1436"/>
                  </a:moveTo>
                  <a:cubicBezTo>
                    <a:pt x="210" y="1437"/>
                    <a:pt x="211" y="1437"/>
                    <a:pt x="211" y="1438"/>
                  </a:cubicBezTo>
                  <a:lnTo>
                    <a:pt x="211" y="1438"/>
                  </a:lnTo>
                  <a:cubicBezTo>
                    <a:pt x="211" y="1437"/>
                    <a:pt x="210" y="1437"/>
                    <a:pt x="210" y="1436"/>
                  </a:cubicBezTo>
                  <a:close/>
                  <a:moveTo>
                    <a:pt x="213" y="1438"/>
                  </a:moveTo>
                  <a:cubicBezTo>
                    <a:pt x="212" y="1439"/>
                    <a:pt x="212" y="1440"/>
                    <a:pt x="212" y="1441"/>
                  </a:cubicBezTo>
                  <a:lnTo>
                    <a:pt x="212" y="1441"/>
                  </a:lnTo>
                  <a:cubicBezTo>
                    <a:pt x="212" y="1441"/>
                    <a:pt x="212" y="1441"/>
                    <a:pt x="212" y="1441"/>
                  </a:cubicBezTo>
                  <a:lnTo>
                    <a:pt x="212" y="1441"/>
                  </a:lnTo>
                  <a:cubicBezTo>
                    <a:pt x="212" y="1440"/>
                    <a:pt x="212" y="1439"/>
                    <a:pt x="213" y="1438"/>
                  </a:cubicBezTo>
                  <a:close/>
                  <a:moveTo>
                    <a:pt x="212" y="1441"/>
                  </a:moveTo>
                  <a:lnTo>
                    <a:pt x="212" y="1441"/>
                  </a:lnTo>
                  <a:cubicBezTo>
                    <a:pt x="212" y="1441"/>
                    <a:pt x="212" y="1441"/>
                    <a:pt x="212" y="1441"/>
                  </a:cubicBezTo>
                  <a:lnTo>
                    <a:pt x="212" y="1441"/>
                  </a:lnTo>
                  <a:cubicBezTo>
                    <a:pt x="211" y="1442"/>
                    <a:pt x="211" y="1442"/>
                    <a:pt x="211" y="1442"/>
                  </a:cubicBezTo>
                  <a:lnTo>
                    <a:pt x="211" y="1442"/>
                  </a:lnTo>
                  <a:cubicBezTo>
                    <a:pt x="211" y="1442"/>
                    <a:pt x="211" y="1442"/>
                    <a:pt x="212" y="1441"/>
                  </a:cubicBezTo>
                  <a:close/>
                  <a:moveTo>
                    <a:pt x="190" y="1481"/>
                  </a:moveTo>
                  <a:cubicBezTo>
                    <a:pt x="190" y="1482"/>
                    <a:pt x="190" y="1482"/>
                    <a:pt x="190" y="1482"/>
                  </a:cubicBezTo>
                  <a:lnTo>
                    <a:pt x="190" y="1482"/>
                  </a:lnTo>
                  <a:cubicBezTo>
                    <a:pt x="190" y="1482"/>
                    <a:pt x="190" y="1482"/>
                    <a:pt x="190" y="1481"/>
                  </a:cubicBezTo>
                  <a:close/>
                  <a:moveTo>
                    <a:pt x="1873" y="1"/>
                  </a:moveTo>
                  <a:cubicBezTo>
                    <a:pt x="1855" y="1"/>
                    <a:pt x="1836" y="7"/>
                    <a:pt x="1819" y="23"/>
                  </a:cubicBezTo>
                  <a:cubicBezTo>
                    <a:pt x="1718" y="115"/>
                    <a:pt x="1636" y="223"/>
                    <a:pt x="1547" y="324"/>
                  </a:cubicBezTo>
                  <a:cubicBezTo>
                    <a:pt x="1452" y="430"/>
                    <a:pt x="1352" y="533"/>
                    <a:pt x="1245" y="626"/>
                  </a:cubicBezTo>
                  <a:cubicBezTo>
                    <a:pt x="969" y="868"/>
                    <a:pt x="651" y="1055"/>
                    <a:pt x="313" y="1203"/>
                  </a:cubicBezTo>
                  <a:cubicBezTo>
                    <a:pt x="203" y="1252"/>
                    <a:pt x="15" y="1278"/>
                    <a:pt x="6" y="1427"/>
                  </a:cubicBezTo>
                  <a:cubicBezTo>
                    <a:pt x="1" y="1503"/>
                    <a:pt x="40" y="1575"/>
                    <a:pt x="82" y="1637"/>
                  </a:cubicBezTo>
                  <a:cubicBezTo>
                    <a:pt x="204" y="1822"/>
                    <a:pt x="391" y="1971"/>
                    <a:pt x="551" y="2121"/>
                  </a:cubicBezTo>
                  <a:cubicBezTo>
                    <a:pt x="634" y="2198"/>
                    <a:pt x="720" y="2275"/>
                    <a:pt x="807" y="2350"/>
                  </a:cubicBezTo>
                  <a:cubicBezTo>
                    <a:pt x="842" y="2381"/>
                    <a:pt x="910" y="2452"/>
                    <a:pt x="967" y="2452"/>
                  </a:cubicBezTo>
                  <a:cubicBezTo>
                    <a:pt x="969" y="2452"/>
                    <a:pt x="971" y="2452"/>
                    <a:pt x="974" y="2452"/>
                  </a:cubicBezTo>
                  <a:lnTo>
                    <a:pt x="971" y="2451"/>
                  </a:lnTo>
                  <a:lnTo>
                    <a:pt x="971" y="2451"/>
                  </a:lnTo>
                  <a:cubicBezTo>
                    <a:pt x="971" y="2451"/>
                    <a:pt x="971" y="2451"/>
                    <a:pt x="972" y="2451"/>
                  </a:cubicBezTo>
                  <a:cubicBezTo>
                    <a:pt x="1023" y="2451"/>
                    <a:pt x="1069" y="2390"/>
                    <a:pt x="1028" y="2348"/>
                  </a:cubicBezTo>
                  <a:lnTo>
                    <a:pt x="1028" y="2348"/>
                  </a:lnTo>
                  <a:cubicBezTo>
                    <a:pt x="1011" y="2313"/>
                    <a:pt x="976" y="2285"/>
                    <a:pt x="949" y="2261"/>
                  </a:cubicBezTo>
                  <a:cubicBezTo>
                    <a:pt x="884" y="2201"/>
                    <a:pt x="816" y="2143"/>
                    <a:pt x="749" y="2083"/>
                  </a:cubicBezTo>
                  <a:cubicBezTo>
                    <a:pt x="590" y="1936"/>
                    <a:pt x="439" y="1783"/>
                    <a:pt x="311" y="1608"/>
                  </a:cubicBezTo>
                  <a:cubicBezTo>
                    <a:pt x="287" y="1575"/>
                    <a:pt x="262" y="1542"/>
                    <a:pt x="242" y="1507"/>
                  </a:cubicBezTo>
                  <a:cubicBezTo>
                    <a:pt x="236" y="1496"/>
                    <a:pt x="229" y="1485"/>
                    <a:pt x="223" y="1474"/>
                  </a:cubicBezTo>
                  <a:lnTo>
                    <a:pt x="223" y="1474"/>
                  </a:lnTo>
                  <a:cubicBezTo>
                    <a:pt x="256" y="1461"/>
                    <a:pt x="303" y="1435"/>
                    <a:pt x="315" y="1431"/>
                  </a:cubicBezTo>
                  <a:cubicBezTo>
                    <a:pt x="367" y="1410"/>
                    <a:pt x="419" y="1387"/>
                    <a:pt x="469" y="1364"/>
                  </a:cubicBezTo>
                  <a:cubicBezTo>
                    <a:pt x="788" y="1220"/>
                    <a:pt x="1092" y="1039"/>
                    <a:pt x="1356" y="806"/>
                  </a:cubicBezTo>
                  <a:cubicBezTo>
                    <a:pt x="1577" y="613"/>
                    <a:pt x="1799" y="380"/>
                    <a:pt x="1945" y="122"/>
                  </a:cubicBezTo>
                  <a:cubicBezTo>
                    <a:pt x="1980" y="61"/>
                    <a:pt x="1929" y="1"/>
                    <a:pt x="1873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726;p42">
              <a:extLst>
                <a:ext uri="{FF2B5EF4-FFF2-40B4-BE49-F238E27FC236}">
                  <a16:creationId xmlns:a16="http://schemas.microsoft.com/office/drawing/2014/main" id="{B705E4E2-6C73-C100-A5F5-12D8B5BC424A}"/>
                </a:ext>
              </a:extLst>
            </p:cNvPr>
            <p:cNvSpPr/>
            <p:nvPr/>
          </p:nvSpPr>
          <p:spPr>
            <a:xfrm>
              <a:off x="4722613" y="3087000"/>
              <a:ext cx="127050" cy="135800"/>
            </a:xfrm>
            <a:custGeom>
              <a:avLst/>
              <a:gdLst/>
              <a:ahLst/>
              <a:cxnLst/>
              <a:rect l="l" t="t" r="r" b="b"/>
              <a:pathLst>
                <a:path w="5082" h="5432" extrusionOk="0">
                  <a:moveTo>
                    <a:pt x="2867" y="555"/>
                  </a:moveTo>
                  <a:lnTo>
                    <a:pt x="2867" y="555"/>
                  </a:lnTo>
                  <a:cubicBezTo>
                    <a:pt x="2878" y="557"/>
                    <a:pt x="2889" y="558"/>
                    <a:pt x="2899" y="560"/>
                  </a:cubicBezTo>
                  <a:lnTo>
                    <a:pt x="2899" y="560"/>
                  </a:lnTo>
                  <a:cubicBezTo>
                    <a:pt x="2889" y="558"/>
                    <a:pt x="2878" y="557"/>
                    <a:pt x="2867" y="555"/>
                  </a:cubicBezTo>
                  <a:close/>
                  <a:moveTo>
                    <a:pt x="2384" y="560"/>
                  </a:moveTo>
                  <a:cubicBezTo>
                    <a:pt x="2373" y="562"/>
                    <a:pt x="2362" y="563"/>
                    <a:pt x="2351" y="565"/>
                  </a:cubicBezTo>
                  <a:lnTo>
                    <a:pt x="2351" y="565"/>
                  </a:lnTo>
                  <a:cubicBezTo>
                    <a:pt x="2362" y="563"/>
                    <a:pt x="2373" y="562"/>
                    <a:pt x="2384" y="560"/>
                  </a:cubicBezTo>
                  <a:close/>
                  <a:moveTo>
                    <a:pt x="2910" y="562"/>
                  </a:moveTo>
                  <a:lnTo>
                    <a:pt x="2910" y="562"/>
                  </a:lnTo>
                  <a:cubicBezTo>
                    <a:pt x="2920" y="563"/>
                    <a:pt x="2930" y="564"/>
                    <a:pt x="2939" y="565"/>
                  </a:cubicBezTo>
                  <a:cubicBezTo>
                    <a:pt x="2930" y="564"/>
                    <a:pt x="2920" y="563"/>
                    <a:pt x="2910" y="562"/>
                  </a:cubicBezTo>
                  <a:close/>
                  <a:moveTo>
                    <a:pt x="3376" y="691"/>
                  </a:moveTo>
                  <a:cubicBezTo>
                    <a:pt x="3383" y="693"/>
                    <a:pt x="3389" y="696"/>
                    <a:pt x="3396" y="699"/>
                  </a:cubicBezTo>
                  <a:cubicBezTo>
                    <a:pt x="3389" y="696"/>
                    <a:pt x="3383" y="694"/>
                    <a:pt x="3376" y="691"/>
                  </a:cubicBezTo>
                  <a:close/>
                  <a:moveTo>
                    <a:pt x="3746" y="910"/>
                  </a:moveTo>
                  <a:lnTo>
                    <a:pt x="3746" y="910"/>
                  </a:lnTo>
                  <a:cubicBezTo>
                    <a:pt x="3752" y="915"/>
                    <a:pt x="3757" y="919"/>
                    <a:pt x="3763" y="924"/>
                  </a:cubicBezTo>
                  <a:cubicBezTo>
                    <a:pt x="3757" y="919"/>
                    <a:pt x="3752" y="915"/>
                    <a:pt x="3746" y="910"/>
                  </a:cubicBezTo>
                  <a:close/>
                  <a:moveTo>
                    <a:pt x="1362" y="1084"/>
                  </a:moveTo>
                  <a:lnTo>
                    <a:pt x="1362" y="1084"/>
                  </a:lnTo>
                  <a:cubicBezTo>
                    <a:pt x="1354" y="1095"/>
                    <a:pt x="1346" y="1105"/>
                    <a:pt x="1338" y="1116"/>
                  </a:cubicBezTo>
                  <a:lnTo>
                    <a:pt x="1338" y="1116"/>
                  </a:lnTo>
                  <a:cubicBezTo>
                    <a:pt x="1346" y="1105"/>
                    <a:pt x="1354" y="1095"/>
                    <a:pt x="1362" y="1084"/>
                  </a:cubicBezTo>
                  <a:close/>
                  <a:moveTo>
                    <a:pt x="3977" y="1132"/>
                  </a:moveTo>
                  <a:cubicBezTo>
                    <a:pt x="3983" y="1141"/>
                    <a:pt x="3990" y="1149"/>
                    <a:pt x="3996" y="1158"/>
                  </a:cubicBezTo>
                  <a:lnTo>
                    <a:pt x="3996" y="1158"/>
                  </a:lnTo>
                  <a:cubicBezTo>
                    <a:pt x="3990" y="1150"/>
                    <a:pt x="3983" y="1141"/>
                    <a:pt x="3977" y="1132"/>
                  </a:cubicBezTo>
                  <a:close/>
                  <a:moveTo>
                    <a:pt x="4511" y="2509"/>
                  </a:moveTo>
                  <a:lnTo>
                    <a:pt x="4511" y="2509"/>
                  </a:lnTo>
                  <a:cubicBezTo>
                    <a:pt x="4511" y="2514"/>
                    <a:pt x="4512" y="2520"/>
                    <a:pt x="4513" y="2525"/>
                  </a:cubicBezTo>
                  <a:cubicBezTo>
                    <a:pt x="4512" y="2520"/>
                    <a:pt x="4511" y="2514"/>
                    <a:pt x="4511" y="2509"/>
                  </a:cubicBezTo>
                  <a:close/>
                  <a:moveTo>
                    <a:pt x="4511" y="3261"/>
                  </a:moveTo>
                  <a:lnTo>
                    <a:pt x="4511" y="3261"/>
                  </a:lnTo>
                  <a:cubicBezTo>
                    <a:pt x="4510" y="3271"/>
                    <a:pt x="4509" y="3281"/>
                    <a:pt x="4508" y="3291"/>
                  </a:cubicBezTo>
                  <a:cubicBezTo>
                    <a:pt x="4509" y="3281"/>
                    <a:pt x="4510" y="3271"/>
                    <a:pt x="4511" y="3261"/>
                  </a:cubicBezTo>
                  <a:close/>
                  <a:moveTo>
                    <a:pt x="568" y="3346"/>
                  </a:moveTo>
                  <a:cubicBezTo>
                    <a:pt x="570" y="3362"/>
                    <a:pt x="572" y="3377"/>
                    <a:pt x="573" y="3392"/>
                  </a:cubicBezTo>
                  <a:cubicBezTo>
                    <a:pt x="571" y="3377"/>
                    <a:pt x="569" y="3361"/>
                    <a:pt x="568" y="3346"/>
                  </a:cubicBezTo>
                  <a:close/>
                  <a:moveTo>
                    <a:pt x="3889" y="4444"/>
                  </a:moveTo>
                  <a:cubicBezTo>
                    <a:pt x="3876" y="4455"/>
                    <a:pt x="3862" y="4465"/>
                    <a:pt x="3848" y="4475"/>
                  </a:cubicBezTo>
                  <a:lnTo>
                    <a:pt x="3848" y="4475"/>
                  </a:lnTo>
                  <a:cubicBezTo>
                    <a:pt x="3862" y="4465"/>
                    <a:pt x="3875" y="4455"/>
                    <a:pt x="3889" y="4444"/>
                  </a:cubicBezTo>
                  <a:close/>
                  <a:moveTo>
                    <a:pt x="2831" y="4863"/>
                  </a:moveTo>
                  <a:cubicBezTo>
                    <a:pt x="2817" y="4865"/>
                    <a:pt x="2804" y="4866"/>
                    <a:pt x="2790" y="4868"/>
                  </a:cubicBezTo>
                  <a:cubicBezTo>
                    <a:pt x="2803" y="4866"/>
                    <a:pt x="2817" y="4864"/>
                    <a:pt x="2831" y="4863"/>
                  </a:cubicBezTo>
                  <a:close/>
                  <a:moveTo>
                    <a:pt x="2650" y="546"/>
                  </a:moveTo>
                  <a:cubicBezTo>
                    <a:pt x="2735" y="546"/>
                    <a:pt x="2821" y="551"/>
                    <a:pt x="2905" y="561"/>
                  </a:cubicBezTo>
                  <a:lnTo>
                    <a:pt x="2905" y="561"/>
                  </a:lnTo>
                  <a:cubicBezTo>
                    <a:pt x="3055" y="585"/>
                    <a:pt x="3201" y="623"/>
                    <a:pt x="3342" y="677"/>
                  </a:cubicBezTo>
                  <a:lnTo>
                    <a:pt x="3342" y="677"/>
                  </a:lnTo>
                  <a:cubicBezTo>
                    <a:pt x="3480" y="736"/>
                    <a:pt x="3610" y="810"/>
                    <a:pt x="3730" y="899"/>
                  </a:cubicBezTo>
                  <a:lnTo>
                    <a:pt x="3730" y="899"/>
                  </a:lnTo>
                  <a:cubicBezTo>
                    <a:pt x="3776" y="936"/>
                    <a:pt x="3821" y="974"/>
                    <a:pt x="3864" y="1014"/>
                  </a:cubicBezTo>
                  <a:cubicBezTo>
                    <a:pt x="3872" y="1022"/>
                    <a:pt x="3880" y="1029"/>
                    <a:pt x="3889" y="1036"/>
                  </a:cubicBezTo>
                  <a:lnTo>
                    <a:pt x="3889" y="1036"/>
                  </a:lnTo>
                  <a:cubicBezTo>
                    <a:pt x="3931" y="1078"/>
                    <a:pt x="3969" y="1123"/>
                    <a:pt x="4005" y="1170"/>
                  </a:cubicBezTo>
                  <a:lnTo>
                    <a:pt x="4005" y="1170"/>
                  </a:lnTo>
                  <a:cubicBezTo>
                    <a:pt x="4094" y="1292"/>
                    <a:pt x="4169" y="1422"/>
                    <a:pt x="4235" y="1557"/>
                  </a:cubicBezTo>
                  <a:cubicBezTo>
                    <a:pt x="4253" y="1596"/>
                    <a:pt x="4270" y="1633"/>
                    <a:pt x="4287" y="1671"/>
                  </a:cubicBezTo>
                  <a:lnTo>
                    <a:pt x="4287" y="1671"/>
                  </a:lnTo>
                  <a:cubicBezTo>
                    <a:pt x="4281" y="1658"/>
                    <a:pt x="4276" y="1645"/>
                    <a:pt x="4271" y="1632"/>
                  </a:cubicBezTo>
                  <a:lnTo>
                    <a:pt x="4271" y="1632"/>
                  </a:lnTo>
                  <a:cubicBezTo>
                    <a:pt x="4276" y="1645"/>
                    <a:pt x="4282" y="1659"/>
                    <a:pt x="4288" y="1673"/>
                  </a:cubicBezTo>
                  <a:lnTo>
                    <a:pt x="4288" y="1673"/>
                  </a:lnTo>
                  <a:cubicBezTo>
                    <a:pt x="4288" y="1672"/>
                    <a:pt x="4287" y="1672"/>
                    <a:pt x="4287" y="1671"/>
                  </a:cubicBezTo>
                  <a:lnTo>
                    <a:pt x="4287" y="1671"/>
                  </a:lnTo>
                  <a:cubicBezTo>
                    <a:pt x="4287" y="1672"/>
                    <a:pt x="4288" y="1673"/>
                    <a:pt x="4288" y="1673"/>
                  </a:cubicBezTo>
                  <a:lnTo>
                    <a:pt x="4288" y="1673"/>
                  </a:lnTo>
                  <a:cubicBezTo>
                    <a:pt x="4288" y="1673"/>
                    <a:pt x="4288" y="1673"/>
                    <a:pt x="4288" y="1673"/>
                  </a:cubicBezTo>
                  <a:lnTo>
                    <a:pt x="4288" y="1673"/>
                  </a:lnTo>
                  <a:cubicBezTo>
                    <a:pt x="4291" y="1680"/>
                    <a:pt x="4295" y="1688"/>
                    <a:pt x="4298" y="1696"/>
                  </a:cubicBezTo>
                  <a:cubicBezTo>
                    <a:pt x="4295" y="1688"/>
                    <a:pt x="4291" y="1681"/>
                    <a:pt x="4288" y="1673"/>
                  </a:cubicBezTo>
                  <a:lnTo>
                    <a:pt x="4288" y="1673"/>
                  </a:lnTo>
                  <a:cubicBezTo>
                    <a:pt x="4372" y="1880"/>
                    <a:pt x="4435" y="2096"/>
                    <a:pt x="4478" y="2317"/>
                  </a:cubicBezTo>
                  <a:cubicBezTo>
                    <a:pt x="4489" y="2374"/>
                    <a:pt x="4499" y="2432"/>
                    <a:pt x="4508" y="2490"/>
                  </a:cubicBezTo>
                  <a:lnTo>
                    <a:pt x="4508" y="2490"/>
                  </a:lnTo>
                  <a:cubicBezTo>
                    <a:pt x="4533" y="2694"/>
                    <a:pt x="4540" y="2900"/>
                    <a:pt x="4527" y="3107"/>
                  </a:cubicBezTo>
                  <a:cubicBezTo>
                    <a:pt x="4523" y="3149"/>
                    <a:pt x="4519" y="3192"/>
                    <a:pt x="4514" y="3235"/>
                  </a:cubicBezTo>
                  <a:lnTo>
                    <a:pt x="4514" y="3235"/>
                  </a:lnTo>
                  <a:cubicBezTo>
                    <a:pt x="4493" y="3393"/>
                    <a:pt x="4457" y="3550"/>
                    <a:pt x="4403" y="3702"/>
                  </a:cubicBezTo>
                  <a:cubicBezTo>
                    <a:pt x="4392" y="3735"/>
                    <a:pt x="4380" y="3768"/>
                    <a:pt x="4367" y="3800"/>
                  </a:cubicBezTo>
                  <a:lnTo>
                    <a:pt x="4367" y="3800"/>
                  </a:lnTo>
                  <a:cubicBezTo>
                    <a:pt x="4307" y="3934"/>
                    <a:pt x="4233" y="4063"/>
                    <a:pt x="4145" y="4181"/>
                  </a:cubicBezTo>
                  <a:lnTo>
                    <a:pt x="4145" y="4181"/>
                  </a:lnTo>
                  <a:cubicBezTo>
                    <a:pt x="4056" y="4292"/>
                    <a:pt x="3952" y="4394"/>
                    <a:pt x="3839" y="4482"/>
                  </a:cubicBezTo>
                  <a:lnTo>
                    <a:pt x="3839" y="4482"/>
                  </a:lnTo>
                  <a:cubicBezTo>
                    <a:pt x="3726" y="4563"/>
                    <a:pt x="3605" y="4631"/>
                    <a:pt x="3478" y="4688"/>
                  </a:cubicBezTo>
                  <a:lnTo>
                    <a:pt x="3478" y="4688"/>
                  </a:lnTo>
                  <a:cubicBezTo>
                    <a:pt x="3483" y="4686"/>
                    <a:pt x="3489" y="4684"/>
                    <a:pt x="3495" y="4681"/>
                  </a:cubicBezTo>
                  <a:lnTo>
                    <a:pt x="3495" y="4681"/>
                  </a:lnTo>
                  <a:cubicBezTo>
                    <a:pt x="3488" y="4684"/>
                    <a:pt x="3481" y="4687"/>
                    <a:pt x="3474" y="4690"/>
                  </a:cubicBezTo>
                  <a:lnTo>
                    <a:pt x="3474" y="4690"/>
                  </a:lnTo>
                  <a:cubicBezTo>
                    <a:pt x="3476" y="4690"/>
                    <a:pt x="3477" y="4689"/>
                    <a:pt x="3478" y="4688"/>
                  </a:cubicBezTo>
                  <a:lnTo>
                    <a:pt x="3478" y="4688"/>
                  </a:lnTo>
                  <a:cubicBezTo>
                    <a:pt x="3474" y="4690"/>
                    <a:pt x="3471" y="4691"/>
                    <a:pt x="3467" y="4693"/>
                  </a:cubicBezTo>
                  <a:lnTo>
                    <a:pt x="3467" y="4693"/>
                  </a:lnTo>
                  <a:cubicBezTo>
                    <a:pt x="3470" y="4692"/>
                    <a:pt x="3472" y="4691"/>
                    <a:pt x="3474" y="4690"/>
                  </a:cubicBezTo>
                  <a:lnTo>
                    <a:pt x="3474" y="4690"/>
                  </a:lnTo>
                  <a:cubicBezTo>
                    <a:pt x="3460" y="4697"/>
                    <a:pt x="3445" y="4703"/>
                    <a:pt x="3430" y="4709"/>
                  </a:cubicBezTo>
                  <a:cubicBezTo>
                    <a:pt x="3443" y="4703"/>
                    <a:pt x="3455" y="4698"/>
                    <a:pt x="3467" y="4693"/>
                  </a:cubicBezTo>
                  <a:lnTo>
                    <a:pt x="3467" y="4693"/>
                  </a:lnTo>
                  <a:cubicBezTo>
                    <a:pt x="3305" y="4760"/>
                    <a:pt x="3135" y="4807"/>
                    <a:pt x="2963" y="4839"/>
                  </a:cubicBezTo>
                  <a:cubicBezTo>
                    <a:pt x="2923" y="4847"/>
                    <a:pt x="2884" y="4854"/>
                    <a:pt x="2844" y="4861"/>
                  </a:cubicBezTo>
                  <a:lnTo>
                    <a:pt x="2844" y="4861"/>
                  </a:lnTo>
                  <a:cubicBezTo>
                    <a:pt x="2688" y="4881"/>
                    <a:pt x="2531" y="4892"/>
                    <a:pt x="2373" y="4892"/>
                  </a:cubicBezTo>
                  <a:cubicBezTo>
                    <a:pt x="2297" y="4892"/>
                    <a:pt x="2220" y="4889"/>
                    <a:pt x="2143" y="4883"/>
                  </a:cubicBezTo>
                  <a:cubicBezTo>
                    <a:pt x="2105" y="4881"/>
                    <a:pt x="2067" y="4878"/>
                    <a:pt x="2029" y="4874"/>
                  </a:cubicBezTo>
                  <a:lnTo>
                    <a:pt x="2029" y="4874"/>
                  </a:lnTo>
                  <a:cubicBezTo>
                    <a:pt x="2031" y="4874"/>
                    <a:pt x="2032" y="4874"/>
                    <a:pt x="2033" y="4875"/>
                  </a:cubicBezTo>
                  <a:cubicBezTo>
                    <a:pt x="2031" y="4874"/>
                    <a:pt x="2029" y="4874"/>
                    <a:pt x="2026" y="4874"/>
                  </a:cubicBezTo>
                  <a:lnTo>
                    <a:pt x="2026" y="4874"/>
                  </a:lnTo>
                  <a:cubicBezTo>
                    <a:pt x="2027" y="4874"/>
                    <a:pt x="2028" y="4874"/>
                    <a:pt x="2029" y="4874"/>
                  </a:cubicBezTo>
                  <a:lnTo>
                    <a:pt x="2029" y="4874"/>
                  </a:lnTo>
                  <a:cubicBezTo>
                    <a:pt x="2022" y="4873"/>
                    <a:pt x="2014" y="4872"/>
                    <a:pt x="2007" y="4871"/>
                  </a:cubicBezTo>
                  <a:lnTo>
                    <a:pt x="2007" y="4871"/>
                  </a:lnTo>
                  <a:cubicBezTo>
                    <a:pt x="2013" y="4872"/>
                    <a:pt x="2020" y="4873"/>
                    <a:pt x="2026" y="4874"/>
                  </a:cubicBezTo>
                  <a:lnTo>
                    <a:pt x="2026" y="4874"/>
                  </a:lnTo>
                  <a:cubicBezTo>
                    <a:pt x="2004" y="4871"/>
                    <a:pt x="1982" y="4868"/>
                    <a:pt x="1960" y="4864"/>
                  </a:cubicBezTo>
                  <a:lnTo>
                    <a:pt x="1960" y="4864"/>
                  </a:lnTo>
                  <a:cubicBezTo>
                    <a:pt x="1975" y="4867"/>
                    <a:pt x="1991" y="4869"/>
                    <a:pt x="2007" y="4871"/>
                  </a:cubicBezTo>
                  <a:lnTo>
                    <a:pt x="2007" y="4871"/>
                  </a:lnTo>
                  <a:cubicBezTo>
                    <a:pt x="1838" y="4846"/>
                    <a:pt x="1672" y="4805"/>
                    <a:pt x="1513" y="4743"/>
                  </a:cubicBezTo>
                  <a:lnTo>
                    <a:pt x="1513" y="4743"/>
                  </a:lnTo>
                  <a:cubicBezTo>
                    <a:pt x="1394" y="4691"/>
                    <a:pt x="1282" y="4627"/>
                    <a:pt x="1177" y="4549"/>
                  </a:cubicBezTo>
                  <a:lnTo>
                    <a:pt x="1177" y="4549"/>
                  </a:lnTo>
                  <a:cubicBezTo>
                    <a:pt x="1086" y="4475"/>
                    <a:pt x="1004" y="4391"/>
                    <a:pt x="930" y="4300"/>
                  </a:cubicBezTo>
                  <a:lnTo>
                    <a:pt x="930" y="4300"/>
                  </a:lnTo>
                  <a:cubicBezTo>
                    <a:pt x="862" y="4208"/>
                    <a:pt x="804" y="4110"/>
                    <a:pt x="754" y="4006"/>
                  </a:cubicBezTo>
                  <a:cubicBezTo>
                    <a:pt x="747" y="3993"/>
                    <a:pt x="740" y="3980"/>
                    <a:pt x="734" y="3967"/>
                  </a:cubicBezTo>
                  <a:lnTo>
                    <a:pt x="734" y="3967"/>
                  </a:lnTo>
                  <a:cubicBezTo>
                    <a:pt x="735" y="3969"/>
                    <a:pt x="736" y="3972"/>
                    <a:pt x="737" y="3975"/>
                  </a:cubicBezTo>
                  <a:cubicBezTo>
                    <a:pt x="734" y="3968"/>
                    <a:pt x="732" y="3961"/>
                    <a:pt x="729" y="3955"/>
                  </a:cubicBezTo>
                  <a:lnTo>
                    <a:pt x="729" y="3955"/>
                  </a:lnTo>
                  <a:cubicBezTo>
                    <a:pt x="731" y="3959"/>
                    <a:pt x="732" y="3963"/>
                    <a:pt x="734" y="3967"/>
                  </a:cubicBezTo>
                  <a:lnTo>
                    <a:pt x="734" y="3967"/>
                  </a:lnTo>
                  <a:cubicBezTo>
                    <a:pt x="729" y="3952"/>
                    <a:pt x="723" y="3938"/>
                    <a:pt x="716" y="3923"/>
                  </a:cubicBezTo>
                  <a:lnTo>
                    <a:pt x="716" y="3923"/>
                  </a:lnTo>
                  <a:cubicBezTo>
                    <a:pt x="720" y="3933"/>
                    <a:pt x="725" y="3944"/>
                    <a:pt x="729" y="3955"/>
                  </a:cubicBezTo>
                  <a:lnTo>
                    <a:pt x="729" y="3955"/>
                  </a:lnTo>
                  <a:cubicBezTo>
                    <a:pt x="723" y="3940"/>
                    <a:pt x="717" y="3925"/>
                    <a:pt x="711" y="3910"/>
                  </a:cubicBezTo>
                  <a:lnTo>
                    <a:pt x="711" y="3910"/>
                  </a:lnTo>
                  <a:cubicBezTo>
                    <a:pt x="713" y="3915"/>
                    <a:pt x="714" y="3919"/>
                    <a:pt x="716" y="3923"/>
                  </a:cubicBezTo>
                  <a:lnTo>
                    <a:pt x="716" y="3923"/>
                  </a:lnTo>
                  <a:cubicBezTo>
                    <a:pt x="658" y="3773"/>
                    <a:pt x="616" y="3618"/>
                    <a:pt x="586" y="3460"/>
                  </a:cubicBezTo>
                  <a:cubicBezTo>
                    <a:pt x="579" y="3415"/>
                    <a:pt x="572" y="3372"/>
                    <a:pt x="566" y="3327"/>
                  </a:cubicBezTo>
                  <a:lnTo>
                    <a:pt x="566" y="3327"/>
                  </a:lnTo>
                  <a:cubicBezTo>
                    <a:pt x="552" y="3202"/>
                    <a:pt x="545" y="3076"/>
                    <a:pt x="545" y="2950"/>
                  </a:cubicBezTo>
                  <a:cubicBezTo>
                    <a:pt x="545" y="2850"/>
                    <a:pt x="551" y="2751"/>
                    <a:pt x="558" y="2652"/>
                  </a:cubicBezTo>
                  <a:cubicBezTo>
                    <a:pt x="559" y="2640"/>
                    <a:pt x="561" y="2627"/>
                    <a:pt x="562" y="2614"/>
                  </a:cubicBezTo>
                  <a:lnTo>
                    <a:pt x="562" y="2614"/>
                  </a:lnTo>
                  <a:cubicBezTo>
                    <a:pt x="583" y="2490"/>
                    <a:pt x="624" y="2367"/>
                    <a:pt x="671" y="2249"/>
                  </a:cubicBezTo>
                  <a:lnTo>
                    <a:pt x="671" y="2249"/>
                  </a:lnTo>
                  <a:cubicBezTo>
                    <a:pt x="741" y="2084"/>
                    <a:pt x="826" y="1927"/>
                    <a:pt x="918" y="1772"/>
                  </a:cubicBezTo>
                  <a:cubicBezTo>
                    <a:pt x="1007" y="1620"/>
                    <a:pt x="1099" y="1469"/>
                    <a:pt x="1195" y="1322"/>
                  </a:cubicBezTo>
                  <a:cubicBezTo>
                    <a:pt x="1236" y="1258"/>
                    <a:pt x="1279" y="1196"/>
                    <a:pt x="1324" y="1135"/>
                  </a:cubicBezTo>
                  <a:lnTo>
                    <a:pt x="1324" y="1135"/>
                  </a:lnTo>
                  <a:cubicBezTo>
                    <a:pt x="1406" y="1031"/>
                    <a:pt x="1495" y="933"/>
                    <a:pt x="1598" y="850"/>
                  </a:cubicBezTo>
                  <a:lnTo>
                    <a:pt x="1598" y="850"/>
                  </a:lnTo>
                  <a:cubicBezTo>
                    <a:pt x="1683" y="787"/>
                    <a:pt x="1777" y="734"/>
                    <a:pt x="1874" y="691"/>
                  </a:cubicBezTo>
                  <a:lnTo>
                    <a:pt x="1874" y="691"/>
                  </a:lnTo>
                  <a:cubicBezTo>
                    <a:pt x="1863" y="695"/>
                    <a:pt x="1852" y="700"/>
                    <a:pt x="1840" y="704"/>
                  </a:cubicBezTo>
                  <a:cubicBezTo>
                    <a:pt x="1853" y="699"/>
                    <a:pt x="1867" y="693"/>
                    <a:pt x="1880" y="688"/>
                  </a:cubicBezTo>
                  <a:lnTo>
                    <a:pt x="1880" y="688"/>
                  </a:lnTo>
                  <a:cubicBezTo>
                    <a:pt x="1878" y="689"/>
                    <a:pt x="1876" y="690"/>
                    <a:pt x="1874" y="691"/>
                  </a:cubicBezTo>
                  <a:lnTo>
                    <a:pt x="1874" y="691"/>
                  </a:lnTo>
                  <a:cubicBezTo>
                    <a:pt x="1877" y="690"/>
                    <a:pt x="1879" y="689"/>
                    <a:pt x="1881" y="688"/>
                  </a:cubicBezTo>
                  <a:lnTo>
                    <a:pt x="1881" y="688"/>
                  </a:lnTo>
                  <a:cubicBezTo>
                    <a:pt x="1881" y="688"/>
                    <a:pt x="1880" y="688"/>
                    <a:pt x="1880" y="688"/>
                  </a:cubicBezTo>
                  <a:lnTo>
                    <a:pt x="1880" y="688"/>
                  </a:lnTo>
                  <a:cubicBezTo>
                    <a:pt x="1883" y="687"/>
                    <a:pt x="1886" y="685"/>
                    <a:pt x="1890" y="684"/>
                  </a:cubicBezTo>
                  <a:lnTo>
                    <a:pt x="1890" y="684"/>
                  </a:lnTo>
                  <a:cubicBezTo>
                    <a:pt x="1887" y="685"/>
                    <a:pt x="1884" y="687"/>
                    <a:pt x="1881" y="688"/>
                  </a:cubicBezTo>
                  <a:lnTo>
                    <a:pt x="1881" y="688"/>
                  </a:lnTo>
                  <a:cubicBezTo>
                    <a:pt x="2029" y="630"/>
                    <a:pt x="2185" y="590"/>
                    <a:pt x="2342" y="566"/>
                  </a:cubicBezTo>
                  <a:lnTo>
                    <a:pt x="2342" y="566"/>
                  </a:lnTo>
                  <a:cubicBezTo>
                    <a:pt x="2444" y="553"/>
                    <a:pt x="2547" y="546"/>
                    <a:pt x="2650" y="546"/>
                  </a:cubicBezTo>
                  <a:close/>
                  <a:moveTo>
                    <a:pt x="2641" y="1"/>
                  </a:moveTo>
                  <a:cubicBezTo>
                    <a:pt x="2553" y="1"/>
                    <a:pt x="2465" y="5"/>
                    <a:pt x="2376" y="15"/>
                  </a:cubicBezTo>
                  <a:cubicBezTo>
                    <a:pt x="2146" y="40"/>
                    <a:pt x="1915" y="84"/>
                    <a:pt x="1699" y="174"/>
                  </a:cubicBezTo>
                  <a:cubicBezTo>
                    <a:pt x="1584" y="223"/>
                    <a:pt x="1470" y="275"/>
                    <a:pt x="1366" y="344"/>
                  </a:cubicBezTo>
                  <a:cubicBezTo>
                    <a:pt x="1260" y="415"/>
                    <a:pt x="1161" y="496"/>
                    <a:pt x="1074" y="588"/>
                  </a:cubicBezTo>
                  <a:cubicBezTo>
                    <a:pt x="911" y="758"/>
                    <a:pt x="779" y="956"/>
                    <a:pt x="654" y="1156"/>
                  </a:cubicBezTo>
                  <a:cubicBezTo>
                    <a:pt x="537" y="1346"/>
                    <a:pt x="417" y="1537"/>
                    <a:pt x="312" y="1738"/>
                  </a:cubicBezTo>
                  <a:cubicBezTo>
                    <a:pt x="200" y="1952"/>
                    <a:pt x="103" y="2180"/>
                    <a:pt x="48" y="2418"/>
                  </a:cubicBezTo>
                  <a:cubicBezTo>
                    <a:pt x="29" y="2501"/>
                    <a:pt x="21" y="2585"/>
                    <a:pt x="13" y="2671"/>
                  </a:cubicBezTo>
                  <a:cubicBezTo>
                    <a:pt x="3" y="2775"/>
                    <a:pt x="0" y="2881"/>
                    <a:pt x="2" y="2986"/>
                  </a:cubicBezTo>
                  <a:cubicBezTo>
                    <a:pt x="3" y="3157"/>
                    <a:pt x="21" y="3327"/>
                    <a:pt x="46" y="3498"/>
                  </a:cubicBezTo>
                  <a:cubicBezTo>
                    <a:pt x="71" y="3669"/>
                    <a:pt x="110" y="3841"/>
                    <a:pt x="169" y="4005"/>
                  </a:cubicBezTo>
                  <a:cubicBezTo>
                    <a:pt x="241" y="4203"/>
                    <a:pt x="331" y="4394"/>
                    <a:pt x="453" y="4564"/>
                  </a:cubicBezTo>
                  <a:cubicBezTo>
                    <a:pt x="525" y="4660"/>
                    <a:pt x="598" y="4755"/>
                    <a:pt x="686" y="4838"/>
                  </a:cubicBezTo>
                  <a:cubicBezTo>
                    <a:pt x="776" y="4925"/>
                    <a:pt x="876" y="5003"/>
                    <a:pt x="981" y="5073"/>
                  </a:cubicBezTo>
                  <a:cubicBezTo>
                    <a:pt x="1094" y="5147"/>
                    <a:pt x="1216" y="5204"/>
                    <a:pt x="1340" y="5254"/>
                  </a:cubicBezTo>
                  <a:cubicBezTo>
                    <a:pt x="1457" y="5302"/>
                    <a:pt x="1576" y="5338"/>
                    <a:pt x="1700" y="5365"/>
                  </a:cubicBezTo>
                  <a:cubicBezTo>
                    <a:pt x="1917" y="5412"/>
                    <a:pt x="2138" y="5432"/>
                    <a:pt x="2360" y="5432"/>
                  </a:cubicBezTo>
                  <a:cubicBezTo>
                    <a:pt x="2468" y="5432"/>
                    <a:pt x="2577" y="5427"/>
                    <a:pt x="2684" y="5418"/>
                  </a:cubicBezTo>
                  <a:cubicBezTo>
                    <a:pt x="3005" y="5392"/>
                    <a:pt x="3327" y="5334"/>
                    <a:pt x="3624" y="5210"/>
                  </a:cubicBezTo>
                  <a:cubicBezTo>
                    <a:pt x="3763" y="5153"/>
                    <a:pt x="3897" y="5090"/>
                    <a:pt x="4023" y="5010"/>
                  </a:cubicBezTo>
                  <a:cubicBezTo>
                    <a:pt x="4141" y="4934"/>
                    <a:pt x="4252" y="4848"/>
                    <a:pt x="4355" y="4753"/>
                  </a:cubicBezTo>
                  <a:cubicBezTo>
                    <a:pt x="4533" y="4586"/>
                    <a:pt x="4684" y="4381"/>
                    <a:pt x="4793" y="4162"/>
                  </a:cubicBezTo>
                  <a:cubicBezTo>
                    <a:pt x="4902" y="3943"/>
                    <a:pt x="4981" y="3710"/>
                    <a:pt x="5021" y="3470"/>
                  </a:cubicBezTo>
                  <a:cubicBezTo>
                    <a:pt x="5064" y="3227"/>
                    <a:pt x="5082" y="2978"/>
                    <a:pt x="5069" y="2731"/>
                  </a:cubicBezTo>
                  <a:cubicBezTo>
                    <a:pt x="5057" y="2485"/>
                    <a:pt x="5020" y="2238"/>
                    <a:pt x="4962" y="2000"/>
                  </a:cubicBezTo>
                  <a:cubicBezTo>
                    <a:pt x="4907" y="1775"/>
                    <a:pt x="4826" y="1556"/>
                    <a:pt x="4730" y="1343"/>
                  </a:cubicBezTo>
                  <a:cubicBezTo>
                    <a:pt x="4653" y="1172"/>
                    <a:pt x="4558" y="1007"/>
                    <a:pt x="4445" y="857"/>
                  </a:cubicBezTo>
                  <a:cubicBezTo>
                    <a:pt x="4387" y="779"/>
                    <a:pt x="4326" y="701"/>
                    <a:pt x="4253" y="631"/>
                  </a:cubicBezTo>
                  <a:lnTo>
                    <a:pt x="4253" y="631"/>
                  </a:lnTo>
                  <a:cubicBezTo>
                    <a:pt x="4252" y="630"/>
                    <a:pt x="4251" y="628"/>
                    <a:pt x="4249" y="627"/>
                  </a:cubicBezTo>
                  <a:lnTo>
                    <a:pt x="4249" y="627"/>
                  </a:lnTo>
                  <a:cubicBezTo>
                    <a:pt x="4249" y="627"/>
                    <a:pt x="4249" y="627"/>
                    <a:pt x="4249" y="627"/>
                  </a:cubicBezTo>
                  <a:cubicBezTo>
                    <a:pt x="4248" y="626"/>
                    <a:pt x="4247" y="625"/>
                    <a:pt x="4246" y="624"/>
                  </a:cubicBezTo>
                  <a:lnTo>
                    <a:pt x="4246" y="624"/>
                  </a:lnTo>
                  <a:cubicBezTo>
                    <a:pt x="3923" y="315"/>
                    <a:pt x="3502" y="106"/>
                    <a:pt x="3060" y="35"/>
                  </a:cubicBezTo>
                  <a:cubicBezTo>
                    <a:pt x="2921" y="13"/>
                    <a:pt x="2781" y="1"/>
                    <a:pt x="2641" y="1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727;p42">
              <a:extLst>
                <a:ext uri="{FF2B5EF4-FFF2-40B4-BE49-F238E27FC236}">
                  <a16:creationId xmlns:a16="http://schemas.microsoft.com/office/drawing/2014/main" id="{11D8DD6A-DE3F-716A-E573-FF2F338F797A}"/>
                </a:ext>
              </a:extLst>
            </p:cNvPr>
            <p:cNvSpPr/>
            <p:nvPr/>
          </p:nvSpPr>
          <p:spPr>
            <a:xfrm>
              <a:off x="4696638" y="3118600"/>
              <a:ext cx="32725" cy="27150"/>
            </a:xfrm>
            <a:custGeom>
              <a:avLst/>
              <a:gdLst/>
              <a:ahLst/>
              <a:cxnLst/>
              <a:rect l="l" t="t" r="r" b="b"/>
              <a:pathLst>
                <a:path w="1309" h="1086" fill="none" extrusionOk="0">
                  <a:moveTo>
                    <a:pt x="1" y="318"/>
                  </a:moveTo>
                  <a:cubicBezTo>
                    <a:pt x="1" y="318"/>
                    <a:pt x="513" y="0"/>
                    <a:pt x="1308" y="1086"/>
                  </a:cubicBezTo>
                </a:path>
              </a:pathLst>
            </a:custGeom>
            <a:solidFill>
              <a:srgbClr val="E45B1C"/>
            </a:solidFill>
            <a:ln w="13600" cap="flat" cmpd="sng">
              <a:solidFill>
                <a:srgbClr val="B95138"/>
              </a:solidFill>
              <a:prstDash val="solid"/>
              <a:miter lim="126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728;p42">
              <a:extLst>
                <a:ext uri="{FF2B5EF4-FFF2-40B4-BE49-F238E27FC236}">
                  <a16:creationId xmlns:a16="http://schemas.microsoft.com/office/drawing/2014/main" id="{2485C339-58ED-6166-0F48-C1D19E31031D}"/>
                </a:ext>
              </a:extLst>
            </p:cNvPr>
            <p:cNvSpPr/>
            <p:nvPr/>
          </p:nvSpPr>
          <p:spPr>
            <a:xfrm>
              <a:off x="4933913" y="3918950"/>
              <a:ext cx="75175" cy="133200"/>
            </a:xfrm>
            <a:custGeom>
              <a:avLst/>
              <a:gdLst/>
              <a:ahLst/>
              <a:cxnLst/>
              <a:rect l="l" t="t" r="r" b="b"/>
              <a:pathLst>
                <a:path w="3007" h="5328" extrusionOk="0">
                  <a:moveTo>
                    <a:pt x="0" y="0"/>
                  </a:moveTo>
                  <a:lnTo>
                    <a:pt x="0" y="0"/>
                  </a:lnTo>
                  <a:cubicBezTo>
                    <a:pt x="1221" y="2173"/>
                    <a:pt x="1590" y="4249"/>
                    <a:pt x="1778" y="4816"/>
                  </a:cubicBezTo>
                  <a:cubicBezTo>
                    <a:pt x="1892" y="5157"/>
                    <a:pt x="2312" y="5328"/>
                    <a:pt x="2629" y="5328"/>
                  </a:cubicBezTo>
                  <a:cubicBezTo>
                    <a:pt x="2839" y="5328"/>
                    <a:pt x="3003" y="5253"/>
                    <a:pt x="3004" y="5103"/>
                  </a:cubicBezTo>
                  <a:cubicBezTo>
                    <a:pt x="3006" y="4725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729;p42">
              <a:extLst>
                <a:ext uri="{FF2B5EF4-FFF2-40B4-BE49-F238E27FC236}">
                  <a16:creationId xmlns:a16="http://schemas.microsoft.com/office/drawing/2014/main" id="{3F0C9F83-C8A7-8DDE-E4A3-6FD68CEFBCCE}"/>
                </a:ext>
              </a:extLst>
            </p:cNvPr>
            <p:cNvSpPr/>
            <p:nvPr/>
          </p:nvSpPr>
          <p:spPr>
            <a:xfrm>
              <a:off x="4513713" y="3928600"/>
              <a:ext cx="81150" cy="111225"/>
            </a:xfrm>
            <a:custGeom>
              <a:avLst/>
              <a:gdLst/>
              <a:ahLst/>
              <a:cxnLst/>
              <a:rect l="l" t="t" r="r" b="b"/>
              <a:pathLst>
                <a:path w="3246" h="4449" extrusionOk="0">
                  <a:moveTo>
                    <a:pt x="0" y="0"/>
                  </a:moveTo>
                  <a:cubicBezTo>
                    <a:pt x="0" y="1"/>
                    <a:pt x="338" y="1149"/>
                    <a:pt x="742" y="2310"/>
                  </a:cubicBezTo>
                  <a:cubicBezTo>
                    <a:pt x="1140" y="3447"/>
                    <a:pt x="1602" y="4187"/>
                    <a:pt x="2120" y="4391"/>
                  </a:cubicBezTo>
                  <a:cubicBezTo>
                    <a:pt x="2231" y="4434"/>
                    <a:pt x="2395" y="4448"/>
                    <a:pt x="2564" y="4448"/>
                  </a:cubicBezTo>
                  <a:cubicBezTo>
                    <a:pt x="2896" y="4448"/>
                    <a:pt x="3246" y="4393"/>
                    <a:pt x="3246" y="4393"/>
                  </a:cubicBezTo>
                  <a:cubicBezTo>
                    <a:pt x="1198" y="258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oogle Shape;502;p33">
            <a:extLst>
              <a:ext uri="{FF2B5EF4-FFF2-40B4-BE49-F238E27FC236}">
                <a16:creationId xmlns:a16="http://schemas.microsoft.com/office/drawing/2014/main" id="{DC44A370-1840-C325-F4D6-5C8BC3F91D1C}"/>
              </a:ext>
            </a:extLst>
          </p:cNvPr>
          <p:cNvGrpSpPr/>
          <p:nvPr/>
        </p:nvGrpSpPr>
        <p:grpSpPr>
          <a:xfrm>
            <a:off x="5341947" y="1395681"/>
            <a:ext cx="5870323" cy="4005659"/>
            <a:chOff x="309900" y="238100"/>
            <a:chExt cx="7048350" cy="52378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" name="Google Shape;503;p33">
              <a:extLst>
                <a:ext uri="{FF2B5EF4-FFF2-40B4-BE49-F238E27FC236}">
                  <a16:creationId xmlns:a16="http://schemas.microsoft.com/office/drawing/2014/main" id="{A0A76B31-A5F4-9BF0-6A17-0BE39E5E91CF}"/>
                </a:ext>
              </a:extLst>
            </p:cNvPr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504;p33">
              <a:extLst>
                <a:ext uri="{FF2B5EF4-FFF2-40B4-BE49-F238E27FC236}">
                  <a16:creationId xmlns:a16="http://schemas.microsoft.com/office/drawing/2014/main" id="{FD3CFD8B-48C6-15FA-9CFF-261205EDC335}"/>
                </a:ext>
              </a:extLst>
            </p:cNvPr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505;p33">
              <a:extLst>
                <a:ext uri="{FF2B5EF4-FFF2-40B4-BE49-F238E27FC236}">
                  <a16:creationId xmlns:a16="http://schemas.microsoft.com/office/drawing/2014/main" id="{3DFFDFD5-B807-84B0-85DC-C677FA247DD1}"/>
                </a:ext>
              </a:extLst>
            </p:cNvPr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506;p33">
              <a:extLst>
                <a:ext uri="{FF2B5EF4-FFF2-40B4-BE49-F238E27FC236}">
                  <a16:creationId xmlns:a16="http://schemas.microsoft.com/office/drawing/2014/main" id="{AE2777E8-142A-FBBC-42C7-B4867EDC900C}"/>
                </a:ext>
              </a:extLst>
            </p:cNvPr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507;p33">
              <a:extLst>
                <a:ext uri="{FF2B5EF4-FFF2-40B4-BE49-F238E27FC236}">
                  <a16:creationId xmlns:a16="http://schemas.microsoft.com/office/drawing/2014/main" id="{4C9FBC78-87D3-6D8C-2A79-A15FE4272FDF}"/>
                </a:ext>
              </a:extLst>
            </p:cNvPr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508;p33">
              <a:extLst>
                <a:ext uri="{FF2B5EF4-FFF2-40B4-BE49-F238E27FC236}">
                  <a16:creationId xmlns:a16="http://schemas.microsoft.com/office/drawing/2014/main" id="{9186ED97-3E44-C5F6-8630-4962EEBF60CC}"/>
                </a:ext>
              </a:extLst>
            </p:cNvPr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509;p33">
              <a:extLst>
                <a:ext uri="{FF2B5EF4-FFF2-40B4-BE49-F238E27FC236}">
                  <a16:creationId xmlns:a16="http://schemas.microsoft.com/office/drawing/2014/main" id="{0F1BB26D-8371-485D-0CAC-76056E3D0370}"/>
                </a:ext>
              </a:extLst>
            </p:cNvPr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10;p33">
              <a:extLst>
                <a:ext uri="{FF2B5EF4-FFF2-40B4-BE49-F238E27FC236}">
                  <a16:creationId xmlns:a16="http://schemas.microsoft.com/office/drawing/2014/main" id="{C90F852E-11C4-1E8E-36EB-5AB7DA3E7FC7}"/>
                </a:ext>
              </a:extLst>
            </p:cNvPr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511;p33">
              <a:extLst>
                <a:ext uri="{FF2B5EF4-FFF2-40B4-BE49-F238E27FC236}">
                  <a16:creationId xmlns:a16="http://schemas.microsoft.com/office/drawing/2014/main" id="{F406E155-99B5-B532-4EB3-920A44C6A1D7}"/>
                </a:ext>
              </a:extLst>
            </p:cNvPr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54">
            <a:extLst>
              <a:ext uri="{FF2B5EF4-FFF2-40B4-BE49-F238E27FC236}">
                <a16:creationId xmlns:a16="http://schemas.microsoft.com/office/drawing/2014/main" id="{90F5AF28-640A-C0B3-073B-76145B162D0A}"/>
              </a:ext>
            </a:extLst>
          </p:cNvPr>
          <p:cNvSpPr txBox="1"/>
          <p:nvPr/>
        </p:nvSpPr>
        <p:spPr>
          <a:xfrm>
            <a:off x="6021228" y="2357547"/>
            <a:ext cx="4122661" cy="214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(SGK/ tr. 97)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phần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hướng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bị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chuẩn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bị ở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thực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hiện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những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yêu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cầu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66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0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0"/>
          <p:cNvSpPr txBox="1">
            <a:spLocks noGrp="1"/>
          </p:cNvSpPr>
          <p:nvPr>
            <p:ph type="title"/>
          </p:nvPr>
        </p:nvSpPr>
        <p:spPr>
          <a:xfrm>
            <a:off x="1632804" y="170737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67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đề tài, mục đích nói, đối tượng người nghe, thời gian nói và phương tiện hỗ trợ</a:t>
            </a:r>
            <a:br>
              <a:rPr lang="en-US" sz="2667"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6" name="Google Shape;696;p40"/>
          <p:cNvGrpSpPr/>
          <p:nvPr/>
        </p:nvGrpSpPr>
        <p:grpSpPr>
          <a:xfrm>
            <a:off x="10733200" y="396389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691933" y="15952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785808" y="441524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2" name="Google Shape;1253;p49">
            <a:extLst>
              <a:ext uri="{FF2B5EF4-FFF2-40B4-BE49-F238E27FC236}">
                <a16:creationId xmlns:a16="http://schemas.microsoft.com/office/drawing/2014/main" id="{B3DB844B-11D0-BCC2-AA06-78F62D55219C}"/>
              </a:ext>
            </a:extLst>
          </p:cNvPr>
          <p:cNvSpPr txBox="1">
            <a:spLocks/>
          </p:cNvSpPr>
          <p:nvPr/>
        </p:nvSpPr>
        <p:spPr>
          <a:xfrm>
            <a:off x="8517968" y="4425987"/>
            <a:ext cx="2734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1800"/>
              <a:buFont typeface="Quicksan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3F34A7"/>
                </a:solidFill>
                <a:effectLst/>
                <a:uLnTx/>
                <a:uFillTx/>
                <a:latin typeface="Quicksand"/>
                <a:sym typeface="Quicksand"/>
              </a:rPr>
              <a:t>04</a:t>
            </a:r>
          </a:p>
        </p:txBody>
      </p:sp>
      <p:sp>
        <p:nvSpPr>
          <p:cNvPr id="34" name="Google Shape;1255;p49">
            <a:extLst>
              <a:ext uri="{FF2B5EF4-FFF2-40B4-BE49-F238E27FC236}">
                <a16:creationId xmlns:a16="http://schemas.microsoft.com/office/drawing/2014/main" id="{16294304-A424-8F2B-9834-C741B0054990}"/>
              </a:ext>
            </a:extLst>
          </p:cNvPr>
          <p:cNvSpPr txBox="1">
            <a:spLocks/>
          </p:cNvSpPr>
          <p:nvPr/>
        </p:nvSpPr>
        <p:spPr>
          <a:xfrm>
            <a:off x="831350" y="4450469"/>
            <a:ext cx="2734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1800"/>
              <a:buFont typeface="Quicksan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F34A7"/>
                </a:solidFill>
                <a:effectLst/>
                <a:uLnTx/>
                <a:uFillTx/>
                <a:latin typeface="Quicksand"/>
                <a:sym typeface="Quicksand"/>
              </a:rPr>
              <a:t>02</a:t>
            </a:r>
          </a:p>
        </p:txBody>
      </p:sp>
      <p:sp>
        <p:nvSpPr>
          <p:cNvPr id="35" name="Google Shape;1256;p49">
            <a:extLst>
              <a:ext uri="{FF2B5EF4-FFF2-40B4-BE49-F238E27FC236}">
                <a16:creationId xmlns:a16="http://schemas.microsoft.com/office/drawing/2014/main" id="{D74AD91D-2E0D-A0A7-76F7-24FFC17086C9}"/>
              </a:ext>
            </a:extLst>
          </p:cNvPr>
          <p:cNvSpPr txBox="1">
            <a:spLocks/>
          </p:cNvSpPr>
          <p:nvPr/>
        </p:nvSpPr>
        <p:spPr>
          <a:xfrm>
            <a:off x="663962" y="4707949"/>
            <a:ext cx="2734800" cy="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609585" marR="0" lvl="0" indent="-457189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A7E"/>
              </a:buClr>
              <a:buSzPts val="1400"/>
              <a:buFont typeface="Raleway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Mục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đích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nói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của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bạn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là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gi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̀?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85A7E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36" name="Google Shape;1257;p49">
            <a:extLst>
              <a:ext uri="{FF2B5EF4-FFF2-40B4-BE49-F238E27FC236}">
                <a16:creationId xmlns:a16="http://schemas.microsoft.com/office/drawing/2014/main" id="{568D66DE-BC0B-148A-8AB7-3FBB84486937}"/>
              </a:ext>
            </a:extLst>
          </p:cNvPr>
          <p:cNvSpPr txBox="1">
            <a:spLocks/>
          </p:cNvSpPr>
          <p:nvPr/>
        </p:nvSpPr>
        <p:spPr>
          <a:xfrm>
            <a:off x="8317397" y="1888456"/>
            <a:ext cx="2734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1800"/>
              <a:buFont typeface="Quicksan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3F34A7"/>
                </a:solidFill>
                <a:effectLst/>
                <a:uLnTx/>
                <a:uFillTx/>
                <a:latin typeface="Quicksand"/>
                <a:sym typeface="Quicksand"/>
              </a:rPr>
              <a:t>03</a:t>
            </a:r>
          </a:p>
        </p:txBody>
      </p:sp>
      <p:sp>
        <p:nvSpPr>
          <p:cNvPr id="37" name="Google Shape;1258;p49">
            <a:extLst>
              <a:ext uri="{FF2B5EF4-FFF2-40B4-BE49-F238E27FC236}">
                <a16:creationId xmlns:a16="http://schemas.microsoft.com/office/drawing/2014/main" id="{0A2FF1BE-41AD-EB47-DD80-F03D8CF7A166}"/>
              </a:ext>
            </a:extLst>
          </p:cNvPr>
          <p:cNvSpPr txBox="1">
            <a:spLocks/>
          </p:cNvSpPr>
          <p:nvPr/>
        </p:nvSpPr>
        <p:spPr>
          <a:xfrm>
            <a:off x="7464286" y="2146099"/>
            <a:ext cx="3939163" cy="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609585" marR="0" lvl="0" indent="-457189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A7E"/>
              </a:buClr>
              <a:buSzPts val="1400"/>
              <a:buFont typeface="Raleway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    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Người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nghe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của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bạn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là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ai?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Họ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mong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đợi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điều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gi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̀ ở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bài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nói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của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bạn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85A7E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55" name="Google Shape;1259;p49">
            <a:extLst>
              <a:ext uri="{FF2B5EF4-FFF2-40B4-BE49-F238E27FC236}">
                <a16:creationId xmlns:a16="http://schemas.microsoft.com/office/drawing/2014/main" id="{D3576734-DE99-F210-6AED-D1BAE82A0388}"/>
              </a:ext>
            </a:extLst>
          </p:cNvPr>
          <p:cNvSpPr txBox="1">
            <a:spLocks/>
          </p:cNvSpPr>
          <p:nvPr/>
        </p:nvSpPr>
        <p:spPr>
          <a:xfrm>
            <a:off x="954779" y="2044780"/>
            <a:ext cx="2734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None/>
              <a:defRPr sz="1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1800"/>
              <a:buFont typeface="Quicksan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F34A7"/>
                </a:solidFill>
                <a:effectLst/>
                <a:uLnTx/>
                <a:uFillTx/>
                <a:latin typeface="Quicksand"/>
                <a:sym typeface="Quicksand"/>
              </a:rPr>
              <a:t>01</a:t>
            </a:r>
          </a:p>
        </p:txBody>
      </p:sp>
      <p:sp>
        <p:nvSpPr>
          <p:cNvPr id="56" name="Google Shape;1260;p49">
            <a:extLst>
              <a:ext uri="{FF2B5EF4-FFF2-40B4-BE49-F238E27FC236}">
                <a16:creationId xmlns:a16="http://schemas.microsoft.com/office/drawing/2014/main" id="{E529E8E3-0215-A905-1968-6F8D039E06A3}"/>
              </a:ext>
            </a:extLst>
          </p:cNvPr>
          <p:cNvSpPr txBox="1">
            <a:spLocks/>
          </p:cNvSpPr>
          <p:nvPr/>
        </p:nvSpPr>
        <p:spPr>
          <a:xfrm>
            <a:off x="80277" y="2301187"/>
            <a:ext cx="3657320" cy="123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609585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A7E"/>
              </a:buClr>
              <a:buSzPts val="1400"/>
              <a:buFont typeface="Raleway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     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Đê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̀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tài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nói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của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bạn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là</a:t>
            </a:r>
            <a:r>
              <a:rPr lang="en-US" sz="2400" i="1" kern="0" dirty="0">
                <a:solidFill>
                  <a:srgbClr val="485A7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gi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̀?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Có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chọn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đề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tài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như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hoạt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động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Viết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không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85A7E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57" name="Google Shape;1261;p49">
            <a:extLst>
              <a:ext uri="{FF2B5EF4-FFF2-40B4-BE49-F238E27FC236}">
                <a16:creationId xmlns:a16="http://schemas.microsoft.com/office/drawing/2014/main" id="{EC89144E-E8E1-8B07-A823-A7FC89EBD331}"/>
              </a:ext>
            </a:extLst>
          </p:cNvPr>
          <p:cNvSpPr/>
          <p:nvPr/>
        </p:nvSpPr>
        <p:spPr>
          <a:xfrm>
            <a:off x="2025049" y="1549737"/>
            <a:ext cx="501859" cy="450780"/>
          </a:xfrm>
          <a:custGeom>
            <a:avLst/>
            <a:gdLst/>
            <a:ahLst/>
            <a:cxnLst/>
            <a:rect l="l" t="t" r="r" b="b"/>
            <a:pathLst>
              <a:path w="10179" h="9143" extrusionOk="0">
                <a:moveTo>
                  <a:pt x="4544" y="1"/>
                </a:moveTo>
                <a:cubicBezTo>
                  <a:pt x="4019" y="1"/>
                  <a:pt x="3453" y="56"/>
                  <a:pt x="2928" y="235"/>
                </a:cubicBezTo>
                <a:cubicBezTo>
                  <a:pt x="2293" y="456"/>
                  <a:pt x="1727" y="746"/>
                  <a:pt x="1257" y="1271"/>
                </a:cubicBezTo>
                <a:cubicBezTo>
                  <a:pt x="967" y="1616"/>
                  <a:pt x="746" y="2017"/>
                  <a:pt x="567" y="2417"/>
                </a:cubicBezTo>
                <a:cubicBezTo>
                  <a:pt x="0" y="4033"/>
                  <a:pt x="277" y="5870"/>
                  <a:pt x="1257" y="7195"/>
                </a:cubicBezTo>
                <a:cubicBezTo>
                  <a:pt x="2182" y="8452"/>
                  <a:pt x="3729" y="9143"/>
                  <a:pt x="5290" y="9143"/>
                </a:cubicBezTo>
                <a:cubicBezTo>
                  <a:pt x="6215" y="9143"/>
                  <a:pt x="7071" y="8922"/>
                  <a:pt x="7817" y="8397"/>
                </a:cubicBezTo>
                <a:cubicBezTo>
                  <a:pt x="9722" y="7071"/>
                  <a:pt x="10178" y="4199"/>
                  <a:pt x="8977" y="2307"/>
                </a:cubicBezTo>
                <a:cubicBezTo>
                  <a:pt x="8051" y="802"/>
                  <a:pt x="6325" y="1"/>
                  <a:pt x="4544" y="1"/>
                </a:cubicBezTo>
                <a:close/>
              </a:path>
            </a:pathLst>
          </a:custGeom>
          <a:solidFill>
            <a:srgbClr val="3F34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262;p49">
            <a:extLst>
              <a:ext uri="{FF2B5EF4-FFF2-40B4-BE49-F238E27FC236}">
                <a16:creationId xmlns:a16="http://schemas.microsoft.com/office/drawing/2014/main" id="{E7D00876-21BB-D49F-F450-700DD5F0F321}"/>
              </a:ext>
            </a:extLst>
          </p:cNvPr>
          <p:cNvSpPr/>
          <p:nvPr/>
        </p:nvSpPr>
        <p:spPr>
          <a:xfrm>
            <a:off x="2036679" y="3950325"/>
            <a:ext cx="501859" cy="450780"/>
          </a:xfrm>
          <a:custGeom>
            <a:avLst/>
            <a:gdLst/>
            <a:ahLst/>
            <a:cxnLst/>
            <a:rect l="l" t="t" r="r" b="b"/>
            <a:pathLst>
              <a:path w="10179" h="9143" extrusionOk="0">
                <a:moveTo>
                  <a:pt x="4544" y="1"/>
                </a:moveTo>
                <a:cubicBezTo>
                  <a:pt x="4019" y="1"/>
                  <a:pt x="3453" y="56"/>
                  <a:pt x="2928" y="235"/>
                </a:cubicBezTo>
                <a:cubicBezTo>
                  <a:pt x="2293" y="456"/>
                  <a:pt x="1727" y="746"/>
                  <a:pt x="1257" y="1271"/>
                </a:cubicBezTo>
                <a:cubicBezTo>
                  <a:pt x="967" y="1616"/>
                  <a:pt x="746" y="2017"/>
                  <a:pt x="567" y="2417"/>
                </a:cubicBezTo>
                <a:cubicBezTo>
                  <a:pt x="0" y="4033"/>
                  <a:pt x="277" y="5870"/>
                  <a:pt x="1257" y="7195"/>
                </a:cubicBezTo>
                <a:cubicBezTo>
                  <a:pt x="2182" y="8452"/>
                  <a:pt x="3729" y="9143"/>
                  <a:pt x="5290" y="9143"/>
                </a:cubicBezTo>
                <a:cubicBezTo>
                  <a:pt x="6215" y="9143"/>
                  <a:pt x="7071" y="8922"/>
                  <a:pt x="7817" y="8397"/>
                </a:cubicBezTo>
                <a:cubicBezTo>
                  <a:pt x="9722" y="7071"/>
                  <a:pt x="10178" y="4199"/>
                  <a:pt x="8977" y="2307"/>
                </a:cubicBezTo>
                <a:cubicBezTo>
                  <a:pt x="8051" y="802"/>
                  <a:pt x="6325" y="1"/>
                  <a:pt x="4544" y="1"/>
                </a:cubicBezTo>
                <a:close/>
              </a:path>
            </a:pathLst>
          </a:custGeom>
          <a:solidFill>
            <a:srgbClr val="3F34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263;p49">
            <a:extLst>
              <a:ext uri="{FF2B5EF4-FFF2-40B4-BE49-F238E27FC236}">
                <a16:creationId xmlns:a16="http://schemas.microsoft.com/office/drawing/2014/main" id="{7020C7A0-3550-B7FC-D4AB-EBCC71509049}"/>
              </a:ext>
            </a:extLst>
          </p:cNvPr>
          <p:cNvSpPr/>
          <p:nvPr/>
        </p:nvSpPr>
        <p:spPr>
          <a:xfrm>
            <a:off x="9433868" y="1434701"/>
            <a:ext cx="501859" cy="450780"/>
          </a:xfrm>
          <a:custGeom>
            <a:avLst/>
            <a:gdLst/>
            <a:ahLst/>
            <a:cxnLst/>
            <a:rect l="l" t="t" r="r" b="b"/>
            <a:pathLst>
              <a:path w="10179" h="9143" extrusionOk="0">
                <a:moveTo>
                  <a:pt x="4544" y="1"/>
                </a:moveTo>
                <a:cubicBezTo>
                  <a:pt x="4019" y="1"/>
                  <a:pt x="3453" y="56"/>
                  <a:pt x="2928" y="235"/>
                </a:cubicBezTo>
                <a:cubicBezTo>
                  <a:pt x="2293" y="456"/>
                  <a:pt x="1727" y="746"/>
                  <a:pt x="1257" y="1271"/>
                </a:cubicBezTo>
                <a:cubicBezTo>
                  <a:pt x="967" y="1616"/>
                  <a:pt x="746" y="2017"/>
                  <a:pt x="567" y="2417"/>
                </a:cubicBezTo>
                <a:cubicBezTo>
                  <a:pt x="0" y="4033"/>
                  <a:pt x="277" y="5870"/>
                  <a:pt x="1257" y="7195"/>
                </a:cubicBezTo>
                <a:cubicBezTo>
                  <a:pt x="2182" y="8452"/>
                  <a:pt x="3729" y="9143"/>
                  <a:pt x="5290" y="9143"/>
                </a:cubicBezTo>
                <a:cubicBezTo>
                  <a:pt x="6215" y="9143"/>
                  <a:pt x="7071" y="8922"/>
                  <a:pt x="7817" y="8397"/>
                </a:cubicBezTo>
                <a:cubicBezTo>
                  <a:pt x="9722" y="7071"/>
                  <a:pt x="10178" y="4199"/>
                  <a:pt x="8977" y="2307"/>
                </a:cubicBezTo>
                <a:cubicBezTo>
                  <a:pt x="8051" y="802"/>
                  <a:pt x="6325" y="1"/>
                  <a:pt x="4544" y="1"/>
                </a:cubicBezTo>
                <a:close/>
              </a:path>
            </a:pathLst>
          </a:custGeom>
          <a:solidFill>
            <a:srgbClr val="3F34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264;p49">
            <a:extLst>
              <a:ext uri="{FF2B5EF4-FFF2-40B4-BE49-F238E27FC236}">
                <a16:creationId xmlns:a16="http://schemas.microsoft.com/office/drawing/2014/main" id="{5F9D7AF7-B45F-C362-A0D9-765C78CC586F}"/>
              </a:ext>
            </a:extLst>
          </p:cNvPr>
          <p:cNvSpPr/>
          <p:nvPr/>
        </p:nvSpPr>
        <p:spPr>
          <a:xfrm>
            <a:off x="9634439" y="3971549"/>
            <a:ext cx="501859" cy="450780"/>
          </a:xfrm>
          <a:custGeom>
            <a:avLst/>
            <a:gdLst/>
            <a:ahLst/>
            <a:cxnLst/>
            <a:rect l="l" t="t" r="r" b="b"/>
            <a:pathLst>
              <a:path w="10179" h="9143" extrusionOk="0">
                <a:moveTo>
                  <a:pt x="4544" y="1"/>
                </a:moveTo>
                <a:cubicBezTo>
                  <a:pt x="4019" y="1"/>
                  <a:pt x="3453" y="56"/>
                  <a:pt x="2928" y="235"/>
                </a:cubicBezTo>
                <a:cubicBezTo>
                  <a:pt x="2293" y="456"/>
                  <a:pt x="1727" y="746"/>
                  <a:pt x="1257" y="1271"/>
                </a:cubicBezTo>
                <a:cubicBezTo>
                  <a:pt x="967" y="1616"/>
                  <a:pt x="746" y="2017"/>
                  <a:pt x="567" y="2417"/>
                </a:cubicBezTo>
                <a:cubicBezTo>
                  <a:pt x="0" y="4033"/>
                  <a:pt x="277" y="5870"/>
                  <a:pt x="1257" y="7195"/>
                </a:cubicBezTo>
                <a:cubicBezTo>
                  <a:pt x="2182" y="8452"/>
                  <a:pt x="3729" y="9143"/>
                  <a:pt x="5290" y="9143"/>
                </a:cubicBezTo>
                <a:cubicBezTo>
                  <a:pt x="6215" y="9143"/>
                  <a:pt x="7071" y="8922"/>
                  <a:pt x="7817" y="8397"/>
                </a:cubicBezTo>
                <a:cubicBezTo>
                  <a:pt x="9722" y="7071"/>
                  <a:pt x="10178" y="4199"/>
                  <a:pt x="8977" y="2307"/>
                </a:cubicBezTo>
                <a:cubicBezTo>
                  <a:pt x="8051" y="802"/>
                  <a:pt x="6325" y="1"/>
                  <a:pt x="4544" y="1"/>
                </a:cubicBezTo>
                <a:close/>
              </a:path>
            </a:pathLst>
          </a:custGeom>
          <a:solidFill>
            <a:srgbClr val="3F34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58" name="Google Shape;1286;p49">
            <a:extLst>
              <a:ext uri="{FF2B5EF4-FFF2-40B4-BE49-F238E27FC236}">
                <a16:creationId xmlns:a16="http://schemas.microsoft.com/office/drawing/2014/main" id="{9B13F38A-6F1A-26E0-9F4E-36A4203A625E}"/>
              </a:ext>
            </a:extLst>
          </p:cNvPr>
          <p:cNvGrpSpPr/>
          <p:nvPr/>
        </p:nvGrpSpPr>
        <p:grpSpPr>
          <a:xfrm>
            <a:off x="2079798" y="1580128"/>
            <a:ext cx="288581" cy="282979"/>
            <a:chOff x="1490050" y="3805975"/>
            <a:chExt cx="491900" cy="482350"/>
          </a:xfrm>
        </p:grpSpPr>
        <p:sp>
          <p:nvSpPr>
            <p:cNvPr id="659" name="Google Shape;1287;p49">
              <a:extLst>
                <a:ext uri="{FF2B5EF4-FFF2-40B4-BE49-F238E27FC236}">
                  <a16:creationId xmlns:a16="http://schemas.microsoft.com/office/drawing/2014/main" id="{F65E3291-0BA9-6F69-18AD-356EBF9DB5BE}"/>
                </a:ext>
              </a:extLst>
            </p:cNvPr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1288;p49">
              <a:extLst>
                <a:ext uri="{FF2B5EF4-FFF2-40B4-BE49-F238E27FC236}">
                  <a16:creationId xmlns:a16="http://schemas.microsoft.com/office/drawing/2014/main" id="{81E9C757-80C0-24D7-AD52-A7D3056B5B63}"/>
                </a:ext>
              </a:extLst>
            </p:cNvPr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1289;p49">
              <a:extLst>
                <a:ext uri="{FF2B5EF4-FFF2-40B4-BE49-F238E27FC236}">
                  <a16:creationId xmlns:a16="http://schemas.microsoft.com/office/drawing/2014/main" id="{D109ADC6-EB29-D0B4-0955-11AE91011204}"/>
                </a:ext>
              </a:extLst>
            </p:cNvPr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1290;p49">
              <a:extLst>
                <a:ext uri="{FF2B5EF4-FFF2-40B4-BE49-F238E27FC236}">
                  <a16:creationId xmlns:a16="http://schemas.microsoft.com/office/drawing/2014/main" id="{61F5FD75-BAF8-B785-74F5-71DCE3D9F67A}"/>
                </a:ext>
              </a:extLst>
            </p:cNvPr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63" name="Google Shape;1291;p49">
            <a:extLst>
              <a:ext uri="{FF2B5EF4-FFF2-40B4-BE49-F238E27FC236}">
                <a16:creationId xmlns:a16="http://schemas.microsoft.com/office/drawing/2014/main" id="{B0FE7B1F-5EB2-0383-4954-B4D62BC44F94}"/>
              </a:ext>
            </a:extLst>
          </p:cNvPr>
          <p:cNvGrpSpPr/>
          <p:nvPr/>
        </p:nvGrpSpPr>
        <p:grpSpPr>
          <a:xfrm>
            <a:off x="9562559" y="1518761"/>
            <a:ext cx="244479" cy="282671"/>
            <a:chOff x="2710875" y="3806450"/>
            <a:chExt cx="416725" cy="481825"/>
          </a:xfrm>
        </p:grpSpPr>
        <p:sp>
          <p:nvSpPr>
            <p:cNvPr id="664" name="Google Shape;1292;p49">
              <a:extLst>
                <a:ext uri="{FF2B5EF4-FFF2-40B4-BE49-F238E27FC236}">
                  <a16:creationId xmlns:a16="http://schemas.microsoft.com/office/drawing/2014/main" id="{677A792F-F09A-7CBA-0B3C-F5876D450DDA}"/>
                </a:ext>
              </a:extLst>
            </p:cNvPr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1293;p49">
              <a:extLst>
                <a:ext uri="{FF2B5EF4-FFF2-40B4-BE49-F238E27FC236}">
                  <a16:creationId xmlns:a16="http://schemas.microsoft.com/office/drawing/2014/main" id="{C38C8E6D-A01D-9562-016D-831CDD74D1C8}"/>
                </a:ext>
              </a:extLst>
            </p:cNvPr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66" name="Google Shape;1294;p49">
            <a:extLst>
              <a:ext uri="{FF2B5EF4-FFF2-40B4-BE49-F238E27FC236}">
                <a16:creationId xmlns:a16="http://schemas.microsoft.com/office/drawing/2014/main" id="{BC2FB420-F0E4-C374-C290-5D55B2B75960}"/>
              </a:ext>
            </a:extLst>
          </p:cNvPr>
          <p:cNvGrpSpPr/>
          <p:nvPr/>
        </p:nvGrpSpPr>
        <p:grpSpPr>
          <a:xfrm>
            <a:off x="2182411" y="4047460"/>
            <a:ext cx="246239" cy="282289"/>
            <a:chOff x="3895050" y="3806775"/>
            <a:chExt cx="419725" cy="481175"/>
          </a:xfrm>
        </p:grpSpPr>
        <p:sp>
          <p:nvSpPr>
            <p:cNvPr id="667" name="Google Shape;1295;p49">
              <a:extLst>
                <a:ext uri="{FF2B5EF4-FFF2-40B4-BE49-F238E27FC236}">
                  <a16:creationId xmlns:a16="http://schemas.microsoft.com/office/drawing/2014/main" id="{2781448C-F278-24B9-9BB1-B4EE66F9D260}"/>
                </a:ext>
              </a:extLst>
            </p:cNvPr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8" name="Google Shape;1296;p49">
              <a:extLst>
                <a:ext uri="{FF2B5EF4-FFF2-40B4-BE49-F238E27FC236}">
                  <a16:creationId xmlns:a16="http://schemas.microsoft.com/office/drawing/2014/main" id="{A0810376-3931-3A7E-D3C5-B6BF714CF8E0}"/>
                </a:ext>
              </a:extLst>
            </p:cNvPr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69" name="Google Shape;1297;p49">
            <a:extLst>
              <a:ext uri="{FF2B5EF4-FFF2-40B4-BE49-F238E27FC236}">
                <a16:creationId xmlns:a16="http://schemas.microsoft.com/office/drawing/2014/main" id="{B8B6B25B-FA16-F9CD-ED34-E6174DD7F79C}"/>
              </a:ext>
            </a:extLst>
          </p:cNvPr>
          <p:cNvGrpSpPr/>
          <p:nvPr/>
        </p:nvGrpSpPr>
        <p:grpSpPr>
          <a:xfrm>
            <a:off x="9761150" y="4055608"/>
            <a:ext cx="248439" cy="282641"/>
            <a:chOff x="2707950" y="4399325"/>
            <a:chExt cx="423475" cy="481775"/>
          </a:xfrm>
        </p:grpSpPr>
        <p:sp>
          <p:nvSpPr>
            <p:cNvPr id="670" name="Google Shape;1298;p49">
              <a:extLst>
                <a:ext uri="{FF2B5EF4-FFF2-40B4-BE49-F238E27FC236}">
                  <a16:creationId xmlns:a16="http://schemas.microsoft.com/office/drawing/2014/main" id="{B8389729-AAEC-887E-3FA7-EA5C1AACA2AD}"/>
                </a:ext>
              </a:extLst>
            </p:cNvPr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1299;p49">
              <a:extLst>
                <a:ext uri="{FF2B5EF4-FFF2-40B4-BE49-F238E27FC236}">
                  <a16:creationId xmlns:a16="http://schemas.microsoft.com/office/drawing/2014/main" id="{422DE960-41AC-C61F-977A-43663B37E01F}"/>
                </a:ext>
              </a:extLst>
            </p:cNvPr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1300;p49">
              <a:extLst>
                <a:ext uri="{FF2B5EF4-FFF2-40B4-BE49-F238E27FC236}">
                  <a16:creationId xmlns:a16="http://schemas.microsoft.com/office/drawing/2014/main" id="{1E1DEBD4-795D-CB8F-7A94-E63DC33C7B6F}"/>
                </a:ext>
              </a:extLst>
            </p:cNvPr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1301;p49">
              <a:extLst>
                <a:ext uri="{FF2B5EF4-FFF2-40B4-BE49-F238E27FC236}">
                  <a16:creationId xmlns:a16="http://schemas.microsoft.com/office/drawing/2014/main" id="{FF0A3945-422F-8B85-DB81-37172E88C4DC}"/>
                </a:ext>
              </a:extLst>
            </p:cNvPr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1302;p49">
              <a:extLst>
                <a:ext uri="{FF2B5EF4-FFF2-40B4-BE49-F238E27FC236}">
                  <a16:creationId xmlns:a16="http://schemas.microsoft.com/office/drawing/2014/main" id="{3C6CB85F-658D-D5A3-6CF2-49268AC6424F}"/>
                </a:ext>
              </a:extLst>
            </p:cNvPr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1303;p49">
              <a:extLst>
                <a:ext uri="{FF2B5EF4-FFF2-40B4-BE49-F238E27FC236}">
                  <a16:creationId xmlns:a16="http://schemas.microsoft.com/office/drawing/2014/main" id="{3C836C8B-507F-B45B-6221-68EFC5DACCB8}"/>
                </a:ext>
              </a:extLst>
            </p:cNvPr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1304;p49">
              <a:extLst>
                <a:ext uri="{FF2B5EF4-FFF2-40B4-BE49-F238E27FC236}">
                  <a16:creationId xmlns:a16="http://schemas.microsoft.com/office/drawing/2014/main" id="{E62DFEFE-7F7B-14E3-F421-004BC8A4D823}"/>
                </a:ext>
              </a:extLst>
            </p:cNvPr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1305;p49">
              <a:extLst>
                <a:ext uri="{FF2B5EF4-FFF2-40B4-BE49-F238E27FC236}">
                  <a16:creationId xmlns:a16="http://schemas.microsoft.com/office/drawing/2014/main" id="{483E52A3-7BE7-2539-65E1-82F768D52D8B}"/>
                </a:ext>
              </a:extLst>
            </p:cNvPr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" name="Google Shape;1306;p49">
              <a:extLst>
                <a:ext uri="{FF2B5EF4-FFF2-40B4-BE49-F238E27FC236}">
                  <a16:creationId xmlns:a16="http://schemas.microsoft.com/office/drawing/2014/main" id="{C303E183-4197-DA8E-4677-B54A7107E10E}"/>
                </a:ext>
              </a:extLst>
            </p:cNvPr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" name="Google Shape;1307;p49">
              <a:extLst>
                <a:ext uri="{FF2B5EF4-FFF2-40B4-BE49-F238E27FC236}">
                  <a16:creationId xmlns:a16="http://schemas.microsoft.com/office/drawing/2014/main" id="{92F97F6A-0C21-4F0D-30B7-70D1C615C370}"/>
                </a:ext>
              </a:extLst>
            </p:cNvPr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" name="Google Shape;1308;p49">
              <a:extLst>
                <a:ext uri="{FF2B5EF4-FFF2-40B4-BE49-F238E27FC236}">
                  <a16:creationId xmlns:a16="http://schemas.microsoft.com/office/drawing/2014/main" id="{B207A800-9BDB-7DE3-5DDC-D460396F3F56}"/>
                </a:ext>
              </a:extLst>
            </p:cNvPr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1309;p49">
              <a:extLst>
                <a:ext uri="{FF2B5EF4-FFF2-40B4-BE49-F238E27FC236}">
                  <a16:creationId xmlns:a16="http://schemas.microsoft.com/office/drawing/2014/main" id="{365BDE8B-5166-7D00-7763-2372A1B28F02}"/>
                </a:ext>
              </a:extLst>
            </p:cNvPr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82" name="Picture 681">
            <a:extLst>
              <a:ext uri="{FF2B5EF4-FFF2-40B4-BE49-F238E27FC236}">
                <a16:creationId xmlns:a16="http://schemas.microsoft.com/office/drawing/2014/main" id="{3209C75B-2A3F-456E-FE65-E6D5FE409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387" y="2153818"/>
            <a:ext cx="5897376" cy="4704183"/>
          </a:xfrm>
          <a:prstGeom prst="rect">
            <a:avLst/>
          </a:prstGeom>
        </p:spPr>
      </p:pic>
      <p:sp>
        <p:nvSpPr>
          <p:cNvPr id="2" name="Google Shape;1254;p49">
            <a:extLst>
              <a:ext uri="{FF2B5EF4-FFF2-40B4-BE49-F238E27FC236}">
                <a16:creationId xmlns:a16="http://schemas.microsoft.com/office/drawing/2014/main" id="{74E79149-53E2-A68B-4FA1-0B215B788BD5}"/>
              </a:ext>
            </a:extLst>
          </p:cNvPr>
          <p:cNvSpPr txBox="1">
            <a:spLocks/>
          </p:cNvSpPr>
          <p:nvPr/>
        </p:nvSpPr>
        <p:spPr>
          <a:xfrm>
            <a:off x="7150813" y="4707949"/>
            <a:ext cx="4636867" cy="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609585" marR="0" lvl="0" indent="-457189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A7E"/>
              </a:buClr>
              <a:buSzPts val="1400"/>
              <a:buFont typeface="Raleway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     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Bạn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sẽ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nói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ở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đâu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trong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thời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gian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bao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lâu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?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Có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phương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tiện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hôc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trợ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trình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bày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không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85A7E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300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" grpId="0" animBg="1"/>
      <p:bldP spid="706" grpId="0" animBg="1"/>
      <p:bldP spid="32" grpId="0"/>
      <p:bldP spid="34" grpId="0"/>
      <p:bldP spid="35" grpId="0"/>
      <p:bldP spid="36" grpId="0"/>
      <p:bldP spid="37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0"/>
          <p:cNvSpPr txBox="1">
            <a:spLocks noGrp="1"/>
          </p:cNvSpPr>
          <p:nvPr>
            <p:ph type="title"/>
          </p:nvPr>
        </p:nvSpPr>
        <p:spPr>
          <a:xfrm>
            <a:off x="1632804" y="170737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67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đề tài, mục đích nói, đối tượng người nghe, thời gian nói và phương tiện hỗ trợ</a:t>
            </a:r>
            <a:br>
              <a:rPr lang="en-US" sz="2667"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6" name="Google Shape;696;p40"/>
          <p:cNvGrpSpPr/>
          <p:nvPr/>
        </p:nvGrpSpPr>
        <p:grpSpPr>
          <a:xfrm>
            <a:off x="10733200" y="396389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691933" y="15952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691933" y="46934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556;p52">
            <a:extLst>
              <a:ext uri="{FF2B5EF4-FFF2-40B4-BE49-F238E27FC236}">
                <a16:creationId xmlns:a16="http://schemas.microsoft.com/office/drawing/2014/main" id="{ACD2FC5D-79E9-B5EB-4924-7D11EBD8E785}"/>
              </a:ext>
            </a:extLst>
          </p:cNvPr>
          <p:cNvGrpSpPr/>
          <p:nvPr/>
        </p:nvGrpSpPr>
        <p:grpSpPr>
          <a:xfrm>
            <a:off x="773111" y="2761987"/>
            <a:ext cx="5524496" cy="3459707"/>
            <a:chOff x="808950" y="2056400"/>
            <a:chExt cx="3786455" cy="2393140"/>
          </a:xfrm>
        </p:grpSpPr>
        <p:grpSp>
          <p:nvGrpSpPr>
            <p:cNvPr id="3" name="Google Shape;1557;p52">
              <a:extLst>
                <a:ext uri="{FF2B5EF4-FFF2-40B4-BE49-F238E27FC236}">
                  <a16:creationId xmlns:a16="http://schemas.microsoft.com/office/drawing/2014/main" id="{F479A489-6F12-1E84-84E5-5940F2258515}"/>
                </a:ext>
              </a:extLst>
            </p:cNvPr>
            <p:cNvGrpSpPr/>
            <p:nvPr/>
          </p:nvGrpSpPr>
          <p:grpSpPr>
            <a:xfrm>
              <a:off x="808950" y="2635667"/>
              <a:ext cx="3786455" cy="1813873"/>
              <a:chOff x="780227" y="2425378"/>
              <a:chExt cx="4604712" cy="2205853"/>
            </a:xfrm>
          </p:grpSpPr>
          <p:grpSp>
            <p:nvGrpSpPr>
              <p:cNvPr id="18" name="Google Shape;1558;p52">
                <a:extLst>
                  <a:ext uri="{FF2B5EF4-FFF2-40B4-BE49-F238E27FC236}">
                    <a16:creationId xmlns:a16="http://schemas.microsoft.com/office/drawing/2014/main" id="{241F3CDD-8F91-2D26-4C40-741FDAF32D0C}"/>
                  </a:ext>
                </a:extLst>
              </p:cNvPr>
              <p:cNvGrpSpPr/>
              <p:nvPr/>
            </p:nvGrpSpPr>
            <p:grpSpPr>
              <a:xfrm>
                <a:off x="1305095" y="2425378"/>
                <a:ext cx="4079844" cy="1871008"/>
                <a:chOff x="1210917" y="2582678"/>
                <a:chExt cx="4079844" cy="1871008"/>
              </a:xfrm>
            </p:grpSpPr>
            <p:sp>
              <p:nvSpPr>
                <p:cNvPr id="20" name="Google Shape;1559;p52">
                  <a:extLst>
                    <a:ext uri="{FF2B5EF4-FFF2-40B4-BE49-F238E27FC236}">
                      <a16:creationId xmlns:a16="http://schemas.microsoft.com/office/drawing/2014/main" id="{2C7D93E9-E204-CBDA-5AA2-B8AAD08D9F6D}"/>
                    </a:ext>
                  </a:extLst>
                </p:cNvPr>
                <p:cNvSpPr/>
                <p:nvPr/>
              </p:nvSpPr>
              <p:spPr>
                <a:xfrm>
                  <a:off x="1210917" y="2582678"/>
                  <a:ext cx="3272645" cy="1871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78" h="41608" extrusionOk="0">
                      <a:moveTo>
                        <a:pt x="35023" y="1"/>
                      </a:moveTo>
                      <a:cubicBezTo>
                        <a:pt x="32560" y="1"/>
                        <a:pt x="30108" y="577"/>
                        <a:pt x="27966" y="1795"/>
                      </a:cubicBezTo>
                      <a:cubicBezTo>
                        <a:pt x="24389" y="3811"/>
                        <a:pt x="21972" y="7374"/>
                        <a:pt x="19265" y="10481"/>
                      </a:cubicBezTo>
                      <a:cubicBezTo>
                        <a:pt x="18354" y="11572"/>
                        <a:pt x="17318" y="12732"/>
                        <a:pt x="15937" y="13243"/>
                      </a:cubicBezTo>
                      <a:cubicBezTo>
                        <a:pt x="15181" y="13542"/>
                        <a:pt x="14389" y="13630"/>
                        <a:pt x="13569" y="13630"/>
                      </a:cubicBezTo>
                      <a:cubicBezTo>
                        <a:pt x="12951" y="13630"/>
                        <a:pt x="12317" y="13580"/>
                        <a:pt x="11670" y="13533"/>
                      </a:cubicBezTo>
                      <a:cubicBezTo>
                        <a:pt x="11143" y="13494"/>
                        <a:pt x="10615" y="13455"/>
                        <a:pt x="10108" y="13455"/>
                      </a:cubicBezTo>
                      <a:cubicBezTo>
                        <a:pt x="9897" y="13455"/>
                        <a:pt x="9690" y="13461"/>
                        <a:pt x="9488" y="13478"/>
                      </a:cubicBezTo>
                      <a:cubicBezTo>
                        <a:pt x="6671" y="13588"/>
                        <a:pt x="3964" y="15024"/>
                        <a:pt x="2238" y="17275"/>
                      </a:cubicBezTo>
                      <a:cubicBezTo>
                        <a:pt x="567" y="19512"/>
                        <a:pt x="1" y="22509"/>
                        <a:pt x="691" y="25271"/>
                      </a:cubicBezTo>
                      <a:cubicBezTo>
                        <a:pt x="1202" y="27232"/>
                        <a:pt x="2349" y="29179"/>
                        <a:pt x="2003" y="31250"/>
                      </a:cubicBezTo>
                      <a:cubicBezTo>
                        <a:pt x="1838" y="32466"/>
                        <a:pt x="1147" y="33501"/>
                        <a:pt x="691" y="34592"/>
                      </a:cubicBezTo>
                      <a:cubicBezTo>
                        <a:pt x="1" y="36553"/>
                        <a:pt x="1" y="38735"/>
                        <a:pt x="1037" y="40517"/>
                      </a:cubicBezTo>
                      <a:cubicBezTo>
                        <a:pt x="1202" y="40917"/>
                        <a:pt x="1492" y="41207"/>
                        <a:pt x="1727" y="41552"/>
                      </a:cubicBezTo>
                      <a:cubicBezTo>
                        <a:pt x="5000" y="41387"/>
                        <a:pt x="8742" y="41207"/>
                        <a:pt x="12941" y="41097"/>
                      </a:cubicBezTo>
                      <a:cubicBezTo>
                        <a:pt x="19611" y="40862"/>
                        <a:pt x="27386" y="40751"/>
                        <a:pt x="35616" y="40751"/>
                      </a:cubicBezTo>
                      <a:lnTo>
                        <a:pt x="42286" y="40751"/>
                      </a:lnTo>
                      <a:cubicBezTo>
                        <a:pt x="48735" y="40807"/>
                        <a:pt x="54770" y="40917"/>
                        <a:pt x="60128" y="41152"/>
                      </a:cubicBezTo>
                      <a:cubicBezTo>
                        <a:pt x="62945" y="41207"/>
                        <a:pt x="65597" y="41318"/>
                        <a:pt x="67945" y="41442"/>
                      </a:cubicBezTo>
                      <a:cubicBezTo>
                        <a:pt x="68815" y="41497"/>
                        <a:pt x="69616" y="41552"/>
                        <a:pt x="70361" y="41608"/>
                      </a:cubicBezTo>
                      <a:cubicBezTo>
                        <a:pt x="71632" y="38445"/>
                        <a:pt x="72778" y="35172"/>
                        <a:pt x="72667" y="31830"/>
                      </a:cubicBezTo>
                      <a:cubicBezTo>
                        <a:pt x="72557" y="27798"/>
                        <a:pt x="70196" y="23600"/>
                        <a:pt x="66343" y="22619"/>
                      </a:cubicBezTo>
                      <a:cubicBezTo>
                        <a:pt x="65610" y="22452"/>
                        <a:pt x="64878" y="22404"/>
                        <a:pt x="64149" y="22404"/>
                      </a:cubicBezTo>
                      <a:cubicBezTo>
                        <a:pt x="63612" y="22404"/>
                        <a:pt x="63077" y="22430"/>
                        <a:pt x="62545" y="22454"/>
                      </a:cubicBezTo>
                      <a:cubicBezTo>
                        <a:pt x="62274" y="22454"/>
                        <a:pt x="62003" y="22455"/>
                        <a:pt x="61733" y="22455"/>
                      </a:cubicBezTo>
                      <a:cubicBezTo>
                        <a:pt x="60450" y="22455"/>
                        <a:pt x="59188" y="22418"/>
                        <a:pt x="58002" y="21984"/>
                      </a:cubicBezTo>
                      <a:cubicBezTo>
                        <a:pt x="56151" y="21239"/>
                        <a:pt x="54770" y="19568"/>
                        <a:pt x="53859" y="17786"/>
                      </a:cubicBezTo>
                      <a:cubicBezTo>
                        <a:pt x="52989" y="16060"/>
                        <a:pt x="52409" y="14113"/>
                        <a:pt x="51663" y="12262"/>
                      </a:cubicBezTo>
                      <a:cubicBezTo>
                        <a:pt x="49771" y="7774"/>
                        <a:pt x="46429" y="3756"/>
                        <a:pt x="42051" y="1615"/>
                      </a:cubicBezTo>
                      <a:cubicBezTo>
                        <a:pt x="39886" y="560"/>
                        <a:pt x="37449" y="1"/>
                        <a:pt x="35023" y="1"/>
                      </a:cubicBezTo>
                      <a:close/>
                    </a:path>
                  </a:pathLst>
                </a:custGeom>
                <a:solidFill>
                  <a:srgbClr val="E5E6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560;p52">
                  <a:extLst>
                    <a:ext uri="{FF2B5EF4-FFF2-40B4-BE49-F238E27FC236}">
                      <a16:creationId xmlns:a16="http://schemas.microsoft.com/office/drawing/2014/main" id="{83B7A220-BDD3-8BD4-6CF1-EA1F4625A33A}"/>
                    </a:ext>
                  </a:extLst>
                </p:cNvPr>
                <p:cNvSpPr/>
                <p:nvPr/>
              </p:nvSpPr>
              <p:spPr>
                <a:xfrm>
                  <a:off x="4344409" y="2786373"/>
                  <a:ext cx="711701" cy="721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7" h="16048" extrusionOk="0">
                      <a:moveTo>
                        <a:pt x="8176" y="0"/>
                      </a:moveTo>
                      <a:cubicBezTo>
                        <a:pt x="6270" y="0"/>
                        <a:pt x="4488" y="857"/>
                        <a:pt x="3107" y="2127"/>
                      </a:cubicBezTo>
                      <a:cubicBezTo>
                        <a:pt x="1326" y="3674"/>
                        <a:pt x="180" y="5925"/>
                        <a:pt x="56" y="8286"/>
                      </a:cubicBezTo>
                      <a:cubicBezTo>
                        <a:pt x="0" y="10648"/>
                        <a:pt x="1036" y="12995"/>
                        <a:pt x="2942" y="14376"/>
                      </a:cubicBezTo>
                      <a:cubicBezTo>
                        <a:pt x="4323" y="15357"/>
                        <a:pt x="6670" y="16047"/>
                        <a:pt x="8742" y="16047"/>
                      </a:cubicBezTo>
                      <a:cubicBezTo>
                        <a:pt x="9612" y="16047"/>
                        <a:pt x="10358" y="15937"/>
                        <a:pt x="10993" y="15702"/>
                      </a:cubicBezTo>
                      <a:cubicBezTo>
                        <a:pt x="13354" y="14721"/>
                        <a:pt x="15080" y="11794"/>
                        <a:pt x="15426" y="9377"/>
                      </a:cubicBezTo>
                      <a:cubicBezTo>
                        <a:pt x="15826" y="6560"/>
                        <a:pt x="14680" y="3563"/>
                        <a:pt x="12539" y="1727"/>
                      </a:cubicBezTo>
                      <a:cubicBezTo>
                        <a:pt x="11449" y="801"/>
                        <a:pt x="10123" y="166"/>
                        <a:pt x="8742" y="56"/>
                      </a:cubicBezTo>
                      <a:cubicBezTo>
                        <a:pt x="8521" y="0"/>
                        <a:pt x="8341" y="0"/>
                        <a:pt x="8176" y="0"/>
                      </a:cubicBezTo>
                      <a:close/>
                    </a:path>
                  </a:pathLst>
                </a:custGeom>
                <a:solidFill>
                  <a:srgbClr val="E5E6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1561;p52">
                  <a:extLst>
                    <a:ext uri="{FF2B5EF4-FFF2-40B4-BE49-F238E27FC236}">
                      <a16:creationId xmlns:a16="http://schemas.microsoft.com/office/drawing/2014/main" id="{0ACAB122-F5C6-855B-252C-98EAD92B243B}"/>
                    </a:ext>
                  </a:extLst>
                </p:cNvPr>
                <p:cNvSpPr/>
                <p:nvPr/>
              </p:nvSpPr>
              <p:spPr>
                <a:xfrm>
                  <a:off x="1630135" y="2663356"/>
                  <a:ext cx="457724" cy="411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9" h="9143" extrusionOk="0">
                      <a:moveTo>
                        <a:pt x="4544" y="1"/>
                      </a:moveTo>
                      <a:cubicBezTo>
                        <a:pt x="4019" y="1"/>
                        <a:pt x="3453" y="56"/>
                        <a:pt x="2928" y="235"/>
                      </a:cubicBezTo>
                      <a:cubicBezTo>
                        <a:pt x="2293" y="456"/>
                        <a:pt x="1727" y="746"/>
                        <a:pt x="1257" y="1271"/>
                      </a:cubicBezTo>
                      <a:cubicBezTo>
                        <a:pt x="967" y="1616"/>
                        <a:pt x="746" y="2017"/>
                        <a:pt x="567" y="2417"/>
                      </a:cubicBezTo>
                      <a:cubicBezTo>
                        <a:pt x="0" y="4033"/>
                        <a:pt x="277" y="5870"/>
                        <a:pt x="1257" y="7195"/>
                      </a:cubicBezTo>
                      <a:cubicBezTo>
                        <a:pt x="2182" y="8452"/>
                        <a:pt x="3729" y="9143"/>
                        <a:pt x="5290" y="9143"/>
                      </a:cubicBezTo>
                      <a:cubicBezTo>
                        <a:pt x="6215" y="9143"/>
                        <a:pt x="7071" y="8922"/>
                        <a:pt x="7817" y="8397"/>
                      </a:cubicBezTo>
                      <a:cubicBezTo>
                        <a:pt x="9722" y="7071"/>
                        <a:pt x="10178" y="4199"/>
                        <a:pt x="8977" y="2307"/>
                      </a:cubicBezTo>
                      <a:cubicBezTo>
                        <a:pt x="8051" y="802"/>
                        <a:pt x="6325" y="1"/>
                        <a:pt x="4544" y="1"/>
                      </a:cubicBezTo>
                      <a:close/>
                    </a:path>
                  </a:pathLst>
                </a:custGeom>
                <a:solidFill>
                  <a:srgbClr val="E5E6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1562;p52">
                  <a:extLst>
                    <a:ext uri="{FF2B5EF4-FFF2-40B4-BE49-F238E27FC236}">
                      <a16:creationId xmlns:a16="http://schemas.microsoft.com/office/drawing/2014/main" id="{722729AA-FFD2-933E-079B-4106781690B2}"/>
                    </a:ext>
                  </a:extLst>
                </p:cNvPr>
                <p:cNvSpPr/>
                <p:nvPr/>
              </p:nvSpPr>
              <p:spPr>
                <a:xfrm>
                  <a:off x="1358107" y="2927289"/>
                  <a:ext cx="201859" cy="173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9" h="3854" extrusionOk="0">
                      <a:moveTo>
                        <a:pt x="2597" y="1"/>
                      </a:moveTo>
                      <a:cubicBezTo>
                        <a:pt x="1092" y="1"/>
                        <a:pt x="1" y="2307"/>
                        <a:pt x="1147" y="3398"/>
                      </a:cubicBezTo>
                      <a:cubicBezTo>
                        <a:pt x="1492" y="3688"/>
                        <a:pt x="1962" y="3854"/>
                        <a:pt x="2417" y="3854"/>
                      </a:cubicBezTo>
                      <a:cubicBezTo>
                        <a:pt x="3108" y="3854"/>
                        <a:pt x="3854" y="3508"/>
                        <a:pt x="4199" y="2873"/>
                      </a:cubicBezTo>
                      <a:cubicBezTo>
                        <a:pt x="4489" y="2362"/>
                        <a:pt x="4489" y="1672"/>
                        <a:pt x="4199" y="1147"/>
                      </a:cubicBezTo>
                      <a:cubicBezTo>
                        <a:pt x="4088" y="857"/>
                        <a:pt x="3909" y="636"/>
                        <a:pt x="3688" y="401"/>
                      </a:cubicBezTo>
                      <a:cubicBezTo>
                        <a:pt x="3508" y="291"/>
                        <a:pt x="3288" y="111"/>
                        <a:pt x="2997" y="56"/>
                      </a:cubicBezTo>
                      <a:cubicBezTo>
                        <a:pt x="2873" y="1"/>
                        <a:pt x="2763" y="1"/>
                        <a:pt x="2597" y="1"/>
                      </a:cubicBezTo>
                      <a:close/>
                    </a:path>
                  </a:pathLst>
                </a:custGeom>
                <a:solidFill>
                  <a:srgbClr val="E5E6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1563;p52">
                  <a:extLst>
                    <a:ext uri="{FF2B5EF4-FFF2-40B4-BE49-F238E27FC236}">
                      <a16:creationId xmlns:a16="http://schemas.microsoft.com/office/drawing/2014/main" id="{BFAE7705-CE61-037C-66DE-3DA9B7950618}"/>
                    </a:ext>
                  </a:extLst>
                </p:cNvPr>
                <p:cNvSpPr/>
                <p:nvPr/>
              </p:nvSpPr>
              <p:spPr>
                <a:xfrm>
                  <a:off x="5098840" y="3248388"/>
                  <a:ext cx="191921" cy="173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8" h="3854" extrusionOk="0">
                      <a:moveTo>
                        <a:pt x="2417" y="1"/>
                      </a:moveTo>
                      <a:cubicBezTo>
                        <a:pt x="1105" y="1"/>
                        <a:pt x="0" y="1948"/>
                        <a:pt x="760" y="3108"/>
                      </a:cubicBezTo>
                      <a:cubicBezTo>
                        <a:pt x="870" y="3218"/>
                        <a:pt x="981" y="3398"/>
                        <a:pt x="1160" y="3508"/>
                      </a:cubicBezTo>
                      <a:cubicBezTo>
                        <a:pt x="1450" y="3743"/>
                        <a:pt x="1851" y="3854"/>
                        <a:pt x="2251" y="3854"/>
                      </a:cubicBezTo>
                      <a:cubicBezTo>
                        <a:pt x="2942" y="3854"/>
                        <a:pt x="3687" y="3453"/>
                        <a:pt x="4033" y="2818"/>
                      </a:cubicBezTo>
                      <a:cubicBezTo>
                        <a:pt x="4267" y="2362"/>
                        <a:pt x="4267" y="1782"/>
                        <a:pt x="4088" y="1257"/>
                      </a:cubicBezTo>
                      <a:cubicBezTo>
                        <a:pt x="3867" y="691"/>
                        <a:pt x="3397" y="222"/>
                        <a:pt x="2831" y="56"/>
                      </a:cubicBezTo>
                      <a:cubicBezTo>
                        <a:pt x="2707" y="1"/>
                        <a:pt x="2541" y="1"/>
                        <a:pt x="2417" y="1"/>
                      </a:cubicBezTo>
                      <a:close/>
                    </a:path>
                  </a:pathLst>
                </a:custGeom>
                <a:solidFill>
                  <a:srgbClr val="E5E6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564;p52">
                  <a:extLst>
                    <a:ext uri="{FF2B5EF4-FFF2-40B4-BE49-F238E27FC236}">
                      <a16:creationId xmlns:a16="http://schemas.microsoft.com/office/drawing/2014/main" id="{7DE36709-0859-EE27-64A0-823EF441BED7}"/>
                    </a:ext>
                  </a:extLst>
                </p:cNvPr>
                <p:cNvSpPr/>
                <p:nvPr/>
              </p:nvSpPr>
              <p:spPr>
                <a:xfrm>
                  <a:off x="1640074" y="2937857"/>
                  <a:ext cx="2380894" cy="149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47" h="33254" extrusionOk="0">
                      <a:moveTo>
                        <a:pt x="22842" y="0"/>
                      </a:moveTo>
                      <a:cubicBezTo>
                        <a:pt x="20204" y="0"/>
                        <a:pt x="17497" y="1091"/>
                        <a:pt x="15426" y="2873"/>
                      </a:cubicBezTo>
                      <a:cubicBezTo>
                        <a:pt x="12609" y="5345"/>
                        <a:pt x="10938" y="8852"/>
                        <a:pt x="10012" y="12484"/>
                      </a:cubicBezTo>
                      <a:cubicBezTo>
                        <a:pt x="9667" y="13921"/>
                        <a:pt x="9377" y="15357"/>
                        <a:pt x="9501" y="16793"/>
                      </a:cubicBezTo>
                      <a:cubicBezTo>
                        <a:pt x="9612" y="17773"/>
                        <a:pt x="9791" y="18699"/>
                        <a:pt x="9612" y="19610"/>
                      </a:cubicBezTo>
                      <a:cubicBezTo>
                        <a:pt x="9156" y="21571"/>
                        <a:pt x="7085" y="22607"/>
                        <a:pt x="5124" y="23062"/>
                      </a:cubicBezTo>
                      <a:cubicBezTo>
                        <a:pt x="4268" y="23297"/>
                        <a:pt x="3342" y="23408"/>
                        <a:pt x="2541" y="23877"/>
                      </a:cubicBezTo>
                      <a:cubicBezTo>
                        <a:pt x="346" y="25203"/>
                        <a:pt x="0" y="28421"/>
                        <a:pt x="1271" y="30658"/>
                      </a:cubicBezTo>
                      <a:cubicBezTo>
                        <a:pt x="1782" y="31638"/>
                        <a:pt x="2541" y="32453"/>
                        <a:pt x="3398" y="33199"/>
                      </a:cubicBezTo>
                      <a:cubicBezTo>
                        <a:pt x="10068" y="32964"/>
                        <a:pt x="17843" y="32853"/>
                        <a:pt x="26073" y="32853"/>
                      </a:cubicBezTo>
                      <a:lnTo>
                        <a:pt x="32743" y="32853"/>
                      </a:lnTo>
                      <a:cubicBezTo>
                        <a:pt x="39192" y="32909"/>
                        <a:pt x="45227" y="33019"/>
                        <a:pt x="50585" y="33254"/>
                      </a:cubicBezTo>
                      <a:cubicBezTo>
                        <a:pt x="51787" y="30603"/>
                        <a:pt x="52822" y="27965"/>
                        <a:pt x="52878" y="25079"/>
                      </a:cubicBezTo>
                      <a:cubicBezTo>
                        <a:pt x="52947" y="21461"/>
                        <a:pt x="50806" y="17539"/>
                        <a:pt x="47243" y="16738"/>
                      </a:cubicBezTo>
                      <a:cubicBezTo>
                        <a:pt x="46732" y="16627"/>
                        <a:pt x="46208" y="16627"/>
                        <a:pt x="45697" y="16627"/>
                      </a:cubicBezTo>
                      <a:cubicBezTo>
                        <a:pt x="44661" y="16627"/>
                        <a:pt x="43680" y="16738"/>
                        <a:pt x="42645" y="16917"/>
                      </a:cubicBezTo>
                      <a:cubicBezTo>
                        <a:pt x="41609" y="17083"/>
                        <a:pt x="40628" y="17262"/>
                        <a:pt x="39648" y="17262"/>
                      </a:cubicBezTo>
                      <a:cubicBezTo>
                        <a:pt x="38612" y="17262"/>
                        <a:pt x="37632" y="17083"/>
                        <a:pt x="36776" y="16572"/>
                      </a:cubicBezTo>
                      <a:cubicBezTo>
                        <a:pt x="34359" y="15122"/>
                        <a:pt x="33834" y="12015"/>
                        <a:pt x="33088" y="9377"/>
                      </a:cubicBezTo>
                      <a:cubicBezTo>
                        <a:pt x="31942" y="5580"/>
                        <a:pt x="29581" y="1837"/>
                        <a:pt x="25838" y="511"/>
                      </a:cubicBezTo>
                      <a:cubicBezTo>
                        <a:pt x="24913" y="166"/>
                        <a:pt x="23877" y="0"/>
                        <a:pt x="22842" y="0"/>
                      </a:cubicBezTo>
                      <a:close/>
                    </a:path>
                  </a:pathLst>
                </a:custGeom>
                <a:solidFill>
                  <a:srgbClr val="CEC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" name="Google Shape;1565;p52">
                <a:extLst>
                  <a:ext uri="{FF2B5EF4-FFF2-40B4-BE49-F238E27FC236}">
                    <a16:creationId xmlns:a16="http://schemas.microsoft.com/office/drawing/2014/main" id="{3A8D7D71-1B8F-9AD4-7B71-7FC05D9C07EB}"/>
                  </a:ext>
                </a:extLst>
              </p:cNvPr>
              <p:cNvSpPr/>
              <p:nvPr/>
            </p:nvSpPr>
            <p:spPr>
              <a:xfrm>
                <a:off x="780227" y="4220094"/>
                <a:ext cx="4199155" cy="411137"/>
              </a:xfrm>
              <a:custGeom>
                <a:avLst/>
                <a:gdLst/>
                <a:ahLst/>
                <a:cxnLst/>
                <a:rect l="l" t="t" r="r" b="b"/>
                <a:pathLst>
                  <a:path w="93382" h="5124" extrusionOk="0">
                    <a:moveTo>
                      <a:pt x="46663" y="0"/>
                    </a:moveTo>
                    <a:cubicBezTo>
                      <a:pt x="38433" y="0"/>
                      <a:pt x="30658" y="111"/>
                      <a:pt x="23988" y="346"/>
                    </a:cubicBezTo>
                    <a:cubicBezTo>
                      <a:pt x="19789" y="456"/>
                      <a:pt x="16047" y="636"/>
                      <a:pt x="12774" y="801"/>
                    </a:cubicBezTo>
                    <a:cubicBezTo>
                      <a:pt x="12484" y="801"/>
                      <a:pt x="12194" y="801"/>
                      <a:pt x="11904" y="857"/>
                    </a:cubicBezTo>
                    <a:cubicBezTo>
                      <a:pt x="4488" y="1326"/>
                      <a:pt x="0" y="1892"/>
                      <a:pt x="0" y="2583"/>
                    </a:cubicBezTo>
                    <a:cubicBezTo>
                      <a:pt x="0" y="2583"/>
                      <a:pt x="0" y="2638"/>
                      <a:pt x="55" y="2707"/>
                    </a:cubicBezTo>
                    <a:cubicBezTo>
                      <a:pt x="1381" y="4019"/>
                      <a:pt x="21750" y="5124"/>
                      <a:pt x="46663" y="5124"/>
                    </a:cubicBezTo>
                    <a:cubicBezTo>
                      <a:pt x="72432" y="5124"/>
                      <a:pt x="93381" y="3964"/>
                      <a:pt x="93381" y="2583"/>
                    </a:cubicBezTo>
                    <a:cubicBezTo>
                      <a:pt x="93381" y="2472"/>
                      <a:pt x="93271" y="2417"/>
                      <a:pt x="93146" y="2362"/>
                    </a:cubicBezTo>
                    <a:cubicBezTo>
                      <a:pt x="92235" y="1782"/>
                      <a:pt x="87968" y="1257"/>
                      <a:pt x="81408" y="857"/>
                    </a:cubicBezTo>
                    <a:cubicBezTo>
                      <a:pt x="80663" y="801"/>
                      <a:pt x="79862" y="746"/>
                      <a:pt x="78992" y="691"/>
                    </a:cubicBezTo>
                    <a:cubicBezTo>
                      <a:pt x="76644" y="567"/>
                      <a:pt x="73992" y="456"/>
                      <a:pt x="71175" y="401"/>
                    </a:cubicBezTo>
                    <a:cubicBezTo>
                      <a:pt x="65817" y="166"/>
                      <a:pt x="59782" y="56"/>
                      <a:pt x="53333" y="0"/>
                    </a:cubicBezTo>
                    <a:close/>
                  </a:path>
                </a:pathLst>
              </a:custGeom>
              <a:solidFill>
                <a:srgbClr val="E5E6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1566;p52">
              <a:extLst>
                <a:ext uri="{FF2B5EF4-FFF2-40B4-BE49-F238E27FC236}">
                  <a16:creationId xmlns:a16="http://schemas.microsoft.com/office/drawing/2014/main" id="{324EC1D8-C073-B589-E77A-4EECA3292AB8}"/>
                </a:ext>
              </a:extLst>
            </p:cNvPr>
            <p:cNvSpPr/>
            <p:nvPr/>
          </p:nvSpPr>
          <p:spPr>
            <a:xfrm flipH="1">
              <a:off x="2770736" y="2188347"/>
              <a:ext cx="6501" cy="5434"/>
            </a:xfrm>
            <a:custGeom>
              <a:avLst/>
              <a:gdLst/>
              <a:ahLst/>
              <a:cxnLst/>
              <a:rect l="l" t="t" r="r" b="b"/>
              <a:pathLst>
                <a:path w="286" h="239" extrusionOk="0">
                  <a:moveTo>
                    <a:pt x="48" y="1"/>
                  </a:moveTo>
                  <a:lnTo>
                    <a:pt x="0" y="96"/>
                  </a:lnTo>
                  <a:lnTo>
                    <a:pt x="48" y="191"/>
                  </a:lnTo>
                  <a:lnTo>
                    <a:pt x="143" y="239"/>
                  </a:lnTo>
                  <a:lnTo>
                    <a:pt x="238" y="239"/>
                  </a:lnTo>
                  <a:lnTo>
                    <a:pt x="286" y="96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567;p52">
              <a:extLst>
                <a:ext uri="{FF2B5EF4-FFF2-40B4-BE49-F238E27FC236}">
                  <a16:creationId xmlns:a16="http://schemas.microsoft.com/office/drawing/2014/main" id="{7C1EB424-F2FA-40E4-9100-91FA11484D83}"/>
                </a:ext>
              </a:extLst>
            </p:cNvPr>
            <p:cNvSpPr/>
            <p:nvPr/>
          </p:nvSpPr>
          <p:spPr>
            <a:xfrm flipH="1">
              <a:off x="2770736" y="2267377"/>
              <a:ext cx="5433" cy="6502"/>
            </a:xfrm>
            <a:custGeom>
              <a:avLst/>
              <a:gdLst/>
              <a:ahLst/>
              <a:cxnLst/>
              <a:rect l="l" t="t" r="r" b="b"/>
              <a:pathLst>
                <a:path w="239" h="286" extrusionOk="0">
                  <a:moveTo>
                    <a:pt x="96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1" y="238"/>
                  </a:lnTo>
                  <a:lnTo>
                    <a:pt x="96" y="286"/>
                  </a:lnTo>
                  <a:lnTo>
                    <a:pt x="191" y="238"/>
                  </a:lnTo>
                  <a:lnTo>
                    <a:pt x="239" y="143"/>
                  </a:lnTo>
                  <a:lnTo>
                    <a:pt x="191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" name="Google Shape;1568;p52">
              <a:extLst>
                <a:ext uri="{FF2B5EF4-FFF2-40B4-BE49-F238E27FC236}">
                  <a16:creationId xmlns:a16="http://schemas.microsoft.com/office/drawing/2014/main" id="{42EB78B5-6666-A0DA-4915-C13541D3E3A1}"/>
                </a:ext>
              </a:extLst>
            </p:cNvPr>
            <p:cNvGrpSpPr/>
            <p:nvPr/>
          </p:nvGrpSpPr>
          <p:grpSpPr>
            <a:xfrm rot="4410048">
              <a:off x="1167783" y="3030568"/>
              <a:ext cx="2331011" cy="400412"/>
              <a:chOff x="3142996" y="4163794"/>
              <a:chExt cx="1909465" cy="328000"/>
            </a:xfrm>
          </p:grpSpPr>
          <p:sp>
            <p:nvSpPr>
              <p:cNvPr id="7" name="Google Shape;1569;p52">
                <a:extLst>
                  <a:ext uri="{FF2B5EF4-FFF2-40B4-BE49-F238E27FC236}">
                    <a16:creationId xmlns:a16="http://schemas.microsoft.com/office/drawing/2014/main" id="{55ACF183-22A8-1B94-B941-2AF579A7DAD3}"/>
                  </a:ext>
                </a:extLst>
              </p:cNvPr>
              <p:cNvSpPr/>
              <p:nvPr/>
            </p:nvSpPr>
            <p:spPr>
              <a:xfrm flipH="1">
                <a:off x="3142996" y="4185438"/>
                <a:ext cx="212162" cy="253313"/>
              </a:xfrm>
              <a:custGeom>
                <a:avLst/>
                <a:gdLst/>
                <a:ahLst/>
                <a:cxnLst/>
                <a:rect l="l" t="t" r="r" b="b"/>
                <a:pathLst>
                  <a:path w="9333" h="11142" extrusionOk="0">
                    <a:moveTo>
                      <a:pt x="382" y="1"/>
                    </a:moveTo>
                    <a:lnTo>
                      <a:pt x="1" y="49"/>
                    </a:lnTo>
                    <a:lnTo>
                      <a:pt x="382" y="11141"/>
                    </a:lnTo>
                    <a:lnTo>
                      <a:pt x="763" y="11141"/>
                    </a:lnTo>
                    <a:lnTo>
                      <a:pt x="1810" y="11094"/>
                    </a:lnTo>
                    <a:lnTo>
                      <a:pt x="2524" y="10999"/>
                    </a:lnTo>
                    <a:lnTo>
                      <a:pt x="3286" y="10903"/>
                    </a:lnTo>
                    <a:lnTo>
                      <a:pt x="4095" y="10761"/>
                    </a:lnTo>
                    <a:lnTo>
                      <a:pt x="4952" y="10523"/>
                    </a:lnTo>
                    <a:lnTo>
                      <a:pt x="5762" y="10237"/>
                    </a:lnTo>
                    <a:lnTo>
                      <a:pt x="6618" y="9856"/>
                    </a:lnTo>
                    <a:lnTo>
                      <a:pt x="6999" y="9618"/>
                    </a:lnTo>
                    <a:lnTo>
                      <a:pt x="7333" y="9380"/>
                    </a:lnTo>
                    <a:lnTo>
                      <a:pt x="7714" y="9094"/>
                    </a:lnTo>
                    <a:lnTo>
                      <a:pt x="8047" y="8809"/>
                    </a:lnTo>
                    <a:lnTo>
                      <a:pt x="8332" y="8475"/>
                    </a:lnTo>
                    <a:lnTo>
                      <a:pt x="8570" y="8094"/>
                    </a:lnTo>
                    <a:lnTo>
                      <a:pt x="8809" y="7714"/>
                    </a:lnTo>
                    <a:lnTo>
                      <a:pt x="8999" y="7285"/>
                    </a:lnTo>
                    <a:lnTo>
                      <a:pt x="9142" y="6857"/>
                    </a:lnTo>
                    <a:lnTo>
                      <a:pt x="9285" y="6333"/>
                    </a:lnTo>
                    <a:lnTo>
                      <a:pt x="9332" y="5809"/>
                    </a:lnTo>
                    <a:lnTo>
                      <a:pt x="9332" y="5238"/>
                    </a:lnTo>
                    <a:lnTo>
                      <a:pt x="9285" y="4667"/>
                    </a:lnTo>
                    <a:lnTo>
                      <a:pt x="9189" y="4143"/>
                    </a:lnTo>
                    <a:lnTo>
                      <a:pt x="9047" y="3667"/>
                    </a:lnTo>
                    <a:lnTo>
                      <a:pt x="8856" y="3238"/>
                    </a:lnTo>
                    <a:lnTo>
                      <a:pt x="8618" y="2810"/>
                    </a:lnTo>
                    <a:lnTo>
                      <a:pt x="8380" y="2429"/>
                    </a:lnTo>
                    <a:lnTo>
                      <a:pt x="8094" y="2096"/>
                    </a:lnTo>
                    <a:lnTo>
                      <a:pt x="7761" y="1810"/>
                    </a:lnTo>
                    <a:lnTo>
                      <a:pt x="7428" y="1524"/>
                    </a:lnTo>
                    <a:lnTo>
                      <a:pt x="7047" y="1286"/>
                    </a:lnTo>
                    <a:lnTo>
                      <a:pt x="6666" y="1048"/>
                    </a:lnTo>
                    <a:lnTo>
                      <a:pt x="6285" y="858"/>
                    </a:lnTo>
                    <a:lnTo>
                      <a:pt x="5428" y="525"/>
                    </a:lnTo>
                    <a:lnTo>
                      <a:pt x="4571" y="287"/>
                    </a:lnTo>
                    <a:lnTo>
                      <a:pt x="3714" y="144"/>
                    </a:lnTo>
                    <a:lnTo>
                      <a:pt x="2857" y="49"/>
                    </a:lnTo>
                    <a:lnTo>
                      <a:pt x="2096" y="1"/>
                    </a:lnTo>
                    <a:close/>
                  </a:path>
                </a:pathLst>
              </a:custGeom>
              <a:solidFill>
                <a:srgbClr val="ECC6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" name="Google Shape;1570;p52">
                <a:extLst>
                  <a:ext uri="{FF2B5EF4-FFF2-40B4-BE49-F238E27FC236}">
                    <a16:creationId xmlns:a16="http://schemas.microsoft.com/office/drawing/2014/main" id="{762A20D9-60D1-745B-C266-B96E10AE5EA3}"/>
                  </a:ext>
                </a:extLst>
              </p:cNvPr>
              <p:cNvSpPr/>
              <p:nvPr/>
            </p:nvSpPr>
            <p:spPr>
              <a:xfrm flipH="1">
                <a:off x="3338828" y="4185438"/>
                <a:ext cx="1476226" cy="305263"/>
              </a:xfrm>
              <a:custGeom>
                <a:avLst/>
                <a:gdLst/>
                <a:ahLst/>
                <a:cxnLst/>
                <a:rect l="l" t="t" r="r" b="b"/>
                <a:pathLst>
                  <a:path w="64939" h="13427" extrusionOk="0">
                    <a:moveTo>
                      <a:pt x="64558" y="1"/>
                    </a:moveTo>
                    <a:lnTo>
                      <a:pt x="0" y="2381"/>
                    </a:lnTo>
                    <a:lnTo>
                      <a:pt x="429" y="13427"/>
                    </a:lnTo>
                    <a:lnTo>
                      <a:pt x="64939" y="11094"/>
                    </a:lnTo>
                    <a:lnTo>
                      <a:pt x="64558" y="1"/>
                    </a:lnTo>
                    <a:close/>
                  </a:path>
                </a:pathLst>
              </a:custGeom>
              <a:solidFill>
                <a:srgbClr val="DA9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571;p52">
                <a:extLst>
                  <a:ext uri="{FF2B5EF4-FFF2-40B4-BE49-F238E27FC236}">
                    <a16:creationId xmlns:a16="http://schemas.microsoft.com/office/drawing/2014/main" id="{ACCFE8AE-4DF5-375E-B517-4D39F2F268E9}"/>
                  </a:ext>
                </a:extLst>
              </p:cNvPr>
              <p:cNvSpPr/>
              <p:nvPr/>
            </p:nvSpPr>
            <p:spPr>
              <a:xfrm flipH="1">
                <a:off x="3338828" y="4185438"/>
                <a:ext cx="1476226" cy="305263"/>
              </a:xfrm>
              <a:custGeom>
                <a:avLst/>
                <a:gdLst/>
                <a:ahLst/>
                <a:cxnLst/>
                <a:rect l="l" t="t" r="r" b="b"/>
                <a:pathLst>
                  <a:path w="64939" h="13427" fill="none" extrusionOk="0">
                    <a:moveTo>
                      <a:pt x="429" y="13427"/>
                    </a:moveTo>
                    <a:lnTo>
                      <a:pt x="0" y="2381"/>
                    </a:lnTo>
                    <a:lnTo>
                      <a:pt x="64558" y="1"/>
                    </a:lnTo>
                    <a:lnTo>
                      <a:pt x="64939" y="11094"/>
                    </a:lnTo>
                    <a:lnTo>
                      <a:pt x="429" y="134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572;p52">
                <a:extLst>
                  <a:ext uri="{FF2B5EF4-FFF2-40B4-BE49-F238E27FC236}">
                    <a16:creationId xmlns:a16="http://schemas.microsoft.com/office/drawing/2014/main" id="{19E7EB8B-F321-DE58-F191-2D0D62952102}"/>
                  </a:ext>
                </a:extLst>
              </p:cNvPr>
              <p:cNvSpPr/>
              <p:nvPr/>
            </p:nvSpPr>
            <p:spPr>
              <a:xfrm flipH="1">
                <a:off x="3323710" y="4163794"/>
                <a:ext cx="70380" cy="296601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13046" extrusionOk="0">
                    <a:moveTo>
                      <a:pt x="2572" y="1"/>
                    </a:moveTo>
                    <a:lnTo>
                      <a:pt x="1" y="96"/>
                    </a:lnTo>
                    <a:lnTo>
                      <a:pt x="525" y="13046"/>
                    </a:lnTo>
                    <a:lnTo>
                      <a:pt x="3095" y="12951"/>
                    </a:lnTo>
                    <a:lnTo>
                      <a:pt x="2572" y="1"/>
                    </a:lnTo>
                    <a:close/>
                  </a:path>
                </a:pathLst>
              </a:custGeom>
              <a:solidFill>
                <a:srgbClr val="7379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573;p52">
                <a:extLst>
                  <a:ext uri="{FF2B5EF4-FFF2-40B4-BE49-F238E27FC236}">
                    <a16:creationId xmlns:a16="http://schemas.microsoft.com/office/drawing/2014/main" id="{66270CC8-12CC-EDA3-9C0C-6744C2BEE1AB}"/>
                  </a:ext>
                </a:extLst>
              </p:cNvPr>
              <p:cNvSpPr/>
              <p:nvPr/>
            </p:nvSpPr>
            <p:spPr>
              <a:xfrm flipH="1">
                <a:off x="3394093" y="4167044"/>
                <a:ext cx="69289" cy="295510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12998" extrusionOk="0">
                    <a:moveTo>
                      <a:pt x="2572" y="1"/>
                    </a:moveTo>
                    <a:lnTo>
                      <a:pt x="1" y="96"/>
                    </a:lnTo>
                    <a:lnTo>
                      <a:pt x="477" y="12998"/>
                    </a:lnTo>
                    <a:lnTo>
                      <a:pt x="3048" y="12903"/>
                    </a:lnTo>
                    <a:lnTo>
                      <a:pt x="2572" y="1"/>
                    </a:lnTo>
                    <a:close/>
                  </a:path>
                </a:pathLst>
              </a:custGeom>
              <a:solidFill>
                <a:srgbClr val="7379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1574;p52">
                <a:extLst>
                  <a:ext uri="{FF2B5EF4-FFF2-40B4-BE49-F238E27FC236}">
                    <a16:creationId xmlns:a16="http://schemas.microsoft.com/office/drawing/2014/main" id="{4F7C1F7B-8244-3B16-EF48-7184945EDE6F}"/>
                  </a:ext>
                </a:extLst>
              </p:cNvPr>
              <p:cNvSpPr/>
              <p:nvPr/>
            </p:nvSpPr>
            <p:spPr>
              <a:xfrm flipH="1">
                <a:off x="4769577" y="4239572"/>
                <a:ext cx="281406" cy="252222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1094" extrusionOk="0">
                    <a:moveTo>
                      <a:pt x="10379" y="0"/>
                    </a:moveTo>
                    <a:lnTo>
                      <a:pt x="2571" y="4476"/>
                    </a:lnTo>
                    <a:lnTo>
                      <a:pt x="0" y="5904"/>
                    </a:lnTo>
                    <a:lnTo>
                      <a:pt x="2666" y="7189"/>
                    </a:lnTo>
                    <a:lnTo>
                      <a:pt x="10808" y="11093"/>
                    </a:lnTo>
                    <a:lnTo>
                      <a:pt x="12379" y="9903"/>
                    </a:lnTo>
                    <a:lnTo>
                      <a:pt x="10712" y="8856"/>
                    </a:lnTo>
                    <a:lnTo>
                      <a:pt x="12283" y="7665"/>
                    </a:lnTo>
                    <a:lnTo>
                      <a:pt x="10665" y="6666"/>
                    </a:lnTo>
                    <a:lnTo>
                      <a:pt x="12236" y="5475"/>
                    </a:lnTo>
                    <a:lnTo>
                      <a:pt x="10570" y="4428"/>
                    </a:lnTo>
                    <a:lnTo>
                      <a:pt x="12141" y="3285"/>
                    </a:lnTo>
                    <a:lnTo>
                      <a:pt x="10474" y="2238"/>
                    </a:lnTo>
                    <a:lnTo>
                      <a:pt x="12045" y="1048"/>
                    </a:lnTo>
                    <a:lnTo>
                      <a:pt x="103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1575;p52">
                <a:extLst>
                  <a:ext uri="{FF2B5EF4-FFF2-40B4-BE49-F238E27FC236}">
                    <a16:creationId xmlns:a16="http://schemas.microsoft.com/office/drawing/2014/main" id="{AB288859-C497-9460-BAA8-5DFE690A9E01}"/>
                  </a:ext>
                </a:extLst>
              </p:cNvPr>
              <p:cNvSpPr/>
              <p:nvPr/>
            </p:nvSpPr>
            <p:spPr>
              <a:xfrm flipH="1">
                <a:off x="3508736" y="4261217"/>
                <a:ext cx="1213256" cy="44401"/>
              </a:xfrm>
              <a:custGeom>
                <a:avLst/>
                <a:gdLst/>
                <a:ahLst/>
                <a:cxnLst/>
                <a:rect l="l" t="t" r="r" b="b"/>
                <a:pathLst>
                  <a:path w="53371" h="1953" extrusionOk="0">
                    <a:moveTo>
                      <a:pt x="53370" y="1"/>
                    </a:moveTo>
                    <a:lnTo>
                      <a:pt x="46705" y="143"/>
                    </a:lnTo>
                    <a:lnTo>
                      <a:pt x="40040" y="334"/>
                    </a:lnTo>
                    <a:lnTo>
                      <a:pt x="26662" y="762"/>
                    </a:lnTo>
                    <a:lnTo>
                      <a:pt x="13331" y="1334"/>
                    </a:lnTo>
                    <a:lnTo>
                      <a:pt x="6666" y="1619"/>
                    </a:lnTo>
                    <a:lnTo>
                      <a:pt x="0" y="1953"/>
                    </a:lnTo>
                    <a:lnTo>
                      <a:pt x="6666" y="1810"/>
                    </a:lnTo>
                    <a:lnTo>
                      <a:pt x="13331" y="1619"/>
                    </a:lnTo>
                    <a:lnTo>
                      <a:pt x="26709" y="1191"/>
                    </a:lnTo>
                    <a:lnTo>
                      <a:pt x="40040" y="667"/>
                    </a:lnTo>
                    <a:lnTo>
                      <a:pt x="46705" y="334"/>
                    </a:lnTo>
                    <a:lnTo>
                      <a:pt x="53370" y="1"/>
                    </a:lnTo>
                    <a:close/>
                  </a:path>
                </a:pathLst>
              </a:custGeom>
              <a:solidFill>
                <a:srgbClr val="D09D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1576;p52">
                <a:extLst>
                  <a:ext uri="{FF2B5EF4-FFF2-40B4-BE49-F238E27FC236}">
                    <a16:creationId xmlns:a16="http://schemas.microsoft.com/office/drawing/2014/main" id="{6CC55249-E641-B3BE-D3E5-6C61621D9145}"/>
                  </a:ext>
                </a:extLst>
              </p:cNvPr>
              <p:cNvSpPr/>
              <p:nvPr/>
            </p:nvSpPr>
            <p:spPr>
              <a:xfrm flipH="1">
                <a:off x="3508736" y="4261217"/>
                <a:ext cx="1213256" cy="44401"/>
              </a:xfrm>
              <a:custGeom>
                <a:avLst/>
                <a:gdLst/>
                <a:ahLst/>
                <a:cxnLst/>
                <a:rect l="l" t="t" r="r" b="b"/>
                <a:pathLst>
                  <a:path w="53371" h="1953" fill="none" extrusionOk="0">
                    <a:moveTo>
                      <a:pt x="53370" y="1"/>
                    </a:moveTo>
                    <a:lnTo>
                      <a:pt x="46705" y="143"/>
                    </a:lnTo>
                    <a:lnTo>
                      <a:pt x="40040" y="334"/>
                    </a:lnTo>
                    <a:lnTo>
                      <a:pt x="26662" y="762"/>
                    </a:lnTo>
                    <a:lnTo>
                      <a:pt x="13331" y="1334"/>
                    </a:lnTo>
                    <a:lnTo>
                      <a:pt x="13331" y="1334"/>
                    </a:lnTo>
                    <a:lnTo>
                      <a:pt x="6666" y="1619"/>
                    </a:lnTo>
                    <a:lnTo>
                      <a:pt x="0" y="1953"/>
                    </a:lnTo>
                    <a:lnTo>
                      <a:pt x="0" y="1953"/>
                    </a:lnTo>
                    <a:lnTo>
                      <a:pt x="6666" y="1810"/>
                    </a:lnTo>
                    <a:lnTo>
                      <a:pt x="13331" y="1619"/>
                    </a:lnTo>
                    <a:lnTo>
                      <a:pt x="26709" y="1191"/>
                    </a:lnTo>
                    <a:lnTo>
                      <a:pt x="40040" y="667"/>
                    </a:lnTo>
                    <a:lnTo>
                      <a:pt x="46705" y="334"/>
                    </a:lnTo>
                    <a:lnTo>
                      <a:pt x="53370" y="1"/>
                    </a:lnTo>
                  </a:path>
                </a:pathLst>
              </a:custGeom>
              <a:solidFill>
                <a:srgbClr val="ADB3FF"/>
              </a:solidFill>
              <a:ln w="9525" cap="flat" cmpd="sng">
                <a:solidFill>
                  <a:srgbClr val="3F34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577;p52">
                <a:extLst>
                  <a:ext uri="{FF2B5EF4-FFF2-40B4-BE49-F238E27FC236}">
                    <a16:creationId xmlns:a16="http://schemas.microsoft.com/office/drawing/2014/main" id="{EBC6E76E-88BB-F03E-9A68-B4508B6849F4}"/>
                  </a:ext>
                </a:extLst>
              </p:cNvPr>
              <p:cNvSpPr/>
              <p:nvPr/>
            </p:nvSpPr>
            <p:spPr>
              <a:xfrm flipH="1">
                <a:off x="3502257" y="4374875"/>
                <a:ext cx="1213234" cy="44401"/>
              </a:xfrm>
              <a:custGeom>
                <a:avLst/>
                <a:gdLst/>
                <a:ahLst/>
                <a:cxnLst/>
                <a:rect l="l" t="t" r="r" b="b"/>
                <a:pathLst>
                  <a:path w="53370" h="1953" extrusionOk="0">
                    <a:moveTo>
                      <a:pt x="53370" y="1"/>
                    </a:moveTo>
                    <a:lnTo>
                      <a:pt x="46705" y="143"/>
                    </a:lnTo>
                    <a:lnTo>
                      <a:pt x="40039" y="334"/>
                    </a:lnTo>
                    <a:lnTo>
                      <a:pt x="26661" y="762"/>
                    </a:lnTo>
                    <a:lnTo>
                      <a:pt x="13331" y="1286"/>
                    </a:lnTo>
                    <a:lnTo>
                      <a:pt x="6665" y="1572"/>
                    </a:lnTo>
                    <a:lnTo>
                      <a:pt x="0" y="1953"/>
                    </a:lnTo>
                    <a:lnTo>
                      <a:pt x="0" y="1953"/>
                    </a:lnTo>
                    <a:lnTo>
                      <a:pt x="6665" y="1762"/>
                    </a:lnTo>
                    <a:lnTo>
                      <a:pt x="13331" y="1572"/>
                    </a:lnTo>
                    <a:lnTo>
                      <a:pt x="26661" y="1143"/>
                    </a:lnTo>
                    <a:lnTo>
                      <a:pt x="40039" y="619"/>
                    </a:lnTo>
                    <a:lnTo>
                      <a:pt x="46705" y="334"/>
                    </a:lnTo>
                    <a:lnTo>
                      <a:pt x="53370" y="1"/>
                    </a:lnTo>
                    <a:close/>
                  </a:path>
                </a:pathLst>
              </a:custGeom>
              <a:solidFill>
                <a:srgbClr val="D09D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1578;p52">
                <a:extLst>
                  <a:ext uri="{FF2B5EF4-FFF2-40B4-BE49-F238E27FC236}">
                    <a16:creationId xmlns:a16="http://schemas.microsoft.com/office/drawing/2014/main" id="{668EBCCF-770F-A556-24DB-B7415146DF90}"/>
                  </a:ext>
                </a:extLst>
              </p:cNvPr>
              <p:cNvSpPr/>
              <p:nvPr/>
            </p:nvSpPr>
            <p:spPr>
              <a:xfrm flipH="1">
                <a:off x="3502257" y="4374875"/>
                <a:ext cx="1213234" cy="44401"/>
              </a:xfrm>
              <a:custGeom>
                <a:avLst/>
                <a:gdLst/>
                <a:ahLst/>
                <a:cxnLst/>
                <a:rect l="l" t="t" r="r" b="b"/>
                <a:pathLst>
                  <a:path w="53370" h="1953" fill="none" extrusionOk="0">
                    <a:moveTo>
                      <a:pt x="53370" y="1"/>
                    </a:moveTo>
                    <a:lnTo>
                      <a:pt x="46705" y="143"/>
                    </a:lnTo>
                    <a:lnTo>
                      <a:pt x="40039" y="334"/>
                    </a:lnTo>
                    <a:lnTo>
                      <a:pt x="26661" y="762"/>
                    </a:lnTo>
                    <a:lnTo>
                      <a:pt x="13331" y="1286"/>
                    </a:lnTo>
                    <a:lnTo>
                      <a:pt x="13331" y="1286"/>
                    </a:lnTo>
                    <a:lnTo>
                      <a:pt x="6665" y="1572"/>
                    </a:lnTo>
                    <a:lnTo>
                      <a:pt x="0" y="1953"/>
                    </a:lnTo>
                    <a:lnTo>
                      <a:pt x="0" y="1953"/>
                    </a:lnTo>
                    <a:lnTo>
                      <a:pt x="6665" y="1762"/>
                    </a:lnTo>
                    <a:lnTo>
                      <a:pt x="13331" y="1572"/>
                    </a:lnTo>
                    <a:lnTo>
                      <a:pt x="26661" y="1143"/>
                    </a:lnTo>
                    <a:lnTo>
                      <a:pt x="40039" y="619"/>
                    </a:lnTo>
                    <a:lnTo>
                      <a:pt x="46705" y="334"/>
                    </a:lnTo>
                    <a:lnTo>
                      <a:pt x="53370" y="1"/>
                    </a:lnTo>
                  </a:path>
                </a:pathLst>
              </a:custGeom>
              <a:solidFill>
                <a:srgbClr val="ADB3FF"/>
              </a:solidFill>
              <a:ln w="9525" cap="flat" cmpd="sng">
                <a:solidFill>
                  <a:srgbClr val="3F34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579;p52">
                <a:extLst>
                  <a:ext uri="{FF2B5EF4-FFF2-40B4-BE49-F238E27FC236}">
                    <a16:creationId xmlns:a16="http://schemas.microsoft.com/office/drawing/2014/main" id="{C3261FF7-7820-6E26-D41C-1E90B10D62B3}"/>
                  </a:ext>
                </a:extLst>
              </p:cNvPr>
              <p:cNvSpPr/>
              <p:nvPr/>
            </p:nvSpPr>
            <p:spPr>
              <a:xfrm flipH="1">
                <a:off x="4989033" y="4340004"/>
                <a:ext cx="63428" cy="64569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715" extrusionOk="0">
                    <a:moveTo>
                      <a:pt x="2571" y="1"/>
                    </a:moveTo>
                    <a:lnTo>
                      <a:pt x="0" y="1429"/>
                    </a:lnTo>
                    <a:lnTo>
                      <a:pt x="2666" y="2714"/>
                    </a:lnTo>
                    <a:lnTo>
                      <a:pt x="2571" y="1"/>
                    </a:lnTo>
                    <a:close/>
                  </a:path>
                </a:pathLst>
              </a:custGeom>
              <a:solidFill>
                <a:srgbClr val="100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" name="Google Shape;1581;p52">
            <a:extLst>
              <a:ext uri="{FF2B5EF4-FFF2-40B4-BE49-F238E27FC236}">
                <a16:creationId xmlns:a16="http://schemas.microsoft.com/office/drawing/2014/main" id="{E58298FC-CB64-B9A1-8FFE-29F1EEF0F441}"/>
              </a:ext>
            </a:extLst>
          </p:cNvPr>
          <p:cNvGrpSpPr/>
          <p:nvPr/>
        </p:nvGrpSpPr>
        <p:grpSpPr>
          <a:xfrm flipH="1">
            <a:off x="4615455" y="2255329"/>
            <a:ext cx="6117095" cy="3626980"/>
            <a:chOff x="2043907" y="1175363"/>
            <a:chExt cx="5168793" cy="3055414"/>
          </a:xfrm>
        </p:grpSpPr>
        <p:sp>
          <p:nvSpPr>
            <p:cNvPr id="27" name="Google Shape;1582;p52">
              <a:extLst>
                <a:ext uri="{FF2B5EF4-FFF2-40B4-BE49-F238E27FC236}">
                  <a16:creationId xmlns:a16="http://schemas.microsoft.com/office/drawing/2014/main" id="{3E930B3F-B749-4A81-EF0E-4513B5C9EB50}"/>
                </a:ext>
              </a:extLst>
            </p:cNvPr>
            <p:cNvSpPr/>
            <p:nvPr/>
          </p:nvSpPr>
          <p:spPr>
            <a:xfrm>
              <a:off x="5127047" y="1426065"/>
              <a:ext cx="2085654" cy="2487602"/>
            </a:xfrm>
            <a:custGeom>
              <a:avLst/>
              <a:gdLst/>
              <a:ahLst/>
              <a:cxnLst/>
              <a:rect l="l" t="t" r="r" b="b"/>
              <a:pathLst>
                <a:path w="87697" h="104598" extrusionOk="0">
                  <a:moveTo>
                    <a:pt x="1" y="1"/>
                  </a:moveTo>
                  <a:lnTo>
                    <a:pt x="4285" y="104597"/>
                  </a:lnTo>
                  <a:lnTo>
                    <a:pt x="87697" y="104597"/>
                  </a:lnTo>
                  <a:lnTo>
                    <a:pt x="83364" y="1"/>
                  </a:lnTo>
                  <a:close/>
                </a:path>
              </a:pathLst>
            </a:custGeom>
            <a:solidFill>
              <a:srgbClr val="7379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583;p52">
              <a:extLst>
                <a:ext uri="{FF2B5EF4-FFF2-40B4-BE49-F238E27FC236}">
                  <a16:creationId xmlns:a16="http://schemas.microsoft.com/office/drawing/2014/main" id="{9D8F8CD1-676C-14A4-FDA4-AEB18D0BF009}"/>
                </a:ext>
              </a:extLst>
            </p:cNvPr>
            <p:cNvSpPr/>
            <p:nvPr/>
          </p:nvSpPr>
          <p:spPr>
            <a:xfrm>
              <a:off x="2043907" y="1175363"/>
              <a:ext cx="5065768" cy="258159"/>
            </a:xfrm>
            <a:custGeom>
              <a:avLst/>
              <a:gdLst/>
              <a:ahLst/>
              <a:cxnLst/>
              <a:rect l="l" t="t" r="r" b="b"/>
              <a:pathLst>
                <a:path w="213004" h="10855" extrusionOk="0">
                  <a:moveTo>
                    <a:pt x="4618" y="0"/>
                  </a:moveTo>
                  <a:lnTo>
                    <a:pt x="4094" y="95"/>
                  </a:lnTo>
                  <a:lnTo>
                    <a:pt x="3618" y="238"/>
                  </a:lnTo>
                  <a:lnTo>
                    <a:pt x="3142" y="381"/>
                  </a:lnTo>
                  <a:lnTo>
                    <a:pt x="2714" y="619"/>
                  </a:lnTo>
                  <a:lnTo>
                    <a:pt x="2285" y="857"/>
                  </a:lnTo>
                  <a:lnTo>
                    <a:pt x="1857" y="1190"/>
                  </a:lnTo>
                  <a:lnTo>
                    <a:pt x="1523" y="1523"/>
                  </a:lnTo>
                  <a:lnTo>
                    <a:pt x="1190" y="1857"/>
                  </a:lnTo>
                  <a:lnTo>
                    <a:pt x="905" y="2238"/>
                  </a:lnTo>
                  <a:lnTo>
                    <a:pt x="619" y="2666"/>
                  </a:lnTo>
                  <a:lnTo>
                    <a:pt x="428" y="3142"/>
                  </a:lnTo>
                  <a:lnTo>
                    <a:pt x="238" y="3618"/>
                  </a:lnTo>
                  <a:lnTo>
                    <a:pt x="95" y="4094"/>
                  </a:lnTo>
                  <a:lnTo>
                    <a:pt x="48" y="4618"/>
                  </a:lnTo>
                  <a:lnTo>
                    <a:pt x="0" y="5142"/>
                  </a:lnTo>
                  <a:lnTo>
                    <a:pt x="0" y="5713"/>
                  </a:lnTo>
                  <a:lnTo>
                    <a:pt x="48" y="6237"/>
                  </a:lnTo>
                  <a:lnTo>
                    <a:pt x="95" y="6760"/>
                  </a:lnTo>
                  <a:lnTo>
                    <a:pt x="238" y="7237"/>
                  </a:lnTo>
                  <a:lnTo>
                    <a:pt x="428" y="7713"/>
                  </a:lnTo>
                  <a:lnTo>
                    <a:pt x="619" y="8141"/>
                  </a:lnTo>
                  <a:lnTo>
                    <a:pt x="905" y="8570"/>
                  </a:lnTo>
                  <a:lnTo>
                    <a:pt x="1190" y="8950"/>
                  </a:lnTo>
                  <a:lnTo>
                    <a:pt x="1523" y="9331"/>
                  </a:lnTo>
                  <a:lnTo>
                    <a:pt x="1857" y="9665"/>
                  </a:lnTo>
                  <a:lnTo>
                    <a:pt x="2285" y="9950"/>
                  </a:lnTo>
                  <a:lnTo>
                    <a:pt x="2714" y="10236"/>
                  </a:lnTo>
                  <a:lnTo>
                    <a:pt x="3142" y="10426"/>
                  </a:lnTo>
                  <a:lnTo>
                    <a:pt x="3618" y="10617"/>
                  </a:lnTo>
                  <a:lnTo>
                    <a:pt x="4094" y="10760"/>
                  </a:lnTo>
                  <a:lnTo>
                    <a:pt x="4618" y="10807"/>
                  </a:lnTo>
                  <a:lnTo>
                    <a:pt x="5142" y="10855"/>
                  </a:lnTo>
                  <a:lnTo>
                    <a:pt x="213003" y="10855"/>
                  </a:lnTo>
                  <a:lnTo>
                    <a:pt x="213003" y="10284"/>
                  </a:lnTo>
                  <a:lnTo>
                    <a:pt x="212956" y="9236"/>
                  </a:lnTo>
                  <a:lnTo>
                    <a:pt x="212813" y="8189"/>
                  </a:lnTo>
                  <a:lnTo>
                    <a:pt x="212575" y="7237"/>
                  </a:lnTo>
                  <a:lnTo>
                    <a:pt x="212194" y="6284"/>
                  </a:lnTo>
                  <a:lnTo>
                    <a:pt x="211765" y="5380"/>
                  </a:lnTo>
                  <a:lnTo>
                    <a:pt x="211242" y="4523"/>
                  </a:lnTo>
                  <a:lnTo>
                    <a:pt x="210670" y="3713"/>
                  </a:lnTo>
                  <a:lnTo>
                    <a:pt x="210004" y="2999"/>
                  </a:lnTo>
                  <a:lnTo>
                    <a:pt x="209290" y="2333"/>
                  </a:lnTo>
                  <a:lnTo>
                    <a:pt x="208480" y="1762"/>
                  </a:lnTo>
                  <a:lnTo>
                    <a:pt x="207623" y="1238"/>
                  </a:lnTo>
                  <a:lnTo>
                    <a:pt x="206719" y="809"/>
                  </a:lnTo>
                  <a:lnTo>
                    <a:pt x="205814" y="476"/>
                  </a:lnTo>
                  <a:lnTo>
                    <a:pt x="204814" y="190"/>
                  </a:lnTo>
                  <a:lnTo>
                    <a:pt x="203815" y="48"/>
                  </a:lnTo>
                  <a:lnTo>
                    <a:pt x="202720" y="0"/>
                  </a:lnTo>
                  <a:close/>
                </a:path>
              </a:pathLst>
            </a:custGeom>
            <a:solidFill>
              <a:srgbClr val="A2C9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584;p52">
              <a:extLst>
                <a:ext uri="{FF2B5EF4-FFF2-40B4-BE49-F238E27FC236}">
                  <a16:creationId xmlns:a16="http://schemas.microsoft.com/office/drawing/2014/main" id="{AA3A58FF-D1D3-6B76-DEED-F603C0E058B1}"/>
                </a:ext>
              </a:extLst>
            </p:cNvPr>
            <p:cNvSpPr/>
            <p:nvPr/>
          </p:nvSpPr>
          <p:spPr>
            <a:xfrm>
              <a:off x="6902434" y="1309460"/>
              <a:ext cx="142695" cy="116629"/>
            </a:xfrm>
            <a:custGeom>
              <a:avLst/>
              <a:gdLst/>
              <a:ahLst/>
              <a:cxnLst/>
              <a:rect l="l" t="t" r="r" b="b"/>
              <a:pathLst>
                <a:path w="6000" h="4904" extrusionOk="0">
                  <a:moveTo>
                    <a:pt x="3000" y="0"/>
                  </a:moveTo>
                  <a:lnTo>
                    <a:pt x="2667" y="48"/>
                  </a:lnTo>
                  <a:lnTo>
                    <a:pt x="2381" y="48"/>
                  </a:lnTo>
                  <a:lnTo>
                    <a:pt x="2096" y="143"/>
                  </a:lnTo>
                  <a:lnTo>
                    <a:pt x="1810" y="238"/>
                  </a:lnTo>
                  <a:lnTo>
                    <a:pt x="1334" y="524"/>
                  </a:lnTo>
                  <a:lnTo>
                    <a:pt x="858" y="905"/>
                  </a:lnTo>
                  <a:lnTo>
                    <a:pt x="477" y="1333"/>
                  </a:lnTo>
                  <a:lnTo>
                    <a:pt x="239" y="1857"/>
                  </a:lnTo>
                  <a:lnTo>
                    <a:pt x="96" y="2143"/>
                  </a:lnTo>
                  <a:lnTo>
                    <a:pt x="48" y="2428"/>
                  </a:lnTo>
                  <a:lnTo>
                    <a:pt x="1" y="2714"/>
                  </a:lnTo>
                  <a:lnTo>
                    <a:pt x="1" y="3047"/>
                  </a:lnTo>
                  <a:lnTo>
                    <a:pt x="1" y="4904"/>
                  </a:lnTo>
                  <a:lnTo>
                    <a:pt x="6000" y="4904"/>
                  </a:lnTo>
                  <a:lnTo>
                    <a:pt x="6000" y="3047"/>
                  </a:lnTo>
                  <a:lnTo>
                    <a:pt x="6000" y="2999"/>
                  </a:lnTo>
                  <a:lnTo>
                    <a:pt x="6000" y="2714"/>
                  </a:lnTo>
                  <a:lnTo>
                    <a:pt x="5952" y="2428"/>
                  </a:lnTo>
                  <a:lnTo>
                    <a:pt x="5857" y="2143"/>
                  </a:lnTo>
                  <a:lnTo>
                    <a:pt x="5761" y="1857"/>
                  </a:lnTo>
                  <a:lnTo>
                    <a:pt x="5476" y="1333"/>
                  </a:lnTo>
                  <a:lnTo>
                    <a:pt x="5143" y="905"/>
                  </a:lnTo>
                  <a:lnTo>
                    <a:pt x="4666" y="524"/>
                  </a:lnTo>
                  <a:lnTo>
                    <a:pt x="4190" y="238"/>
                  </a:lnTo>
                  <a:lnTo>
                    <a:pt x="3905" y="143"/>
                  </a:lnTo>
                  <a:lnTo>
                    <a:pt x="3619" y="48"/>
                  </a:lnTo>
                  <a:lnTo>
                    <a:pt x="3286" y="48"/>
                  </a:lnTo>
                  <a:lnTo>
                    <a:pt x="3000" y="0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585;p52">
              <a:extLst>
                <a:ext uri="{FF2B5EF4-FFF2-40B4-BE49-F238E27FC236}">
                  <a16:creationId xmlns:a16="http://schemas.microsoft.com/office/drawing/2014/main" id="{6766E234-B0EA-983E-347D-2E63F311E973}"/>
                </a:ext>
              </a:extLst>
            </p:cNvPr>
            <p:cNvSpPr/>
            <p:nvPr/>
          </p:nvSpPr>
          <p:spPr>
            <a:xfrm>
              <a:off x="5062501" y="1426065"/>
              <a:ext cx="2069815" cy="2804623"/>
            </a:xfrm>
            <a:custGeom>
              <a:avLst/>
              <a:gdLst/>
              <a:ahLst/>
              <a:cxnLst/>
              <a:rect l="l" t="t" r="r" b="b"/>
              <a:pathLst>
                <a:path w="87031" h="117928" extrusionOk="0">
                  <a:moveTo>
                    <a:pt x="1" y="1"/>
                  </a:moveTo>
                  <a:lnTo>
                    <a:pt x="3667" y="117928"/>
                  </a:lnTo>
                  <a:lnTo>
                    <a:pt x="87030" y="117928"/>
                  </a:lnTo>
                  <a:lnTo>
                    <a:pt x="83365" y="1"/>
                  </a:lnTo>
                  <a:close/>
                </a:path>
              </a:pathLst>
            </a:custGeom>
            <a:solidFill>
              <a:srgbClr val="3F3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586;p52">
              <a:extLst>
                <a:ext uri="{FF2B5EF4-FFF2-40B4-BE49-F238E27FC236}">
                  <a16:creationId xmlns:a16="http://schemas.microsoft.com/office/drawing/2014/main" id="{1115DFD3-C55A-391C-D3EF-92F7EF6887EB}"/>
                </a:ext>
              </a:extLst>
            </p:cNvPr>
            <p:cNvSpPr/>
            <p:nvPr/>
          </p:nvSpPr>
          <p:spPr>
            <a:xfrm>
              <a:off x="5062500" y="1433525"/>
              <a:ext cx="2069815" cy="2797252"/>
            </a:xfrm>
            <a:custGeom>
              <a:avLst/>
              <a:gdLst/>
              <a:ahLst/>
              <a:cxnLst/>
              <a:rect l="l" t="t" r="r" b="b"/>
              <a:pathLst>
                <a:path w="87031" h="117928" fill="none" extrusionOk="0">
                  <a:moveTo>
                    <a:pt x="3667" y="117928"/>
                  </a:moveTo>
                  <a:lnTo>
                    <a:pt x="87030" y="117928"/>
                  </a:lnTo>
                  <a:lnTo>
                    <a:pt x="83365" y="1"/>
                  </a:lnTo>
                  <a:lnTo>
                    <a:pt x="1" y="1"/>
                  </a:lnTo>
                  <a:lnTo>
                    <a:pt x="3667" y="1179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587;p52">
              <a:extLst>
                <a:ext uri="{FF2B5EF4-FFF2-40B4-BE49-F238E27FC236}">
                  <a16:creationId xmlns:a16="http://schemas.microsoft.com/office/drawing/2014/main" id="{4CA3217A-11C0-E004-A755-D9366B5AA735}"/>
                </a:ext>
              </a:extLst>
            </p:cNvPr>
            <p:cNvSpPr/>
            <p:nvPr/>
          </p:nvSpPr>
          <p:spPr>
            <a:xfrm>
              <a:off x="6803927" y="1426065"/>
              <a:ext cx="241202" cy="2804623"/>
            </a:xfrm>
            <a:custGeom>
              <a:avLst/>
              <a:gdLst/>
              <a:ahLst/>
              <a:cxnLst/>
              <a:rect l="l" t="t" r="r" b="b"/>
              <a:pathLst>
                <a:path w="10142" h="117928" extrusionOk="0">
                  <a:moveTo>
                    <a:pt x="4095" y="1"/>
                  </a:moveTo>
                  <a:lnTo>
                    <a:pt x="1" y="117928"/>
                  </a:lnTo>
                  <a:lnTo>
                    <a:pt x="6047" y="117928"/>
                  </a:lnTo>
                  <a:lnTo>
                    <a:pt x="10142" y="1"/>
                  </a:lnTo>
                  <a:close/>
                </a:path>
              </a:pathLst>
            </a:custGeom>
            <a:solidFill>
              <a:srgbClr val="A2C9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588;p52">
              <a:extLst>
                <a:ext uri="{FF2B5EF4-FFF2-40B4-BE49-F238E27FC236}">
                  <a16:creationId xmlns:a16="http://schemas.microsoft.com/office/drawing/2014/main" id="{49570002-6482-2C9A-67BD-CB9A8AE44042}"/>
                </a:ext>
              </a:extLst>
            </p:cNvPr>
            <p:cNvSpPr/>
            <p:nvPr/>
          </p:nvSpPr>
          <p:spPr>
            <a:xfrm>
              <a:off x="2068321" y="1426065"/>
              <a:ext cx="4840452" cy="2804623"/>
            </a:xfrm>
            <a:custGeom>
              <a:avLst/>
              <a:gdLst/>
              <a:ahLst/>
              <a:cxnLst/>
              <a:rect l="l" t="t" r="r" b="b"/>
              <a:pathLst>
                <a:path w="203530" h="117928" extrusionOk="0">
                  <a:moveTo>
                    <a:pt x="4142" y="1"/>
                  </a:moveTo>
                  <a:lnTo>
                    <a:pt x="0" y="117928"/>
                  </a:lnTo>
                  <a:lnTo>
                    <a:pt x="199435" y="117928"/>
                  </a:lnTo>
                  <a:lnTo>
                    <a:pt x="203529" y="1"/>
                  </a:lnTo>
                  <a:close/>
                </a:path>
              </a:pathLst>
            </a:custGeom>
            <a:solidFill>
              <a:srgbClr val="C2DD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589;p52">
              <a:extLst>
                <a:ext uri="{FF2B5EF4-FFF2-40B4-BE49-F238E27FC236}">
                  <a16:creationId xmlns:a16="http://schemas.microsoft.com/office/drawing/2014/main" id="{508E9404-C5F7-20DD-144F-0AAD74CB0B3F}"/>
                </a:ext>
              </a:extLst>
            </p:cNvPr>
            <p:cNvSpPr/>
            <p:nvPr/>
          </p:nvSpPr>
          <p:spPr>
            <a:xfrm>
              <a:off x="2060888" y="1426065"/>
              <a:ext cx="4840452" cy="2804623"/>
            </a:xfrm>
            <a:custGeom>
              <a:avLst/>
              <a:gdLst/>
              <a:ahLst/>
              <a:cxnLst/>
              <a:rect l="l" t="t" r="r" b="b"/>
              <a:pathLst>
                <a:path w="203530" h="117928" fill="none" extrusionOk="0">
                  <a:moveTo>
                    <a:pt x="0" y="117928"/>
                  </a:moveTo>
                  <a:lnTo>
                    <a:pt x="199435" y="117928"/>
                  </a:lnTo>
                  <a:lnTo>
                    <a:pt x="203529" y="1"/>
                  </a:lnTo>
                  <a:lnTo>
                    <a:pt x="4142" y="1"/>
                  </a:lnTo>
                  <a:lnTo>
                    <a:pt x="0" y="1179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590;p52">
              <a:extLst>
                <a:ext uri="{FF2B5EF4-FFF2-40B4-BE49-F238E27FC236}">
                  <a16:creationId xmlns:a16="http://schemas.microsoft.com/office/drawing/2014/main" id="{1ADC0D25-6C1F-F919-1DFA-4805ABFE2DD6}"/>
                </a:ext>
              </a:extLst>
            </p:cNvPr>
            <p:cNvSpPr/>
            <p:nvPr/>
          </p:nvSpPr>
          <p:spPr>
            <a:xfrm>
              <a:off x="2243181" y="1848395"/>
              <a:ext cx="4557369" cy="9085"/>
            </a:xfrm>
            <a:custGeom>
              <a:avLst/>
              <a:gdLst/>
              <a:ahLst/>
              <a:cxnLst/>
              <a:rect l="l" t="t" r="r" b="b"/>
              <a:pathLst>
                <a:path w="191627" h="382" extrusionOk="0">
                  <a:moveTo>
                    <a:pt x="153873" y="1"/>
                  </a:moveTo>
                  <a:lnTo>
                    <a:pt x="134972" y="49"/>
                  </a:lnTo>
                  <a:lnTo>
                    <a:pt x="125498" y="96"/>
                  </a:lnTo>
                  <a:lnTo>
                    <a:pt x="0" y="191"/>
                  </a:lnTo>
                  <a:lnTo>
                    <a:pt x="125498" y="287"/>
                  </a:lnTo>
                  <a:lnTo>
                    <a:pt x="134924" y="334"/>
                  </a:lnTo>
                  <a:lnTo>
                    <a:pt x="153825" y="382"/>
                  </a:lnTo>
                  <a:lnTo>
                    <a:pt x="172726" y="334"/>
                  </a:lnTo>
                  <a:lnTo>
                    <a:pt x="182200" y="287"/>
                  </a:lnTo>
                  <a:lnTo>
                    <a:pt x="191627" y="191"/>
                  </a:lnTo>
                  <a:lnTo>
                    <a:pt x="182200" y="96"/>
                  </a:lnTo>
                  <a:lnTo>
                    <a:pt x="172726" y="49"/>
                  </a:lnTo>
                  <a:lnTo>
                    <a:pt x="153873" y="1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591;p52">
              <a:extLst>
                <a:ext uri="{FF2B5EF4-FFF2-40B4-BE49-F238E27FC236}">
                  <a16:creationId xmlns:a16="http://schemas.microsoft.com/office/drawing/2014/main" id="{890DFD77-FBF4-302F-B80B-B2541FD67FD5}"/>
                </a:ext>
              </a:extLst>
            </p:cNvPr>
            <p:cNvSpPr/>
            <p:nvPr/>
          </p:nvSpPr>
          <p:spPr>
            <a:xfrm>
              <a:off x="2238639" y="1986548"/>
              <a:ext cx="4557393" cy="7943"/>
            </a:xfrm>
            <a:custGeom>
              <a:avLst/>
              <a:gdLst/>
              <a:ahLst/>
              <a:cxnLst/>
              <a:rect l="l" t="t" r="r" b="b"/>
              <a:pathLst>
                <a:path w="191628" h="334" extrusionOk="0">
                  <a:moveTo>
                    <a:pt x="134925" y="0"/>
                  </a:moveTo>
                  <a:lnTo>
                    <a:pt x="125498" y="95"/>
                  </a:lnTo>
                  <a:lnTo>
                    <a:pt x="1" y="143"/>
                  </a:lnTo>
                  <a:lnTo>
                    <a:pt x="125451" y="238"/>
                  </a:lnTo>
                  <a:lnTo>
                    <a:pt x="134925" y="286"/>
                  </a:lnTo>
                  <a:lnTo>
                    <a:pt x="153826" y="333"/>
                  </a:lnTo>
                  <a:lnTo>
                    <a:pt x="172727" y="286"/>
                  </a:lnTo>
                  <a:lnTo>
                    <a:pt x="182153" y="238"/>
                  </a:lnTo>
                  <a:lnTo>
                    <a:pt x="191628" y="143"/>
                  </a:lnTo>
                  <a:lnTo>
                    <a:pt x="182153" y="95"/>
                  </a:lnTo>
                  <a:lnTo>
                    <a:pt x="172727" y="0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592;p52">
              <a:extLst>
                <a:ext uri="{FF2B5EF4-FFF2-40B4-BE49-F238E27FC236}">
                  <a16:creationId xmlns:a16="http://schemas.microsoft.com/office/drawing/2014/main" id="{9D128910-8B90-8469-3965-C602CC56832C}"/>
                </a:ext>
              </a:extLst>
            </p:cNvPr>
            <p:cNvSpPr/>
            <p:nvPr/>
          </p:nvSpPr>
          <p:spPr>
            <a:xfrm>
              <a:off x="2232978" y="2123535"/>
              <a:ext cx="4557393" cy="9085"/>
            </a:xfrm>
            <a:custGeom>
              <a:avLst/>
              <a:gdLst/>
              <a:ahLst/>
              <a:cxnLst/>
              <a:rect l="l" t="t" r="r" b="b"/>
              <a:pathLst>
                <a:path w="191628" h="382" extrusionOk="0">
                  <a:moveTo>
                    <a:pt x="153873" y="1"/>
                  </a:moveTo>
                  <a:lnTo>
                    <a:pt x="134973" y="48"/>
                  </a:lnTo>
                  <a:lnTo>
                    <a:pt x="125498" y="96"/>
                  </a:lnTo>
                  <a:lnTo>
                    <a:pt x="1" y="191"/>
                  </a:lnTo>
                  <a:lnTo>
                    <a:pt x="125498" y="287"/>
                  </a:lnTo>
                  <a:lnTo>
                    <a:pt x="134925" y="334"/>
                  </a:lnTo>
                  <a:lnTo>
                    <a:pt x="153826" y="382"/>
                  </a:lnTo>
                  <a:lnTo>
                    <a:pt x="172727" y="334"/>
                  </a:lnTo>
                  <a:lnTo>
                    <a:pt x="182201" y="287"/>
                  </a:lnTo>
                  <a:lnTo>
                    <a:pt x="191627" y="191"/>
                  </a:lnTo>
                  <a:lnTo>
                    <a:pt x="182201" y="96"/>
                  </a:lnTo>
                  <a:lnTo>
                    <a:pt x="172727" y="48"/>
                  </a:lnTo>
                  <a:lnTo>
                    <a:pt x="153873" y="1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593;p52">
              <a:extLst>
                <a:ext uri="{FF2B5EF4-FFF2-40B4-BE49-F238E27FC236}">
                  <a16:creationId xmlns:a16="http://schemas.microsoft.com/office/drawing/2014/main" id="{74EC8DA2-27DB-7BA7-80C3-A37A6818C094}"/>
                </a:ext>
              </a:extLst>
            </p:cNvPr>
            <p:cNvSpPr/>
            <p:nvPr/>
          </p:nvSpPr>
          <p:spPr>
            <a:xfrm>
              <a:off x="2228460" y="2261687"/>
              <a:ext cx="4557393" cy="7943"/>
            </a:xfrm>
            <a:custGeom>
              <a:avLst/>
              <a:gdLst/>
              <a:ahLst/>
              <a:cxnLst/>
              <a:rect l="l" t="t" r="r" b="b"/>
              <a:pathLst>
                <a:path w="191628" h="334" extrusionOk="0">
                  <a:moveTo>
                    <a:pt x="153825" y="0"/>
                  </a:moveTo>
                  <a:lnTo>
                    <a:pt x="134925" y="48"/>
                  </a:lnTo>
                  <a:lnTo>
                    <a:pt x="125498" y="95"/>
                  </a:lnTo>
                  <a:lnTo>
                    <a:pt x="0" y="191"/>
                  </a:lnTo>
                  <a:lnTo>
                    <a:pt x="125450" y="238"/>
                  </a:lnTo>
                  <a:lnTo>
                    <a:pt x="134925" y="333"/>
                  </a:lnTo>
                  <a:lnTo>
                    <a:pt x="172726" y="333"/>
                  </a:lnTo>
                  <a:lnTo>
                    <a:pt x="182153" y="238"/>
                  </a:lnTo>
                  <a:lnTo>
                    <a:pt x="191627" y="191"/>
                  </a:lnTo>
                  <a:lnTo>
                    <a:pt x="182153" y="95"/>
                  </a:lnTo>
                  <a:lnTo>
                    <a:pt x="172726" y="48"/>
                  </a:lnTo>
                  <a:lnTo>
                    <a:pt x="153825" y="0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594;p52">
              <a:extLst>
                <a:ext uri="{FF2B5EF4-FFF2-40B4-BE49-F238E27FC236}">
                  <a16:creationId xmlns:a16="http://schemas.microsoft.com/office/drawing/2014/main" id="{9DD2ECCD-F170-292C-A042-D7BA8447EAC5}"/>
                </a:ext>
              </a:extLst>
            </p:cNvPr>
            <p:cNvSpPr/>
            <p:nvPr/>
          </p:nvSpPr>
          <p:spPr>
            <a:xfrm>
              <a:off x="2222799" y="2398675"/>
              <a:ext cx="4557369" cy="9085"/>
            </a:xfrm>
            <a:custGeom>
              <a:avLst/>
              <a:gdLst/>
              <a:ahLst/>
              <a:cxnLst/>
              <a:rect l="l" t="t" r="r" b="b"/>
              <a:pathLst>
                <a:path w="191627" h="382" extrusionOk="0">
                  <a:moveTo>
                    <a:pt x="153873" y="1"/>
                  </a:moveTo>
                  <a:lnTo>
                    <a:pt x="134972" y="48"/>
                  </a:lnTo>
                  <a:lnTo>
                    <a:pt x="125498" y="96"/>
                  </a:lnTo>
                  <a:lnTo>
                    <a:pt x="0" y="191"/>
                  </a:lnTo>
                  <a:lnTo>
                    <a:pt x="125498" y="286"/>
                  </a:lnTo>
                  <a:lnTo>
                    <a:pt x="134925" y="334"/>
                  </a:lnTo>
                  <a:lnTo>
                    <a:pt x="153825" y="382"/>
                  </a:lnTo>
                  <a:lnTo>
                    <a:pt x="172726" y="334"/>
                  </a:lnTo>
                  <a:lnTo>
                    <a:pt x="182200" y="286"/>
                  </a:lnTo>
                  <a:lnTo>
                    <a:pt x="191627" y="191"/>
                  </a:lnTo>
                  <a:lnTo>
                    <a:pt x="182200" y="96"/>
                  </a:lnTo>
                  <a:lnTo>
                    <a:pt x="172726" y="48"/>
                  </a:lnTo>
                  <a:lnTo>
                    <a:pt x="153873" y="1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595;p52">
              <a:extLst>
                <a:ext uri="{FF2B5EF4-FFF2-40B4-BE49-F238E27FC236}">
                  <a16:creationId xmlns:a16="http://schemas.microsoft.com/office/drawing/2014/main" id="{FD3B4963-702B-A70F-1114-017D56DD2231}"/>
                </a:ext>
              </a:extLst>
            </p:cNvPr>
            <p:cNvSpPr/>
            <p:nvPr/>
          </p:nvSpPr>
          <p:spPr>
            <a:xfrm>
              <a:off x="2218257" y="2536827"/>
              <a:ext cx="4557393" cy="9061"/>
            </a:xfrm>
            <a:custGeom>
              <a:avLst/>
              <a:gdLst/>
              <a:ahLst/>
              <a:cxnLst/>
              <a:rect l="l" t="t" r="r" b="b"/>
              <a:pathLst>
                <a:path w="191628" h="381" extrusionOk="0">
                  <a:moveTo>
                    <a:pt x="153826" y="0"/>
                  </a:moveTo>
                  <a:lnTo>
                    <a:pt x="134925" y="48"/>
                  </a:lnTo>
                  <a:lnTo>
                    <a:pt x="125498" y="95"/>
                  </a:lnTo>
                  <a:lnTo>
                    <a:pt x="1" y="191"/>
                  </a:lnTo>
                  <a:lnTo>
                    <a:pt x="125451" y="286"/>
                  </a:lnTo>
                  <a:lnTo>
                    <a:pt x="134925" y="333"/>
                  </a:lnTo>
                  <a:lnTo>
                    <a:pt x="153826" y="381"/>
                  </a:lnTo>
                  <a:lnTo>
                    <a:pt x="172727" y="333"/>
                  </a:lnTo>
                  <a:lnTo>
                    <a:pt x="182153" y="286"/>
                  </a:lnTo>
                  <a:lnTo>
                    <a:pt x="191628" y="191"/>
                  </a:lnTo>
                  <a:lnTo>
                    <a:pt x="182153" y="95"/>
                  </a:lnTo>
                  <a:lnTo>
                    <a:pt x="172727" y="48"/>
                  </a:lnTo>
                  <a:lnTo>
                    <a:pt x="153826" y="0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596;p52">
              <a:extLst>
                <a:ext uri="{FF2B5EF4-FFF2-40B4-BE49-F238E27FC236}">
                  <a16:creationId xmlns:a16="http://schemas.microsoft.com/office/drawing/2014/main" id="{A8FC50C9-4135-EE8F-0CE8-57D1DC01EA97}"/>
                </a:ext>
              </a:extLst>
            </p:cNvPr>
            <p:cNvSpPr/>
            <p:nvPr/>
          </p:nvSpPr>
          <p:spPr>
            <a:xfrm>
              <a:off x="2212597" y="2674956"/>
              <a:ext cx="4557393" cy="7943"/>
            </a:xfrm>
            <a:custGeom>
              <a:avLst/>
              <a:gdLst/>
              <a:ahLst/>
              <a:cxnLst/>
              <a:rect l="l" t="t" r="r" b="b"/>
              <a:pathLst>
                <a:path w="191628" h="334" extrusionOk="0">
                  <a:moveTo>
                    <a:pt x="134973" y="0"/>
                  </a:moveTo>
                  <a:lnTo>
                    <a:pt x="125498" y="96"/>
                  </a:lnTo>
                  <a:lnTo>
                    <a:pt x="1" y="143"/>
                  </a:lnTo>
                  <a:lnTo>
                    <a:pt x="125498" y="238"/>
                  </a:lnTo>
                  <a:lnTo>
                    <a:pt x="134925" y="286"/>
                  </a:lnTo>
                  <a:lnTo>
                    <a:pt x="153826" y="334"/>
                  </a:lnTo>
                  <a:lnTo>
                    <a:pt x="172727" y="286"/>
                  </a:lnTo>
                  <a:lnTo>
                    <a:pt x="182201" y="238"/>
                  </a:lnTo>
                  <a:lnTo>
                    <a:pt x="191628" y="143"/>
                  </a:lnTo>
                  <a:lnTo>
                    <a:pt x="182201" y="96"/>
                  </a:lnTo>
                  <a:lnTo>
                    <a:pt x="172774" y="0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597;p52">
              <a:extLst>
                <a:ext uri="{FF2B5EF4-FFF2-40B4-BE49-F238E27FC236}">
                  <a16:creationId xmlns:a16="http://schemas.microsoft.com/office/drawing/2014/main" id="{D8A5EE2A-12AC-90B1-FE1E-3D7BFD5B042F}"/>
                </a:ext>
              </a:extLst>
            </p:cNvPr>
            <p:cNvSpPr/>
            <p:nvPr/>
          </p:nvSpPr>
          <p:spPr>
            <a:xfrm>
              <a:off x="2208078" y="2811967"/>
              <a:ext cx="4557393" cy="9061"/>
            </a:xfrm>
            <a:custGeom>
              <a:avLst/>
              <a:gdLst/>
              <a:ahLst/>
              <a:cxnLst/>
              <a:rect l="l" t="t" r="r" b="b"/>
              <a:pathLst>
                <a:path w="191628" h="381" extrusionOk="0">
                  <a:moveTo>
                    <a:pt x="153825" y="0"/>
                  </a:moveTo>
                  <a:lnTo>
                    <a:pt x="134925" y="48"/>
                  </a:lnTo>
                  <a:lnTo>
                    <a:pt x="125498" y="95"/>
                  </a:lnTo>
                  <a:lnTo>
                    <a:pt x="0" y="190"/>
                  </a:lnTo>
                  <a:lnTo>
                    <a:pt x="125450" y="286"/>
                  </a:lnTo>
                  <a:lnTo>
                    <a:pt x="134925" y="333"/>
                  </a:lnTo>
                  <a:lnTo>
                    <a:pt x="153825" y="381"/>
                  </a:lnTo>
                  <a:lnTo>
                    <a:pt x="172726" y="333"/>
                  </a:lnTo>
                  <a:lnTo>
                    <a:pt x="182153" y="286"/>
                  </a:lnTo>
                  <a:lnTo>
                    <a:pt x="191627" y="190"/>
                  </a:lnTo>
                  <a:lnTo>
                    <a:pt x="182153" y="95"/>
                  </a:lnTo>
                  <a:lnTo>
                    <a:pt x="172726" y="48"/>
                  </a:lnTo>
                  <a:lnTo>
                    <a:pt x="153825" y="0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598;p52">
              <a:extLst>
                <a:ext uri="{FF2B5EF4-FFF2-40B4-BE49-F238E27FC236}">
                  <a16:creationId xmlns:a16="http://schemas.microsoft.com/office/drawing/2014/main" id="{BFF1AB54-D9B0-1C58-4735-F99995FC6F5F}"/>
                </a:ext>
              </a:extLst>
            </p:cNvPr>
            <p:cNvSpPr/>
            <p:nvPr/>
          </p:nvSpPr>
          <p:spPr>
            <a:xfrm>
              <a:off x="2202418" y="2950096"/>
              <a:ext cx="4557393" cy="7943"/>
            </a:xfrm>
            <a:custGeom>
              <a:avLst/>
              <a:gdLst/>
              <a:ahLst/>
              <a:cxnLst/>
              <a:rect l="l" t="t" r="r" b="b"/>
              <a:pathLst>
                <a:path w="191628" h="334" extrusionOk="0">
                  <a:moveTo>
                    <a:pt x="153873" y="0"/>
                  </a:moveTo>
                  <a:lnTo>
                    <a:pt x="134972" y="48"/>
                  </a:lnTo>
                  <a:lnTo>
                    <a:pt x="125498" y="96"/>
                  </a:lnTo>
                  <a:lnTo>
                    <a:pt x="0" y="191"/>
                  </a:lnTo>
                  <a:lnTo>
                    <a:pt x="125498" y="238"/>
                  </a:lnTo>
                  <a:lnTo>
                    <a:pt x="134925" y="334"/>
                  </a:lnTo>
                  <a:lnTo>
                    <a:pt x="172726" y="334"/>
                  </a:lnTo>
                  <a:lnTo>
                    <a:pt x="182200" y="238"/>
                  </a:lnTo>
                  <a:lnTo>
                    <a:pt x="191627" y="191"/>
                  </a:lnTo>
                  <a:lnTo>
                    <a:pt x="182200" y="96"/>
                  </a:lnTo>
                  <a:lnTo>
                    <a:pt x="172774" y="48"/>
                  </a:lnTo>
                  <a:lnTo>
                    <a:pt x="153873" y="0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599;p52">
              <a:extLst>
                <a:ext uri="{FF2B5EF4-FFF2-40B4-BE49-F238E27FC236}">
                  <a16:creationId xmlns:a16="http://schemas.microsoft.com/office/drawing/2014/main" id="{350A1049-BF67-DEA5-16CB-34EB8667F982}"/>
                </a:ext>
              </a:extLst>
            </p:cNvPr>
            <p:cNvSpPr/>
            <p:nvPr/>
          </p:nvSpPr>
          <p:spPr>
            <a:xfrm>
              <a:off x="2197875" y="3087083"/>
              <a:ext cx="4557393" cy="9085"/>
            </a:xfrm>
            <a:custGeom>
              <a:avLst/>
              <a:gdLst/>
              <a:ahLst/>
              <a:cxnLst/>
              <a:rect l="l" t="t" r="r" b="b"/>
              <a:pathLst>
                <a:path w="191628" h="382" extrusionOk="0">
                  <a:moveTo>
                    <a:pt x="153826" y="1"/>
                  </a:moveTo>
                  <a:lnTo>
                    <a:pt x="134925" y="49"/>
                  </a:lnTo>
                  <a:lnTo>
                    <a:pt x="125499" y="96"/>
                  </a:lnTo>
                  <a:lnTo>
                    <a:pt x="1" y="191"/>
                  </a:lnTo>
                  <a:lnTo>
                    <a:pt x="125451" y="287"/>
                  </a:lnTo>
                  <a:lnTo>
                    <a:pt x="134925" y="334"/>
                  </a:lnTo>
                  <a:lnTo>
                    <a:pt x="153826" y="382"/>
                  </a:lnTo>
                  <a:lnTo>
                    <a:pt x="172727" y="334"/>
                  </a:lnTo>
                  <a:lnTo>
                    <a:pt x="182153" y="287"/>
                  </a:lnTo>
                  <a:lnTo>
                    <a:pt x="191628" y="191"/>
                  </a:lnTo>
                  <a:lnTo>
                    <a:pt x="182153" y="96"/>
                  </a:lnTo>
                  <a:lnTo>
                    <a:pt x="172727" y="49"/>
                  </a:lnTo>
                  <a:lnTo>
                    <a:pt x="153826" y="1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600;p52">
              <a:extLst>
                <a:ext uri="{FF2B5EF4-FFF2-40B4-BE49-F238E27FC236}">
                  <a16:creationId xmlns:a16="http://schemas.microsoft.com/office/drawing/2014/main" id="{EBFBBE73-FDD3-35AE-8FEE-10C03011ECE5}"/>
                </a:ext>
              </a:extLst>
            </p:cNvPr>
            <p:cNvSpPr/>
            <p:nvPr/>
          </p:nvSpPr>
          <p:spPr>
            <a:xfrm>
              <a:off x="2192215" y="3225235"/>
              <a:ext cx="4557393" cy="9085"/>
            </a:xfrm>
            <a:custGeom>
              <a:avLst/>
              <a:gdLst/>
              <a:ahLst/>
              <a:cxnLst/>
              <a:rect l="l" t="t" r="r" b="b"/>
              <a:pathLst>
                <a:path w="191628" h="382" extrusionOk="0">
                  <a:moveTo>
                    <a:pt x="153874" y="0"/>
                  </a:moveTo>
                  <a:lnTo>
                    <a:pt x="134973" y="48"/>
                  </a:lnTo>
                  <a:lnTo>
                    <a:pt x="125498" y="95"/>
                  </a:lnTo>
                  <a:lnTo>
                    <a:pt x="1" y="191"/>
                  </a:lnTo>
                  <a:lnTo>
                    <a:pt x="125498" y="286"/>
                  </a:lnTo>
                  <a:lnTo>
                    <a:pt x="134925" y="334"/>
                  </a:lnTo>
                  <a:lnTo>
                    <a:pt x="153826" y="381"/>
                  </a:lnTo>
                  <a:lnTo>
                    <a:pt x="172727" y="334"/>
                  </a:lnTo>
                  <a:lnTo>
                    <a:pt x="182201" y="286"/>
                  </a:lnTo>
                  <a:lnTo>
                    <a:pt x="191628" y="191"/>
                  </a:lnTo>
                  <a:lnTo>
                    <a:pt x="182201" y="95"/>
                  </a:lnTo>
                  <a:lnTo>
                    <a:pt x="172774" y="48"/>
                  </a:lnTo>
                  <a:lnTo>
                    <a:pt x="153874" y="0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601;p52">
              <a:extLst>
                <a:ext uri="{FF2B5EF4-FFF2-40B4-BE49-F238E27FC236}">
                  <a16:creationId xmlns:a16="http://schemas.microsoft.com/office/drawing/2014/main" id="{0860A1CF-DDC8-4AEB-AA26-AF365AA9058E}"/>
                </a:ext>
              </a:extLst>
            </p:cNvPr>
            <p:cNvSpPr/>
            <p:nvPr/>
          </p:nvSpPr>
          <p:spPr>
            <a:xfrm>
              <a:off x="2187696" y="3363364"/>
              <a:ext cx="4557393" cy="7943"/>
            </a:xfrm>
            <a:custGeom>
              <a:avLst/>
              <a:gdLst/>
              <a:ahLst/>
              <a:cxnLst/>
              <a:rect l="l" t="t" r="r" b="b"/>
              <a:pathLst>
                <a:path w="191628" h="334" extrusionOk="0">
                  <a:moveTo>
                    <a:pt x="134925" y="1"/>
                  </a:moveTo>
                  <a:lnTo>
                    <a:pt x="125498" y="96"/>
                  </a:lnTo>
                  <a:lnTo>
                    <a:pt x="0" y="143"/>
                  </a:lnTo>
                  <a:lnTo>
                    <a:pt x="125498" y="239"/>
                  </a:lnTo>
                  <a:lnTo>
                    <a:pt x="134925" y="286"/>
                  </a:lnTo>
                  <a:lnTo>
                    <a:pt x="153825" y="334"/>
                  </a:lnTo>
                  <a:lnTo>
                    <a:pt x="172726" y="286"/>
                  </a:lnTo>
                  <a:lnTo>
                    <a:pt x="182153" y="239"/>
                  </a:lnTo>
                  <a:lnTo>
                    <a:pt x="191627" y="143"/>
                  </a:lnTo>
                  <a:lnTo>
                    <a:pt x="182201" y="96"/>
                  </a:lnTo>
                  <a:lnTo>
                    <a:pt x="172726" y="1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1602;p52">
              <a:extLst>
                <a:ext uri="{FF2B5EF4-FFF2-40B4-BE49-F238E27FC236}">
                  <a16:creationId xmlns:a16="http://schemas.microsoft.com/office/drawing/2014/main" id="{FF5FC375-997C-3D4C-AB87-315F3F4A6B95}"/>
                </a:ext>
              </a:extLst>
            </p:cNvPr>
            <p:cNvSpPr/>
            <p:nvPr/>
          </p:nvSpPr>
          <p:spPr>
            <a:xfrm>
              <a:off x="2182036" y="3500375"/>
              <a:ext cx="4557393" cy="9085"/>
            </a:xfrm>
            <a:custGeom>
              <a:avLst/>
              <a:gdLst/>
              <a:ahLst/>
              <a:cxnLst/>
              <a:rect l="l" t="t" r="r" b="b"/>
              <a:pathLst>
                <a:path w="191628" h="382" extrusionOk="0">
                  <a:moveTo>
                    <a:pt x="153873" y="0"/>
                  </a:moveTo>
                  <a:lnTo>
                    <a:pt x="134972" y="48"/>
                  </a:lnTo>
                  <a:lnTo>
                    <a:pt x="125498" y="95"/>
                  </a:lnTo>
                  <a:lnTo>
                    <a:pt x="0" y="191"/>
                  </a:lnTo>
                  <a:lnTo>
                    <a:pt x="125498" y="286"/>
                  </a:lnTo>
                  <a:lnTo>
                    <a:pt x="134925" y="333"/>
                  </a:lnTo>
                  <a:lnTo>
                    <a:pt x="153825" y="381"/>
                  </a:lnTo>
                  <a:lnTo>
                    <a:pt x="172726" y="333"/>
                  </a:lnTo>
                  <a:lnTo>
                    <a:pt x="182200" y="286"/>
                  </a:lnTo>
                  <a:lnTo>
                    <a:pt x="191627" y="191"/>
                  </a:lnTo>
                  <a:lnTo>
                    <a:pt x="182200" y="95"/>
                  </a:lnTo>
                  <a:lnTo>
                    <a:pt x="172774" y="48"/>
                  </a:lnTo>
                  <a:lnTo>
                    <a:pt x="153873" y="0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1603;p52">
              <a:extLst>
                <a:ext uri="{FF2B5EF4-FFF2-40B4-BE49-F238E27FC236}">
                  <a16:creationId xmlns:a16="http://schemas.microsoft.com/office/drawing/2014/main" id="{956089B0-348F-BAB1-5864-AD7EB984270B}"/>
                </a:ext>
              </a:extLst>
            </p:cNvPr>
            <p:cNvSpPr/>
            <p:nvPr/>
          </p:nvSpPr>
          <p:spPr>
            <a:xfrm>
              <a:off x="2177494" y="3638504"/>
              <a:ext cx="4557393" cy="7943"/>
            </a:xfrm>
            <a:custGeom>
              <a:avLst/>
              <a:gdLst/>
              <a:ahLst/>
              <a:cxnLst/>
              <a:rect l="l" t="t" r="r" b="b"/>
              <a:pathLst>
                <a:path w="191628" h="334" extrusionOk="0">
                  <a:moveTo>
                    <a:pt x="153826" y="0"/>
                  </a:moveTo>
                  <a:lnTo>
                    <a:pt x="134925" y="48"/>
                  </a:lnTo>
                  <a:lnTo>
                    <a:pt x="125499" y="96"/>
                  </a:lnTo>
                  <a:lnTo>
                    <a:pt x="1" y="191"/>
                  </a:lnTo>
                  <a:lnTo>
                    <a:pt x="125499" y="239"/>
                  </a:lnTo>
                  <a:lnTo>
                    <a:pt x="134925" y="334"/>
                  </a:lnTo>
                  <a:lnTo>
                    <a:pt x="172727" y="334"/>
                  </a:lnTo>
                  <a:lnTo>
                    <a:pt x="182153" y="239"/>
                  </a:lnTo>
                  <a:lnTo>
                    <a:pt x="191628" y="191"/>
                  </a:lnTo>
                  <a:lnTo>
                    <a:pt x="182201" y="96"/>
                  </a:lnTo>
                  <a:lnTo>
                    <a:pt x="172727" y="48"/>
                  </a:lnTo>
                  <a:lnTo>
                    <a:pt x="153826" y="0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1604;p52">
              <a:extLst>
                <a:ext uri="{FF2B5EF4-FFF2-40B4-BE49-F238E27FC236}">
                  <a16:creationId xmlns:a16="http://schemas.microsoft.com/office/drawing/2014/main" id="{634A0E31-0EC4-A9F6-0997-38FC7C86FBB3}"/>
                </a:ext>
              </a:extLst>
            </p:cNvPr>
            <p:cNvSpPr/>
            <p:nvPr/>
          </p:nvSpPr>
          <p:spPr>
            <a:xfrm>
              <a:off x="2171834" y="3775515"/>
              <a:ext cx="4557393" cy="9085"/>
            </a:xfrm>
            <a:custGeom>
              <a:avLst/>
              <a:gdLst/>
              <a:ahLst/>
              <a:cxnLst/>
              <a:rect l="l" t="t" r="r" b="b"/>
              <a:pathLst>
                <a:path w="191628" h="382" extrusionOk="0">
                  <a:moveTo>
                    <a:pt x="153874" y="0"/>
                  </a:moveTo>
                  <a:lnTo>
                    <a:pt x="134973" y="48"/>
                  </a:lnTo>
                  <a:lnTo>
                    <a:pt x="125499" y="95"/>
                  </a:lnTo>
                  <a:lnTo>
                    <a:pt x="1" y="191"/>
                  </a:lnTo>
                  <a:lnTo>
                    <a:pt x="125499" y="286"/>
                  </a:lnTo>
                  <a:lnTo>
                    <a:pt x="134925" y="333"/>
                  </a:lnTo>
                  <a:lnTo>
                    <a:pt x="153826" y="381"/>
                  </a:lnTo>
                  <a:lnTo>
                    <a:pt x="172727" y="333"/>
                  </a:lnTo>
                  <a:lnTo>
                    <a:pt x="182201" y="286"/>
                  </a:lnTo>
                  <a:lnTo>
                    <a:pt x="191628" y="191"/>
                  </a:lnTo>
                  <a:lnTo>
                    <a:pt x="182201" y="95"/>
                  </a:lnTo>
                  <a:lnTo>
                    <a:pt x="172774" y="48"/>
                  </a:lnTo>
                  <a:lnTo>
                    <a:pt x="153874" y="0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1605;p52">
              <a:extLst>
                <a:ext uri="{FF2B5EF4-FFF2-40B4-BE49-F238E27FC236}">
                  <a16:creationId xmlns:a16="http://schemas.microsoft.com/office/drawing/2014/main" id="{74A61EC6-1563-F700-4F79-7A570567518C}"/>
                </a:ext>
              </a:extLst>
            </p:cNvPr>
            <p:cNvSpPr/>
            <p:nvPr/>
          </p:nvSpPr>
          <p:spPr>
            <a:xfrm>
              <a:off x="2167315" y="3913644"/>
              <a:ext cx="4557393" cy="9085"/>
            </a:xfrm>
            <a:custGeom>
              <a:avLst/>
              <a:gdLst/>
              <a:ahLst/>
              <a:cxnLst/>
              <a:rect l="l" t="t" r="r" b="b"/>
              <a:pathLst>
                <a:path w="191628" h="382" extrusionOk="0">
                  <a:moveTo>
                    <a:pt x="153826" y="0"/>
                  </a:moveTo>
                  <a:lnTo>
                    <a:pt x="134925" y="48"/>
                  </a:lnTo>
                  <a:lnTo>
                    <a:pt x="125498" y="96"/>
                  </a:lnTo>
                  <a:lnTo>
                    <a:pt x="0" y="191"/>
                  </a:lnTo>
                  <a:lnTo>
                    <a:pt x="125498" y="286"/>
                  </a:lnTo>
                  <a:lnTo>
                    <a:pt x="134925" y="334"/>
                  </a:lnTo>
                  <a:lnTo>
                    <a:pt x="153826" y="381"/>
                  </a:lnTo>
                  <a:lnTo>
                    <a:pt x="172726" y="334"/>
                  </a:lnTo>
                  <a:lnTo>
                    <a:pt x="182153" y="286"/>
                  </a:lnTo>
                  <a:lnTo>
                    <a:pt x="191627" y="191"/>
                  </a:lnTo>
                  <a:lnTo>
                    <a:pt x="182201" y="96"/>
                  </a:lnTo>
                  <a:lnTo>
                    <a:pt x="172726" y="48"/>
                  </a:lnTo>
                  <a:lnTo>
                    <a:pt x="153826" y="0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1606;p52">
              <a:extLst>
                <a:ext uri="{FF2B5EF4-FFF2-40B4-BE49-F238E27FC236}">
                  <a16:creationId xmlns:a16="http://schemas.microsoft.com/office/drawing/2014/main" id="{0B9A5219-093D-F3CA-0EE2-F6A57E2887E6}"/>
                </a:ext>
              </a:extLst>
            </p:cNvPr>
            <p:cNvSpPr/>
            <p:nvPr/>
          </p:nvSpPr>
          <p:spPr>
            <a:xfrm>
              <a:off x="2161655" y="4051772"/>
              <a:ext cx="4557393" cy="7943"/>
            </a:xfrm>
            <a:custGeom>
              <a:avLst/>
              <a:gdLst/>
              <a:ahLst/>
              <a:cxnLst/>
              <a:rect l="l" t="t" r="r" b="b"/>
              <a:pathLst>
                <a:path w="191628" h="334" extrusionOk="0">
                  <a:moveTo>
                    <a:pt x="134972" y="1"/>
                  </a:moveTo>
                  <a:lnTo>
                    <a:pt x="125498" y="96"/>
                  </a:lnTo>
                  <a:lnTo>
                    <a:pt x="0" y="144"/>
                  </a:lnTo>
                  <a:lnTo>
                    <a:pt x="125498" y="239"/>
                  </a:lnTo>
                  <a:lnTo>
                    <a:pt x="134925" y="286"/>
                  </a:lnTo>
                  <a:lnTo>
                    <a:pt x="153825" y="334"/>
                  </a:lnTo>
                  <a:lnTo>
                    <a:pt x="172726" y="286"/>
                  </a:lnTo>
                  <a:lnTo>
                    <a:pt x="182200" y="239"/>
                  </a:lnTo>
                  <a:lnTo>
                    <a:pt x="191627" y="144"/>
                  </a:lnTo>
                  <a:lnTo>
                    <a:pt x="182200" y="96"/>
                  </a:lnTo>
                  <a:lnTo>
                    <a:pt x="172774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1607;p52">
              <a:extLst>
                <a:ext uri="{FF2B5EF4-FFF2-40B4-BE49-F238E27FC236}">
                  <a16:creationId xmlns:a16="http://schemas.microsoft.com/office/drawing/2014/main" id="{EDFA5403-8B5E-DD19-6D6E-5FB3DF06148A}"/>
                </a:ext>
              </a:extLst>
            </p:cNvPr>
            <p:cNvSpPr/>
            <p:nvPr/>
          </p:nvSpPr>
          <p:spPr>
            <a:xfrm>
              <a:off x="6866214" y="1426065"/>
              <a:ext cx="71348" cy="2019967"/>
            </a:xfrm>
            <a:custGeom>
              <a:avLst/>
              <a:gdLst/>
              <a:ahLst/>
              <a:cxnLst/>
              <a:rect l="l" t="t" r="r" b="b"/>
              <a:pathLst>
                <a:path w="3000" h="84935" extrusionOk="0">
                  <a:moveTo>
                    <a:pt x="3000" y="1"/>
                  </a:moveTo>
                  <a:lnTo>
                    <a:pt x="2524" y="10618"/>
                  </a:lnTo>
                  <a:lnTo>
                    <a:pt x="2143" y="21234"/>
                  </a:lnTo>
                  <a:lnTo>
                    <a:pt x="1333" y="42468"/>
                  </a:lnTo>
                  <a:lnTo>
                    <a:pt x="667" y="63701"/>
                  </a:lnTo>
                  <a:lnTo>
                    <a:pt x="334" y="74318"/>
                  </a:lnTo>
                  <a:lnTo>
                    <a:pt x="0" y="84935"/>
                  </a:lnTo>
                  <a:lnTo>
                    <a:pt x="476" y="74318"/>
                  </a:lnTo>
                  <a:lnTo>
                    <a:pt x="857" y="63701"/>
                  </a:lnTo>
                  <a:lnTo>
                    <a:pt x="1667" y="42468"/>
                  </a:lnTo>
                  <a:lnTo>
                    <a:pt x="2333" y="21234"/>
                  </a:lnTo>
                  <a:lnTo>
                    <a:pt x="2666" y="10618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rgbClr val="3F3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1608;p52">
              <a:extLst>
                <a:ext uri="{FF2B5EF4-FFF2-40B4-BE49-F238E27FC236}">
                  <a16:creationId xmlns:a16="http://schemas.microsoft.com/office/drawing/2014/main" id="{7474E5B4-8201-AF22-CF8A-329C13CC4F19}"/>
                </a:ext>
              </a:extLst>
            </p:cNvPr>
            <p:cNvSpPr/>
            <p:nvPr/>
          </p:nvSpPr>
          <p:spPr>
            <a:xfrm>
              <a:off x="6871874" y="1426065"/>
              <a:ext cx="91729" cy="2625731"/>
            </a:xfrm>
            <a:custGeom>
              <a:avLst/>
              <a:gdLst/>
              <a:ahLst/>
              <a:cxnLst/>
              <a:rect l="l" t="t" r="r" b="b"/>
              <a:pathLst>
                <a:path w="3857" h="110406" extrusionOk="0">
                  <a:moveTo>
                    <a:pt x="3857" y="1"/>
                  </a:moveTo>
                  <a:lnTo>
                    <a:pt x="3285" y="13807"/>
                  </a:lnTo>
                  <a:lnTo>
                    <a:pt x="2809" y="27566"/>
                  </a:lnTo>
                  <a:lnTo>
                    <a:pt x="1762" y="55179"/>
                  </a:lnTo>
                  <a:lnTo>
                    <a:pt x="857" y="82793"/>
                  </a:lnTo>
                  <a:lnTo>
                    <a:pt x="429" y="96599"/>
                  </a:lnTo>
                  <a:lnTo>
                    <a:pt x="0" y="110406"/>
                  </a:lnTo>
                  <a:lnTo>
                    <a:pt x="572" y="96599"/>
                  </a:lnTo>
                  <a:lnTo>
                    <a:pt x="1048" y="82793"/>
                  </a:lnTo>
                  <a:lnTo>
                    <a:pt x="2048" y="55179"/>
                  </a:lnTo>
                  <a:lnTo>
                    <a:pt x="3000" y="27614"/>
                  </a:lnTo>
                  <a:lnTo>
                    <a:pt x="3428" y="13807"/>
                  </a:lnTo>
                  <a:lnTo>
                    <a:pt x="3857" y="1"/>
                  </a:lnTo>
                  <a:close/>
                </a:path>
              </a:pathLst>
            </a:custGeom>
            <a:solidFill>
              <a:srgbClr val="3F3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1609;p52">
              <a:extLst>
                <a:ext uri="{FF2B5EF4-FFF2-40B4-BE49-F238E27FC236}">
                  <a16:creationId xmlns:a16="http://schemas.microsoft.com/office/drawing/2014/main" id="{A35A010C-988F-2701-1981-E6294753BAF4}"/>
                </a:ext>
              </a:extLst>
            </p:cNvPr>
            <p:cNvSpPr/>
            <p:nvPr/>
          </p:nvSpPr>
          <p:spPr>
            <a:xfrm>
              <a:off x="6909236" y="1426065"/>
              <a:ext cx="80409" cy="2308710"/>
            </a:xfrm>
            <a:custGeom>
              <a:avLst/>
              <a:gdLst/>
              <a:ahLst/>
              <a:cxnLst/>
              <a:rect l="l" t="t" r="r" b="b"/>
              <a:pathLst>
                <a:path w="3381" h="97076" extrusionOk="0">
                  <a:moveTo>
                    <a:pt x="3381" y="1"/>
                  </a:moveTo>
                  <a:lnTo>
                    <a:pt x="2905" y="12141"/>
                  </a:lnTo>
                  <a:lnTo>
                    <a:pt x="2429" y="24281"/>
                  </a:lnTo>
                  <a:lnTo>
                    <a:pt x="1572" y="48562"/>
                  </a:lnTo>
                  <a:lnTo>
                    <a:pt x="762" y="72795"/>
                  </a:lnTo>
                  <a:lnTo>
                    <a:pt x="334" y="84935"/>
                  </a:lnTo>
                  <a:lnTo>
                    <a:pt x="0" y="97075"/>
                  </a:lnTo>
                  <a:lnTo>
                    <a:pt x="477" y="84983"/>
                  </a:lnTo>
                  <a:lnTo>
                    <a:pt x="953" y="72842"/>
                  </a:lnTo>
                  <a:lnTo>
                    <a:pt x="1857" y="48562"/>
                  </a:lnTo>
                  <a:lnTo>
                    <a:pt x="2619" y="24281"/>
                  </a:lnTo>
                  <a:lnTo>
                    <a:pt x="3047" y="12141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rgbClr val="3F3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1610;p52">
              <a:extLst>
                <a:ext uri="{FF2B5EF4-FFF2-40B4-BE49-F238E27FC236}">
                  <a16:creationId xmlns:a16="http://schemas.microsoft.com/office/drawing/2014/main" id="{1754E5EF-83E5-B20F-2A00-BF1C5F649D3C}"/>
                </a:ext>
              </a:extLst>
            </p:cNvPr>
            <p:cNvSpPr/>
            <p:nvPr/>
          </p:nvSpPr>
          <p:spPr>
            <a:xfrm>
              <a:off x="6940938" y="1426065"/>
              <a:ext cx="74748" cy="2138855"/>
            </a:xfrm>
            <a:custGeom>
              <a:avLst/>
              <a:gdLst/>
              <a:ahLst/>
              <a:cxnLst/>
              <a:rect l="l" t="t" r="r" b="b"/>
              <a:pathLst>
                <a:path w="3143" h="89934" extrusionOk="0">
                  <a:moveTo>
                    <a:pt x="3143" y="1"/>
                  </a:moveTo>
                  <a:lnTo>
                    <a:pt x="2714" y="11237"/>
                  </a:lnTo>
                  <a:lnTo>
                    <a:pt x="2286" y="22472"/>
                  </a:lnTo>
                  <a:lnTo>
                    <a:pt x="1429" y="44944"/>
                  </a:lnTo>
                  <a:lnTo>
                    <a:pt x="715" y="67463"/>
                  </a:lnTo>
                  <a:lnTo>
                    <a:pt x="334" y="78698"/>
                  </a:lnTo>
                  <a:lnTo>
                    <a:pt x="0" y="89934"/>
                  </a:lnTo>
                  <a:lnTo>
                    <a:pt x="477" y="78698"/>
                  </a:lnTo>
                  <a:lnTo>
                    <a:pt x="905" y="67463"/>
                  </a:lnTo>
                  <a:lnTo>
                    <a:pt x="1762" y="44991"/>
                  </a:lnTo>
                  <a:lnTo>
                    <a:pt x="2476" y="22472"/>
                  </a:lnTo>
                  <a:lnTo>
                    <a:pt x="2857" y="11237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rgbClr val="3F3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50" name="TextBox 649">
            <a:extLst>
              <a:ext uri="{FF2B5EF4-FFF2-40B4-BE49-F238E27FC236}">
                <a16:creationId xmlns:a16="http://schemas.microsoft.com/office/drawing/2014/main" id="{9C1D4933-B9EA-8723-12A4-08CFEDA9C1EC}"/>
              </a:ext>
            </a:extLst>
          </p:cNvPr>
          <p:cNvSpPr txBox="1"/>
          <p:nvPr/>
        </p:nvSpPr>
        <p:spPr>
          <a:xfrm>
            <a:off x="5299910" y="2844369"/>
            <a:ext cx="49451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ề tài: 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 tài của bài nói là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tác phẩm văn học mà bạn chọn để giới thiệu. Bạn có thể sử dụng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 phẩm mình đã thực hiện bài viết.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 chọn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 phẩm khác, bạn sử dụng tiêu chí lựa chọn như bài 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6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0"/>
          <p:cNvSpPr txBox="1">
            <a:spLocks noGrp="1"/>
          </p:cNvSpPr>
          <p:nvPr>
            <p:ph type="title"/>
          </p:nvPr>
        </p:nvSpPr>
        <p:spPr>
          <a:xfrm>
            <a:off x="1632804" y="170737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67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đề tài, mục đích nói, đối tượng người nghe, thời gian nói và phương tiện hỗ trợ</a:t>
            </a:r>
            <a:br>
              <a:rPr lang="en-US" sz="2667"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6" name="Google Shape;696;p40"/>
          <p:cNvGrpSpPr/>
          <p:nvPr/>
        </p:nvGrpSpPr>
        <p:grpSpPr>
          <a:xfrm>
            <a:off x="10733200" y="396389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691933" y="15952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691933" y="46934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49" name="Google Shape;710;p40">
            <a:extLst>
              <a:ext uri="{FF2B5EF4-FFF2-40B4-BE49-F238E27FC236}">
                <a16:creationId xmlns:a16="http://schemas.microsoft.com/office/drawing/2014/main" id="{DA8940F1-285F-AAA4-852D-4790E2BFCCA5}"/>
              </a:ext>
            </a:extLst>
          </p:cNvPr>
          <p:cNvSpPr txBox="1">
            <a:spLocks/>
          </p:cNvSpPr>
          <p:nvPr/>
        </p:nvSpPr>
        <p:spPr>
          <a:xfrm>
            <a:off x="3574577" y="1808068"/>
            <a:ext cx="3160627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3F34A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Quicksand"/>
              </a:rPr>
              <a:t>Xác định người nghe</a:t>
            </a:r>
          </a:p>
        </p:txBody>
      </p:sp>
      <p:sp>
        <p:nvSpPr>
          <p:cNvPr id="650" name="Google Shape;711;p40">
            <a:extLst>
              <a:ext uri="{FF2B5EF4-FFF2-40B4-BE49-F238E27FC236}">
                <a16:creationId xmlns:a16="http://schemas.microsoft.com/office/drawing/2014/main" id="{53A2A6C5-77A1-AB38-76A6-19A80334CFFF}"/>
              </a:ext>
            </a:extLst>
          </p:cNvPr>
          <p:cNvSpPr txBox="1">
            <a:spLocks/>
          </p:cNvSpPr>
          <p:nvPr/>
        </p:nvSpPr>
        <p:spPr>
          <a:xfrm>
            <a:off x="3574579" y="2226835"/>
            <a:ext cx="2898800" cy="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52396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A7E"/>
              </a:buClr>
              <a:buSzPts val="1800"/>
              <a:buFont typeface="Raleway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Bàn bè, thầy cô…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485A7E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651" name="Google Shape;712;p40">
            <a:extLst>
              <a:ext uri="{FF2B5EF4-FFF2-40B4-BE49-F238E27FC236}">
                <a16:creationId xmlns:a16="http://schemas.microsoft.com/office/drawing/2014/main" id="{AB9FE16E-CCC2-9397-30DD-3CFE2BD0F452}"/>
              </a:ext>
            </a:extLst>
          </p:cNvPr>
          <p:cNvSpPr txBox="1">
            <a:spLocks/>
          </p:cNvSpPr>
          <p:nvPr/>
        </p:nvSpPr>
        <p:spPr>
          <a:xfrm>
            <a:off x="630705" y="3429000"/>
            <a:ext cx="2898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3F34A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Quicksand"/>
              </a:rPr>
              <a:t>Mục đích nói</a:t>
            </a:r>
          </a:p>
        </p:txBody>
      </p:sp>
      <p:sp>
        <p:nvSpPr>
          <p:cNvPr id="652" name="Google Shape;713;p40">
            <a:extLst>
              <a:ext uri="{FF2B5EF4-FFF2-40B4-BE49-F238E27FC236}">
                <a16:creationId xmlns:a16="http://schemas.microsoft.com/office/drawing/2014/main" id="{555C24A6-F66A-D2EF-5E6C-90E80F46875D}"/>
              </a:ext>
            </a:extLst>
          </p:cNvPr>
          <p:cNvSpPr txBox="1">
            <a:spLocks/>
          </p:cNvSpPr>
          <p:nvPr/>
        </p:nvSpPr>
        <p:spPr>
          <a:xfrm>
            <a:off x="99375" y="4519738"/>
            <a:ext cx="3460525" cy="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52396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A7E"/>
              </a:buClr>
              <a:buSzPts val="1800"/>
              <a:buFont typeface="Raleway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hiện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chia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sẻ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nghe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chủ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đề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nét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đặc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sắc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nghệ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thuật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tác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phẩm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85A7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653" name="Google Shape;714;p40">
            <a:extLst>
              <a:ext uri="{FF2B5EF4-FFF2-40B4-BE49-F238E27FC236}">
                <a16:creationId xmlns:a16="http://schemas.microsoft.com/office/drawing/2014/main" id="{B9DFE432-4597-8D8A-4ACE-3ACE756F40D2}"/>
              </a:ext>
            </a:extLst>
          </p:cNvPr>
          <p:cNvSpPr txBox="1">
            <a:spLocks/>
          </p:cNvSpPr>
          <p:nvPr/>
        </p:nvSpPr>
        <p:spPr>
          <a:xfrm>
            <a:off x="8196196" y="4374280"/>
            <a:ext cx="2898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4A7"/>
              </a:buClr>
              <a:buSzPts val="2800"/>
              <a:buFont typeface="Quicksan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3F34A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Quicksand"/>
              </a:rPr>
              <a:t>Thời gian nói</a:t>
            </a:r>
          </a:p>
        </p:txBody>
      </p:sp>
      <p:sp>
        <p:nvSpPr>
          <p:cNvPr id="654" name="Google Shape;715;p40">
            <a:extLst>
              <a:ext uri="{FF2B5EF4-FFF2-40B4-BE49-F238E27FC236}">
                <a16:creationId xmlns:a16="http://schemas.microsoft.com/office/drawing/2014/main" id="{E5A64C94-B407-6492-A22C-323D47C1BC26}"/>
              </a:ext>
            </a:extLst>
          </p:cNvPr>
          <p:cNvSpPr txBox="1">
            <a:spLocks/>
          </p:cNvSpPr>
          <p:nvPr/>
        </p:nvSpPr>
        <p:spPr>
          <a:xfrm>
            <a:off x="8494628" y="5163541"/>
            <a:ext cx="2898800" cy="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52396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A7E"/>
              </a:buClr>
              <a:buSzPts val="1800"/>
              <a:buFont typeface="Raleway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85A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Thời gian nói 5-7 phút; phương tiện hỗ trợ: tranh ảnh…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485A7E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Raleway"/>
            </a:endParaRPr>
          </a:p>
        </p:txBody>
      </p:sp>
      <p:grpSp>
        <p:nvGrpSpPr>
          <p:cNvPr id="655" name="Google Shape;716;p40">
            <a:extLst>
              <a:ext uri="{FF2B5EF4-FFF2-40B4-BE49-F238E27FC236}">
                <a16:creationId xmlns:a16="http://schemas.microsoft.com/office/drawing/2014/main" id="{E0FEC458-2DEE-C735-D19A-8FED7DF3C1D7}"/>
              </a:ext>
            </a:extLst>
          </p:cNvPr>
          <p:cNvGrpSpPr/>
          <p:nvPr/>
        </p:nvGrpSpPr>
        <p:grpSpPr>
          <a:xfrm>
            <a:off x="6128627" y="4440048"/>
            <a:ext cx="690904" cy="745473"/>
            <a:chOff x="2839714" y="2090957"/>
            <a:chExt cx="855926" cy="923683"/>
          </a:xfrm>
        </p:grpSpPr>
        <p:sp>
          <p:nvSpPr>
            <p:cNvPr id="656" name="Google Shape;717;p40">
              <a:extLst>
                <a:ext uri="{FF2B5EF4-FFF2-40B4-BE49-F238E27FC236}">
                  <a16:creationId xmlns:a16="http://schemas.microsoft.com/office/drawing/2014/main" id="{86695FAC-34B4-D3B3-C16A-552069B5F5AC}"/>
                </a:ext>
              </a:extLst>
            </p:cNvPr>
            <p:cNvSpPr/>
            <p:nvPr/>
          </p:nvSpPr>
          <p:spPr>
            <a:xfrm>
              <a:off x="2889849" y="2149091"/>
              <a:ext cx="805791" cy="838317"/>
            </a:xfrm>
            <a:custGeom>
              <a:avLst/>
              <a:gdLst/>
              <a:ahLst/>
              <a:cxnLst/>
              <a:rect l="l" t="t" r="r" b="b"/>
              <a:pathLst>
                <a:path w="6204" h="6864" extrusionOk="0">
                  <a:moveTo>
                    <a:pt x="3728" y="0"/>
                  </a:moveTo>
                  <a:cubicBezTo>
                    <a:pt x="3639" y="0"/>
                    <a:pt x="3549" y="26"/>
                    <a:pt x="3472" y="82"/>
                  </a:cubicBezTo>
                  <a:lnTo>
                    <a:pt x="0" y="2520"/>
                  </a:lnTo>
                  <a:lnTo>
                    <a:pt x="2446" y="6863"/>
                  </a:lnTo>
                  <a:lnTo>
                    <a:pt x="5949" y="4549"/>
                  </a:lnTo>
                  <a:cubicBezTo>
                    <a:pt x="6141" y="4387"/>
                    <a:pt x="6203" y="4132"/>
                    <a:pt x="6111" y="3939"/>
                  </a:cubicBezTo>
                  <a:lnTo>
                    <a:pt x="4151" y="244"/>
                  </a:lnTo>
                  <a:cubicBezTo>
                    <a:pt x="4065" y="92"/>
                    <a:pt x="3897" y="0"/>
                    <a:pt x="3728" y="0"/>
                  </a:cubicBez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718;p40">
              <a:extLst>
                <a:ext uri="{FF2B5EF4-FFF2-40B4-BE49-F238E27FC236}">
                  <a16:creationId xmlns:a16="http://schemas.microsoft.com/office/drawing/2014/main" id="{67FAB156-058B-D3C9-5253-30570BB136FC}"/>
                </a:ext>
              </a:extLst>
            </p:cNvPr>
            <p:cNvSpPr/>
            <p:nvPr/>
          </p:nvSpPr>
          <p:spPr>
            <a:xfrm>
              <a:off x="2974013" y="2209912"/>
              <a:ext cx="655387" cy="690781"/>
            </a:xfrm>
            <a:custGeom>
              <a:avLst/>
              <a:gdLst/>
              <a:ahLst/>
              <a:cxnLst/>
              <a:rect l="l" t="t" r="r" b="b"/>
              <a:pathLst>
                <a:path w="5046" h="5656" extrusionOk="0">
                  <a:moveTo>
                    <a:pt x="3117" y="1"/>
                  </a:moveTo>
                  <a:lnTo>
                    <a:pt x="0" y="2184"/>
                  </a:lnTo>
                  <a:lnTo>
                    <a:pt x="1929" y="5656"/>
                  </a:lnTo>
                  <a:lnTo>
                    <a:pt x="5046" y="3603"/>
                  </a:lnTo>
                  <a:lnTo>
                    <a:pt x="3117" y="1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719;p40">
              <a:extLst>
                <a:ext uri="{FF2B5EF4-FFF2-40B4-BE49-F238E27FC236}">
                  <a16:creationId xmlns:a16="http://schemas.microsoft.com/office/drawing/2014/main" id="{7AD7757D-2777-7B92-FBAA-5E764DF83315}"/>
                </a:ext>
              </a:extLst>
            </p:cNvPr>
            <p:cNvSpPr/>
            <p:nvPr/>
          </p:nvSpPr>
          <p:spPr>
            <a:xfrm>
              <a:off x="2839714" y="2456738"/>
              <a:ext cx="367957" cy="557901"/>
            </a:xfrm>
            <a:custGeom>
              <a:avLst/>
              <a:gdLst/>
              <a:ahLst/>
              <a:cxnLst/>
              <a:rect l="l" t="t" r="r" b="b"/>
              <a:pathLst>
                <a:path w="2833" h="4568" extrusionOk="0">
                  <a:moveTo>
                    <a:pt x="386" y="1"/>
                  </a:moveTo>
                  <a:lnTo>
                    <a:pt x="132" y="163"/>
                  </a:lnTo>
                  <a:cubicBezTo>
                    <a:pt x="32" y="194"/>
                    <a:pt x="1" y="325"/>
                    <a:pt x="70" y="425"/>
                  </a:cubicBezTo>
                  <a:lnTo>
                    <a:pt x="2223" y="4437"/>
                  </a:lnTo>
                  <a:cubicBezTo>
                    <a:pt x="2264" y="4525"/>
                    <a:pt x="2337" y="4568"/>
                    <a:pt x="2417" y="4568"/>
                  </a:cubicBezTo>
                  <a:cubicBezTo>
                    <a:pt x="2457" y="4568"/>
                    <a:pt x="2498" y="4557"/>
                    <a:pt x="2539" y="4537"/>
                  </a:cubicBezTo>
                  <a:lnTo>
                    <a:pt x="2832" y="434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7379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720;p40">
              <a:extLst>
                <a:ext uri="{FF2B5EF4-FFF2-40B4-BE49-F238E27FC236}">
                  <a16:creationId xmlns:a16="http://schemas.microsoft.com/office/drawing/2014/main" id="{BC01A810-458B-70AA-2266-4AE0C69DD247}"/>
                </a:ext>
              </a:extLst>
            </p:cNvPr>
            <p:cNvSpPr/>
            <p:nvPr/>
          </p:nvSpPr>
          <p:spPr>
            <a:xfrm>
              <a:off x="2843740" y="2090957"/>
              <a:ext cx="430950" cy="389481"/>
            </a:xfrm>
            <a:custGeom>
              <a:avLst/>
              <a:gdLst/>
              <a:ahLst/>
              <a:cxnLst/>
              <a:rect l="l" t="t" r="r" b="b"/>
              <a:pathLst>
                <a:path w="3318" h="3189" extrusionOk="0">
                  <a:moveTo>
                    <a:pt x="2686" y="0"/>
                  </a:moveTo>
                  <a:cubicBezTo>
                    <a:pt x="2585" y="0"/>
                    <a:pt x="2483" y="45"/>
                    <a:pt x="2415" y="141"/>
                  </a:cubicBezTo>
                  <a:lnTo>
                    <a:pt x="1" y="3189"/>
                  </a:lnTo>
                  <a:lnTo>
                    <a:pt x="3318" y="913"/>
                  </a:lnTo>
                  <a:lnTo>
                    <a:pt x="3025" y="234"/>
                  </a:lnTo>
                  <a:cubicBezTo>
                    <a:pt x="2971" y="86"/>
                    <a:pt x="2828" y="0"/>
                    <a:pt x="2686" y="0"/>
                  </a:cubicBezTo>
                  <a:close/>
                </a:path>
              </a:pathLst>
            </a:custGeom>
            <a:solidFill>
              <a:srgbClr val="7379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60" name="Google Shape;721;p40">
            <a:extLst>
              <a:ext uri="{FF2B5EF4-FFF2-40B4-BE49-F238E27FC236}">
                <a16:creationId xmlns:a16="http://schemas.microsoft.com/office/drawing/2014/main" id="{CBDEA15A-A9FD-A70F-4CD3-D5AE0309F663}"/>
              </a:ext>
            </a:extLst>
          </p:cNvPr>
          <p:cNvGrpSpPr/>
          <p:nvPr/>
        </p:nvGrpSpPr>
        <p:grpSpPr>
          <a:xfrm>
            <a:off x="7871285" y="3076039"/>
            <a:ext cx="485415" cy="557408"/>
            <a:chOff x="1240283" y="577069"/>
            <a:chExt cx="601356" cy="690659"/>
          </a:xfrm>
        </p:grpSpPr>
        <p:sp>
          <p:nvSpPr>
            <p:cNvPr id="661" name="Google Shape;722;p40">
              <a:extLst>
                <a:ext uri="{FF2B5EF4-FFF2-40B4-BE49-F238E27FC236}">
                  <a16:creationId xmlns:a16="http://schemas.microsoft.com/office/drawing/2014/main" id="{EF321683-2A45-8DED-30E8-9D1DD73073E3}"/>
                </a:ext>
              </a:extLst>
            </p:cNvPr>
            <p:cNvSpPr/>
            <p:nvPr/>
          </p:nvSpPr>
          <p:spPr>
            <a:xfrm>
              <a:off x="1240283" y="577069"/>
              <a:ext cx="601356" cy="690659"/>
            </a:xfrm>
            <a:custGeom>
              <a:avLst/>
              <a:gdLst/>
              <a:ahLst/>
              <a:cxnLst/>
              <a:rect l="l" t="t" r="r" b="b"/>
              <a:pathLst>
                <a:path w="4630" h="5655" extrusionOk="0">
                  <a:moveTo>
                    <a:pt x="703" y="0"/>
                  </a:moveTo>
                  <a:cubicBezTo>
                    <a:pt x="610" y="0"/>
                    <a:pt x="549" y="31"/>
                    <a:pt x="510" y="123"/>
                  </a:cubicBezTo>
                  <a:lnTo>
                    <a:pt x="1" y="5076"/>
                  </a:lnTo>
                  <a:cubicBezTo>
                    <a:pt x="1" y="5177"/>
                    <a:pt x="63" y="5238"/>
                    <a:pt x="124" y="5238"/>
                  </a:cubicBezTo>
                  <a:lnTo>
                    <a:pt x="3920" y="5655"/>
                  </a:lnTo>
                  <a:cubicBezTo>
                    <a:pt x="4020" y="5655"/>
                    <a:pt x="4082" y="5593"/>
                    <a:pt x="4113" y="5524"/>
                  </a:cubicBezTo>
                  <a:lnTo>
                    <a:pt x="4630" y="548"/>
                  </a:lnTo>
                  <a:cubicBezTo>
                    <a:pt x="4630" y="478"/>
                    <a:pt x="4560" y="417"/>
                    <a:pt x="4499" y="386"/>
                  </a:cubicBezTo>
                  <a:lnTo>
                    <a:pt x="703" y="0"/>
                  </a:ln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723;p40">
              <a:extLst>
                <a:ext uri="{FF2B5EF4-FFF2-40B4-BE49-F238E27FC236}">
                  <a16:creationId xmlns:a16="http://schemas.microsoft.com/office/drawing/2014/main" id="{53B678BC-E3F5-A113-734E-70CA18F48E93}"/>
                </a:ext>
              </a:extLst>
            </p:cNvPr>
            <p:cNvSpPr/>
            <p:nvPr/>
          </p:nvSpPr>
          <p:spPr>
            <a:xfrm>
              <a:off x="1306524" y="639233"/>
              <a:ext cx="471993" cy="541902"/>
            </a:xfrm>
            <a:custGeom>
              <a:avLst/>
              <a:gdLst/>
              <a:ahLst/>
              <a:cxnLst/>
              <a:rect l="l" t="t" r="r" b="b"/>
              <a:pathLst>
                <a:path w="3634" h="4437" extrusionOk="0">
                  <a:moveTo>
                    <a:pt x="424" y="0"/>
                  </a:moveTo>
                  <a:lnTo>
                    <a:pt x="0" y="4120"/>
                  </a:lnTo>
                  <a:lnTo>
                    <a:pt x="3186" y="4436"/>
                  </a:lnTo>
                  <a:lnTo>
                    <a:pt x="3634" y="355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63" name="Google Shape;724;p40">
            <a:extLst>
              <a:ext uri="{FF2B5EF4-FFF2-40B4-BE49-F238E27FC236}">
                <a16:creationId xmlns:a16="http://schemas.microsoft.com/office/drawing/2014/main" id="{6E71A3E5-4534-6B0A-1201-0160229D61BB}"/>
              </a:ext>
            </a:extLst>
          </p:cNvPr>
          <p:cNvGrpSpPr/>
          <p:nvPr/>
        </p:nvGrpSpPr>
        <p:grpSpPr>
          <a:xfrm>
            <a:off x="4192678" y="3940371"/>
            <a:ext cx="626951" cy="535525"/>
            <a:chOff x="2014887" y="1525399"/>
            <a:chExt cx="776698" cy="663545"/>
          </a:xfrm>
        </p:grpSpPr>
        <p:sp>
          <p:nvSpPr>
            <p:cNvPr id="664" name="Google Shape;725;p40">
              <a:extLst>
                <a:ext uri="{FF2B5EF4-FFF2-40B4-BE49-F238E27FC236}">
                  <a16:creationId xmlns:a16="http://schemas.microsoft.com/office/drawing/2014/main" id="{328F0502-2821-2F65-F7F9-96F8180676E1}"/>
                </a:ext>
              </a:extLst>
            </p:cNvPr>
            <p:cNvSpPr/>
            <p:nvPr/>
          </p:nvSpPr>
          <p:spPr>
            <a:xfrm>
              <a:off x="2107105" y="1525399"/>
              <a:ext cx="646425" cy="109431"/>
            </a:xfrm>
            <a:custGeom>
              <a:avLst/>
              <a:gdLst/>
              <a:ahLst/>
              <a:cxnLst/>
              <a:rect l="l" t="t" r="r" b="b"/>
              <a:pathLst>
                <a:path w="4977" h="896" extrusionOk="0">
                  <a:moveTo>
                    <a:pt x="4976" y="1"/>
                  </a:moveTo>
                  <a:lnTo>
                    <a:pt x="0" y="387"/>
                  </a:lnTo>
                  <a:lnTo>
                    <a:pt x="540" y="580"/>
                  </a:lnTo>
                  <a:lnTo>
                    <a:pt x="4753" y="896"/>
                  </a:lnTo>
                  <a:lnTo>
                    <a:pt x="4976" y="1"/>
                  </a:ln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726;p40">
              <a:extLst>
                <a:ext uri="{FF2B5EF4-FFF2-40B4-BE49-F238E27FC236}">
                  <a16:creationId xmlns:a16="http://schemas.microsoft.com/office/drawing/2014/main" id="{FCE88261-E556-888F-5792-C35B4B8042F9}"/>
                </a:ext>
              </a:extLst>
            </p:cNvPr>
            <p:cNvSpPr/>
            <p:nvPr/>
          </p:nvSpPr>
          <p:spPr>
            <a:xfrm>
              <a:off x="2090090" y="1596112"/>
              <a:ext cx="701495" cy="592831"/>
            </a:xfrm>
            <a:custGeom>
              <a:avLst/>
              <a:gdLst/>
              <a:ahLst/>
              <a:cxnLst/>
              <a:rect l="l" t="t" r="r" b="b"/>
              <a:pathLst>
                <a:path w="5401" h="4854" extrusionOk="0">
                  <a:moveTo>
                    <a:pt x="671" y="1"/>
                  </a:moveTo>
                  <a:lnTo>
                    <a:pt x="0" y="4529"/>
                  </a:lnTo>
                  <a:lnTo>
                    <a:pt x="4629" y="4853"/>
                  </a:lnTo>
                  <a:lnTo>
                    <a:pt x="5401" y="155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7379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727;p40">
              <a:extLst>
                <a:ext uri="{FF2B5EF4-FFF2-40B4-BE49-F238E27FC236}">
                  <a16:creationId xmlns:a16="http://schemas.microsoft.com/office/drawing/2014/main" id="{29752015-F5C1-9A68-3E1A-C330FBA75EC8}"/>
                </a:ext>
              </a:extLst>
            </p:cNvPr>
            <p:cNvSpPr/>
            <p:nvPr/>
          </p:nvSpPr>
          <p:spPr>
            <a:xfrm>
              <a:off x="2157240" y="1666826"/>
              <a:ext cx="567197" cy="451402"/>
            </a:xfrm>
            <a:custGeom>
              <a:avLst/>
              <a:gdLst/>
              <a:ahLst/>
              <a:cxnLst/>
              <a:rect l="l" t="t" r="r" b="b"/>
              <a:pathLst>
                <a:path w="4367" h="3696" extrusionOk="0">
                  <a:moveTo>
                    <a:pt x="540" y="0"/>
                  </a:moveTo>
                  <a:lnTo>
                    <a:pt x="0" y="3433"/>
                  </a:lnTo>
                  <a:lnTo>
                    <a:pt x="3726" y="3696"/>
                  </a:lnTo>
                  <a:lnTo>
                    <a:pt x="4367" y="255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ECC6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7" name="Google Shape;728;p40">
              <a:extLst>
                <a:ext uri="{FF2B5EF4-FFF2-40B4-BE49-F238E27FC236}">
                  <a16:creationId xmlns:a16="http://schemas.microsoft.com/office/drawing/2014/main" id="{9D88374C-9A00-B01D-87D5-A4EE2BDFD63F}"/>
                </a:ext>
              </a:extLst>
            </p:cNvPr>
            <p:cNvSpPr/>
            <p:nvPr/>
          </p:nvSpPr>
          <p:spPr>
            <a:xfrm>
              <a:off x="2014887" y="1572541"/>
              <a:ext cx="162483" cy="576832"/>
            </a:xfrm>
            <a:custGeom>
              <a:avLst/>
              <a:gdLst/>
              <a:ahLst/>
              <a:cxnLst/>
              <a:rect l="l" t="t" r="r" b="b"/>
              <a:pathLst>
                <a:path w="1251" h="4723" extrusionOk="0">
                  <a:moveTo>
                    <a:pt x="710" y="1"/>
                  </a:moveTo>
                  <a:lnTo>
                    <a:pt x="1" y="4560"/>
                  </a:lnTo>
                  <a:lnTo>
                    <a:pt x="579" y="4722"/>
                  </a:lnTo>
                  <a:lnTo>
                    <a:pt x="1250" y="194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68" name="Google Shape;729;p40">
            <a:extLst>
              <a:ext uri="{FF2B5EF4-FFF2-40B4-BE49-F238E27FC236}">
                <a16:creationId xmlns:a16="http://schemas.microsoft.com/office/drawing/2014/main" id="{646F4501-1375-14A7-EC2E-7BF36C5A49D4}"/>
              </a:ext>
            </a:extLst>
          </p:cNvPr>
          <p:cNvGrpSpPr/>
          <p:nvPr/>
        </p:nvGrpSpPr>
        <p:grpSpPr>
          <a:xfrm>
            <a:off x="3613998" y="2153791"/>
            <a:ext cx="5701013" cy="3807591"/>
            <a:chOff x="2678038" y="1492008"/>
            <a:chExt cx="4275760" cy="2855693"/>
          </a:xfrm>
        </p:grpSpPr>
        <p:sp>
          <p:nvSpPr>
            <p:cNvPr id="669" name="Google Shape;730;p40">
              <a:extLst>
                <a:ext uri="{FF2B5EF4-FFF2-40B4-BE49-F238E27FC236}">
                  <a16:creationId xmlns:a16="http://schemas.microsoft.com/office/drawing/2014/main" id="{53133D9C-3A7E-5368-B820-E0159D80F6C0}"/>
                </a:ext>
              </a:extLst>
            </p:cNvPr>
            <p:cNvSpPr/>
            <p:nvPr/>
          </p:nvSpPr>
          <p:spPr>
            <a:xfrm rot="-880832">
              <a:off x="5315149" y="1654930"/>
              <a:ext cx="1475780" cy="1475581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731;p40">
              <a:extLst>
                <a:ext uri="{FF2B5EF4-FFF2-40B4-BE49-F238E27FC236}">
                  <a16:creationId xmlns:a16="http://schemas.microsoft.com/office/drawing/2014/main" id="{ECF3D5CA-27F5-E3B7-010A-692E6381BD3F}"/>
                </a:ext>
              </a:extLst>
            </p:cNvPr>
            <p:cNvSpPr/>
            <p:nvPr/>
          </p:nvSpPr>
          <p:spPr>
            <a:xfrm>
              <a:off x="3961513" y="2624801"/>
              <a:ext cx="1723164" cy="172289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7379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732;p40">
              <a:extLst>
                <a:ext uri="{FF2B5EF4-FFF2-40B4-BE49-F238E27FC236}">
                  <a16:creationId xmlns:a16="http://schemas.microsoft.com/office/drawing/2014/main" id="{F0DB1164-FF34-5A6A-1DAD-EDF30102C68E}"/>
                </a:ext>
              </a:extLst>
            </p:cNvPr>
            <p:cNvSpPr/>
            <p:nvPr/>
          </p:nvSpPr>
          <p:spPr>
            <a:xfrm>
              <a:off x="2678038" y="2363737"/>
              <a:ext cx="1338222" cy="1338048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DB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72" name="Google Shape;733;p40">
            <a:extLst>
              <a:ext uri="{FF2B5EF4-FFF2-40B4-BE49-F238E27FC236}">
                <a16:creationId xmlns:a16="http://schemas.microsoft.com/office/drawing/2014/main" id="{F2153D31-6F62-7BFE-3A78-A3DD17D6A374}"/>
              </a:ext>
            </a:extLst>
          </p:cNvPr>
          <p:cNvSpPr/>
          <p:nvPr/>
        </p:nvSpPr>
        <p:spPr>
          <a:xfrm rot="10373087" flipH="1">
            <a:off x="2961605" y="3468669"/>
            <a:ext cx="837607" cy="166044"/>
          </a:xfrm>
          <a:custGeom>
            <a:avLst/>
            <a:gdLst/>
            <a:ahLst/>
            <a:cxnLst/>
            <a:rect l="l" t="t" r="r" b="b"/>
            <a:pathLst>
              <a:path w="60562" h="11935" extrusionOk="0">
                <a:moveTo>
                  <a:pt x="0" y="0"/>
                </a:moveTo>
                <a:cubicBezTo>
                  <a:pt x="15784" y="12628"/>
                  <a:pt x="46269" y="17406"/>
                  <a:pt x="60562" y="3113"/>
                </a:cubicBezTo>
              </a:path>
            </a:pathLst>
          </a:custGeom>
          <a:noFill/>
          <a:ln w="28575" cap="flat" cmpd="sng">
            <a:solidFill>
              <a:srgbClr val="ECC664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3" name="Google Shape;734;p40">
            <a:extLst>
              <a:ext uri="{FF2B5EF4-FFF2-40B4-BE49-F238E27FC236}">
                <a16:creationId xmlns:a16="http://schemas.microsoft.com/office/drawing/2014/main" id="{BDCABA00-3CAB-E7C7-000A-B0C4CD5CBDBA}"/>
              </a:ext>
            </a:extLst>
          </p:cNvPr>
          <p:cNvSpPr/>
          <p:nvPr/>
        </p:nvSpPr>
        <p:spPr>
          <a:xfrm rot="-7535870" flipH="1">
            <a:off x="8890524" y="3936277"/>
            <a:ext cx="1005739" cy="168507"/>
          </a:xfrm>
          <a:custGeom>
            <a:avLst/>
            <a:gdLst/>
            <a:ahLst/>
            <a:cxnLst/>
            <a:rect l="l" t="t" r="r" b="b"/>
            <a:pathLst>
              <a:path w="60562" h="11935" extrusionOk="0">
                <a:moveTo>
                  <a:pt x="0" y="0"/>
                </a:moveTo>
                <a:cubicBezTo>
                  <a:pt x="15784" y="12628"/>
                  <a:pt x="46269" y="17406"/>
                  <a:pt x="60562" y="3113"/>
                </a:cubicBezTo>
              </a:path>
            </a:pathLst>
          </a:custGeom>
          <a:noFill/>
          <a:ln w="28575" cap="flat" cmpd="sng">
            <a:solidFill>
              <a:srgbClr val="ECC664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4" name="Google Shape;735;p40">
            <a:extLst>
              <a:ext uri="{FF2B5EF4-FFF2-40B4-BE49-F238E27FC236}">
                <a16:creationId xmlns:a16="http://schemas.microsoft.com/office/drawing/2014/main" id="{001B054B-B504-8E50-120B-FFE207A49664}"/>
              </a:ext>
            </a:extLst>
          </p:cNvPr>
          <p:cNvSpPr/>
          <p:nvPr/>
        </p:nvSpPr>
        <p:spPr>
          <a:xfrm rot="-7712800" flipH="1">
            <a:off x="5710485" y="3134017"/>
            <a:ext cx="1005881" cy="168519"/>
          </a:xfrm>
          <a:custGeom>
            <a:avLst/>
            <a:gdLst/>
            <a:ahLst/>
            <a:cxnLst/>
            <a:rect l="l" t="t" r="r" b="b"/>
            <a:pathLst>
              <a:path w="60562" h="11935" extrusionOk="0">
                <a:moveTo>
                  <a:pt x="0" y="0"/>
                </a:moveTo>
                <a:cubicBezTo>
                  <a:pt x="15784" y="12628"/>
                  <a:pt x="46269" y="17406"/>
                  <a:pt x="60562" y="3113"/>
                </a:cubicBezTo>
              </a:path>
            </a:pathLst>
          </a:custGeom>
          <a:noFill/>
          <a:ln w="28575" cap="flat" cmpd="sng">
            <a:solidFill>
              <a:srgbClr val="ECC664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/>
      <p:bldP spid="651" grpId="0"/>
      <p:bldP spid="652" grpId="0"/>
      <p:bldP spid="653" grpId="0"/>
      <p:bldP spid="6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57"/>
          <p:cNvSpPr/>
          <p:nvPr/>
        </p:nvSpPr>
        <p:spPr>
          <a:xfrm>
            <a:off x="3823743" y="826029"/>
            <a:ext cx="1585600" cy="15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57"/>
          <p:cNvSpPr txBox="1">
            <a:spLocks noGrp="1"/>
          </p:cNvSpPr>
          <p:nvPr>
            <p:ph type="title"/>
          </p:nvPr>
        </p:nvSpPr>
        <p:spPr>
          <a:xfrm>
            <a:off x="1417852" y="2590665"/>
            <a:ext cx="6932561" cy="158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6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ý, lập dàn ý</a:t>
            </a:r>
            <a:endParaRPr lang="en-US" sz="640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0" name="Google Shape;1520;p57"/>
          <p:cNvSpPr txBox="1">
            <a:spLocks noGrp="1"/>
          </p:cNvSpPr>
          <p:nvPr>
            <p:ph type="title" idx="2"/>
          </p:nvPr>
        </p:nvSpPr>
        <p:spPr>
          <a:xfrm>
            <a:off x="3823743" y="1106229"/>
            <a:ext cx="1585600" cy="102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521" name="Google Shape;1521;p57"/>
          <p:cNvGrpSpPr/>
          <p:nvPr/>
        </p:nvGrpSpPr>
        <p:grpSpPr>
          <a:xfrm flipH="1">
            <a:off x="8363619" y="2567780"/>
            <a:ext cx="3664436" cy="4585201"/>
            <a:chOff x="341375" y="1800448"/>
            <a:chExt cx="2848302" cy="3563997"/>
          </a:xfrm>
        </p:grpSpPr>
        <p:sp>
          <p:nvSpPr>
            <p:cNvPr id="1522" name="Google Shape;1522;p57"/>
            <p:cNvSpPr/>
            <p:nvPr/>
          </p:nvSpPr>
          <p:spPr>
            <a:xfrm rot="-278073">
              <a:off x="807266" y="2753220"/>
              <a:ext cx="132036" cy="108612"/>
            </a:xfrm>
            <a:custGeom>
              <a:avLst/>
              <a:gdLst/>
              <a:ahLst/>
              <a:cxnLst/>
              <a:rect l="l" t="t" r="r" b="b"/>
              <a:pathLst>
                <a:path w="3461" h="2847" fill="none" extrusionOk="0">
                  <a:moveTo>
                    <a:pt x="1" y="2846"/>
                  </a:moveTo>
                  <a:cubicBezTo>
                    <a:pt x="363" y="1284"/>
                    <a:pt x="1856" y="57"/>
                    <a:pt x="3460" y="1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 rot="-278073">
              <a:off x="869082" y="2774272"/>
              <a:ext cx="68708" cy="105942"/>
            </a:xfrm>
            <a:custGeom>
              <a:avLst/>
              <a:gdLst/>
              <a:ahLst/>
              <a:cxnLst/>
              <a:rect l="l" t="t" r="r" b="b"/>
              <a:pathLst>
                <a:path w="1801" h="2777" fill="none" extrusionOk="0">
                  <a:moveTo>
                    <a:pt x="1" y="1"/>
                  </a:moveTo>
                  <a:cubicBezTo>
                    <a:pt x="140" y="1130"/>
                    <a:pt x="824" y="2177"/>
                    <a:pt x="1800" y="2776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 rot="-278073">
              <a:off x="903732" y="2946555"/>
              <a:ext cx="110711" cy="152752"/>
            </a:xfrm>
            <a:custGeom>
              <a:avLst/>
              <a:gdLst/>
              <a:ahLst/>
              <a:cxnLst/>
              <a:rect l="l" t="t" r="r" b="b"/>
              <a:pathLst>
                <a:path w="2902" h="4004" fill="none" extrusionOk="0">
                  <a:moveTo>
                    <a:pt x="1535" y="1"/>
                  </a:moveTo>
                  <a:cubicBezTo>
                    <a:pt x="2357" y="447"/>
                    <a:pt x="2901" y="1354"/>
                    <a:pt x="2888" y="2274"/>
                  </a:cubicBezTo>
                  <a:cubicBezTo>
                    <a:pt x="2888" y="2888"/>
                    <a:pt x="2567" y="3557"/>
                    <a:pt x="1995" y="3767"/>
                  </a:cubicBezTo>
                  <a:cubicBezTo>
                    <a:pt x="1381" y="4004"/>
                    <a:pt x="670" y="3613"/>
                    <a:pt x="335" y="3055"/>
                  </a:cubicBezTo>
                  <a:cubicBezTo>
                    <a:pt x="70" y="2623"/>
                    <a:pt x="0" y="2079"/>
                    <a:pt x="28" y="1577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57"/>
            <p:cNvSpPr/>
            <p:nvPr/>
          </p:nvSpPr>
          <p:spPr>
            <a:xfrm rot="-278073">
              <a:off x="908068" y="2194066"/>
              <a:ext cx="950958" cy="809156"/>
            </a:xfrm>
            <a:custGeom>
              <a:avLst/>
              <a:gdLst/>
              <a:ahLst/>
              <a:cxnLst/>
              <a:rect l="l" t="t" r="r" b="b"/>
              <a:pathLst>
                <a:path w="24927" h="21210" extrusionOk="0">
                  <a:moveTo>
                    <a:pt x="3934" y="1"/>
                  </a:moveTo>
                  <a:cubicBezTo>
                    <a:pt x="3739" y="1814"/>
                    <a:pt x="3488" y="3697"/>
                    <a:pt x="2916" y="5496"/>
                  </a:cubicBezTo>
                  <a:cubicBezTo>
                    <a:pt x="2344" y="7282"/>
                    <a:pt x="1409" y="9012"/>
                    <a:pt x="1" y="10267"/>
                  </a:cubicBezTo>
                  <a:cubicBezTo>
                    <a:pt x="1047" y="14354"/>
                    <a:pt x="3544" y="17743"/>
                    <a:pt x="6989" y="19654"/>
                  </a:cubicBezTo>
                  <a:cubicBezTo>
                    <a:pt x="8841" y="20670"/>
                    <a:pt x="10964" y="21210"/>
                    <a:pt x="13071" y="21210"/>
                  </a:cubicBezTo>
                  <a:cubicBezTo>
                    <a:pt x="14899" y="21210"/>
                    <a:pt x="16715" y="20803"/>
                    <a:pt x="18329" y="19947"/>
                  </a:cubicBezTo>
                  <a:cubicBezTo>
                    <a:pt x="21175" y="18427"/>
                    <a:pt x="23225" y="15623"/>
                    <a:pt x="24076" y="12513"/>
                  </a:cubicBezTo>
                  <a:cubicBezTo>
                    <a:pt x="24927" y="9402"/>
                    <a:pt x="24606" y="6027"/>
                    <a:pt x="23434" y="3028"/>
                  </a:cubicBezTo>
                  <a:cubicBezTo>
                    <a:pt x="21474" y="3427"/>
                    <a:pt x="19490" y="3627"/>
                    <a:pt x="17523" y="3627"/>
                  </a:cubicBezTo>
                  <a:cubicBezTo>
                    <a:pt x="12689" y="3627"/>
                    <a:pt x="7959" y="2420"/>
                    <a:pt x="3934" y="1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57"/>
            <p:cNvSpPr/>
            <p:nvPr/>
          </p:nvSpPr>
          <p:spPr>
            <a:xfrm rot="-278073">
              <a:off x="1662881" y="2588877"/>
              <a:ext cx="178312" cy="193038"/>
            </a:xfrm>
            <a:custGeom>
              <a:avLst/>
              <a:gdLst/>
              <a:ahLst/>
              <a:cxnLst/>
              <a:rect l="l" t="t" r="r" b="b"/>
              <a:pathLst>
                <a:path w="4674" h="5060" extrusionOk="0">
                  <a:moveTo>
                    <a:pt x="2933" y="1"/>
                  </a:moveTo>
                  <a:cubicBezTo>
                    <a:pt x="2036" y="1"/>
                    <a:pt x="1129" y="445"/>
                    <a:pt x="670" y="1223"/>
                  </a:cubicBezTo>
                  <a:cubicBezTo>
                    <a:pt x="0" y="2367"/>
                    <a:pt x="419" y="4041"/>
                    <a:pt x="1563" y="4724"/>
                  </a:cubicBezTo>
                  <a:cubicBezTo>
                    <a:pt x="1953" y="4948"/>
                    <a:pt x="2386" y="5059"/>
                    <a:pt x="2846" y="5059"/>
                  </a:cubicBezTo>
                  <a:cubicBezTo>
                    <a:pt x="3585" y="3929"/>
                    <a:pt x="4171" y="2688"/>
                    <a:pt x="4520" y="1377"/>
                  </a:cubicBezTo>
                  <a:cubicBezTo>
                    <a:pt x="4562" y="1167"/>
                    <a:pt x="4617" y="944"/>
                    <a:pt x="4673" y="735"/>
                  </a:cubicBezTo>
                  <a:cubicBezTo>
                    <a:pt x="4534" y="582"/>
                    <a:pt x="4352" y="442"/>
                    <a:pt x="4185" y="331"/>
                  </a:cubicBezTo>
                  <a:cubicBezTo>
                    <a:pt x="3806" y="107"/>
                    <a:pt x="3371" y="1"/>
                    <a:pt x="2933" y="1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278073">
              <a:off x="1086671" y="2780019"/>
              <a:ext cx="207039" cy="187849"/>
            </a:xfrm>
            <a:custGeom>
              <a:avLst/>
              <a:gdLst/>
              <a:ahLst/>
              <a:cxnLst/>
              <a:rect l="l" t="t" r="r" b="b"/>
              <a:pathLst>
                <a:path w="5427" h="4924" extrusionOk="0">
                  <a:moveTo>
                    <a:pt x="2622" y="0"/>
                  </a:moveTo>
                  <a:cubicBezTo>
                    <a:pt x="1722" y="0"/>
                    <a:pt x="810" y="442"/>
                    <a:pt x="349" y="1213"/>
                  </a:cubicBezTo>
                  <a:cubicBezTo>
                    <a:pt x="112" y="1632"/>
                    <a:pt x="0" y="2106"/>
                    <a:pt x="28" y="2594"/>
                  </a:cubicBezTo>
                  <a:cubicBezTo>
                    <a:pt x="879" y="3417"/>
                    <a:pt x="1842" y="4129"/>
                    <a:pt x="2888" y="4700"/>
                  </a:cubicBezTo>
                  <a:cubicBezTo>
                    <a:pt x="3027" y="4770"/>
                    <a:pt x="3167" y="4854"/>
                    <a:pt x="3320" y="4924"/>
                  </a:cubicBezTo>
                  <a:cubicBezTo>
                    <a:pt x="3906" y="4742"/>
                    <a:pt x="4436" y="4366"/>
                    <a:pt x="4743" y="3836"/>
                  </a:cubicBezTo>
                  <a:cubicBezTo>
                    <a:pt x="5426" y="2678"/>
                    <a:pt x="5008" y="1004"/>
                    <a:pt x="3864" y="321"/>
                  </a:cubicBezTo>
                  <a:cubicBezTo>
                    <a:pt x="3488" y="103"/>
                    <a:pt x="3056" y="0"/>
                    <a:pt x="2622" y="0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278073">
              <a:off x="1025737" y="2342226"/>
              <a:ext cx="347506" cy="344874"/>
            </a:xfrm>
            <a:custGeom>
              <a:avLst/>
              <a:gdLst/>
              <a:ahLst/>
              <a:cxnLst/>
              <a:rect l="l" t="t" r="r" b="b"/>
              <a:pathLst>
                <a:path w="9109" h="9040" fill="none" extrusionOk="0">
                  <a:moveTo>
                    <a:pt x="7505" y="7449"/>
                  </a:moveTo>
                  <a:cubicBezTo>
                    <a:pt x="5984" y="8998"/>
                    <a:pt x="3195" y="9040"/>
                    <a:pt x="1619" y="7533"/>
                  </a:cubicBezTo>
                  <a:cubicBezTo>
                    <a:pt x="56" y="6013"/>
                    <a:pt x="0" y="3223"/>
                    <a:pt x="1507" y="1661"/>
                  </a:cubicBezTo>
                  <a:cubicBezTo>
                    <a:pt x="2999" y="85"/>
                    <a:pt x="5789" y="1"/>
                    <a:pt x="7379" y="1479"/>
                  </a:cubicBezTo>
                  <a:cubicBezTo>
                    <a:pt x="8955" y="2972"/>
                    <a:pt x="9109" y="5803"/>
                    <a:pt x="7505" y="7449"/>
                  </a:cubicBezTo>
                  <a:close/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278073">
              <a:off x="1343840" y="2408295"/>
              <a:ext cx="124025" cy="47954"/>
            </a:xfrm>
            <a:custGeom>
              <a:avLst/>
              <a:gdLst/>
              <a:ahLst/>
              <a:cxnLst/>
              <a:rect l="l" t="t" r="r" b="b"/>
              <a:pathLst>
                <a:path w="3251" h="1257" fill="none" extrusionOk="0">
                  <a:moveTo>
                    <a:pt x="0" y="1256"/>
                  </a:moveTo>
                  <a:cubicBezTo>
                    <a:pt x="349" y="740"/>
                    <a:pt x="893" y="336"/>
                    <a:pt x="1507" y="168"/>
                  </a:cubicBezTo>
                  <a:cubicBezTo>
                    <a:pt x="2079" y="1"/>
                    <a:pt x="2706" y="43"/>
                    <a:pt x="3250" y="280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278073">
              <a:off x="1428264" y="2157469"/>
              <a:ext cx="346972" cy="344874"/>
            </a:xfrm>
            <a:custGeom>
              <a:avLst/>
              <a:gdLst/>
              <a:ahLst/>
              <a:cxnLst/>
              <a:rect l="l" t="t" r="r" b="b"/>
              <a:pathLst>
                <a:path w="9095" h="9040" fill="none" extrusionOk="0">
                  <a:moveTo>
                    <a:pt x="7491" y="7449"/>
                  </a:moveTo>
                  <a:cubicBezTo>
                    <a:pt x="5970" y="8997"/>
                    <a:pt x="3181" y="9039"/>
                    <a:pt x="1618" y="7533"/>
                  </a:cubicBezTo>
                  <a:cubicBezTo>
                    <a:pt x="42" y="6012"/>
                    <a:pt x="0" y="3223"/>
                    <a:pt x="1493" y="1660"/>
                  </a:cubicBezTo>
                  <a:cubicBezTo>
                    <a:pt x="2999" y="84"/>
                    <a:pt x="5789" y="0"/>
                    <a:pt x="7365" y="1479"/>
                  </a:cubicBezTo>
                  <a:cubicBezTo>
                    <a:pt x="8941" y="2972"/>
                    <a:pt x="9095" y="5803"/>
                    <a:pt x="7491" y="7449"/>
                  </a:cubicBezTo>
                  <a:close/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278073">
              <a:off x="1081584" y="2497487"/>
              <a:ext cx="147945" cy="50052"/>
            </a:xfrm>
            <a:custGeom>
              <a:avLst/>
              <a:gdLst/>
              <a:ahLst/>
              <a:cxnLst/>
              <a:rect l="l" t="t" r="r" b="b"/>
              <a:pathLst>
                <a:path w="3878" h="1312" fill="none" extrusionOk="0">
                  <a:moveTo>
                    <a:pt x="3878" y="349"/>
                  </a:moveTo>
                  <a:cubicBezTo>
                    <a:pt x="3431" y="70"/>
                    <a:pt x="2860" y="0"/>
                    <a:pt x="2357" y="140"/>
                  </a:cubicBezTo>
                  <a:cubicBezTo>
                    <a:pt x="1855" y="293"/>
                    <a:pt x="1409" y="670"/>
                    <a:pt x="1088" y="1311"/>
                  </a:cubicBezTo>
                  <a:cubicBezTo>
                    <a:pt x="712" y="1046"/>
                    <a:pt x="363" y="781"/>
                    <a:pt x="0" y="530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278073">
              <a:off x="1126036" y="2494325"/>
              <a:ext cx="17091" cy="26133"/>
            </a:xfrm>
            <a:custGeom>
              <a:avLst/>
              <a:gdLst/>
              <a:ahLst/>
              <a:cxnLst/>
              <a:rect l="l" t="t" r="r" b="b"/>
              <a:pathLst>
                <a:path w="448" h="685" fill="none" extrusionOk="0">
                  <a:moveTo>
                    <a:pt x="447" y="684"/>
                  </a:moveTo>
                  <a:cubicBezTo>
                    <a:pt x="308" y="461"/>
                    <a:pt x="168" y="224"/>
                    <a:pt x="1" y="1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278073">
              <a:off x="1173682" y="2480311"/>
              <a:ext cx="3777" cy="18655"/>
            </a:xfrm>
            <a:custGeom>
              <a:avLst/>
              <a:gdLst/>
              <a:ahLst/>
              <a:cxnLst/>
              <a:rect l="l" t="t" r="r" b="b"/>
              <a:pathLst>
                <a:path w="99" h="489" fill="none" extrusionOk="0">
                  <a:moveTo>
                    <a:pt x="99" y="489"/>
                  </a:moveTo>
                  <a:cubicBezTo>
                    <a:pt x="71" y="335"/>
                    <a:pt x="29" y="168"/>
                    <a:pt x="1" y="1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57"/>
            <p:cNvSpPr/>
            <p:nvPr/>
          </p:nvSpPr>
          <p:spPr>
            <a:xfrm rot="-278073">
              <a:off x="1559296" y="2328201"/>
              <a:ext cx="141078" cy="44216"/>
            </a:xfrm>
            <a:custGeom>
              <a:avLst/>
              <a:gdLst/>
              <a:ahLst/>
              <a:cxnLst/>
              <a:rect l="l" t="t" r="r" b="b"/>
              <a:pathLst>
                <a:path w="3698" h="1159" fill="none" extrusionOk="0">
                  <a:moveTo>
                    <a:pt x="1" y="1159"/>
                  </a:moveTo>
                  <a:cubicBezTo>
                    <a:pt x="336" y="740"/>
                    <a:pt x="824" y="475"/>
                    <a:pt x="1354" y="433"/>
                  </a:cubicBezTo>
                  <a:cubicBezTo>
                    <a:pt x="1870" y="405"/>
                    <a:pt x="2414" y="615"/>
                    <a:pt x="2958" y="1103"/>
                  </a:cubicBezTo>
                  <a:cubicBezTo>
                    <a:pt x="3195" y="726"/>
                    <a:pt x="3460" y="363"/>
                    <a:pt x="3697" y="1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57"/>
            <p:cNvSpPr/>
            <p:nvPr/>
          </p:nvSpPr>
          <p:spPr>
            <a:xfrm rot="-278073">
              <a:off x="1640500" y="2319030"/>
              <a:ext cx="6981" cy="29833"/>
            </a:xfrm>
            <a:custGeom>
              <a:avLst/>
              <a:gdLst/>
              <a:ahLst/>
              <a:cxnLst/>
              <a:rect l="l" t="t" r="r" b="b"/>
              <a:pathLst>
                <a:path w="183" h="782" fill="none" extrusionOk="0">
                  <a:moveTo>
                    <a:pt x="1" y="782"/>
                  </a:moveTo>
                  <a:cubicBezTo>
                    <a:pt x="57" y="531"/>
                    <a:pt x="112" y="266"/>
                    <a:pt x="182" y="1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57"/>
            <p:cNvSpPr/>
            <p:nvPr/>
          </p:nvSpPr>
          <p:spPr>
            <a:xfrm rot="-278073">
              <a:off x="1598201" y="2329542"/>
              <a:ext cx="2709" cy="19227"/>
            </a:xfrm>
            <a:custGeom>
              <a:avLst/>
              <a:gdLst/>
              <a:ahLst/>
              <a:cxnLst/>
              <a:rect l="l" t="t" r="r" b="b"/>
              <a:pathLst>
                <a:path w="71" h="504" fill="none" extrusionOk="0">
                  <a:moveTo>
                    <a:pt x="71" y="503"/>
                  </a:moveTo>
                  <a:cubicBezTo>
                    <a:pt x="43" y="350"/>
                    <a:pt x="29" y="168"/>
                    <a:pt x="1" y="1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57"/>
            <p:cNvSpPr/>
            <p:nvPr/>
          </p:nvSpPr>
          <p:spPr>
            <a:xfrm rot="-278073">
              <a:off x="1415823" y="2425572"/>
              <a:ext cx="83052" cy="105408"/>
            </a:xfrm>
            <a:custGeom>
              <a:avLst/>
              <a:gdLst/>
              <a:ahLst/>
              <a:cxnLst/>
              <a:rect l="l" t="t" r="r" b="b"/>
              <a:pathLst>
                <a:path w="2177" h="2763" fill="none" extrusionOk="0">
                  <a:moveTo>
                    <a:pt x="1" y="1"/>
                  </a:moveTo>
                  <a:cubicBezTo>
                    <a:pt x="726" y="405"/>
                    <a:pt x="1437" y="824"/>
                    <a:pt x="2177" y="1284"/>
                  </a:cubicBezTo>
                  <a:cubicBezTo>
                    <a:pt x="1758" y="1870"/>
                    <a:pt x="1214" y="2372"/>
                    <a:pt x="586" y="2763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57"/>
            <p:cNvSpPr/>
            <p:nvPr/>
          </p:nvSpPr>
          <p:spPr>
            <a:xfrm rot="-278073">
              <a:off x="1539250" y="2591435"/>
              <a:ext cx="69242" cy="40248"/>
            </a:xfrm>
            <a:custGeom>
              <a:avLst/>
              <a:gdLst/>
              <a:ahLst/>
              <a:cxnLst/>
              <a:rect l="l" t="t" r="r" b="b"/>
              <a:pathLst>
                <a:path w="1815" h="1055" extrusionOk="0">
                  <a:moveTo>
                    <a:pt x="1398" y="0"/>
                  </a:moveTo>
                  <a:cubicBezTo>
                    <a:pt x="1332" y="0"/>
                    <a:pt x="1258" y="8"/>
                    <a:pt x="1172" y="21"/>
                  </a:cubicBezTo>
                  <a:cubicBezTo>
                    <a:pt x="991" y="63"/>
                    <a:pt x="796" y="63"/>
                    <a:pt x="628" y="91"/>
                  </a:cubicBezTo>
                  <a:cubicBezTo>
                    <a:pt x="447" y="132"/>
                    <a:pt x="280" y="202"/>
                    <a:pt x="154" y="342"/>
                  </a:cubicBezTo>
                  <a:cubicBezTo>
                    <a:pt x="29" y="481"/>
                    <a:pt x="1" y="690"/>
                    <a:pt x="98" y="844"/>
                  </a:cubicBezTo>
                  <a:cubicBezTo>
                    <a:pt x="210" y="983"/>
                    <a:pt x="405" y="1039"/>
                    <a:pt x="573" y="1053"/>
                  </a:cubicBezTo>
                  <a:cubicBezTo>
                    <a:pt x="596" y="1054"/>
                    <a:pt x="620" y="1055"/>
                    <a:pt x="644" y="1055"/>
                  </a:cubicBezTo>
                  <a:cubicBezTo>
                    <a:pt x="897" y="1055"/>
                    <a:pt x="1137" y="988"/>
                    <a:pt x="1354" y="886"/>
                  </a:cubicBezTo>
                  <a:cubicBezTo>
                    <a:pt x="1493" y="816"/>
                    <a:pt x="1619" y="718"/>
                    <a:pt x="1702" y="579"/>
                  </a:cubicBezTo>
                  <a:cubicBezTo>
                    <a:pt x="1772" y="453"/>
                    <a:pt x="1814" y="286"/>
                    <a:pt x="1730" y="146"/>
                  </a:cubicBezTo>
                  <a:cubicBezTo>
                    <a:pt x="1653" y="40"/>
                    <a:pt x="1548" y="0"/>
                    <a:pt x="1398" y="0"/>
                  </a:cubicBezTo>
                  <a:close/>
                </a:path>
              </a:pathLst>
            </a:custGeom>
            <a:solidFill>
              <a:srgbClr val="202246"/>
            </a:solidFill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57"/>
            <p:cNvSpPr/>
            <p:nvPr/>
          </p:nvSpPr>
          <p:spPr>
            <a:xfrm rot="-278073">
              <a:off x="1865283" y="2308170"/>
              <a:ext cx="169232" cy="58026"/>
            </a:xfrm>
            <a:custGeom>
              <a:avLst/>
              <a:gdLst/>
              <a:ahLst/>
              <a:cxnLst/>
              <a:rect l="l" t="t" r="r" b="b"/>
              <a:pathLst>
                <a:path w="4436" h="1521" fill="none" extrusionOk="0">
                  <a:moveTo>
                    <a:pt x="4436" y="1521"/>
                  </a:moveTo>
                  <a:cubicBezTo>
                    <a:pt x="3334" y="335"/>
                    <a:pt x="1437" y="0"/>
                    <a:pt x="0" y="739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57"/>
            <p:cNvSpPr/>
            <p:nvPr/>
          </p:nvSpPr>
          <p:spPr>
            <a:xfrm rot="-278073">
              <a:off x="1935091" y="2321807"/>
              <a:ext cx="24530" cy="126161"/>
            </a:xfrm>
            <a:custGeom>
              <a:avLst/>
              <a:gdLst/>
              <a:ahLst/>
              <a:cxnLst/>
              <a:rect l="l" t="t" r="r" b="b"/>
              <a:pathLst>
                <a:path w="643" h="3307" fill="none" extrusionOk="0">
                  <a:moveTo>
                    <a:pt x="224" y="1"/>
                  </a:moveTo>
                  <a:cubicBezTo>
                    <a:pt x="643" y="1075"/>
                    <a:pt x="573" y="2302"/>
                    <a:pt x="1" y="3307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57"/>
            <p:cNvSpPr/>
            <p:nvPr/>
          </p:nvSpPr>
          <p:spPr>
            <a:xfrm rot="-278073">
              <a:off x="2883479" y="3115195"/>
              <a:ext cx="141078" cy="93696"/>
            </a:xfrm>
            <a:custGeom>
              <a:avLst/>
              <a:gdLst/>
              <a:ahLst/>
              <a:cxnLst/>
              <a:rect l="l" t="t" r="r" b="b"/>
              <a:pathLst>
                <a:path w="3698" h="2456" fill="none" extrusionOk="0">
                  <a:moveTo>
                    <a:pt x="1" y="2456"/>
                  </a:moveTo>
                  <a:cubicBezTo>
                    <a:pt x="1186" y="1605"/>
                    <a:pt x="2414" y="712"/>
                    <a:pt x="3697" y="1"/>
                  </a:cubicBezTo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57"/>
            <p:cNvSpPr/>
            <p:nvPr/>
          </p:nvSpPr>
          <p:spPr>
            <a:xfrm rot="-278073">
              <a:off x="595510" y="3566893"/>
              <a:ext cx="269833" cy="219285"/>
            </a:xfrm>
            <a:custGeom>
              <a:avLst/>
              <a:gdLst/>
              <a:ahLst/>
              <a:cxnLst/>
              <a:rect l="l" t="t" r="r" b="b"/>
              <a:pathLst>
                <a:path w="7073" h="5748" fill="none" extrusionOk="0">
                  <a:moveTo>
                    <a:pt x="1" y="1"/>
                  </a:moveTo>
                  <a:cubicBezTo>
                    <a:pt x="2846" y="1200"/>
                    <a:pt x="5315" y="3223"/>
                    <a:pt x="7073" y="5747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57"/>
            <p:cNvSpPr/>
            <p:nvPr/>
          </p:nvSpPr>
          <p:spPr>
            <a:xfrm rot="-278073">
              <a:off x="503984" y="3758836"/>
              <a:ext cx="300696" cy="209709"/>
            </a:xfrm>
            <a:custGeom>
              <a:avLst/>
              <a:gdLst/>
              <a:ahLst/>
              <a:cxnLst/>
              <a:rect l="l" t="t" r="r" b="b"/>
              <a:pathLst>
                <a:path w="7882" h="5497" fill="none" extrusionOk="0">
                  <a:moveTo>
                    <a:pt x="0" y="1"/>
                  </a:moveTo>
                  <a:cubicBezTo>
                    <a:pt x="2915" y="1396"/>
                    <a:pt x="5942" y="2902"/>
                    <a:pt x="7881" y="5496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57"/>
            <p:cNvSpPr/>
            <p:nvPr/>
          </p:nvSpPr>
          <p:spPr>
            <a:xfrm rot="-278073">
              <a:off x="455252" y="4089500"/>
              <a:ext cx="269833" cy="73476"/>
            </a:xfrm>
            <a:custGeom>
              <a:avLst/>
              <a:gdLst/>
              <a:ahLst/>
              <a:cxnLst/>
              <a:rect l="l" t="t" r="r" b="b"/>
              <a:pathLst>
                <a:path w="7073" h="1926" fill="none" extrusionOk="0">
                  <a:moveTo>
                    <a:pt x="1" y="0"/>
                  </a:moveTo>
                  <a:cubicBezTo>
                    <a:pt x="2107" y="1284"/>
                    <a:pt x="4618" y="1925"/>
                    <a:pt x="7073" y="1800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57"/>
            <p:cNvSpPr/>
            <p:nvPr/>
          </p:nvSpPr>
          <p:spPr>
            <a:xfrm rot="-278073">
              <a:off x="519954" y="4277370"/>
              <a:ext cx="281011" cy="266133"/>
            </a:xfrm>
            <a:custGeom>
              <a:avLst/>
              <a:gdLst/>
              <a:ahLst/>
              <a:cxnLst/>
              <a:rect l="l" t="t" r="r" b="b"/>
              <a:pathLst>
                <a:path w="7366" h="6976" extrusionOk="0">
                  <a:moveTo>
                    <a:pt x="1" y="1"/>
                  </a:moveTo>
                  <a:lnTo>
                    <a:pt x="1" y="1"/>
                  </a:lnTo>
                  <a:cubicBezTo>
                    <a:pt x="447" y="1898"/>
                    <a:pt x="1173" y="3711"/>
                    <a:pt x="2233" y="5357"/>
                  </a:cubicBezTo>
                  <a:cubicBezTo>
                    <a:pt x="2595" y="5929"/>
                    <a:pt x="3000" y="6459"/>
                    <a:pt x="3460" y="6975"/>
                  </a:cubicBezTo>
                  <a:cubicBezTo>
                    <a:pt x="3907" y="6598"/>
                    <a:pt x="5539" y="5329"/>
                    <a:pt x="7366" y="3348"/>
                  </a:cubicBezTo>
                  <a:cubicBezTo>
                    <a:pt x="4032" y="3042"/>
                    <a:pt x="1507" y="1326"/>
                    <a:pt x="1" y="1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57"/>
            <p:cNvSpPr/>
            <p:nvPr/>
          </p:nvSpPr>
          <p:spPr>
            <a:xfrm rot="-278073">
              <a:off x="853202" y="3550467"/>
              <a:ext cx="1247916" cy="89423"/>
            </a:xfrm>
            <a:custGeom>
              <a:avLst/>
              <a:gdLst/>
              <a:ahLst/>
              <a:cxnLst/>
              <a:rect l="l" t="t" r="r" b="b"/>
              <a:pathLst>
                <a:path w="32711" h="2344" fill="none" extrusionOk="0">
                  <a:moveTo>
                    <a:pt x="1" y="307"/>
                  </a:moveTo>
                  <a:cubicBezTo>
                    <a:pt x="10783" y="2344"/>
                    <a:pt x="21970" y="2232"/>
                    <a:pt x="32710" y="0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57"/>
            <p:cNvSpPr/>
            <p:nvPr/>
          </p:nvSpPr>
          <p:spPr>
            <a:xfrm rot="-278073">
              <a:off x="863381" y="3822543"/>
              <a:ext cx="1285150" cy="97969"/>
            </a:xfrm>
            <a:custGeom>
              <a:avLst/>
              <a:gdLst/>
              <a:ahLst/>
              <a:cxnLst/>
              <a:rect l="l" t="t" r="r" b="b"/>
              <a:pathLst>
                <a:path w="33687" h="2568" fill="none" extrusionOk="0">
                  <a:moveTo>
                    <a:pt x="1" y="1"/>
                  </a:moveTo>
                  <a:cubicBezTo>
                    <a:pt x="11034" y="2512"/>
                    <a:pt x="22625" y="2567"/>
                    <a:pt x="33687" y="140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57"/>
            <p:cNvSpPr/>
            <p:nvPr/>
          </p:nvSpPr>
          <p:spPr>
            <a:xfrm rot="-278073">
              <a:off x="866326" y="4059800"/>
              <a:ext cx="1367096" cy="113915"/>
            </a:xfrm>
            <a:custGeom>
              <a:avLst/>
              <a:gdLst/>
              <a:ahLst/>
              <a:cxnLst/>
              <a:rect l="l" t="t" r="r" b="b"/>
              <a:pathLst>
                <a:path w="35835" h="2986" fill="none" extrusionOk="0">
                  <a:moveTo>
                    <a:pt x="0" y="796"/>
                  </a:moveTo>
                  <a:cubicBezTo>
                    <a:pt x="11829" y="2986"/>
                    <a:pt x="24118" y="2721"/>
                    <a:pt x="35834" y="1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57"/>
            <p:cNvSpPr/>
            <p:nvPr/>
          </p:nvSpPr>
          <p:spPr>
            <a:xfrm rot="-278073">
              <a:off x="864284" y="4319098"/>
              <a:ext cx="1401164" cy="96900"/>
            </a:xfrm>
            <a:custGeom>
              <a:avLst/>
              <a:gdLst/>
              <a:ahLst/>
              <a:cxnLst/>
              <a:rect l="l" t="t" r="r" b="b"/>
              <a:pathLst>
                <a:path w="36728" h="2540" fill="none" extrusionOk="0">
                  <a:moveTo>
                    <a:pt x="1" y="1"/>
                  </a:moveTo>
                  <a:cubicBezTo>
                    <a:pt x="12066" y="2539"/>
                    <a:pt x="24676" y="2539"/>
                    <a:pt x="36727" y="15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57"/>
            <p:cNvSpPr/>
            <p:nvPr/>
          </p:nvSpPr>
          <p:spPr>
            <a:xfrm rot="-278073">
              <a:off x="1017165" y="3128631"/>
              <a:ext cx="922232" cy="447535"/>
            </a:xfrm>
            <a:custGeom>
              <a:avLst/>
              <a:gdLst/>
              <a:ahLst/>
              <a:cxnLst/>
              <a:rect l="l" t="t" r="r" b="b"/>
              <a:pathLst>
                <a:path w="24174" h="11731" extrusionOk="0">
                  <a:moveTo>
                    <a:pt x="22807" y="1"/>
                  </a:moveTo>
                  <a:lnTo>
                    <a:pt x="14842" y="6668"/>
                  </a:lnTo>
                  <a:lnTo>
                    <a:pt x="1075" y="2149"/>
                  </a:lnTo>
                  <a:cubicBezTo>
                    <a:pt x="698" y="2289"/>
                    <a:pt x="350" y="2428"/>
                    <a:pt x="1" y="2568"/>
                  </a:cubicBezTo>
                  <a:cubicBezTo>
                    <a:pt x="1284" y="4869"/>
                    <a:pt x="2791" y="7045"/>
                    <a:pt x="4785" y="8733"/>
                  </a:cubicBezTo>
                  <a:cubicBezTo>
                    <a:pt x="6891" y="10536"/>
                    <a:pt x="9569" y="11731"/>
                    <a:pt x="12313" y="11731"/>
                  </a:cubicBezTo>
                  <a:cubicBezTo>
                    <a:pt x="12477" y="11731"/>
                    <a:pt x="12641" y="11726"/>
                    <a:pt x="12806" y="11718"/>
                  </a:cubicBezTo>
                  <a:cubicBezTo>
                    <a:pt x="15874" y="11550"/>
                    <a:pt x="18720" y="9807"/>
                    <a:pt x="20673" y="7436"/>
                  </a:cubicBezTo>
                  <a:cubicBezTo>
                    <a:pt x="22388" y="5343"/>
                    <a:pt x="23476" y="2805"/>
                    <a:pt x="24174" y="182"/>
                  </a:cubicBezTo>
                  <a:cubicBezTo>
                    <a:pt x="23714" y="85"/>
                    <a:pt x="23267" y="29"/>
                    <a:pt x="22807" y="1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57"/>
            <p:cNvSpPr/>
            <p:nvPr/>
          </p:nvSpPr>
          <p:spPr>
            <a:xfrm rot="-278073">
              <a:off x="1054064" y="3117727"/>
              <a:ext cx="830672" cy="407935"/>
            </a:xfrm>
            <a:custGeom>
              <a:avLst/>
              <a:gdLst/>
              <a:ahLst/>
              <a:cxnLst/>
              <a:rect l="l" t="t" r="r" b="b"/>
              <a:pathLst>
                <a:path w="21774" h="10693" extrusionOk="0">
                  <a:moveTo>
                    <a:pt x="14497" y="1"/>
                  </a:moveTo>
                  <a:cubicBezTo>
                    <a:pt x="13320" y="1"/>
                    <a:pt x="12182" y="22"/>
                    <a:pt x="11173" y="66"/>
                  </a:cubicBezTo>
                  <a:cubicBezTo>
                    <a:pt x="7365" y="317"/>
                    <a:pt x="3557" y="1084"/>
                    <a:pt x="0" y="2451"/>
                  </a:cubicBezTo>
                  <a:cubicBezTo>
                    <a:pt x="1060" y="4418"/>
                    <a:pt x="2357" y="6287"/>
                    <a:pt x="4031" y="7765"/>
                  </a:cubicBezTo>
                  <a:cubicBezTo>
                    <a:pt x="5845" y="9370"/>
                    <a:pt x="8132" y="10527"/>
                    <a:pt x="10545" y="10681"/>
                  </a:cubicBezTo>
                  <a:cubicBezTo>
                    <a:pt x="10697" y="10689"/>
                    <a:pt x="10849" y="10692"/>
                    <a:pt x="11000" y="10692"/>
                  </a:cubicBezTo>
                  <a:cubicBezTo>
                    <a:pt x="13841" y="10692"/>
                    <a:pt x="16604" y="9342"/>
                    <a:pt x="18524" y="7263"/>
                  </a:cubicBezTo>
                  <a:cubicBezTo>
                    <a:pt x="20281" y="5338"/>
                    <a:pt x="21342" y="2870"/>
                    <a:pt x="21774" y="303"/>
                  </a:cubicBezTo>
                  <a:cubicBezTo>
                    <a:pt x="21523" y="275"/>
                    <a:pt x="21244" y="247"/>
                    <a:pt x="20979" y="233"/>
                  </a:cubicBezTo>
                  <a:cubicBezTo>
                    <a:pt x="19082" y="78"/>
                    <a:pt x="16720" y="1"/>
                    <a:pt x="14497" y="1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57"/>
            <p:cNvSpPr/>
            <p:nvPr/>
          </p:nvSpPr>
          <p:spPr>
            <a:xfrm rot="-278073">
              <a:off x="814345" y="3134025"/>
              <a:ext cx="936614" cy="1557082"/>
            </a:xfrm>
            <a:custGeom>
              <a:avLst/>
              <a:gdLst/>
              <a:ahLst/>
              <a:cxnLst/>
              <a:rect l="l" t="t" r="r" b="b"/>
              <a:pathLst>
                <a:path w="24551" h="40815" extrusionOk="0">
                  <a:moveTo>
                    <a:pt x="21899" y="1"/>
                  </a:moveTo>
                  <a:cubicBezTo>
                    <a:pt x="20773" y="1"/>
                    <a:pt x="19687" y="18"/>
                    <a:pt x="18720" y="57"/>
                  </a:cubicBezTo>
                  <a:cubicBezTo>
                    <a:pt x="17785" y="127"/>
                    <a:pt x="16851" y="224"/>
                    <a:pt x="15930" y="336"/>
                  </a:cubicBezTo>
                  <a:lnTo>
                    <a:pt x="1368" y="26266"/>
                  </a:lnTo>
                  <a:cubicBezTo>
                    <a:pt x="963" y="31148"/>
                    <a:pt x="517" y="36003"/>
                    <a:pt x="1" y="40815"/>
                  </a:cubicBezTo>
                  <a:cubicBezTo>
                    <a:pt x="2274" y="40633"/>
                    <a:pt x="6877" y="39643"/>
                    <a:pt x="10420" y="34789"/>
                  </a:cubicBezTo>
                  <a:cubicBezTo>
                    <a:pt x="15275" y="28122"/>
                    <a:pt x="18552" y="6390"/>
                    <a:pt x="18552" y="6390"/>
                  </a:cubicBezTo>
                  <a:cubicBezTo>
                    <a:pt x="18552" y="6390"/>
                    <a:pt x="23281" y="6055"/>
                    <a:pt x="24550" y="29"/>
                  </a:cubicBezTo>
                  <a:cubicBezTo>
                    <a:pt x="23668" y="11"/>
                    <a:pt x="22771" y="1"/>
                    <a:pt x="21899" y="1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57"/>
            <p:cNvSpPr/>
            <p:nvPr/>
          </p:nvSpPr>
          <p:spPr>
            <a:xfrm rot="-278073">
              <a:off x="698842" y="4157572"/>
              <a:ext cx="458712" cy="340601"/>
            </a:xfrm>
            <a:custGeom>
              <a:avLst/>
              <a:gdLst/>
              <a:ahLst/>
              <a:cxnLst/>
              <a:rect l="l" t="t" r="r" b="b"/>
              <a:pathLst>
                <a:path w="12024" h="8928" fill="none" extrusionOk="0">
                  <a:moveTo>
                    <a:pt x="0" y="0"/>
                  </a:moveTo>
                  <a:cubicBezTo>
                    <a:pt x="2943" y="4129"/>
                    <a:pt x="7212" y="7309"/>
                    <a:pt x="12024" y="8927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57"/>
            <p:cNvSpPr/>
            <p:nvPr/>
          </p:nvSpPr>
          <p:spPr>
            <a:xfrm rot="-278073">
              <a:off x="757869" y="3952884"/>
              <a:ext cx="514068" cy="268231"/>
            </a:xfrm>
            <a:custGeom>
              <a:avLst/>
              <a:gdLst/>
              <a:ahLst/>
              <a:cxnLst/>
              <a:rect l="l" t="t" r="r" b="b"/>
              <a:pathLst>
                <a:path w="13475" h="7031" fill="none" extrusionOk="0">
                  <a:moveTo>
                    <a:pt x="1" y="0"/>
                  </a:moveTo>
                  <a:cubicBezTo>
                    <a:pt x="3418" y="3892"/>
                    <a:pt x="8342" y="6445"/>
                    <a:pt x="13475" y="7030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57"/>
            <p:cNvSpPr/>
            <p:nvPr/>
          </p:nvSpPr>
          <p:spPr>
            <a:xfrm rot="-278073">
              <a:off x="854834" y="3698877"/>
              <a:ext cx="514602" cy="283681"/>
            </a:xfrm>
            <a:custGeom>
              <a:avLst/>
              <a:gdLst/>
              <a:ahLst/>
              <a:cxnLst/>
              <a:rect l="l" t="t" r="r" b="b"/>
              <a:pathLst>
                <a:path w="13489" h="7436" fill="none" extrusionOk="0">
                  <a:moveTo>
                    <a:pt x="0" y="1"/>
                  </a:moveTo>
                  <a:cubicBezTo>
                    <a:pt x="3278" y="4130"/>
                    <a:pt x="8244" y="6878"/>
                    <a:pt x="13489" y="7436"/>
                  </a:cubicBezTo>
                </a:path>
              </a:pathLst>
            </a:custGeom>
            <a:noFill/>
            <a:ln w="83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57"/>
            <p:cNvSpPr/>
            <p:nvPr/>
          </p:nvSpPr>
          <p:spPr>
            <a:xfrm rot="-278073">
              <a:off x="978377" y="2752727"/>
              <a:ext cx="757806" cy="907277"/>
            </a:xfrm>
            <a:custGeom>
              <a:avLst/>
              <a:gdLst/>
              <a:ahLst/>
              <a:cxnLst/>
              <a:rect l="l" t="t" r="r" b="b"/>
              <a:pathLst>
                <a:path w="19864" h="23782" extrusionOk="0">
                  <a:moveTo>
                    <a:pt x="19086" y="1"/>
                  </a:moveTo>
                  <a:cubicBezTo>
                    <a:pt x="18839" y="1"/>
                    <a:pt x="18564" y="94"/>
                    <a:pt x="18343" y="208"/>
                  </a:cubicBezTo>
                  <a:cubicBezTo>
                    <a:pt x="15679" y="1603"/>
                    <a:pt x="13559" y="4002"/>
                    <a:pt x="10657" y="4811"/>
                  </a:cubicBezTo>
                  <a:cubicBezTo>
                    <a:pt x="10239" y="3765"/>
                    <a:pt x="9820" y="2761"/>
                    <a:pt x="9262" y="1826"/>
                  </a:cubicBezTo>
                  <a:cubicBezTo>
                    <a:pt x="9070" y="1506"/>
                    <a:pt x="8796" y="1162"/>
                    <a:pt x="8439" y="1162"/>
                  </a:cubicBezTo>
                  <a:cubicBezTo>
                    <a:pt x="8407" y="1162"/>
                    <a:pt x="8375" y="1165"/>
                    <a:pt x="8342" y="1171"/>
                  </a:cubicBezTo>
                  <a:cubicBezTo>
                    <a:pt x="8077" y="1227"/>
                    <a:pt x="7881" y="1450"/>
                    <a:pt x="7812" y="1715"/>
                  </a:cubicBezTo>
                  <a:cubicBezTo>
                    <a:pt x="7742" y="1980"/>
                    <a:pt x="7756" y="2231"/>
                    <a:pt x="7798" y="2496"/>
                  </a:cubicBezTo>
                  <a:cubicBezTo>
                    <a:pt x="7937" y="4030"/>
                    <a:pt x="8021" y="5579"/>
                    <a:pt x="7658" y="7085"/>
                  </a:cubicBezTo>
                  <a:cubicBezTo>
                    <a:pt x="7170" y="9052"/>
                    <a:pt x="5901" y="10740"/>
                    <a:pt x="4534" y="12274"/>
                  </a:cubicBezTo>
                  <a:cubicBezTo>
                    <a:pt x="3181" y="13794"/>
                    <a:pt x="1716" y="15245"/>
                    <a:pt x="433" y="17058"/>
                  </a:cubicBezTo>
                  <a:cubicBezTo>
                    <a:pt x="279" y="17268"/>
                    <a:pt x="140" y="17491"/>
                    <a:pt x="1" y="17700"/>
                  </a:cubicBezTo>
                  <a:lnTo>
                    <a:pt x="4645" y="21145"/>
                  </a:lnTo>
                  <a:lnTo>
                    <a:pt x="9695" y="23782"/>
                  </a:lnTo>
                  <a:cubicBezTo>
                    <a:pt x="10588" y="20866"/>
                    <a:pt x="11383" y="17937"/>
                    <a:pt x="12108" y="14980"/>
                  </a:cubicBezTo>
                  <a:cubicBezTo>
                    <a:pt x="14395" y="14087"/>
                    <a:pt x="16139" y="12595"/>
                    <a:pt x="16864" y="10670"/>
                  </a:cubicBezTo>
                  <a:cubicBezTo>
                    <a:pt x="17590" y="8759"/>
                    <a:pt x="17283" y="6471"/>
                    <a:pt x="16055" y="4825"/>
                  </a:cubicBezTo>
                  <a:cubicBezTo>
                    <a:pt x="17018" y="3682"/>
                    <a:pt x="18148" y="2580"/>
                    <a:pt x="19236" y="1450"/>
                  </a:cubicBezTo>
                  <a:cubicBezTo>
                    <a:pt x="19556" y="1087"/>
                    <a:pt x="19863" y="599"/>
                    <a:pt x="19598" y="236"/>
                  </a:cubicBezTo>
                  <a:cubicBezTo>
                    <a:pt x="19478" y="65"/>
                    <a:pt x="19292" y="1"/>
                    <a:pt x="19086" y="1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57"/>
            <p:cNvSpPr/>
            <p:nvPr/>
          </p:nvSpPr>
          <p:spPr>
            <a:xfrm rot="-278073">
              <a:off x="978160" y="2747357"/>
              <a:ext cx="757806" cy="912656"/>
            </a:xfrm>
            <a:custGeom>
              <a:avLst/>
              <a:gdLst/>
              <a:ahLst/>
              <a:cxnLst/>
              <a:rect l="l" t="t" r="r" b="b"/>
              <a:pathLst>
                <a:path w="19864" h="23923" fill="none" extrusionOk="0">
                  <a:moveTo>
                    <a:pt x="19598" y="377"/>
                  </a:moveTo>
                  <a:cubicBezTo>
                    <a:pt x="19333" y="1"/>
                    <a:pt x="18747" y="140"/>
                    <a:pt x="18343" y="349"/>
                  </a:cubicBezTo>
                  <a:cubicBezTo>
                    <a:pt x="15679" y="1744"/>
                    <a:pt x="13559" y="4143"/>
                    <a:pt x="10657" y="4952"/>
                  </a:cubicBezTo>
                  <a:cubicBezTo>
                    <a:pt x="10239" y="3906"/>
                    <a:pt x="9820" y="2902"/>
                    <a:pt x="9262" y="1967"/>
                  </a:cubicBezTo>
                  <a:cubicBezTo>
                    <a:pt x="9053" y="1619"/>
                    <a:pt x="8746" y="1242"/>
                    <a:pt x="8342" y="1312"/>
                  </a:cubicBezTo>
                  <a:cubicBezTo>
                    <a:pt x="8077" y="1368"/>
                    <a:pt x="7881" y="1591"/>
                    <a:pt x="7812" y="1856"/>
                  </a:cubicBezTo>
                  <a:cubicBezTo>
                    <a:pt x="7742" y="2121"/>
                    <a:pt x="7756" y="2372"/>
                    <a:pt x="7798" y="2637"/>
                  </a:cubicBezTo>
                  <a:cubicBezTo>
                    <a:pt x="7937" y="4171"/>
                    <a:pt x="8021" y="5720"/>
                    <a:pt x="7658" y="7226"/>
                  </a:cubicBezTo>
                  <a:cubicBezTo>
                    <a:pt x="7170" y="9193"/>
                    <a:pt x="5901" y="10881"/>
                    <a:pt x="4534" y="12415"/>
                  </a:cubicBezTo>
                  <a:cubicBezTo>
                    <a:pt x="3181" y="13935"/>
                    <a:pt x="1716" y="15386"/>
                    <a:pt x="433" y="17199"/>
                  </a:cubicBezTo>
                  <a:cubicBezTo>
                    <a:pt x="279" y="17409"/>
                    <a:pt x="140" y="17632"/>
                    <a:pt x="1" y="17841"/>
                  </a:cubicBezTo>
                  <a:lnTo>
                    <a:pt x="1" y="17841"/>
                  </a:lnTo>
                  <a:lnTo>
                    <a:pt x="4645" y="21286"/>
                  </a:lnTo>
                  <a:lnTo>
                    <a:pt x="9695" y="23923"/>
                  </a:lnTo>
                  <a:cubicBezTo>
                    <a:pt x="10588" y="21007"/>
                    <a:pt x="11383" y="18078"/>
                    <a:pt x="12108" y="15121"/>
                  </a:cubicBezTo>
                  <a:cubicBezTo>
                    <a:pt x="14395" y="14228"/>
                    <a:pt x="16139" y="12736"/>
                    <a:pt x="16864" y="10811"/>
                  </a:cubicBezTo>
                  <a:cubicBezTo>
                    <a:pt x="17590" y="8900"/>
                    <a:pt x="17283" y="6612"/>
                    <a:pt x="16055" y="4966"/>
                  </a:cubicBezTo>
                  <a:cubicBezTo>
                    <a:pt x="17018" y="3823"/>
                    <a:pt x="18148" y="2721"/>
                    <a:pt x="19236" y="1591"/>
                  </a:cubicBezTo>
                  <a:cubicBezTo>
                    <a:pt x="19556" y="1228"/>
                    <a:pt x="19863" y="740"/>
                    <a:pt x="19598" y="377"/>
                  </a:cubicBezTo>
                  <a:close/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57"/>
            <p:cNvSpPr/>
            <p:nvPr/>
          </p:nvSpPr>
          <p:spPr>
            <a:xfrm rot="-278073">
              <a:off x="960268" y="3401741"/>
              <a:ext cx="442270" cy="321526"/>
            </a:xfrm>
            <a:custGeom>
              <a:avLst/>
              <a:gdLst/>
              <a:ahLst/>
              <a:cxnLst/>
              <a:rect l="l" t="t" r="r" b="b"/>
              <a:pathLst>
                <a:path w="11593" h="8428" extrusionOk="0">
                  <a:moveTo>
                    <a:pt x="1610" y="1"/>
                  </a:moveTo>
                  <a:cubicBezTo>
                    <a:pt x="1303" y="1"/>
                    <a:pt x="1001" y="128"/>
                    <a:pt x="782" y="366"/>
                  </a:cubicBezTo>
                  <a:cubicBezTo>
                    <a:pt x="629" y="519"/>
                    <a:pt x="489" y="686"/>
                    <a:pt x="364" y="882"/>
                  </a:cubicBezTo>
                  <a:cubicBezTo>
                    <a:pt x="1" y="1412"/>
                    <a:pt x="140" y="2123"/>
                    <a:pt x="657" y="2472"/>
                  </a:cubicBezTo>
                  <a:cubicBezTo>
                    <a:pt x="3697" y="4522"/>
                    <a:pt x="6724" y="6461"/>
                    <a:pt x="9821" y="8275"/>
                  </a:cubicBezTo>
                  <a:cubicBezTo>
                    <a:pt x="10002" y="8379"/>
                    <a:pt x="10196" y="8428"/>
                    <a:pt x="10387" y="8428"/>
                  </a:cubicBezTo>
                  <a:cubicBezTo>
                    <a:pt x="10859" y="8428"/>
                    <a:pt x="11308" y="8129"/>
                    <a:pt x="11467" y="7633"/>
                  </a:cubicBezTo>
                  <a:cubicBezTo>
                    <a:pt x="11592" y="7242"/>
                    <a:pt x="11523" y="6824"/>
                    <a:pt x="11244" y="6531"/>
                  </a:cubicBezTo>
                  <a:cubicBezTo>
                    <a:pt x="8705" y="3741"/>
                    <a:pt x="5539" y="1509"/>
                    <a:pt x="2037" y="87"/>
                  </a:cubicBezTo>
                  <a:cubicBezTo>
                    <a:pt x="1899" y="29"/>
                    <a:pt x="1754" y="1"/>
                    <a:pt x="1610" y="1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57"/>
            <p:cNvSpPr/>
            <p:nvPr/>
          </p:nvSpPr>
          <p:spPr>
            <a:xfrm rot="-278073">
              <a:off x="960445" y="3398110"/>
              <a:ext cx="442270" cy="333162"/>
            </a:xfrm>
            <a:custGeom>
              <a:avLst/>
              <a:gdLst/>
              <a:ahLst/>
              <a:cxnLst/>
              <a:rect l="l" t="t" r="r" b="b"/>
              <a:pathLst>
                <a:path w="11593" h="8733" fill="none" extrusionOk="0">
                  <a:moveTo>
                    <a:pt x="9821" y="8370"/>
                  </a:moveTo>
                  <a:cubicBezTo>
                    <a:pt x="6724" y="6556"/>
                    <a:pt x="3697" y="4617"/>
                    <a:pt x="657" y="2567"/>
                  </a:cubicBezTo>
                  <a:cubicBezTo>
                    <a:pt x="140" y="2218"/>
                    <a:pt x="1" y="1507"/>
                    <a:pt x="364" y="977"/>
                  </a:cubicBezTo>
                  <a:cubicBezTo>
                    <a:pt x="489" y="781"/>
                    <a:pt x="629" y="614"/>
                    <a:pt x="782" y="461"/>
                  </a:cubicBezTo>
                  <a:cubicBezTo>
                    <a:pt x="1103" y="112"/>
                    <a:pt x="1605" y="0"/>
                    <a:pt x="2037" y="182"/>
                  </a:cubicBezTo>
                  <a:cubicBezTo>
                    <a:pt x="5539" y="1604"/>
                    <a:pt x="8705" y="3836"/>
                    <a:pt x="11244" y="6626"/>
                  </a:cubicBezTo>
                  <a:cubicBezTo>
                    <a:pt x="11523" y="6919"/>
                    <a:pt x="11592" y="7337"/>
                    <a:pt x="11467" y="7728"/>
                  </a:cubicBezTo>
                  <a:lnTo>
                    <a:pt x="11467" y="7728"/>
                  </a:lnTo>
                  <a:cubicBezTo>
                    <a:pt x="11244" y="8425"/>
                    <a:pt x="10448" y="8732"/>
                    <a:pt x="9821" y="8370"/>
                  </a:cubicBezTo>
                  <a:close/>
                </a:path>
              </a:pathLst>
            </a:custGeom>
            <a:noFill/>
            <a:ln w="4175" cap="rnd" cmpd="sng">
              <a:solidFill>
                <a:srgbClr val="202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0" name="Google Shape;1560;p57"/>
            <p:cNvSpPr/>
            <p:nvPr/>
          </p:nvSpPr>
          <p:spPr>
            <a:xfrm rot="-278073">
              <a:off x="582996" y="1856291"/>
              <a:ext cx="1449041" cy="1650625"/>
            </a:xfrm>
            <a:custGeom>
              <a:avLst/>
              <a:gdLst/>
              <a:ahLst/>
              <a:cxnLst/>
              <a:rect l="l" t="t" r="r" b="b"/>
              <a:pathLst>
                <a:path w="37983" h="43267" extrusionOk="0">
                  <a:moveTo>
                    <a:pt x="19677" y="0"/>
                  </a:moveTo>
                  <a:cubicBezTo>
                    <a:pt x="19498" y="0"/>
                    <a:pt x="19318" y="4"/>
                    <a:pt x="19138" y="12"/>
                  </a:cubicBezTo>
                  <a:cubicBezTo>
                    <a:pt x="14967" y="179"/>
                    <a:pt x="10964" y="2383"/>
                    <a:pt x="8509" y="5745"/>
                  </a:cubicBezTo>
                  <a:cubicBezTo>
                    <a:pt x="8412" y="5145"/>
                    <a:pt x="8300" y="4754"/>
                    <a:pt x="8161" y="4350"/>
                  </a:cubicBezTo>
                  <a:cubicBezTo>
                    <a:pt x="8109" y="4184"/>
                    <a:pt x="8000" y="3982"/>
                    <a:pt x="7831" y="3982"/>
                  </a:cubicBezTo>
                  <a:cubicBezTo>
                    <a:pt x="7816" y="3982"/>
                    <a:pt x="7800" y="3984"/>
                    <a:pt x="7784" y="3987"/>
                  </a:cubicBezTo>
                  <a:cubicBezTo>
                    <a:pt x="7630" y="4015"/>
                    <a:pt x="7575" y="4210"/>
                    <a:pt x="7561" y="4364"/>
                  </a:cubicBezTo>
                  <a:cubicBezTo>
                    <a:pt x="7491" y="5061"/>
                    <a:pt x="7547" y="5787"/>
                    <a:pt x="7756" y="6470"/>
                  </a:cubicBezTo>
                  <a:cubicBezTo>
                    <a:pt x="7268" y="6191"/>
                    <a:pt x="6807" y="5898"/>
                    <a:pt x="6319" y="5661"/>
                  </a:cubicBezTo>
                  <a:cubicBezTo>
                    <a:pt x="6236" y="5612"/>
                    <a:pt x="6124" y="5577"/>
                    <a:pt x="6023" y="5577"/>
                  </a:cubicBezTo>
                  <a:cubicBezTo>
                    <a:pt x="5922" y="5577"/>
                    <a:pt x="5831" y="5612"/>
                    <a:pt x="5789" y="5703"/>
                  </a:cubicBezTo>
                  <a:cubicBezTo>
                    <a:pt x="5733" y="5829"/>
                    <a:pt x="5803" y="5968"/>
                    <a:pt x="5873" y="6080"/>
                  </a:cubicBezTo>
                  <a:cubicBezTo>
                    <a:pt x="6291" y="6679"/>
                    <a:pt x="6794" y="7237"/>
                    <a:pt x="7351" y="7726"/>
                  </a:cubicBezTo>
                  <a:cubicBezTo>
                    <a:pt x="5273" y="8967"/>
                    <a:pt x="4074" y="11478"/>
                    <a:pt x="3906" y="13905"/>
                  </a:cubicBezTo>
                  <a:cubicBezTo>
                    <a:pt x="3725" y="16332"/>
                    <a:pt x="4408" y="18731"/>
                    <a:pt x="5064" y="21074"/>
                  </a:cubicBezTo>
                  <a:cubicBezTo>
                    <a:pt x="5817" y="25147"/>
                    <a:pt x="4855" y="29220"/>
                    <a:pt x="3097" y="32763"/>
                  </a:cubicBezTo>
                  <a:cubicBezTo>
                    <a:pt x="2274" y="34409"/>
                    <a:pt x="1298" y="35999"/>
                    <a:pt x="712" y="37743"/>
                  </a:cubicBezTo>
                  <a:cubicBezTo>
                    <a:pt x="126" y="39487"/>
                    <a:pt x="1" y="41467"/>
                    <a:pt x="1200" y="43267"/>
                  </a:cubicBezTo>
                  <a:cubicBezTo>
                    <a:pt x="13015" y="42499"/>
                    <a:pt x="24704" y="40212"/>
                    <a:pt x="37983" y="36599"/>
                  </a:cubicBezTo>
                  <a:cubicBezTo>
                    <a:pt x="35444" y="33935"/>
                    <a:pt x="34314" y="30183"/>
                    <a:pt x="33896" y="26528"/>
                  </a:cubicBezTo>
                  <a:cubicBezTo>
                    <a:pt x="33477" y="22860"/>
                    <a:pt x="33686" y="19149"/>
                    <a:pt x="33407" y="15467"/>
                  </a:cubicBezTo>
                  <a:cubicBezTo>
                    <a:pt x="33115" y="11799"/>
                    <a:pt x="32292" y="8004"/>
                    <a:pt x="30060" y="5075"/>
                  </a:cubicBezTo>
                  <a:cubicBezTo>
                    <a:pt x="27631" y="1912"/>
                    <a:pt x="23669" y="0"/>
                    <a:pt x="19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1" name="Google Shape;1561;p57"/>
            <p:cNvSpPr/>
            <p:nvPr/>
          </p:nvSpPr>
          <p:spPr>
            <a:xfrm rot="-278073">
              <a:off x="645981" y="2579618"/>
              <a:ext cx="427849" cy="389280"/>
            </a:xfrm>
            <a:custGeom>
              <a:avLst/>
              <a:gdLst/>
              <a:ahLst/>
              <a:cxnLst/>
              <a:rect l="l" t="t" r="r" b="b"/>
              <a:pathLst>
                <a:path w="11215" h="10204" extrusionOk="0">
                  <a:moveTo>
                    <a:pt x="5205" y="0"/>
                  </a:moveTo>
                  <a:cubicBezTo>
                    <a:pt x="3606" y="0"/>
                    <a:pt x="1996" y="824"/>
                    <a:pt x="1116" y="2178"/>
                  </a:cubicBezTo>
                  <a:cubicBezTo>
                    <a:pt x="0" y="3879"/>
                    <a:pt x="84" y="6265"/>
                    <a:pt x="1269" y="7924"/>
                  </a:cubicBezTo>
                  <a:cubicBezTo>
                    <a:pt x="2296" y="9362"/>
                    <a:pt x="4077" y="10203"/>
                    <a:pt x="5831" y="10203"/>
                  </a:cubicBezTo>
                  <a:cubicBezTo>
                    <a:pt x="6102" y="10203"/>
                    <a:pt x="6373" y="10183"/>
                    <a:pt x="6640" y="10142"/>
                  </a:cubicBezTo>
                  <a:cubicBezTo>
                    <a:pt x="8662" y="9835"/>
                    <a:pt x="10434" y="8357"/>
                    <a:pt x="11215" y="6488"/>
                  </a:cubicBezTo>
                  <a:lnTo>
                    <a:pt x="6472" y="183"/>
                  </a:lnTo>
                  <a:cubicBezTo>
                    <a:pt x="6060" y="59"/>
                    <a:pt x="5633" y="0"/>
                    <a:pt x="5205" y="0"/>
                  </a:cubicBezTo>
                  <a:close/>
                </a:path>
              </a:pathLst>
            </a:custGeom>
            <a:solidFill>
              <a:srgbClr val="F296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2" name="Google Shape;1562;p57"/>
            <p:cNvSpPr/>
            <p:nvPr/>
          </p:nvSpPr>
          <p:spPr>
            <a:xfrm rot="-278073">
              <a:off x="758508" y="2711282"/>
              <a:ext cx="131998" cy="108574"/>
            </a:xfrm>
            <a:custGeom>
              <a:avLst/>
              <a:gdLst/>
              <a:ahLst/>
              <a:cxnLst/>
              <a:rect l="l" t="t" r="r" b="b"/>
              <a:pathLst>
                <a:path w="3460" h="2846" fill="none" extrusionOk="0">
                  <a:moveTo>
                    <a:pt x="0" y="2846"/>
                  </a:moveTo>
                  <a:cubicBezTo>
                    <a:pt x="363" y="1270"/>
                    <a:pt x="1855" y="56"/>
                    <a:pt x="3459" y="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57"/>
            <p:cNvSpPr/>
            <p:nvPr/>
          </p:nvSpPr>
          <p:spPr>
            <a:xfrm rot="-278073">
              <a:off x="820366" y="2732829"/>
              <a:ext cx="68670" cy="105942"/>
            </a:xfrm>
            <a:custGeom>
              <a:avLst/>
              <a:gdLst/>
              <a:ahLst/>
              <a:cxnLst/>
              <a:rect l="l" t="t" r="r" b="b"/>
              <a:pathLst>
                <a:path w="1800" h="2777" fill="none" extrusionOk="0">
                  <a:moveTo>
                    <a:pt x="0" y="1"/>
                  </a:moveTo>
                  <a:cubicBezTo>
                    <a:pt x="140" y="1131"/>
                    <a:pt x="823" y="2177"/>
                    <a:pt x="1800" y="2777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57"/>
            <p:cNvSpPr/>
            <p:nvPr/>
          </p:nvSpPr>
          <p:spPr>
            <a:xfrm rot="-278073">
              <a:off x="854958" y="2905114"/>
              <a:ext cx="110711" cy="152256"/>
            </a:xfrm>
            <a:custGeom>
              <a:avLst/>
              <a:gdLst/>
              <a:ahLst/>
              <a:cxnLst/>
              <a:rect l="l" t="t" r="r" b="b"/>
              <a:pathLst>
                <a:path w="2902" h="3991" fill="none" extrusionOk="0">
                  <a:moveTo>
                    <a:pt x="1535" y="1"/>
                  </a:moveTo>
                  <a:cubicBezTo>
                    <a:pt x="2358" y="433"/>
                    <a:pt x="2902" y="1354"/>
                    <a:pt x="2874" y="2275"/>
                  </a:cubicBezTo>
                  <a:cubicBezTo>
                    <a:pt x="2874" y="2874"/>
                    <a:pt x="2567" y="3558"/>
                    <a:pt x="1995" y="3767"/>
                  </a:cubicBezTo>
                  <a:cubicBezTo>
                    <a:pt x="1381" y="3990"/>
                    <a:pt x="670" y="3614"/>
                    <a:pt x="335" y="3056"/>
                  </a:cubicBezTo>
                  <a:cubicBezTo>
                    <a:pt x="70" y="2623"/>
                    <a:pt x="1" y="2079"/>
                    <a:pt x="14" y="1577"/>
                  </a:cubicBezTo>
                </a:path>
              </a:pathLst>
            </a:custGeom>
            <a:noFill/>
            <a:ln w="83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57"/>
            <p:cNvSpPr/>
            <p:nvPr/>
          </p:nvSpPr>
          <p:spPr>
            <a:xfrm rot="-278073">
              <a:off x="859271" y="2152149"/>
              <a:ext cx="950463" cy="809080"/>
            </a:xfrm>
            <a:custGeom>
              <a:avLst/>
              <a:gdLst/>
              <a:ahLst/>
              <a:cxnLst/>
              <a:rect l="l" t="t" r="r" b="b"/>
              <a:pathLst>
                <a:path w="24914" h="21208" extrusionOk="0">
                  <a:moveTo>
                    <a:pt x="3920" y="0"/>
                  </a:moveTo>
                  <a:cubicBezTo>
                    <a:pt x="3739" y="1813"/>
                    <a:pt x="3488" y="3697"/>
                    <a:pt x="2916" y="5482"/>
                  </a:cubicBezTo>
                  <a:cubicBezTo>
                    <a:pt x="2344" y="7281"/>
                    <a:pt x="1410" y="9011"/>
                    <a:pt x="1" y="10266"/>
                  </a:cubicBezTo>
                  <a:cubicBezTo>
                    <a:pt x="1047" y="14339"/>
                    <a:pt x="3544" y="17743"/>
                    <a:pt x="6989" y="19640"/>
                  </a:cubicBezTo>
                  <a:cubicBezTo>
                    <a:pt x="8844" y="20664"/>
                    <a:pt x="10971" y="21208"/>
                    <a:pt x="13080" y="21208"/>
                  </a:cubicBezTo>
                  <a:cubicBezTo>
                    <a:pt x="14906" y="21208"/>
                    <a:pt x="16718" y="20801"/>
                    <a:pt x="18329" y="19947"/>
                  </a:cubicBezTo>
                  <a:cubicBezTo>
                    <a:pt x="21175" y="18426"/>
                    <a:pt x="23225" y="15623"/>
                    <a:pt x="24076" y="12512"/>
                  </a:cubicBezTo>
                  <a:cubicBezTo>
                    <a:pt x="24913" y="9388"/>
                    <a:pt x="24606" y="6026"/>
                    <a:pt x="23435" y="3027"/>
                  </a:cubicBezTo>
                  <a:cubicBezTo>
                    <a:pt x="21466" y="3432"/>
                    <a:pt x="19473" y="3635"/>
                    <a:pt x="17498" y="3635"/>
                  </a:cubicBezTo>
                  <a:cubicBezTo>
                    <a:pt x="12672" y="3635"/>
                    <a:pt x="7949" y="2425"/>
                    <a:pt x="3920" y="0"/>
                  </a:cubicBezTo>
                  <a:close/>
                </a:path>
              </a:pathLst>
            </a:custGeom>
            <a:solidFill>
              <a:srgbClr val="F296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6" name="Google Shape;1566;p57"/>
            <p:cNvSpPr/>
            <p:nvPr/>
          </p:nvSpPr>
          <p:spPr>
            <a:xfrm rot="-278073">
              <a:off x="1614129" y="2547473"/>
              <a:ext cx="178312" cy="193000"/>
            </a:xfrm>
            <a:custGeom>
              <a:avLst/>
              <a:gdLst/>
              <a:ahLst/>
              <a:cxnLst/>
              <a:rect l="l" t="t" r="r" b="b"/>
              <a:pathLst>
                <a:path w="4674" h="5059" extrusionOk="0">
                  <a:moveTo>
                    <a:pt x="2934" y="0"/>
                  </a:moveTo>
                  <a:cubicBezTo>
                    <a:pt x="2037" y="0"/>
                    <a:pt x="1130" y="444"/>
                    <a:pt x="670" y="1223"/>
                  </a:cubicBezTo>
                  <a:cubicBezTo>
                    <a:pt x="1" y="2366"/>
                    <a:pt x="419" y="4040"/>
                    <a:pt x="1563" y="4724"/>
                  </a:cubicBezTo>
                  <a:cubicBezTo>
                    <a:pt x="1954" y="4947"/>
                    <a:pt x="2386" y="5058"/>
                    <a:pt x="2846" y="5058"/>
                  </a:cubicBezTo>
                  <a:cubicBezTo>
                    <a:pt x="3586" y="3915"/>
                    <a:pt x="4171" y="2687"/>
                    <a:pt x="4520" y="1376"/>
                  </a:cubicBezTo>
                  <a:cubicBezTo>
                    <a:pt x="4562" y="1167"/>
                    <a:pt x="4618" y="944"/>
                    <a:pt x="4674" y="734"/>
                  </a:cubicBezTo>
                  <a:cubicBezTo>
                    <a:pt x="4520" y="581"/>
                    <a:pt x="4353" y="442"/>
                    <a:pt x="4185" y="330"/>
                  </a:cubicBezTo>
                  <a:cubicBezTo>
                    <a:pt x="3806" y="106"/>
                    <a:pt x="3371" y="0"/>
                    <a:pt x="2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7" name="Google Shape;1567;p57"/>
            <p:cNvSpPr/>
            <p:nvPr/>
          </p:nvSpPr>
          <p:spPr>
            <a:xfrm rot="-278073">
              <a:off x="1037944" y="2738728"/>
              <a:ext cx="207039" cy="188231"/>
            </a:xfrm>
            <a:custGeom>
              <a:avLst/>
              <a:gdLst/>
              <a:ahLst/>
              <a:cxnLst/>
              <a:rect l="l" t="t" r="r" b="b"/>
              <a:pathLst>
                <a:path w="5427" h="4934" extrusionOk="0">
                  <a:moveTo>
                    <a:pt x="2610" y="1"/>
                  </a:moveTo>
                  <a:cubicBezTo>
                    <a:pt x="1714" y="1"/>
                    <a:pt x="808" y="442"/>
                    <a:pt x="349" y="1210"/>
                  </a:cubicBezTo>
                  <a:cubicBezTo>
                    <a:pt x="112" y="1628"/>
                    <a:pt x="1" y="2102"/>
                    <a:pt x="29" y="2591"/>
                  </a:cubicBezTo>
                  <a:cubicBezTo>
                    <a:pt x="880" y="3414"/>
                    <a:pt x="1842" y="4125"/>
                    <a:pt x="2888" y="4697"/>
                  </a:cubicBezTo>
                  <a:cubicBezTo>
                    <a:pt x="3028" y="4767"/>
                    <a:pt x="3167" y="4864"/>
                    <a:pt x="3321" y="4934"/>
                  </a:cubicBezTo>
                  <a:cubicBezTo>
                    <a:pt x="3906" y="4739"/>
                    <a:pt x="4436" y="4362"/>
                    <a:pt x="4743" y="3832"/>
                  </a:cubicBezTo>
                  <a:cubicBezTo>
                    <a:pt x="5427" y="2674"/>
                    <a:pt x="5008" y="1000"/>
                    <a:pt x="3865" y="331"/>
                  </a:cubicBezTo>
                  <a:cubicBezTo>
                    <a:pt x="3484" y="106"/>
                    <a:pt x="3048" y="1"/>
                    <a:pt x="26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8" name="Google Shape;1568;p57"/>
            <p:cNvSpPr/>
            <p:nvPr/>
          </p:nvSpPr>
          <p:spPr>
            <a:xfrm rot="-278073">
              <a:off x="976984" y="2300821"/>
              <a:ext cx="347544" cy="344835"/>
            </a:xfrm>
            <a:custGeom>
              <a:avLst/>
              <a:gdLst/>
              <a:ahLst/>
              <a:cxnLst/>
              <a:rect l="l" t="t" r="r" b="b"/>
              <a:pathLst>
                <a:path w="9110" h="9039" fill="none" extrusionOk="0">
                  <a:moveTo>
                    <a:pt x="7505" y="7449"/>
                  </a:moveTo>
                  <a:cubicBezTo>
                    <a:pt x="5985" y="8997"/>
                    <a:pt x="3195" y="9039"/>
                    <a:pt x="1633" y="7532"/>
                  </a:cubicBezTo>
                  <a:cubicBezTo>
                    <a:pt x="57" y="6012"/>
                    <a:pt x="1" y="3222"/>
                    <a:pt x="1507" y="1660"/>
                  </a:cubicBezTo>
                  <a:cubicBezTo>
                    <a:pt x="3000" y="84"/>
                    <a:pt x="5790" y="0"/>
                    <a:pt x="7380" y="1479"/>
                  </a:cubicBezTo>
                  <a:cubicBezTo>
                    <a:pt x="8956" y="2971"/>
                    <a:pt x="9109" y="5803"/>
                    <a:pt x="7505" y="7449"/>
                  </a:cubicBezTo>
                  <a:close/>
                </a:path>
              </a:pathLst>
            </a:custGeom>
            <a:solidFill>
              <a:schemeClr val="accent1"/>
            </a:solidFill>
            <a:ln w="83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9" name="Google Shape;1569;p57"/>
            <p:cNvSpPr/>
            <p:nvPr/>
          </p:nvSpPr>
          <p:spPr>
            <a:xfrm rot="-278073">
              <a:off x="1294556" y="2366956"/>
              <a:ext cx="123491" cy="47916"/>
            </a:xfrm>
            <a:custGeom>
              <a:avLst/>
              <a:gdLst/>
              <a:ahLst/>
              <a:cxnLst/>
              <a:rect l="l" t="t" r="r" b="b"/>
              <a:pathLst>
                <a:path w="3237" h="1256" fill="none" extrusionOk="0">
                  <a:moveTo>
                    <a:pt x="1" y="1256"/>
                  </a:moveTo>
                  <a:cubicBezTo>
                    <a:pt x="349" y="739"/>
                    <a:pt x="893" y="335"/>
                    <a:pt x="1493" y="168"/>
                  </a:cubicBezTo>
                  <a:cubicBezTo>
                    <a:pt x="2079" y="0"/>
                    <a:pt x="2693" y="42"/>
                    <a:pt x="3237" y="279"/>
                  </a:cubicBezTo>
                </a:path>
              </a:pathLst>
            </a:custGeom>
            <a:solidFill>
              <a:schemeClr val="accent1"/>
            </a:solidFill>
            <a:ln w="83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0" name="Google Shape;1570;p57"/>
            <p:cNvSpPr/>
            <p:nvPr/>
          </p:nvSpPr>
          <p:spPr>
            <a:xfrm rot="-278073">
              <a:off x="1378443" y="2116069"/>
              <a:ext cx="348078" cy="344874"/>
            </a:xfrm>
            <a:custGeom>
              <a:avLst/>
              <a:gdLst/>
              <a:ahLst/>
              <a:cxnLst/>
              <a:rect l="l" t="t" r="r" b="b"/>
              <a:pathLst>
                <a:path w="9124" h="9040" fill="none" extrusionOk="0">
                  <a:moveTo>
                    <a:pt x="7505" y="7449"/>
                  </a:moveTo>
                  <a:cubicBezTo>
                    <a:pt x="5985" y="8998"/>
                    <a:pt x="3195" y="9040"/>
                    <a:pt x="1633" y="7533"/>
                  </a:cubicBezTo>
                  <a:cubicBezTo>
                    <a:pt x="57" y="6013"/>
                    <a:pt x="1" y="3223"/>
                    <a:pt x="1507" y="1661"/>
                  </a:cubicBezTo>
                  <a:cubicBezTo>
                    <a:pt x="3000" y="85"/>
                    <a:pt x="5789" y="1"/>
                    <a:pt x="7380" y="1479"/>
                  </a:cubicBezTo>
                  <a:cubicBezTo>
                    <a:pt x="8970" y="2972"/>
                    <a:pt x="9123" y="5803"/>
                    <a:pt x="7505" y="7449"/>
                  </a:cubicBezTo>
                  <a:close/>
                </a:path>
              </a:pathLst>
            </a:custGeom>
            <a:solidFill>
              <a:schemeClr val="accent1"/>
            </a:solidFill>
            <a:ln w="83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57"/>
            <p:cNvSpPr/>
            <p:nvPr/>
          </p:nvSpPr>
          <p:spPr>
            <a:xfrm rot="-278073">
              <a:off x="1032255" y="2455576"/>
              <a:ext cx="147449" cy="50052"/>
            </a:xfrm>
            <a:custGeom>
              <a:avLst/>
              <a:gdLst/>
              <a:ahLst/>
              <a:cxnLst/>
              <a:rect l="l" t="t" r="r" b="b"/>
              <a:pathLst>
                <a:path w="3865" h="1312" fill="none" extrusionOk="0">
                  <a:moveTo>
                    <a:pt x="3864" y="349"/>
                  </a:moveTo>
                  <a:cubicBezTo>
                    <a:pt x="3432" y="70"/>
                    <a:pt x="2860" y="1"/>
                    <a:pt x="2358" y="140"/>
                  </a:cubicBezTo>
                  <a:cubicBezTo>
                    <a:pt x="1842" y="294"/>
                    <a:pt x="1409" y="656"/>
                    <a:pt x="1075" y="1312"/>
                  </a:cubicBezTo>
                  <a:cubicBezTo>
                    <a:pt x="712" y="1047"/>
                    <a:pt x="363" y="782"/>
                    <a:pt x="1" y="517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57"/>
            <p:cNvSpPr/>
            <p:nvPr/>
          </p:nvSpPr>
          <p:spPr>
            <a:xfrm rot="-278073">
              <a:off x="1077321" y="2452919"/>
              <a:ext cx="17053" cy="26094"/>
            </a:xfrm>
            <a:custGeom>
              <a:avLst/>
              <a:gdLst/>
              <a:ahLst/>
              <a:cxnLst/>
              <a:rect l="l" t="t" r="r" b="b"/>
              <a:pathLst>
                <a:path w="447" h="684" fill="none" extrusionOk="0">
                  <a:moveTo>
                    <a:pt x="446" y="684"/>
                  </a:moveTo>
                  <a:cubicBezTo>
                    <a:pt x="307" y="460"/>
                    <a:pt x="167" y="237"/>
                    <a:pt x="0" y="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57"/>
            <p:cNvSpPr/>
            <p:nvPr/>
          </p:nvSpPr>
          <p:spPr>
            <a:xfrm rot="-278073">
              <a:off x="1124969" y="2438905"/>
              <a:ext cx="3739" cy="18655"/>
            </a:xfrm>
            <a:custGeom>
              <a:avLst/>
              <a:gdLst/>
              <a:ahLst/>
              <a:cxnLst/>
              <a:rect l="l" t="t" r="r" b="b"/>
              <a:pathLst>
                <a:path w="98" h="489" fill="none" extrusionOk="0">
                  <a:moveTo>
                    <a:pt x="98" y="488"/>
                  </a:moveTo>
                  <a:cubicBezTo>
                    <a:pt x="70" y="335"/>
                    <a:pt x="28" y="167"/>
                    <a:pt x="0" y="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57"/>
            <p:cNvSpPr/>
            <p:nvPr/>
          </p:nvSpPr>
          <p:spPr>
            <a:xfrm rot="-278073">
              <a:off x="1510516" y="2286264"/>
              <a:ext cx="141040" cy="43643"/>
            </a:xfrm>
            <a:custGeom>
              <a:avLst/>
              <a:gdLst/>
              <a:ahLst/>
              <a:cxnLst/>
              <a:rect l="l" t="t" r="r" b="b"/>
              <a:pathLst>
                <a:path w="3697" h="1144" fill="none" extrusionOk="0">
                  <a:moveTo>
                    <a:pt x="0" y="1144"/>
                  </a:moveTo>
                  <a:cubicBezTo>
                    <a:pt x="335" y="726"/>
                    <a:pt x="823" y="474"/>
                    <a:pt x="1353" y="433"/>
                  </a:cubicBezTo>
                  <a:cubicBezTo>
                    <a:pt x="1869" y="405"/>
                    <a:pt x="2413" y="614"/>
                    <a:pt x="2957" y="1102"/>
                  </a:cubicBezTo>
                  <a:cubicBezTo>
                    <a:pt x="3194" y="726"/>
                    <a:pt x="3459" y="363"/>
                    <a:pt x="3697" y="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57"/>
            <p:cNvSpPr/>
            <p:nvPr/>
          </p:nvSpPr>
          <p:spPr>
            <a:xfrm rot="-278073">
              <a:off x="1591786" y="2277586"/>
              <a:ext cx="6943" cy="29871"/>
            </a:xfrm>
            <a:custGeom>
              <a:avLst/>
              <a:gdLst/>
              <a:ahLst/>
              <a:cxnLst/>
              <a:rect l="l" t="t" r="r" b="b"/>
              <a:pathLst>
                <a:path w="182" h="783" fill="none" extrusionOk="0">
                  <a:moveTo>
                    <a:pt x="0" y="782"/>
                  </a:moveTo>
                  <a:cubicBezTo>
                    <a:pt x="56" y="531"/>
                    <a:pt x="112" y="266"/>
                    <a:pt x="182" y="1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57"/>
            <p:cNvSpPr/>
            <p:nvPr/>
          </p:nvSpPr>
          <p:spPr>
            <a:xfrm rot="-278073">
              <a:off x="1549421" y="2287070"/>
              <a:ext cx="2709" cy="19723"/>
            </a:xfrm>
            <a:custGeom>
              <a:avLst/>
              <a:gdLst/>
              <a:ahLst/>
              <a:cxnLst/>
              <a:rect l="l" t="t" r="r" b="b"/>
              <a:pathLst>
                <a:path w="71" h="517" fill="none" extrusionOk="0">
                  <a:moveTo>
                    <a:pt x="70" y="516"/>
                  </a:moveTo>
                  <a:cubicBezTo>
                    <a:pt x="42" y="349"/>
                    <a:pt x="14" y="182"/>
                    <a:pt x="0" y="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7" name="Google Shape;1577;p57"/>
            <p:cNvSpPr/>
            <p:nvPr/>
          </p:nvSpPr>
          <p:spPr>
            <a:xfrm rot="-278073">
              <a:off x="1367029" y="2383636"/>
              <a:ext cx="83052" cy="105408"/>
            </a:xfrm>
            <a:custGeom>
              <a:avLst/>
              <a:gdLst/>
              <a:ahLst/>
              <a:cxnLst/>
              <a:rect l="l" t="t" r="r" b="b"/>
              <a:pathLst>
                <a:path w="2177" h="2763" fill="none" extrusionOk="0">
                  <a:moveTo>
                    <a:pt x="1" y="0"/>
                  </a:moveTo>
                  <a:cubicBezTo>
                    <a:pt x="726" y="405"/>
                    <a:pt x="1438" y="823"/>
                    <a:pt x="2177" y="1270"/>
                  </a:cubicBezTo>
                  <a:cubicBezTo>
                    <a:pt x="1759" y="1869"/>
                    <a:pt x="1215" y="2371"/>
                    <a:pt x="587" y="2762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8" name="Google Shape;1578;p57"/>
            <p:cNvSpPr/>
            <p:nvPr/>
          </p:nvSpPr>
          <p:spPr>
            <a:xfrm rot="-278073">
              <a:off x="1489975" y="2549866"/>
              <a:ext cx="68670" cy="39943"/>
            </a:xfrm>
            <a:custGeom>
              <a:avLst/>
              <a:gdLst/>
              <a:ahLst/>
              <a:cxnLst/>
              <a:rect l="l" t="t" r="r" b="b"/>
              <a:pathLst>
                <a:path w="1800" h="1047" extrusionOk="0">
                  <a:moveTo>
                    <a:pt x="1367" y="0"/>
                  </a:moveTo>
                  <a:cubicBezTo>
                    <a:pt x="1305" y="0"/>
                    <a:pt x="1235" y="5"/>
                    <a:pt x="1158" y="12"/>
                  </a:cubicBezTo>
                  <a:cubicBezTo>
                    <a:pt x="991" y="54"/>
                    <a:pt x="795" y="54"/>
                    <a:pt x="614" y="82"/>
                  </a:cubicBezTo>
                  <a:cubicBezTo>
                    <a:pt x="447" y="124"/>
                    <a:pt x="265" y="194"/>
                    <a:pt x="154" y="333"/>
                  </a:cubicBezTo>
                  <a:cubicBezTo>
                    <a:pt x="28" y="473"/>
                    <a:pt x="0" y="682"/>
                    <a:pt x="98" y="835"/>
                  </a:cubicBezTo>
                  <a:cubicBezTo>
                    <a:pt x="209" y="975"/>
                    <a:pt x="391" y="1030"/>
                    <a:pt x="572" y="1044"/>
                  </a:cubicBezTo>
                  <a:cubicBezTo>
                    <a:pt x="596" y="1046"/>
                    <a:pt x="619" y="1046"/>
                    <a:pt x="642" y="1046"/>
                  </a:cubicBezTo>
                  <a:cubicBezTo>
                    <a:pt x="893" y="1046"/>
                    <a:pt x="1123" y="978"/>
                    <a:pt x="1353" y="863"/>
                  </a:cubicBezTo>
                  <a:cubicBezTo>
                    <a:pt x="1493" y="793"/>
                    <a:pt x="1618" y="710"/>
                    <a:pt x="1702" y="570"/>
                  </a:cubicBezTo>
                  <a:cubicBezTo>
                    <a:pt x="1772" y="445"/>
                    <a:pt x="1800" y="277"/>
                    <a:pt x="1716" y="138"/>
                  </a:cubicBezTo>
                  <a:cubicBezTo>
                    <a:pt x="1654" y="35"/>
                    <a:pt x="1540" y="0"/>
                    <a:pt x="1367" y="0"/>
                  </a:cubicBezTo>
                  <a:close/>
                </a:path>
              </a:pathLst>
            </a:custGeom>
            <a:solidFill>
              <a:schemeClr val="dk1"/>
            </a:solidFill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9" name="Google Shape;1579;p57"/>
            <p:cNvSpPr/>
            <p:nvPr/>
          </p:nvSpPr>
          <p:spPr>
            <a:xfrm rot="-278073">
              <a:off x="1738282" y="2145008"/>
              <a:ext cx="342737" cy="405570"/>
            </a:xfrm>
            <a:custGeom>
              <a:avLst/>
              <a:gdLst/>
              <a:ahLst/>
              <a:cxnLst/>
              <a:rect l="l" t="t" r="r" b="b"/>
              <a:pathLst>
                <a:path w="8984" h="10631" extrusionOk="0">
                  <a:moveTo>
                    <a:pt x="3969" y="1"/>
                  </a:moveTo>
                  <a:cubicBezTo>
                    <a:pt x="2434" y="1"/>
                    <a:pt x="884" y="716"/>
                    <a:pt x="1" y="1978"/>
                  </a:cubicBezTo>
                  <a:lnTo>
                    <a:pt x="154" y="9859"/>
                  </a:lnTo>
                  <a:cubicBezTo>
                    <a:pt x="1072" y="10368"/>
                    <a:pt x="2126" y="10630"/>
                    <a:pt x="3176" y="10630"/>
                  </a:cubicBezTo>
                  <a:cubicBezTo>
                    <a:pt x="4169" y="10630"/>
                    <a:pt x="5159" y="10396"/>
                    <a:pt x="6026" y="9915"/>
                  </a:cubicBezTo>
                  <a:cubicBezTo>
                    <a:pt x="7798" y="8924"/>
                    <a:pt x="8984" y="6902"/>
                    <a:pt x="8872" y="4851"/>
                  </a:cubicBezTo>
                  <a:cubicBezTo>
                    <a:pt x="8788" y="2815"/>
                    <a:pt x="7379" y="876"/>
                    <a:pt x="5441" y="234"/>
                  </a:cubicBezTo>
                  <a:cubicBezTo>
                    <a:pt x="4967" y="77"/>
                    <a:pt x="4469" y="1"/>
                    <a:pt x="3969" y="1"/>
                  </a:cubicBezTo>
                  <a:close/>
                </a:path>
              </a:pathLst>
            </a:custGeom>
            <a:solidFill>
              <a:srgbClr val="F296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0" name="Google Shape;1580;p57"/>
            <p:cNvSpPr/>
            <p:nvPr/>
          </p:nvSpPr>
          <p:spPr>
            <a:xfrm rot="-278073">
              <a:off x="1815955" y="2266237"/>
              <a:ext cx="169270" cy="58064"/>
            </a:xfrm>
            <a:custGeom>
              <a:avLst/>
              <a:gdLst/>
              <a:ahLst/>
              <a:cxnLst/>
              <a:rect l="l" t="t" r="r" b="b"/>
              <a:pathLst>
                <a:path w="4437" h="1522" fill="none" extrusionOk="0">
                  <a:moveTo>
                    <a:pt x="4436" y="1521"/>
                  </a:moveTo>
                  <a:cubicBezTo>
                    <a:pt x="3334" y="335"/>
                    <a:pt x="1437" y="1"/>
                    <a:pt x="1" y="74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1" name="Google Shape;1581;p57"/>
            <p:cNvSpPr/>
            <p:nvPr/>
          </p:nvSpPr>
          <p:spPr>
            <a:xfrm rot="-278073">
              <a:off x="1886378" y="2280401"/>
              <a:ext cx="24492" cy="126161"/>
            </a:xfrm>
            <a:custGeom>
              <a:avLst/>
              <a:gdLst/>
              <a:ahLst/>
              <a:cxnLst/>
              <a:rect l="l" t="t" r="r" b="b"/>
              <a:pathLst>
                <a:path w="642" h="3307" fill="none" extrusionOk="0">
                  <a:moveTo>
                    <a:pt x="223" y="0"/>
                  </a:moveTo>
                  <a:cubicBezTo>
                    <a:pt x="642" y="1074"/>
                    <a:pt x="572" y="2302"/>
                    <a:pt x="0" y="3306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2" name="Google Shape;1582;p57"/>
            <p:cNvSpPr/>
            <p:nvPr/>
          </p:nvSpPr>
          <p:spPr>
            <a:xfrm rot="-278073">
              <a:off x="1844564" y="2501269"/>
              <a:ext cx="113381" cy="150615"/>
            </a:xfrm>
            <a:custGeom>
              <a:avLst/>
              <a:gdLst/>
              <a:ahLst/>
              <a:cxnLst/>
              <a:rect l="l" t="t" r="r" b="b"/>
              <a:pathLst>
                <a:path w="2972" h="3948" fill="none" extrusionOk="0">
                  <a:moveTo>
                    <a:pt x="1786" y="0"/>
                  </a:moveTo>
                  <a:cubicBezTo>
                    <a:pt x="2553" y="530"/>
                    <a:pt x="2971" y="1479"/>
                    <a:pt x="2846" y="2413"/>
                  </a:cubicBezTo>
                  <a:cubicBezTo>
                    <a:pt x="2762" y="3013"/>
                    <a:pt x="2399" y="3641"/>
                    <a:pt x="1786" y="3780"/>
                  </a:cubicBezTo>
                  <a:cubicBezTo>
                    <a:pt x="1144" y="3947"/>
                    <a:pt x="474" y="3473"/>
                    <a:pt x="209" y="2873"/>
                  </a:cubicBezTo>
                  <a:cubicBezTo>
                    <a:pt x="0" y="2385"/>
                    <a:pt x="0" y="1827"/>
                    <a:pt x="98" y="1311"/>
                  </a:cubicBezTo>
                </a:path>
              </a:pathLst>
            </a:custGeom>
            <a:noFill/>
            <a:ln w="83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3" name="Google Shape;1583;p57"/>
            <p:cNvSpPr/>
            <p:nvPr/>
          </p:nvSpPr>
          <p:spPr>
            <a:xfrm rot="-278073">
              <a:off x="1918250" y="3031041"/>
              <a:ext cx="1097835" cy="1541440"/>
            </a:xfrm>
            <a:custGeom>
              <a:avLst/>
              <a:gdLst/>
              <a:ahLst/>
              <a:cxnLst/>
              <a:rect l="l" t="t" r="r" b="b"/>
              <a:pathLst>
                <a:path w="28777" h="40405" extrusionOk="0">
                  <a:moveTo>
                    <a:pt x="2721" y="1"/>
                  </a:moveTo>
                  <a:cubicBezTo>
                    <a:pt x="2721" y="1"/>
                    <a:pt x="782" y="10895"/>
                    <a:pt x="405" y="18497"/>
                  </a:cubicBezTo>
                  <a:cubicBezTo>
                    <a:pt x="1" y="26085"/>
                    <a:pt x="2065" y="33617"/>
                    <a:pt x="2065" y="33617"/>
                  </a:cubicBezTo>
                  <a:cubicBezTo>
                    <a:pt x="3125" y="35988"/>
                    <a:pt x="5022" y="37969"/>
                    <a:pt x="7338" y="39155"/>
                  </a:cubicBezTo>
                  <a:cubicBezTo>
                    <a:pt x="8969" y="39985"/>
                    <a:pt x="10791" y="40405"/>
                    <a:pt x="12609" y="40405"/>
                  </a:cubicBezTo>
                  <a:cubicBezTo>
                    <a:pt x="13387" y="40405"/>
                    <a:pt x="14165" y="40328"/>
                    <a:pt x="14926" y="40173"/>
                  </a:cubicBezTo>
                  <a:cubicBezTo>
                    <a:pt x="19320" y="39252"/>
                    <a:pt x="22849" y="35793"/>
                    <a:pt x="24941" y="31818"/>
                  </a:cubicBezTo>
                  <a:cubicBezTo>
                    <a:pt x="27033" y="27842"/>
                    <a:pt x="28093" y="23393"/>
                    <a:pt x="28777" y="18971"/>
                  </a:cubicBezTo>
                  <a:lnTo>
                    <a:pt x="18120" y="16962"/>
                  </a:lnTo>
                  <a:cubicBezTo>
                    <a:pt x="17632" y="18566"/>
                    <a:pt x="17018" y="20143"/>
                    <a:pt x="16307" y="21649"/>
                  </a:cubicBezTo>
                  <a:cubicBezTo>
                    <a:pt x="16028" y="22249"/>
                    <a:pt x="15707" y="22849"/>
                    <a:pt x="15247" y="23309"/>
                  </a:cubicBezTo>
                  <a:cubicBezTo>
                    <a:pt x="14832" y="23724"/>
                    <a:pt x="14267" y="24011"/>
                    <a:pt x="13694" y="24011"/>
                  </a:cubicBezTo>
                  <a:cubicBezTo>
                    <a:pt x="13612" y="24011"/>
                    <a:pt x="13529" y="24005"/>
                    <a:pt x="13447" y="23992"/>
                  </a:cubicBezTo>
                  <a:cubicBezTo>
                    <a:pt x="12764" y="23881"/>
                    <a:pt x="12206" y="23337"/>
                    <a:pt x="11899" y="22709"/>
                  </a:cubicBezTo>
                  <a:cubicBezTo>
                    <a:pt x="11578" y="22081"/>
                    <a:pt x="11494" y="21384"/>
                    <a:pt x="11411" y="20687"/>
                  </a:cubicBezTo>
                  <a:cubicBezTo>
                    <a:pt x="11020" y="17869"/>
                    <a:pt x="10644" y="15023"/>
                    <a:pt x="10253" y="12206"/>
                  </a:cubicBezTo>
                  <a:cubicBezTo>
                    <a:pt x="9988" y="10253"/>
                    <a:pt x="9723" y="8300"/>
                    <a:pt x="9081" y="6431"/>
                  </a:cubicBezTo>
                  <a:cubicBezTo>
                    <a:pt x="8454" y="4562"/>
                    <a:pt x="7435" y="2791"/>
                    <a:pt x="5873" y="1563"/>
                  </a:cubicBezTo>
                  <a:cubicBezTo>
                    <a:pt x="4939" y="838"/>
                    <a:pt x="3878" y="322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4" name="Google Shape;1584;p57"/>
            <p:cNvSpPr/>
            <p:nvPr/>
          </p:nvSpPr>
          <p:spPr>
            <a:xfrm rot="-278073">
              <a:off x="2007472" y="4038419"/>
              <a:ext cx="986056" cy="533028"/>
            </a:xfrm>
            <a:custGeom>
              <a:avLst/>
              <a:gdLst/>
              <a:ahLst/>
              <a:cxnLst/>
              <a:rect l="l" t="t" r="r" b="b"/>
              <a:pathLst>
                <a:path w="25847" h="13972" extrusionOk="0">
                  <a:moveTo>
                    <a:pt x="25847" y="0"/>
                  </a:moveTo>
                  <a:lnTo>
                    <a:pt x="25847" y="0"/>
                  </a:lnTo>
                  <a:cubicBezTo>
                    <a:pt x="23838" y="2958"/>
                    <a:pt x="19528" y="8021"/>
                    <a:pt x="13293" y="8718"/>
                  </a:cubicBezTo>
                  <a:cubicBezTo>
                    <a:pt x="12810" y="8772"/>
                    <a:pt x="12333" y="8798"/>
                    <a:pt x="11864" y="8798"/>
                  </a:cubicBezTo>
                  <a:cubicBezTo>
                    <a:pt x="6737" y="8798"/>
                    <a:pt x="2479" y="5762"/>
                    <a:pt x="0" y="3488"/>
                  </a:cubicBezTo>
                  <a:lnTo>
                    <a:pt x="0" y="3488"/>
                  </a:lnTo>
                  <a:cubicBezTo>
                    <a:pt x="419" y="5733"/>
                    <a:pt x="809" y="7184"/>
                    <a:pt x="809" y="7184"/>
                  </a:cubicBezTo>
                  <a:cubicBezTo>
                    <a:pt x="1869" y="9555"/>
                    <a:pt x="3766" y="11536"/>
                    <a:pt x="6096" y="12722"/>
                  </a:cubicBezTo>
                  <a:cubicBezTo>
                    <a:pt x="7717" y="13552"/>
                    <a:pt x="9536" y="13972"/>
                    <a:pt x="11353" y="13972"/>
                  </a:cubicBezTo>
                  <a:cubicBezTo>
                    <a:pt x="12131" y="13972"/>
                    <a:pt x="12909" y="13895"/>
                    <a:pt x="13670" y="13740"/>
                  </a:cubicBezTo>
                  <a:cubicBezTo>
                    <a:pt x="18064" y="12819"/>
                    <a:pt x="21593" y="9360"/>
                    <a:pt x="23685" y="5385"/>
                  </a:cubicBezTo>
                  <a:cubicBezTo>
                    <a:pt x="24550" y="3655"/>
                    <a:pt x="25275" y="1870"/>
                    <a:pt x="25847" y="0"/>
                  </a:cubicBezTo>
                  <a:close/>
                </a:path>
              </a:pathLst>
            </a:custGeom>
            <a:solidFill>
              <a:srgbClr val="202735">
                <a:alpha val="23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5" name="Google Shape;1585;p57"/>
            <p:cNvSpPr/>
            <p:nvPr/>
          </p:nvSpPr>
          <p:spPr>
            <a:xfrm rot="-278073">
              <a:off x="2026581" y="3750367"/>
              <a:ext cx="1019056" cy="828574"/>
            </a:xfrm>
            <a:custGeom>
              <a:avLst/>
              <a:gdLst/>
              <a:ahLst/>
              <a:cxnLst/>
              <a:rect l="l" t="t" r="r" b="b"/>
              <a:pathLst>
                <a:path w="26712" h="21719" fill="none" extrusionOk="0">
                  <a:moveTo>
                    <a:pt x="0" y="14647"/>
                  </a:moveTo>
                  <a:cubicBezTo>
                    <a:pt x="1060" y="17018"/>
                    <a:pt x="2957" y="18999"/>
                    <a:pt x="5273" y="20185"/>
                  </a:cubicBezTo>
                  <a:cubicBezTo>
                    <a:pt x="7602" y="21370"/>
                    <a:pt x="10322" y="21719"/>
                    <a:pt x="12861" y="21203"/>
                  </a:cubicBezTo>
                  <a:cubicBezTo>
                    <a:pt x="17255" y="20282"/>
                    <a:pt x="20784" y="16823"/>
                    <a:pt x="22876" y="12848"/>
                  </a:cubicBezTo>
                  <a:cubicBezTo>
                    <a:pt x="24968" y="8872"/>
                    <a:pt x="26028" y="4423"/>
                    <a:pt x="26712" y="1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6" name="Google Shape;1586;p57"/>
            <p:cNvSpPr/>
            <p:nvPr/>
          </p:nvSpPr>
          <p:spPr>
            <a:xfrm rot="-278073">
              <a:off x="2684510" y="3006665"/>
              <a:ext cx="490644" cy="379361"/>
            </a:xfrm>
            <a:custGeom>
              <a:avLst/>
              <a:gdLst/>
              <a:ahLst/>
              <a:cxnLst/>
              <a:rect l="l" t="t" r="r" b="b"/>
              <a:pathLst>
                <a:path w="12861" h="9944" extrusionOk="0">
                  <a:moveTo>
                    <a:pt x="7961" y="1"/>
                  </a:moveTo>
                  <a:cubicBezTo>
                    <a:pt x="7847" y="1"/>
                    <a:pt x="7733" y="16"/>
                    <a:pt x="7630" y="40"/>
                  </a:cubicBezTo>
                  <a:cubicBezTo>
                    <a:pt x="6793" y="249"/>
                    <a:pt x="6096" y="821"/>
                    <a:pt x="5440" y="1365"/>
                  </a:cubicBezTo>
                  <a:cubicBezTo>
                    <a:pt x="3766" y="2746"/>
                    <a:pt x="2079" y="4127"/>
                    <a:pt x="405" y="5494"/>
                  </a:cubicBezTo>
                  <a:lnTo>
                    <a:pt x="0" y="7210"/>
                  </a:lnTo>
                  <a:lnTo>
                    <a:pt x="5315" y="9944"/>
                  </a:lnTo>
                  <a:lnTo>
                    <a:pt x="7770" y="8103"/>
                  </a:lnTo>
                  <a:cubicBezTo>
                    <a:pt x="8732" y="7572"/>
                    <a:pt x="9694" y="7056"/>
                    <a:pt x="10573" y="6443"/>
                  </a:cubicBezTo>
                  <a:cubicBezTo>
                    <a:pt x="10755" y="6317"/>
                    <a:pt x="10950" y="6178"/>
                    <a:pt x="11047" y="6010"/>
                  </a:cubicBezTo>
                  <a:cubicBezTo>
                    <a:pt x="11173" y="5815"/>
                    <a:pt x="11201" y="5564"/>
                    <a:pt x="11089" y="5397"/>
                  </a:cubicBezTo>
                  <a:cubicBezTo>
                    <a:pt x="10977" y="5228"/>
                    <a:pt x="10786" y="5170"/>
                    <a:pt x="10580" y="5170"/>
                  </a:cubicBezTo>
                  <a:cubicBezTo>
                    <a:pt x="10429" y="5170"/>
                    <a:pt x="10269" y="5202"/>
                    <a:pt x="10127" y="5243"/>
                  </a:cubicBezTo>
                  <a:cubicBezTo>
                    <a:pt x="9932" y="5285"/>
                    <a:pt x="9722" y="5355"/>
                    <a:pt x="9527" y="5410"/>
                  </a:cubicBezTo>
                  <a:cubicBezTo>
                    <a:pt x="10545" y="4741"/>
                    <a:pt x="11522" y="4016"/>
                    <a:pt x="12442" y="3221"/>
                  </a:cubicBezTo>
                  <a:cubicBezTo>
                    <a:pt x="12652" y="3039"/>
                    <a:pt x="12861" y="2830"/>
                    <a:pt x="12861" y="2551"/>
                  </a:cubicBezTo>
                  <a:cubicBezTo>
                    <a:pt x="12847" y="2272"/>
                    <a:pt x="12568" y="2049"/>
                    <a:pt x="12289" y="1993"/>
                  </a:cubicBezTo>
                  <a:cubicBezTo>
                    <a:pt x="12234" y="1983"/>
                    <a:pt x="12180" y="1978"/>
                    <a:pt x="12126" y="1978"/>
                  </a:cubicBezTo>
                  <a:cubicBezTo>
                    <a:pt x="11892" y="1978"/>
                    <a:pt x="11665" y="2065"/>
                    <a:pt x="11438" y="2133"/>
                  </a:cubicBezTo>
                  <a:cubicBezTo>
                    <a:pt x="10908" y="2328"/>
                    <a:pt x="10392" y="2523"/>
                    <a:pt x="9890" y="2746"/>
                  </a:cubicBezTo>
                  <a:cubicBezTo>
                    <a:pt x="10071" y="2551"/>
                    <a:pt x="10266" y="2370"/>
                    <a:pt x="10462" y="2188"/>
                  </a:cubicBezTo>
                  <a:cubicBezTo>
                    <a:pt x="10657" y="1993"/>
                    <a:pt x="10838" y="1784"/>
                    <a:pt x="10950" y="1519"/>
                  </a:cubicBezTo>
                  <a:cubicBezTo>
                    <a:pt x="11047" y="1254"/>
                    <a:pt x="11020" y="933"/>
                    <a:pt x="10810" y="752"/>
                  </a:cubicBezTo>
                  <a:cubicBezTo>
                    <a:pt x="10695" y="655"/>
                    <a:pt x="10552" y="618"/>
                    <a:pt x="10398" y="618"/>
                  </a:cubicBezTo>
                  <a:cubicBezTo>
                    <a:pt x="10198" y="618"/>
                    <a:pt x="9982" y="681"/>
                    <a:pt x="9792" y="752"/>
                  </a:cubicBezTo>
                  <a:cubicBezTo>
                    <a:pt x="9095" y="1017"/>
                    <a:pt x="8439" y="1324"/>
                    <a:pt x="7797" y="1700"/>
                  </a:cubicBezTo>
                  <a:cubicBezTo>
                    <a:pt x="7965" y="1505"/>
                    <a:pt x="8146" y="1310"/>
                    <a:pt x="8314" y="1100"/>
                  </a:cubicBezTo>
                  <a:cubicBezTo>
                    <a:pt x="8495" y="891"/>
                    <a:pt x="8676" y="612"/>
                    <a:pt x="8593" y="333"/>
                  </a:cubicBezTo>
                  <a:cubicBezTo>
                    <a:pt x="8504" y="87"/>
                    <a:pt x="8234" y="1"/>
                    <a:pt x="7961" y="1"/>
                  </a:cubicBezTo>
                  <a:close/>
                </a:path>
              </a:pathLst>
            </a:custGeom>
            <a:solidFill>
              <a:srgbClr val="F296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7" name="Google Shape;1587;p57"/>
            <p:cNvSpPr/>
            <p:nvPr/>
          </p:nvSpPr>
          <p:spPr>
            <a:xfrm rot="-278073">
              <a:off x="2578682" y="3087914"/>
              <a:ext cx="427887" cy="638741"/>
            </a:xfrm>
            <a:custGeom>
              <a:avLst/>
              <a:gdLst/>
              <a:ahLst/>
              <a:cxnLst/>
              <a:rect l="l" t="t" r="r" b="b"/>
              <a:pathLst>
                <a:path w="11216" h="16743" extrusionOk="0">
                  <a:moveTo>
                    <a:pt x="1788" y="0"/>
                  </a:moveTo>
                  <a:cubicBezTo>
                    <a:pt x="1727" y="0"/>
                    <a:pt x="1665" y="10"/>
                    <a:pt x="1605" y="33"/>
                  </a:cubicBezTo>
                  <a:cubicBezTo>
                    <a:pt x="1131" y="200"/>
                    <a:pt x="1117" y="856"/>
                    <a:pt x="1187" y="1344"/>
                  </a:cubicBezTo>
                  <a:cubicBezTo>
                    <a:pt x="1745" y="5821"/>
                    <a:pt x="1312" y="10410"/>
                    <a:pt x="1" y="14720"/>
                  </a:cubicBezTo>
                  <a:lnTo>
                    <a:pt x="10658" y="16743"/>
                  </a:lnTo>
                  <a:cubicBezTo>
                    <a:pt x="11216" y="13158"/>
                    <a:pt x="11146" y="9699"/>
                    <a:pt x="10951" y="6282"/>
                  </a:cubicBezTo>
                  <a:lnTo>
                    <a:pt x="9333" y="6254"/>
                  </a:lnTo>
                  <a:cubicBezTo>
                    <a:pt x="8208" y="4680"/>
                    <a:pt x="6294" y="3720"/>
                    <a:pt x="4363" y="3720"/>
                  </a:cubicBezTo>
                  <a:cubicBezTo>
                    <a:pt x="4257" y="3720"/>
                    <a:pt x="4152" y="3723"/>
                    <a:pt x="4046" y="3729"/>
                  </a:cubicBezTo>
                  <a:cubicBezTo>
                    <a:pt x="3865" y="2557"/>
                    <a:pt x="3363" y="1483"/>
                    <a:pt x="2651" y="549"/>
                  </a:cubicBezTo>
                  <a:cubicBezTo>
                    <a:pt x="2429" y="279"/>
                    <a:pt x="2108" y="0"/>
                    <a:pt x="1788" y="0"/>
                  </a:cubicBezTo>
                  <a:close/>
                </a:path>
              </a:pathLst>
            </a:custGeom>
            <a:solidFill>
              <a:srgbClr val="F296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8" name="Google Shape;1588;p57"/>
            <p:cNvSpPr/>
            <p:nvPr/>
          </p:nvSpPr>
          <p:spPr>
            <a:xfrm rot="-278073">
              <a:off x="2575518" y="3086867"/>
              <a:ext cx="356051" cy="565684"/>
            </a:xfrm>
            <a:custGeom>
              <a:avLst/>
              <a:gdLst/>
              <a:ahLst/>
              <a:cxnLst/>
              <a:rect l="l" t="t" r="r" b="b"/>
              <a:pathLst>
                <a:path w="9333" h="14828" fill="none" extrusionOk="0">
                  <a:moveTo>
                    <a:pt x="9333" y="6361"/>
                  </a:moveTo>
                  <a:cubicBezTo>
                    <a:pt x="8147" y="4701"/>
                    <a:pt x="6083" y="3724"/>
                    <a:pt x="4046" y="3836"/>
                  </a:cubicBezTo>
                  <a:cubicBezTo>
                    <a:pt x="3865" y="2664"/>
                    <a:pt x="3363" y="1590"/>
                    <a:pt x="2651" y="656"/>
                  </a:cubicBezTo>
                  <a:cubicBezTo>
                    <a:pt x="2386" y="335"/>
                    <a:pt x="1982" y="0"/>
                    <a:pt x="1605" y="140"/>
                  </a:cubicBezTo>
                  <a:cubicBezTo>
                    <a:pt x="1131" y="307"/>
                    <a:pt x="1117" y="963"/>
                    <a:pt x="1187" y="1451"/>
                  </a:cubicBezTo>
                  <a:cubicBezTo>
                    <a:pt x="1745" y="5928"/>
                    <a:pt x="1312" y="10517"/>
                    <a:pt x="1" y="14827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9" name="Google Shape;1589;p57"/>
            <p:cNvSpPr/>
            <p:nvPr/>
          </p:nvSpPr>
          <p:spPr>
            <a:xfrm rot="-278073">
              <a:off x="2885295" y="3107929"/>
              <a:ext cx="171903" cy="85684"/>
            </a:xfrm>
            <a:custGeom>
              <a:avLst/>
              <a:gdLst/>
              <a:ahLst/>
              <a:cxnLst/>
              <a:rect l="l" t="t" r="r" b="b"/>
              <a:pathLst>
                <a:path w="4506" h="2246" fill="none" extrusionOk="0">
                  <a:moveTo>
                    <a:pt x="0" y="2246"/>
                  </a:moveTo>
                  <a:cubicBezTo>
                    <a:pt x="1353" y="1521"/>
                    <a:pt x="3083" y="614"/>
                    <a:pt x="4506" y="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0" name="Google Shape;1590;p57"/>
            <p:cNvSpPr/>
            <p:nvPr/>
          </p:nvSpPr>
          <p:spPr>
            <a:xfrm rot="-278073">
              <a:off x="2834723" y="3073257"/>
              <a:ext cx="141040" cy="93696"/>
            </a:xfrm>
            <a:custGeom>
              <a:avLst/>
              <a:gdLst/>
              <a:ahLst/>
              <a:cxnLst/>
              <a:rect l="l" t="t" r="r" b="b"/>
              <a:pathLst>
                <a:path w="3697" h="2456" fill="none" extrusionOk="0">
                  <a:moveTo>
                    <a:pt x="0" y="2455"/>
                  </a:moveTo>
                  <a:cubicBezTo>
                    <a:pt x="1186" y="1604"/>
                    <a:pt x="2413" y="712"/>
                    <a:pt x="3696" y="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1" name="Google Shape;1591;p57"/>
            <p:cNvSpPr/>
            <p:nvPr/>
          </p:nvSpPr>
          <p:spPr>
            <a:xfrm rot="-278073">
              <a:off x="2787831" y="3000805"/>
              <a:ext cx="384244" cy="310806"/>
            </a:xfrm>
            <a:custGeom>
              <a:avLst/>
              <a:gdLst/>
              <a:ahLst/>
              <a:cxnLst/>
              <a:rect l="l" t="t" r="r" b="b"/>
              <a:pathLst>
                <a:path w="10072" h="8147" fill="none" extrusionOk="0">
                  <a:moveTo>
                    <a:pt x="1" y="3571"/>
                  </a:moveTo>
                  <a:cubicBezTo>
                    <a:pt x="894" y="2860"/>
                    <a:pt x="1758" y="2121"/>
                    <a:pt x="2651" y="1409"/>
                  </a:cubicBezTo>
                  <a:cubicBezTo>
                    <a:pt x="3307" y="865"/>
                    <a:pt x="4004" y="293"/>
                    <a:pt x="4841" y="84"/>
                  </a:cubicBezTo>
                  <a:cubicBezTo>
                    <a:pt x="5190" y="1"/>
                    <a:pt x="5678" y="28"/>
                    <a:pt x="5804" y="377"/>
                  </a:cubicBezTo>
                  <a:cubicBezTo>
                    <a:pt x="5887" y="656"/>
                    <a:pt x="5706" y="935"/>
                    <a:pt x="5525" y="1144"/>
                  </a:cubicBezTo>
                  <a:cubicBezTo>
                    <a:pt x="5357" y="1354"/>
                    <a:pt x="5176" y="1549"/>
                    <a:pt x="5008" y="1744"/>
                  </a:cubicBezTo>
                  <a:lnTo>
                    <a:pt x="5008" y="1744"/>
                  </a:lnTo>
                  <a:cubicBezTo>
                    <a:pt x="5650" y="1381"/>
                    <a:pt x="6306" y="1061"/>
                    <a:pt x="7003" y="796"/>
                  </a:cubicBezTo>
                  <a:cubicBezTo>
                    <a:pt x="7338" y="684"/>
                    <a:pt x="7756" y="572"/>
                    <a:pt x="8021" y="796"/>
                  </a:cubicBezTo>
                  <a:cubicBezTo>
                    <a:pt x="8231" y="977"/>
                    <a:pt x="8258" y="1312"/>
                    <a:pt x="8161" y="1563"/>
                  </a:cubicBezTo>
                  <a:cubicBezTo>
                    <a:pt x="8049" y="1828"/>
                    <a:pt x="7868" y="2037"/>
                    <a:pt x="7673" y="2232"/>
                  </a:cubicBezTo>
                  <a:cubicBezTo>
                    <a:pt x="7477" y="2428"/>
                    <a:pt x="7282" y="2595"/>
                    <a:pt x="7101" y="2790"/>
                  </a:cubicBezTo>
                  <a:cubicBezTo>
                    <a:pt x="7603" y="2567"/>
                    <a:pt x="8119" y="2372"/>
                    <a:pt x="8649" y="2177"/>
                  </a:cubicBezTo>
                  <a:cubicBezTo>
                    <a:pt x="8928" y="2093"/>
                    <a:pt x="9207" y="1981"/>
                    <a:pt x="9500" y="2037"/>
                  </a:cubicBezTo>
                  <a:cubicBezTo>
                    <a:pt x="9779" y="2093"/>
                    <a:pt x="10058" y="2316"/>
                    <a:pt x="10072" y="2595"/>
                  </a:cubicBezTo>
                  <a:cubicBezTo>
                    <a:pt x="10072" y="2874"/>
                    <a:pt x="9863" y="3083"/>
                    <a:pt x="9653" y="3265"/>
                  </a:cubicBezTo>
                  <a:cubicBezTo>
                    <a:pt x="8733" y="4060"/>
                    <a:pt x="7756" y="4799"/>
                    <a:pt x="6738" y="5454"/>
                  </a:cubicBezTo>
                  <a:cubicBezTo>
                    <a:pt x="6933" y="5399"/>
                    <a:pt x="7143" y="5329"/>
                    <a:pt x="7338" y="5287"/>
                  </a:cubicBezTo>
                  <a:cubicBezTo>
                    <a:pt x="7673" y="5189"/>
                    <a:pt x="8105" y="5148"/>
                    <a:pt x="8300" y="5441"/>
                  </a:cubicBezTo>
                  <a:cubicBezTo>
                    <a:pt x="8412" y="5608"/>
                    <a:pt x="8384" y="5859"/>
                    <a:pt x="8258" y="6054"/>
                  </a:cubicBezTo>
                  <a:cubicBezTo>
                    <a:pt x="8161" y="6222"/>
                    <a:pt x="7966" y="6361"/>
                    <a:pt x="7784" y="6487"/>
                  </a:cubicBezTo>
                  <a:cubicBezTo>
                    <a:pt x="6905" y="7100"/>
                    <a:pt x="5943" y="7616"/>
                    <a:pt x="4981" y="8147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2" name="Google Shape;1592;p57"/>
            <p:cNvSpPr/>
            <p:nvPr/>
          </p:nvSpPr>
          <p:spPr>
            <a:xfrm rot="-278073">
              <a:off x="2819537" y="3158179"/>
              <a:ext cx="132532" cy="129328"/>
            </a:xfrm>
            <a:custGeom>
              <a:avLst/>
              <a:gdLst/>
              <a:ahLst/>
              <a:cxnLst/>
              <a:rect l="l" t="t" r="r" b="b"/>
              <a:pathLst>
                <a:path w="3474" h="3390" fill="none" extrusionOk="0">
                  <a:moveTo>
                    <a:pt x="0" y="0"/>
                  </a:moveTo>
                  <a:cubicBezTo>
                    <a:pt x="1214" y="530"/>
                    <a:pt x="2846" y="1534"/>
                    <a:pt x="3474" y="339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3" name="Google Shape;1593;p57"/>
            <p:cNvSpPr/>
            <p:nvPr/>
          </p:nvSpPr>
          <p:spPr>
            <a:xfrm rot="-278073">
              <a:off x="2569250" y="3612714"/>
              <a:ext cx="481602" cy="196509"/>
            </a:xfrm>
            <a:custGeom>
              <a:avLst/>
              <a:gdLst/>
              <a:ahLst/>
              <a:cxnLst/>
              <a:rect l="l" t="t" r="r" b="b"/>
              <a:pathLst>
                <a:path w="12624" h="5151" extrusionOk="0">
                  <a:moveTo>
                    <a:pt x="1951" y="0"/>
                  </a:moveTo>
                  <a:cubicBezTo>
                    <a:pt x="1650" y="0"/>
                    <a:pt x="1348" y="7"/>
                    <a:pt x="1046" y="19"/>
                  </a:cubicBezTo>
                  <a:cubicBezTo>
                    <a:pt x="544" y="47"/>
                    <a:pt x="126" y="423"/>
                    <a:pt x="70" y="953"/>
                  </a:cubicBezTo>
                  <a:cubicBezTo>
                    <a:pt x="70" y="995"/>
                    <a:pt x="56" y="1065"/>
                    <a:pt x="56" y="1121"/>
                  </a:cubicBezTo>
                  <a:cubicBezTo>
                    <a:pt x="0" y="1651"/>
                    <a:pt x="363" y="2097"/>
                    <a:pt x="865" y="2209"/>
                  </a:cubicBezTo>
                  <a:cubicBezTo>
                    <a:pt x="4310" y="2864"/>
                    <a:pt x="7686" y="3841"/>
                    <a:pt x="10964" y="5082"/>
                  </a:cubicBezTo>
                  <a:cubicBezTo>
                    <a:pt x="11088" y="5128"/>
                    <a:pt x="11213" y="5150"/>
                    <a:pt x="11336" y="5150"/>
                  </a:cubicBezTo>
                  <a:cubicBezTo>
                    <a:pt x="11807" y="5150"/>
                    <a:pt x="12231" y="4830"/>
                    <a:pt x="12331" y="4343"/>
                  </a:cubicBezTo>
                  <a:lnTo>
                    <a:pt x="12526" y="3367"/>
                  </a:lnTo>
                  <a:cubicBezTo>
                    <a:pt x="12624" y="2920"/>
                    <a:pt x="12401" y="2446"/>
                    <a:pt x="11982" y="2251"/>
                  </a:cubicBezTo>
                  <a:cubicBezTo>
                    <a:pt x="8839" y="801"/>
                    <a:pt x="5402" y="0"/>
                    <a:pt x="1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4" name="Google Shape;1594;p57"/>
            <p:cNvSpPr/>
            <p:nvPr/>
          </p:nvSpPr>
          <p:spPr>
            <a:xfrm rot="-278073">
              <a:off x="2569281" y="3607562"/>
              <a:ext cx="481602" cy="207573"/>
            </a:xfrm>
            <a:custGeom>
              <a:avLst/>
              <a:gdLst/>
              <a:ahLst/>
              <a:cxnLst/>
              <a:rect l="l" t="t" r="r" b="b"/>
              <a:pathLst>
                <a:path w="12624" h="5441" fill="none" extrusionOk="0">
                  <a:moveTo>
                    <a:pt x="11982" y="2386"/>
                  </a:moveTo>
                  <a:cubicBezTo>
                    <a:pt x="8565" y="809"/>
                    <a:pt x="4799" y="0"/>
                    <a:pt x="1046" y="154"/>
                  </a:cubicBezTo>
                  <a:cubicBezTo>
                    <a:pt x="544" y="182"/>
                    <a:pt x="126" y="558"/>
                    <a:pt x="70" y="1088"/>
                  </a:cubicBezTo>
                  <a:cubicBezTo>
                    <a:pt x="70" y="1130"/>
                    <a:pt x="56" y="1200"/>
                    <a:pt x="56" y="1256"/>
                  </a:cubicBezTo>
                  <a:cubicBezTo>
                    <a:pt x="0" y="1786"/>
                    <a:pt x="363" y="2232"/>
                    <a:pt x="865" y="2344"/>
                  </a:cubicBezTo>
                  <a:cubicBezTo>
                    <a:pt x="4310" y="2999"/>
                    <a:pt x="7686" y="3976"/>
                    <a:pt x="10964" y="5217"/>
                  </a:cubicBezTo>
                  <a:cubicBezTo>
                    <a:pt x="11564" y="5440"/>
                    <a:pt x="12205" y="5092"/>
                    <a:pt x="12331" y="4478"/>
                  </a:cubicBezTo>
                  <a:lnTo>
                    <a:pt x="12526" y="3502"/>
                  </a:lnTo>
                  <a:cubicBezTo>
                    <a:pt x="12624" y="3055"/>
                    <a:pt x="12401" y="2581"/>
                    <a:pt x="11982" y="2386"/>
                  </a:cubicBezTo>
                  <a:close/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5" name="Google Shape;1595;p57"/>
            <p:cNvSpPr/>
            <p:nvPr/>
          </p:nvSpPr>
          <p:spPr>
            <a:xfrm rot="-278073">
              <a:off x="387172" y="3338488"/>
              <a:ext cx="629585" cy="1159065"/>
            </a:xfrm>
            <a:custGeom>
              <a:avLst/>
              <a:gdLst/>
              <a:ahLst/>
              <a:cxnLst/>
              <a:rect l="l" t="t" r="r" b="b"/>
              <a:pathLst>
                <a:path w="16503" h="30382" extrusionOk="0">
                  <a:moveTo>
                    <a:pt x="11885" y="1"/>
                  </a:moveTo>
                  <a:cubicBezTo>
                    <a:pt x="7366" y="2930"/>
                    <a:pt x="3655" y="7226"/>
                    <a:pt x="1870" y="12318"/>
                  </a:cubicBezTo>
                  <a:cubicBezTo>
                    <a:pt x="1" y="17674"/>
                    <a:pt x="419" y="23881"/>
                    <a:pt x="3474" y="28665"/>
                  </a:cubicBezTo>
                  <a:cubicBezTo>
                    <a:pt x="3839" y="29213"/>
                    <a:pt x="4241" y="29773"/>
                    <a:pt x="4690" y="30265"/>
                  </a:cubicBezTo>
                  <a:lnTo>
                    <a:pt x="4690" y="30265"/>
                  </a:lnTo>
                  <a:cubicBezTo>
                    <a:pt x="5777" y="29443"/>
                    <a:pt x="12229" y="24319"/>
                    <a:pt x="14270" y="17060"/>
                  </a:cubicBezTo>
                  <a:cubicBezTo>
                    <a:pt x="16502" y="9137"/>
                    <a:pt x="11885" y="1"/>
                    <a:pt x="11885" y="1"/>
                  </a:cubicBezTo>
                  <a:close/>
                  <a:moveTo>
                    <a:pt x="4690" y="30265"/>
                  </a:moveTo>
                  <a:cubicBezTo>
                    <a:pt x="4589" y="30342"/>
                    <a:pt x="4534" y="30381"/>
                    <a:pt x="4534" y="30381"/>
                  </a:cubicBezTo>
                  <a:lnTo>
                    <a:pt x="4785" y="30367"/>
                  </a:lnTo>
                  <a:cubicBezTo>
                    <a:pt x="4753" y="30333"/>
                    <a:pt x="4722" y="30299"/>
                    <a:pt x="4690" y="302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6" name="Google Shape;1596;p57"/>
            <p:cNvSpPr/>
            <p:nvPr/>
          </p:nvSpPr>
          <p:spPr>
            <a:xfrm rot="-278073">
              <a:off x="606698" y="4502462"/>
              <a:ext cx="10148" cy="3777"/>
            </a:xfrm>
            <a:custGeom>
              <a:avLst/>
              <a:gdLst/>
              <a:ahLst/>
              <a:cxnLst/>
              <a:rect l="l" t="t" r="r" b="b"/>
              <a:pathLst>
                <a:path w="266" h="99" extrusionOk="0">
                  <a:moveTo>
                    <a:pt x="154" y="0"/>
                  </a:moveTo>
                  <a:cubicBezTo>
                    <a:pt x="70" y="70"/>
                    <a:pt x="0" y="98"/>
                    <a:pt x="0" y="98"/>
                  </a:cubicBezTo>
                  <a:lnTo>
                    <a:pt x="265" y="9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3F31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7" name="Google Shape;1597;p57"/>
            <p:cNvSpPr/>
            <p:nvPr/>
          </p:nvSpPr>
          <p:spPr>
            <a:xfrm rot="-278073">
              <a:off x="470707" y="4236006"/>
              <a:ext cx="281011" cy="266094"/>
            </a:xfrm>
            <a:custGeom>
              <a:avLst/>
              <a:gdLst/>
              <a:ahLst/>
              <a:cxnLst/>
              <a:rect l="l" t="t" r="r" b="b"/>
              <a:pathLst>
                <a:path w="7366" h="6975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897"/>
                    <a:pt x="1172" y="3710"/>
                    <a:pt x="2232" y="5370"/>
                  </a:cubicBezTo>
                  <a:cubicBezTo>
                    <a:pt x="2595" y="5928"/>
                    <a:pt x="2999" y="6458"/>
                    <a:pt x="3446" y="6974"/>
                  </a:cubicBezTo>
                  <a:cubicBezTo>
                    <a:pt x="3920" y="6598"/>
                    <a:pt x="5552" y="5315"/>
                    <a:pt x="7365" y="3348"/>
                  </a:cubicBezTo>
                  <a:cubicBezTo>
                    <a:pt x="4032" y="3041"/>
                    <a:pt x="1507" y="1325"/>
                    <a:pt x="0" y="0"/>
                  </a:cubicBezTo>
                  <a:close/>
                </a:path>
              </a:pathLst>
            </a:custGeom>
            <a:solidFill>
              <a:srgbClr val="202735">
                <a:alpha val="23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8" name="Google Shape;1598;p57"/>
            <p:cNvSpPr/>
            <p:nvPr/>
          </p:nvSpPr>
          <p:spPr>
            <a:xfrm rot="-278073">
              <a:off x="741919" y="3091442"/>
              <a:ext cx="1487344" cy="2216538"/>
            </a:xfrm>
            <a:custGeom>
              <a:avLst/>
              <a:gdLst/>
              <a:ahLst/>
              <a:cxnLst/>
              <a:rect l="l" t="t" r="r" b="b"/>
              <a:pathLst>
                <a:path w="38987" h="58101" extrusionOk="0">
                  <a:moveTo>
                    <a:pt x="31998" y="1"/>
                  </a:moveTo>
                  <a:lnTo>
                    <a:pt x="19751" y="6822"/>
                  </a:lnTo>
                  <a:lnTo>
                    <a:pt x="7811" y="2414"/>
                  </a:lnTo>
                  <a:cubicBezTo>
                    <a:pt x="6472" y="2986"/>
                    <a:pt x="5161" y="3655"/>
                    <a:pt x="3920" y="4395"/>
                  </a:cubicBezTo>
                  <a:cubicBezTo>
                    <a:pt x="3697" y="4534"/>
                    <a:pt x="3473" y="4674"/>
                    <a:pt x="3250" y="4841"/>
                  </a:cubicBezTo>
                  <a:cubicBezTo>
                    <a:pt x="3501" y="9263"/>
                    <a:pt x="3529" y="13698"/>
                    <a:pt x="3320" y="18120"/>
                  </a:cubicBezTo>
                  <a:cubicBezTo>
                    <a:pt x="2511" y="29711"/>
                    <a:pt x="1381" y="41107"/>
                    <a:pt x="0" y="52434"/>
                  </a:cubicBezTo>
                  <a:cubicBezTo>
                    <a:pt x="7756" y="55977"/>
                    <a:pt x="16320" y="57888"/>
                    <a:pt x="24857" y="58083"/>
                  </a:cubicBezTo>
                  <a:cubicBezTo>
                    <a:pt x="25358" y="58095"/>
                    <a:pt x="25859" y="58101"/>
                    <a:pt x="26361" y="58101"/>
                  </a:cubicBezTo>
                  <a:cubicBezTo>
                    <a:pt x="30580" y="58101"/>
                    <a:pt x="34815" y="57674"/>
                    <a:pt x="38917" y="56702"/>
                  </a:cubicBezTo>
                  <a:cubicBezTo>
                    <a:pt x="38987" y="42251"/>
                    <a:pt x="37717" y="27759"/>
                    <a:pt x="34983" y="13252"/>
                  </a:cubicBezTo>
                  <a:cubicBezTo>
                    <a:pt x="34467" y="9026"/>
                    <a:pt x="34244" y="4743"/>
                    <a:pt x="34314" y="517"/>
                  </a:cubicBezTo>
                  <a:cubicBezTo>
                    <a:pt x="33560" y="280"/>
                    <a:pt x="32779" y="126"/>
                    <a:pt x="31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9" name="Google Shape;1599;p57"/>
            <p:cNvSpPr/>
            <p:nvPr/>
          </p:nvSpPr>
          <p:spPr>
            <a:xfrm rot="-278073">
              <a:off x="762768" y="3836452"/>
              <a:ext cx="126123" cy="1309070"/>
            </a:xfrm>
            <a:custGeom>
              <a:avLst/>
              <a:gdLst/>
              <a:ahLst/>
              <a:cxnLst/>
              <a:rect l="l" t="t" r="r" b="b"/>
              <a:pathLst>
                <a:path w="3306" h="34314" fill="none" extrusionOk="0">
                  <a:moveTo>
                    <a:pt x="3306" y="0"/>
                  </a:moveTo>
                  <a:cubicBezTo>
                    <a:pt x="2511" y="11591"/>
                    <a:pt x="1381" y="22973"/>
                    <a:pt x="0" y="34314"/>
                  </a:cubicBezTo>
                </a:path>
              </a:pathLst>
            </a:custGeom>
            <a:noFill/>
            <a:ln w="4175" cap="rnd" cmpd="sng">
              <a:solidFill>
                <a:srgbClr val="2F28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0" name="Google Shape;1600;p57"/>
            <p:cNvSpPr/>
            <p:nvPr/>
          </p:nvSpPr>
          <p:spPr>
            <a:xfrm rot="-278073">
              <a:off x="2092526" y="3541278"/>
              <a:ext cx="152752" cy="1657606"/>
            </a:xfrm>
            <a:custGeom>
              <a:avLst/>
              <a:gdLst/>
              <a:ahLst/>
              <a:cxnLst/>
              <a:rect l="l" t="t" r="r" b="b"/>
              <a:pathLst>
                <a:path w="4004" h="43450" fill="none" extrusionOk="0">
                  <a:moveTo>
                    <a:pt x="3934" y="43450"/>
                  </a:moveTo>
                  <a:cubicBezTo>
                    <a:pt x="4004" y="28999"/>
                    <a:pt x="2734" y="14507"/>
                    <a:pt x="0" y="0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1" name="Google Shape;1601;p57"/>
            <p:cNvSpPr/>
            <p:nvPr/>
          </p:nvSpPr>
          <p:spPr>
            <a:xfrm rot="-278073">
              <a:off x="968450" y="3087224"/>
              <a:ext cx="922232" cy="447496"/>
            </a:xfrm>
            <a:custGeom>
              <a:avLst/>
              <a:gdLst/>
              <a:ahLst/>
              <a:cxnLst/>
              <a:rect l="l" t="t" r="r" b="b"/>
              <a:pathLst>
                <a:path w="24174" h="11730" extrusionOk="0">
                  <a:moveTo>
                    <a:pt x="22806" y="0"/>
                  </a:moveTo>
                  <a:lnTo>
                    <a:pt x="14842" y="6668"/>
                  </a:lnTo>
                  <a:lnTo>
                    <a:pt x="1074" y="2148"/>
                  </a:lnTo>
                  <a:cubicBezTo>
                    <a:pt x="698" y="2288"/>
                    <a:pt x="349" y="2427"/>
                    <a:pt x="0" y="2567"/>
                  </a:cubicBezTo>
                  <a:cubicBezTo>
                    <a:pt x="1284" y="4868"/>
                    <a:pt x="2790" y="7044"/>
                    <a:pt x="4785" y="8732"/>
                  </a:cubicBezTo>
                  <a:cubicBezTo>
                    <a:pt x="6892" y="10523"/>
                    <a:pt x="9571" y="11730"/>
                    <a:pt x="12317" y="11730"/>
                  </a:cubicBezTo>
                  <a:cubicBezTo>
                    <a:pt x="12480" y="11730"/>
                    <a:pt x="12642" y="11726"/>
                    <a:pt x="12805" y="11717"/>
                  </a:cubicBezTo>
                  <a:cubicBezTo>
                    <a:pt x="15874" y="11550"/>
                    <a:pt x="18719" y="9806"/>
                    <a:pt x="20672" y="7435"/>
                  </a:cubicBezTo>
                  <a:cubicBezTo>
                    <a:pt x="22388" y="5343"/>
                    <a:pt x="23476" y="2804"/>
                    <a:pt x="24173" y="168"/>
                  </a:cubicBezTo>
                  <a:cubicBezTo>
                    <a:pt x="23713" y="84"/>
                    <a:pt x="23267" y="42"/>
                    <a:pt x="22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2" name="Google Shape;1602;p57"/>
            <p:cNvSpPr/>
            <p:nvPr/>
          </p:nvSpPr>
          <p:spPr>
            <a:xfrm rot="-278073">
              <a:off x="1005259" y="3075484"/>
              <a:ext cx="830711" cy="408278"/>
            </a:xfrm>
            <a:custGeom>
              <a:avLst/>
              <a:gdLst/>
              <a:ahLst/>
              <a:cxnLst/>
              <a:rect l="l" t="t" r="r" b="b"/>
              <a:pathLst>
                <a:path w="21775" h="10702" extrusionOk="0">
                  <a:moveTo>
                    <a:pt x="14458" y="1"/>
                  </a:moveTo>
                  <a:cubicBezTo>
                    <a:pt x="13295" y="1"/>
                    <a:pt x="12171" y="21"/>
                    <a:pt x="11173" y="59"/>
                  </a:cubicBezTo>
                  <a:cubicBezTo>
                    <a:pt x="7365" y="324"/>
                    <a:pt x="3557" y="1092"/>
                    <a:pt x="0" y="2458"/>
                  </a:cubicBezTo>
                  <a:cubicBezTo>
                    <a:pt x="1061" y="4425"/>
                    <a:pt x="2358" y="6294"/>
                    <a:pt x="4032" y="7773"/>
                  </a:cubicBezTo>
                  <a:cubicBezTo>
                    <a:pt x="5845" y="9377"/>
                    <a:pt x="8133" y="10521"/>
                    <a:pt x="10546" y="10688"/>
                  </a:cubicBezTo>
                  <a:cubicBezTo>
                    <a:pt x="10708" y="10697"/>
                    <a:pt x="10870" y="10702"/>
                    <a:pt x="11032" y="10702"/>
                  </a:cubicBezTo>
                  <a:cubicBezTo>
                    <a:pt x="13850" y="10702"/>
                    <a:pt x="16612" y="9342"/>
                    <a:pt x="18524" y="7271"/>
                  </a:cubicBezTo>
                  <a:cubicBezTo>
                    <a:pt x="20282" y="5346"/>
                    <a:pt x="21342" y="2877"/>
                    <a:pt x="21774" y="310"/>
                  </a:cubicBezTo>
                  <a:cubicBezTo>
                    <a:pt x="21523" y="269"/>
                    <a:pt x="21230" y="255"/>
                    <a:pt x="20979" y="241"/>
                  </a:cubicBezTo>
                  <a:cubicBezTo>
                    <a:pt x="19071" y="76"/>
                    <a:pt x="16692" y="1"/>
                    <a:pt x="14458" y="1"/>
                  </a:cubicBezTo>
                  <a:close/>
                </a:path>
              </a:pathLst>
            </a:custGeom>
            <a:solidFill>
              <a:srgbClr val="F296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3" name="Google Shape;1603;p57"/>
            <p:cNvSpPr/>
            <p:nvPr/>
          </p:nvSpPr>
          <p:spPr>
            <a:xfrm rot="-278073">
              <a:off x="765602" y="3092392"/>
              <a:ext cx="936576" cy="1556776"/>
            </a:xfrm>
            <a:custGeom>
              <a:avLst/>
              <a:gdLst/>
              <a:ahLst/>
              <a:cxnLst/>
              <a:rect l="l" t="t" r="r" b="b"/>
              <a:pathLst>
                <a:path w="24550" h="40807" extrusionOk="0">
                  <a:moveTo>
                    <a:pt x="22009" y="0"/>
                  </a:moveTo>
                  <a:cubicBezTo>
                    <a:pt x="20839" y="0"/>
                    <a:pt x="19711" y="22"/>
                    <a:pt x="18719" y="62"/>
                  </a:cubicBezTo>
                  <a:cubicBezTo>
                    <a:pt x="17785" y="132"/>
                    <a:pt x="16850" y="216"/>
                    <a:pt x="15930" y="341"/>
                  </a:cubicBezTo>
                  <a:lnTo>
                    <a:pt x="1367" y="26272"/>
                  </a:lnTo>
                  <a:cubicBezTo>
                    <a:pt x="963" y="31154"/>
                    <a:pt x="516" y="35994"/>
                    <a:pt x="0" y="40806"/>
                  </a:cubicBezTo>
                  <a:cubicBezTo>
                    <a:pt x="2274" y="40639"/>
                    <a:pt x="6877" y="39649"/>
                    <a:pt x="10420" y="34794"/>
                  </a:cubicBezTo>
                  <a:cubicBezTo>
                    <a:pt x="15274" y="28127"/>
                    <a:pt x="18552" y="6395"/>
                    <a:pt x="18552" y="6395"/>
                  </a:cubicBezTo>
                  <a:cubicBezTo>
                    <a:pt x="18552" y="6395"/>
                    <a:pt x="23280" y="6060"/>
                    <a:pt x="24550" y="34"/>
                  </a:cubicBezTo>
                  <a:cubicBezTo>
                    <a:pt x="23705" y="11"/>
                    <a:pt x="22847" y="0"/>
                    <a:pt x="22009" y="0"/>
                  </a:cubicBezTo>
                  <a:close/>
                </a:path>
              </a:pathLst>
            </a:custGeom>
            <a:solidFill>
              <a:srgbClr val="202735">
                <a:alpha val="23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4" name="Google Shape;1604;p57"/>
            <p:cNvSpPr/>
            <p:nvPr/>
          </p:nvSpPr>
          <p:spPr>
            <a:xfrm rot="-278073">
              <a:off x="575970" y="3416022"/>
              <a:ext cx="788670" cy="1136977"/>
            </a:xfrm>
            <a:custGeom>
              <a:avLst/>
              <a:gdLst/>
              <a:ahLst/>
              <a:cxnLst/>
              <a:rect l="l" t="t" r="r" b="b"/>
              <a:pathLst>
                <a:path w="20673" h="29803" extrusionOk="0">
                  <a:moveTo>
                    <a:pt x="10964" y="0"/>
                  </a:moveTo>
                  <a:cubicBezTo>
                    <a:pt x="6807" y="6054"/>
                    <a:pt x="3599" y="12722"/>
                    <a:pt x="1535" y="19752"/>
                  </a:cubicBezTo>
                  <a:lnTo>
                    <a:pt x="0" y="27772"/>
                  </a:lnTo>
                  <a:cubicBezTo>
                    <a:pt x="642" y="28456"/>
                    <a:pt x="1395" y="29027"/>
                    <a:pt x="2260" y="29390"/>
                  </a:cubicBezTo>
                  <a:cubicBezTo>
                    <a:pt x="2961" y="29675"/>
                    <a:pt x="3701" y="29803"/>
                    <a:pt x="4449" y="29803"/>
                  </a:cubicBezTo>
                  <a:cubicBezTo>
                    <a:pt x="5860" y="29803"/>
                    <a:pt x="7297" y="29348"/>
                    <a:pt x="8537" y="28637"/>
                  </a:cubicBezTo>
                  <a:cubicBezTo>
                    <a:pt x="12721" y="26294"/>
                    <a:pt x="14995" y="21621"/>
                    <a:pt x="16767" y="17157"/>
                  </a:cubicBezTo>
                  <a:cubicBezTo>
                    <a:pt x="18217" y="13517"/>
                    <a:pt x="19528" y="9806"/>
                    <a:pt x="20672" y="6068"/>
                  </a:cubicBezTo>
                  <a:cubicBezTo>
                    <a:pt x="17436" y="3683"/>
                    <a:pt x="13489" y="1381"/>
                    <a:pt x="10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5" name="Google Shape;1605;p57"/>
            <p:cNvSpPr/>
            <p:nvPr/>
          </p:nvSpPr>
          <p:spPr>
            <a:xfrm rot="-278073">
              <a:off x="600291" y="4003703"/>
              <a:ext cx="667315" cy="553247"/>
            </a:xfrm>
            <a:custGeom>
              <a:avLst/>
              <a:gdLst/>
              <a:ahLst/>
              <a:cxnLst/>
              <a:rect l="l" t="t" r="r" b="b"/>
              <a:pathLst>
                <a:path w="17492" h="14502" extrusionOk="0">
                  <a:moveTo>
                    <a:pt x="17492" y="0"/>
                  </a:moveTo>
                  <a:lnTo>
                    <a:pt x="17492" y="0"/>
                  </a:lnTo>
                  <a:cubicBezTo>
                    <a:pt x="14897" y="3682"/>
                    <a:pt x="11480" y="7435"/>
                    <a:pt x="7728" y="8397"/>
                  </a:cubicBezTo>
                  <a:cubicBezTo>
                    <a:pt x="6689" y="8657"/>
                    <a:pt x="5704" y="8770"/>
                    <a:pt x="4777" y="8770"/>
                  </a:cubicBezTo>
                  <a:cubicBezTo>
                    <a:pt x="3316" y="8770"/>
                    <a:pt x="1998" y="8489"/>
                    <a:pt x="837" y="8062"/>
                  </a:cubicBezTo>
                  <a:lnTo>
                    <a:pt x="0" y="12470"/>
                  </a:lnTo>
                  <a:cubicBezTo>
                    <a:pt x="642" y="13154"/>
                    <a:pt x="1395" y="13725"/>
                    <a:pt x="2274" y="14088"/>
                  </a:cubicBezTo>
                  <a:cubicBezTo>
                    <a:pt x="2976" y="14374"/>
                    <a:pt x="3717" y="14502"/>
                    <a:pt x="4465" y="14502"/>
                  </a:cubicBezTo>
                  <a:cubicBezTo>
                    <a:pt x="5871" y="14502"/>
                    <a:pt x="7303" y="14050"/>
                    <a:pt x="8551" y="13349"/>
                  </a:cubicBezTo>
                  <a:cubicBezTo>
                    <a:pt x="12735" y="10992"/>
                    <a:pt x="14995" y="6319"/>
                    <a:pt x="16780" y="1855"/>
                  </a:cubicBezTo>
                  <a:cubicBezTo>
                    <a:pt x="17018" y="1241"/>
                    <a:pt x="17241" y="614"/>
                    <a:pt x="17492" y="0"/>
                  </a:cubicBezTo>
                  <a:close/>
                </a:path>
              </a:pathLst>
            </a:custGeom>
            <a:solidFill>
              <a:srgbClr val="202735">
                <a:alpha val="23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6" name="Google Shape;1606;p57"/>
            <p:cNvSpPr/>
            <p:nvPr/>
          </p:nvSpPr>
          <p:spPr>
            <a:xfrm rot="-278073">
              <a:off x="576582" y="3415463"/>
              <a:ext cx="788670" cy="1153190"/>
            </a:xfrm>
            <a:custGeom>
              <a:avLst/>
              <a:gdLst/>
              <a:ahLst/>
              <a:cxnLst/>
              <a:rect l="l" t="t" r="r" b="b"/>
              <a:pathLst>
                <a:path w="20673" h="30228" fill="none" extrusionOk="0">
                  <a:moveTo>
                    <a:pt x="0" y="27786"/>
                  </a:moveTo>
                  <a:cubicBezTo>
                    <a:pt x="642" y="28470"/>
                    <a:pt x="1395" y="29041"/>
                    <a:pt x="2260" y="29404"/>
                  </a:cubicBezTo>
                  <a:cubicBezTo>
                    <a:pt x="4283" y="30227"/>
                    <a:pt x="6640" y="29739"/>
                    <a:pt x="8537" y="28665"/>
                  </a:cubicBezTo>
                  <a:cubicBezTo>
                    <a:pt x="12721" y="26308"/>
                    <a:pt x="14995" y="21635"/>
                    <a:pt x="16767" y="17171"/>
                  </a:cubicBezTo>
                  <a:cubicBezTo>
                    <a:pt x="18217" y="13531"/>
                    <a:pt x="19528" y="9834"/>
                    <a:pt x="20672" y="6082"/>
                  </a:cubicBezTo>
                  <a:cubicBezTo>
                    <a:pt x="17450" y="3697"/>
                    <a:pt x="13517" y="1395"/>
                    <a:pt x="10978" y="0"/>
                  </a:cubicBezTo>
                  <a:cubicBezTo>
                    <a:pt x="6835" y="6040"/>
                    <a:pt x="3627" y="12722"/>
                    <a:pt x="1549" y="19752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7" name="Google Shape;1607;p57"/>
            <p:cNvSpPr/>
            <p:nvPr/>
          </p:nvSpPr>
          <p:spPr>
            <a:xfrm rot="-278073">
              <a:off x="929624" y="2711323"/>
              <a:ext cx="757806" cy="907239"/>
            </a:xfrm>
            <a:custGeom>
              <a:avLst/>
              <a:gdLst/>
              <a:ahLst/>
              <a:cxnLst/>
              <a:rect l="l" t="t" r="r" b="b"/>
              <a:pathLst>
                <a:path w="19864" h="23781" extrusionOk="0">
                  <a:moveTo>
                    <a:pt x="19092" y="0"/>
                  </a:moveTo>
                  <a:cubicBezTo>
                    <a:pt x="18843" y="0"/>
                    <a:pt x="18564" y="94"/>
                    <a:pt x="18343" y="208"/>
                  </a:cubicBezTo>
                  <a:cubicBezTo>
                    <a:pt x="15679" y="1603"/>
                    <a:pt x="13559" y="4002"/>
                    <a:pt x="10658" y="4811"/>
                  </a:cubicBezTo>
                  <a:cubicBezTo>
                    <a:pt x="10239" y="3765"/>
                    <a:pt x="9821" y="2760"/>
                    <a:pt x="9263" y="1840"/>
                  </a:cubicBezTo>
                  <a:cubicBezTo>
                    <a:pt x="9070" y="1519"/>
                    <a:pt x="8795" y="1162"/>
                    <a:pt x="8436" y="1162"/>
                  </a:cubicBezTo>
                  <a:cubicBezTo>
                    <a:pt x="8406" y="1162"/>
                    <a:pt x="8374" y="1165"/>
                    <a:pt x="8342" y="1170"/>
                  </a:cubicBezTo>
                  <a:cubicBezTo>
                    <a:pt x="8077" y="1226"/>
                    <a:pt x="7882" y="1449"/>
                    <a:pt x="7812" y="1714"/>
                  </a:cubicBezTo>
                  <a:cubicBezTo>
                    <a:pt x="7742" y="1979"/>
                    <a:pt x="7770" y="2230"/>
                    <a:pt x="7798" y="2495"/>
                  </a:cubicBezTo>
                  <a:cubicBezTo>
                    <a:pt x="7938" y="4030"/>
                    <a:pt x="8021" y="5578"/>
                    <a:pt x="7659" y="7084"/>
                  </a:cubicBezTo>
                  <a:cubicBezTo>
                    <a:pt x="7170" y="9051"/>
                    <a:pt x="5901" y="10739"/>
                    <a:pt x="4534" y="12273"/>
                  </a:cubicBezTo>
                  <a:cubicBezTo>
                    <a:pt x="3181" y="13794"/>
                    <a:pt x="1717" y="15244"/>
                    <a:pt x="447" y="17058"/>
                  </a:cubicBezTo>
                  <a:cubicBezTo>
                    <a:pt x="280" y="17267"/>
                    <a:pt x="140" y="17490"/>
                    <a:pt x="1" y="17699"/>
                  </a:cubicBezTo>
                  <a:lnTo>
                    <a:pt x="4646" y="21145"/>
                  </a:lnTo>
                  <a:lnTo>
                    <a:pt x="9695" y="23781"/>
                  </a:lnTo>
                  <a:cubicBezTo>
                    <a:pt x="10588" y="20866"/>
                    <a:pt x="11397" y="17936"/>
                    <a:pt x="12108" y="14979"/>
                  </a:cubicBezTo>
                  <a:cubicBezTo>
                    <a:pt x="14396" y="14087"/>
                    <a:pt x="16139" y="12594"/>
                    <a:pt x="16865" y="10669"/>
                  </a:cubicBezTo>
                  <a:cubicBezTo>
                    <a:pt x="17604" y="8758"/>
                    <a:pt x="17283" y="6471"/>
                    <a:pt x="16070" y="4825"/>
                  </a:cubicBezTo>
                  <a:cubicBezTo>
                    <a:pt x="17018" y="3681"/>
                    <a:pt x="18162" y="2579"/>
                    <a:pt x="19236" y="1449"/>
                  </a:cubicBezTo>
                  <a:cubicBezTo>
                    <a:pt x="19529" y="1087"/>
                    <a:pt x="19864" y="598"/>
                    <a:pt x="19599" y="236"/>
                  </a:cubicBezTo>
                  <a:cubicBezTo>
                    <a:pt x="19485" y="65"/>
                    <a:pt x="19299" y="0"/>
                    <a:pt x="19092" y="0"/>
                  </a:cubicBezTo>
                  <a:close/>
                </a:path>
              </a:pathLst>
            </a:custGeom>
            <a:solidFill>
              <a:srgbClr val="F296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8" name="Google Shape;1608;p57"/>
            <p:cNvSpPr/>
            <p:nvPr/>
          </p:nvSpPr>
          <p:spPr>
            <a:xfrm rot="-278073">
              <a:off x="929407" y="2705953"/>
              <a:ext cx="757806" cy="912618"/>
            </a:xfrm>
            <a:custGeom>
              <a:avLst/>
              <a:gdLst/>
              <a:ahLst/>
              <a:cxnLst/>
              <a:rect l="l" t="t" r="r" b="b"/>
              <a:pathLst>
                <a:path w="19864" h="23922" fill="none" extrusionOk="0">
                  <a:moveTo>
                    <a:pt x="19599" y="377"/>
                  </a:moveTo>
                  <a:cubicBezTo>
                    <a:pt x="19348" y="0"/>
                    <a:pt x="18748" y="140"/>
                    <a:pt x="18343" y="349"/>
                  </a:cubicBezTo>
                  <a:cubicBezTo>
                    <a:pt x="15679" y="1744"/>
                    <a:pt x="13559" y="4143"/>
                    <a:pt x="10658" y="4952"/>
                  </a:cubicBezTo>
                  <a:cubicBezTo>
                    <a:pt x="10239" y="3906"/>
                    <a:pt x="9821" y="2901"/>
                    <a:pt x="9263" y="1981"/>
                  </a:cubicBezTo>
                  <a:cubicBezTo>
                    <a:pt x="9054" y="1632"/>
                    <a:pt x="8747" y="1242"/>
                    <a:pt x="8342" y="1311"/>
                  </a:cubicBezTo>
                  <a:cubicBezTo>
                    <a:pt x="8077" y="1367"/>
                    <a:pt x="7882" y="1590"/>
                    <a:pt x="7812" y="1855"/>
                  </a:cubicBezTo>
                  <a:cubicBezTo>
                    <a:pt x="7742" y="2120"/>
                    <a:pt x="7770" y="2371"/>
                    <a:pt x="7798" y="2636"/>
                  </a:cubicBezTo>
                  <a:cubicBezTo>
                    <a:pt x="7938" y="4171"/>
                    <a:pt x="8021" y="5719"/>
                    <a:pt x="7659" y="7225"/>
                  </a:cubicBezTo>
                  <a:cubicBezTo>
                    <a:pt x="7170" y="9192"/>
                    <a:pt x="5901" y="10880"/>
                    <a:pt x="4534" y="12414"/>
                  </a:cubicBezTo>
                  <a:cubicBezTo>
                    <a:pt x="3181" y="13935"/>
                    <a:pt x="1717" y="15385"/>
                    <a:pt x="447" y="17199"/>
                  </a:cubicBezTo>
                  <a:cubicBezTo>
                    <a:pt x="280" y="17408"/>
                    <a:pt x="140" y="17631"/>
                    <a:pt x="1" y="17840"/>
                  </a:cubicBezTo>
                  <a:lnTo>
                    <a:pt x="1" y="17840"/>
                  </a:lnTo>
                  <a:lnTo>
                    <a:pt x="4646" y="21286"/>
                  </a:lnTo>
                  <a:lnTo>
                    <a:pt x="9695" y="23922"/>
                  </a:lnTo>
                  <a:cubicBezTo>
                    <a:pt x="10588" y="21007"/>
                    <a:pt x="11397" y="18077"/>
                    <a:pt x="12108" y="15120"/>
                  </a:cubicBezTo>
                  <a:cubicBezTo>
                    <a:pt x="14396" y="14228"/>
                    <a:pt x="16139" y="12735"/>
                    <a:pt x="16865" y="10810"/>
                  </a:cubicBezTo>
                  <a:cubicBezTo>
                    <a:pt x="17604" y="8899"/>
                    <a:pt x="17283" y="6612"/>
                    <a:pt x="16070" y="4966"/>
                  </a:cubicBezTo>
                  <a:cubicBezTo>
                    <a:pt x="17018" y="3822"/>
                    <a:pt x="18162" y="2720"/>
                    <a:pt x="19236" y="1590"/>
                  </a:cubicBezTo>
                  <a:cubicBezTo>
                    <a:pt x="19529" y="1228"/>
                    <a:pt x="19864" y="739"/>
                    <a:pt x="19599" y="377"/>
                  </a:cubicBezTo>
                  <a:close/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9" name="Google Shape;1609;p57"/>
            <p:cNvSpPr/>
            <p:nvPr/>
          </p:nvSpPr>
          <p:spPr>
            <a:xfrm rot="-278073">
              <a:off x="911511" y="3359498"/>
              <a:ext cx="442232" cy="322136"/>
            </a:xfrm>
            <a:custGeom>
              <a:avLst/>
              <a:gdLst/>
              <a:ahLst/>
              <a:cxnLst/>
              <a:rect l="l" t="t" r="r" b="b"/>
              <a:pathLst>
                <a:path w="11592" h="8444" extrusionOk="0">
                  <a:moveTo>
                    <a:pt x="1611" y="0"/>
                  </a:moveTo>
                  <a:cubicBezTo>
                    <a:pt x="1303" y="0"/>
                    <a:pt x="1000" y="121"/>
                    <a:pt x="781" y="359"/>
                  </a:cubicBezTo>
                  <a:cubicBezTo>
                    <a:pt x="628" y="527"/>
                    <a:pt x="489" y="694"/>
                    <a:pt x="363" y="889"/>
                  </a:cubicBezTo>
                  <a:cubicBezTo>
                    <a:pt x="0" y="1405"/>
                    <a:pt x="140" y="2131"/>
                    <a:pt x="656" y="2479"/>
                  </a:cubicBezTo>
                  <a:cubicBezTo>
                    <a:pt x="3697" y="4530"/>
                    <a:pt x="6724" y="6469"/>
                    <a:pt x="9820" y="8282"/>
                  </a:cubicBezTo>
                  <a:cubicBezTo>
                    <a:pt x="10004" y="8392"/>
                    <a:pt x="10202" y="8444"/>
                    <a:pt x="10396" y="8444"/>
                  </a:cubicBezTo>
                  <a:cubicBezTo>
                    <a:pt x="10865" y="8444"/>
                    <a:pt x="11308" y="8143"/>
                    <a:pt x="11466" y="7640"/>
                  </a:cubicBezTo>
                  <a:cubicBezTo>
                    <a:pt x="11592" y="7250"/>
                    <a:pt x="11522" y="6831"/>
                    <a:pt x="11243" y="6538"/>
                  </a:cubicBezTo>
                  <a:cubicBezTo>
                    <a:pt x="8704" y="3749"/>
                    <a:pt x="5538" y="1517"/>
                    <a:pt x="2037" y="80"/>
                  </a:cubicBezTo>
                  <a:cubicBezTo>
                    <a:pt x="1899" y="27"/>
                    <a:pt x="1754" y="0"/>
                    <a:pt x="16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0" name="Google Shape;1610;p57"/>
            <p:cNvSpPr/>
            <p:nvPr/>
          </p:nvSpPr>
          <p:spPr>
            <a:xfrm rot="-278073">
              <a:off x="911707" y="3356133"/>
              <a:ext cx="442232" cy="333696"/>
            </a:xfrm>
            <a:custGeom>
              <a:avLst/>
              <a:gdLst/>
              <a:ahLst/>
              <a:cxnLst/>
              <a:rect l="l" t="t" r="r" b="b"/>
              <a:pathLst>
                <a:path w="11592" h="8747" fill="none" extrusionOk="0">
                  <a:moveTo>
                    <a:pt x="9820" y="8370"/>
                  </a:moveTo>
                  <a:cubicBezTo>
                    <a:pt x="6724" y="6557"/>
                    <a:pt x="3697" y="4618"/>
                    <a:pt x="656" y="2567"/>
                  </a:cubicBezTo>
                  <a:cubicBezTo>
                    <a:pt x="140" y="2219"/>
                    <a:pt x="0" y="1493"/>
                    <a:pt x="363" y="977"/>
                  </a:cubicBezTo>
                  <a:cubicBezTo>
                    <a:pt x="489" y="782"/>
                    <a:pt x="628" y="615"/>
                    <a:pt x="781" y="447"/>
                  </a:cubicBezTo>
                  <a:cubicBezTo>
                    <a:pt x="1102" y="98"/>
                    <a:pt x="1604" y="1"/>
                    <a:pt x="2037" y="168"/>
                  </a:cubicBezTo>
                  <a:cubicBezTo>
                    <a:pt x="5538" y="1605"/>
                    <a:pt x="8704" y="3837"/>
                    <a:pt x="11243" y="6626"/>
                  </a:cubicBezTo>
                  <a:cubicBezTo>
                    <a:pt x="11522" y="6919"/>
                    <a:pt x="11592" y="7338"/>
                    <a:pt x="11466" y="7728"/>
                  </a:cubicBezTo>
                  <a:lnTo>
                    <a:pt x="11466" y="7728"/>
                  </a:lnTo>
                  <a:cubicBezTo>
                    <a:pt x="11243" y="8440"/>
                    <a:pt x="10448" y="8747"/>
                    <a:pt x="9820" y="8370"/>
                  </a:cubicBezTo>
                  <a:close/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11" name="Google Shape;1611;p57"/>
          <p:cNvGrpSpPr/>
          <p:nvPr/>
        </p:nvGrpSpPr>
        <p:grpSpPr>
          <a:xfrm rot="-1125556" flipH="1">
            <a:off x="694079" y="4505333"/>
            <a:ext cx="1626143" cy="1599556"/>
            <a:chOff x="7124313" y="3240896"/>
            <a:chExt cx="1219578" cy="1199639"/>
          </a:xfrm>
        </p:grpSpPr>
        <p:sp>
          <p:nvSpPr>
            <p:cNvPr id="1612" name="Google Shape;1612;p57"/>
            <p:cNvSpPr/>
            <p:nvPr/>
          </p:nvSpPr>
          <p:spPr>
            <a:xfrm rot="869055">
              <a:off x="7810708" y="3607870"/>
              <a:ext cx="345396" cy="502966"/>
            </a:xfrm>
            <a:custGeom>
              <a:avLst/>
              <a:gdLst/>
              <a:ahLst/>
              <a:cxnLst/>
              <a:rect l="l" t="t" r="r" b="b"/>
              <a:pathLst>
                <a:path w="9053" h="13183" extrusionOk="0">
                  <a:moveTo>
                    <a:pt x="4101" y="1"/>
                  </a:moveTo>
                  <a:cubicBezTo>
                    <a:pt x="3487" y="29"/>
                    <a:pt x="2943" y="56"/>
                    <a:pt x="2441" y="140"/>
                  </a:cubicBezTo>
                  <a:cubicBezTo>
                    <a:pt x="1953" y="238"/>
                    <a:pt x="1521" y="349"/>
                    <a:pt x="1144" y="531"/>
                  </a:cubicBezTo>
                  <a:cubicBezTo>
                    <a:pt x="781" y="698"/>
                    <a:pt x="502" y="935"/>
                    <a:pt x="293" y="1186"/>
                  </a:cubicBezTo>
                  <a:cubicBezTo>
                    <a:pt x="112" y="1465"/>
                    <a:pt x="0" y="1786"/>
                    <a:pt x="0" y="2135"/>
                  </a:cubicBezTo>
                  <a:cubicBezTo>
                    <a:pt x="0" y="2483"/>
                    <a:pt x="70" y="2776"/>
                    <a:pt x="237" y="3041"/>
                  </a:cubicBezTo>
                  <a:cubicBezTo>
                    <a:pt x="405" y="3306"/>
                    <a:pt x="614" y="3516"/>
                    <a:pt x="837" y="3683"/>
                  </a:cubicBezTo>
                  <a:cubicBezTo>
                    <a:pt x="1130" y="3488"/>
                    <a:pt x="1535" y="3320"/>
                    <a:pt x="2023" y="3181"/>
                  </a:cubicBezTo>
                  <a:cubicBezTo>
                    <a:pt x="2511" y="3027"/>
                    <a:pt x="3055" y="2958"/>
                    <a:pt x="3613" y="2958"/>
                  </a:cubicBezTo>
                  <a:cubicBezTo>
                    <a:pt x="4213" y="2958"/>
                    <a:pt x="4659" y="3041"/>
                    <a:pt x="4910" y="3237"/>
                  </a:cubicBezTo>
                  <a:cubicBezTo>
                    <a:pt x="5175" y="3418"/>
                    <a:pt x="5301" y="3655"/>
                    <a:pt x="5301" y="3906"/>
                  </a:cubicBezTo>
                  <a:cubicBezTo>
                    <a:pt x="5301" y="4394"/>
                    <a:pt x="4952" y="4729"/>
                    <a:pt x="4269" y="4911"/>
                  </a:cubicBezTo>
                  <a:lnTo>
                    <a:pt x="2664" y="5301"/>
                  </a:lnTo>
                  <a:cubicBezTo>
                    <a:pt x="2232" y="5413"/>
                    <a:pt x="1897" y="5580"/>
                    <a:pt x="1674" y="5789"/>
                  </a:cubicBezTo>
                  <a:cubicBezTo>
                    <a:pt x="1451" y="5999"/>
                    <a:pt x="1339" y="6333"/>
                    <a:pt x="1339" y="6752"/>
                  </a:cubicBezTo>
                  <a:cubicBezTo>
                    <a:pt x="1339" y="7184"/>
                    <a:pt x="1451" y="7575"/>
                    <a:pt x="1660" y="7882"/>
                  </a:cubicBezTo>
                  <a:cubicBezTo>
                    <a:pt x="1869" y="8202"/>
                    <a:pt x="2093" y="8426"/>
                    <a:pt x="2316" y="8551"/>
                  </a:cubicBezTo>
                  <a:lnTo>
                    <a:pt x="4394" y="8133"/>
                  </a:lnTo>
                  <a:cubicBezTo>
                    <a:pt x="7491" y="7505"/>
                    <a:pt x="9053" y="6096"/>
                    <a:pt x="9025" y="3892"/>
                  </a:cubicBezTo>
                  <a:cubicBezTo>
                    <a:pt x="9025" y="2721"/>
                    <a:pt x="8607" y="1786"/>
                    <a:pt x="7770" y="1075"/>
                  </a:cubicBezTo>
                  <a:cubicBezTo>
                    <a:pt x="6933" y="349"/>
                    <a:pt x="5719" y="1"/>
                    <a:pt x="4101" y="1"/>
                  </a:cubicBezTo>
                  <a:close/>
                  <a:moveTo>
                    <a:pt x="3627" y="9304"/>
                  </a:moveTo>
                  <a:cubicBezTo>
                    <a:pt x="3013" y="9304"/>
                    <a:pt x="2525" y="9486"/>
                    <a:pt x="2176" y="9862"/>
                  </a:cubicBezTo>
                  <a:cubicBezTo>
                    <a:pt x="1828" y="10225"/>
                    <a:pt x="1660" y="10699"/>
                    <a:pt x="1660" y="11257"/>
                  </a:cubicBezTo>
                  <a:cubicBezTo>
                    <a:pt x="1660" y="11829"/>
                    <a:pt x="1828" y="12275"/>
                    <a:pt x="2204" y="12652"/>
                  </a:cubicBezTo>
                  <a:cubicBezTo>
                    <a:pt x="2553" y="13015"/>
                    <a:pt x="3041" y="13182"/>
                    <a:pt x="3641" y="13182"/>
                  </a:cubicBezTo>
                  <a:cubicBezTo>
                    <a:pt x="4255" y="13182"/>
                    <a:pt x="4743" y="13001"/>
                    <a:pt x="5092" y="12624"/>
                  </a:cubicBezTo>
                  <a:cubicBezTo>
                    <a:pt x="5440" y="12261"/>
                    <a:pt x="5622" y="11787"/>
                    <a:pt x="5622" y="11229"/>
                  </a:cubicBezTo>
                  <a:cubicBezTo>
                    <a:pt x="5594" y="10657"/>
                    <a:pt x="5426" y="10211"/>
                    <a:pt x="5078" y="9834"/>
                  </a:cubicBezTo>
                  <a:cubicBezTo>
                    <a:pt x="4729" y="9472"/>
                    <a:pt x="4241" y="9304"/>
                    <a:pt x="3627" y="9304"/>
                  </a:cubicBezTo>
                  <a:close/>
                </a:path>
              </a:pathLst>
            </a:custGeom>
            <a:solidFill>
              <a:srgbClr val="202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3" name="Google Shape;1613;p57"/>
            <p:cNvSpPr/>
            <p:nvPr/>
          </p:nvSpPr>
          <p:spPr>
            <a:xfrm rot="869172">
              <a:off x="7230740" y="3360871"/>
              <a:ext cx="1006233" cy="959705"/>
            </a:xfrm>
            <a:custGeom>
              <a:avLst/>
              <a:gdLst/>
              <a:ahLst/>
              <a:cxnLst/>
              <a:rect l="l" t="t" r="r" b="b"/>
              <a:pathLst>
                <a:path w="29823" h="28444" extrusionOk="0">
                  <a:moveTo>
                    <a:pt x="16299" y="1"/>
                  </a:moveTo>
                  <a:cubicBezTo>
                    <a:pt x="13282" y="1"/>
                    <a:pt x="10254" y="332"/>
                    <a:pt x="7282" y="955"/>
                  </a:cubicBezTo>
                  <a:cubicBezTo>
                    <a:pt x="5608" y="1303"/>
                    <a:pt x="4367" y="2740"/>
                    <a:pt x="4297" y="4456"/>
                  </a:cubicBezTo>
                  <a:cubicBezTo>
                    <a:pt x="4185" y="6743"/>
                    <a:pt x="4171" y="9045"/>
                    <a:pt x="4227" y="11360"/>
                  </a:cubicBezTo>
                  <a:cubicBezTo>
                    <a:pt x="2721" y="11988"/>
                    <a:pt x="1284" y="12755"/>
                    <a:pt x="1" y="13732"/>
                  </a:cubicBezTo>
                  <a:cubicBezTo>
                    <a:pt x="1382" y="14373"/>
                    <a:pt x="2860" y="14778"/>
                    <a:pt x="4367" y="14917"/>
                  </a:cubicBezTo>
                  <a:cubicBezTo>
                    <a:pt x="4562" y="18139"/>
                    <a:pt x="4883" y="21389"/>
                    <a:pt x="5371" y="24681"/>
                  </a:cubicBezTo>
                  <a:cubicBezTo>
                    <a:pt x="5622" y="26313"/>
                    <a:pt x="6905" y="27596"/>
                    <a:pt x="8551" y="27834"/>
                  </a:cubicBezTo>
                  <a:cubicBezTo>
                    <a:pt x="11149" y="28239"/>
                    <a:pt x="13775" y="28443"/>
                    <a:pt x="16400" y="28443"/>
                  </a:cubicBezTo>
                  <a:cubicBezTo>
                    <a:pt x="19555" y="28443"/>
                    <a:pt x="22707" y="28148"/>
                    <a:pt x="25806" y="27555"/>
                  </a:cubicBezTo>
                  <a:cubicBezTo>
                    <a:pt x="27410" y="27262"/>
                    <a:pt x="28665" y="25992"/>
                    <a:pt x="28874" y="24360"/>
                  </a:cubicBezTo>
                  <a:cubicBezTo>
                    <a:pt x="29823" y="17093"/>
                    <a:pt x="29530" y="10258"/>
                    <a:pt x="27996" y="3786"/>
                  </a:cubicBezTo>
                  <a:cubicBezTo>
                    <a:pt x="27661" y="2419"/>
                    <a:pt x="26573" y="1345"/>
                    <a:pt x="25206" y="1024"/>
                  </a:cubicBezTo>
                  <a:cubicBezTo>
                    <a:pt x="22291" y="329"/>
                    <a:pt x="19301" y="1"/>
                    <a:pt x="16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4" name="Google Shape;1614;p57"/>
            <p:cNvSpPr/>
            <p:nvPr/>
          </p:nvSpPr>
          <p:spPr>
            <a:xfrm rot="869172">
              <a:off x="7325423" y="3908490"/>
              <a:ext cx="828827" cy="422528"/>
            </a:xfrm>
            <a:custGeom>
              <a:avLst/>
              <a:gdLst/>
              <a:ahLst/>
              <a:cxnLst/>
              <a:rect l="l" t="t" r="r" b="b"/>
              <a:pathLst>
                <a:path w="24565" h="12523" extrusionOk="0">
                  <a:moveTo>
                    <a:pt x="24550" y="0"/>
                  </a:moveTo>
                  <a:lnTo>
                    <a:pt x="24550" y="0"/>
                  </a:lnTo>
                  <a:cubicBezTo>
                    <a:pt x="17321" y="4171"/>
                    <a:pt x="9818" y="5103"/>
                    <a:pt x="4590" y="5103"/>
                  </a:cubicBezTo>
                  <a:cubicBezTo>
                    <a:pt x="2737" y="5103"/>
                    <a:pt x="1169" y="4986"/>
                    <a:pt x="1" y="4855"/>
                  </a:cubicBezTo>
                  <a:lnTo>
                    <a:pt x="1" y="4855"/>
                  </a:lnTo>
                  <a:cubicBezTo>
                    <a:pt x="140" y="6138"/>
                    <a:pt x="322" y="7449"/>
                    <a:pt x="503" y="8760"/>
                  </a:cubicBezTo>
                  <a:cubicBezTo>
                    <a:pt x="754" y="10392"/>
                    <a:pt x="2037" y="11675"/>
                    <a:pt x="3683" y="11913"/>
                  </a:cubicBezTo>
                  <a:cubicBezTo>
                    <a:pt x="6281" y="12318"/>
                    <a:pt x="8907" y="12522"/>
                    <a:pt x="11532" y="12522"/>
                  </a:cubicBezTo>
                  <a:cubicBezTo>
                    <a:pt x="14687" y="12522"/>
                    <a:pt x="17839" y="12227"/>
                    <a:pt x="20938" y="11634"/>
                  </a:cubicBezTo>
                  <a:cubicBezTo>
                    <a:pt x="22542" y="11341"/>
                    <a:pt x="23797" y="10071"/>
                    <a:pt x="24006" y="8439"/>
                  </a:cubicBezTo>
                  <a:cubicBezTo>
                    <a:pt x="24397" y="5566"/>
                    <a:pt x="24564" y="2762"/>
                    <a:pt x="24550" y="0"/>
                  </a:cubicBezTo>
                  <a:close/>
                </a:path>
              </a:pathLst>
            </a:custGeom>
            <a:solidFill>
              <a:srgbClr val="202735">
                <a:alpha val="23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5" name="Google Shape;1615;p57"/>
            <p:cNvSpPr/>
            <p:nvPr/>
          </p:nvSpPr>
          <p:spPr>
            <a:xfrm rot="496379" flipH="1">
              <a:off x="7613083" y="3640395"/>
              <a:ext cx="305492" cy="444809"/>
            </a:xfrm>
            <a:custGeom>
              <a:avLst/>
              <a:gdLst/>
              <a:ahLst/>
              <a:cxnLst/>
              <a:rect l="l" t="t" r="r" b="b"/>
              <a:pathLst>
                <a:path w="9054" h="13183" extrusionOk="0">
                  <a:moveTo>
                    <a:pt x="4102" y="1"/>
                  </a:moveTo>
                  <a:cubicBezTo>
                    <a:pt x="3488" y="29"/>
                    <a:pt x="2944" y="57"/>
                    <a:pt x="2442" y="140"/>
                  </a:cubicBezTo>
                  <a:cubicBezTo>
                    <a:pt x="1953" y="238"/>
                    <a:pt x="1521" y="350"/>
                    <a:pt x="1144" y="531"/>
                  </a:cubicBezTo>
                  <a:cubicBezTo>
                    <a:pt x="782" y="698"/>
                    <a:pt x="503" y="936"/>
                    <a:pt x="294" y="1187"/>
                  </a:cubicBezTo>
                  <a:cubicBezTo>
                    <a:pt x="112" y="1466"/>
                    <a:pt x="1" y="1786"/>
                    <a:pt x="1" y="2135"/>
                  </a:cubicBezTo>
                  <a:cubicBezTo>
                    <a:pt x="1" y="2484"/>
                    <a:pt x="70" y="2777"/>
                    <a:pt x="238" y="3042"/>
                  </a:cubicBezTo>
                  <a:cubicBezTo>
                    <a:pt x="405" y="3307"/>
                    <a:pt x="614" y="3516"/>
                    <a:pt x="838" y="3683"/>
                  </a:cubicBezTo>
                  <a:cubicBezTo>
                    <a:pt x="1130" y="3488"/>
                    <a:pt x="1535" y="3321"/>
                    <a:pt x="2023" y="3181"/>
                  </a:cubicBezTo>
                  <a:cubicBezTo>
                    <a:pt x="2511" y="3028"/>
                    <a:pt x="3055" y="2958"/>
                    <a:pt x="3613" y="2958"/>
                  </a:cubicBezTo>
                  <a:cubicBezTo>
                    <a:pt x="4213" y="2958"/>
                    <a:pt x="4659" y="3042"/>
                    <a:pt x="4911" y="3237"/>
                  </a:cubicBezTo>
                  <a:cubicBezTo>
                    <a:pt x="5176" y="3418"/>
                    <a:pt x="5301" y="3656"/>
                    <a:pt x="5301" y="3907"/>
                  </a:cubicBezTo>
                  <a:cubicBezTo>
                    <a:pt x="5301" y="4395"/>
                    <a:pt x="4952" y="4730"/>
                    <a:pt x="4269" y="4911"/>
                  </a:cubicBezTo>
                  <a:lnTo>
                    <a:pt x="2665" y="5301"/>
                  </a:lnTo>
                  <a:cubicBezTo>
                    <a:pt x="2232" y="5413"/>
                    <a:pt x="1898" y="5580"/>
                    <a:pt x="1674" y="5790"/>
                  </a:cubicBezTo>
                  <a:cubicBezTo>
                    <a:pt x="1451" y="5999"/>
                    <a:pt x="1340" y="6334"/>
                    <a:pt x="1340" y="6752"/>
                  </a:cubicBezTo>
                  <a:cubicBezTo>
                    <a:pt x="1340" y="7185"/>
                    <a:pt x="1451" y="7575"/>
                    <a:pt x="1661" y="7882"/>
                  </a:cubicBezTo>
                  <a:cubicBezTo>
                    <a:pt x="1870" y="8203"/>
                    <a:pt x="2093" y="8426"/>
                    <a:pt x="2316" y="8551"/>
                  </a:cubicBezTo>
                  <a:lnTo>
                    <a:pt x="4394" y="8133"/>
                  </a:lnTo>
                  <a:cubicBezTo>
                    <a:pt x="7491" y="7505"/>
                    <a:pt x="9053" y="6097"/>
                    <a:pt x="9025" y="3893"/>
                  </a:cubicBezTo>
                  <a:cubicBezTo>
                    <a:pt x="9025" y="2721"/>
                    <a:pt x="8607" y="1786"/>
                    <a:pt x="7770" y="1075"/>
                  </a:cubicBezTo>
                  <a:cubicBezTo>
                    <a:pt x="6933" y="350"/>
                    <a:pt x="5720" y="1"/>
                    <a:pt x="4102" y="1"/>
                  </a:cubicBezTo>
                  <a:close/>
                  <a:moveTo>
                    <a:pt x="3613" y="9291"/>
                  </a:moveTo>
                  <a:cubicBezTo>
                    <a:pt x="3000" y="9291"/>
                    <a:pt x="2511" y="9486"/>
                    <a:pt x="2163" y="9849"/>
                  </a:cubicBezTo>
                  <a:cubicBezTo>
                    <a:pt x="1814" y="10225"/>
                    <a:pt x="1647" y="10686"/>
                    <a:pt x="1647" y="11244"/>
                  </a:cubicBezTo>
                  <a:cubicBezTo>
                    <a:pt x="1661" y="11815"/>
                    <a:pt x="1828" y="12276"/>
                    <a:pt x="2177" y="12638"/>
                  </a:cubicBezTo>
                  <a:cubicBezTo>
                    <a:pt x="2525" y="13015"/>
                    <a:pt x="3014" y="13182"/>
                    <a:pt x="3627" y="13182"/>
                  </a:cubicBezTo>
                  <a:cubicBezTo>
                    <a:pt x="4241" y="13182"/>
                    <a:pt x="4729" y="12987"/>
                    <a:pt x="5078" y="12624"/>
                  </a:cubicBezTo>
                  <a:cubicBezTo>
                    <a:pt x="5427" y="12262"/>
                    <a:pt x="5594" y="11788"/>
                    <a:pt x="5594" y="11230"/>
                  </a:cubicBezTo>
                  <a:cubicBezTo>
                    <a:pt x="5580" y="10658"/>
                    <a:pt x="5413" y="10197"/>
                    <a:pt x="5064" y="9835"/>
                  </a:cubicBezTo>
                  <a:cubicBezTo>
                    <a:pt x="4715" y="9472"/>
                    <a:pt x="4227" y="9291"/>
                    <a:pt x="3613" y="92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6" name="Google Shape;1616;p57"/>
            <p:cNvSpPr/>
            <p:nvPr/>
          </p:nvSpPr>
          <p:spPr>
            <a:xfrm rot="869172">
              <a:off x="7230750" y="3351247"/>
              <a:ext cx="1006705" cy="978937"/>
            </a:xfrm>
            <a:custGeom>
              <a:avLst/>
              <a:gdLst/>
              <a:ahLst/>
              <a:cxnLst/>
              <a:rect l="l" t="t" r="r" b="b"/>
              <a:pathLst>
                <a:path w="29837" h="29014" fill="none" extrusionOk="0">
                  <a:moveTo>
                    <a:pt x="4297" y="4743"/>
                  </a:moveTo>
                  <a:cubicBezTo>
                    <a:pt x="4185" y="7030"/>
                    <a:pt x="4171" y="9332"/>
                    <a:pt x="4227" y="11647"/>
                  </a:cubicBezTo>
                  <a:cubicBezTo>
                    <a:pt x="2721" y="12275"/>
                    <a:pt x="1284" y="13042"/>
                    <a:pt x="1" y="14019"/>
                  </a:cubicBezTo>
                  <a:cubicBezTo>
                    <a:pt x="1382" y="14660"/>
                    <a:pt x="2860" y="15065"/>
                    <a:pt x="4367" y="15204"/>
                  </a:cubicBezTo>
                  <a:cubicBezTo>
                    <a:pt x="4562" y="18426"/>
                    <a:pt x="4883" y="21676"/>
                    <a:pt x="5371" y="24968"/>
                  </a:cubicBezTo>
                  <a:cubicBezTo>
                    <a:pt x="5622" y="26600"/>
                    <a:pt x="6905" y="27883"/>
                    <a:pt x="8551" y="28121"/>
                  </a:cubicBezTo>
                  <a:cubicBezTo>
                    <a:pt x="14270" y="29013"/>
                    <a:pt x="20129" y="28930"/>
                    <a:pt x="25806" y="27842"/>
                  </a:cubicBezTo>
                  <a:cubicBezTo>
                    <a:pt x="27410" y="27549"/>
                    <a:pt x="28665" y="26279"/>
                    <a:pt x="28874" y="24647"/>
                  </a:cubicBezTo>
                  <a:cubicBezTo>
                    <a:pt x="29837" y="17366"/>
                    <a:pt x="29530" y="10545"/>
                    <a:pt x="27996" y="4059"/>
                  </a:cubicBezTo>
                  <a:cubicBezTo>
                    <a:pt x="27661" y="2678"/>
                    <a:pt x="26573" y="1618"/>
                    <a:pt x="25206" y="1283"/>
                  </a:cubicBezTo>
                  <a:cubicBezTo>
                    <a:pt x="20505" y="168"/>
                    <a:pt x="15623" y="0"/>
                    <a:pt x="10811" y="628"/>
                  </a:cubicBezTo>
                </a:path>
              </a:pathLst>
            </a:custGeom>
            <a:noFill/>
            <a:ln w="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17" name="Google Shape;1617;p57"/>
          <p:cNvGrpSpPr/>
          <p:nvPr/>
        </p:nvGrpSpPr>
        <p:grpSpPr>
          <a:xfrm>
            <a:off x="8792657" y="1502037"/>
            <a:ext cx="794281" cy="527993"/>
            <a:chOff x="6526892" y="1194952"/>
            <a:chExt cx="595711" cy="395995"/>
          </a:xfrm>
        </p:grpSpPr>
        <p:sp>
          <p:nvSpPr>
            <p:cNvPr id="1618" name="Google Shape;1618;p57"/>
            <p:cNvSpPr/>
            <p:nvPr/>
          </p:nvSpPr>
          <p:spPr>
            <a:xfrm flipH="1">
              <a:off x="6814203" y="1282547"/>
              <a:ext cx="308400" cy="3084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9" name="Google Shape;1619;p57"/>
            <p:cNvSpPr/>
            <p:nvPr/>
          </p:nvSpPr>
          <p:spPr>
            <a:xfrm flipH="1">
              <a:off x="6526892" y="1194952"/>
              <a:ext cx="210300" cy="2103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20" name="Google Shape;1620;p57"/>
          <p:cNvGrpSpPr/>
          <p:nvPr/>
        </p:nvGrpSpPr>
        <p:grpSpPr>
          <a:xfrm>
            <a:off x="767928" y="1763778"/>
            <a:ext cx="684805" cy="803993"/>
            <a:chOff x="7972250" y="395900"/>
            <a:chExt cx="599025" cy="703284"/>
          </a:xfrm>
        </p:grpSpPr>
        <p:sp>
          <p:nvSpPr>
            <p:cNvPr id="1621" name="Google Shape;1621;p57"/>
            <p:cNvSpPr/>
            <p:nvPr/>
          </p:nvSpPr>
          <p:spPr>
            <a:xfrm flipH="1">
              <a:off x="7993400" y="395900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2" name="Google Shape;1622;p57"/>
            <p:cNvSpPr/>
            <p:nvPr/>
          </p:nvSpPr>
          <p:spPr>
            <a:xfrm flipH="1">
              <a:off x="8325875" y="776000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3" name="Google Shape;1623;p57"/>
            <p:cNvSpPr/>
            <p:nvPr/>
          </p:nvSpPr>
          <p:spPr>
            <a:xfrm flipH="1">
              <a:off x="7972250" y="853784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24" name="Google Shape;1624;p57"/>
          <p:cNvSpPr/>
          <p:nvPr/>
        </p:nvSpPr>
        <p:spPr>
          <a:xfrm flipH="1">
            <a:off x="10986584" y="470200"/>
            <a:ext cx="506800" cy="506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5" name="Google Shape;1625;p57"/>
          <p:cNvSpPr/>
          <p:nvPr/>
        </p:nvSpPr>
        <p:spPr>
          <a:xfrm flipH="1">
            <a:off x="6054664" y="528928"/>
            <a:ext cx="420800" cy="4208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6" name="Google Shape;1626;p57"/>
          <p:cNvSpPr/>
          <p:nvPr/>
        </p:nvSpPr>
        <p:spPr>
          <a:xfrm flipH="1">
            <a:off x="3086005" y="6016680"/>
            <a:ext cx="307200" cy="30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7" name="Google Shape;1627;p57"/>
          <p:cNvSpPr/>
          <p:nvPr/>
        </p:nvSpPr>
        <p:spPr>
          <a:xfrm flipH="1">
            <a:off x="5844264" y="5847191"/>
            <a:ext cx="420800" cy="4208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80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7" grpId="0" animBg="1"/>
      <p:bldP spid="1518" grpId="0"/>
      <p:bldP spid="1520" grpId="0"/>
      <p:bldP spid="1624" grpId="0" animBg="1"/>
      <p:bldP spid="1625" grpId="0" animBg="1"/>
      <p:bldP spid="1626" grpId="0" animBg="1"/>
      <p:bldP spid="16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0"/>
          <p:cNvSpPr txBox="1">
            <a:spLocks noGrp="1"/>
          </p:cNvSpPr>
          <p:nvPr>
            <p:ph type="title"/>
          </p:nvPr>
        </p:nvSpPr>
        <p:spPr>
          <a:xfrm>
            <a:off x="1632804" y="170737"/>
            <a:ext cx="9760624" cy="83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733">
                <a:latin typeface="Times New Roman" panose="02020603050405020304" pitchFamily="18" charset="0"/>
                <a:cs typeface="Times New Roman" panose="02020603050405020304" pitchFamily="18" charset="0"/>
              </a:rPr>
              <a:t>2. Tìm ý, lập dàn ý</a:t>
            </a:r>
            <a:endParaRPr sz="37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6" name="Google Shape;696;p40"/>
          <p:cNvGrpSpPr/>
          <p:nvPr/>
        </p:nvGrpSpPr>
        <p:grpSpPr>
          <a:xfrm>
            <a:off x="10733200" y="396389"/>
            <a:ext cx="954800" cy="834000"/>
            <a:chOff x="8049900" y="297292"/>
            <a:chExt cx="716100" cy="625500"/>
          </a:xfrm>
        </p:grpSpPr>
        <p:sp>
          <p:nvSpPr>
            <p:cNvPr id="697" name="Google Shape;697;p40"/>
            <p:cNvSpPr/>
            <p:nvPr/>
          </p:nvSpPr>
          <p:spPr>
            <a:xfrm>
              <a:off x="8049900" y="542692"/>
              <a:ext cx="380100" cy="380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8520600" y="297292"/>
              <a:ext cx="245400" cy="2454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691933" y="1595256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4172867" y="41478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691933" y="4693423"/>
            <a:ext cx="327200" cy="327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504;p36">
            <a:extLst>
              <a:ext uri="{FF2B5EF4-FFF2-40B4-BE49-F238E27FC236}">
                <a16:creationId xmlns:a16="http://schemas.microsoft.com/office/drawing/2014/main" id="{C093AC6A-4A40-CB73-B0DF-FE9714AD74A8}"/>
              </a:ext>
            </a:extLst>
          </p:cNvPr>
          <p:cNvGrpSpPr/>
          <p:nvPr/>
        </p:nvGrpSpPr>
        <p:grpSpPr>
          <a:xfrm flipH="1">
            <a:off x="121528" y="276166"/>
            <a:ext cx="1746005" cy="1234031"/>
            <a:chOff x="2998400" y="2180200"/>
            <a:chExt cx="1973025" cy="1413275"/>
          </a:xfrm>
        </p:grpSpPr>
        <p:sp>
          <p:nvSpPr>
            <p:cNvPr id="39" name="Google Shape;505;p36">
              <a:extLst>
                <a:ext uri="{FF2B5EF4-FFF2-40B4-BE49-F238E27FC236}">
                  <a16:creationId xmlns:a16="http://schemas.microsoft.com/office/drawing/2014/main" id="{554AE950-C0AD-E0CA-7B70-A98EE6E0ED22}"/>
                </a:ext>
              </a:extLst>
            </p:cNvPr>
            <p:cNvSpPr/>
            <p:nvPr/>
          </p:nvSpPr>
          <p:spPr>
            <a:xfrm>
              <a:off x="2998400" y="2815775"/>
              <a:ext cx="887525" cy="777700"/>
            </a:xfrm>
            <a:custGeom>
              <a:avLst/>
              <a:gdLst/>
              <a:ahLst/>
              <a:cxnLst/>
              <a:rect l="l" t="t" r="r" b="b"/>
              <a:pathLst>
                <a:path w="35501" h="31108" extrusionOk="0">
                  <a:moveTo>
                    <a:pt x="30412" y="0"/>
                  </a:moveTo>
                  <a:cubicBezTo>
                    <a:pt x="28800" y="1339"/>
                    <a:pt x="26739" y="2120"/>
                    <a:pt x="24672" y="2120"/>
                  </a:cubicBezTo>
                  <a:cubicBezTo>
                    <a:pt x="24553" y="2120"/>
                    <a:pt x="24434" y="2118"/>
                    <a:pt x="24315" y="2113"/>
                  </a:cubicBezTo>
                  <a:cubicBezTo>
                    <a:pt x="22515" y="2017"/>
                    <a:pt x="20811" y="1416"/>
                    <a:pt x="19011" y="1200"/>
                  </a:cubicBezTo>
                  <a:cubicBezTo>
                    <a:pt x="18468" y="1126"/>
                    <a:pt x="17920" y="1084"/>
                    <a:pt x="17377" y="1084"/>
                  </a:cubicBezTo>
                  <a:cubicBezTo>
                    <a:pt x="15807" y="1084"/>
                    <a:pt x="14276" y="1438"/>
                    <a:pt x="13010" y="2401"/>
                  </a:cubicBezTo>
                  <a:cubicBezTo>
                    <a:pt x="11306" y="3601"/>
                    <a:pt x="10394" y="6001"/>
                    <a:pt x="11210" y="7897"/>
                  </a:cubicBezTo>
                  <a:cubicBezTo>
                    <a:pt x="11402" y="8305"/>
                    <a:pt x="11714" y="8809"/>
                    <a:pt x="11594" y="9217"/>
                  </a:cubicBezTo>
                  <a:cubicBezTo>
                    <a:pt x="11402" y="9817"/>
                    <a:pt x="10610" y="10009"/>
                    <a:pt x="9914" y="10105"/>
                  </a:cubicBezTo>
                  <a:cubicBezTo>
                    <a:pt x="8401" y="10201"/>
                    <a:pt x="6913" y="10513"/>
                    <a:pt x="5497" y="11113"/>
                  </a:cubicBezTo>
                  <a:cubicBezTo>
                    <a:pt x="2497" y="12506"/>
                    <a:pt x="505" y="15602"/>
                    <a:pt x="313" y="18914"/>
                  </a:cubicBezTo>
                  <a:cubicBezTo>
                    <a:pt x="1" y="22107"/>
                    <a:pt x="1393" y="25419"/>
                    <a:pt x="3793" y="27699"/>
                  </a:cubicBezTo>
                  <a:cubicBezTo>
                    <a:pt x="6097" y="29907"/>
                    <a:pt x="9410" y="31108"/>
                    <a:pt x="12698" y="31108"/>
                  </a:cubicBezTo>
                  <a:cubicBezTo>
                    <a:pt x="14906" y="31108"/>
                    <a:pt x="17306" y="30507"/>
                    <a:pt x="18795" y="28899"/>
                  </a:cubicBezTo>
                  <a:cubicBezTo>
                    <a:pt x="21699" y="25707"/>
                    <a:pt x="20307" y="20114"/>
                    <a:pt x="23403" y="17210"/>
                  </a:cubicBezTo>
                  <a:cubicBezTo>
                    <a:pt x="23720" y="16968"/>
                    <a:pt x="24152" y="16740"/>
                    <a:pt x="24509" y="16740"/>
                  </a:cubicBezTo>
                  <a:cubicBezTo>
                    <a:pt x="24612" y="16740"/>
                    <a:pt x="24709" y="16759"/>
                    <a:pt x="24795" y="16802"/>
                  </a:cubicBezTo>
                  <a:cubicBezTo>
                    <a:pt x="24507" y="17618"/>
                    <a:pt x="24411" y="18698"/>
                    <a:pt x="25203" y="19106"/>
                  </a:cubicBezTo>
                  <a:cubicBezTo>
                    <a:pt x="25299" y="19154"/>
                    <a:pt x="25425" y="19178"/>
                    <a:pt x="25563" y="19178"/>
                  </a:cubicBezTo>
                  <a:cubicBezTo>
                    <a:pt x="25701" y="19178"/>
                    <a:pt x="25851" y="19154"/>
                    <a:pt x="25995" y="19106"/>
                  </a:cubicBezTo>
                  <a:cubicBezTo>
                    <a:pt x="27099" y="18914"/>
                    <a:pt x="27916" y="18098"/>
                    <a:pt x="28396" y="17114"/>
                  </a:cubicBezTo>
                  <a:cubicBezTo>
                    <a:pt x="28996" y="16202"/>
                    <a:pt x="29308" y="15218"/>
                    <a:pt x="29596" y="14114"/>
                  </a:cubicBezTo>
                  <a:cubicBezTo>
                    <a:pt x="30004" y="12602"/>
                    <a:pt x="30604" y="11113"/>
                    <a:pt x="31612" y="9817"/>
                  </a:cubicBezTo>
                  <a:cubicBezTo>
                    <a:pt x="32500" y="8497"/>
                    <a:pt x="33916" y="7417"/>
                    <a:pt x="35500" y="7201"/>
                  </a:cubicBezTo>
                  <a:cubicBezTo>
                    <a:pt x="34804" y="6217"/>
                    <a:pt x="34012" y="5305"/>
                    <a:pt x="33316" y="4417"/>
                  </a:cubicBezTo>
                  <a:cubicBezTo>
                    <a:pt x="32908" y="3913"/>
                    <a:pt x="32500" y="3409"/>
                    <a:pt x="32116" y="2809"/>
                  </a:cubicBezTo>
                  <a:cubicBezTo>
                    <a:pt x="31396" y="1801"/>
                    <a:pt x="30796" y="1008"/>
                    <a:pt x="30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6;p36">
              <a:extLst>
                <a:ext uri="{FF2B5EF4-FFF2-40B4-BE49-F238E27FC236}">
                  <a16:creationId xmlns:a16="http://schemas.microsoft.com/office/drawing/2014/main" id="{7D35BC10-E528-6DAD-965F-8E450F8A703B}"/>
                </a:ext>
              </a:extLst>
            </p:cNvPr>
            <p:cNvSpPr/>
            <p:nvPr/>
          </p:nvSpPr>
          <p:spPr>
            <a:xfrm>
              <a:off x="3148425" y="2890775"/>
              <a:ext cx="642675" cy="530475"/>
            </a:xfrm>
            <a:custGeom>
              <a:avLst/>
              <a:gdLst/>
              <a:ahLst/>
              <a:cxnLst/>
              <a:rect l="l" t="t" r="r" b="b"/>
              <a:pathLst>
                <a:path w="25707" h="21219" extrusionOk="0">
                  <a:moveTo>
                    <a:pt x="24099" y="1"/>
                  </a:moveTo>
                  <a:cubicBezTo>
                    <a:pt x="22515" y="1201"/>
                    <a:pt x="20810" y="2305"/>
                    <a:pt x="18914" y="2305"/>
                  </a:cubicBezTo>
                  <a:lnTo>
                    <a:pt x="18506" y="2305"/>
                  </a:lnTo>
                  <a:cubicBezTo>
                    <a:pt x="17210" y="2209"/>
                    <a:pt x="16010" y="1609"/>
                    <a:pt x="14906" y="1105"/>
                  </a:cubicBezTo>
                  <a:cubicBezTo>
                    <a:pt x="13994" y="817"/>
                    <a:pt x="13010" y="505"/>
                    <a:pt x="12097" y="505"/>
                  </a:cubicBezTo>
                  <a:cubicBezTo>
                    <a:pt x="11809" y="505"/>
                    <a:pt x="11497" y="601"/>
                    <a:pt x="11209" y="601"/>
                  </a:cubicBezTo>
                  <a:cubicBezTo>
                    <a:pt x="9913" y="913"/>
                    <a:pt x="8809" y="2209"/>
                    <a:pt x="9097" y="3409"/>
                  </a:cubicBezTo>
                  <a:cubicBezTo>
                    <a:pt x="9313" y="4105"/>
                    <a:pt x="9793" y="4609"/>
                    <a:pt x="10201" y="5209"/>
                  </a:cubicBezTo>
                  <a:cubicBezTo>
                    <a:pt x="10513" y="5809"/>
                    <a:pt x="10897" y="6505"/>
                    <a:pt x="10609" y="7105"/>
                  </a:cubicBezTo>
                  <a:cubicBezTo>
                    <a:pt x="10393" y="7513"/>
                    <a:pt x="10009" y="7801"/>
                    <a:pt x="9601" y="8017"/>
                  </a:cubicBezTo>
                  <a:cubicBezTo>
                    <a:pt x="7801" y="9098"/>
                    <a:pt x="5497" y="9314"/>
                    <a:pt x="3601" y="10298"/>
                  </a:cubicBezTo>
                  <a:cubicBezTo>
                    <a:pt x="1512" y="11618"/>
                    <a:pt x="96" y="14018"/>
                    <a:pt x="0" y="16514"/>
                  </a:cubicBezTo>
                  <a:cubicBezTo>
                    <a:pt x="0" y="17906"/>
                    <a:pt x="504" y="19515"/>
                    <a:pt x="1608" y="20403"/>
                  </a:cubicBezTo>
                  <a:cubicBezTo>
                    <a:pt x="2208" y="20907"/>
                    <a:pt x="3001" y="21219"/>
                    <a:pt x="3793" y="21219"/>
                  </a:cubicBezTo>
                  <a:cubicBezTo>
                    <a:pt x="4513" y="21219"/>
                    <a:pt x="5209" y="21003"/>
                    <a:pt x="5713" y="20619"/>
                  </a:cubicBezTo>
                  <a:cubicBezTo>
                    <a:pt x="6193" y="20115"/>
                    <a:pt x="6601" y="19419"/>
                    <a:pt x="7105" y="18915"/>
                  </a:cubicBezTo>
                  <a:cubicBezTo>
                    <a:pt x="7513" y="18507"/>
                    <a:pt x="7897" y="18315"/>
                    <a:pt x="8401" y="18315"/>
                  </a:cubicBezTo>
                  <a:cubicBezTo>
                    <a:pt x="8713" y="18315"/>
                    <a:pt x="8905" y="18411"/>
                    <a:pt x="9097" y="18699"/>
                  </a:cubicBezTo>
                  <a:cubicBezTo>
                    <a:pt x="8809" y="19107"/>
                    <a:pt x="9313" y="19803"/>
                    <a:pt x="9793" y="19899"/>
                  </a:cubicBezTo>
                  <a:lnTo>
                    <a:pt x="10009" y="19899"/>
                  </a:lnTo>
                  <a:cubicBezTo>
                    <a:pt x="10513" y="19899"/>
                    <a:pt x="10993" y="19611"/>
                    <a:pt x="11305" y="19203"/>
                  </a:cubicBezTo>
                  <a:cubicBezTo>
                    <a:pt x="11593" y="18699"/>
                    <a:pt x="11713" y="18219"/>
                    <a:pt x="11905" y="17618"/>
                  </a:cubicBezTo>
                  <a:cubicBezTo>
                    <a:pt x="12698" y="15002"/>
                    <a:pt x="14210" y="12602"/>
                    <a:pt x="16298" y="10802"/>
                  </a:cubicBezTo>
                  <a:cubicBezTo>
                    <a:pt x="16610" y="10514"/>
                    <a:pt x="16994" y="10202"/>
                    <a:pt x="17498" y="10202"/>
                  </a:cubicBezTo>
                  <a:lnTo>
                    <a:pt x="17594" y="10202"/>
                  </a:lnTo>
                  <a:cubicBezTo>
                    <a:pt x="18098" y="10202"/>
                    <a:pt x="18506" y="10418"/>
                    <a:pt x="18602" y="10802"/>
                  </a:cubicBezTo>
                  <a:cubicBezTo>
                    <a:pt x="18698" y="11306"/>
                    <a:pt x="18314" y="11810"/>
                    <a:pt x="18602" y="12098"/>
                  </a:cubicBezTo>
                  <a:cubicBezTo>
                    <a:pt x="18698" y="12314"/>
                    <a:pt x="18914" y="12314"/>
                    <a:pt x="19010" y="12314"/>
                  </a:cubicBezTo>
                  <a:cubicBezTo>
                    <a:pt x="19298" y="12314"/>
                    <a:pt x="19514" y="12218"/>
                    <a:pt x="19706" y="12002"/>
                  </a:cubicBezTo>
                  <a:cubicBezTo>
                    <a:pt x="20594" y="11306"/>
                    <a:pt x="20498" y="9914"/>
                    <a:pt x="20714" y="8810"/>
                  </a:cubicBezTo>
                  <a:cubicBezTo>
                    <a:pt x="21098" y="6001"/>
                    <a:pt x="23115" y="3505"/>
                    <a:pt x="25707" y="2401"/>
                  </a:cubicBezTo>
                  <a:lnTo>
                    <a:pt x="24099" y="97"/>
                  </a:lnTo>
                  <a:lnTo>
                    <a:pt x="24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7;p36">
              <a:extLst>
                <a:ext uri="{FF2B5EF4-FFF2-40B4-BE49-F238E27FC236}">
                  <a16:creationId xmlns:a16="http://schemas.microsoft.com/office/drawing/2014/main" id="{A2953CA1-5BF9-4D56-8D6A-25450E9CA1D3}"/>
                </a:ext>
              </a:extLst>
            </p:cNvPr>
            <p:cNvSpPr/>
            <p:nvPr/>
          </p:nvSpPr>
          <p:spPr>
            <a:xfrm>
              <a:off x="3133425" y="2864725"/>
              <a:ext cx="82825" cy="73700"/>
            </a:xfrm>
            <a:custGeom>
              <a:avLst/>
              <a:gdLst/>
              <a:ahLst/>
              <a:cxnLst/>
              <a:rect l="l" t="t" r="r" b="b"/>
              <a:pathLst>
                <a:path w="3313" h="2948" extrusionOk="0">
                  <a:moveTo>
                    <a:pt x="1672" y="1"/>
                  </a:moveTo>
                  <a:cubicBezTo>
                    <a:pt x="1024" y="1"/>
                    <a:pt x="447" y="377"/>
                    <a:pt x="192" y="947"/>
                  </a:cubicBezTo>
                  <a:cubicBezTo>
                    <a:pt x="0" y="1739"/>
                    <a:pt x="408" y="2555"/>
                    <a:pt x="1104" y="2843"/>
                  </a:cubicBezTo>
                  <a:cubicBezTo>
                    <a:pt x="1286" y="2914"/>
                    <a:pt x="1468" y="2948"/>
                    <a:pt x="1645" y="2948"/>
                  </a:cubicBezTo>
                  <a:cubicBezTo>
                    <a:pt x="2242" y="2948"/>
                    <a:pt x="2778" y="2566"/>
                    <a:pt x="3000" y="1955"/>
                  </a:cubicBezTo>
                  <a:cubicBezTo>
                    <a:pt x="3313" y="1139"/>
                    <a:pt x="2904" y="347"/>
                    <a:pt x="2112" y="59"/>
                  </a:cubicBezTo>
                  <a:cubicBezTo>
                    <a:pt x="1964" y="19"/>
                    <a:pt x="1816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8;p36">
              <a:extLst>
                <a:ext uri="{FF2B5EF4-FFF2-40B4-BE49-F238E27FC236}">
                  <a16:creationId xmlns:a16="http://schemas.microsoft.com/office/drawing/2014/main" id="{540CDCB9-0C6B-C99D-2977-E8A7064FF0A7}"/>
                </a:ext>
              </a:extLst>
            </p:cNvPr>
            <p:cNvSpPr/>
            <p:nvPr/>
          </p:nvSpPr>
          <p:spPr>
            <a:xfrm>
              <a:off x="3228225" y="2835325"/>
              <a:ext cx="35425" cy="31775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85" y="1"/>
                  </a:moveTo>
                  <a:cubicBezTo>
                    <a:pt x="493" y="1"/>
                    <a:pt x="275" y="186"/>
                    <a:pt x="121" y="418"/>
                  </a:cubicBezTo>
                  <a:cubicBezTo>
                    <a:pt x="1" y="826"/>
                    <a:pt x="217" y="1115"/>
                    <a:pt x="505" y="1235"/>
                  </a:cubicBezTo>
                  <a:cubicBezTo>
                    <a:pt x="605" y="1258"/>
                    <a:pt x="698" y="1270"/>
                    <a:pt x="783" y="1270"/>
                  </a:cubicBezTo>
                  <a:cubicBezTo>
                    <a:pt x="1044" y="1270"/>
                    <a:pt x="1230" y="1158"/>
                    <a:pt x="1321" y="923"/>
                  </a:cubicBezTo>
                  <a:cubicBezTo>
                    <a:pt x="1417" y="514"/>
                    <a:pt x="1321" y="226"/>
                    <a:pt x="1009" y="34"/>
                  </a:cubicBezTo>
                  <a:cubicBezTo>
                    <a:pt x="930" y="11"/>
                    <a:pt x="85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9;p36">
              <a:extLst>
                <a:ext uri="{FF2B5EF4-FFF2-40B4-BE49-F238E27FC236}">
                  <a16:creationId xmlns:a16="http://schemas.microsoft.com/office/drawing/2014/main" id="{93E8BD1B-CDAE-D6D9-C64B-BC6FA0AA97D1}"/>
                </a:ext>
              </a:extLst>
            </p:cNvPr>
            <p:cNvSpPr/>
            <p:nvPr/>
          </p:nvSpPr>
          <p:spPr>
            <a:xfrm>
              <a:off x="3600875" y="3288625"/>
              <a:ext cx="170425" cy="143650"/>
            </a:xfrm>
            <a:custGeom>
              <a:avLst/>
              <a:gdLst/>
              <a:ahLst/>
              <a:cxnLst/>
              <a:rect l="l" t="t" r="r" b="b"/>
              <a:pathLst>
                <a:path w="6817" h="5746" extrusionOk="0">
                  <a:moveTo>
                    <a:pt x="5497" y="0"/>
                  </a:moveTo>
                  <a:cubicBezTo>
                    <a:pt x="5017" y="96"/>
                    <a:pt x="4897" y="888"/>
                    <a:pt x="4609" y="1200"/>
                  </a:cubicBezTo>
                  <a:cubicBezTo>
                    <a:pt x="4009" y="1704"/>
                    <a:pt x="3408" y="1800"/>
                    <a:pt x="2616" y="1896"/>
                  </a:cubicBezTo>
                  <a:cubicBezTo>
                    <a:pt x="1704" y="1992"/>
                    <a:pt x="816" y="2305"/>
                    <a:pt x="408" y="3001"/>
                  </a:cubicBezTo>
                  <a:cubicBezTo>
                    <a:pt x="0" y="3889"/>
                    <a:pt x="408" y="4993"/>
                    <a:pt x="1296" y="5401"/>
                  </a:cubicBezTo>
                  <a:cubicBezTo>
                    <a:pt x="1698" y="5649"/>
                    <a:pt x="2141" y="5746"/>
                    <a:pt x="2596" y="5746"/>
                  </a:cubicBezTo>
                  <a:cubicBezTo>
                    <a:pt x="3064" y="5746"/>
                    <a:pt x="3546" y="5643"/>
                    <a:pt x="4009" y="5497"/>
                  </a:cubicBezTo>
                  <a:cubicBezTo>
                    <a:pt x="5209" y="5185"/>
                    <a:pt x="6217" y="4297"/>
                    <a:pt x="6601" y="3097"/>
                  </a:cubicBezTo>
                  <a:cubicBezTo>
                    <a:pt x="6817" y="2401"/>
                    <a:pt x="6601" y="0"/>
                    <a:pt x="5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0;p36">
              <a:extLst>
                <a:ext uri="{FF2B5EF4-FFF2-40B4-BE49-F238E27FC236}">
                  <a16:creationId xmlns:a16="http://schemas.microsoft.com/office/drawing/2014/main" id="{91298D59-874E-0E64-B94C-564E194EFAEF}"/>
                </a:ext>
              </a:extLst>
            </p:cNvPr>
            <p:cNvSpPr/>
            <p:nvPr/>
          </p:nvSpPr>
          <p:spPr>
            <a:xfrm>
              <a:off x="3611075" y="2776175"/>
              <a:ext cx="107425" cy="49825"/>
            </a:xfrm>
            <a:custGeom>
              <a:avLst/>
              <a:gdLst/>
              <a:ahLst/>
              <a:cxnLst/>
              <a:rect l="l" t="t" r="r" b="b"/>
              <a:pathLst>
                <a:path w="4297" h="1993" extrusionOk="0">
                  <a:moveTo>
                    <a:pt x="4009" y="0"/>
                  </a:moveTo>
                  <a:lnTo>
                    <a:pt x="3889" y="192"/>
                  </a:lnTo>
                  <a:cubicBezTo>
                    <a:pt x="3904" y="192"/>
                    <a:pt x="3919" y="193"/>
                    <a:pt x="3933" y="195"/>
                  </a:cubicBezTo>
                  <a:lnTo>
                    <a:pt x="3933" y="195"/>
                  </a:lnTo>
                  <a:cubicBezTo>
                    <a:pt x="3965" y="136"/>
                    <a:pt x="3991" y="71"/>
                    <a:pt x="4009" y="0"/>
                  </a:cubicBezTo>
                  <a:close/>
                  <a:moveTo>
                    <a:pt x="1124" y="92"/>
                  </a:moveTo>
                  <a:cubicBezTo>
                    <a:pt x="811" y="92"/>
                    <a:pt x="490" y="198"/>
                    <a:pt x="288" y="384"/>
                  </a:cubicBezTo>
                  <a:cubicBezTo>
                    <a:pt x="0" y="888"/>
                    <a:pt x="288" y="1488"/>
                    <a:pt x="696" y="1800"/>
                  </a:cubicBezTo>
                  <a:cubicBezTo>
                    <a:pt x="1200" y="1992"/>
                    <a:pt x="1704" y="1992"/>
                    <a:pt x="2208" y="1992"/>
                  </a:cubicBezTo>
                  <a:cubicBezTo>
                    <a:pt x="2904" y="1896"/>
                    <a:pt x="3697" y="1680"/>
                    <a:pt x="4105" y="1080"/>
                  </a:cubicBezTo>
                  <a:cubicBezTo>
                    <a:pt x="4289" y="803"/>
                    <a:pt x="4296" y="237"/>
                    <a:pt x="3933" y="195"/>
                  </a:cubicBezTo>
                  <a:lnTo>
                    <a:pt x="3933" y="195"/>
                  </a:lnTo>
                  <a:cubicBezTo>
                    <a:pt x="3781" y="475"/>
                    <a:pt x="3477" y="623"/>
                    <a:pt x="3137" y="623"/>
                  </a:cubicBezTo>
                  <a:cubicBezTo>
                    <a:pt x="3061" y="623"/>
                    <a:pt x="2983" y="615"/>
                    <a:pt x="2904" y="600"/>
                  </a:cubicBezTo>
                  <a:cubicBezTo>
                    <a:pt x="2496" y="600"/>
                    <a:pt x="2088" y="288"/>
                    <a:pt x="1608" y="192"/>
                  </a:cubicBezTo>
                  <a:cubicBezTo>
                    <a:pt x="1464" y="124"/>
                    <a:pt x="1295" y="92"/>
                    <a:pt x="1124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11;p36">
              <a:extLst>
                <a:ext uri="{FF2B5EF4-FFF2-40B4-BE49-F238E27FC236}">
                  <a16:creationId xmlns:a16="http://schemas.microsoft.com/office/drawing/2014/main" id="{BFF4DF99-5AD5-84BF-16EB-9F4549A3B217}"/>
                </a:ext>
              </a:extLst>
            </p:cNvPr>
            <p:cNvSpPr/>
            <p:nvPr/>
          </p:nvSpPr>
          <p:spPr>
            <a:xfrm>
              <a:off x="3643475" y="2705950"/>
              <a:ext cx="370250" cy="412275"/>
            </a:xfrm>
            <a:custGeom>
              <a:avLst/>
              <a:gdLst/>
              <a:ahLst/>
              <a:cxnLst/>
              <a:rect l="l" t="t" r="r" b="b"/>
              <a:pathLst>
                <a:path w="14810" h="16491" extrusionOk="0">
                  <a:moveTo>
                    <a:pt x="7513" y="1"/>
                  </a:moveTo>
                  <a:lnTo>
                    <a:pt x="0" y="793"/>
                  </a:lnTo>
                  <a:lnTo>
                    <a:pt x="10201" y="16491"/>
                  </a:lnTo>
                  <a:lnTo>
                    <a:pt x="14810" y="10610"/>
                  </a:lnTo>
                  <a:cubicBezTo>
                    <a:pt x="14810" y="10610"/>
                    <a:pt x="8497" y="2689"/>
                    <a:pt x="7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12;p36">
              <a:extLst>
                <a:ext uri="{FF2B5EF4-FFF2-40B4-BE49-F238E27FC236}">
                  <a16:creationId xmlns:a16="http://schemas.microsoft.com/office/drawing/2014/main" id="{BF158EE4-EFEF-13A9-7737-895B63745425}"/>
                </a:ext>
              </a:extLst>
            </p:cNvPr>
            <p:cNvSpPr/>
            <p:nvPr/>
          </p:nvSpPr>
          <p:spPr>
            <a:xfrm>
              <a:off x="4271125" y="2776175"/>
              <a:ext cx="390075" cy="537075"/>
            </a:xfrm>
            <a:custGeom>
              <a:avLst/>
              <a:gdLst/>
              <a:ahLst/>
              <a:cxnLst/>
              <a:rect l="l" t="t" r="r" b="b"/>
              <a:pathLst>
                <a:path w="15603" h="21483" extrusionOk="0">
                  <a:moveTo>
                    <a:pt x="14402" y="0"/>
                  </a:moveTo>
                  <a:cubicBezTo>
                    <a:pt x="10994" y="3793"/>
                    <a:pt x="6794" y="7201"/>
                    <a:pt x="3097" y="10681"/>
                  </a:cubicBezTo>
                  <a:cubicBezTo>
                    <a:pt x="1993" y="11689"/>
                    <a:pt x="1105" y="12481"/>
                    <a:pt x="1" y="13490"/>
                  </a:cubicBezTo>
                  <a:cubicBezTo>
                    <a:pt x="1897" y="15602"/>
                    <a:pt x="2089" y="18890"/>
                    <a:pt x="1105" y="21482"/>
                  </a:cubicBezTo>
                  <a:cubicBezTo>
                    <a:pt x="4801" y="19898"/>
                    <a:pt x="8210" y="17690"/>
                    <a:pt x="10802" y="14690"/>
                  </a:cubicBezTo>
                  <a:cubicBezTo>
                    <a:pt x="13394" y="11689"/>
                    <a:pt x="15195" y="7897"/>
                    <a:pt x="15507" y="3889"/>
                  </a:cubicBezTo>
                  <a:cubicBezTo>
                    <a:pt x="15603" y="2496"/>
                    <a:pt x="15411" y="984"/>
                    <a:pt x="1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13;p36">
              <a:extLst>
                <a:ext uri="{FF2B5EF4-FFF2-40B4-BE49-F238E27FC236}">
                  <a16:creationId xmlns:a16="http://schemas.microsoft.com/office/drawing/2014/main" id="{AA3D584E-1B00-9898-CD26-EE542F21263A}"/>
                </a:ext>
              </a:extLst>
            </p:cNvPr>
            <p:cNvSpPr/>
            <p:nvPr/>
          </p:nvSpPr>
          <p:spPr>
            <a:xfrm>
              <a:off x="4326350" y="2843375"/>
              <a:ext cx="259850" cy="357650"/>
            </a:xfrm>
            <a:custGeom>
              <a:avLst/>
              <a:gdLst/>
              <a:ahLst/>
              <a:cxnLst/>
              <a:rect l="l" t="t" r="r" b="b"/>
              <a:pathLst>
                <a:path w="10394" h="14306" extrusionOk="0">
                  <a:moveTo>
                    <a:pt x="9889" y="0"/>
                  </a:moveTo>
                  <a:cubicBezTo>
                    <a:pt x="6793" y="3313"/>
                    <a:pt x="3481" y="6313"/>
                    <a:pt x="0" y="9001"/>
                  </a:cubicBezTo>
                  <a:cubicBezTo>
                    <a:pt x="1200" y="10394"/>
                    <a:pt x="1296" y="12602"/>
                    <a:pt x="600" y="14306"/>
                  </a:cubicBezTo>
                  <a:cubicBezTo>
                    <a:pt x="3097" y="13202"/>
                    <a:pt x="5401" y="11714"/>
                    <a:pt x="7201" y="9697"/>
                  </a:cubicBezTo>
                  <a:cubicBezTo>
                    <a:pt x="9001" y="7609"/>
                    <a:pt x="10201" y="5113"/>
                    <a:pt x="10393" y="2401"/>
                  </a:cubicBezTo>
                  <a:cubicBezTo>
                    <a:pt x="10393" y="1609"/>
                    <a:pt x="10297" y="697"/>
                    <a:pt x="9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14;p36">
              <a:extLst>
                <a:ext uri="{FF2B5EF4-FFF2-40B4-BE49-F238E27FC236}">
                  <a16:creationId xmlns:a16="http://schemas.microsoft.com/office/drawing/2014/main" id="{F74F9C54-86DE-38DA-C166-05A9AA11A823}"/>
                </a:ext>
              </a:extLst>
            </p:cNvPr>
            <p:cNvSpPr/>
            <p:nvPr/>
          </p:nvSpPr>
          <p:spPr>
            <a:xfrm>
              <a:off x="3630875" y="2180200"/>
              <a:ext cx="635475" cy="265950"/>
            </a:xfrm>
            <a:custGeom>
              <a:avLst/>
              <a:gdLst/>
              <a:ahLst/>
              <a:cxnLst/>
              <a:rect l="l" t="t" r="r" b="b"/>
              <a:pathLst>
                <a:path w="25419" h="10638" extrusionOk="0">
                  <a:moveTo>
                    <a:pt x="15164" y="0"/>
                  </a:moveTo>
                  <a:cubicBezTo>
                    <a:pt x="13629" y="0"/>
                    <a:pt x="12097" y="184"/>
                    <a:pt x="10609" y="533"/>
                  </a:cubicBezTo>
                  <a:cubicBezTo>
                    <a:pt x="6697" y="1421"/>
                    <a:pt x="3217" y="3437"/>
                    <a:pt x="0" y="5933"/>
                  </a:cubicBezTo>
                  <a:cubicBezTo>
                    <a:pt x="2809" y="6221"/>
                    <a:pt x="5713" y="7926"/>
                    <a:pt x="6601" y="10638"/>
                  </a:cubicBezTo>
                  <a:cubicBezTo>
                    <a:pt x="8017" y="10134"/>
                    <a:pt x="9217" y="9726"/>
                    <a:pt x="10513" y="9222"/>
                  </a:cubicBezTo>
                  <a:cubicBezTo>
                    <a:pt x="15314" y="7638"/>
                    <a:pt x="20402" y="5837"/>
                    <a:pt x="25419" y="4733"/>
                  </a:cubicBezTo>
                  <a:cubicBezTo>
                    <a:pt x="25011" y="3317"/>
                    <a:pt x="23619" y="2117"/>
                    <a:pt x="22419" y="1517"/>
                  </a:cubicBezTo>
                  <a:cubicBezTo>
                    <a:pt x="20121" y="479"/>
                    <a:pt x="17641" y="0"/>
                    <a:pt x="1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15;p36">
              <a:extLst>
                <a:ext uri="{FF2B5EF4-FFF2-40B4-BE49-F238E27FC236}">
                  <a16:creationId xmlns:a16="http://schemas.microsoft.com/office/drawing/2014/main" id="{53469965-CED5-67E2-F278-D660FD6C5B22}"/>
                </a:ext>
              </a:extLst>
            </p:cNvPr>
            <p:cNvSpPr/>
            <p:nvPr/>
          </p:nvSpPr>
          <p:spPr>
            <a:xfrm>
              <a:off x="3750875" y="2225900"/>
              <a:ext cx="455475" cy="187250"/>
            </a:xfrm>
            <a:custGeom>
              <a:avLst/>
              <a:gdLst/>
              <a:ahLst/>
              <a:cxnLst/>
              <a:rect l="l" t="t" r="r" b="b"/>
              <a:pathLst>
                <a:path w="18219" h="7490" extrusionOk="0">
                  <a:moveTo>
                    <a:pt x="10898" y="1"/>
                  </a:moveTo>
                  <a:cubicBezTo>
                    <a:pt x="9818" y="1"/>
                    <a:pt x="8714" y="97"/>
                    <a:pt x="7610" y="409"/>
                  </a:cubicBezTo>
                  <a:cubicBezTo>
                    <a:pt x="4801" y="1009"/>
                    <a:pt x="2209" y="2401"/>
                    <a:pt x="1" y="4201"/>
                  </a:cubicBezTo>
                  <a:cubicBezTo>
                    <a:pt x="2017" y="4393"/>
                    <a:pt x="4009" y="5690"/>
                    <a:pt x="4705" y="7490"/>
                  </a:cubicBezTo>
                  <a:cubicBezTo>
                    <a:pt x="8714" y="5810"/>
                    <a:pt x="12914" y="4393"/>
                    <a:pt x="17115" y="3289"/>
                  </a:cubicBezTo>
                  <a:cubicBezTo>
                    <a:pt x="17499" y="3193"/>
                    <a:pt x="17811" y="3097"/>
                    <a:pt x="18219" y="3097"/>
                  </a:cubicBezTo>
                  <a:cubicBezTo>
                    <a:pt x="17907" y="2089"/>
                    <a:pt x="17019" y="1489"/>
                    <a:pt x="16106" y="1105"/>
                  </a:cubicBezTo>
                  <a:cubicBezTo>
                    <a:pt x="14498" y="289"/>
                    <a:pt x="12698" y="1"/>
                    <a:pt x="10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16;p36">
              <a:extLst>
                <a:ext uri="{FF2B5EF4-FFF2-40B4-BE49-F238E27FC236}">
                  <a16:creationId xmlns:a16="http://schemas.microsoft.com/office/drawing/2014/main" id="{759CE313-F755-562D-625A-B06442B22DCB}"/>
                </a:ext>
              </a:extLst>
            </p:cNvPr>
            <p:cNvSpPr/>
            <p:nvPr/>
          </p:nvSpPr>
          <p:spPr>
            <a:xfrm>
              <a:off x="3763475" y="2254100"/>
              <a:ext cx="1207950" cy="884525"/>
            </a:xfrm>
            <a:custGeom>
              <a:avLst/>
              <a:gdLst/>
              <a:ahLst/>
              <a:cxnLst/>
              <a:rect l="l" t="t" r="r" b="b"/>
              <a:pathLst>
                <a:path w="48318" h="35381" extrusionOk="0">
                  <a:moveTo>
                    <a:pt x="34915" y="0"/>
                  </a:moveTo>
                  <a:cubicBezTo>
                    <a:pt x="22823" y="0"/>
                    <a:pt x="10729" y="2830"/>
                    <a:pt x="1" y="8378"/>
                  </a:cubicBezTo>
                  <a:cubicBezTo>
                    <a:pt x="793" y="13970"/>
                    <a:pt x="1993" y="17571"/>
                    <a:pt x="4993" y="22371"/>
                  </a:cubicBezTo>
                  <a:cubicBezTo>
                    <a:pt x="7994" y="27172"/>
                    <a:pt x="13610" y="32884"/>
                    <a:pt x="18699" y="35381"/>
                  </a:cubicBezTo>
                  <a:cubicBezTo>
                    <a:pt x="31108" y="26764"/>
                    <a:pt x="41405" y="14667"/>
                    <a:pt x="48318" y="1177"/>
                  </a:cubicBezTo>
                  <a:cubicBezTo>
                    <a:pt x="43897" y="391"/>
                    <a:pt x="39406" y="0"/>
                    <a:pt x="34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7;p36">
              <a:extLst>
                <a:ext uri="{FF2B5EF4-FFF2-40B4-BE49-F238E27FC236}">
                  <a16:creationId xmlns:a16="http://schemas.microsoft.com/office/drawing/2014/main" id="{7FA67D34-3D7A-B0C7-FE91-6C72D15620BD}"/>
                </a:ext>
              </a:extLst>
            </p:cNvPr>
            <p:cNvSpPr/>
            <p:nvPr/>
          </p:nvSpPr>
          <p:spPr>
            <a:xfrm>
              <a:off x="3861300" y="2290725"/>
              <a:ext cx="1047125" cy="767500"/>
            </a:xfrm>
            <a:custGeom>
              <a:avLst/>
              <a:gdLst/>
              <a:ahLst/>
              <a:cxnLst/>
              <a:rect l="l" t="t" r="r" b="b"/>
              <a:pathLst>
                <a:path w="41885" h="30700" extrusionOk="0">
                  <a:moveTo>
                    <a:pt x="29283" y="13898"/>
                  </a:moveTo>
                  <a:lnTo>
                    <a:pt x="29283" y="13898"/>
                  </a:lnTo>
                  <a:cubicBezTo>
                    <a:pt x="27891" y="17306"/>
                    <a:pt x="25395" y="20018"/>
                    <a:pt x="22803" y="22514"/>
                  </a:cubicBezTo>
                  <a:cubicBezTo>
                    <a:pt x="20690" y="24699"/>
                    <a:pt x="18482" y="26811"/>
                    <a:pt x="16298" y="28899"/>
                  </a:cubicBezTo>
                  <a:cubicBezTo>
                    <a:pt x="14498" y="28299"/>
                    <a:pt x="12890" y="27219"/>
                    <a:pt x="11593" y="25899"/>
                  </a:cubicBezTo>
                  <a:cubicBezTo>
                    <a:pt x="10993" y="25299"/>
                    <a:pt x="10585" y="24699"/>
                    <a:pt x="10489" y="23811"/>
                  </a:cubicBezTo>
                  <a:cubicBezTo>
                    <a:pt x="14882" y="23619"/>
                    <a:pt x="18986" y="21410"/>
                    <a:pt x="22683" y="19106"/>
                  </a:cubicBezTo>
                  <a:cubicBezTo>
                    <a:pt x="25083" y="17618"/>
                    <a:pt x="27483" y="16010"/>
                    <a:pt x="29283" y="13898"/>
                  </a:cubicBezTo>
                  <a:close/>
                  <a:moveTo>
                    <a:pt x="30387" y="0"/>
                  </a:moveTo>
                  <a:cubicBezTo>
                    <a:pt x="19802" y="0"/>
                    <a:pt x="9289" y="2400"/>
                    <a:pt x="0" y="7201"/>
                  </a:cubicBezTo>
                  <a:cubicBezTo>
                    <a:pt x="480" y="10705"/>
                    <a:pt x="1200" y="13298"/>
                    <a:pt x="2496" y="16106"/>
                  </a:cubicBezTo>
                  <a:cubicBezTo>
                    <a:pt x="6601" y="12697"/>
                    <a:pt x="11185" y="10009"/>
                    <a:pt x="16202" y="8113"/>
                  </a:cubicBezTo>
                  <a:cubicBezTo>
                    <a:pt x="18602" y="7297"/>
                    <a:pt x="21194" y="6601"/>
                    <a:pt x="23691" y="6601"/>
                  </a:cubicBezTo>
                  <a:cubicBezTo>
                    <a:pt x="24603" y="6601"/>
                    <a:pt x="25587" y="6697"/>
                    <a:pt x="26595" y="6913"/>
                  </a:cubicBezTo>
                  <a:cubicBezTo>
                    <a:pt x="24795" y="10609"/>
                    <a:pt x="22083" y="13706"/>
                    <a:pt x="18794" y="16106"/>
                  </a:cubicBezTo>
                  <a:cubicBezTo>
                    <a:pt x="15602" y="18506"/>
                    <a:pt x="11881" y="20210"/>
                    <a:pt x="8089" y="21698"/>
                  </a:cubicBezTo>
                  <a:cubicBezTo>
                    <a:pt x="7585" y="21914"/>
                    <a:pt x="6985" y="22106"/>
                    <a:pt x="6385" y="22298"/>
                  </a:cubicBezTo>
                  <a:cubicBezTo>
                    <a:pt x="9097" y="25611"/>
                    <a:pt x="12794" y="29019"/>
                    <a:pt x="16202" y="30699"/>
                  </a:cubicBezTo>
                  <a:cubicBezTo>
                    <a:pt x="27003" y="23211"/>
                    <a:pt x="35884" y="12697"/>
                    <a:pt x="41885" y="1008"/>
                  </a:cubicBezTo>
                  <a:cubicBezTo>
                    <a:pt x="38092" y="312"/>
                    <a:pt x="34204" y="0"/>
                    <a:pt x="30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18;p36">
              <a:extLst>
                <a:ext uri="{FF2B5EF4-FFF2-40B4-BE49-F238E27FC236}">
                  <a16:creationId xmlns:a16="http://schemas.microsoft.com/office/drawing/2014/main" id="{9B558E31-2F56-1656-43D2-F8F315744F2C}"/>
                </a:ext>
              </a:extLst>
            </p:cNvPr>
            <p:cNvSpPr/>
            <p:nvPr/>
          </p:nvSpPr>
          <p:spPr>
            <a:xfrm>
              <a:off x="3750875" y="2455300"/>
              <a:ext cx="775300" cy="438575"/>
            </a:xfrm>
            <a:custGeom>
              <a:avLst/>
              <a:gdLst/>
              <a:ahLst/>
              <a:cxnLst/>
              <a:rect l="l" t="t" r="r" b="b"/>
              <a:pathLst>
                <a:path w="31012" h="17543" extrusionOk="0">
                  <a:moveTo>
                    <a:pt x="28055" y="1"/>
                  </a:moveTo>
                  <a:cubicBezTo>
                    <a:pt x="25516" y="1"/>
                    <a:pt x="22987" y="666"/>
                    <a:pt x="20619" y="1530"/>
                  </a:cubicBezTo>
                  <a:cubicBezTo>
                    <a:pt x="13706" y="4122"/>
                    <a:pt x="7514" y="8227"/>
                    <a:pt x="2497" y="13723"/>
                  </a:cubicBezTo>
                  <a:cubicBezTo>
                    <a:pt x="1513" y="14827"/>
                    <a:pt x="505" y="16027"/>
                    <a:pt x="1" y="17516"/>
                  </a:cubicBezTo>
                  <a:cubicBezTo>
                    <a:pt x="355" y="17534"/>
                    <a:pt x="710" y="17543"/>
                    <a:pt x="1067" y="17543"/>
                  </a:cubicBezTo>
                  <a:cubicBezTo>
                    <a:pt x="4942" y="17543"/>
                    <a:pt x="8945" y="16500"/>
                    <a:pt x="12506" y="15115"/>
                  </a:cubicBezTo>
                  <a:cubicBezTo>
                    <a:pt x="16298" y="13627"/>
                    <a:pt x="20019" y="11923"/>
                    <a:pt x="23211" y="9523"/>
                  </a:cubicBezTo>
                  <a:cubicBezTo>
                    <a:pt x="26500" y="7123"/>
                    <a:pt x="29212" y="4026"/>
                    <a:pt x="31012" y="330"/>
                  </a:cubicBezTo>
                  <a:cubicBezTo>
                    <a:pt x="30031" y="101"/>
                    <a:pt x="29042" y="1"/>
                    <a:pt x="28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19;p36">
              <a:extLst>
                <a:ext uri="{FF2B5EF4-FFF2-40B4-BE49-F238E27FC236}">
                  <a16:creationId xmlns:a16="http://schemas.microsoft.com/office/drawing/2014/main" id="{560A86D4-BDF7-0006-5877-F4B30A5130E5}"/>
                </a:ext>
              </a:extLst>
            </p:cNvPr>
            <p:cNvSpPr/>
            <p:nvPr/>
          </p:nvSpPr>
          <p:spPr>
            <a:xfrm>
              <a:off x="3838500" y="2506150"/>
              <a:ext cx="600075" cy="337250"/>
            </a:xfrm>
            <a:custGeom>
              <a:avLst/>
              <a:gdLst/>
              <a:ahLst/>
              <a:cxnLst/>
              <a:rect l="l" t="t" r="r" b="b"/>
              <a:pathLst>
                <a:path w="24003" h="13490" extrusionOk="0">
                  <a:moveTo>
                    <a:pt x="21698" y="0"/>
                  </a:moveTo>
                  <a:cubicBezTo>
                    <a:pt x="19802" y="0"/>
                    <a:pt x="17810" y="480"/>
                    <a:pt x="16010" y="1200"/>
                  </a:cubicBezTo>
                  <a:cubicBezTo>
                    <a:pt x="10609" y="3096"/>
                    <a:pt x="5809" y="6385"/>
                    <a:pt x="1896" y="10585"/>
                  </a:cubicBezTo>
                  <a:cubicBezTo>
                    <a:pt x="1104" y="11401"/>
                    <a:pt x="408" y="12385"/>
                    <a:pt x="0" y="13489"/>
                  </a:cubicBezTo>
                  <a:lnTo>
                    <a:pt x="912" y="13489"/>
                  </a:lnTo>
                  <a:cubicBezTo>
                    <a:pt x="3913" y="13489"/>
                    <a:pt x="7009" y="12697"/>
                    <a:pt x="9697" y="11689"/>
                  </a:cubicBezTo>
                  <a:cubicBezTo>
                    <a:pt x="12601" y="10489"/>
                    <a:pt x="15506" y="9193"/>
                    <a:pt x="18002" y="7297"/>
                  </a:cubicBezTo>
                  <a:cubicBezTo>
                    <a:pt x="20498" y="5497"/>
                    <a:pt x="22611" y="3096"/>
                    <a:pt x="24003" y="192"/>
                  </a:cubicBezTo>
                  <a:cubicBezTo>
                    <a:pt x="23211" y="96"/>
                    <a:pt x="22514" y="0"/>
                    <a:pt x="2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20;p36">
              <a:extLst>
                <a:ext uri="{FF2B5EF4-FFF2-40B4-BE49-F238E27FC236}">
                  <a16:creationId xmlns:a16="http://schemas.microsoft.com/office/drawing/2014/main" id="{12BC9709-8EEF-863D-6223-E3283993348D}"/>
                </a:ext>
              </a:extLst>
            </p:cNvPr>
            <p:cNvSpPr/>
            <p:nvPr/>
          </p:nvSpPr>
          <p:spPr>
            <a:xfrm>
              <a:off x="4123525" y="2638150"/>
              <a:ext cx="469875" cy="375075"/>
            </a:xfrm>
            <a:custGeom>
              <a:avLst/>
              <a:gdLst/>
              <a:ahLst/>
              <a:cxnLst/>
              <a:rect l="l" t="t" r="r" b="b"/>
              <a:pathLst>
                <a:path w="18795" h="15003" extrusionOk="0">
                  <a:moveTo>
                    <a:pt x="18794" y="1"/>
                  </a:moveTo>
                  <a:lnTo>
                    <a:pt x="18794" y="1"/>
                  </a:lnTo>
                  <a:cubicBezTo>
                    <a:pt x="16994" y="2113"/>
                    <a:pt x="14594" y="3721"/>
                    <a:pt x="12194" y="5209"/>
                  </a:cubicBezTo>
                  <a:cubicBezTo>
                    <a:pt x="8497" y="7513"/>
                    <a:pt x="4393" y="9722"/>
                    <a:pt x="0" y="9914"/>
                  </a:cubicBezTo>
                  <a:cubicBezTo>
                    <a:pt x="96" y="10802"/>
                    <a:pt x="504" y="11402"/>
                    <a:pt x="1104" y="12002"/>
                  </a:cubicBezTo>
                  <a:cubicBezTo>
                    <a:pt x="2401" y="13322"/>
                    <a:pt x="4009" y="14402"/>
                    <a:pt x="5809" y="15002"/>
                  </a:cubicBezTo>
                  <a:cubicBezTo>
                    <a:pt x="7993" y="12914"/>
                    <a:pt x="10201" y="10802"/>
                    <a:pt x="12314" y="8617"/>
                  </a:cubicBezTo>
                  <a:cubicBezTo>
                    <a:pt x="14906" y="6121"/>
                    <a:pt x="17402" y="3409"/>
                    <a:pt x="18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图片 11">
            <a:extLst>
              <a:ext uri="{FF2B5EF4-FFF2-40B4-BE49-F238E27FC236}">
                <a16:creationId xmlns:a16="http://schemas.microsoft.com/office/drawing/2014/main" id="{0F533D28-3329-5018-6562-7957640A8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54" y="3138402"/>
            <a:ext cx="4546601" cy="3437241"/>
          </a:xfrm>
          <a:prstGeom prst="rect">
            <a:avLst/>
          </a:prstGeom>
        </p:spPr>
      </p:pic>
      <p:pic>
        <p:nvPicPr>
          <p:cNvPr id="3" name="图片 9" descr="0c5d450a7306911101ae9ac82e2f0242">
            <a:extLst>
              <a:ext uri="{FF2B5EF4-FFF2-40B4-BE49-F238E27FC236}">
                <a16:creationId xmlns:a16="http://schemas.microsoft.com/office/drawing/2014/main" id="{AE262CB3-B256-F5E6-FDC8-9A4042F09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491" y="1384833"/>
            <a:ext cx="4741509" cy="3664183"/>
          </a:xfrm>
          <a:prstGeom prst="rect">
            <a:avLst/>
          </a:prstGeom>
        </p:spPr>
      </p:pic>
      <p:sp>
        <p:nvSpPr>
          <p:cNvPr id="4" name="文本框 15">
            <a:extLst>
              <a:ext uri="{FF2B5EF4-FFF2-40B4-BE49-F238E27FC236}">
                <a16:creationId xmlns:a16="http://schemas.microsoft.com/office/drawing/2014/main" id="{57511E46-ADD6-FD44-9E5C-DAFC5EDBD9FD}"/>
              </a:ext>
            </a:extLst>
          </p:cNvPr>
          <p:cNvSpPr txBox="1"/>
          <p:nvPr/>
        </p:nvSpPr>
        <p:spPr>
          <a:xfrm>
            <a:off x="7341476" y="2132879"/>
            <a:ext cx="4051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Dựa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phần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hướng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tìm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ý (SGK/ tr. </a:t>
            </a:r>
            <a:r>
              <a:rPr lang="en-US" sz="2400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97, 98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xác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định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những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ý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cần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9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thics Training for Social Media by Slidesgo">
  <a:themeElements>
    <a:clrScheme name="Simple Light">
      <a:dk1>
        <a:srgbClr val="202735"/>
      </a:dk1>
      <a:lt1>
        <a:srgbClr val="FFFFFF"/>
      </a:lt1>
      <a:dk2>
        <a:srgbClr val="485A7E"/>
      </a:dk2>
      <a:lt2>
        <a:srgbClr val="96507E"/>
      </a:lt2>
      <a:accent1>
        <a:srgbClr val="EDB945"/>
      </a:accent1>
      <a:accent2>
        <a:srgbClr val="DD5B52"/>
      </a:accent2>
      <a:accent3>
        <a:srgbClr val="BBC8D8"/>
      </a:accent3>
      <a:accent4>
        <a:srgbClr val="5B3145"/>
      </a:accent4>
      <a:accent5>
        <a:srgbClr val="EF8378"/>
      </a:accent5>
      <a:accent6>
        <a:srgbClr val="FBECDB"/>
      </a:accent6>
      <a:hlink>
        <a:srgbClr val="96507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ld Center by Slidesgo">
  <a:themeElements>
    <a:clrScheme name="Simple Light">
      <a:dk1>
        <a:srgbClr val="3F34A7"/>
      </a:dk1>
      <a:lt1>
        <a:srgbClr val="FFFFFF"/>
      </a:lt1>
      <a:dk2>
        <a:srgbClr val="100B6D"/>
      </a:dk2>
      <a:lt2>
        <a:srgbClr val="EEEEEE"/>
      </a:lt2>
      <a:accent1>
        <a:srgbClr val="ADB3FF"/>
      </a:accent1>
      <a:accent2>
        <a:srgbClr val="7379F0"/>
      </a:accent2>
      <a:accent3>
        <a:srgbClr val="ECC664"/>
      </a:accent3>
      <a:accent4>
        <a:srgbClr val="DA9A27"/>
      </a:accent4>
      <a:accent5>
        <a:srgbClr val="A2C9E6"/>
      </a:accent5>
      <a:accent6>
        <a:srgbClr val="C2DDF0"/>
      </a:accent6>
      <a:hlink>
        <a:srgbClr val="100B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1759</Words>
  <Application>Microsoft Office PowerPoint</Application>
  <PresentationFormat>Widescreen</PresentationFormat>
  <Paragraphs>188</Paragraphs>
  <Slides>28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9" baseType="lpstr">
      <vt:lpstr>#9Slide03 Josefin Sans SemiBold</vt:lpstr>
      <vt:lpstr>.VnTime</vt:lpstr>
      <vt:lpstr>Archivo Black</vt:lpstr>
      <vt:lpstr>Arial</vt:lpstr>
      <vt:lpstr>Assistant</vt:lpstr>
      <vt:lpstr>Calibri</vt:lpstr>
      <vt:lpstr>Courier New</vt:lpstr>
      <vt:lpstr>Fira Sans Extra Condensed Medium</vt:lpstr>
      <vt:lpstr>Nanum Pen Script</vt:lpstr>
      <vt:lpstr>Poppins</vt:lpstr>
      <vt:lpstr>Quicksand</vt:lpstr>
      <vt:lpstr>Quicksand Light</vt:lpstr>
      <vt:lpstr>Raleway</vt:lpstr>
      <vt:lpstr>Roboto</vt:lpstr>
      <vt:lpstr>Symbol</vt:lpstr>
      <vt:lpstr>Times New Roman</vt:lpstr>
      <vt:lpstr>UTM Eremitage</vt:lpstr>
      <vt:lpstr>UTM Neutra</vt:lpstr>
      <vt:lpstr>Ethics Training for Social Media by Slidesgo</vt:lpstr>
      <vt:lpstr>Child Center by Slidesgo</vt:lpstr>
      <vt:lpstr>Document</vt:lpstr>
      <vt:lpstr>PowerPoint Presentation</vt:lpstr>
      <vt:lpstr>PowerPoint Presentation</vt:lpstr>
      <vt:lpstr>Xác định đề tài, mục đích nói, đối tượng người nghe, thời gian nói và phương tiện hỗ trợ</vt:lpstr>
      <vt:lpstr>1. Xác định đề tài, mục đích nói, đối tượng người nghe, thời gian nói và phương tiện hỗ trợ </vt:lpstr>
      <vt:lpstr>1. Xác định đề tài, mục đích nói, đối tượng người nghe, thời gian nói và phương tiện hỗ trợ </vt:lpstr>
      <vt:lpstr>1. Xác định đề tài, mục đích nói, đối tượng người nghe, thời gian nói và phương tiện hỗ trợ </vt:lpstr>
      <vt:lpstr>1. Xác định đề tài, mục đích nói, đối tượng người nghe, thời gian nói và phương tiện hỗ trợ </vt:lpstr>
      <vt:lpstr>Tìm ý, lập dàn ý</vt:lpstr>
      <vt:lpstr>2. Tìm ý, lập dàn ý</vt:lpstr>
      <vt:lpstr>2. Tìm ý, lập dàn ý</vt:lpstr>
      <vt:lpstr>2. Tìm ý, lập dàn ý</vt:lpstr>
      <vt:lpstr>PowerPoint Presentation</vt:lpstr>
      <vt:lpstr> II.  Hoạt động tìm hiểu cách thức trình bày so sánh, đánh giá hai tác phẩm truyện, kí hoặc kịch.</vt:lpstr>
      <vt:lpstr>II. Hoạt động tìm hiểu cách thức trình bày so sánh, đánh giá hai tác phẩm truyện, kí hoặc kịch.</vt:lpstr>
      <vt:lpstr>II. Hoạt động tìm hiểu cách thức trình bày so sánh, đánh giá hai tác phẩm truyện, kí hoặc kịch.</vt:lpstr>
      <vt:lpstr>II. Hoạt động tìm hiểu cách thức trình bày so sánh, đánh giá hai tác phẩm truyện, kí hoặc kịch.</vt:lpstr>
      <vt:lpstr>II. Hoạt động tìm hiểu cách thức trình bày so sánh, đánh giá hai tác phẩm truyện, kí hoặc kịch.</vt:lpstr>
      <vt:lpstr>II. Hoạt động tìm hiểu cách thức trình bày so sánh, đánh giá hai tác phẩm truyện, kí hoặc kịch.</vt:lpstr>
      <vt:lpstr>II. Hoạt động tìm hiểu cách thức trình bày so sánh, đánh giá hai tác phẩm truyện, kí hoặc kịch.</vt:lpstr>
      <vt:lpstr>II. Hoạt động tìm hiểu cách thức trình bày so sánh, đánh giá hai tác phẩm truyện, kí hoặc kịch.</vt:lpstr>
      <vt:lpstr>Hoạt động luyện tập</vt:lpstr>
      <vt:lpstr> 1.  Thực hiện nhiệm vụ nói và nghe</vt:lpstr>
      <vt:lpstr>1. Thực hiện nhiệm vụ nói và nghe</vt:lpstr>
      <vt:lpstr> 2.  Trao đổi và  rút kinh nghiệm</vt:lpstr>
      <vt:lpstr>2. Trao đổi và rút kinh nghiệm</vt:lpstr>
      <vt:lpstr>2. Trao đổi và rút kinh nghiệm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 Ngan Le Thi</dc:creator>
  <cp:lastModifiedBy>Bùi Hiền</cp:lastModifiedBy>
  <cp:revision>2</cp:revision>
  <dcterms:created xsi:type="dcterms:W3CDTF">2024-06-19T09:41:43Z</dcterms:created>
  <dcterms:modified xsi:type="dcterms:W3CDTF">2024-07-26T16:11:35Z</dcterms:modified>
</cp:coreProperties>
</file>