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007577972" r:id="rId3"/>
    <p:sldId id="258" r:id="rId4"/>
    <p:sldId id="2007577790" r:id="rId5"/>
    <p:sldId id="377" r:id="rId6"/>
    <p:sldId id="319" r:id="rId7"/>
    <p:sldId id="274" r:id="rId8"/>
    <p:sldId id="2007577792" r:id="rId9"/>
    <p:sldId id="2007577791" r:id="rId10"/>
    <p:sldId id="2007577892" r:id="rId11"/>
    <p:sldId id="2007577891" r:id="rId12"/>
    <p:sldId id="2007577879" r:id="rId13"/>
    <p:sldId id="446" r:id="rId14"/>
    <p:sldId id="2007578941" r:id="rId15"/>
    <p:sldId id="2007577795" r:id="rId16"/>
    <p:sldId id="621" r:id="rId17"/>
    <p:sldId id="619" r:id="rId18"/>
    <p:sldId id="2007578942" r:id="rId19"/>
    <p:sldId id="2007578946" r:id="rId20"/>
    <p:sldId id="2007578943" r:id="rId21"/>
    <p:sldId id="2007578947" r:id="rId22"/>
    <p:sldId id="2007578944" r:id="rId23"/>
    <p:sldId id="2007578948" r:id="rId24"/>
    <p:sldId id="2007578945" r:id="rId25"/>
    <p:sldId id="20075789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9"/>
    <a:srgbClr val="FFD699"/>
    <a:srgbClr val="FEFAF1"/>
    <a:srgbClr val="F1DAB5"/>
    <a:srgbClr val="DE8964"/>
    <a:srgbClr val="EDEDF6"/>
    <a:srgbClr val="F6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3" autoAdjust="0"/>
    <p:restoredTop sz="95903"/>
  </p:normalViewPr>
  <p:slideViewPr>
    <p:cSldViewPr snapToGrid="0">
      <p:cViewPr varScale="1">
        <p:scale>
          <a:sx n="59" d="100"/>
          <a:sy n="59" d="100"/>
        </p:scale>
        <p:origin x="26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8FB47-D378-44AD-A864-723432CD771F}"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D09FE-8559-49D9-85BC-92F7F567A8AE}" type="slidenum">
              <a:rPr lang="en-US" smtClean="0"/>
              <a:t>‹#›</a:t>
            </a:fld>
            <a:endParaRPr lang="en-US"/>
          </a:p>
        </p:txBody>
      </p:sp>
    </p:spTree>
    <p:extLst>
      <p:ext uri="{BB962C8B-B14F-4D97-AF65-F5344CB8AC3E}">
        <p14:creationId xmlns:p14="http://schemas.microsoft.com/office/powerpoint/2010/main" val="63558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56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9"/>
        <p:cNvGrpSpPr/>
        <p:nvPr/>
      </p:nvGrpSpPr>
      <p:grpSpPr>
        <a:xfrm>
          <a:off x="0" y="0"/>
          <a:ext cx="0" cy="0"/>
          <a:chOff x="0" y="0"/>
          <a:chExt cx="0" cy="0"/>
        </a:xfrm>
      </p:grpSpPr>
      <p:sp>
        <p:nvSpPr>
          <p:cNvPr id="4790" name="Google Shape;4790;g1557c5ba4f9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1" name="Google Shape;4791;g1557c5ba4f9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02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64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22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1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9"/>
        <p:cNvGrpSpPr/>
        <p:nvPr/>
      </p:nvGrpSpPr>
      <p:grpSpPr>
        <a:xfrm>
          <a:off x="0" y="0"/>
          <a:ext cx="0" cy="0"/>
          <a:chOff x="0" y="0"/>
          <a:chExt cx="0" cy="0"/>
        </a:xfrm>
      </p:grpSpPr>
      <p:sp>
        <p:nvSpPr>
          <p:cNvPr id="4790" name="Google Shape;4790;g1557c5ba4f9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1" name="Google Shape;4791;g1557c5ba4f9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46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732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0" y="5994833"/>
            <a:ext cx="12192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2176833" y="1299000"/>
            <a:ext cx="78380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7333"/>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7" name="Google Shape;17;p2"/>
          <p:cNvSpPr txBox="1">
            <a:spLocks noGrp="1"/>
          </p:cNvSpPr>
          <p:nvPr>
            <p:ph type="subTitle" idx="1"/>
          </p:nvPr>
        </p:nvSpPr>
        <p:spPr>
          <a:xfrm>
            <a:off x="2177000" y="4214447"/>
            <a:ext cx="78380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7832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flipH="1">
            <a:off x="-161999" y="1741090"/>
            <a:ext cx="1121995"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5"/>
          <p:cNvGrpSpPr/>
          <p:nvPr/>
        </p:nvGrpSpPr>
        <p:grpSpPr>
          <a:xfrm rot="7891789">
            <a:off x="10696541" y="-9179"/>
            <a:ext cx="1855307" cy="231340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5"/>
          <p:cNvGrpSpPr/>
          <p:nvPr/>
        </p:nvGrpSpPr>
        <p:grpSpPr>
          <a:xfrm flipH="1">
            <a:off x="10600046" y="1194049"/>
            <a:ext cx="2298293"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5"/>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5"/>
          <p:cNvGrpSpPr/>
          <p:nvPr/>
        </p:nvGrpSpPr>
        <p:grpSpPr>
          <a:xfrm rot="-8247978">
            <a:off x="648052" y="-423442"/>
            <a:ext cx="1206528"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5"/>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5"/>
          <p:cNvGrpSpPr/>
          <p:nvPr/>
        </p:nvGrpSpPr>
        <p:grpSpPr>
          <a:xfrm rot="3626901">
            <a:off x="10730811" y="4690111"/>
            <a:ext cx="894431" cy="1419255"/>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5"/>
          <p:cNvGrpSpPr/>
          <p:nvPr/>
        </p:nvGrpSpPr>
        <p:grpSpPr>
          <a:xfrm flipH="1">
            <a:off x="-308399" y="5151420"/>
            <a:ext cx="1717933"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278684" y="3521671"/>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6463333" y="3521567"/>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647065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9" name="Google Shape;219;p5"/>
          <p:cNvSpPr txBox="1">
            <a:spLocks noGrp="1"/>
          </p:cNvSpPr>
          <p:nvPr>
            <p:ph type="subTitle" idx="4"/>
          </p:nvPr>
        </p:nvSpPr>
        <p:spPr>
          <a:xfrm>
            <a:off x="228601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686876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390630" y="4916111"/>
            <a:ext cx="894431" cy="1419255"/>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7"/>
          <p:cNvGrpSpPr/>
          <p:nvPr/>
        </p:nvGrpSpPr>
        <p:grpSpPr>
          <a:xfrm rot="2883859" flipH="1">
            <a:off x="23136" y="-290362"/>
            <a:ext cx="1855344" cy="2313447"/>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7"/>
          <p:cNvGrpSpPr/>
          <p:nvPr/>
        </p:nvGrpSpPr>
        <p:grpSpPr>
          <a:xfrm>
            <a:off x="9747714" y="-51851"/>
            <a:ext cx="2298293"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7"/>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7"/>
          <p:cNvSpPr txBox="1">
            <a:spLocks noGrp="1"/>
          </p:cNvSpPr>
          <p:nvPr>
            <p:ph type="body" idx="1"/>
          </p:nvPr>
        </p:nvSpPr>
        <p:spPr>
          <a:xfrm>
            <a:off x="1281017" y="2688033"/>
            <a:ext cx="4762800" cy="322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327" name="Google Shape;327;p7"/>
          <p:cNvSpPr txBox="1">
            <a:spLocks noGrp="1"/>
          </p:cNvSpPr>
          <p:nvPr>
            <p:ph type="title"/>
          </p:nvPr>
        </p:nvSpPr>
        <p:spPr>
          <a:xfrm>
            <a:off x="1281017" y="949567"/>
            <a:ext cx="4172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6458984" y="1320633"/>
            <a:ext cx="4452000" cy="4240000"/>
          </a:xfrm>
          <a:prstGeom prst="roundRect">
            <a:avLst>
              <a:gd name="adj" fmla="val 16667"/>
            </a:avLst>
          </a:prstGeom>
          <a:noFill/>
          <a:ln>
            <a:noFill/>
          </a:ln>
        </p:spPr>
      </p:sp>
    </p:spTree>
    <p:extLst>
      <p:ext uri="{BB962C8B-B14F-4D97-AF65-F5344CB8AC3E}">
        <p14:creationId xmlns:p14="http://schemas.microsoft.com/office/powerpoint/2010/main" val="2072745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7"/>
        <p:cNvGrpSpPr/>
        <p:nvPr/>
      </p:nvGrpSpPr>
      <p:grpSpPr>
        <a:xfrm>
          <a:off x="0" y="0"/>
          <a:ext cx="0" cy="0"/>
          <a:chOff x="0" y="0"/>
          <a:chExt cx="0" cy="0"/>
        </a:xfrm>
      </p:grpSpPr>
      <p:sp>
        <p:nvSpPr>
          <p:cNvPr id="438" name="Google Shape;438;p11"/>
          <p:cNvSpPr/>
          <p:nvPr/>
        </p:nvSpPr>
        <p:spPr>
          <a:xfrm flipH="1">
            <a:off x="9953333"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1"/>
          <p:cNvSpPr/>
          <p:nvPr/>
        </p:nvSpPr>
        <p:spPr>
          <a:xfrm flipH="1">
            <a:off x="-912176" y="-2385396"/>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1"/>
          <p:cNvSpPr/>
          <p:nvPr/>
        </p:nvSpPr>
        <p:spPr>
          <a:xfrm flipH="1">
            <a:off x="8360475"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1"/>
          <p:cNvSpPr/>
          <p:nvPr/>
        </p:nvSpPr>
        <p:spPr>
          <a:xfrm flipH="1">
            <a:off x="-1231402"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2" name="Google Shape;442;p11"/>
          <p:cNvGrpSpPr/>
          <p:nvPr/>
        </p:nvGrpSpPr>
        <p:grpSpPr>
          <a:xfrm>
            <a:off x="0" y="5994833"/>
            <a:ext cx="12192000" cy="863200"/>
            <a:chOff x="0" y="4496125"/>
            <a:chExt cx="9144000" cy="647400"/>
          </a:xfrm>
        </p:grpSpPr>
        <p:sp>
          <p:nvSpPr>
            <p:cNvPr id="443" name="Google Shape;443;p1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1"/>
          <p:cNvSpPr txBox="1">
            <a:spLocks noGrp="1"/>
          </p:cNvSpPr>
          <p:nvPr>
            <p:ph type="title" hasCustomPrompt="1"/>
          </p:nvPr>
        </p:nvSpPr>
        <p:spPr>
          <a:xfrm>
            <a:off x="2933033" y="1427900"/>
            <a:ext cx="6325600" cy="232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46" name="Google Shape;446;p11"/>
          <p:cNvSpPr txBox="1">
            <a:spLocks noGrp="1"/>
          </p:cNvSpPr>
          <p:nvPr>
            <p:ph type="subTitle" idx="1"/>
          </p:nvPr>
        </p:nvSpPr>
        <p:spPr>
          <a:xfrm>
            <a:off x="2933033" y="3747833"/>
            <a:ext cx="6325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13217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1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0" y="5994833"/>
            <a:ext cx="12192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14"/>
          <p:cNvSpPr txBox="1">
            <a:spLocks noGrp="1"/>
          </p:cNvSpPr>
          <p:nvPr>
            <p:ph type="title"/>
          </p:nvPr>
        </p:nvSpPr>
        <p:spPr>
          <a:xfrm>
            <a:off x="3192800" y="1775896"/>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3192800" y="3622217"/>
            <a:ext cx="58064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0049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8986075" y="-23104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33"/>
          <p:cNvSpPr/>
          <p:nvPr/>
        </p:nvSpPr>
        <p:spPr>
          <a:xfrm rot="10800000">
            <a:off x="-2104803" y="-1829312"/>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33"/>
          <p:cNvSpPr/>
          <p:nvPr/>
        </p:nvSpPr>
        <p:spPr>
          <a:xfrm rot="10800000">
            <a:off x="-1918076" y="3830325"/>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33"/>
          <p:cNvSpPr/>
          <p:nvPr/>
        </p:nvSpPr>
        <p:spPr>
          <a:xfrm rot="10800000">
            <a:off x="9791200" y="4680824"/>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33"/>
          <p:cNvGrpSpPr/>
          <p:nvPr/>
        </p:nvGrpSpPr>
        <p:grpSpPr>
          <a:xfrm rot="1063801">
            <a:off x="10715511" y="447441"/>
            <a:ext cx="2093957"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8" name="Google Shape;1858;p33"/>
          <p:cNvGrpSpPr/>
          <p:nvPr/>
        </p:nvGrpSpPr>
        <p:grpSpPr>
          <a:xfrm rot="-5400000">
            <a:off x="9991503" y="-251067"/>
            <a:ext cx="1717933" cy="2187133"/>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2" name="Google Shape;1882;p33"/>
          <p:cNvGrpSpPr/>
          <p:nvPr/>
        </p:nvGrpSpPr>
        <p:grpSpPr>
          <a:xfrm rot="3087821" flipH="1">
            <a:off x="-44519" y="4006645"/>
            <a:ext cx="1122681" cy="2364827"/>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4" name="Google Shape;1904;p33"/>
          <p:cNvGrpSpPr/>
          <p:nvPr/>
        </p:nvGrpSpPr>
        <p:grpSpPr>
          <a:xfrm rot="-2166787" flipH="1">
            <a:off x="-438003" y="5075348"/>
            <a:ext cx="2087395"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7" name="Google Shape;1927;p33"/>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501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8C5936-1BBD-8A1A-1891-C9C5426F9895}"/>
              </a:ext>
            </a:extLst>
          </p:cNvPr>
          <p:cNvSpPr>
            <a:spLocks noGrp="1"/>
          </p:cNvSpPr>
          <p:nvPr>
            <p:ph type="dt" sz="half" idx="10"/>
          </p:nvPr>
        </p:nvSpPr>
        <p:spPr>
          <a:xfrm>
            <a:off x="838200" y="6356350"/>
            <a:ext cx="2743200" cy="365125"/>
          </a:xfrm>
          <a:prstGeom prst="rect">
            <a:avLst/>
          </a:prstGeom>
        </p:spPr>
        <p:txBody>
          <a:bodyPr>
            <a:normAutofit/>
          </a:bodyPr>
          <a:lstStyle/>
          <a:p>
            <a:fld id="{520A4DD8-1AAB-405A-BA15-41B87F69AC99}" type="datetimeFigureOut">
              <a:rPr lang="en-US" altLang="en-US" sz="1700" smtClean="0"/>
              <a:t>7/26/2024</a:t>
            </a:fld>
            <a:endParaRPr lang="zh-CN" altLang="en-US"/>
          </a:p>
        </p:txBody>
      </p:sp>
      <p:sp>
        <p:nvSpPr>
          <p:cNvPr id="3" name="页脚占位符 2">
            <a:extLst>
              <a:ext uri="{FF2B5EF4-FFF2-40B4-BE49-F238E27FC236}">
                <a16:creationId xmlns:a16="http://schemas.microsoft.com/office/drawing/2014/main" id="{8BD1EAD5-D033-2C7A-2755-63C8C9BE035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9FAA50F-599A-13E5-A8EB-AF628DECF72C}"/>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E41598BC-8A7A-43C7-91BB-27326E17CD95}" type="slidenum">
              <a:rPr lang="en-US" altLang="en-US" smtClean="0"/>
              <a:t>‹#›</a:t>
            </a:fld>
            <a:endParaRPr lang="zh-CN" altLang="en-US"/>
          </a:p>
        </p:txBody>
      </p:sp>
    </p:spTree>
    <p:extLst>
      <p:ext uri="{BB962C8B-B14F-4D97-AF65-F5344CB8AC3E}">
        <p14:creationId xmlns:p14="http://schemas.microsoft.com/office/powerpoint/2010/main" val="207088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1" y="1"/>
            <a:ext cx="12192167" cy="6857855"/>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64" name="Google Shape;4264;p13"/>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65" name="Google Shape;4265;p13"/>
          <p:cNvGrpSpPr/>
          <p:nvPr/>
        </p:nvGrpSpPr>
        <p:grpSpPr>
          <a:xfrm>
            <a:off x="132522" y="456800"/>
            <a:ext cx="11926957" cy="6387795"/>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84" name="Google Shape;4284;p13"/>
          <p:cNvSpPr txBox="1">
            <a:spLocks noGrp="1"/>
          </p:cNvSpPr>
          <p:nvPr>
            <p:ph type="title"/>
          </p:nvPr>
        </p:nvSpPr>
        <p:spPr>
          <a:xfrm>
            <a:off x="4155800" y="2894567"/>
            <a:ext cx="6055200" cy="1029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85" name="Google Shape;4285;p13"/>
          <p:cNvSpPr txBox="1">
            <a:spLocks noGrp="1"/>
          </p:cNvSpPr>
          <p:nvPr>
            <p:ph type="title" idx="2" hasCustomPrompt="1"/>
          </p:nvPr>
        </p:nvSpPr>
        <p:spPr>
          <a:xfrm>
            <a:off x="2414600" y="2867800"/>
            <a:ext cx="1538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86" name="Google Shape;4286;p13"/>
          <p:cNvSpPr/>
          <p:nvPr/>
        </p:nvSpPr>
        <p:spPr>
          <a:xfrm>
            <a:off x="11701281" y="1477000"/>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7" name="Google Shape;4287;p13"/>
          <p:cNvSpPr/>
          <p:nvPr/>
        </p:nvSpPr>
        <p:spPr>
          <a:xfrm>
            <a:off x="11701281" y="3582233"/>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8" name="Google Shape;4288;p13"/>
          <p:cNvSpPr/>
          <p:nvPr/>
        </p:nvSpPr>
        <p:spPr>
          <a:xfrm>
            <a:off x="11701281" y="2503566"/>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9" name="Google Shape;4289;p13"/>
          <p:cNvSpPr/>
          <p:nvPr/>
        </p:nvSpPr>
        <p:spPr>
          <a:xfrm>
            <a:off x="11701281" y="4693033"/>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0" name="Google Shape;4290;p13"/>
          <p:cNvSpPr/>
          <p:nvPr/>
        </p:nvSpPr>
        <p:spPr>
          <a:xfrm>
            <a:off x="10009068" y="897577"/>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1" name="Google Shape;4291;p13"/>
          <p:cNvGrpSpPr/>
          <p:nvPr/>
        </p:nvGrpSpPr>
        <p:grpSpPr>
          <a:xfrm>
            <a:off x="623974" y="5756585"/>
            <a:ext cx="1407680" cy="100504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96" name="Google Shape;4296;p13"/>
          <p:cNvSpPr/>
          <p:nvPr/>
        </p:nvSpPr>
        <p:spPr>
          <a:xfrm>
            <a:off x="10988516" y="1373284"/>
            <a:ext cx="194833" cy="182633"/>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1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388030863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90" r:id="rId7"/>
    <p:sldLayoutId id="2147483691"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7" name="Google Shape;2017;p38"/>
          <p:cNvGrpSpPr/>
          <p:nvPr/>
        </p:nvGrpSpPr>
        <p:grpSpPr>
          <a:xfrm>
            <a:off x="950785" y="-720170"/>
            <a:ext cx="10558868" cy="3825033"/>
            <a:chOff x="713088" y="-540128"/>
            <a:chExt cx="7919151" cy="2868775"/>
          </a:xfrm>
        </p:grpSpPr>
        <p:grpSp>
          <p:nvGrpSpPr>
            <p:cNvPr id="2018" name="Google Shape;2018;p38"/>
            <p:cNvGrpSpPr/>
            <p:nvPr/>
          </p:nvGrpSpPr>
          <p:grpSpPr>
            <a:xfrm rot="1952464">
              <a:off x="5680324" y="-300764"/>
              <a:ext cx="842019" cy="1773637"/>
              <a:chOff x="4458800" y="2953350"/>
              <a:chExt cx="842025" cy="1773650"/>
            </a:xfrm>
          </p:grpSpPr>
          <p:sp>
            <p:nvSpPr>
              <p:cNvPr id="2019" name="Google Shape;2019;p3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2020;p3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2021;p3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2022;p3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3" name="Google Shape;2023;p3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4" name="Google Shape;2024;p3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2025;p3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2026;p3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2027;p3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2028;p3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2029;p3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2030;p3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2031;p3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2032;p3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3" name="Google Shape;2033;p3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4" name="Google Shape;2034;p3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5" name="Google Shape;2035;p3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6" name="Google Shape;2036;p3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7" name="Google Shape;2037;p3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8" name="Google Shape;2038;p3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9" name="Google Shape;2039;p3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40" name="Google Shape;2040;p38"/>
            <p:cNvGrpSpPr/>
            <p:nvPr/>
          </p:nvGrpSpPr>
          <p:grpSpPr>
            <a:xfrm rot="2166950">
              <a:off x="3058128" y="-243779"/>
              <a:ext cx="1391454" cy="1735017"/>
              <a:chOff x="2386975" y="3180875"/>
              <a:chExt cx="1391500" cy="1735075"/>
            </a:xfrm>
          </p:grpSpPr>
          <p:sp>
            <p:nvSpPr>
              <p:cNvPr id="2041" name="Google Shape;2041;p3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2" name="Google Shape;2042;p3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3" name="Google Shape;2043;p3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4" name="Google Shape;2044;p3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5" name="Google Shape;2045;p3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6" name="Google Shape;2046;p3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7" name="Google Shape;2047;p3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8" name="Google Shape;2048;p3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9" name="Google Shape;2049;p3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3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1" name="Google Shape;2051;p3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2" name="Google Shape;2052;p3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3" name="Google Shape;2053;p3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4" name="Google Shape;2054;p3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5" name="Google Shape;2055;p3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6" name="Google Shape;2056;p3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7" name="Google Shape;2057;p3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8" name="Google Shape;2058;p3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9" name="Google Shape;2059;p3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0" name="Google Shape;2060;p3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1" name="Google Shape;2061;p3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2" name="Google Shape;2062;p3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63" name="Google Shape;2063;p38"/>
            <p:cNvGrpSpPr/>
            <p:nvPr/>
          </p:nvGrpSpPr>
          <p:grpSpPr>
            <a:xfrm flipH="1">
              <a:off x="4654700" y="-127475"/>
              <a:ext cx="1288450" cy="1640350"/>
              <a:chOff x="659300" y="3268175"/>
              <a:chExt cx="1288450" cy="1640350"/>
            </a:xfrm>
          </p:grpSpPr>
          <p:sp>
            <p:nvSpPr>
              <p:cNvPr id="2064" name="Google Shape;2064;p3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5" name="Google Shape;2065;p3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6" name="Google Shape;2066;p3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7" name="Google Shape;2067;p3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8" name="Google Shape;2068;p3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9" name="Google Shape;2069;p3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0" name="Google Shape;2070;p3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1" name="Google Shape;2071;p3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2" name="Google Shape;2072;p3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3" name="Google Shape;2073;p3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4" name="Google Shape;2074;p3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5" name="Google Shape;2075;p3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6" name="Google Shape;2076;p3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7" name="Google Shape;2077;p3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8" name="Google Shape;2078;p3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9" name="Google Shape;2079;p3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0" name="Google Shape;2080;p3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1" name="Google Shape;2081;p3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2" name="Google Shape;2082;p3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3" name="Google Shape;2083;p3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4" name="Google Shape;2084;p3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5" name="Google Shape;2085;p3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6" name="Google Shape;2086;p3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87" name="Google Shape;2087;p38"/>
            <p:cNvGrpSpPr/>
            <p:nvPr/>
          </p:nvGrpSpPr>
          <p:grpSpPr>
            <a:xfrm rot="-1063801" flipH="1">
              <a:off x="1357701" y="-343770"/>
              <a:ext cx="1570468" cy="1800987"/>
              <a:chOff x="3056825" y="-2290075"/>
              <a:chExt cx="1465250" cy="1680325"/>
            </a:xfrm>
          </p:grpSpPr>
          <p:sp>
            <p:nvSpPr>
              <p:cNvPr id="2088" name="Google Shape;2088;p3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9" name="Google Shape;2089;p3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0" name="Google Shape;2090;p3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1" name="Google Shape;2091;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2" name="Google Shape;2092;p3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3" name="Google Shape;2093;p3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4" name="Google Shape;2094;p3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5" name="Google Shape;2095;p3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6" name="Google Shape;2096;p3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7" name="Google Shape;2097;p3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8" name="Google Shape;2098;p3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9" name="Google Shape;2099;p3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0" name="Google Shape;2100;p3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1" name="Google Shape;2101;p3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2" name="Google Shape;2102;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03" name="Google Shape;2103;p38"/>
            <p:cNvGrpSpPr/>
            <p:nvPr/>
          </p:nvGrpSpPr>
          <p:grpSpPr>
            <a:xfrm flipH="1">
              <a:off x="713088" y="983892"/>
              <a:ext cx="841496" cy="855191"/>
              <a:chOff x="5967275" y="1212450"/>
              <a:chExt cx="1139775" cy="1158325"/>
            </a:xfrm>
          </p:grpSpPr>
          <p:sp>
            <p:nvSpPr>
              <p:cNvPr id="2104" name="Google Shape;2104;p3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5" name="Google Shape;2105;p3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6" name="Google Shape;2106;p3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7" name="Google Shape;2107;p3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8" name="Google Shape;2108;p3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9" name="Google Shape;2109;p3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0" name="Google Shape;2110;p3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11" name="Google Shape;2111;p38"/>
            <p:cNvGrpSpPr/>
            <p:nvPr/>
          </p:nvGrpSpPr>
          <p:grpSpPr>
            <a:xfrm rot="3626901">
              <a:off x="7668433" y="1048558"/>
              <a:ext cx="670823" cy="1064441"/>
              <a:chOff x="4491600" y="1128725"/>
              <a:chExt cx="911950" cy="1447225"/>
            </a:xfrm>
          </p:grpSpPr>
          <p:sp>
            <p:nvSpPr>
              <p:cNvPr id="2112" name="Google Shape;2112;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3" name="Google Shape;2113;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14" name="Google Shape;2114;p38"/>
            <p:cNvGrpSpPr/>
            <p:nvPr/>
          </p:nvGrpSpPr>
          <p:grpSpPr>
            <a:xfrm flipH="1">
              <a:off x="6413472" y="169636"/>
              <a:ext cx="1723720" cy="2159011"/>
              <a:chOff x="610625" y="938625"/>
              <a:chExt cx="1230350" cy="1541050"/>
            </a:xfrm>
          </p:grpSpPr>
          <p:sp>
            <p:nvSpPr>
              <p:cNvPr id="2115" name="Google Shape;2115;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6" name="Google Shape;2116;p3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7" name="Google Shape;2117;p3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8" name="Google Shape;2118;p3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9" name="Google Shape;2119;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0" name="Google Shape;2120;p3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1" name="Google Shape;2121;p3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2" name="Google Shape;2122;p3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3" name="Google Shape;2123;p3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4" name="Google Shape;2124;p3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5" name="Google Shape;2125;p3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6" name="Google Shape;2126;p3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7" name="Google Shape;2127;p3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8" name="Google Shape;2128;p3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9" name="Google Shape;2129;p3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0" name="Google Shape;2130;p3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1" name="Google Shape;2131;p3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2" name="Google Shape;2132;p3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133" name="Google Shape;2133;p38"/>
          <p:cNvGrpSpPr/>
          <p:nvPr/>
        </p:nvGrpSpPr>
        <p:grpSpPr>
          <a:xfrm rot="3626901">
            <a:off x="9510961" y="4403578"/>
            <a:ext cx="894431" cy="1419255"/>
            <a:chOff x="4491600" y="1128725"/>
            <a:chExt cx="911950" cy="1447225"/>
          </a:xfrm>
        </p:grpSpPr>
        <p:sp>
          <p:nvSpPr>
            <p:cNvPr id="2134" name="Google Shape;2134;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5" name="Google Shape;2135;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36" name="Google Shape;2136;p38"/>
          <p:cNvGrpSpPr/>
          <p:nvPr/>
        </p:nvGrpSpPr>
        <p:grpSpPr>
          <a:xfrm>
            <a:off x="1680018" y="719201"/>
            <a:ext cx="8831617" cy="4978900"/>
            <a:chOff x="1260013" y="631275"/>
            <a:chExt cx="6623713" cy="3734175"/>
          </a:xfrm>
        </p:grpSpPr>
        <p:sp>
          <p:nvSpPr>
            <p:cNvPr id="2137" name="Google Shape;2137;p38"/>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8" name="Google Shape;2138;p38"/>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9" name="Google Shape;2139;p38"/>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0" name="Google Shape;2140;p38"/>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41" name="Google Shape;2141;p38"/>
            <p:cNvGrpSpPr/>
            <p:nvPr/>
          </p:nvGrpSpPr>
          <p:grpSpPr>
            <a:xfrm>
              <a:off x="1260013" y="3960150"/>
              <a:ext cx="6623713" cy="405300"/>
              <a:chOff x="1260013" y="3960150"/>
              <a:chExt cx="6623713" cy="405300"/>
            </a:xfrm>
          </p:grpSpPr>
          <p:sp>
            <p:nvSpPr>
              <p:cNvPr id="2142" name="Google Shape;2142;p38"/>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3" name="Google Shape;2143;p38"/>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4" name="Google Shape;2144;p38"/>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145" name="Google Shape;2145;p38"/>
          <p:cNvSpPr/>
          <p:nvPr/>
        </p:nvSpPr>
        <p:spPr>
          <a:xfrm>
            <a:off x="9344932" y="3369475"/>
            <a:ext cx="393591" cy="421855"/>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6" name="Google Shape;2146;p38"/>
          <p:cNvSpPr/>
          <p:nvPr/>
        </p:nvSpPr>
        <p:spPr>
          <a:xfrm>
            <a:off x="9538118" y="3539598"/>
            <a:ext cx="31991" cy="205687"/>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7" name="Google Shape;2147;p38"/>
          <p:cNvSpPr/>
          <p:nvPr/>
        </p:nvSpPr>
        <p:spPr>
          <a:xfrm>
            <a:off x="9603729" y="3553807"/>
            <a:ext cx="33776" cy="205608"/>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8" name="Google Shape;2148;p38"/>
          <p:cNvSpPr/>
          <p:nvPr/>
        </p:nvSpPr>
        <p:spPr>
          <a:xfrm>
            <a:off x="9456588" y="3456283"/>
            <a:ext cx="167717" cy="235347"/>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9" name="Google Shape;2149;p38"/>
          <p:cNvSpPr/>
          <p:nvPr/>
        </p:nvSpPr>
        <p:spPr>
          <a:xfrm>
            <a:off x="9438885" y="3543792"/>
            <a:ext cx="140075" cy="24225"/>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0" name="Google Shape;2150;p38"/>
          <p:cNvSpPr/>
          <p:nvPr/>
        </p:nvSpPr>
        <p:spPr>
          <a:xfrm>
            <a:off x="9435391" y="3608471"/>
            <a:ext cx="138289" cy="23372"/>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1" name="Google Shape;2151;p38"/>
          <p:cNvSpPr/>
          <p:nvPr/>
        </p:nvSpPr>
        <p:spPr>
          <a:xfrm>
            <a:off x="9440671" y="3475307"/>
            <a:ext cx="133009" cy="21819"/>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2" name="Google Shape;2152;p38"/>
          <p:cNvSpPr/>
          <p:nvPr/>
        </p:nvSpPr>
        <p:spPr>
          <a:xfrm>
            <a:off x="9493858" y="3252460"/>
            <a:ext cx="88672" cy="195048"/>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3" name="Google Shape;2153;p38"/>
          <p:cNvSpPr/>
          <p:nvPr/>
        </p:nvSpPr>
        <p:spPr>
          <a:xfrm>
            <a:off x="9497354" y="3670743"/>
            <a:ext cx="76327" cy="145432"/>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54" name="Google Shape;2154;p38"/>
          <p:cNvGrpSpPr/>
          <p:nvPr/>
        </p:nvGrpSpPr>
        <p:grpSpPr>
          <a:xfrm>
            <a:off x="9368966" y="2511134"/>
            <a:ext cx="2998792" cy="4484017"/>
            <a:chOff x="6832568" y="1697393"/>
            <a:chExt cx="2249094" cy="3363013"/>
          </a:xfrm>
        </p:grpSpPr>
        <p:sp>
          <p:nvSpPr>
            <p:cNvPr id="2155" name="Google Shape;2155;p38"/>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2156;p38"/>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38"/>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38"/>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38"/>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2160;p38"/>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2161;p38"/>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2162;p38"/>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2163;p38"/>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2164;p38"/>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2165;p38"/>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38"/>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2167;p38"/>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2168;p38"/>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9" name="Google Shape;2169;p38"/>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2170;p38"/>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2171;p38"/>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2172;p38"/>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3" name="Google Shape;2173;p38"/>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4" name="Google Shape;2174;p38"/>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5" name="Google Shape;2175;p38"/>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6" name="Google Shape;2176;p38"/>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7" name="Google Shape;2177;p38"/>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8" name="Google Shape;2178;p38"/>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9" name="Google Shape;2179;p38"/>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0" name="Google Shape;2180;p38"/>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1" name="Google Shape;2181;p38"/>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2182;p38"/>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2183;p38"/>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2184;p38"/>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5" name="Google Shape;2185;p38"/>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2186;p38"/>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2187;p38"/>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2188;p38"/>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2189;p38"/>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2190;p38"/>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2191;p38"/>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2192;p38"/>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2193;p38"/>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2194;p38"/>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2195;p38"/>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8"/>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2197;p38"/>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2198;p38"/>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2199;p38"/>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2200;p38"/>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2201;p38"/>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2" name="Google Shape;2202;p38"/>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2203;p38"/>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38"/>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2205;p38"/>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2206;p38"/>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38"/>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38"/>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38"/>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8"/>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8"/>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38"/>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38"/>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38"/>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38"/>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8"/>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8"/>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8"/>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8"/>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8"/>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8"/>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8"/>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8"/>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2224;p38"/>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2225;p38"/>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8"/>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8"/>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8"/>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2234;p38"/>
            <p:cNvSpPr/>
            <p:nvPr/>
          </p:nvSpPr>
          <p:spPr>
            <a:xfrm>
              <a:off x="7255238" y="3515781"/>
              <a:ext cx="836196" cy="958013"/>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2235;p38"/>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38"/>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2245;p38"/>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2246;p38"/>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38"/>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38"/>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38"/>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38"/>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38"/>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38"/>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8"/>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2256;p38"/>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7" name="Google Shape;2257;p38"/>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8" name="Google Shape;2258;p38"/>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9" name="Google Shape;2259;p38"/>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0" name="Google Shape;2260;p38"/>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8"/>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8"/>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8"/>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8"/>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8"/>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8"/>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8"/>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8"/>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8"/>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38"/>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8"/>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8"/>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8"/>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38"/>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38"/>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38"/>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38"/>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38"/>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38"/>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38"/>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81" name="Google Shape;2281;p38"/>
          <p:cNvGrpSpPr/>
          <p:nvPr/>
        </p:nvGrpSpPr>
        <p:grpSpPr>
          <a:xfrm>
            <a:off x="-118700" y="2557494"/>
            <a:ext cx="2780837" cy="4434400"/>
            <a:chOff x="62104" y="1734606"/>
            <a:chExt cx="2085628" cy="3325800"/>
          </a:xfrm>
        </p:grpSpPr>
        <p:sp>
          <p:nvSpPr>
            <p:cNvPr id="2282" name="Google Shape;2282;p38"/>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3" name="Google Shape;2283;p38"/>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4" name="Google Shape;2284;p38"/>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5" name="Google Shape;2285;p38"/>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38"/>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38"/>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38"/>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38"/>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38"/>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8"/>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38"/>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38"/>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38"/>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38"/>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38"/>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38"/>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38"/>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8"/>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8"/>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38"/>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38"/>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38"/>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38"/>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38"/>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38"/>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7" name="Google Shape;2307;p38"/>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8" name="Google Shape;2308;p38"/>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38"/>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9" name="Google Shape;2319;p38"/>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0" name="Google Shape;2320;p38"/>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38"/>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38"/>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38"/>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38"/>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38"/>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38"/>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38"/>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38"/>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38"/>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0" name="Google Shape;2340;p38"/>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1" name="Google Shape;2341;p38"/>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2" name="Google Shape;2342;p38"/>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3" name="Google Shape;2343;p38"/>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4" name="Google Shape;2344;p38"/>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5" name="Google Shape;2345;p38"/>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6" name="Google Shape;2346;p38"/>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7" name="Google Shape;2347;p38"/>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8" name="Google Shape;2348;p38"/>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9" name="Google Shape;2349;p38"/>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0" name="Google Shape;2350;p38"/>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1" name="Google Shape;2351;p38"/>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2" name="Google Shape;2352;p38"/>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3" name="Google Shape;2353;p38"/>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4" name="Google Shape;2354;p38"/>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5" name="Google Shape;2355;p38"/>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6" name="Google Shape;2356;p38"/>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7" name="Google Shape;2357;p38"/>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8" name="Google Shape;2358;p38"/>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9" name="Google Shape;2359;p38"/>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0" name="Google Shape;2360;p38"/>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1" name="Google Shape;2361;p38"/>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2" name="Google Shape;2362;p38"/>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3" name="Google Shape;2363;p38"/>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4" name="Google Shape;2364;p38"/>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5" name="Google Shape;2365;p38"/>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6" name="Google Shape;2366;p38"/>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7" name="Google Shape;2367;p38"/>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8" name="Google Shape;2368;p38"/>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2369;p38"/>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0" name="Google Shape;2370;p38"/>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1" name="Google Shape;2371;p38"/>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2" name="Google Shape;2372;p38"/>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3" name="Google Shape;2373;p38"/>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2374;p38"/>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5" name="Google Shape;2375;p38"/>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6" name="Google Shape;2376;p38"/>
            <p:cNvSpPr/>
            <p:nvPr/>
          </p:nvSpPr>
          <p:spPr>
            <a:xfrm>
              <a:off x="746657" y="3583566"/>
              <a:ext cx="860569" cy="892917"/>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7" name="Google Shape;2377;p38"/>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8" name="Google Shape;2378;p38"/>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9" name="Google Shape;2379;p38"/>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0" name="Google Shape;2380;p38"/>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1" name="Google Shape;2381;p38"/>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2" name="Google Shape;2382;p38"/>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3" name="Google Shape;2383;p38"/>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4" name="Google Shape;2384;p38"/>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85" name="Google Shape;2385;p38"/>
            <p:cNvGrpSpPr/>
            <p:nvPr/>
          </p:nvGrpSpPr>
          <p:grpSpPr>
            <a:xfrm>
              <a:off x="1173344" y="2646449"/>
              <a:ext cx="685892" cy="540071"/>
              <a:chOff x="1173344" y="2646449"/>
              <a:chExt cx="685892" cy="540071"/>
            </a:xfrm>
          </p:grpSpPr>
          <p:sp>
            <p:nvSpPr>
              <p:cNvPr id="2386" name="Google Shape;2386;p38"/>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7" name="Google Shape;2387;p38"/>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8" name="Google Shape;2388;p38"/>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89" name="Google Shape;2389;p38"/>
            <p:cNvGrpSpPr/>
            <p:nvPr/>
          </p:nvGrpSpPr>
          <p:grpSpPr>
            <a:xfrm>
              <a:off x="1174695" y="2646303"/>
              <a:ext cx="685892" cy="540071"/>
              <a:chOff x="1325744" y="2798849"/>
              <a:chExt cx="685892" cy="540071"/>
            </a:xfrm>
          </p:grpSpPr>
          <p:sp>
            <p:nvSpPr>
              <p:cNvPr id="2390" name="Google Shape;2390;p38"/>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1" name="Google Shape;2391;p38"/>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2" name="Google Shape;2392;p38"/>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3" name="Google Shape;2393;p38"/>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94" name="Google Shape;2394;p38"/>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5" name="Google Shape;2395;p38"/>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6" name="Google Shape;2396;p38"/>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7" name="Google Shape;2397;p38"/>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8" name="Google Shape;2398;p38"/>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2399;p38"/>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2400;p38"/>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2401;p38"/>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2402;p38"/>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2403;p38"/>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4" name="Google Shape;2404;p38"/>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5" name="Google Shape;2405;p38"/>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2406;p38"/>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7" name="Google Shape;2407;p38"/>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8" name="Google Shape;2408;p38"/>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2409;p38"/>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2410;p38"/>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38"/>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38"/>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38"/>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38"/>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38"/>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38"/>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38"/>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2418;p38"/>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2419;p38"/>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2420;p38"/>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2421;p38"/>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2422;p38"/>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2423;p38"/>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2424;p38"/>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5" name="Google Shape;2425;p38"/>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6" name="Google Shape;2426;p38"/>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2427;p38"/>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2428;p38"/>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2429;p38"/>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2430;p38"/>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2431;p38"/>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2" name="Google Shape;2432;p38"/>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3" name="Google Shape;2433;p38"/>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4" name="Google Shape;2434;p38"/>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5" name="Google Shape;2435;p38"/>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6" name="Google Shape;2436;p38"/>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7" name="Google Shape;2437;p38"/>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8" name="Google Shape;2438;p38"/>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9" name="Google Shape;2439;p38"/>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0" name="Google Shape;2440;p38"/>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1" name="Google Shape;2441;p38"/>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2" name="Google Shape;2442;p38"/>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3" name="Google Shape;2443;p38"/>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4" name="Google Shape;2444;p38"/>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5" name="Google Shape;2445;p38"/>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6" name="Google Shape;2446;p38"/>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7" name="Google Shape;2447;p38"/>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8" name="Google Shape;2448;p38"/>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9" name="Google Shape;2449;p38"/>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0" name="Google Shape;2450;p38"/>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1" name="Google Shape;2451;p38"/>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2" name="Google Shape;2452;p38"/>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3" name="Google Shape;2453;p38"/>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4" name="Google Shape;2454;p38"/>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5" name="Google Shape;2455;p38"/>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6" name="Google Shape;2456;p38"/>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7" name="Google Shape;2457;p38"/>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8" name="Google Shape;2458;p38"/>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9" name="Google Shape;2459;p38"/>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0" name="Google Shape;2460;p38"/>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1" name="Google Shape;2461;p38"/>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2" name="Google Shape;2462;p38"/>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3" name="Google Shape;2463;p38"/>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4" name="Google Shape;2464;p38"/>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5" name="Google Shape;2465;p38"/>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6" name="Google Shape;2466;p38"/>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7" name="Google Shape;2467;p38"/>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8" name="Google Shape;2468;p38"/>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9" name="Google Shape;2469;p38"/>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0" name="Google Shape;2470;p38"/>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1" name="Google Shape;2471;p38"/>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72" name="Google Shape;2472;p38"/>
          <p:cNvSpPr txBox="1">
            <a:spLocks noGrp="1"/>
          </p:cNvSpPr>
          <p:nvPr>
            <p:ph type="ctrTitle"/>
          </p:nvPr>
        </p:nvSpPr>
        <p:spPr>
          <a:xfrm>
            <a:off x="1819518" y="1483923"/>
            <a:ext cx="8249434" cy="4144378"/>
          </a:xfrm>
          <a:prstGeom prst="rect">
            <a:avLst/>
          </a:prstGeom>
        </p:spPr>
        <p:txBody>
          <a:bodyPr spcFirstLastPara="1" wrap="square" lIns="121900" tIns="121900" rIns="121900" bIns="121900" anchor="t" anchorCtr="0">
            <a:noAutofit/>
          </a:bodyPr>
          <a:lstStyle/>
          <a:p>
            <a:pPr>
              <a:lnSpc>
                <a:spcPct val="100000"/>
              </a:lnSpc>
            </a:pPr>
            <a:r>
              <a:rPr lang="en" sz="4800" dirty="0">
                <a:solidFill>
                  <a:schemeClr val="dk1"/>
                </a:solidFill>
                <a:latin typeface="Times New Roman" panose="02020603050405020304" pitchFamily="18" charset="0"/>
                <a:cs typeface="Times New Roman" panose="02020603050405020304" pitchFamily="18" charset="0"/>
              </a:rPr>
              <a:t>VIẾT BÀI VĂN NGHỊ LUẬN SO SÁNH, ĐÁNH GIÁ HAI TÁC PHẨM TRUYỆN, KÍ HOẶC KỊCH</a:t>
            </a:r>
            <a:endParaRPr sz="54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
                                        </p:tgtEl>
                                        <p:attrNameLst>
                                          <p:attrName>style.visibility</p:attrName>
                                        </p:attrNameLst>
                                      </p:cBhvr>
                                      <p:to>
                                        <p:strVal val="visible"/>
                                      </p:to>
                                    </p:set>
                                    <p:anim calcmode="lin" valueType="num">
                                      <p:cBhvr additive="base">
                                        <p:cTn id="7" dur="500" fill="hold"/>
                                        <p:tgtEl>
                                          <p:spTgt spid="2017"/>
                                        </p:tgtEl>
                                        <p:attrNameLst>
                                          <p:attrName>ppt_x</p:attrName>
                                        </p:attrNameLst>
                                      </p:cBhvr>
                                      <p:tavLst>
                                        <p:tav tm="0">
                                          <p:val>
                                            <p:strVal val="#ppt_x"/>
                                          </p:val>
                                        </p:tav>
                                        <p:tav tm="100000">
                                          <p:val>
                                            <p:strVal val="#ppt_x"/>
                                          </p:val>
                                        </p:tav>
                                      </p:tavLst>
                                    </p:anim>
                                    <p:anim calcmode="lin" valueType="num">
                                      <p:cBhvr additive="base">
                                        <p:cTn id="8" dur="500" fill="hold"/>
                                        <p:tgtEl>
                                          <p:spTgt spid="20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fill="hold"/>
                                        <p:tgtEl>
                                          <p:spTgt spid="2133"/>
                                        </p:tgtEl>
                                        <p:attrNameLst>
                                          <p:attrName>ppt_x</p:attrName>
                                        </p:attrNameLst>
                                      </p:cBhvr>
                                      <p:tavLst>
                                        <p:tav tm="0">
                                          <p:val>
                                            <p:strVal val="#ppt_x"/>
                                          </p:val>
                                        </p:tav>
                                        <p:tav tm="100000">
                                          <p:val>
                                            <p:strVal val="#ppt_x"/>
                                          </p:val>
                                        </p:tav>
                                      </p:tavLst>
                                    </p:anim>
                                    <p:anim calcmode="lin" valueType="num">
                                      <p:cBhvr additive="base">
                                        <p:cTn id="12" dur="500" fill="hold"/>
                                        <p:tgtEl>
                                          <p:spTgt spid="21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36"/>
                                        </p:tgtEl>
                                        <p:attrNameLst>
                                          <p:attrName>style.visibility</p:attrName>
                                        </p:attrNameLst>
                                      </p:cBhvr>
                                      <p:to>
                                        <p:strVal val="visible"/>
                                      </p:to>
                                    </p:set>
                                    <p:anim calcmode="lin" valueType="num">
                                      <p:cBhvr additive="base">
                                        <p:cTn id="15" dur="500" fill="hold"/>
                                        <p:tgtEl>
                                          <p:spTgt spid="2136"/>
                                        </p:tgtEl>
                                        <p:attrNameLst>
                                          <p:attrName>ppt_x</p:attrName>
                                        </p:attrNameLst>
                                      </p:cBhvr>
                                      <p:tavLst>
                                        <p:tav tm="0">
                                          <p:val>
                                            <p:strVal val="#ppt_x"/>
                                          </p:val>
                                        </p:tav>
                                        <p:tav tm="100000">
                                          <p:val>
                                            <p:strVal val="#ppt_x"/>
                                          </p:val>
                                        </p:tav>
                                      </p:tavLst>
                                    </p:anim>
                                    <p:anim calcmode="lin" valueType="num">
                                      <p:cBhvr additive="base">
                                        <p:cTn id="16" dur="500" fill="hold"/>
                                        <p:tgtEl>
                                          <p:spTgt spid="21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45"/>
                                        </p:tgtEl>
                                        <p:attrNameLst>
                                          <p:attrName>style.visibility</p:attrName>
                                        </p:attrNameLst>
                                      </p:cBhvr>
                                      <p:to>
                                        <p:strVal val="visible"/>
                                      </p:to>
                                    </p:set>
                                    <p:anim calcmode="lin" valueType="num">
                                      <p:cBhvr additive="base">
                                        <p:cTn id="19" dur="500" fill="hold"/>
                                        <p:tgtEl>
                                          <p:spTgt spid="2145"/>
                                        </p:tgtEl>
                                        <p:attrNameLst>
                                          <p:attrName>ppt_x</p:attrName>
                                        </p:attrNameLst>
                                      </p:cBhvr>
                                      <p:tavLst>
                                        <p:tav tm="0">
                                          <p:val>
                                            <p:strVal val="#ppt_x"/>
                                          </p:val>
                                        </p:tav>
                                        <p:tav tm="100000">
                                          <p:val>
                                            <p:strVal val="#ppt_x"/>
                                          </p:val>
                                        </p:tav>
                                      </p:tavLst>
                                    </p:anim>
                                    <p:anim calcmode="lin" valueType="num">
                                      <p:cBhvr additive="base">
                                        <p:cTn id="20" dur="500" fill="hold"/>
                                        <p:tgtEl>
                                          <p:spTgt spid="21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46"/>
                                        </p:tgtEl>
                                        <p:attrNameLst>
                                          <p:attrName>style.visibility</p:attrName>
                                        </p:attrNameLst>
                                      </p:cBhvr>
                                      <p:to>
                                        <p:strVal val="visible"/>
                                      </p:to>
                                    </p:set>
                                    <p:anim calcmode="lin" valueType="num">
                                      <p:cBhvr additive="base">
                                        <p:cTn id="23" dur="500" fill="hold"/>
                                        <p:tgtEl>
                                          <p:spTgt spid="2146"/>
                                        </p:tgtEl>
                                        <p:attrNameLst>
                                          <p:attrName>ppt_x</p:attrName>
                                        </p:attrNameLst>
                                      </p:cBhvr>
                                      <p:tavLst>
                                        <p:tav tm="0">
                                          <p:val>
                                            <p:strVal val="#ppt_x"/>
                                          </p:val>
                                        </p:tav>
                                        <p:tav tm="100000">
                                          <p:val>
                                            <p:strVal val="#ppt_x"/>
                                          </p:val>
                                        </p:tav>
                                      </p:tavLst>
                                    </p:anim>
                                    <p:anim calcmode="lin" valueType="num">
                                      <p:cBhvr additive="base">
                                        <p:cTn id="24" dur="500" fill="hold"/>
                                        <p:tgtEl>
                                          <p:spTgt spid="21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47"/>
                                        </p:tgtEl>
                                        <p:attrNameLst>
                                          <p:attrName>style.visibility</p:attrName>
                                        </p:attrNameLst>
                                      </p:cBhvr>
                                      <p:to>
                                        <p:strVal val="visible"/>
                                      </p:to>
                                    </p:set>
                                    <p:anim calcmode="lin" valueType="num">
                                      <p:cBhvr additive="base">
                                        <p:cTn id="27" dur="500" fill="hold"/>
                                        <p:tgtEl>
                                          <p:spTgt spid="2147"/>
                                        </p:tgtEl>
                                        <p:attrNameLst>
                                          <p:attrName>ppt_x</p:attrName>
                                        </p:attrNameLst>
                                      </p:cBhvr>
                                      <p:tavLst>
                                        <p:tav tm="0">
                                          <p:val>
                                            <p:strVal val="#ppt_x"/>
                                          </p:val>
                                        </p:tav>
                                        <p:tav tm="100000">
                                          <p:val>
                                            <p:strVal val="#ppt_x"/>
                                          </p:val>
                                        </p:tav>
                                      </p:tavLst>
                                    </p:anim>
                                    <p:anim calcmode="lin" valueType="num">
                                      <p:cBhvr additive="base">
                                        <p:cTn id="28" dur="500" fill="hold"/>
                                        <p:tgtEl>
                                          <p:spTgt spid="21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48"/>
                                        </p:tgtEl>
                                        <p:attrNameLst>
                                          <p:attrName>style.visibility</p:attrName>
                                        </p:attrNameLst>
                                      </p:cBhvr>
                                      <p:to>
                                        <p:strVal val="visible"/>
                                      </p:to>
                                    </p:set>
                                    <p:anim calcmode="lin" valueType="num">
                                      <p:cBhvr additive="base">
                                        <p:cTn id="31" dur="500" fill="hold"/>
                                        <p:tgtEl>
                                          <p:spTgt spid="2148"/>
                                        </p:tgtEl>
                                        <p:attrNameLst>
                                          <p:attrName>ppt_x</p:attrName>
                                        </p:attrNameLst>
                                      </p:cBhvr>
                                      <p:tavLst>
                                        <p:tav tm="0">
                                          <p:val>
                                            <p:strVal val="#ppt_x"/>
                                          </p:val>
                                        </p:tav>
                                        <p:tav tm="100000">
                                          <p:val>
                                            <p:strVal val="#ppt_x"/>
                                          </p:val>
                                        </p:tav>
                                      </p:tavLst>
                                    </p:anim>
                                    <p:anim calcmode="lin" valueType="num">
                                      <p:cBhvr additive="base">
                                        <p:cTn id="32" dur="500" fill="hold"/>
                                        <p:tgtEl>
                                          <p:spTgt spid="21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49"/>
                                        </p:tgtEl>
                                        <p:attrNameLst>
                                          <p:attrName>style.visibility</p:attrName>
                                        </p:attrNameLst>
                                      </p:cBhvr>
                                      <p:to>
                                        <p:strVal val="visible"/>
                                      </p:to>
                                    </p:set>
                                    <p:anim calcmode="lin" valueType="num">
                                      <p:cBhvr additive="base">
                                        <p:cTn id="35" dur="500" fill="hold"/>
                                        <p:tgtEl>
                                          <p:spTgt spid="2149"/>
                                        </p:tgtEl>
                                        <p:attrNameLst>
                                          <p:attrName>ppt_x</p:attrName>
                                        </p:attrNameLst>
                                      </p:cBhvr>
                                      <p:tavLst>
                                        <p:tav tm="0">
                                          <p:val>
                                            <p:strVal val="#ppt_x"/>
                                          </p:val>
                                        </p:tav>
                                        <p:tav tm="100000">
                                          <p:val>
                                            <p:strVal val="#ppt_x"/>
                                          </p:val>
                                        </p:tav>
                                      </p:tavLst>
                                    </p:anim>
                                    <p:anim calcmode="lin" valueType="num">
                                      <p:cBhvr additive="base">
                                        <p:cTn id="36" dur="500" fill="hold"/>
                                        <p:tgtEl>
                                          <p:spTgt spid="21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50"/>
                                        </p:tgtEl>
                                        <p:attrNameLst>
                                          <p:attrName>style.visibility</p:attrName>
                                        </p:attrNameLst>
                                      </p:cBhvr>
                                      <p:to>
                                        <p:strVal val="visible"/>
                                      </p:to>
                                    </p:set>
                                    <p:anim calcmode="lin" valueType="num">
                                      <p:cBhvr additive="base">
                                        <p:cTn id="39" dur="500" fill="hold"/>
                                        <p:tgtEl>
                                          <p:spTgt spid="2150"/>
                                        </p:tgtEl>
                                        <p:attrNameLst>
                                          <p:attrName>ppt_x</p:attrName>
                                        </p:attrNameLst>
                                      </p:cBhvr>
                                      <p:tavLst>
                                        <p:tav tm="0">
                                          <p:val>
                                            <p:strVal val="#ppt_x"/>
                                          </p:val>
                                        </p:tav>
                                        <p:tav tm="100000">
                                          <p:val>
                                            <p:strVal val="#ppt_x"/>
                                          </p:val>
                                        </p:tav>
                                      </p:tavLst>
                                    </p:anim>
                                    <p:anim calcmode="lin" valueType="num">
                                      <p:cBhvr additive="base">
                                        <p:cTn id="40" dur="500" fill="hold"/>
                                        <p:tgtEl>
                                          <p:spTgt spid="21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1"/>
                                        </p:tgtEl>
                                        <p:attrNameLst>
                                          <p:attrName>style.visibility</p:attrName>
                                        </p:attrNameLst>
                                      </p:cBhvr>
                                      <p:to>
                                        <p:strVal val="visible"/>
                                      </p:to>
                                    </p:set>
                                    <p:anim calcmode="lin" valueType="num">
                                      <p:cBhvr additive="base">
                                        <p:cTn id="43" dur="500" fill="hold"/>
                                        <p:tgtEl>
                                          <p:spTgt spid="2151"/>
                                        </p:tgtEl>
                                        <p:attrNameLst>
                                          <p:attrName>ppt_x</p:attrName>
                                        </p:attrNameLst>
                                      </p:cBhvr>
                                      <p:tavLst>
                                        <p:tav tm="0">
                                          <p:val>
                                            <p:strVal val="#ppt_x"/>
                                          </p:val>
                                        </p:tav>
                                        <p:tav tm="100000">
                                          <p:val>
                                            <p:strVal val="#ppt_x"/>
                                          </p:val>
                                        </p:tav>
                                      </p:tavLst>
                                    </p:anim>
                                    <p:anim calcmode="lin" valueType="num">
                                      <p:cBhvr additive="base">
                                        <p:cTn id="44" dur="500" fill="hold"/>
                                        <p:tgtEl>
                                          <p:spTgt spid="21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52"/>
                                        </p:tgtEl>
                                        <p:attrNameLst>
                                          <p:attrName>style.visibility</p:attrName>
                                        </p:attrNameLst>
                                      </p:cBhvr>
                                      <p:to>
                                        <p:strVal val="visible"/>
                                      </p:to>
                                    </p:set>
                                    <p:anim calcmode="lin" valueType="num">
                                      <p:cBhvr additive="base">
                                        <p:cTn id="47" dur="500" fill="hold"/>
                                        <p:tgtEl>
                                          <p:spTgt spid="2152"/>
                                        </p:tgtEl>
                                        <p:attrNameLst>
                                          <p:attrName>ppt_x</p:attrName>
                                        </p:attrNameLst>
                                      </p:cBhvr>
                                      <p:tavLst>
                                        <p:tav tm="0">
                                          <p:val>
                                            <p:strVal val="#ppt_x"/>
                                          </p:val>
                                        </p:tav>
                                        <p:tav tm="100000">
                                          <p:val>
                                            <p:strVal val="#ppt_x"/>
                                          </p:val>
                                        </p:tav>
                                      </p:tavLst>
                                    </p:anim>
                                    <p:anim calcmode="lin" valueType="num">
                                      <p:cBhvr additive="base">
                                        <p:cTn id="48" dur="500" fill="hold"/>
                                        <p:tgtEl>
                                          <p:spTgt spid="21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3"/>
                                        </p:tgtEl>
                                        <p:attrNameLst>
                                          <p:attrName>style.visibility</p:attrName>
                                        </p:attrNameLst>
                                      </p:cBhvr>
                                      <p:to>
                                        <p:strVal val="visible"/>
                                      </p:to>
                                    </p:set>
                                    <p:anim calcmode="lin" valueType="num">
                                      <p:cBhvr additive="base">
                                        <p:cTn id="51" dur="500" fill="hold"/>
                                        <p:tgtEl>
                                          <p:spTgt spid="2153"/>
                                        </p:tgtEl>
                                        <p:attrNameLst>
                                          <p:attrName>ppt_x</p:attrName>
                                        </p:attrNameLst>
                                      </p:cBhvr>
                                      <p:tavLst>
                                        <p:tav tm="0">
                                          <p:val>
                                            <p:strVal val="#ppt_x"/>
                                          </p:val>
                                        </p:tav>
                                        <p:tav tm="100000">
                                          <p:val>
                                            <p:strVal val="#ppt_x"/>
                                          </p:val>
                                        </p:tav>
                                      </p:tavLst>
                                    </p:anim>
                                    <p:anim calcmode="lin" valueType="num">
                                      <p:cBhvr additive="base">
                                        <p:cTn id="52" dur="500" fill="hold"/>
                                        <p:tgtEl>
                                          <p:spTgt spid="215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4"/>
                                        </p:tgtEl>
                                        <p:attrNameLst>
                                          <p:attrName>style.visibility</p:attrName>
                                        </p:attrNameLst>
                                      </p:cBhvr>
                                      <p:to>
                                        <p:strVal val="visible"/>
                                      </p:to>
                                    </p:set>
                                    <p:anim calcmode="lin" valueType="num">
                                      <p:cBhvr additive="base">
                                        <p:cTn id="55" dur="500" fill="hold"/>
                                        <p:tgtEl>
                                          <p:spTgt spid="2154"/>
                                        </p:tgtEl>
                                        <p:attrNameLst>
                                          <p:attrName>ppt_x</p:attrName>
                                        </p:attrNameLst>
                                      </p:cBhvr>
                                      <p:tavLst>
                                        <p:tav tm="0">
                                          <p:val>
                                            <p:strVal val="#ppt_x"/>
                                          </p:val>
                                        </p:tav>
                                        <p:tav tm="100000">
                                          <p:val>
                                            <p:strVal val="#ppt_x"/>
                                          </p:val>
                                        </p:tav>
                                      </p:tavLst>
                                    </p:anim>
                                    <p:anim calcmode="lin" valueType="num">
                                      <p:cBhvr additive="base">
                                        <p:cTn id="56" dur="500" fill="hold"/>
                                        <p:tgtEl>
                                          <p:spTgt spid="215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81"/>
                                        </p:tgtEl>
                                        <p:attrNameLst>
                                          <p:attrName>style.visibility</p:attrName>
                                        </p:attrNameLst>
                                      </p:cBhvr>
                                      <p:to>
                                        <p:strVal val="visible"/>
                                      </p:to>
                                    </p:set>
                                    <p:anim calcmode="lin" valueType="num">
                                      <p:cBhvr additive="base">
                                        <p:cTn id="59" dur="500" fill="hold"/>
                                        <p:tgtEl>
                                          <p:spTgt spid="2281"/>
                                        </p:tgtEl>
                                        <p:attrNameLst>
                                          <p:attrName>ppt_x</p:attrName>
                                        </p:attrNameLst>
                                      </p:cBhvr>
                                      <p:tavLst>
                                        <p:tav tm="0">
                                          <p:val>
                                            <p:strVal val="#ppt_x"/>
                                          </p:val>
                                        </p:tav>
                                        <p:tav tm="100000">
                                          <p:val>
                                            <p:strVal val="#ppt_x"/>
                                          </p:val>
                                        </p:tav>
                                      </p:tavLst>
                                    </p:anim>
                                    <p:anim calcmode="lin" valueType="num">
                                      <p:cBhvr additive="base">
                                        <p:cTn id="60"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72"/>
                                        </p:tgtEl>
                                        <p:attrNameLst>
                                          <p:attrName>style.visibility</p:attrName>
                                        </p:attrNameLst>
                                      </p:cBhvr>
                                      <p:to>
                                        <p:strVal val="visible"/>
                                      </p:to>
                                    </p:set>
                                    <p:anim calcmode="lin" valueType="num">
                                      <p:cBhvr additive="base">
                                        <p:cTn id="65" dur="500" fill="hold"/>
                                        <p:tgtEl>
                                          <p:spTgt spid="2472"/>
                                        </p:tgtEl>
                                        <p:attrNameLst>
                                          <p:attrName>ppt_x</p:attrName>
                                        </p:attrNameLst>
                                      </p:cBhvr>
                                      <p:tavLst>
                                        <p:tav tm="0">
                                          <p:val>
                                            <p:strVal val="#ppt_x"/>
                                          </p:val>
                                        </p:tav>
                                        <p:tav tm="100000">
                                          <p:val>
                                            <p:strVal val="#ppt_x"/>
                                          </p:val>
                                        </p:tav>
                                      </p:tavLst>
                                    </p:anim>
                                    <p:anim calcmode="lin" valueType="num">
                                      <p:cBhvr additive="base">
                                        <p:cTn id="66" dur="500" fill="hold"/>
                                        <p:tgtEl>
                                          <p:spTgt spid="2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4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718562" y="504838"/>
            <a:ext cx="7857577" cy="984885"/>
            <a:chOff x="1497330" y="426839"/>
            <a:chExt cx="9898740" cy="125448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808526" y="426839"/>
              <a:ext cx="9587544" cy="12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spcAft>
                  <a:spcPts val="800"/>
                </a:spcAft>
              </a:pP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kiểu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 name="Google Shape;1166;p36">
            <a:extLst>
              <a:ext uri="{FF2B5EF4-FFF2-40B4-BE49-F238E27FC236}">
                <a16:creationId xmlns:a16="http://schemas.microsoft.com/office/drawing/2014/main" id="{BE8BCC23-9263-707D-D25C-2C4C12C74471}"/>
              </a:ext>
            </a:extLst>
          </p:cNvPr>
          <p:cNvSpPr txBox="1"/>
          <p:nvPr/>
        </p:nvSpPr>
        <p:spPr>
          <a:xfrm>
            <a:off x="827185" y="3231334"/>
            <a:ext cx="2418147"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p:txBody>
      </p:sp>
      <p:sp>
        <p:nvSpPr>
          <p:cNvPr id="3" name="Google Shape;1170;p36">
            <a:extLst>
              <a:ext uri="{FF2B5EF4-FFF2-40B4-BE49-F238E27FC236}">
                <a16:creationId xmlns:a16="http://schemas.microsoft.com/office/drawing/2014/main" id="{2D8F4B1A-0FEB-32D0-C484-980A786F7B5E}"/>
              </a:ext>
            </a:extLst>
          </p:cNvPr>
          <p:cNvSpPr txBox="1"/>
          <p:nvPr/>
        </p:nvSpPr>
        <p:spPr>
          <a:xfrm>
            <a:off x="8081626" y="3372838"/>
            <a:ext cx="2647863"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Phân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tích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sự</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tương</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khác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biệt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giữa</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hai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tác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phẩm</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1174;p36">
            <a:extLst>
              <a:ext uri="{FF2B5EF4-FFF2-40B4-BE49-F238E27FC236}">
                <a16:creationId xmlns:a16="http://schemas.microsoft.com/office/drawing/2014/main" id="{CE64558C-C89E-CC0C-F54C-30DF83424876}"/>
              </a:ext>
            </a:extLst>
          </p:cNvPr>
          <p:cNvSpPr txBox="1"/>
          <p:nvPr/>
        </p:nvSpPr>
        <p:spPr>
          <a:xfrm>
            <a:off x="4587184" y="3372838"/>
            <a:ext cx="2514555"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pSp>
        <p:nvGrpSpPr>
          <p:cNvPr id="6" name="Google Shape;1160;p36">
            <a:extLst>
              <a:ext uri="{FF2B5EF4-FFF2-40B4-BE49-F238E27FC236}">
                <a16:creationId xmlns:a16="http://schemas.microsoft.com/office/drawing/2014/main" id="{849CE7F4-CEF6-CE12-A0E7-72D888B4C20B}"/>
              </a:ext>
            </a:extLst>
          </p:cNvPr>
          <p:cNvGrpSpPr/>
          <p:nvPr/>
        </p:nvGrpSpPr>
        <p:grpSpPr>
          <a:xfrm>
            <a:off x="2062070" y="1379876"/>
            <a:ext cx="7836835" cy="1227456"/>
            <a:chOff x="1432454" y="1394300"/>
            <a:chExt cx="6559622" cy="1227456"/>
          </a:xfrm>
        </p:grpSpPr>
        <p:sp>
          <p:nvSpPr>
            <p:cNvPr id="7" name="Google Shape;1161;p36">
              <a:extLst>
                <a:ext uri="{FF2B5EF4-FFF2-40B4-BE49-F238E27FC236}">
                  <a16:creationId xmlns:a16="http://schemas.microsoft.com/office/drawing/2014/main" id="{BDB0BCCE-26CF-171A-EE1C-A271462B021F}"/>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等线 Light" panose="020F0302020204030204"/>
                <a:cs typeface="Arial"/>
                <a:sym typeface="Arial"/>
              </a:endParaRPr>
            </a:p>
          </p:txBody>
        </p:sp>
        <p:sp>
          <p:nvSpPr>
            <p:cNvPr id="8" name="Google Shape;1162;p36">
              <a:extLst>
                <a:ext uri="{FF2B5EF4-FFF2-40B4-BE49-F238E27FC236}">
                  <a16:creationId xmlns:a16="http://schemas.microsoft.com/office/drawing/2014/main" id="{5E2201E3-E884-314C-B542-585A1A145A3B}"/>
                </a:ext>
              </a:extLst>
            </p:cNvPr>
            <p:cNvSpPr txBox="1"/>
            <p:nvPr/>
          </p:nvSpPr>
          <p:spPr>
            <a:xfrm>
              <a:off x="1432454" y="1886900"/>
              <a:ext cx="6559622" cy="734856"/>
            </a:xfrm>
            <a:prstGeom prst="rect">
              <a:avLst/>
            </a:prstGeom>
            <a:solidFill>
              <a:srgbClr val="DB3B44">
                <a:lumMod val="40000"/>
                <a:lumOff val="6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Pts val="1100"/>
                <a:buFont typeface="Arial"/>
                <a:buNone/>
                <a:tabLst/>
                <a:defRPr/>
              </a:pP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Fredoka"/>
                  <a:cs typeface="Times New Roman" panose="02020603050405020304" pitchFamily="18" charset="0"/>
                  <a:sym typeface="Fredoka"/>
                </a:rPr>
                <a:t>Nội</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Fredoka"/>
                  <a:cs typeface="Times New Roman" panose="02020603050405020304" pitchFamily="18" charset="0"/>
                  <a:sym typeface="Fredoka"/>
                </a:rPr>
                <a:t> dung</a:t>
              </a:r>
              <a:endParaRPr kumimoji="0" sz="4000" b="1" i="1" u="none" strike="noStrike" kern="0" cap="none" spc="0" normalizeH="0" baseline="0" noProof="0" dirty="0">
                <a:ln>
                  <a:noFill/>
                </a:ln>
                <a:solidFill>
                  <a:srgbClr val="000000"/>
                </a:solidFill>
                <a:effectLst/>
                <a:uLnTx/>
                <a:uFillTx/>
                <a:latin typeface="Times New Roman" panose="02020603050405020304" pitchFamily="18" charset="0"/>
                <a:ea typeface="Fredoka"/>
                <a:cs typeface="Times New Roman" panose="02020603050405020304" pitchFamily="18" charset="0"/>
                <a:sym typeface="Fredoka"/>
              </a:endParaRPr>
            </a:p>
          </p:txBody>
        </p:sp>
      </p:grpSp>
      <p:sp>
        <p:nvSpPr>
          <p:cNvPr id="9" name="Google Shape;1167;p36">
            <a:extLst>
              <a:ext uri="{FF2B5EF4-FFF2-40B4-BE49-F238E27FC236}">
                <a16:creationId xmlns:a16="http://schemas.microsoft.com/office/drawing/2014/main" id="{0B9EF9E3-C31F-98ED-EA7E-9D02FCC2FE1E}"/>
              </a:ext>
            </a:extLst>
          </p:cNvPr>
          <p:cNvSpPr/>
          <p:nvPr/>
        </p:nvSpPr>
        <p:spPr>
          <a:xfrm>
            <a:off x="1368222" y="2767901"/>
            <a:ext cx="138769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a:solidFill>
                  <a:srgbClr val="FFFFFF"/>
                </a:solidFill>
                <a:latin typeface="Fredoka"/>
                <a:ea typeface="Fredoka"/>
                <a:cs typeface="Fredoka"/>
                <a:sym typeface="Fredoka"/>
              </a:rPr>
              <a:t>01</a:t>
            </a:r>
            <a:endParaRPr sz="2400" b="1" kern="0">
              <a:solidFill>
                <a:srgbClr val="FFFFFF"/>
              </a:solidFill>
              <a:latin typeface="Fredoka"/>
              <a:ea typeface="Fredoka"/>
              <a:cs typeface="Fredoka"/>
              <a:sym typeface="Fredoka"/>
            </a:endParaRPr>
          </a:p>
        </p:txBody>
      </p:sp>
      <p:sp>
        <p:nvSpPr>
          <p:cNvPr id="3723" name="Google Shape;1171;p36">
            <a:extLst>
              <a:ext uri="{FF2B5EF4-FFF2-40B4-BE49-F238E27FC236}">
                <a16:creationId xmlns:a16="http://schemas.microsoft.com/office/drawing/2014/main" id="{388599C3-ACCA-9C1E-E608-E9D6DDFA10E3}"/>
              </a:ext>
            </a:extLst>
          </p:cNvPr>
          <p:cNvSpPr/>
          <p:nvPr/>
        </p:nvSpPr>
        <p:spPr>
          <a:xfrm>
            <a:off x="8838757" y="2767901"/>
            <a:ext cx="147476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a:solidFill>
                  <a:srgbClr val="FFFFFF"/>
                </a:solidFill>
                <a:latin typeface="Fredoka"/>
                <a:ea typeface="Fredoka"/>
                <a:cs typeface="Fredoka"/>
                <a:sym typeface="Fredoka"/>
              </a:rPr>
              <a:t>03</a:t>
            </a:r>
            <a:endParaRPr sz="2400" b="1" kern="0">
              <a:solidFill>
                <a:srgbClr val="FFFFFF"/>
              </a:solidFill>
              <a:latin typeface="Fredoka"/>
              <a:ea typeface="Fredoka"/>
              <a:cs typeface="Fredoka"/>
              <a:sym typeface="Fredoka"/>
            </a:endParaRPr>
          </a:p>
        </p:txBody>
      </p:sp>
      <p:sp>
        <p:nvSpPr>
          <p:cNvPr id="3724" name="Google Shape;1175;p36">
            <a:extLst>
              <a:ext uri="{FF2B5EF4-FFF2-40B4-BE49-F238E27FC236}">
                <a16:creationId xmlns:a16="http://schemas.microsoft.com/office/drawing/2014/main" id="{C10B13E9-019D-0B3D-3839-BA1B66BEC21C}"/>
              </a:ext>
            </a:extLst>
          </p:cNvPr>
          <p:cNvSpPr/>
          <p:nvPr/>
        </p:nvSpPr>
        <p:spPr>
          <a:xfrm>
            <a:off x="5143046" y="2738734"/>
            <a:ext cx="140283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dirty="0">
                <a:solidFill>
                  <a:srgbClr val="FFFFFF"/>
                </a:solidFill>
                <a:latin typeface="Fredoka"/>
                <a:ea typeface="Fredoka"/>
                <a:cs typeface="Fredoka"/>
                <a:sym typeface="Fredoka"/>
              </a:rPr>
              <a:t>02</a:t>
            </a:r>
            <a:endParaRPr sz="2400" b="1" kern="0" dirty="0">
              <a:solidFill>
                <a:srgbClr val="FFFFFF"/>
              </a:solidFill>
              <a:latin typeface="Fredoka"/>
              <a:ea typeface="Fredoka"/>
              <a:cs typeface="Fredoka"/>
              <a:sym typeface="Fredoka"/>
            </a:endParaRPr>
          </a:p>
        </p:txBody>
      </p:sp>
      <p:cxnSp>
        <p:nvCxnSpPr>
          <p:cNvPr id="3726" name="Google Shape;1184;p36">
            <a:extLst>
              <a:ext uri="{FF2B5EF4-FFF2-40B4-BE49-F238E27FC236}">
                <a16:creationId xmlns:a16="http://schemas.microsoft.com/office/drawing/2014/main" id="{3870D5EB-04AD-008C-7341-97061AF9CE4F}"/>
              </a:ext>
            </a:extLst>
          </p:cNvPr>
          <p:cNvCxnSpPr>
            <a:cxnSpLocks/>
            <a:stCxn id="9" idx="3"/>
            <a:endCxn id="3724" idx="1"/>
          </p:cNvCxnSpPr>
          <p:nvPr/>
        </p:nvCxnSpPr>
        <p:spPr>
          <a:xfrm flipV="1">
            <a:off x="2755915" y="2985034"/>
            <a:ext cx="2387131" cy="29167"/>
          </a:xfrm>
          <a:prstGeom prst="straightConnector1">
            <a:avLst/>
          </a:prstGeom>
          <a:noFill/>
          <a:ln w="19050" cap="flat" cmpd="sng">
            <a:solidFill>
              <a:srgbClr val="FFAB15"/>
            </a:solidFill>
            <a:prstDash val="solid"/>
            <a:round/>
            <a:headEnd type="none" w="med" len="med"/>
            <a:tailEnd type="none" w="med" len="med"/>
          </a:ln>
        </p:spPr>
      </p:cxnSp>
      <p:cxnSp>
        <p:nvCxnSpPr>
          <p:cNvPr id="3727" name="Google Shape;1185;p36">
            <a:extLst>
              <a:ext uri="{FF2B5EF4-FFF2-40B4-BE49-F238E27FC236}">
                <a16:creationId xmlns:a16="http://schemas.microsoft.com/office/drawing/2014/main" id="{7E6BF164-2B41-5DBF-D77C-7EDF50A27BE2}"/>
              </a:ext>
            </a:extLst>
          </p:cNvPr>
          <p:cNvCxnSpPr>
            <a:cxnSpLocks/>
            <a:stCxn id="3724" idx="3"/>
            <a:endCxn id="3723" idx="1"/>
          </p:cNvCxnSpPr>
          <p:nvPr/>
        </p:nvCxnSpPr>
        <p:spPr>
          <a:xfrm>
            <a:off x="6545879" y="2985034"/>
            <a:ext cx="2292878" cy="29167"/>
          </a:xfrm>
          <a:prstGeom prst="straightConnector1">
            <a:avLst/>
          </a:prstGeom>
          <a:noFill/>
          <a:ln w="19050" cap="flat" cmpd="sng">
            <a:solidFill>
              <a:srgbClr val="FFAB15"/>
            </a:solidFill>
            <a:prstDash val="solid"/>
            <a:round/>
            <a:headEnd type="none" w="med" len="med"/>
            <a:tailEnd type="none" w="med" len="med"/>
          </a:ln>
        </p:spPr>
      </p:cxnSp>
      <p:cxnSp>
        <p:nvCxnSpPr>
          <p:cNvPr id="3730" name="Google Shape;1188;p36">
            <a:extLst>
              <a:ext uri="{FF2B5EF4-FFF2-40B4-BE49-F238E27FC236}">
                <a16:creationId xmlns:a16="http://schemas.microsoft.com/office/drawing/2014/main" id="{08A5A568-84DD-ECBA-D765-004DDB52A656}"/>
              </a:ext>
            </a:extLst>
          </p:cNvPr>
          <p:cNvCxnSpPr>
            <a:cxnSpLocks/>
          </p:cNvCxnSpPr>
          <p:nvPr/>
        </p:nvCxnSpPr>
        <p:spPr>
          <a:xfrm rot="10800000" flipV="1">
            <a:off x="1936566" y="1643888"/>
            <a:ext cx="3324177" cy="1141725"/>
          </a:xfrm>
          <a:prstGeom prst="bentConnector2">
            <a:avLst/>
          </a:prstGeom>
          <a:noFill/>
          <a:ln w="19050" cap="flat" cmpd="sng">
            <a:solidFill>
              <a:srgbClr val="FFAB15"/>
            </a:solidFill>
            <a:prstDash val="solid"/>
            <a:round/>
            <a:headEnd type="none" w="med" len="med"/>
            <a:tailEnd type="none" w="med" len="med"/>
          </a:ln>
        </p:spPr>
      </p:cxnSp>
      <p:cxnSp>
        <p:nvCxnSpPr>
          <p:cNvPr id="3731" name="Google Shape;1189;p36">
            <a:extLst>
              <a:ext uri="{FF2B5EF4-FFF2-40B4-BE49-F238E27FC236}">
                <a16:creationId xmlns:a16="http://schemas.microsoft.com/office/drawing/2014/main" id="{40200376-21BC-74B3-F933-C8786904D4FA}"/>
              </a:ext>
            </a:extLst>
          </p:cNvPr>
          <p:cNvCxnSpPr>
            <a:cxnSpLocks/>
            <a:stCxn id="7" idx="3"/>
          </p:cNvCxnSpPr>
          <p:nvPr/>
        </p:nvCxnSpPr>
        <p:spPr>
          <a:xfrm>
            <a:off x="6239626" y="1626176"/>
            <a:ext cx="3659279" cy="1141725"/>
          </a:xfrm>
          <a:prstGeom prst="bentConnector2">
            <a:avLst/>
          </a:prstGeom>
          <a:noFill/>
          <a:ln w="19050" cap="flat" cmpd="sng">
            <a:solidFill>
              <a:srgbClr val="FFAB15"/>
            </a:solidFill>
            <a:prstDash val="solid"/>
            <a:round/>
            <a:headEnd type="none" w="med" len="med"/>
            <a:tailEnd type="none" w="med" len="med"/>
          </a:ln>
        </p:spPr>
      </p:cxnSp>
      <p:grpSp>
        <p:nvGrpSpPr>
          <p:cNvPr id="3732" name="Google Shape;1190;p36">
            <a:extLst>
              <a:ext uri="{FF2B5EF4-FFF2-40B4-BE49-F238E27FC236}">
                <a16:creationId xmlns:a16="http://schemas.microsoft.com/office/drawing/2014/main" id="{9D809066-4433-8D96-8DF8-BCFBDD83E055}"/>
              </a:ext>
            </a:extLst>
          </p:cNvPr>
          <p:cNvGrpSpPr/>
          <p:nvPr/>
        </p:nvGrpSpPr>
        <p:grpSpPr>
          <a:xfrm>
            <a:off x="5634262" y="1483064"/>
            <a:ext cx="354359" cy="292329"/>
            <a:chOff x="-64774725" y="1916550"/>
            <a:chExt cx="319000" cy="314400"/>
          </a:xfrm>
        </p:grpSpPr>
        <p:sp>
          <p:nvSpPr>
            <p:cNvPr id="3733" name="Google Shape;1191;p36">
              <a:extLst>
                <a:ext uri="{FF2B5EF4-FFF2-40B4-BE49-F238E27FC236}">
                  <a16:creationId xmlns:a16="http://schemas.microsoft.com/office/drawing/2014/main" id="{C96F2059-BA8D-FC59-1877-A345F0D61769}"/>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1192;p36">
              <a:extLst>
                <a:ext uri="{FF2B5EF4-FFF2-40B4-BE49-F238E27FC236}">
                  <a16:creationId xmlns:a16="http://schemas.microsoft.com/office/drawing/2014/main" id="{BC3B355F-B513-6740-6951-AC79C86D187D}"/>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63242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730"/>
                                        </p:tgtEl>
                                        <p:attrNameLst>
                                          <p:attrName>style.visibility</p:attrName>
                                        </p:attrNameLst>
                                      </p:cBhvr>
                                      <p:to>
                                        <p:strVal val="visible"/>
                                      </p:to>
                                    </p:set>
                                    <p:animEffect transition="in" filter="barn(inVertical)">
                                      <p:cBhvr>
                                        <p:cTn id="16" dur="500"/>
                                        <p:tgtEl>
                                          <p:spTgt spid="3730"/>
                                        </p:tgtEl>
                                      </p:cBhvr>
                                    </p:animEffect>
                                  </p:childTnLst>
                                </p:cTn>
                              </p:par>
                              <p:par>
                                <p:cTn id="17" presetID="16" presetClass="entr" presetSubtype="21" fill="hold" nodeType="withEffect">
                                  <p:stCondLst>
                                    <p:cond delay="0"/>
                                  </p:stCondLst>
                                  <p:childTnLst>
                                    <p:set>
                                      <p:cBhvr>
                                        <p:cTn id="18" dur="1" fill="hold">
                                          <p:stCondLst>
                                            <p:cond delay="0"/>
                                          </p:stCondLst>
                                        </p:cTn>
                                        <p:tgtEl>
                                          <p:spTgt spid="3731"/>
                                        </p:tgtEl>
                                        <p:attrNameLst>
                                          <p:attrName>style.visibility</p:attrName>
                                        </p:attrNameLst>
                                      </p:cBhvr>
                                      <p:to>
                                        <p:strVal val="visible"/>
                                      </p:to>
                                    </p:set>
                                    <p:animEffect transition="in" filter="barn(inVertical)">
                                      <p:cBhvr>
                                        <p:cTn id="19" dur="500"/>
                                        <p:tgtEl>
                                          <p:spTgt spid="3731"/>
                                        </p:tgtEl>
                                      </p:cBhvr>
                                    </p:animEffect>
                                  </p:childTnLst>
                                </p:cTn>
                              </p:par>
                              <p:par>
                                <p:cTn id="20" presetID="16" presetClass="entr" presetSubtype="21" fill="hold" nodeType="withEffect">
                                  <p:stCondLst>
                                    <p:cond delay="0"/>
                                  </p:stCondLst>
                                  <p:childTnLst>
                                    <p:set>
                                      <p:cBhvr>
                                        <p:cTn id="21" dur="1" fill="hold">
                                          <p:stCondLst>
                                            <p:cond delay="0"/>
                                          </p:stCondLst>
                                        </p:cTn>
                                        <p:tgtEl>
                                          <p:spTgt spid="3732"/>
                                        </p:tgtEl>
                                        <p:attrNameLst>
                                          <p:attrName>style.visibility</p:attrName>
                                        </p:attrNameLst>
                                      </p:cBhvr>
                                      <p:to>
                                        <p:strVal val="visible"/>
                                      </p:to>
                                    </p:set>
                                    <p:animEffect transition="in" filter="barn(inVertical)">
                                      <p:cBhvr>
                                        <p:cTn id="22" dur="500"/>
                                        <p:tgtEl>
                                          <p:spTgt spid="37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726"/>
                                        </p:tgtEl>
                                        <p:attrNameLst>
                                          <p:attrName>style.visibility</p:attrName>
                                        </p:attrNameLst>
                                      </p:cBhvr>
                                      <p:to>
                                        <p:strVal val="visible"/>
                                      </p:to>
                                    </p:set>
                                    <p:animEffect transition="in" filter="barn(inVertical)">
                                      <p:cBhvr>
                                        <p:cTn id="35" dur="500"/>
                                        <p:tgtEl>
                                          <p:spTgt spid="37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24"/>
                                        </p:tgtEl>
                                        <p:attrNameLst>
                                          <p:attrName>style.visibility</p:attrName>
                                        </p:attrNameLst>
                                      </p:cBhvr>
                                      <p:to>
                                        <p:strVal val="visible"/>
                                      </p:to>
                                    </p:set>
                                    <p:animEffect transition="in" filter="barn(inVertical)">
                                      <p:cBhvr>
                                        <p:cTn id="38" dur="500"/>
                                        <p:tgtEl>
                                          <p:spTgt spid="37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727"/>
                                        </p:tgtEl>
                                        <p:attrNameLst>
                                          <p:attrName>style.visibility</p:attrName>
                                        </p:attrNameLst>
                                      </p:cBhvr>
                                      <p:to>
                                        <p:strVal val="visible"/>
                                      </p:to>
                                    </p:set>
                                    <p:animEffect transition="in" filter="barn(inVertical)">
                                      <p:cBhvr>
                                        <p:cTn id="46" dur="500"/>
                                        <p:tgtEl>
                                          <p:spTgt spid="37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723"/>
                                        </p:tgtEl>
                                        <p:attrNameLst>
                                          <p:attrName>style.visibility</p:attrName>
                                        </p:attrNameLst>
                                      </p:cBhvr>
                                      <p:to>
                                        <p:strVal val="visible"/>
                                      </p:to>
                                    </p:set>
                                    <p:animEffect transition="in" filter="barn(inVertical)">
                                      <p:cBhvr>
                                        <p:cTn id="49" dur="500"/>
                                        <p:tgtEl>
                                          <p:spTgt spid="37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animBg="1"/>
      <p:bldP spid="3723" grpId="0" animBg="1"/>
      <p:bldP spid="3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718562" y="504838"/>
            <a:ext cx="7857577" cy="984885"/>
            <a:chOff x="1497330" y="426839"/>
            <a:chExt cx="9898740" cy="125448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808526" y="426839"/>
              <a:ext cx="9587544" cy="12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spcAft>
                  <a:spcPts val="800"/>
                </a:spcAft>
              </a:pP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kiểu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 name="Google Shape;1166;p36">
            <a:extLst>
              <a:ext uri="{FF2B5EF4-FFF2-40B4-BE49-F238E27FC236}">
                <a16:creationId xmlns:a16="http://schemas.microsoft.com/office/drawing/2014/main" id="{BE8BCC23-9263-707D-D25C-2C4C12C74471}"/>
              </a:ext>
            </a:extLst>
          </p:cNvPr>
          <p:cNvSpPr txBox="1"/>
          <p:nvPr/>
        </p:nvSpPr>
        <p:spPr>
          <a:xfrm>
            <a:off x="827185" y="3231334"/>
            <a:ext cx="2418147"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a:t>
            </a:r>
          </a:p>
        </p:txBody>
      </p:sp>
      <p:sp>
        <p:nvSpPr>
          <p:cNvPr id="3" name="Google Shape;1170;p36">
            <a:extLst>
              <a:ext uri="{FF2B5EF4-FFF2-40B4-BE49-F238E27FC236}">
                <a16:creationId xmlns:a16="http://schemas.microsoft.com/office/drawing/2014/main" id="{2D8F4B1A-0FEB-32D0-C484-980A786F7B5E}"/>
              </a:ext>
            </a:extLst>
          </p:cNvPr>
          <p:cNvSpPr txBox="1"/>
          <p:nvPr/>
        </p:nvSpPr>
        <p:spPr>
          <a:xfrm>
            <a:off x="8081626" y="3372838"/>
            <a:ext cx="2647863"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Diễn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mạch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lạc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1174;p36">
            <a:extLst>
              <a:ext uri="{FF2B5EF4-FFF2-40B4-BE49-F238E27FC236}">
                <a16:creationId xmlns:a16="http://schemas.microsoft.com/office/drawing/2014/main" id="{CE64558C-C89E-CC0C-F54C-30DF83424876}"/>
              </a:ext>
            </a:extLst>
          </p:cNvPr>
          <p:cNvSpPr txBox="1"/>
          <p:nvPr/>
        </p:nvSpPr>
        <p:spPr>
          <a:xfrm>
            <a:off x="4587184" y="3372838"/>
            <a:ext cx="2514555"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endParaRPr lang="en-US" sz="2800" dirty="0">
              <a:latin typeface="Times New Roman" panose="02020603050405020304" pitchFamily="18" charset="0"/>
              <a:cs typeface="Times New Roman" panose="02020603050405020304" pitchFamily="18" charset="0"/>
            </a:endParaRPr>
          </a:p>
        </p:txBody>
      </p:sp>
      <p:grpSp>
        <p:nvGrpSpPr>
          <p:cNvPr id="6" name="Google Shape;1160;p36">
            <a:extLst>
              <a:ext uri="{FF2B5EF4-FFF2-40B4-BE49-F238E27FC236}">
                <a16:creationId xmlns:a16="http://schemas.microsoft.com/office/drawing/2014/main" id="{849CE7F4-CEF6-CE12-A0E7-72D888B4C20B}"/>
              </a:ext>
            </a:extLst>
          </p:cNvPr>
          <p:cNvGrpSpPr/>
          <p:nvPr/>
        </p:nvGrpSpPr>
        <p:grpSpPr>
          <a:xfrm>
            <a:off x="2062070" y="1379876"/>
            <a:ext cx="7836835" cy="1227456"/>
            <a:chOff x="1432454" y="1394300"/>
            <a:chExt cx="6559622" cy="1227456"/>
          </a:xfrm>
        </p:grpSpPr>
        <p:sp>
          <p:nvSpPr>
            <p:cNvPr id="7" name="Google Shape;1161;p36">
              <a:extLst>
                <a:ext uri="{FF2B5EF4-FFF2-40B4-BE49-F238E27FC236}">
                  <a16:creationId xmlns:a16="http://schemas.microsoft.com/office/drawing/2014/main" id="{BDB0BCCE-26CF-171A-EE1C-A271462B021F}"/>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等线 Light" panose="020F0302020204030204"/>
                <a:cs typeface="Arial"/>
                <a:sym typeface="Arial"/>
              </a:endParaRPr>
            </a:p>
          </p:txBody>
        </p:sp>
        <p:sp>
          <p:nvSpPr>
            <p:cNvPr id="8" name="Google Shape;1162;p36">
              <a:extLst>
                <a:ext uri="{FF2B5EF4-FFF2-40B4-BE49-F238E27FC236}">
                  <a16:creationId xmlns:a16="http://schemas.microsoft.com/office/drawing/2014/main" id="{5E2201E3-E884-314C-B542-585A1A145A3B}"/>
                </a:ext>
              </a:extLst>
            </p:cNvPr>
            <p:cNvSpPr txBox="1"/>
            <p:nvPr/>
          </p:nvSpPr>
          <p:spPr>
            <a:xfrm>
              <a:off x="1432454" y="1886900"/>
              <a:ext cx="6559622" cy="734856"/>
            </a:xfrm>
            <a:prstGeom prst="rect">
              <a:avLst/>
            </a:prstGeom>
            <a:solidFill>
              <a:srgbClr val="DB3B44">
                <a:lumMod val="40000"/>
                <a:lumOff val="6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Pts val="1100"/>
                <a:buFont typeface="Arial"/>
                <a:buNone/>
                <a:tabLst/>
                <a:defRPr/>
              </a:pPr>
              <a:r>
                <a:rPr lang="en-US" sz="4000" b="1" i="1" kern="0" dirty="0" err="1">
                  <a:latin typeface="Times New Roman" panose="02020603050405020304" pitchFamily="18" charset="0"/>
                  <a:ea typeface="Fredoka"/>
                  <a:cs typeface="Times New Roman" panose="02020603050405020304" pitchFamily="18" charset="0"/>
                  <a:sym typeface="Fredoka"/>
                </a:rPr>
                <a:t>Hình</a:t>
              </a:r>
              <a:r>
                <a:rPr lang="en-US" sz="4000" b="1" i="1" kern="0" dirty="0">
                  <a:latin typeface="Times New Roman" panose="02020603050405020304" pitchFamily="18" charset="0"/>
                  <a:ea typeface="Fredoka"/>
                  <a:cs typeface="Times New Roman" panose="02020603050405020304" pitchFamily="18" charset="0"/>
                  <a:sym typeface="Fredoka"/>
                </a:rPr>
                <a:t> </a:t>
              </a:r>
              <a:r>
                <a:rPr lang="en-US" sz="4000" b="1" i="1" kern="0" dirty="0" err="1">
                  <a:latin typeface="Times New Roman" panose="02020603050405020304" pitchFamily="18" charset="0"/>
                  <a:ea typeface="Fredoka"/>
                  <a:cs typeface="Times New Roman" panose="02020603050405020304" pitchFamily="18" charset="0"/>
                  <a:sym typeface="Fredoka"/>
                </a:rPr>
                <a:t>thức</a:t>
              </a:r>
              <a:endParaRPr kumimoji="0" sz="4000" b="1" i="1" u="none" strike="noStrike" kern="0" cap="none" spc="0" normalizeH="0" baseline="0" noProof="0" dirty="0">
                <a:ln>
                  <a:noFill/>
                </a:ln>
                <a:solidFill>
                  <a:srgbClr val="000000"/>
                </a:solidFill>
                <a:effectLst/>
                <a:uLnTx/>
                <a:uFillTx/>
                <a:latin typeface="Times New Roman" panose="02020603050405020304" pitchFamily="18" charset="0"/>
                <a:ea typeface="Fredoka"/>
                <a:cs typeface="Times New Roman" panose="02020603050405020304" pitchFamily="18" charset="0"/>
                <a:sym typeface="Fredoka"/>
              </a:endParaRPr>
            </a:p>
          </p:txBody>
        </p:sp>
      </p:grpSp>
      <p:sp>
        <p:nvSpPr>
          <p:cNvPr id="9" name="Google Shape;1167;p36">
            <a:extLst>
              <a:ext uri="{FF2B5EF4-FFF2-40B4-BE49-F238E27FC236}">
                <a16:creationId xmlns:a16="http://schemas.microsoft.com/office/drawing/2014/main" id="{0B9EF9E3-C31F-98ED-EA7E-9D02FCC2FE1E}"/>
              </a:ext>
            </a:extLst>
          </p:cNvPr>
          <p:cNvSpPr/>
          <p:nvPr/>
        </p:nvSpPr>
        <p:spPr>
          <a:xfrm>
            <a:off x="1368222" y="2767901"/>
            <a:ext cx="138769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a:solidFill>
                  <a:srgbClr val="FFFFFF"/>
                </a:solidFill>
                <a:latin typeface="Fredoka"/>
                <a:ea typeface="Fredoka"/>
                <a:cs typeface="Fredoka"/>
                <a:sym typeface="Fredoka"/>
              </a:rPr>
              <a:t>01</a:t>
            </a:r>
            <a:endParaRPr sz="2400" b="1" kern="0">
              <a:solidFill>
                <a:srgbClr val="FFFFFF"/>
              </a:solidFill>
              <a:latin typeface="Fredoka"/>
              <a:ea typeface="Fredoka"/>
              <a:cs typeface="Fredoka"/>
              <a:sym typeface="Fredoka"/>
            </a:endParaRPr>
          </a:p>
        </p:txBody>
      </p:sp>
      <p:sp>
        <p:nvSpPr>
          <p:cNvPr id="3723" name="Google Shape;1171;p36">
            <a:extLst>
              <a:ext uri="{FF2B5EF4-FFF2-40B4-BE49-F238E27FC236}">
                <a16:creationId xmlns:a16="http://schemas.microsoft.com/office/drawing/2014/main" id="{388599C3-ACCA-9C1E-E608-E9D6DDFA10E3}"/>
              </a:ext>
            </a:extLst>
          </p:cNvPr>
          <p:cNvSpPr/>
          <p:nvPr/>
        </p:nvSpPr>
        <p:spPr>
          <a:xfrm>
            <a:off x="8838757" y="2743785"/>
            <a:ext cx="147476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a:solidFill>
                  <a:srgbClr val="FFFFFF"/>
                </a:solidFill>
                <a:latin typeface="Fredoka"/>
                <a:ea typeface="Fredoka"/>
                <a:cs typeface="Fredoka"/>
                <a:sym typeface="Fredoka"/>
              </a:rPr>
              <a:t>03</a:t>
            </a:r>
            <a:endParaRPr sz="2400" b="1" kern="0">
              <a:solidFill>
                <a:srgbClr val="FFFFFF"/>
              </a:solidFill>
              <a:latin typeface="Fredoka"/>
              <a:ea typeface="Fredoka"/>
              <a:cs typeface="Fredoka"/>
              <a:sym typeface="Fredoka"/>
            </a:endParaRPr>
          </a:p>
        </p:txBody>
      </p:sp>
      <p:sp>
        <p:nvSpPr>
          <p:cNvPr id="3724" name="Google Shape;1175;p36">
            <a:extLst>
              <a:ext uri="{FF2B5EF4-FFF2-40B4-BE49-F238E27FC236}">
                <a16:creationId xmlns:a16="http://schemas.microsoft.com/office/drawing/2014/main" id="{C10B13E9-019D-0B3D-3839-BA1B66BEC21C}"/>
              </a:ext>
            </a:extLst>
          </p:cNvPr>
          <p:cNvSpPr/>
          <p:nvPr/>
        </p:nvSpPr>
        <p:spPr>
          <a:xfrm>
            <a:off x="5143046" y="2738734"/>
            <a:ext cx="140283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dirty="0">
                <a:solidFill>
                  <a:srgbClr val="FFFFFF"/>
                </a:solidFill>
                <a:latin typeface="Fredoka"/>
                <a:ea typeface="Fredoka"/>
                <a:cs typeface="Fredoka"/>
                <a:sym typeface="Fredoka"/>
              </a:rPr>
              <a:t>02</a:t>
            </a:r>
            <a:endParaRPr sz="2400" b="1" kern="0" dirty="0">
              <a:solidFill>
                <a:srgbClr val="FFFFFF"/>
              </a:solidFill>
              <a:latin typeface="Fredoka"/>
              <a:ea typeface="Fredoka"/>
              <a:cs typeface="Fredoka"/>
              <a:sym typeface="Fredoka"/>
            </a:endParaRPr>
          </a:p>
        </p:txBody>
      </p:sp>
      <p:cxnSp>
        <p:nvCxnSpPr>
          <p:cNvPr id="3726" name="Google Shape;1184;p36">
            <a:extLst>
              <a:ext uri="{FF2B5EF4-FFF2-40B4-BE49-F238E27FC236}">
                <a16:creationId xmlns:a16="http://schemas.microsoft.com/office/drawing/2014/main" id="{3870D5EB-04AD-008C-7341-97061AF9CE4F}"/>
              </a:ext>
            </a:extLst>
          </p:cNvPr>
          <p:cNvCxnSpPr>
            <a:cxnSpLocks/>
            <a:stCxn id="9" idx="3"/>
            <a:endCxn id="3724" idx="1"/>
          </p:cNvCxnSpPr>
          <p:nvPr/>
        </p:nvCxnSpPr>
        <p:spPr>
          <a:xfrm flipV="1">
            <a:off x="2755915" y="2985034"/>
            <a:ext cx="2387131" cy="29167"/>
          </a:xfrm>
          <a:prstGeom prst="straightConnector1">
            <a:avLst/>
          </a:prstGeom>
          <a:noFill/>
          <a:ln w="19050" cap="flat" cmpd="sng">
            <a:solidFill>
              <a:srgbClr val="FFAB15"/>
            </a:solidFill>
            <a:prstDash val="solid"/>
            <a:round/>
            <a:headEnd type="none" w="med" len="med"/>
            <a:tailEnd type="none" w="med" len="med"/>
          </a:ln>
        </p:spPr>
      </p:cxnSp>
      <p:cxnSp>
        <p:nvCxnSpPr>
          <p:cNvPr id="3727" name="Google Shape;1185;p36">
            <a:extLst>
              <a:ext uri="{FF2B5EF4-FFF2-40B4-BE49-F238E27FC236}">
                <a16:creationId xmlns:a16="http://schemas.microsoft.com/office/drawing/2014/main" id="{7E6BF164-2B41-5DBF-D77C-7EDF50A27BE2}"/>
              </a:ext>
            </a:extLst>
          </p:cNvPr>
          <p:cNvCxnSpPr>
            <a:cxnSpLocks/>
            <a:stCxn id="3724" idx="3"/>
            <a:endCxn id="3723" idx="1"/>
          </p:cNvCxnSpPr>
          <p:nvPr/>
        </p:nvCxnSpPr>
        <p:spPr>
          <a:xfrm>
            <a:off x="6545879" y="2985034"/>
            <a:ext cx="2292878" cy="5051"/>
          </a:xfrm>
          <a:prstGeom prst="straightConnector1">
            <a:avLst/>
          </a:prstGeom>
          <a:noFill/>
          <a:ln w="19050" cap="flat" cmpd="sng">
            <a:solidFill>
              <a:srgbClr val="FFAB15"/>
            </a:solidFill>
            <a:prstDash val="solid"/>
            <a:round/>
            <a:headEnd type="none" w="med" len="med"/>
            <a:tailEnd type="none" w="med" len="med"/>
          </a:ln>
        </p:spPr>
      </p:cxnSp>
      <p:cxnSp>
        <p:nvCxnSpPr>
          <p:cNvPr id="3729" name="Google Shape;1187;p36">
            <a:extLst>
              <a:ext uri="{FF2B5EF4-FFF2-40B4-BE49-F238E27FC236}">
                <a16:creationId xmlns:a16="http://schemas.microsoft.com/office/drawing/2014/main" id="{055F9828-978B-2F38-345F-78A9EAFFD958}"/>
              </a:ext>
            </a:extLst>
          </p:cNvPr>
          <p:cNvCxnSpPr>
            <a:cxnSpLocks/>
          </p:cNvCxnSpPr>
          <p:nvPr/>
        </p:nvCxnSpPr>
        <p:spPr>
          <a:xfrm>
            <a:off x="8359546" y="3006769"/>
            <a:ext cx="843940" cy="0"/>
          </a:xfrm>
          <a:prstGeom prst="straightConnector1">
            <a:avLst/>
          </a:prstGeom>
          <a:noFill/>
          <a:ln w="19050" cap="flat" cmpd="sng">
            <a:solidFill>
              <a:srgbClr val="FFAB15"/>
            </a:solidFill>
            <a:prstDash val="solid"/>
            <a:round/>
            <a:headEnd type="none" w="med" len="med"/>
            <a:tailEnd type="none" w="med" len="med"/>
          </a:ln>
        </p:spPr>
      </p:cxnSp>
      <p:cxnSp>
        <p:nvCxnSpPr>
          <p:cNvPr id="3730" name="Google Shape;1188;p36">
            <a:extLst>
              <a:ext uri="{FF2B5EF4-FFF2-40B4-BE49-F238E27FC236}">
                <a16:creationId xmlns:a16="http://schemas.microsoft.com/office/drawing/2014/main" id="{08A5A568-84DD-ECBA-D765-004DDB52A656}"/>
              </a:ext>
            </a:extLst>
          </p:cNvPr>
          <p:cNvCxnSpPr>
            <a:cxnSpLocks/>
          </p:cNvCxnSpPr>
          <p:nvPr/>
        </p:nvCxnSpPr>
        <p:spPr>
          <a:xfrm rot="10800000" flipV="1">
            <a:off x="1936566" y="1643888"/>
            <a:ext cx="3324177" cy="1141725"/>
          </a:xfrm>
          <a:prstGeom prst="bentConnector2">
            <a:avLst/>
          </a:prstGeom>
          <a:noFill/>
          <a:ln w="19050" cap="flat" cmpd="sng">
            <a:solidFill>
              <a:srgbClr val="FFAB15"/>
            </a:solidFill>
            <a:prstDash val="solid"/>
            <a:round/>
            <a:headEnd type="none" w="med" len="med"/>
            <a:tailEnd type="none" w="med" len="med"/>
          </a:ln>
        </p:spPr>
      </p:cxnSp>
      <p:cxnSp>
        <p:nvCxnSpPr>
          <p:cNvPr id="3731" name="Google Shape;1189;p36">
            <a:extLst>
              <a:ext uri="{FF2B5EF4-FFF2-40B4-BE49-F238E27FC236}">
                <a16:creationId xmlns:a16="http://schemas.microsoft.com/office/drawing/2014/main" id="{40200376-21BC-74B3-F933-C8786904D4FA}"/>
              </a:ext>
            </a:extLst>
          </p:cNvPr>
          <p:cNvCxnSpPr>
            <a:cxnSpLocks/>
            <a:stCxn id="7" idx="3"/>
          </p:cNvCxnSpPr>
          <p:nvPr/>
        </p:nvCxnSpPr>
        <p:spPr>
          <a:xfrm>
            <a:off x="6239626" y="1626176"/>
            <a:ext cx="3659279" cy="1141725"/>
          </a:xfrm>
          <a:prstGeom prst="bentConnector2">
            <a:avLst/>
          </a:prstGeom>
          <a:noFill/>
          <a:ln w="19050" cap="flat" cmpd="sng">
            <a:solidFill>
              <a:srgbClr val="FFAB15"/>
            </a:solidFill>
            <a:prstDash val="solid"/>
            <a:round/>
            <a:headEnd type="none" w="med" len="med"/>
            <a:tailEnd type="none" w="med" len="med"/>
          </a:ln>
        </p:spPr>
      </p:cxnSp>
      <p:grpSp>
        <p:nvGrpSpPr>
          <p:cNvPr id="3732" name="Google Shape;1190;p36">
            <a:extLst>
              <a:ext uri="{FF2B5EF4-FFF2-40B4-BE49-F238E27FC236}">
                <a16:creationId xmlns:a16="http://schemas.microsoft.com/office/drawing/2014/main" id="{9D809066-4433-8D96-8DF8-BCFBDD83E055}"/>
              </a:ext>
            </a:extLst>
          </p:cNvPr>
          <p:cNvGrpSpPr/>
          <p:nvPr/>
        </p:nvGrpSpPr>
        <p:grpSpPr>
          <a:xfrm>
            <a:off x="5634262" y="1483064"/>
            <a:ext cx="354359" cy="292329"/>
            <a:chOff x="-64774725" y="1916550"/>
            <a:chExt cx="319000" cy="314400"/>
          </a:xfrm>
        </p:grpSpPr>
        <p:sp>
          <p:nvSpPr>
            <p:cNvPr id="3733" name="Google Shape;1191;p36">
              <a:extLst>
                <a:ext uri="{FF2B5EF4-FFF2-40B4-BE49-F238E27FC236}">
                  <a16:creationId xmlns:a16="http://schemas.microsoft.com/office/drawing/2014/main" id="{C96F2059-BA8D-FC59-1877-A345F0D61769}"/>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1192;p36">
              <a:extLst>
                <a:ext uri="{FF2B5EF4-FFF2-40B4-BE49-F238E27FC236}">
                  <a16:creationId xmlns:a16="http://schemas.microsoft.com/office/drawing/2014/main" id="{BC3B355F-B513-6740-6951-AC79C86D187D}"/>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9650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730"/>
                                        </p:tgtEl>
                                        <p:attrNameLst>
                                          <p:attrName>style.visibility</p:attrName>
                                        </p:attrNameLst>
                                      </p:cBhvr>
                                      <p:to>
                                        <p:strVal val="visible"/>
                                      </p:to>
                                    </p:set>
                                    <p:animEffect transition="in" filter="barn(inVertical)">
                                      <p:cBhvr>
                                        <p:cTn id="16" dur="500"/>
                                        <p:tgtEl>
                                          <p:spTgt spid="3730"/>
                                        </p:tgtEl>
                                      </p:cBhvr>
                                    </p:animEffect>
                                  </p:childTnLst>
                                </p:cTn>
                              </p:par>
                              <p:par>
                                <p:cTn id="17" presetID="16" presetClass="entr" presetSubtype="21" fill="hold" nodeType="withEffect">
                                  <p:stCondLst>
                                    <p:cond delay="0"/>
                                  </p:stCondLst>
                                  <p:childTnLst>
                                    <p:set>
                                      <p:cBhvr>
                                        <p:cTn id="18" dur="1" fill="hold">
                                          <p:stCondLst>
                                            <p:cond delay="0"/>
                                          </p:stCondLst>
                                        </p:cTn>
                                        <p:tgtEl>
                                          <p:spTgt spid="3731"/>
                                        </p:tgtEl>
                                        <p:attrNameLst>
                                          <p:attrName>style.visibility</p:attrName>
                                        </p:attrNameLst>
                                      </p:cBhvr>
                                      <p:to>
                                        <p:strVal val="visible"/>
                                      </p:to>
                                    </p:set>
                                    <p:animEffect transition="in" filter="barn(inVertical)">
                                      <p:cBhvr>
                                        <p:cTn id="19" dur="500"/>
                                        <p:tgtEl>
                                          <p:spTgt spid="3731"/>
                                        </p:tgtEl>
                                      </p:cBhvr>
                                    </p:animEffect>
                                  </p:childTnLst>
                                </p:cTn>
                              </p:par>
                              <p:par>
                                <p:cTn id="20" presetID="16" presetClass="entr" presetSubtype="21" fill="hold" nodeType="withEffect">
                                  <p:stCondLst>
                                    <p:cond delay="0"/>
                                  </p:stCondLst>
                                  <p:childTnLst>
                                    <p:set>
                                      <p:cBhvr>
                                        <p:cTn id="21" dur="1" fill="hold">
                                          <p:stCondLst>
                                            <p:cond delay="0"/>
                                          </p:stCondLst>
                                        </p:cTn>
                                        <p:tgtEl>
                                          <p:spTgt spid="3732"/>
                                        </p:tgtEl>
                                        <p:attrNameLst>
                                          <p:attrName>style.visibility</p:attrName>
                                        </p:attrNameLst>
                                      </p:cBhvr>
                                      <p:to>
                                        <p:strVal val="visible"/>
                                      </p:to>
                                    </p:set>
                                    <p:animEffect transition="in" filter="barn(inVertical)">
                                      <p:cBhvr>
                                        <p:cTn id="22" dur="500"/>
                                        <p:tgtEl>
                                          <p:spTgt spid="37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726"/>
                                        </p:tgtEl>
                                        <p:attrNameLst>
                                          <p:attrName>style.visibility</p:attrName>
                                        </p:attrNameLst>
                                      </p:cBhvr>
                                      <p:to>
                                        <p:strVal val="visible"/>
                                      </p:to>
                                    </p:set>
                                    <p:animEffect transition="in" filter="barn(inVertical)">
                                      <p:cBhvr>
                                        <p:cTn id="35" dur="500"/>
                                        <p:tgtEl>
                                          <p:spTgt spid="37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24"/>
                                        </p:tgtEl>
                                        <p:attrNameLst>
                                          <p:attrName>style.visibility</p:attrName>
                                        </p:attrNameLst>
                                      </p:cBhvr>
                                      <p:to>
                                        <p:strVal val="visible"/>
                                      </p:to>
                                    </p:set>
                                    <p:animEffect transition="in" filter="barn(inVertical)">
                                      <p:cBhvr>
                                        <p:cTn id="38" dur="500"/>
                                        <p:tgtEl>
                                          <p:spTgt spid="37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727"/>
                                        </p:tgtEl>
                                        <p:attrNameLst>
                                          <p:attrName>style.visibility</p:attrName>
                                        </p:attrNameLst>
                                      </p:cBhvr>
                                      <p:to>
                                        <p:strVal val="visible"/>
                                      </p:to>
                                    </p:set>
                                    <p:animEffect transition="in" filter="barn(inVertical)">
                                      <p:cBhvr>
                                        <p:cTn id="46" dur="500"/>
                                        <p:tgtEl>
                                          <p:spTgt spid="37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723"/>
                                        </p:tgtEl>
                                        <p:attrNameLst>
                                          <p:attrName>style.visibility</p:attrName>
                                        </p:attrNameLst>
                                      </p:cBhvr>
                                      <p:to>
                                        <p:strVal val="visible"/>
                                      </p:to>
                                    </p:set>
                                    <p:animEffect transition="in" filter="barn(inVertical)">
                                      <p:cBhvr>
                                        <p:cTn id="49" dur="500"/>
                                        <p:tgtEl>
                                          <p:spTgt spid="37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nodeType="withEffect">
                                  <p:stCondLst>
                                    <p:cond delay="0"/>
                                  </p:stCondLst>
                                  <p:childTnLst>
                                    <p:set>
                                      <p:cBhvr>
                                        <p:cTn id="54" dur="1" fill="hold">
                                          <p:stCondLst>
                                            <p:cond delay="0"/>
                                          </p:stCondLst>
                                        </p:cTn>
                                        <p:tgtEl>
                                          <p:spTgt spid="3729"/>
                                        </p:tgtEl>
                                        <p:attrNameLst>
                                          <p:attrName>style.visibility</p:attrName>
                                        </p:attrNameLst>
                                      </p:cBhvr>
                                      <p:to>
                                        <p:strVal val="visible"/>
                                      </p:to>
                                    </p:set>
                                    <p:animEffect transition="in" filter="barn(inVertical)">
                                      <p:cBhvr>
                                        <p:cTn id="55" dur="500"/>
                                        <p:tgtEl>
                                          <p:spTgt spid="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animBg="1"/>
      <p:bldP spid="3723" grpId="0" animBg="1"/>
      <p:bldP spid="37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B5DEED-11F3-A014-C064-B487F601C90E}"/>
              </a:ext>
            </a:extLst>
          </p:cNvPr>
          <p:cNvPicPr>
            <a:picLocks noChangeAspect="1"/>
          </p:cNvPicPr>
          <p:nvPr/>
        </p:nvPicPr>
        <p:blipFill>
          <a:blip r:embed="rId2"/>
          <a:stretch>
            <a:fillRect/>
          </a:stretch>
        </p:blipFill>
        <p:spPr>
          <a:xfrm>
            <a:off x="1264778" y="384077"/>
            <a:ext cx="787136" cy="979367"/>
          </a:xfrm>
          <a:prstGeom prst="rect">
            <a:avLst/>
          </a:prstGeom>
        </p:spPr>
      </p:pic>
      <p:pic>
        <p:nvPicPr>
          <p:cNvPr id="6" name="Google Shape;1051;p25">
            <a:extLst>
              <a:ext uri="{FF2B5EF4-FFF2-40B4-BE49-F238E27FC236}">
                <a16:creationId xmlns:a16="http://schemas.microsoft.com/office/drawing/2014/main" id="{235FB2DB-ACAB-B17E-7E4D-7F06E3AB90DA}"/>
              </a:ext>
            </a:extLst>
          </p:cNvPr>
          <p:cNvPicPr preferRelativeResize="0"/>
          <p:nvPr/>
        </p:nvPicPr>
        <p:blipFill>
          <a:blip r:embed="rId3">
            <a:alphaModFix/>
          </a:blip>
          <a:stretch>
            <a:fillRect/>
          </a:stretch>
        </p:blipFill>
        <p:spPr>
          <a:xfrm rot="-886744">
            <a:off x="11312428" y="186343"/>
            <a:ext cx="594797" cy="831139"/>
          </a:xfrm>
          <a:prstGeom prst="rect">
            <a:avLst/>
          </a:prstGeom>
          <a:noFill/>
          <a:ln>
            <a:noFill/>
          </a:ln>
        </p:spPr>
      </p:pic>
      <p:sp>
        <p:nvSpPr>
          <p:cNvPr id="3" name="Google Shape;2284;p40">
            <a:extLst>
              <a:ext uri="{FF2B5EF4-FFF2-40B4-BE49-F238E27FC236}">
                <a16:creationId xmlns:a16="http://schemas.microsoft.com/office/drawing/2014/main" id="{3C9FE834-337F-F544-6D46-FF7057CCF144}"/>
              </a:ext>
            </a:extLst>
          </p:cNvPr>
          <p:cNvSpPr/>
          <p:nvPr/>
        </p:nvSpPr>
        <p:spPr>
          <a:xfrm>
            <a:off x="1113593" y="5574214"/>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285;p40">
            <a:extLst>
              <a:ext uri="{FF2B5EF4-FFF2-40B4-BE49-F238E27FC236}">
                <a16:creationId xmlns:a16="http://schemas.microsoft.com/office/drawing/2014/main" id="{E755BF58-43E8-15CC-8072-01621ED503A7}"/>
              </a:ext>
            </a:extLst>
          </p:cNvPr>
          <p:cNvSpPr/>
          <p:nvPr/>
        </p:nvSpPr>
        <p:spPr>
          <a:xfrm>
            <a:off x="1706209" y="613868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145;p36">
            <a:extLst>
              <a:ext uri="{FF2B5EF4-FFF2-40B4-BE49-F238E27FC236}">
                <a16:creationId xmlns:a16="http://schemas.microsoft.com/office/drawing/2014/main" id="{25B16884-9CCE-404E-12E0-1F72869872BA}"/>
              </a:ext>
            </a:extLst>
          </p:cNvPr>
          <p:cNvSpPr/>
          <p:nvPr/>
        </p:nvSpPr>
        <p:spPr>
          <a:xfrm>
            <a:off x="768272" y="1797090"/>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160;p36">
            <a:extLst>
              <a:ext uri="{FF2B5EF4-FFF2-40B4-BE49-F238E27FC236}">
                <a16:creationId xmlns:a16="http://schemas.microsoft.com/office/drawing/2014/main" id="{2117D8BC-1B5B-29D1-AF91-46A2A9CE01CA}"/>
              </a:ext>
            </a:extLst>
          </p:cNvPr>
          <p:cNvSpPr/>
          <p:nvPr/>
        </p:nvSpPr>
        <p:spPr>
          <a:xfrm>
            <a:off x="425872" y="132270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3" name="Google Shape;2136;p40">
            <a:extLst>
              <a:ext uri="{FF2B5EF4-FFF2-40B4-BE49-F238E27FC236}">
                <a16:creationId xmlns:a16="http://schemas.microsoft.com/office/drawing/2014/main" id="{51F6F16B-0A7F-F58B-7E27-2CA3F42BFC77}"/>
              </a:ext>
            </a:extLst>
          </p:cNvPr>
          <p:cNvGrpSpPr/>
          <p:nvPr/>
        </p:nvGrpSpPr>
        <p:grpSpPr>
          <a:xfrm>
            <a:off x="4079170" y="1589051"/>
            <a:ext cx="7130837" cy="836400"/>
            <a:chOff x="3233738" y="1396088"/>
            <a:chExt cx="5348127" cy="627300"/>
          </a:xfrm>
        </p:grpSpPr>
        <p:sp>
          <p:nvSpPr>
            <p:cNvPr id="44" name="Google Shape;2137;p40">
              <a:extLst>
                <a:ext uri="{FF2B5EF4-FFF2-40B4-BE49-F238E27FC236}">
                  <a16:creationId xmlns:a16="http://schemas.microsoft.com/office/drawing/2014/main" id="{E8608B2D-2D09-D9DE-2EBF-D9C561BBB968}"/>
                </a:ext>
              </a:extLst>
            </p:cNvPr>
            <p:cNvSpPr/>
            <p:nvPr/>
          </p:nvSpPr>
          <p:spPr>
            <a:xfrm>
              <a:off x="3233738" y="1396088"/>
              <a:ext cx="627300" cy="627300"/>
            </a:xfrm>
            <a:prstGeom prst="ellipse">
              <a:avLst/>
            </a:prstGeom>
            <a:solidFill>
              <a:srgbClr val="ED7341"/>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01</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5" name="Google Shape;2139;p40">
              <a:extLst>
                <a:ext uri="{FF2B5EF4-FFF2-40B4-BE49-F238E27FC236}">
                  <a16:creationId xmlns:a16="http://schemas.microsoft.com/office/drawing/2014/main" id="{B196EF3B-0E6A-D4B1-0815-58880BC4F199}"/>
                </a:ext>
              </a:extLst>
            </p:cNvPr>
            <p:cNvSpPr txBox="1"/>
            <p:nvPr/>
          </p:nvSpPr>
          <p:spPr>
            <a:xfrm>
              <a:off x="4021187" y="1494742"/>
              <a:ext cx="4560678" cy="331800"/>
            </a:xfrm>
            <a:prstGeom prst="rect">
              <a:avLst/>
            </a:prstGeom>
            <a:noFill/>
            <a:ln>
              <a:noFill/>
            </a:ln>
          </p:spPr>
          <p:txBody>
            <a:bodyPr spcFirstLastPara="1" wrap="square" lIns="121900" tIns="121900" rIns="121900" bIns="121900" anchor="ctr" anchorCtr="0">
              <a:noAutofit/>
            </a:bodyPr>
            <a:lstStyle/>
            <a:p>
              <a:pPr marL="0" marR="0" algn="just">
                <a:spcBef>
                  <a:spcPts val="0"/>
                </a:spcBef>
                <a:spcAft>
                  <a:spcPts val="800"/>
                </a:spcAft>
              </a:pPr>
              <a:r>
                <a:rPr lang="vi-VN" sz="28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Mở bài: </a:t>
              </a:r>
              <a:r>
                <a:rPr lang="vi-VN"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Giới thiệu hai tác phẩm truyện, kí hoặc kịch và nội dung vấn đề cần so sánh, đánh giá. </a:t>
              </a:r>
              <a:endParaRPr lang="en-SG" sz="2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6" name="Google Shape;2141;p40">
            <a:extLst>
              <a:ext uri="{FF2B5EF4-FFF2-40B4-BE49-F238E27FC236}">
                <a16:creationId xmlns:a16="http://schemas.microsoft.com/office/drawing/2014/main" id="{8E7A5233-BC70-4395-B494-B84315EDFA78}"/>
              </a:ext>
            </a:extLst>
          </p:cNvPr>
          <p:cNvGrpSpPr/>
          <p:nvPr/>
        </p:nvGrpSpPr>
        <p:grpSpPr>
          <a:xfrm>
            <a:off x="4079170" y="3182479"/>
            <a:ext cx="7351898" cy="836400"/>
            <a:chOff x="3233738" y="2614791"/>
            <a:chExt cx="5513924" cy="627300"/>
          </a:xfrm>
        </p:grpSpPr>
        <p:sp>
          <p:nvSpPr>
            <p:cNvPr id="47" name="Google Shape;2142;p40">
              <a:extLst>
                <a:ext uri="{FF2B5EF4-FFF2-40B4-BE49-F238E27FC236}">
                  <a16:creationId xmlns:a16="http://schemas.microsoft.com/office/drawing/2014/main" id="{153CBB77-C545-DE4E-CF1D-4531BFCCCE82}"/>
                </a:ext>
              </a:extLst>
            </p:cNvPr>
            <p:cNvSpPr/>
            <p:nvPr/>
          </p:nvSpPr>
          <p:spPr>
            <a:xfrm>
              <a:off x="3233738" y="2614791"/>
              <a:ext cx="627300" cy="627300"/>
            </a:xfrm>
            <a:prstGeom prst="ellipse">
              <a:avLst/>
            </a:prstGeom>
            <a:solidFill>
              <a:srgbClr val="E76C5F"/>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02</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8" name="Google Shape;2144;p40">
              <a:extLst>
                <a:ext uri="{FF2B5EF4-FFF2-40B4-BE49-F238E27FC236}">
                  <a16:creationId xmlns:a16="http://schemas.microsoft.com/office/drawing/2014/main" id="{0BE8CB99-3706-6942-FD02-1AD37C960A53}"/>
                </a:ext>
              </a:extLst>
            </p:cNvPr>
            <p:cNvSpPr txBox="1"/>
            <p:nvPr/>
          </p:nvSpPr>
          <p:spPr>
            <a:xfrm>
              <a:off x="4021187" y="2800430"/>
              <a:ext cx="4726475" cy="331800"/>
            </a:xfrm>
            <a:prstGeom prst="rect">
              <a:avLst/>
            </a:prstGeom>
            <a:noFill/>
            <a:ln>
              <a:noFill/>
            </a:ln>
          </p:spPr>
          <p:txBody>
            <a:bodyPr spcFirstLastPara="1" wrap="square" lIns="121900" tIns="121900" rIns="121900" bIns="121900" anchor="ctr" anchorCtr="0">
              <a:noAutofit/>
            </a:bodyPr>
            <a:lstStyle/>
            <a:p>
              <a:pPr marL="0" marR="0" algn="just">
                <a:spcBef>
                  <a:spcPts val="0"/>
                </a:spcBef>
                <a:spcAft>
                  <a:spcPts val="800"/>
                </a:spcAft>
              </a:pPr>
              <a:r>
                <a:rPr lang="vi-VN" sz="28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Thân bài: </a:t>
              </a:r>
              <a:r>
                <a:rPr lang="vi-VN" sz="28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Phân tích, so sánh hai tác phẩm để làm rõ điểm tương đồng, khác biệt về đặc điểm/ giá trị nội dung và nghệ thuật  của hai tác phẩm truyện, kí hoặc kịch</a:t>
              </a:r>
              <a:endParaRPr lang="en-SG" sz="2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9" name="Google Shape;2146;p40">
            <a:extLst>
              <a:ext uri="{FF2B5EF4-FFF2-40B4-BE49-F238E27FC236}">
                <a16:creationId xmlns:a16="http://schemas.microsoft.com/office/drawing/2014/main" id="{2F24C56A-2588-1967-2B98-87C4654335C2}"/>
              </a:ext>
            </a:extLst>
          </p:cNvPr>
          <p:cNvGrpSpPr/>
          <p:nvPr/>
        </p:nvGrpSpPr>
        <p:grpSpPr>
          <a:xfrm>
            <a:off x="4079170" y="4850260"/>
            <a:ext cx="7351897" cy="868716"/>
            <a:chOff x="3233738" y="3833550"/>
            <a:chExt cx="5513923" cy="651537"/>
          </a:xfrm>
        </p:grpSpPr>
        <p:sp>
          <p:nvSpPr>
            <p:cNvPr id="50" name="Google Shape;2147;p40">
              <a:extLst>
                <a:ext uri="{FF2B5EF4-FFF2-40B4-BE49-F238E27FC236}">
                  <a16:creationId xmlns:a16="http://schemas.microsoft.com/office/drawing/2014/main" id="{8CB87CA8-267F-4E23-3788-23C1AFD3B84C}"/>
                </a:ext>
              </a:extLst>
            </p:cNvPr>
            <p:cNvSpPr/>
            <p:nvPr/>
          </p:nvSpPr>
          <p:spPr>
            <a:xfrm>
              <a:off x="3233738" y="3833550"/>
              <a:ext cx="627300" cy="627300"/>
            </a:xfrm>
            <a:prstGeom prst="ellipse">
              <a:avLst/>
            </a:prstGeom>
            <a:solidFill>
              <a:srgbClr val="F3D676"/>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03</a:t>
              </a:r>
              <a:endParaRPr kumimoji="0"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51" name="Google Shape;2149;p40">
              <a:extLst>
                <a:ext uri="{FF2B5EF4-FFF2-40B4-BE49-F238E27FC236}">
                  <a16:creationId xmlns:a16="http://schemas.microsoft.com/office/drawing/2014/main" id="{DC2FF6E0-1EAA-2A1D-5328-8797449D4835}"/>
                </a:ext>
              </a:extLst>
            </p:cNvPr>
            <p:cNvSpPr txBox="1"/>
            <p:nvPr/>
          </p:nvSpPr>
          <p:spPr>
            <a:xfrm>
              <a:off x="4021186" y="4153287"/>
              <a:ext cx="4726475" cy="331800"/>
            </a:xfrm>
            <a:prstGeom prst="rect">
              <a:avLst/>
            </a:prstGeom>
            <a:noFill/>
            <a:ln>
              <a:noFill/>
            </a:ln>
          </p:spPr>
          <p:txBody>
            <a:bodyPr spcFirstLastPara="1" wrap="square" lIns="121900" tIns="121900" rIns="121900" bIns="121900" anchor="ctr" anchorCtr="0">
              <a:noAutofit/>
            </a:bodyPr>
            <a:lstStyle/>
            <a:p>
              <a:pPr marL="0" marR="0" lvl="0" indent="0" algn="just" defTabSz="1219140" rtl="0" eaLnBrk="1" fontAlgn="auto" latinLnBrk="0" hangingPunct="1">
                <a:spcBef>
                  <a:spcPts val="0"/>
                </a:spcBef>
                <a:spcAft>
                  <a:spcPts val="1067"/>
                </a:spcAft>
                <a:buClr>
                  <a:srgbClr val="000000"/>
                </a:buClr>
                <a:buSzTx/>
                <a:buFontTx/>
                <a:buNone/>
                <a:tabLst/>
                <a:defRPr/>
              </a:pPr>
              <a:r>
                <a:rPr lang="vi-VN" sz="2800" b="1" dirty="0">
                  <a:solidFill>
                    <a:schemeClr val="tx2">
                      <a:lumMod val="50000"/>
                    </a:schemeClr>
                  </a:solidFill>
                  <a:effectLst/>
                  <a:latin typeface="Times New Roman" panose="02020603050405020304" pitchFamily="18" charset="0"/>
                  <a:ea typeface="Calibri" panose="020F0502020204030204" pitchFamily="34" charset="0"/>
                </a:rPr>
                <a:t>Kết bài:</a:t>
              </a:r>
              <a:r>
                <a:rPr lang="vi-VN" sz="2800" dirty="0">
                  <a:solidFill>
                    <a:schemeClr val="tx2">
                      <a:lumMod val="50000"/>
                    </a:schemeClr>
                  </a:solidFill>
                  <a:effectLst/>
                  <a:latin typeface="Times New Roman" panose="02020603050405020304" pitchFamily="18" charset="0"/>
                  <a:ea typeface="Calibri" panose="020F0502020204030204" pitchFamily="34" charset="0"/>
                </a:rPr>
                <a:t> Khẳng định lại đặc điểm thể loại của tác phẩm, những giá trị chung và nét độc đáo của mỗi tác phẩm, nêu cảm nghĩ về phong cách sáng tác của mỗi tác giả.</a:t>
              </a:r>
              <a:endParaRPr kumimoji="0" lang="en-US" sz="199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cxnSp>
        <p:nvCxnSpPr>
          <p:cNvPr id="52" name="Google Shape;2151;p40">
            <a:extLst>
              <a:ext uri="{FF2B5EF4-FFF2-40B4-BE49-F238E27FC236}">
                <a16:creationId xmlns:a16="http://schemas.microsoft.com/office/drawing/2014/main" id="{26A84E2C-96EC-C91B-2F14-28498B71F6C4}"/>
              </a:ext>
            </a:extLst>
          </p:cNvPr>
          <p:cNvCxnSpPr>
            <a:endCxn id="44" idx="2"/>
          </p:cNvCxnSpPr>
          <p:nvPr/>
        </p:nvCxnSpPr>
        <p:spPr>
          <a:xfrm rot="10800000" flipH="1">
            <a:off x="2808037" y="2007400"/>
            <a:ext cx="1271200" cy="16248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3" name="Google Shape;2152;p40">
            <a:extLst>
              <a:ext uri="{FF2B5EF4-FFF2-40B4-BE49-F238E27FC236}">
                <a16:creationId xmlns:a16="http://schemas.microsoft.com/office/drawing/2014/main" id="{8B12D325-A37C-BD30-E0E1-5A98B11D4F75}"/>
              </a:ext>
            </a:extLst>
          </p:cNvPr>
          <p:cNvCxnSpPr>
            <a:endCxn id="47" idx="2"/>
          </p:cNvCxnSpPr>
          <p:nvPr/>
        </p:nvCxnSpPr>
        <p:spPr>
          <a:xfrm>
            <a:off x="2808035" y="3600691"/>
            <a:ext cx="1271200" cy="8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4" name="Google Shape;2153;p40">
            <a:extLst>
              <a:ext uri="{FF2B5EF4-FFF2-40B4-BE49-F238E27FC236}">
                <a16:creationId xmlns:a16="http://schemas.microsoft.com/office/drawing/2014/main" id="{3F74B14A-9484-D534-9668-ADA965F692FD}"/>
              </a:ext>
            </a:extLst>
          </p:cNvPr>
          <p:cNvCxnSpPr>
            <a:endCxn id="50" idx="2"/>
          </p:cNvCxnSpPr>
          <p:nvPr/>
        </p:nvCxnSpPr>
        <p:spPr>
          <a:xfrm>
            <a:off x="2808034" y="3643460"/>
            <a:ext cx="1271200" cy="1625200"/>
          </a:xfrm>
          <a:prstGeom prst="curvedConnector3">
            <a:avLst>
              <a:gd name="adj1" fmla="val 49997"/>
            </a:avLst>
          </a:prstGeom>
          <a:noFill/>
          <a:ln w="9525" cap="flat" cmpd="sng">
            <a:solidFill>
              <a:srgbClr val="666666"/>
            </a:solidFill>
            <a:prstDash val="solid"/>
            <a:round/>
            <a:headEnd type="none" w="med" len="med"/>
            <a:tailEnd type="none" w="med" len="med"/>
          </a:ln>
        </p:spPr>
      </p:cxnSp>
      <p:grpSp>
        <p:nvGrpSpPr>
          <p:cNvPr id="55" name="Google Shape;2133;p40">
            <a:extLst>
              <a:ext uri="{FF2B5EF4-FFF2-40B4-BE49-F238E27FC236}">
                <a16:creationId xmlns:a16="http://schemas.microsoft.com/office/drawing/2014/main" id="{FBCEA2F1-94F0-1886-3ED9-B808540366DB}"/>
              </a:ext>
            </a:extLst>
          </p:cNvPr>
          <p:cNvGrpSpPr/>
          <p:nvPr/>
        </p:nvGrpSpPr>
        <p:grpSpPr>
          <a:xfrm>
            <a:off x="2125807" y="691558"/>
            <a:ext cx="2362000" cy="4389932"/>
            <a:chOff x="732597" y="1439601"/>
            <a:chExt cx="1771500" cy="3292449"/>
          </a:xfrm>
        </p:grpSpPr>
        <p:sp>
          <p:nvSpPr>
            <p:cNvPr id="56" name="Google Shape;2134;p40">
              <a:extLst>
                <a:ext uri="{FF2B5EF4-FFF2-40B4-BE49-F238E27FC236}">
                  <a16:creationId xmlns:a16="http://schemas.microsoft.com/office/drawing/2014/main" id="{3EFC7693-A96F-1883-04B3-2C25F4D22D24}"/>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Roboto"/>
                <a:ea typeface="Roboto"/>
                <a:cs typeface="Roboto"/>
                <a:sym typeface="Roboto"/>
              </a:endParaRPr>
            </a:p>
          </p:txBody>
        </p:sp>
        <p:sp>
          <p:nvSpPr>
            <p:cNvPr id="57" name="Google Shape;2135;p40">
              <a:extLst>
                <a:ext uri="{FF2B5EF4-FFF2-40B4-BE49-F238E27FC236}">
                  <a16:creationId xmlns:a16="http://schemas.microsoft.com/office/drawing/2014/main" id="{E5B35719-3D2F-6A3E-1D27-82E3F6393A94}"/>
                </a:ext>
              </a:extLst>
            </p:cNvPr>
            <p:cNvSpPr/>
            <p:nvPr/>
          </p:nvSpPr>
          <p:spPr>
            <a:xfrm>
              <a:off x="777443" y="1439601"/>
              <a:ext cx="1716955" cy="575903"/>
            </a:xfrm>
            <a:prstGeom prst="roundRect">
              <a:avLst>
                <a:gd name="adj" fmla="val 16667"/>
              </a:avLst>
            </a:prstGeom>
            <a:solidFill>
              <a:srgbClr val="5F4776"/>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Bố cục</a:t>
              </a:r>
              <a:endParaRPr kumimoji="0" sz="6600" b="1" i="1"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grpSp>
      <p:pic>
        <p:nvPicPr>
          <p:cNvPr id="58" name="Picture 57">
            <a:extLst>
              <a:ext uri="{FF2B5EF4-FFF2-40B4-BE49-F238E27FC236}">
                <a16:creationId xmlns:a16="http://schemas.microsoft.com/office/drawing/2014/main" id="{CE8CB366-7B25-16D0-9CD8-476EFB8EA072}"/>
              </a:ext>
            </a:extLst>
          </p:cNvPr>
          <p:cNvPicPr>
            <a:picLocks noChangeAspect="1"/>
          </p:cNvPicPr>
          <p:nvPr/>
        </p:nvPicPr>
        <p:blipFill>
          <a:blip r:embed="rId4"/>
          <a:stretch>
            <a:fillRect/>
          </a:stretch>
        </p:blipFill>
        <p:spPr>
          <a:xfrm>
            <a:off x="362490" y="2328023"/>
            <a:ext cx="3348305" cy="3971476"/>
          </a:xfrm>
          <a:prstGeom prst="rect">
            <a:avLst/>
          </a:prstGeom>
        </p:spPr>
      </p:pic>
    </p:spTree>
    <p:extLst>
      <p:ext uri="{BB962C8B-B14F-4D97-AF65-F5344CB8AC3E}">
        <p14:creationId xmlns:p14="http://schemas.microsoft.com/office/powerpoint/2010/main" val="190426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par>
                                <p:cTn id="28" presetID="16" presetClass="entr" presetSubtype="21"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inVertical)">
                                      <p:cBhvr>
                                        <p:cTn id="35" dur="500"/>
                                        <p:tgtEl>
                                          <p:spTgt spid="54"/>
                                        </p:tgtEl>
                                      </p:cBhvr>
                                    </p:animEffect>
                                  </p:childTnLst>
                                </p:cTn>
                              </p:par>
                              <p:par>
                                <p:cTn id="36" presetID="16" presetClass="entr" presetSubtype="21"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inVertic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9" y="3441"/>
            <a:ext cx="12192000" cy="6858000"/>
          </a:xfrm>
          <a:prstGeom prst="rect">
            <a:avLst/>
          </a:prstGeom>
        </p:spPr>
      </p:pic>
      <p:sp>
        <p:nvSpPr>
          <p:cNvPr id="5" name="Google Shape;1371;p28"/>
          <p:cNvSpPr txBox="1">
            <a:spLocks/>
          </p:cNvSpPr>
          <p:nvPr/>
        </p:nvSpPr>
        <p:spPr>
          <a:xfrm>
            <a:off x="1324303" y="298916"/>
            <a:ext cx="9711560" cy="1018133"/>
          </a:xfrm>
          <a:prstGeom prst="rect">
            <a:avLst/>
          </a:prstGeom>
        </p:spPr>
        <p:txBody>
          <a:bodyPr spcFirstLastPara="1" wrap="square" lIns="162525" tIns="162525" rIns="162525" bIns="1625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5333">
                <a:solidFill>
                  <a:schemeClr val="tx1"/>
                </a:solidFill>
                <a:latin typeface="Times New Roman" panose="02020603050405020304" pitchFamily="18" charset="0"/>
                <a:cs typeface="Times New Roman" panose="02020603050405020304" pitchFamily="18" charset="0"/>
              </a:rPr>
              <a:t>I. Trước khi đọc</a:t>
            </a:r>
          </a:p>
        </p:txBody>
      </p:sp>
      <p:pic>
        <p:nvPicPr>
          <p:cNvPr id="7" name="图片 1" descr="ce1ed7f935192fceca30dfb2bcebe602">
            <a:extLst>
              <a:ext uri="{FF2B5EF4-FFF2-40B4-BE49-F238E27FC236}">
                <a16:creationId xmlns:a16="http://schemas.microsoft.com/office/drawing/2014/main" id="{0DB06B3A-D95D-B3C8-85D7-6376AA823656}"/>
              </a:ext>
            </a:extLst>
          </p:cNvPr>
          <p:cNvPicPr>
            <a:picLocks noChangeAspect="1"/>
          </p:cNvPicPr>
          <p:nvPr/>
        </p:nvPicPr>
        <p:blipFill>
          <a:blip r:embed="rId3"/>
          <a:srcRect l="11188" t="20367" r="10619" b="19944"/>
          <a:stretch>
            <a:fillRect/>
          </a:stretch>
        </p:blipFill>
        <p:spPr>
          <a:xfrm>
            <a:off x="6076684" y="2636298"/>
            <a:ext cx="4983381" cy="2576161"/>
          </a:xfrm>
          <a:prstGeom prst="rect">
            <a:avLst/>
          </a:prstGeom>
        </p:spPr>
      </p:pic>
      <p:sp>
        <p:nvSpPr>
          <p:cNvPr id="3" name="Rounded Rectangle 2"/>
          <p:cNvSpPr/>
          <p:nvPr/>
        </p:nvSpPr>
        <p:spPr>
          <a:xfrm>
            <a:off x="840829" y="462455"/>
            <a:ext cx="11056883" cy="6201104"/>
          </a:xfrm>
          <a:prstGeom prst="roundRect">
            <a:avLst/>
          </a:prstGeom>
          <a:solidFill>
            <a:schemeClr val="tx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a:endParaRPr lang="en-US" sz="2400"/>
          </a:p>
        </p:txBody>
      </p:sp>
      <p:sp>
        <p:nvSpPr>
          <p:cNvPr id="11" name="Google Shape;1371;p28"/>
          <p:cNvSpPr txBox="1">
            <a:spLocks/>
          </p:cNvSpPr>
          <p:nvPr/>
        </p:nvSpPr>
        <p:spPr>
          <a:xfrm>
            <a:off x="-603549" y="2410868"/>
            <a:ext cx="9711560" cy="1018133"/>
          </a:xfrm>
          <a:prstGeom prst="rect">
            <a:avLst/>
          </a:prstGeom>
        </p:spPr>
        <p:txBody>
          <a:bodyPr spcFirstLastPara="1" wrap="square" lIns="162525" tIns="162525" rIns="162525" bIns="1625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5333" dirty="0">
                <a:solidFill>
                  <a:schemeClr val="tx1"/>
                </a:solidFill>
                <a:latin typeface="Times New Roman" panose="02020603050405020304" pitchFamily="18" charset="0"/>
                <a:cs typeface="Times New Roman" panose="02020603050405020304" pitchFamily="18" charset="0"/>
              </a:rPr>
              <a:t>I. Trước khi đọc</a:t>
            </a:r>
          </a:p>
        </p:txBody>
      </p:sp>
      <p:sp>
        <p:nvSpPr>
          <p:cNvPr id="8" name="Google Shape;1671;p28">
            <a:extLst>
              <a:ext uri="{FF2B5EF4-FFF2-40B4-BE49-F238E27FC236}">
                <a16:creationId xmlns:a16="http://schemas.microsoft.com/office/drawing/2014/main" id="{1C97CE8A-167B-CDED-6F1A-2F1A7B8C6639}"/>
              </a:ext>
            </a:extLst>
          </p:cNvPr>
          <p:cNvSpPr txBox="1">
            <a:spLocks/>
          </p:cNvSpPr>
          <p:nvPr/>
        </p:nvSpPr>
        <p:spPr>
          <a:xfrm>
            <a:off x="440982" y="1783240"/>
            <a:ext cx="4419775" cy="1168507"/>
          </a:xfrm>
          <a:prstGeom prst="rect">
            <a:avLst/>
          </a:prstGeom>
        </p:spPr>
        <p:txBody>
          <a:bodyPr spcFirstLastPara="1" wrap="square" lIns="162525" tIns="162525" rIns="162525" bIns="1625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38"/>
            <a:r>
              <a:rPr lang="en-US" sz="4267" b="1" dirty="0">
                <a:solidFill>
                  <a:srgbClr val="E09F46">
                    <a:lumMod val="75000"/>
                  </a:srgbClr>
                </a:solidFill>
                <a:latin typeface="Times New Roman" panose="02020603050405020304" pitchFamily="18" charset="0"/>
                <a:cs typeface="Times New Roman" panose="02020603050405020304" pitchFamily="18" charset="0"/>
              </a:rPr>
              <a:t> </a:t>
            </a:r>
            <a:r>
              <a:rPr lang="en-US" sz="4267" b="1" dirty="0" err="1">
                <a:solidFill>
                  <a:srgbClr val="E09F46">
                    <a:lumMod val="75000"/>
                  </a:srgbClr>
                </a:solidFill>
                <a:latin typeface="Times New Roman" panose="02020603050405020304" pitchFamily="18" charset="0"/>
                <a:cs typeface="Times New Roman" panose="02020603050405020304" pitchFamily="18" charset="0"/>
              </a:rPr>
              <a:t>Thảo</a:t>
            </a:r>
            <a:r>
              <a:rPr lang="en-US" sz="4267" b="1" dirty="0">
                <a:solidFill>
                  <a:srgbClr val="E09F46">
                    <a:lumMod val="75000"/>
                  </a:srgbClr>
                </a:solidFill>
                <a:latin typeface="Times New Roman" panose="02020603050405020304" pitchFamily="18" charset="0"/>
                <a:cs typeface="Times New Roman" panose="02020603050405020304" pitchFamily="18" charset="0"/>
              </a:rPr>
              <a:t> </a:t>
            </a:r>
            <a:r>
              <a:rPr lang="en-US" sz="4267" b="1" dirty="0" err="1">
                <a:solidFill>
                  <a:srgbClr val="E09F46">
                    <a:lumMod val="75000"/>
                  </a:srgbClr>
                </a:solidFill>
                <a:latin typeface="Times New Roman" panose="02020603050405020304" pitchFamily="18" charset="0"/>
                <a:cs typeface="Times New Roman" panose="02020603050405020304" pitchFamily="18" charset="0"/>
              </a:rPr>
              <a:t>luận</a:t>
            </a:r>
            <a:endParaRPr lang="en-US" sz="4267" b="1" dirty="0">
              <a:solidFill>
                <a:srgbClr val="E09F46">
                  <a:lumMod val="75000"/>
                </a:srgbClr>
              </a:solidFill>
              <a:latin typeface="Times New Roman" panose="02020603050405020304" pitchFamily="18" charset="0"/>
              <a:cs typeface="Times New Roman" panose="02020603050405020304" pitchFamily="18" charset="0"/>
            </a:endParaRPr>
          </a:p>
        </p:txBody>
      </p:sp>
      <p:sp>
        <p:nvSpPr>
          <p:cNvPr id="12" name="Google Shape;241;p36">
            <a:extLst>
              <a:ext uri="{FF2B5EF4-FFF2-40B4-BE49-F238E27FC236}">
                <a16:creationId xmlns:a16="http://schemas.microsoft.com/office/drawing/2014/main" id="{81B5796F-CA1A-E4E8-3ED4-C3E3917192B4}"/>
              </a:ext>
            </a:extLst>
          </p:cNvPr>
          <p:cNvSpPr/>
          <p:nvPr/>
        </p:nvSpPr>
        <p:spPr>
          <a:xfrm>
            <a:off x="1488061" y="1781947"/>
            <a:ext cx="2473435" cy="978212"/>
          </a:xfrm>
          <a:custGeom>
            <a:avLst/>
            <a:gdLst>
              <a:gd name="connsiteX0" fmla="*/ 0 w 2473435"/>
              <a:gd name="connsiteY0" fmla="*/ 489106 h 978212"/>
              <a:gd name="connsiteX1" fmla="*/ 489106 w 2473435"/>
              <a:gd name="connsiteY1" fmla="*/ 0 h 978212"/>
              <a:gd name="connsiteX2" fmla="*/ 942657 w 2473435"/>
              <a:gd name="connsiteY2" fmla="*/ 0 h 978212"/>
              <a:gd name="connsiteX3" fmla="*/ 1426112 w 2473435"/>
              <a:gd name="connsiteY3" fmla="*/ 0 h 978212"/>
              <a:gd name="connsiteX4" fmla="*/ 1984329 w 2473435"/>
              <a:gd name="connsiteY4" fmla="*/ 0 h 978212"/>
              <a:gd name="connsiteX5" fmla="*/ 2473435 w 2473435"/>
              <a:gd name="connsiteY5" fmla="*/ 489106 h 978212"/>
              <a:gd name="connsiteX6" fmla="*/ 2473435 w 2473435"/>
              <a:gd name="connsiteY6" fmla="*/ 489106 h 978212"/>
              <a:gd name="connsiteX7" fmla="*/ 1984329 w 2473435"/>
              <a:gd name="connsiteY7" fmla="*/ 978212 h 978212"/>
              <a:gd name="connsiteX8" fmla="*/ 1456017 w 2473435"/>
              <a:gd name="connsiteY8" fmla="*/ 978212 h 978212"/>
              <a:gd name="connsiteX9" fmla="*/ 1002466 w 2473435"/>
              <a:gd name="connsiteY9" fmla="*/ 978212 h 978212"/>
              <a:gd name="connsiteX10" fmla="*/ 489106 w 2473435"/>
              <a:gd name="connsiteY10" fmla="*/ 978212 h 978212"/>
              <a:gd name="connsiteX11" fmla="*/ 0 w 2473435"/>
              <a:gd name="connsiteY11" fmla="*/ 489106 h 9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435" h="978212" extrusionOk="0">
                <a:moveTo>
                  <a:pt x="0" y="489106"/>
                </a:moveTo>
                <a:cubicBezTo>
                  <a:pt x="79424" y="286120"/>
                  <a:pt x="280261" y="29740"/>
                  <a:pt x="489106" y="0"/>
                </a:cubicBezTo>
                <a:cubicBezTo>
                  <a:pt x="601986" y="-452"/>
                  <a:pt x="840807" y="9416"/>
                  <a:pt x="942657" y="0"/>
                </a:cubicBezTo>
                <a:cubicBezTo>
                  <a:pt x="1048045" y="17983"/>
                  <a:pt x="1183391" y="59900"/>
                  <a:pt x="1426112" y="0"/>
                </a:cubicBezTo>
                <a:cubicBezTo>
                  <a:pt x="1656162" y="-25877"/>
                  <a:pt x="1750618" y="-19067"/>
                  <a:pt x="1984329" y="0"/>
                </a:cubicBezTo>
                <a:cubicBezTo>
                  <a:pt x="2322902" y="-3907"/>
                  <a:pt x="2511924" y="267135"/>
                  <a:pt x="2473435" y="489106"/>
                </a:cubicBezTo>
                <a:lnTo>
                  <a:pt x="2473435" y="489106"/>
                </a:lnTo>
                <a:cubicBezTo>
                  <a:pt x="2404149" y="837980"/>
                  <a:pt x="2286374" y="986241"/>
                  <a:pt x="1984329" y="978212"/>
                </a:cubicBezTo>
                <a:cubicBezTo>
                  <a:pt x="1837098" y="966086"/>
                  <a:pt x="1590802" y="1025278"/>
                  <a:pt x="1456017" y="978212"/>
                </a:cubicBezTo>
                <a:cubicBezTo>
                  <a:pt x="1288104" y="956369"/>
                  <a:pt x="1154185" y="979056"/>
                  <a:pt x="1002466" y="978212"/>
                </a:cubicBezTo>
                <a:cubicBezTo>
                  <a:pt x="814305" y="988936"/>
                  <a:pt x="689434" y="990862"/>
                  <a:pt x="489106" y="978212"/>
                </a:cubicBezTo>
                <a:cubicBezTo>
                  <a:pt x="220131" y="1046838"/>
                  <a:pt x="10084" y="873235"/>
                  <a:pt x="0" y="489106"/>
                </a:cubicBezTo>
                <a:close/>
              </a:path>
            </a:pathLst>
          </a:custGeom>
          <a:noFill/>
          <a:ln w="28575">
            <a:solidFill>
              <a:schemeClr val="accent6">
                <a:lumMod val="50000"/>
              </a:schemeClr>
            </a:solidFill>
            <a:extLst>
              <a:ext uri="{C807C97D-BFC1-408E-A445-0C87EB9F89A2}">
                <ask:lineSketchStyleProps xmlns:ask="http://schemas.microsoft.com/office/drawing/2018/sketchyshapes" sd="4205873573">
                  <a:custGeom>
                    <a:avLst/>
                    <a:gdLst>
                      <a:gd name="connsiteX0" fmla="*/ 0 w 2473435"/>
                      <a:gd name="connsiteY0" fmla="*/ 489106 h 978212"/>
                      <a:gd name="connsiteX1" fmla="*/ 489106 w 2473435"/>
                      <a:gd name="connsiteY1" fmla="*/ 0 h 978212"/>
                      <a:gd name="connsiteX2" fmla="*/ 942657 w 2473435"/>
                      <a:gd name="connsiteY2" fmla="*/ 0 h 978212"/>
                      <a:gd name="connsiteX3" fmla="*/ 1426112 w 2473435"/>
                      <a:gd name="connsiteY3" fmla="*/ 0 h 978212"/>
                      <a:gd name="connsiteX4" fmla="*/ 1984329 w 2473435"/>
                      <a:gd name="connsiteY4" fmla="*/ 0 h 978212"/>
                      <a:gd name="connsiteX5" fmla="*/ 2473435 w 2473435"/>
                      <a:gd name="connsiteY5" fmla="*/ 489106 h 978212"/>
                      <a:gd name="connsiteX6" fmla="*/ 2473435 w 2473435"/>
                      <a:gd name="connsiteY6" fmla="*/ 489106 h 978212"/>
                      <a:gd name="connsiteX7" fmla="*/ 1984329 w 2473435"/>
                      <a:gd name="connsiteY7" fmla="*/ 978212 h 978212"/>
                      <a:gd name="connsiteX8" fmla="*/ 1456017 w 2473435"/>
                      <a:gd name="connsiteY8" fmla="*/ 978212 h 978212"/>
                      <a:gd name="connsiteX9" fmla="*/ 1002466 w 2473435"/>
                      <a:gd name="connsiteY9" fmla="*/ 978212 h 978212"/>
                      <a:gd name="connsiteX10" fmla="*/ 489106 w 2473435"/>
                      <a:gd name="connsiteY10" fmla="*/ 978212 h 978212"/>
                      <a:gd name="connsiteX11" fmla="*/ 0 w 2473435"/>
                      <a:gd name="connsiteY11" fmla="*/ 489106 h 9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435" h="978212" extrusionOk="0">
                        <a:moveTo>
                          <a:pt x="0" y="489106"/>
                        </a:moveTo>
                        <a:cubicBezTo>
                          <a:pt x="49593" y="260902"/>
                          <a:pt x="244211" y="12245"/>
                          <a:pt x="489106" y="0"/>
                        </a:cubicBezTo>
                        <a:cubicBezTo>
                          <a:pt x="623269" y="-3060"/>
                          <a:pt x="844938" y="9716"/>
                          <a:pt x="942657" y="0"/>
                        </a:cubicBezTo>
                        <a:cubicBezTo>
                          <a:pt x="1040376" y="-9716"/>
                          <a:pt x="1200292" y="23941"/>
                          <a:pt x="1426112" y="0"/>
                        </a:cubicBezTo>
                        <a:cubicBezTo>
                          <a:pt x="1651933" y="-23941"/>
                          <a:pt x="1742854" y="-8745"/>
                          <a:pt x="1984329" y="0"/>
                        </a:cubicBezTo>
                        <a:cubicBezTo>
                          <a:pt x="2308467" y="-1192"/>
                          <a:pt x="2478105" y="226010"/>
                          <a:pt x="2473435" y="489106"/>
                        </a:cubicBezTo>
                        <a:lnTo>
                          <a:pt x="2473435" y="489106"/>
                        </a:lnTo>
                        <a:cubicBezTo>
                          <a:pt x="2417481" y="778618"/>
                          <a:pt x="2255065" y="984883"/>
                          <a:pt x="1984329" y="978212"/>
                        </a:cubicBezTo>
                        <a:cubicBezTo>
                          <a:pt x="1829262" y="990209"/>
                          <a:pt x="1592251" y="994929"/>
                          <a:pt x="1456017" y="978212"/>
                        </a:cubicBezTo>
                        <a:cubicBezTo>
                          <a:pt x="1319783" y="961495"/>
                          <a:pt x="1182546" y="977270"/>
                          <a:pt x="1002466" y="978212"/>
                        </a:cubicBezTo>
                        <a:cubicBezTo>
                          <a:pt x="822386" y="979154"/>
                          <a:pt x="686195" y="971954"/>
                          <a:pt x="489106" y="978212"/>
                        </a:cubicBezTo>
                        <a:cubicBezTo>
                          <a:pt x="227432" y="1027556"/>
                          <a:pt x="-18763" y="808782"/>
                          <a:pt x="0" y="489106"/>
                        </a:cubicBezTo>
                        <a:close/>
                      </a:path>
                    </a:pathLst>
                  </a:custGeom>
                  <ask:type>
                    <ask:lineSketchFreehand/>
                  </ask:type>
                </ask:lineSketchStyleProps>
              </a:ext>
            </a:extLst>
          </a:ln>
        </p:spPr>
        <p:txBody>
          <a:bodyPr spcFirstLastPara="1" wrap="square" lIns="162525" tIns="162525" rIns="162525" bIns="162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438">
              <a:defRPr/>
            </a:pPr>
            <a:endParaRPr sz="2533"/>
          </a:p>
        </p:txBody>
      </p:sp>
      <p:sp>
        <p:nvSpPr>
          <p:cNvPr id="13" name="Freeform 2"/>
          <p:cNvSpPr/>
          <p:nvPr/>
        </p:nvSpPr>
        <p:spPr>
          <a:xfrm>
            <a:off x="1324305" y="856613"/>
            <a:ext cx="2189255" cy="1236587"/>
          </a:xfrm>
          <a:custGeom>
            <a:avLst/>
            <a:gdLst/>
            <a:ahLst/>
            <a:cxnLst/>
            <a:rect l="l" t="t" r="r" b="b"/>
            <a:pathLst>
              <a:path w="6018989" h="4114800">
                <a:moveTo>
                  <a:pt x="0" y="0"/>
                </a:moveTo>
                <a:lnTo>
                  <a:pt x="6018989" y="0"/>
                </a:lnTo>
                <a:lnTo>
                  <a:pt x="6018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9" name="Google Shape;768;p47">
            <a:extLst>
              <a:ext uri="{FF2B5EF4-FFF2-40B4-BE49-F238E27FC236}">
                <a16:creationId xmlns:a16="http://schemas.microsoft.com/office/drawing/2014/main" id="{EDE0B23B-BB16-F464-2121-F0025D50F3C6}"/>
              </a:ext>
            </a:extLst>
          </p:cNvPr>
          <p:cNvGrpSpPr/>
          <p:nvPr/>
        </p:nvGrpSpPr>
        <p:grpSpPr>
          <a:xfrm>
            <a:off x="1172494" y="3271971"/>
            <a:ext cx="2727569" cy="3391588"/>
            <a:chOff x="649725" y="944250"/>
            <a:chExt cx="3327786" cy="3668547"/>
          </a:xfrm>
        </p:grpSpPr>
        <p:sp>
          <p:nvSpPr>
            <p:cNvPr id="80" name="Google Shape;769;p47">
              <a:extLst>
                <a:ext uri="{FF2B5EF4-FFF2-40B4-BE49-F238E27FC236}">
                  <a16:creationId xmlns:a16="http://schemas.microsoft.com/office/drawing/2014/main" id="{A8D1AA83-80BE-7CFA-9FB9-0219805A0080}"/>
                </a:ext>
              </a:extLst>
            </p:cNvPr>
            <p:cNvSpPr/>
            <p:nvPr/>
          </p:nvSpPr>
          <p:spPr>
            <a:xfrm>
              <a:off x="3156726" y="2413024"/>
              <a:ext cx="820785" cy="678575"/>
            </a:xfrm>
            <a:custGeom>
              <a:avLst/>
              <a:gdLst/>
              <a:ahLst/>
              <a:cxnLst/>
              <a:rect l="l" t="t" r="r" b="b"/>
              <a:pathLst>
                <a:path w="18071" h="14940" extrusionOk="0">
                  <a:moveTo>
                    <a:pt x="3010" y="1"/>
                  </a:moveTo>
                  <a:lnTo>
                    <a:pt x="1" y="3633"/>
                  </a:lnTo>
                  <a:cubicBezTo>
                    <a:pt x="1" y="3633"/>
                    <a:pt x="1809" y="5715"/>
                    <a:pt x="5259" y="8359"/>
                  </a:cubicBezTo>
                  <a:cubicBezTo>
                    <a:pt x="8724" y="10973"/>
                    <a:pt x="11718" y="12447"/>
                    <a:pt x="11718" y="12447"/>
                  </a:cubicBezTo>
                  <a:cubicBezTo>
                    <a:pt x="11718" y="12447"/>
                    <a:pt x="12745" y="14939"/>
                    <a:pt x="13128" y="14939"/>
                  </a:cubicBezTo>
                  <a:cubicBezTo>
                    <a:pt x="13129" y="14939"/>
                    <a:pt x="13130" y="14939"/>
                    <a:pt x="13131" y="14939"/>
                  </a:cubicBezTo>
                  <a:cubicBezTo>
                    <a:pt x="13511" y="14909"/>
                    <a:pt x="13283" y="13359"/>
                    <a:pt x="13283" y="13359"/>
                  </a:cubicBezTo>
                  <a:lnTo>
                    <a:pt x="13283" y="13359"/>
                  </a:lnTo>
                  <a:cubicBezTo>
                    <a:pt x="13283" y="13359"/>
                    <a:pt x="14453" y="13815"/>
                    <a:pt x="15335" y="14195"/>
                  </a:cubicBezTo>
                  <a:cubicBezTo>
                    <a:pt x="16010" y="14491"/>
                    <a:pt x="16418" y="14704"/>
                    <a:pt x="16651" y="14704"/>
                  </a:cubicBezTo>
                  <a:cubicBezTo>
                    <a:pt x="16717" y="14704"/>
                    <a:pt x="16769" y="14687"/>
                    <a:pt x="16809" y="14651"/>
                  </a:cubicBezTo>
                  <a:cubicBezTo>
                    <a:pt x="17006" y="14468"/>
                    <a:pt x="16718" y="13906"/>
                    <a:pt x="16717" y="13906"/>
                  </a:cubicBezTo>
                  <a:lnTo>
                    <a:pt x="16717" y="13906"/>
                  </a:lnTo>
                  <a:cubicBezTo>
                    <a:pt x="16718" y="13906"/>
                    <a:pt x="17047" y="14067"/>
                    <a:pt x="17303" y="14067"/>
                  </a:cubicBezTo>
                  <a:cubicBezTo>
                    <a:pt x="17399" y="14067"/>
                    <a:pt x="17484" y="14044"/>
                    <a:pt x="17538" y="13982"/>
                  </a:cubicBezTo>
                  <a:cubicBezTo>
                    <a:pt x="17720" y="13739"/>
                    <a:pt x="17325" y="13237"/>
                    <a:pt x="17325" y="13237"/>
                  </a:cubicBezTo>
                  <a:lnTo>
                    <a:pt x="17325" y="13237"/>
                  </a:lnTo>
                  <a:cubicBezTo>
                    <a:pt x="17325" y="13237"/>
                    <a:pt x="17472" y="13282"/>
                    <a:pt x="17626" y="13282"/>
                  </a:cubicBezTo>
                  <a:cubicBezTo>
                    <a:pt x="17757" y="13282"/>
                    <a:pt x="17893" y="13250"/>
                    <a:pt x="17948" y="13131"/>
                  </a:cubicBezTo>
                  <a:cubicBezTo>
                    <a:pt x="18070" y="12857"/>
                    <a:pt x="16095" y="11459"/>
                    <a:pt x="16094" y="11459"/>
                  </a:cubicBezTo>
                  <a:lnTo>
                    <a:pt x="16094" y="11459"/>
                  </a:lnTo>
                  <a:cubicBezTo>
                    <a:pt x="16095" y="11459"/>
                    <a:pt x="16999" y="11808"/>
                    <a:pt x="17487" y="11808"/>
                  </a:cubicBezTo>
                  <a:cubicBezTo>
                    <a:pt x="17619" y="11808"/>
                    <a:pt x="17721" y="11782"/>
                    <a:pt x="17766" y="11718"/>
                  </a:cubicBezTo>
                  <a:cubicBezTo>
                    <a:pt x="17979" y="11414"/>
                    <a:pt x="15714" y="10137"/>
                    <a:pt x="13298" y="9788"/>
                  </a:cubicBezTo>
                  <a:lnTo>
                    <a:pt x="3010" y="1"/>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1" name="Google Shape;770;p47">
              <a:extLst>
                <a:ext uri="{FF2B5EF4-FFF2-40B4-BE49-F238E27FC236}">
                  <a16:creationId xmlns:a16="http://schemas.microsoft.com/office/drawing/2014/main" id="{63B8FDC5-00EE-5B4F-F714-FAE84D29489E}"/>
                </a:ext>
              </a:extLst>
            </p:cNvPr>
            <p:cNvSpPr/>
            <p:nvPr/>
          </p:nvSpPr>
          <p:spPr>
            <a:xfrm>
              <a:off x="3790800" y="2978876"/>
              <a:ext cx="127403" cy="67176"/>
            </a:xfrm>
            <a:custGeom>
              <a:avLst/>
              <a:gdLst/>
              <a:ahLst/>
              <a:cxnLst/>
              <a:rect l="l" t="t" r="r" b="b"/>
              <a:pathLst>
                <a:path w="2805" h="1479" extrusionOk="0">
                  <a:moveTo>
                    <a:pt x="118" y="1"/>
                  </a:moveTo>
                  <a:cubicBezTo>
                    <a:pt x="31" y="1"/>
                    <a:pt x="0" y="142"/>
                    <a:pt x="98" y="156"/>
                  </a:cubicBezTo>
                  <a:cubicBezTo>
                    <a:pt x="554" y="308"/>
                    <a:pt x="1010" y="506"/>
                    <a:pt x="1435" y="734"/>
                  </a:cubicBezTo>
                  <a:cubicBezTo>
                    <a:pt x="1846" y="962"/>
                    <a:pt x="2241" y="1220"/>
                    <a:pt x="2651" y="1463"/>
                  </a:cubicBezTo>
                  <a:cubicBezTo>
                    <a:pt x="2665" y="1474"/>
                    <a:pt x="2678" y="1479"/>
                    <a:pt x="2692" y="1479"/>
                  </a:cubicBezTo>
                  <a:cubicBezTo>
                    <a:pt x="2754" y="1479"/>
                    <a:pt x="2805" y="1379"/>
                    <a:pt x="2742" y="1342"/>
                  </a:cubicBezTo>
                  <a:cubicBezTo>
                    <a:pt x="2378" y="1007"/>
                    <a:pt x="1922" y="764"/>
                    <a:pt x="1511" y="551"/>
                  </a:cubicBezTo>
                  <a:cubicBezTo>
                    <a:pt x="1071" y="323"/>
                    <a:pt x="615" y="156"/>
                    <a:pt x="144" y="4"/>
                  </a:cubicBezTo>
                  <a:cubicBezTo>
                    <a:pt x="135" y="2"/>
                    <a:pt x="126" y="1"/>
                    <a:pt x="118" y="1"/>
                  </a:cubicBezTo>
                  <a:close/>
                </a:path>
              </a:pathLst>
            </a:custGeom>
            <a:solidFill>
              <a:srgbClr val="E59D8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2" name="Google Shape;771;p47">
              <a:extLst>
                <a:ext uri="{FF2B5EF4-FFF2-40B4-BE49-F238E27FC236}">
                  <a16:creationId xmlns:a16="http://schemas.microsoft.com/office/drawing/2014/main" id="{3931CFE4-B656-8BA5-DD00-653336D23710}"/>
                </a:ext>
              </a:extLst>
            </p:cNvPr>
            <p:cNvSpPr/>
            <p:nvPr/>
          </p:nvSpPr>
          <p:spPr>
            <a:xfrm>
              <a:off x="3809423" y="2938815"/>
              <a:ext cx="136078" cy="78622"/>
            </a:xfrm>
            <a:custGeom>
              <a:avLst/>
              <a:gdLst/>
              <a:ahLst/>
              <a:cxnLst/>
              <a:rect l="l" t="t" r="r" b="b"/>
              <a:pathLst>
                <a:path w="2996" h="1731" extrusionOk="0">
                  <a:moveTo>
                    <a:pt x="105" y="1"/>
                  </a:moveTo>
                  <a:cubicBezTo>
                    <a:pt x="30" y="1"/>
                    <a:pt x="0" y="128"/>
                    <a:pt x="83" y="142"/>
                  </a:cubicBezTo>
                  <a:cubicBezTo>
                    <a:pt x="1056" y="537"/>
                    <a:pt x="1968" y="1053"/>
                    <a:pt x="2788" y="1707"/>
                  </a:cubicBezTo>
                  <a:cubicBezTo>
                    <a:pt x="2809" y="1724"/>
                    <a:pt x="2831" y="1731"/>
                    <a:pt x="2853" y="1731"/>
                  </a:cubicBezTo>
                  <a:cubicBezTo>
                    <a:pt x="2929" y="1731"/>
                    <a:pt x="2996" y="1644"/>
                    <a:pt x="2925" y="1585"/>
                  </a:cubicBezTo>
                  <a:cubicBezTo>
                    <a:pt x="2089" y="917"/>
                    <a:pt x="1132" y="370"/>
                    <a:pt x="129" y="5"/>
                  </a:cubicBezTo>
                  <a:cubicBezTo>
                    <a:pt x="120" y="2"/>
                    <a:pt x="113" y="1"/>
                    <a:pt x="105" y="1"/>
                  </a:cubicBezTo>
                  <a:close/>
                </a:path>
              </a:pathLst>
            </a:custGeom>
            <a:solidFill>
              <a:srgbClr val="E59D8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3" name="Google Shape;772;p47">
              <a:extLst>
                <a:ext uri="{FF2B5EF4-FFF2-40B4-BE49-F238E27FC236}">
                  <a16:creationId xmlns:a16="http://schemas.microsoft.com/office/drawing/2014/main" id="{C06BBEF8-60D2-469E-D3DD-2BCA96CCA513}"/>
                </a:ext>
              </a:extLst>
            </p:cNvPr>
            <p:cNvSpPr/>
            <p:nvPr/>
          </p:nvSpPr>
          <p:spPr>
            <a:xfrm>
              <a:off x="3830680" y="2907202"/>
              <a:ext cx="67131" cy="31476"/>
            </a:xfrm>
            <a:custGeom>
              <a:avLst/>
              <a:gdLst/>
              <a:ahLst/>
              <a:cxnLst/>
              <a:rect l="l" t="t" r="r" b="b"/>
              <a:pathLst>
                <a:path w="1478" h="693" extrusionOk="0">
                  <a:moveTo>
                    <a:pt x="118" y="1"/>
                  </a:moveTo>
                  <a:cubicBezTo>
                    <a:pt x="36" y="1"/>
                    <a:pt x="1" y="124"/>
                    <a:pt x="101" y="139"/>
                  </a:cubicBezTo>
                  <a:cubicBezTo>
                    <a:pt x="314" y="215"/>
                    <a:pt x="527" y="291"/>
                    <a:pt x="740" y="382"/>
                  </a:cubicBezTo>
                  <a:cubicBezTo>
                    <a:pt x="831" y="443"/>
                    <a:pt x="952" y="473"/>
                    <a:pt x="1044" y="534"/>
                  </a:cubicBezTo>
                  <a:cubicBezTo>
                    <a:pt x="1104" y="564"/>
                    <a:pt x="1135" y="595"/>
                    <a:pt x="1196" y="610"/>
                  </a:cubicBezTo>
                  <a:cubicBezTo>
                    <a:pt x="1256" y="655"/>
                    <a:pt x="1287" y="686"/>
                    <a:pt x="1363" y="686"/>
                  </a:cubicBezTo>
                  <a:cubicBezTo>
                    <a:pt x="1370" y="690"/>
                    <a:pt x="1378" y="693"/>
                    <a:pt x="1386" y="693"/>
                  </a:cubicBezTo>
                  <a:cubicBezTo>
                    <a:pt x="1429" y="693"/>
                    <a:pt x="1477" y="631"/>
                    <a:pt x="1439" y="579"/>
                  </a:cubicBezTo>
                  <a:cubicBezTo>
                    <a:pt x="1393" y="473"/>
                    <a:pt x="1241" y="427"/>
                    <a:pt x="1135" y="382"/>
                  </a:cubicBezTo>
                  <a:cubicBezTo>
                    <a:pt x="1028" y="321"/>
                    <a:pt x="907" y="275"/>
                    <a:pt x="816" y="230"/>
                  </a:cubicBezTo>
                  <a:cubicBezTo>
                    <a:pt x="588" y="139"/>
                    <a:pt x="360" y="63"/>
                    <a:pt x="132" y="2"/>
                  </a:cubicBezTo>
                  <a:cubicBezTo>
                    <a:pt x="127" y="1"/>
                    <a:pt x="122" y="1"/>
                    <a:pt x="118" y="1"/>
                  </a:cubicBezTo>
                  <a:close/>
                </a:path>
              </a:pathLst>
            </a:custGeom>
            <a:solidFill>
              <a:srgbClr val="E59D8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4" name="Google Shape;773;p47">
              <a:extLst>
                <a:ext uri="{FF2B5EF4-FFF2-40B4-BE49-F238E27FC236}">
                  <a16:creationId xmlns:a16="http://schemas.microsoft.com/office/drawing/2014/main" id="{0C700D19-5957-3F99-C369-0AF78EF592D7}"/>
                </a:ext>
              </a:extLst>
            </p:cNvPr>
            <p:cNvSpPr/>
            <p:nvPr/>
          </p:nvSpPr>
          <p:spPr>
            <a:xfrm>
              <a:off x="2108913" y="2168705"/>
              <a:ext cx="361044" cy="659226"/>
            </a:xfrm>
            <a:custGeom>
              <a:avLst/>
              <a:gdLst/>
              <a:ahLst/>
              <a:cxnLst/>
              <a:rect l="l" t="t" r="r" b="b"/>
              <a:pathLst>
                <a:path w="7949" h="14514" extrusionOk="0">
                  <a:moveTo>
                    <a:pt x="1" y="0"/>
                  </a:moveTo>
                  <a:lnTo>
                    <a:pt x="563" y="7401"/>
                  </a:lnTo>
                  <a:cubicBezTo>
                    <a:pt x="563" y="7401"/>
                    <a:pt x="2159" y="11975"/>
                    <a:pt x="7250" y="14513"/>
                  </a:cubicBezTo>
                  <a:lnTo>
                    <a:pt x="7949" y="7644"/>
                  </a:lnTo>
                  <a:lnTo>
                    <a:pt x="1" y="0"/>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5" name="Google Shape;774;p47">
              <a:extLst>
                <a:ext uri="{FF2B5EF4-FFF2-40B4-BE49-F238E27FC236}">
                  <a16:creationId xmlns:a16="http://schemas.microsoft.com/office/drawing/2014/main" id="{16620E43-5AA0-69B9-B5F6-778151F8A83E}"/>
                </a:ext>
              </a:extLst>
            </p:cNvPr>
            <p:cNvSpPr/>
            <p:nvPr/>
          </p:nvSpPr>
          <p:spPr>
            <a:xfrm>
              <a:off x="3021463" y="3308314"/>
              <a:ext cx="390022" cy="1285704"/>
            </a:xfrm>
            <a:custGeom>
              <a:avLst/>
              <a:gdLst/>
              <a:ahLst/>
              <a:cxnLst/>
              <a:rect l="l" t="t" r="r" b="b"/>
              <a:pathLst>
                <a:path w="8587" h="28307" extrusionOk="0">
                  <a:moveTo>
                    <a:pt x="5425" y="0"/>
                  </a:moveTo>
                  <a:lnTo>
                    <a:pt x="0" y="6580"/>
                  </a:lnTo>
                  <a:cubicBezTo>
                    <a:pt x="0" y="6580"/>
                    <a:pt x="897" y="12067"/>
                    <a:pt x="1368" y="15911"/>
                  </a:cubicBezTo>
                  <a:cubicBezTo>
                    <a:pt x="1429" y="16398"/>
                    <a:pt x="1474" y="16854"/>
                    <a:pt x="1520" y="17279"/>
                  </a:cubicBezTo>
                  <a:cubicBezTo>
                    <a:pt x="1520" y="17355"/>
                    <a:pt x="1535" y="17401"/>
                    <a:pt x="1535" y="17477"/>
                  </a:cubicBezTo>
                  <a:cubicBezTo>
                    <a:pt x="1915" y="21139"/>
                    <a:pt x="2462" y="24908"/>
                    <a:pt x="2188" y="25485"/>
                  </a:cubicBezTo>
                  <a:cubicBezTo>
                    <a:pt x="2143" y="25561"/>
                    <a:pt x="2067" y="25653"/>
                    <a:pt x="1961" y="25759"/>
                  </a:cubicBezTo>
                  <a:cubicBezTo>
                    <a:pt x="1505" y="26230"/>
                    <a:pt x="562" y="26884"/>
                    <a:pt x="182" y="27431"/>
                  </a:cubicBezTo>
                  <a:cubicBezTo>
                    <a:pt x="152" y="27491"/>
                    <a:pt x="106" y="27537"/>
                    <a:pt x="91" y="27598"/>
                  </a:cubicBezTo>
                  <a:cubicBezTo>
                    <a:pt x="15" y="27765"/>
                    <a:pt x="0" y="27932"/>
                    <a:pt x="91" y="28069"/>
                  </a:cubicBezTo>
                  <a:cubicBezTo>
                    <a:pt x="216" y="28236"/>
                    <a:pt x="641" y="28307"/>
                    <a:pt x="1224" y="28307"/>
                  </a:cubicBezTo>
                  <a:cubicBezTo>
                    <a:pt x="2978" y="28307"/>
                    <a:pt x="6162" y="27659"/>
                    <a:pt x="6869" y="27020"/>
                  </a:cubicBezTo>
                  <a:cubicBezTo>
                    <a:pt x="6945" y="26944"/>
                    <a:pt x="7006" y="26792"/>
                    <a:pt x="7082" y="26564"/>
                  </a:cubicBezTo>
                  <a:cubicBezTo>
                    <a:pt x="7128" y="26488"/>
                    <a:pt x="7143" y="26397"/>
                    <a:pt x="7158" y="26306"/>
                  </a:cubicBezTo>
                  <a:cubicBezTo>
                    <a:pt x="7219" y="26017"/>
                    <a:pt x="7295" y="25668"/>
                    <a:pt x="7355" y="25258"/>
                  </a:cubicBezTo>
                  <a:cubicBezTo>
                    <a:pt x="8146" y="19939"/>
                    <a:pt x="8586" y="4438"/>
                    <a:pt x="5425" y="0"/>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6" name="Google Shape;775;p47">
              <a:extLst>
                <a:ext uri="{FF2B5EF4-FFF2-40B4-BE49-F238E27FC236}">
                  <a16:creationId xmlns:a16="http://schemas.microsoft.com/office/drawing/2014/main" id="{E7BB7A43-9E87-FA2C-C11A-2CF147ED5820}"/>
                </a:ext>
              </a:extLst>
            </p:cNvPr>
            <p:cNvSpPr/>
            <p:nvPr/>
          </p:nvSpPr>
          <p:spPr>
            <a:xfrm>
              <a:off x="3021463" y="4455508"/>
              <a:ext cx="334110" cy="138531"/>
            </a:xfrm>
            <a:custGeom>
              <a:avLst/>
              <a:gdLst/>
              <a:ahLst/>
              <a:cxnLst/>
              <a:rect l="l" t="t" r="r" b="b"/>
              <a:pathLst>
                <a:path w="7356" h="3050" extrusionOk="0">
                  <a:moveTo>
                    <a:pt x="7355" y="1"/>
                  </a:moveTo>
                  <a:lnTo>
                    <a:pt x="7355" y="1"/>
                  </a:lnTo>
                  <a:cubicBezTo>
                    <a:pt x="6482" y="283"/>
                    <a:pt x="4393" y="956"/>
                    <a:pt x="3152" y="956"/>
                  </a:cubicBezTo>
                  <a:cubicBezTo>
                    <a:pt x="2925" y="956"/>
                    <a:pt x="2726" y="934"/>
                    <a:pt x="2568" y="882"/>
                  </a:cubicBezTo>
                  <a:cubicBezTo>
                    <a:pt x="2264" y="791"/>
                    <a:pt x="2067" y="654"/>
                    <a:pt x="1961" y="502"/>
                  </a:cubicBezTo>
                  <a:cubicBezTo>
                    <a:pt x="1505" y="973"/>
                    <a:pt x="562" y="1627"/>
                    <a:pt x="182" y="2174"/>
                  </a:cubicBezTo>
                  <a:cubicBezTo>
                    <a:pt x="152" y="2234"/>
                    <a:pt x="106" y="2280"/>
                    <a:pt x="91" y="2341"/>
                  </a:cubicBezTo>
                  <a:cubicBezTo>
                    <a:pt x="15" y="2508"/>
                    <a:pt x="0" y="2675"/>
                    <a:pt x="91" y="2812"/>
                  </a:cubicBezTo>
                  <a:cubicBezTo>
                    <a:pt x="216" y="2979"/>
                    <a:pt x="641" y="3050"/>
                    <a:pt x="1224" y="3050"/>
                  </a:cubicBezTo>
                  <a:cubicBezTo>
                    <a:pt x="2978" y="3050"/>
                    <a:pt x="6162" y="2402"/>
                    <a:pt x="6869" y="1763"/>
                  </a:cubicBezTo>
                  <a:cubicBezTo>
                    <a:pt x="6945" y="1687"/>
                    <a:pt x="7006" y="1535"/>
                    <a:pt x="7082" y="1307"/>
                  </a:cubicBezTo>
                  <a:cubicBezTo>
                    <a:pt x="7128" y="1231"/>
                    <a:pt x="7143" y="1140"/>
                    <a:pt x="7158" y="1049"/>
                  </a:cubicBezTo>
                  <a:cubicBezTo>
                    <a:pt x="7219" y="760"/>
                    <a:pt x="7295" y="411"/>
                    <a:pt x="7355" y="1"/>
                  </a:cubicBezTo>
                  <a:close/>
                </a:path>
              </a:pathLst>
            </a:custGeom>
            <a:solidFill>
              <a:srgbClr val="E8702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7" name="Google Shape;776;p47">
              <a:extLst>
                <a:ext uri="{FF2B5EF4-FFF2-40B4-BE49-F238E27FC236}">
                  <a16:creationId xmlns:a16="http://schemas.microsoft.com/office/drawing/2014/main" id="{86A3B4AF-AD67-23C2-3782-EEE27AA68555}"/>
                </a:ext>
              </a:extLst>
            </p:cNvPr>
            <p:cNvSpPr/>
            <p:nvPr/>
          </p:nvSpPr>
          <p:spPr>
            <a:xfrm>
              <a:off x="2546543" y="3327617"/>
              <a:ext cx="390022" cy="1285159"/>
            </a:xfrm>
            <a:custGeom>
              <a:avLst/>
              <a:gdLst/>
              <a:ahLst/>
              <a:cxnLst/>
              <a:rect l="l" t="t" r="r" b="b"/>
              <a:pathLst>
                <a:path w="8587" h="28295" extrusionOk="0">
                  <a:moveTo>
                    <a:pt x="5441" y="1"/>
                  </a:moveTo>
                  <a:lnTo>
                    <a:pt x="1" y="6566"/>
                  </a:lnTo>
                  <a:cubicBezTo>
                    <a:pt x="1" y="6566"/>
                    <a:pt x="897" y="12067"/>
                    <a:pt x="1368" y="15897"/>
                  </a:cubicBezTo>
                  <a:cubicBezTo>
                    <a:pt x="1429" y="16398"/>
                    <a:pt x="1490" y="16854"/>
                    <a:pt x="1520" y="17264"/>
                  </a:cubicBezTo>
                  <a:cubicBezTo>
                    <a:pt x="1520" y="17340"/>
                    <a:pt x="1551" y="17401"/>
                    <a:pt x="1551" y="17477"/>
                  </a:cubicBezTo>
                  <a:cubicBezTo>
                    <a:pt x="1931" y="21124"/>
                    <a:pt x="2478" y="24908"/>
                    <a:pt x="2189" y="25471"/>
                  </a:cubicBezTo>
                  <a:cubicBezTo>
                    <a:pt x="2159" y="25547"/>
                    <a:pt x="2083" y="25638"/>
                    <a:pt x="1961" y="25760"/>
                  </a:cubicBezTo>
                  <a:cubicBezTo>
                    <a:pt x="1505" y="26215"/>
                    <a:pt x="578" y="26884"/>
                    <a:pt x="198" y="27431"/>
                  </a:cubicBezTo>
                  <a:cubicBezTo>
                    <a:pt x="153" y="27492"/>
                    <a:pt x="122" y="27522"/>
                    <a:pt x="107" y="27583"/>
                  </a:cubicBezTo>
                  <a:cubicBezTo>
                    <a:pt x="31" y="27750"/>
                    <a:pt x="1" y="27933"/>
                    <a:pt x="107" y="28054"/>
                  </a:cubicBezTo>
                  <a:cubicBezTo>
                    <a:pt x="229" y="28222"/>
                    <a:pt x="657" y="28294"/>
                    <a:pt x="1245" y="28294"/>
                  </a:cubicBezTo>
                  <a:cubicBezTo>
                    <a:pt x="2997" y="28294"/>
                    <a:pt x="6168" y="27654"/>
                    <a:pt x="6885" y="27006"/>
                  </a:cubicBezTo>
                  <a:cubicBezTo>
                    <a:pt x="6961" y="26945"/>
                    <a:pt x="7022" y="26793"/>
                    <a:pt x="7098" y="26565"/>
                  </a:cubicBezTo>
                  <a:cubicBezTo>
                    <a:pt x="7128" y="26489"/>
                    <a:pt x="7143" y="26383"/>
                    <a:pt x="7174" y="26291"/>
                  </a:cubicBezTo>
                  <a:cubicBezTo>
                    <a:pt x="7219" y="26003"/>
                    <a:pt x="7295" y="25668"/>
                    <a:pt x="7356" y="25243"/>
                  </a:cubicBezTo>
                  <a:cubicBezTo>
                    <a:pt x="8161" y="19954"/>
                    <a:pt x="8587" y="4453"/>
                    <a:pt x="5441" y="1"/>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8" name="Google Shape;777;p47">
              <a:extLst>
                <a:ext uri="{FF2B5EF4-FFF2-40B4-BE49-F238E27FC236}">
                  <a16:creationId xmlns:a16="http://schemas.microsoft.com/office/drawing/2014/main" id="{4EEC54F7-2A5B-15BB-BFBD-9168D6424AA0}"/>
                </a:ext>
              </a:extLst>
            </p:cNvPr>
            <p:cNvSpPr/>
            <p:nvPr/>
          </p:nvSpPr>
          <p:spPr>
            <a:xfrm>
              <a:off x="2546543" y="4474130"/>
              <a:ext cx="334110" cy="138667"/>
            </a:xfrm>
            <a:custGeom>
              <a:avLst/>
              <a:gdLst/>
              <a:ahLst/>
              <a:cxnLst/>
              <a:rect l="l" t="t" r="r" b="b"/>
              <a:pathLst>
                <a:path w="7356" h="3053" extrusionOk="0">
                  <a:moveTo>
                    <a:pt x="7356" y="1"/>
                  </a:moveTo>
                  <a:lnTo>
                    <a:pt x="7356" y="1"/>
                  </a:lnTo>
                  <a:cubicBezTo>
                    <a:pt x="6493" y="310"/>
                    <a:pt x="4399" y="968"/>
                    <a:pt x="3150" y="968"/>
                  </a:cubicBezTo>
                  <a:cubicBezTo>
                    <a:pt x="2925" y="968"/>
                    <a:pt x="2727" y="946"/>
                    <a:pt x="2569" y="897"/>
                  </a:cubicBezTo>
                  <a:cubicBezTo>
                    <a:pt x="2265" y="806"/>
                    <a:pt x="2083" y="669"/>
                    <a:pt x="1961" y="518"/>
                  </a:cubicBezTo>
                  <a:cubicBezTo>
                    <a:pt x="1505" y="973"/>
                    <a:pt x="578" y="1642"/>
                    <a:pt x="198" y="2189"/>
                  </a:cubicBezTo>
                  <a:cubicBezTo>
                    <a:pt x="153" y="2250"/>
                    <a:pt x="122" y="2280"/>
                    <a:pt x="107" y="2341"/>
                  </a:cubicBezTo>
                  <a:cubicBezTo>
                    <a:pt x="31" y="2508"/>
                    <a:pt x="1" y="2691"/>
                    <a:pt x="107" y="2812"/>
                  </a:cubicBezTo>
                  <a:cubicBezTo>
                    <a:pt x="229" y="2980"/>
                    <a:pt x="657" y="3052"/>
                    <a:pt x="1245" y="3052"/>
                  </a:cubicBezTo>
                  <a:cubicBezTo>
                    <a:pt x="2997" y="3052"/>
                    <a:pt x="6168" y="2412"/>
                    <a:pt x="6885" y="1764"/>
                  </a:cubicBezTo>
                  <a:cubicBezTo>
                    <a:pt x="6961" y="1703"/>
                    <a:pt x="7022" y="1551"/>
                    <a:pt x="7098" y="1323"/>
                  </a:cubicBezTo>
                  <a:cubicBezTo>
                    <a:pt x="7128" y="1247"/>
                    <a:pt x="7143" y="1141"/>
                    <a:pt x="7174" y="1049"/>
                  </a:cubicBezTo>
                  <a:cubicBezTo>
                    <a:pt x="7219" y="761"/>
                    <a:pt x="7295" y="426"/>
                    <a:pt x="7356" y="1"/>
                  </a:cubicBezTo>
                  <a:close/>
                </a:path>
              </a:pathLst>
            </a:custGeom>
            <a:solidFill>
              <a:srgbClr val="E8702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89" name="Google Shape;778;p47">
              <a:extLst>
                <a:ext uri="{FF2B5EF4-FFF2-40B4-BE49-F238E27FC236}">
                  <a16:creationId xmlns:a16="http://schemas.microsoft.com/office/drawing/2014/main" id="{F6304B60-2B6E-74BF-126D-4C97CF19A6AC}"/>
                </a:ext>
              </a:extLst>
            </p:cNvPr>
            <p:cNvSpPr/>
            <p:nvPr/>
          </p:nvSpPr>
          <p:spPr>
            <a:xfrm>
              <a:off x="1703715" y="3493313"/>
              <a:ext cx="421134" cy="1102162"/>
            </a:xfrm>
            <a:custGeom>
              <a:avLst/>
              <a:gdLst/>
              <a:ahLst/>
              <a:cxnLst/>
              <a:rect l="l" t="t" r="r" b="b"/>
              <a:pathLst>
                <a:path w="9272" h="24266" extrusionOk="0">
                  <a:moveTo>
                    <a:pt x="7539" y="0"/>
                  </a:moveTo>
                  <a:lnTo>
                    <a:pt x="1" y="1307"/>
                  </a:lnTo>
                  <a:cubicBezTo>
                    <a:pt x="1" y="1413"/>
                    <a:pt x="138" y="11033"/>
                    <a:pt x="229" y="17324"/>
                  </a:cubicBezTo>
                  <a:cubicBezTo>
                    <a:pt x="244" y="17993"/>
                    <a:pt x="244" y="18631"/>
                    <a:pt x="275" y="19209"/>
                  </a:cubicBezTo>
                  <a:lnTo>
                    <a:pt x="275" y="19300"/>
                  </a:lnTo>
                  <a:cubicBezTo>
                    <a:pt x="290" y="20364"/>
                    <a:pt x="305" y="21245"/>
                    <a:pt x="320" y="21823"/>
                  </a:cubicBezTo>
                  <a:lnTo>
                    <a:pt x="320" y="22112"/>
                  </a:lnTo>
                  <a:cubicBezTo>
                    <a:pt x="320" y="22400"/>
                    <a:pt x="350" y="22567"/>
                    <a:pt x="350" y="22613"/>
                  </a:cubicBezTo>
                  <a:cubicBezTo>
                    <a:pt x="396" y="23008"/>
                    <a:pt x="2600" y="23753"/>
                    <a:pt x="4727" y="24133"/>
                  </a:cubicBezTo>
                  <a:cubicBezTo>
                    <a:pt x="5241" y="24224"/>
                    <a:pt x="5762" y="24266"/>
                    <a:pt x="6259" y="24266"/>
                  </a:cubicBezTo>
                  <a:cubicBezTo>
                    <a:pt x="7824" y="24266"/>
                    <a:pt x="9152" y="23858"/>
                    <a:pt x="9256" y="23327"/>
                  </a:cubicBezTo>
                  <a:cubicBezTo>
                    <a:pt x="9271" y="23221"/>
                    <a:pt x="9210" y="23084"/>
                    <a:pt x="9104" y="22963"/>
                  </a:cubicBezTo>
                  <a:cubicBezTo>
                    <a:pt x="9043" y="22887"/>
                    <a:pt x="8967" y="22811"/>
                    <a:pt x="8876" y="22735"/>
                  </a:cubicBezTo>
                  <a:cubicBezTo>
                    <a:pt x="8496" y="22415"/>
                    <a:pt x="7919" y="22036"/>
                    <a:pt x="7387" y="21701"/>
                  </a:cubicBezTo>
                  <a:cubicBezTo>
                    <a:pt x="7296" y="21625"/>
                    <a:pt x="7189" y="21564"/>
                    <a:pt x="7083" y="21488"/>
                  </a:cubicBezTo>
                  <a:cubicBezTo>
                    <a:pt x="6764" y="21276"/>
                    <a:pt x="6460" y="21063"/>
                    <a:pt x="6293" y="20896"/>
                  </a:cubicBezTo>
                  <a:cubicBezTo>
                    <a:pt x="6171" y="20805"/>
                    <a:pt x="6095" y="20713"/>
                    <a:pt x="6095" y="20637"/>
                  </a:cubicBezTo>
                  <a:lnTo>
                    <a:pt x="6095" y="20607"/>
                  </a:lnTo>
                  <a:cubicBezTo>
                    <a:pt x="6095" y="20516"/>
                    <a:pt x="6125" y="20303"/>
                    <a:pt x="6141" y="19969"/>
                  </a:cubicBezTo>
                  <a:lnTo>
                    <a:pt x="6141" y="19878"/>
                  </a:lnTo>
                  <a:cubicBezTo>
                    <a:pt x="6171" y="19391"/>
                    <a:pt x="6232" y="18738"/>
                    <a:pt x="6293" y="17917"/>
                  </a:cubicBezTo>
                  <a:cubicBezTo>
                    <a:pt x="6429" y="16230"/>
                    <a:pt x="6612" y="13890"/>
                    <a:pt x="6809" y="11474"/>
                  </a:cubicBezTo>
                  <a:cubicBezTo>
                    <a:pt x="6824" y="11139"/>
                    <a:pt x="6855" y="10775"/>
                    <a:pt x="6885" y="10410"/>
                  </a:cubicBezTo>
                  <a:cubicBezTo>
                    <a:pt x="7235" y="5820"/>
                    <a:pt x="7584" y="1140"/>
                    <a:pt x="7539" y="0"/>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0" name="Google Shape;779;p47">
              <a:extLst>
                <a:ext uri="{FF2B5EF4-FFF2-40B4-BE49-F238E27FC236}">
                  <a16:creationId xmlns:a16="http://schemas.microsoft.com/office/drawing/2014/main" id="{3A62242B-762D-393B-2D2E-31C898405A04}"/>
                </a:ext>
              </a:extLst>
            </p:cNvPr>
            <p:cNvSpPr/>
            <p:nvPr/>
          </p:nvSpPr>
          <p:spPr>
            <a:xfrm>
              <a:off x="1716160" y="4365756"/>
              <a:ext cx="408689" cy="229734"/>
            </a:xfrm>
            <a:custGeom>
              <a:avLst/>
              <a:gdLst/>
              <a:ahLst/>
              <a:cxnLst/>
              <a:rect l="l" t="t" r="r" b="b"/>
              <a:pathLst>
                <a:path w="8998" h="5058" extrusionOk="0">
                  <a:moveTo>
                    <a:pt x="1" y="1"/>
                  </a:moveTo>
                  <a:lnTo>
                    <a:pt x="1" y="92"/>
                  </a:lnTo>
                  <a:cubicBezTo>
                    <a:pt x="16" y="1156"/>
                    <a:pt x="31" y="2037"/>
                    <a:pt x="46" y="2615"/>
                  </a:cubicBezTo>
                  <a:lnTo>
                    <a:pt x="46" y="2904"/>
                  </a:lnTo>
                  <a:cubicBezTo>
                    <a:pt x="46" y="3192"/>
                    <a:pt x="76" y="3359"/>
                    <a:pt x="76" y="3405"/>
                  </a:cubicBezTo>
                  <a:cubicBezTo>
                    <a:pt x="122" y="3800"/>
                    <a:pt x="2326" y="4545"/>
                    <a:pt x="4453" y="4925"/>
                  </a:cubicBezTo>
                  <a:cubicBezTo>
                    <a:pt x="4967" y="5016"/>
                    <a:pt x="5488" y="5058"/>
                    <a:pt x="5985" y="5058"/>
                  </a:cubicBezTo>
                  <a:cubicBezTo>
                    <a:pt x="7550" y="5058"/>
                    <a:pt x="8878" y="4650"/>
                    <a:pt x="8982" y="4119"/>
                  </a:cubicBezTo>
                  <a:cubicBezTo>
                    <a:pt x="8997" y="4013"/>
                    <a:pt x="8936" y="3876"/>
                    <a:pt x="8830" y="3785"/>
                  </a:cubicBezTo>
                  <a:cubicBezTo>
                    <a:pt x="8769" y="3709"/>
                    <a:pt x="8693" y="3633"/>
                    <a:pt x="8602" y="3557"/>
                  </a:cubicBezTo>
                  <a:cubicBezTo>
                    <a:pt x="8222" y="3223"/>
                    <a:pt x="7645" y="2843"/>
                    <a:pt x="7113" y="2508"/>
                  </a:cubicBezTo>
                  <a:cubicBezTo>
                    <a:pt x="7022" y="2432"/>
                    <a:pt x="6915" y="2372"/>
                    <a:pt x="6809" y="2296"/>
                  </a:cubicBezTo>
                  <a:cubicBezTo>
                    <a:pt x="6490" y="2083"/>
                    <a:pt x="6186" y="1870"/>
                    <a:pt x="6019" y="1703"/>
                  </a:cubicBezTo>
                  <a:cubicBezTo>
                    <a:pt x="5897" y="1612"/>
                    <a:pt x="5821" y="1521"/>
                    <a:pt x="5821" y="1445"/>
                  </a:cubicBezTo>
                  <a:lnTo>
                    <a:pt x="5821" y="1429"/>
                  </a:lnTo>
                  <a:cubicBezTo>
                    <a:pt x="5821" y="1323"/>
                    <a:pt x="5851" y="1125"/>
                    <a:pt x="5867" y="776"/>
                  </a:cubicBezTo>
                  <a:lnTo>
                    <a:pt x="5867" y="685"/>
                  </a:lnTo>
                  <a:cubicBezTo>
                    <a:pt x="5717" y="694"/>
                    <a:pt x="5558" y="698"/>
                    <a:pt x="5393" y="698"/>
                  </a:cubicBezTo>
                  <a:cubicBezTo>
                    <a:pt x="3613" y="698"/>
                    <a:pt x="1043" y="209"/>
                    <a:pt x="1" y="1"/>
                  </a:cubicBezTo>
                  <a:close/>
                </a:path>
              </a:pathLst>
            </a:custGeom>
            <a:solidFill>
              <a:srgbClr val="E9870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1" name="Google Shape;780;p47">
              <a:extLst>
                <a:ext uri="{FF2B5EF4-FFF2-40B4-BE49-F238E27FC236}">
                  <a16:creationId xmlns:a16="http://schemas.microsoft.com/office/drawing/2014/main" id="{929AD9FB-8BDD-AE7C-0CBC-D30E7BAE1A9E}"/>
                </a:ext>
              </a:extLst>
            </p:cNvPr>
            <p:cNvSpPr/>
            <p:nvPr/>
          </p:nvSpPr>
          <p:spPr>
            <a:xfrm>
              <a:off x="1714071" y="4279502"/>
              <a:ext cx="275472" cy="123043"/>
            </a:xfrm>
            <a:custGeom>
              <a:avLst/>
              <a:gdLst/>
              <a:ahLst/>
              <a:cxnLst/>
              <a:rect l="l" t="t" r="r" b="b"/>
              <a:pathLst>
                <a:path w="6065" h="2709" extrusionOk="0">
                  <a:moveTo>
                    <a:pt x="1" y="0"/>
                  </a:moveTo>
                  <a:cubicBezTo>
                    <a:pt x="16" y="669"/>
                    <a:pt x="16" y="1307"/>
                    <a:pt x="31" y="1885"/>
                  </a:cubicBezTo>
                  <a:lnTo>
                    <a:pt x="31" y="1976"/>
                  </a:lnTo>
                  <a:cubicBezTo>
                    <a:pt x="639" y="2158"/>
                    <a:pt x="1627" y="2417"/>
                    <a:pt x="3101" y="2584"/>
                  </a:cubicBezTo>
                  <a:cubicBezTo>
                    <a:pt x="3881" y="2676"/>
                    <a:pt x="4499" y="2708"/>
                    <a:pt x="4983" y="2708"/>
                  </a:cubicBezTo>
                  <a:cubicBezTo>
                    <a:pt x="5376" y="2708"/>
                    <a:pt x="5681" y="2687"/>
                    <a:pt x="5913" y="2660"/>
                  </a:cubicBezTo>
                  <a:lnTo>
                    <a:pt x="5913" y="2569"/>
                  </a:lnTo>
                  <a:cubicBezTo>
                    <a:pt x="5943" y="2082"/>
                    <a:pt x="6004" y="1429"/>
                    <a:pt x="6065" y="608"/>
                  </a:cubicBezTo>
                  <a:cubicBezTo>
                    <a:pt x="4682" y="563"/>
                    <a:pt x="1369" y="395"/>
                    <a:pt x="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2" name="Google Shape;781;p47">
              <a:extLst>
                <a:ext uri="{FF2B5EF4-FFF2-40B4-BE49-F238E27FC236}">
                  <a16:creationId xmlns:a16="http://schemas.microsoft.com/office/drawing/2014/main" id="{A2A1E115-C6B0-DB19-046D-0781663268AD}"/>
                </a:ext>
              </a:extLst>
            </p:cNvPr>
            <p:cNvSpPr/>
            <p:nvPr/>
          </p:nvSpPr>
          <p:spPr>
            <a:xfrm>
              <a:off x="1938040" y="4428573"/>
              <a:ext cx="51506" cy="46374"/>
            </a:xfrm>
            <a:custGeom>
              <a:avLst/>
              <a:gdLst/>
              <a:ahLst/>
              <a:cxnLst/>
              <a:rect l="l" t="t" r="r" b="b"/>
              <a:pathLst>
                <a:path w="1134" h="1021" extrusionOk="0">
                  <a:moveTo>
                    <a:pt x="936" y="1"/>
                  </a:moveTo>
                  <a:cubicBezTo>
                    <a:pt x="617" y="229"/>
                    <a:pt x="313" y="502"/>
                    <a:pt x="70" y="821"/>
                  </a:cubicBezTo>
                  <a:cubicBezTo>
                    <a:pt x="1" y="925"/>
                    <a:pt x="89" y="1020"/>
                    <a:pt x="189" y="1020"/>
                  </a:cubicBezTo>
                  <a:cubicBezTo>
                    <a:pt x="220" y="1020"/>
                    <a:pt x="253" y="1011"/>
                    <a:pt x="283" y="989"/>
                  </a:cubicBezTo>
                  <a:cubicBezTo>
                    <a:pt x="556" y="761"/>
                    <a:pt x="830" y="518"/>
                    <a:pt x="1134" y="305"/>
                  </a:cubicBezTo>
                  <a:cubicBezTo>
                    <a:pt x="1012" y="198"/>
                    <a:pt x="966" y="92"/>
                    <a:pt x="936" y="16"/>
                  </a:cubicBezTo>
                  <a:lnTo>
                    <a:pt x="936" y="1"/>
                  </a:ln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3" name="Google Shape;782;p47">
              <a:extLst>
                <a:ext uri="{FF2B5EF4-FFF2-40B4-BE49-F238E27FC236}">
                  <a16:creationId xmlns:a16="http://schemas.microsoft.com/office/drawing/2014/main" id="{C1708844-A609-1A04-D738-E094DB9C071C}"/>
                </a:ext>
              </a:extLst>
            </p:cNvPr>
            <p:cNvSpPr/>
            <p:nvPr/>
          </p:nvSpPr>
          <p:spPr>
            <a:xfrm>
              <a:off x="1996270" y="4467953"/>
              <a:ext cx="42967" cy="44194"/>
            </a:xfrm>
            <a:custGeom>
              <a:avLst/>
              <a:gdLst/>
              <a:ahLst/>
              <a:cxnLst/>
              <a:rect l="l" t="t" r="r" b="b"/>
              <a:pathLst>
                <a:path w="946" h="973" extrusionOk="0">
                  <a:moveTo>
                    <a:pt x="672" y="0"/>
                  </a:moveTo>
                  <a:cubicBezTo>
                    <a:pt x="551" y="106"/>
                    <a:pt x="475" y="213"/>
                    <a:pt x="383" y="319"/>
                  </a:cubicBezTo>
                  <a:cubicBezTo>
                    <a:pt x="247" y="471"/>
                    <a:pt x="110" y="623"/>
                    <a:pt x="34" y="805"/>
                  </a:cubicBezTo>
                  <a:cubicBezTo>
                    <a:pt x="1" y="905"/>
                    <a:pt x="88" y="972"/>
                    <a:pt x="174" y="972"/>
                  </a:cubicBezTo>
                  <a:cubicBezTo>
                    <a:pt x="205" y="972"/>
                    <a:pt x="237" y="963"/>
                    <a:pt x="262" y="942"/>
                  </a:cubicBezTo>
                  <a:cubicBezTo>
                    <a:pt x="399" y="821"/>
                    <a:pt x="520" y="669"/>
                    <a:pt x="627" y="547"/>
                  </a:cubicBezTo>
                  <a:cubicBezTo>
                    <a:pt x="718" y="426"/>
                    <a:pt x="839" y="334"/>
                    <a:pt x="946" y="213"/>
                  </a:cubicBezTo>
                  <a:cubicBezTo>
                    <a:pt x="855" y="167"/>
                    <a:pt x="748" y="91"/>
                    <a:pt x="672" y="0"/>
                  </a:cubicBez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4" name="Google Shape;783;p47">
              <a:extLst>
                <a:ext uri="{FF2B5EF4-FFF2-40B4-BE49-F238E27FC236}">
                  <a16:creationId xmlns:a16="http://schemas.microsoft.com/office/drawing/2014/main" id="{485523CD-77C8-CB23-43F3-DD9FFACDB3D6}"/>
                </a:ext>
              </a:extLst>
            </p:cNvPr>
            <p:cNvSpPr/>
            <p:nvPr/>
          </p:nvSpPr>
          <p:spPr>
            <a:xfrm>
              <a:off x="1719612" y="4483805"/>
              <a:ext cx="397607" cy="86934"/>
            </a:xfrm>
            <a:custGeom>
              <a:avLst/>
              <a:gdLst/>
              <a:ahLst/>
              <a:cxnLst/>
              <a:rect l="l" t="t" r="r" b="b"/>
              <a:pathLst>
                <a:path w="8754" h="1914" extrusionOk="0">
                  <a:moveTo>
                    <a:pt x="0" y="1"/>
                  </a:moveTo>
                  <a:lnTo>
                    <a:pt x="0" y="289"/>
                  </a:lnTo>
                  <a:cubicBezTo>
                    <a:pt x="1003" y="973"/>
                    <a:pt x="2219" y="1292"/>
                    <a:pt x="3389" y="1581"/>
                  </a:cubicBezTo>
                  <a:cubicBezTo>
                    <a:pt x="4213" y="1766"/>
                    <a:pt x="5065" y="1914"/>
                    <a:pt x="5908" y="1914"/>
                  </a:cubicBezTo>
                  <a:cubicBezTo>
                    <a:pt x="6590" y="1914"/>
                    <a:pt x="7266" y="1817"/>
                    <a:pt x="7918" y="1566"/>
                  </a:cubicBezTo>
                  <a:cubicBezTo>
                    <a:pt x="8207" y="1444"/>
                    <a:pt x="8480" y="1308"/>
                    <a:pt x="8754" y="1140"/>
                  </a:cubicBezTo>
                  <a:cubicBezTo>
                    <a:pt x="8693" y="1064"/>
                    <a:pt x="8602" y="988"/>
                    <a:pt x="8541" y="912"/>
                  </a:cubicBezTo>
                  <a:cubicBezTo>
                    <a:pt x="8374" y="1034"/>
                    <a:pt x="8177" y="1140"/>
                    <a:pt x="7994" y="1216"/>
                  </a:cubicBezTo>
                  <a:cubicBezTo>
                    <a:pt x="7386" y="1505"/>
                    <a:pt x="6702" y="1611"/>
                    <a:pt x="6034" y="1642"/>
                  </a:cubicBezTo>
                  <a:cubicBezTo>
                    <a:pt x="5993" y="1643"/>
                    <a:pt x="5953" y="1643"/>
                    <a:pt x="5913" y="1643"/>
                  </a:cubicBezTo>
                  <a:cubicBezTo>
                    <a:pt x="5163" y="1643"/>
                    <a:pt x="4414" y="1512"/>
                    <a:pt x="3678" y="1353"/>
                  </a:cubicBezTo>
                  <a:cubicBezTo>
                    <a:pt x="2994" y="1201"/>
                    <a:pt x="2295" y="1004"/>
                    <a:pt x="1627" y="776"/>
                  </a:cubicBezTo>
                  <a:cubicBezTo>
                    <a:pt x="1064" y="578"/>
                    <a:pt x="502" y="320"/>
                    <a:pt x="0" y="1"/>
                  </a:cubicBez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5" name="Google Shape;784;p47">
              <a:extLst>
                <a:ext uri="{FF2B5EF4-FFF2-40B4-BE49-F238E27FC236}">
                  <a16:creationId xmlns:a16="http://schemas.microsoft.com/office/drawing/2014/main" id="{3508D602-001A-3289-0E35-CD2E078EC36A}"/>
                </a:ext>
              </a:extLst>
            </p:cNvPr>
            <p:cNvSpPr/>
            <p:nvPr/>
          </p:nvSpPr>
          <p:spPr>
            <a:xfrm>
              <a:off x="649725" y="3296550"/>
              <a:ext cx="860073" cy="1213532"/>
            </a:xfrm>
            <a:custGeom>
              <a:avLst/>
              <a:gdLst/>
              <a:ahLst/>
              <a:cxnLst/>
              <a:rect l="l" t="t" r="r" b="b"/>
              <a:pathLst>
                <a:path w="18936" h="26718" extrusionOk="0">
                  <a:moveTo>
                    <a:pt x="11702" y="1"/>
                  </a:moveTo>
                  <a:cubicBezTo>
                    <a:pt x="11656" y="46"/>
                    <a:pt x="10714" y="6444"/>
                    <a:pt x="8206" y="9818"/>
                  </a:cubicBezTo>
                  <a:cubicBezTo>
                    <a:pt x="6580" y="12006"/>
                    <a:pt x="4802" y="14408"/>
                    <a:pt x="3343" y="16383"/>
                  </a:cubicBezTo>
                  <a:cubicBezTo>
                    <a:pt x="2933" y="16915"/>
                    <a:pt x="2553" y="17417"/>
                    <a:pt x="2219" y="17903"/>
                  </a:cubicBezTo>
                  <a:cubicBezTo>
                    <a:pt x="2204" y="17933"/>
                    <a:pt x="2173" y="17948"/>
                    <a:pt x="2158" y="17979"/>
                  </a:cubicBezTo>
                  <a:cubicBezTo>
                    <a:pt x="1535" y="18830"/>
                    <a:pt x="1003" y="19529"/>
                    <a:pt x="654" y="20000"/>
                  </a:cubicBezTo>
                  <a:lnTo>
                    <a:pt x="486" y="20228"/>
                  </a:lnTo>
                  <a:cubicBezTo>
                    <a:pt x="319" y="20456"/>
                    <a:pt x="213" y="20608"/>
                    <a:pt x="198" y="20653"/>
                  </a:cubicBezTo>
                  <a:cubicBezTo>
                    <a:pt x="0" y="21003"/>
                    <a:pt x="1307" y="22933"/>
                    <a:pt x="2766" y="24529"/>
                  </a:cubicBezTo>
                  <a:cubicBezTo>
                    <a:pt x="3799" y="25668"/>
                    <a:pt x="5137" y="26489"/>
                    <a:pt x="6033" y="26717"/>
                  </a:cubicBezTo>
                  <a:lnTo>
                    <a:pt x="6717" y="26717"/>
                  </a:lnTo>
                  <a:cubicBezTo>
                    <a:pt x="6763" y="26687"/>
                    <a:pt x="6793" y="26671"/>
                    <a:pt x="6839" y="26641"/>
                  </a:cubicBezTo>
                  <a:cubicBezTo>
                    <a:pt x="6915" y="26565"/>
                    <a:pt x="6945" y="26428"/>
                    <a:pt x="6930" y="26231"/>
                  </a:cubicBezTo>
                  <a:cubicBezTo>
                    <a:pt x="6930" y="26140"/>
                    <a:pt x="6915" y="26033"/>
                    <a:pt x="6884" y="25912"/>
                  </a:cubicBezTo>
                  <a:cubicBezTo>
                    <a:pt x="6793" y="25441"/>
                    <a:pt x="6565" y="24787"/>
                    <a:pt x="6352" y="24179"/>
                  </a:cubicBezTo>
                  <a:lnTo>
                    <a:pt x="6246" y="23845"/>
                  </a:lnTo>
                  <a:cubicBezTo>
                    <a:pt x="6109" y="23465"/>
                    <a:pt x="6018" y="23146"/>
                    <a:pt x="5973" y="22887"/>
                  </a:cubicBezTo>
                  <a:cubicBezTo>
                    <a:pt x="5957" y="22735"/>
                    <a:pt x="5957" y="22629"/>
                    <a:pt x="6003" y="22568"/>
                  </a:cubicBezTo>
                  <a:cubicBezTo>
                    <a:pt x="6003" y="22568"/>
                    <a:pt x="6003" y="22553"/>
                    <a:pt x="6018" y="22553"/>
                  </a:cubicBezTo>
                  <a:cubicBezTo>
                    <a:pt x="6048" y="22477"/>
                    <a:pt x="6200" y="22325"/>
                    <a:pt x="6428" y="22052"/>
                  </a:cubicBezTo>
                  <a:cubicBezTo>
                    <a:pt x="6444" y="22036"/>
                    <a:pt x="6474" y="22021"/>
                    <a:pt x="6489" y="21976"/>
                  </a:cubicBezTo>
                  <a:cubicBezTo>
                    <a:pt x="6793" y="21626"/>
                    <a:pt x="7249" y="21125"/>
                    <a:pt x="7781" y="20517"/>
                  </a:cubicBezTo>
                  <a:cubicBezTo>
                    <a:pt x="8921" y="19240"/>
                    <a:pt x="10486" y="17523"/>
                    <a:pt x="12112" y="15714"/>
                  </a:cubicBezTo>
                  <a:cubicBezTo>
                    <a:pt x="12355" y="15441"/>
                    <a:pt x="12583" y="15183"/>
                    <a:pt x="12842" y="14909"/>
                  </a:cubicBezTo>
                  <a:cubicBezTo>
                    <a:pt x="15927" y="11475"/>
                    <a:pt x="18784" y="4408"/>
                    <a:pt x="18936" y="2326"/>
                  </a:cubicBezTo>
                  <a:lnTo>
                    <a:pt x="11702" y="1"/>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6" name="Google Shape;785;p47">
              <a:extLst>
                <a:ext uri="{FF2B5EF4-FFF2-40B4-BE49-F238E27FC236}">
                  <a16:creationId xmlns:a16="http://schemas.microsoft.com/office/drawing/2014/main" id="{602C4CC3-9859-7157-C534-EC2455C7D50E}"/>
                </a:ext>
              </a:extLst>
            </p:cNvPr>
            <p:cNvSpPr/>
            <p:nvPr/>
          </p:nvSpPr>
          <p:spPr>
            <a:xfrm>
              <a:off x="651088" y="4107629"/>
              <a:ext cx="314125" cy="402467"/>
            </a:xfrm>
            <a:custGeom>
              <a:avLst/>
              <a:gdLst/>
              <a:ahLst/>
              <a:cxnLst/>
              <a:rect l="l" t="t" r="r" b="b"/>
              <a:pathLst>
                <a:path w="6916" h="8861" extrusionOk="0">
                  <a:moveTo>
                    <a:pt x="2219" y="0"/>
                  </a:moveTo>
                  <a:cubicBezTo>
                    <a:pt x="2204" y="46"/>
                    <a:pt x="2189" y="61"/>
                    <a:pt x="2174" y="76"/>
                  </a:cubicBezTo>
                  <a:cubicBezTo>
                    <a:pt x="1535" y="927"/>
                    <a:pt x="1003" y="1642"/>
                    <a:pt x="669" y="2113"/>
                  </a:cubicBezTo>
                  <a:lnTo>
                    <a:pt x="487" y="2341"/>
                  </a:lnTo>
                  <a:cubicBezTo>
                    <a:pt x="320" y="2569"/>
                    <a:pt x="228" y="2721"/>
                    <a:pt x="213" y="2751"/>
                  </a:cubicBezTo>
                  <a:cubicBezTo>
                    <a:pt x="0" y="3116"/>
                    <a:pt x="1307" y="5030"/>
                    <a:pt x="2766" y="6626"/>
                  </a:cubicBezTo>
                  <a:cubicBezTo>
                    <a:pt x="3769" y="7811"/>
                    <a:pt x="5107" y="8632"/>
                    <a:pt x="6003" y="8860"/>
                  </a:cubicBezTo>
                  <a:lnTo>
                    <a:pt x="6687" y="8860"/>
                  </a:lnTo>
                  <a:cubicBezTo>
                    <a:pt x="6733" y="8830"/>
                    <a:pt x="6763" y="8814"/>
                    <a:pt x="6809" y="8784"/>
                  </a:cubicBezTo>
                  <a:cubicBezTo>
                    <a:pt x="6885" y="8708"/>
                    <a:pt x="6915" y="8571"/>
                    <a:pt x="6900" y="8374"/>
                  </a:cubicBezTo>
                  <a:cubicBezTo>
                    <a:pt x="6900" y="8283"/>
                    <a:pt x="6885" y="8176"/>
                    <a:pt x="6854" y="8055"/>
                  </a:cubicBezTo>
                  <a:cubicBezTo>
                    <a:pt x="6763" y="7584"/>
                    <a:pt x="6535" y="6930"/>
                    <a:pt x="6322" y="6322"/>
                  </a:cubicBezTo>
                  <a:lnTo>
                    <a:pt x="6216" y="5988"/>
                  </a:lnTo>
                  <a:cubicBezTo>
                    <a:pt x="6079" y="5608"/>
                    <a:pt x="5988" y="5289"/>
                    <a:pt x="5943" y="5030"/>
                  </a:cubicBezTo>
                  <a:cubicBezTo>
                    <a:pt x="5927" y="4878"/>
                    <a:pt x="5927" y="4772"/>
                    <a:pt x="5973" y="4711"/>
                  </a:cubicBezTo>
                  <a:cubicBezTo>
                    <a:pt x="5973" y="4711"/>
                    <a:pt x="5973" y="4696"/>
                    <a:pt x="5988" y="4696"/>
                  </a:cubicBezTo>
                  <a:cubicBezTo>
                    <a:pt x="6018" y="4620"/>
                    <a:pt x="6170" y="4468"/>
                    <a:pt x="6398" y="4195"/>
                  </a:cubicBezTo>
                  <a:cubicBezTo>
                    <a:pt x="6414" y="4179"/>
                    <a:pt x="6444" y="4164"/>
                    <a:pt x="6459" y="4119"/>
                  </a:cubicBezTo>
                  <a:cubicBezTo>
                    <a:pt x="5000" y="3131"/>
                    <a:pt x="2979" y="897"/>
                    <a:pt x="2219" y="0"/>
                  </a:cubicBezTo>
                  <a:close/>
                </a:path>
              </a:pathLst>
            </a:custGeom>
            <a:solidFill>
              <a:srgbClr val="E9870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7" name="Google Shape;786;p47">
              <a:extLst>
                <a:ext uri="{FF2B5EF4-FFF2-40B4-BE49-F238E27FC236}">
                  <a16:creationId xmlns:a16="http://schemas.microsoft.com/office/drawing/2014/main" id="{94BF9CA0-8740-6DBC-3CAC-EB85BFD01A80}"/>
                </a:ext>
              </a:extLst>
            </p:cNvPr>
            <p:cNvSpPr/>
            <p:nvPr/>
          </p:nvSpPr>
          <p:spPr>
            <a:xfrm>
              <a:off x="748424" y="4040679"/>
              <a:ext cx="254034" cy="258849"/>
            </a:xfrm>
            <a:custGeom>
              <a:avLst/>
              <a:gdLst/>
              <a:ahLst/>
              <a:cxnLst/>
              <a:rect l="l" t="t" r="r" b="b"/>
              <a:pathLst>
                <a:path w="5593" h="5699" extrusionOk="0">
                  <a:moveTo>
                    <a:pt x="1186" y="0"/>
                  </a:moveTo>
                  <a:cubicBezTo>
                    <a:pt x="775" y="547"/>
                    <a:pt x="395" y="1064"/>
                    <a:pt x="61" y="1520"/>
                  </a:cubicBezTo>
                  <a:cubicBezTo>
                    <a:pt x="46" y="1535"/>
                    <a:pt x="15" y="1565"/>
                    <a:pt x="0" y="1596"/>
                  </a:cubicBezTo>
                  <a:cubicBezTo>
                    <a:pt x="365" y="2097"/>
                    <a:pt x="988" y="2918"/>
                    <a:pt x="2052" y="3921"/>
                  </a:cubicBezTo>
                  <a:cubicBezTo>
                    <a:pt x="3085" y="4909"/>
                    <a:pt x="3800" y="5425"/>
                    <a:pt x="4240" y="5699"/>
                  </a:cubicBezTo>
                  <a:cubicBezTo>
                    <a:pt x="4255" y="5669"/>
                    <a:pt x="4286" y="5638"/>
                    <a:pt x="4301" y="5623"/>
                  </a:cubicBezTo>
                  <a:cubicBezTo>
                    <a:pt x="4605" y="5258"/>
                    <a:pt x="5046" y="4757"/>
                    <a:pt x="5593" y="4149"/>
                  </a:cubicBezTo>
                  <a:cubicBezTo>
                    <a:pt x="4529" y="3283"/>
                    <a:pt x="1976" y="1140"/>
                    <a:pt x="118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8" name="Google Shape;787;p47">
              <a:extLst>
                <a:ext uri="{FF2B5EF4-FFF2-40B4-BE49-F238E27FC236}">
                  <a16:creationId xmlns:a16="http://schemas.microsoft.com/office/drawing/2014/main" id="{B6E63AF4-A0D8-872F-71D7-F00221B97501}"/>
                </a:ext>
              </a:extLst>
            </p:cNvPr>
            <p:cNvSpPr/>
            <p:nvPr/>
          </p:nvSpPr>
          <p:spPr>
            <a:xfrm>
              <a:off x="860250" y="4319790"/>
              <a:ext cx="60772" cy="17714"/>
            </a:xfrm>
            <a:custGeom>
              <a:avLst/>
              <a:gdLst/>
              <a:ahLst/>
              <a:cxnLst/>
              <a:rect l="l" t="t" r="r" b="b"/>
              <a:pathLst>
                <a:path w="1338" h="390" extrusionOk="0">
                  <a:moveTo>
                    <a:pt x="1089" y="1"/>
                  </a:moveTo>
                  <a:cubicBezTo>
                    <a:pt x="772" y="1"/>
                    <a:pt x="453" y="44"/>
                    <a:pt x="152" y="116"/>
                  </a:cubicBezTo>
                  <a:cubicBezTo>
                    <a:pt x="0" y="177"/>
                    <a:pt x="91" y="390"/>
                    <a:pt x="228" y="390"/>
                  </a:cubicBezTo>
                  <a:cubicBezTo>
                    <a:pt x="554" y="390"/>
                    <a:pt x="857" y="356"/>
                    <a:pt x="1167" y="356"/>
                  </a:cubicBezTo>
                  <a:cubicBezTo>
                    <a:pt x="1218" y="356"/>
                    <a:pt x="1270" y="357"/>
                    <a:pt x="1322" y="359"/>
                  </a:cubicBezTo>
                  <a:cubicBezTo>
                    <a:pt x="1307" y="238"/>
                    <a:pt x="1307" y="116"/>
                    <a:pt x="1322" y="25"/>
                  </a:cubicBezTo>
                  <a:lnTo>
                    <a:pt x="1338" y="10"/>
                  </a:lnTo>
                  <a:cubicBezTo>
                    <a:pt x="1255" y="4"/>
                    <a:pt x="1172" y="1"/>
                    <a:pt x="1089" y="1"/>
                  </a:cubicBez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99" name="Google Shape;788;p47">
              <a:extLst>
                <a:ext uri="{FF2B5EF4-FFF2-40B4-BE49-F238E27FC236}">
                  <a16:creationId xmlns:a16="http://schemas.microsoft.com/office/drawing/2014/main" id="{FEEADFCD-02A6-92FD-D70A-844D359196D7}"/>
                </a:ext>
              </a:extLst>
            </p:cNvPr>
            <p:cNvSpPr/>
            <p:nvPr/>
          </p:nvSpPr>
          <p:spPr>
            <a:xfrm>
              <a:off x="882552" y="4379564"/>
              <a:ext cx="55730" cy="23573"/>
            </a:xfrm>
            <a:custGeom>
              <a:avLst/>
              <a:gdLst/>
              <a:ahLst/>
              <a:cxnLst/>
              <a:rect l="l" t="t" r="r" b="b"/>
              <a:pathLst>
                <a:path w="1227" h="519" extrusionOk="0">
                  <a:moveTo>
                    <a:pt x="1105" y="1"/>
                  </a:moveTo>
                  <a:cubicBezTo>
                    <a:pt x="968" y="16"/>
                    <a:pt x="831" y="31"/>
                    <a:pt x="695" y="77"/>
                  </a:cubicBezTo>
                  <a:cubicBezTo>
                    <a:pt x="512" y="107"/>
                    <a:pt x="299" y="168"/>
                    <a:pt x="132" y="259"/>
                  </a:cubicBezTo>
                  <a:cubicBezTo>
                    <a:pt x="1" y="332"/>
                    <a:pt x="108" y="518"/>
                    <a:pt x="212" y="518"/>
                  </a:cubicBezTo>
                  <a:cubicBezTo>
                    <a:pt x="216" y="518"/>
                    <a:pt x="220" y="518"/>
                    <a:pt x="223" y="518"/>
                  </a:cubicBezTo>
                  <a:cubicBezTo>
                    <a:pt x="391" y="487"/>
                    <a:pt x="588" y="457"/>
                    <a:pt x="755" y="411"/>
                  </a:cubicBezTo>
                  <a:cubicBezTo>
                    <a:pt x="922" y="396"/>
                    <a:pt x="1074" y="381"/>
                    <a:pt x="1226" y="366"/>
                  </a:cubicBezTo>
                  <a:cubicBezTo>
                    <a:pt x="1181" y="244"/>
                    <a:pt x="1135" y="138"/>
                    <a:pt x="1105" y="1"/>
                  </a:cubicBez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0" name="Google Shape;789;p47">
              <a:extLst>
                <a:ext uri="{FF2B5EF4-FFF2-40B4-BE49-F238E27FC236}">
                  <a16:creationId xmlns:a16="http://schemas.microsoft.com/office/drawing/2014/main" id="{39605677-483E-E1A1-4C25-6064154CEA54}"/>
                </a:ext>
              </a:extLst>
            </p:cNvPr>
            <p:cNvSpPr/>
            <p:nvPr/>
          </p:nvSpPr>
          <p:spPr>
            <a:xfrm>
              <a:off x="671118" y="4206329"/>
              <a:ext cx="293368" cy="283057"/>
            </a:xfrm>
            <a:custGeom>
              <a:avLst/>
              <a:gdLst/>
              <a:ahLst/>
              <a:cxnLst/>
              <a:rect l="l" t="t" r="r" b="b"/>
              <a:pathLst>
                <a:path w="6459" h="6232" extrusionOk="0">
                  <a:moveTo>
                    <a:pt x="167" y="0"/>
                  </a:moveTo>
                  <a:cubicBezTo>
                    <a:pt x="91" y="76"/>
                    <a:pt x="61" y="152"/>
                    <a:pt x="0" y="228"/>
                  </a:cubicBezTo>
                  <a:cubicBezTo>
                    <a:pt x="380" y="1383"/>
                    <a:pt x="1155" y="2371"/>
                    <a:pt x="1915" y="3313"/>
                  </a:cubicBezTo>
                  <a:cubicBezTo>
                    <a:pt x="2888" y="4499"/>
                    <a:pt x="4027" y="5623"/>
                    <a:pt x="5532" y="6049"/>
                  </a:cubicBezTo>
                  <a:cubicBezTo>
                    <a:pt x="5836" y="6125"/>
                    <a:pt x="6155" y="6201"/>
                    <a:pt x="6459" y="6231"/>
                  </a:cubicBezTo>
                  <a:cubicBezTo>
                    <a:pt x="6459" y="6125"/>
                    <a:pt x="6444" y="6018"/>
                    <a:pt x="6413" y="5897"/>
                  </a:cubicBezTo>
                  <a:cubicBezTo>
                    <a:pt x="6216" y="5882"/>
                    <a:pt x="6003" y="5866"/>
                    <a:pt x="5790" y="5806"/>
                  </a:cubicBezTo>
                  <a:cubicBezTo>
                    <a:pt x="5152" y="5654"/>
                    <a:pt x="4514" y="5350"/>
                    <a:pt x="3982" y="4955"/>
                  </a:cubicBezTo>
                  <a:cubicBezTo>
                    <a:pt x="3359" y="4484"/>
                    <a:pt x="2812" y="3906"/>
                    <a:pt x="2295" y="3298"/>
                  </a:cubicBezTo>
                  <a:cubicBezTo>
                    <a:pt x="1839" y="2766"/>
                    <a:pt x="1398" y="2204"/>
                    <a:pt x="1003" y="1611"/>
                  </a:cubicBezTo>
                  <a:cubicBezTo>
                    <a:pt x="669" y="1110"/>
                    <a:pt x="365" y="563"/>
                    <a:pt x="167" y="0"/>
                  </a:cubicBezTo>
                  <a:close/>
                </a:path>
              </a:pathLst>
            </a:custGeom>
            <a:solidFill>
              <a:srgbClr val="FCE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1" name="Google Shape;790;p47">
              <a:extLst>
                <a:ext uri="{FF2B5EF4-FFF2-40B4-BE49-F238E27FC236}">
                  <a16:creationId xmlns:a16="http://schemas.microsoft.com/office/drawing/2014/main" id="{F865F615-A6BE-1F5D-32DB-BEFC05AFBEA5}"/>
                </a:ext>
              </a:extLst>
            </p:cNvPr>
            <p:cNvSpPr/>
            <p:nvPr/>
          </p:nvSpPr>
          <p:spPr>
            <a:xfrm>
              <a:off x="941009" y="2870003"/>
              <a:ext cx="1216938" cy="939513"/>
            </a:xfrm>
            <a:custGeom>
              <a:avLst/>
              <a:gdLst/>
              <a:ahLst/>
              <a:cxnLst/>
              <a:rect l="l" t="t" r="r" b="b"/>
              <a:pathLst>
                <a:path w="26793" h="20685" extrusionOk="0">
                  <a:moveTo>
                    <a:pt x="6626" y="0"/>
                  </a:moveTo>
                  <a:lnTo>
                    <a:pt x="1809" y="9574"/>
                  </a:lnTo>
                  <a:lnTo>
                    <a:pt x="1657" y="9878"/>
                  </a:lnTo>
                  <a:lnTo>
                    <a:pt x="0" y="13176"/>
                  </a:lnTo>
                  <a:cubicBezTo>
                    <a:pt x="0" y="13176"/>
                    <a:pt x="304" y="13890"/>
                    <a:pt x="1459" y="14954"/>
                  </a:cubicBezTo>
                  <a:cubicBezTo>
                    <a:pt x="1520" y="15015"/>
                    <a:pt x="1596" y="15076"/>
                    <a:pt x="1657" y="15121"/>
                  </a:cubicBezTo>
                  <a:cubicBezTo>
                    <a:pt x="2189" y="15592"/>
                    <a:pt x="2872" y="16124"/>
                    <a:pt x="3739" y="16671"/>
                  </a:cubicBezTo>
                  <a:cubicBezTo>
                    <a:pt x="3754" y="16671"/>
                    <a:pt x="3754" y="16686"/>
                    <a:pt x="3784" y="16686"/>
                  </a:cubicBezTo>
                  <a:cubicBezTo>
                    <a:pt x="3830" y="16732"/>
                    <a:pt x="3906" y="16778"/>
                    <a:pt x="3982" y="16823"/>
                  </a:cubicBezTo>
                  <a:cubicBezTo>
                    <a:pt x="4666" y="17218"/>
                    <a:pt x="5426" y="17583"/>
                    <a:pt x="6185" y="17872"/>
                  </a:cubicBezTo>
                  <a:cubicBezTo>
                    <a:pt x="6292" y="17902"/>
                    <a:pt x="6368" y="17917"/>
                    <a:pt x="6444" y="17963"/>
                  </a:cubicBezTo>
                  <a:cubicBezTo>
                    <a:pt x="7310" y="18282"/>
                    <a:pt x="8207" y="18556"/>
                    <a:pt x="8982" y="18738"/>
                  </a:cubicBezTo>
                  <a:cubicBezTo>
                    <a:pt x="9058" y="18753"/>
                    <a:pt x="9149" y="18784"/>
                    <a:pt x="9240" y="18799"/>
                  </a:cubicBezTo>
                  <a:cubicBezTo>
                    <a:pt x="10714" y="19164"/>
                    <a:pt x="11793" y="19315"/>
                    <a:pt x="11793" y="19315"/>
                  </a:cubicBezTo>
                  <a:lnTo>
                    <a:pt x="15228" y="10820"/>
                  </a:lnTo>
                  <a:lnTo>
                    <a:pt x="15106" y="19741"/>
                  </a:lnTo>
                  <a:cubicBezTo>
                    <a:pt x="15106" y="19741"/>
                    <a:pt x="15653" y="20106"/>
                    <a:pt x="16884" y="20394"/>
                  </a:cubicBezTo>
                  <a:lnTo>
                    <a:pt x="17173" y="20455"/>
                  </a:lnTo>
                  <a:cubicBezTo>
                    <a:pt x="17875" y="20570"/>
                    <a:pt x="18739" y="20684"/>
                    <a:pt x="19829" y="20684"/>
                  </a:cubicBezTo>
                  <a:cubicBezTo>
                    <a:pt x="19895" y="20684"/>
                    <a:pt x="19962" y="20684"/>
                    <a:pt x="20030" y="20683"/>
                  </a:cubicBezTo>
                  <a:lnTo>
                    <a:pt x="20303" y="20683"/>
                  </a:lnTo>
                  <a:cubicBezTo>
                    <a:pt x="21246" y="20653"/>
                    <a:pt x="22325" y="20562"/>
                    <a:pt x="23556" y="20349"/>
                  </a:cubicBezTo>
                  <a:lnTo>
                    <a:pt x="23844" y="20303"/>
                  </a:lnTo>
                  <a:cubicBezTo>
                    <a:pt x="24726" y="20151"/>
                    <a:pt x="25714" y="19923"/>
                    <a:pt x="26793" y="19635"/>
                  </a:cubicBezTo>
                  <a:lnTo>
                    <a:pt x="26094" y="2948"/>
                  </a:lnTo>
                  <a:lnTo>
                    <a:pt x="23753" y="2584"/>
                  </a:lnTo>
                  <a:lnTo>
                    <a:pt x="23525" y="2553"/>
                  </a:lnTo>
                  <a:lnTo>
                    <a:pt x="20531" y="2113"/>
                  </a:lnTo>
                  <a:lnTo>
                    <a:pt x="20288" y="2082"/>
                  </a:lnTo>
                  <a:lnTo>
                    <a:pt x="17933" y="1717"/>
                  </a:lnTo>
                  <a:lnTo>
                    <a:pt x="17720" y="1672"/>
                  </a:lnTo>
                  <a:lnTo>
                    <a:pt x="17462" y="1641"/>
                  </a:lnTo>
                  <a:lnTo>
                    <a:pt x="17218" y="1596"/>
                  </a:lnTo>
                  <a:lnTo>
                    <a:pt x="15638" y="1368"/>
                  </a:lnTo>
                  <a:lnTo>
                    <a:pt x="15425" y="1338"/>
                  </a:lnTo>
                  <a:lnTo>
                    <a:pt x="13070" y="973"/>
                  </a:lnTo>
                  <a:lnTo>
                    <a:pt x="12842" y="942"/>
                  </a:lnTo>
                  <a:lnTo>
                    <a:pt x="10182" y="532"/>
                  </a:lnTo>
                  <a:lnTo>
                    <a:pt x="9969" y="502"/>
                  </a:lnTo>
                  <a:lnTo>
                    <a:pt x="6626" y="0"/>
                  </a:lnTo>
                  <a:close/>
                </a:path>
              </a:pathLst>
            </a:custGeom>
            <a:solidFill>
              <a:srgbClr val="E9870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2" name="Google Shape;791;p47">
              <a:extLst>
                <a:ext uri="{FF2B5EF4-FFF2-40B4-BE49-F238E27FC236}">
                  <a16:creationId xmlns:a16="http://schemas.microsoft.com/office/drawing/2014/main" id="{A509C5B1-4325-8597-20EB-EEEF76F1BB67}"/>
                </a:ext>
              </a:extLst>
            </p:cNvPr>
            <p:cNvSpPr/>
            <p:nvPr/>
          </p:nvSpPr>
          <p:spPr>
            <a:xfrm>
              <a:off x="1632086" y="3117773"/>
              <a:ext cx="113096" cy="246631"/>
            </a:xfrm>
            <a:custGeom>
              <a:avLst/>
              <a:gdLst/>
              <a:ahLst/>
              <a:cxnLst/>
              <a:rect l="l" t="t" r="r" b="b"/>
              <a:pathLst>
                <a:path w="2490" h="5430" extrusionOk="0">
                  <a:moveTo>
                    <a:pt x="2263" y="1"/>
                  </a:moveTo>
                  <a:cubicBezTo>
                    <a:pt x="2210" y="1"/>
                    <a:pt x="2155" y="44"/>
                    <a:pt x="2155" y="122"/>
                  </a:cubicBezTo>
                  <a:cubicBezTo>
                    <a:pt x="2110" y="670"/>
                    <a:pt x="2110" y="1201"/>
                    <a:pt x="2034" y="1749"/>
                  </a:cubicBezTo>
                  <a:cubicBezTo>
                    <a:pt x="1943" y="2280"/>
                    <a:pt x="1806" y="2812"/>
                    <a:pt x="1669" y="3344"/>
                  </a:cubicBezTo>
                  <a:cubicBezTo>
                    <a:pt x="1639" y="3481"/>
                    <a:pt x="1593" y="3618"/>
                    <a:pt x="1563" y="3770"/>
                  </a:cubicBezTo>
                  <a:cubicBezTo>
                    <a:pt x="1517" y="3876"/>
                    <a:pt x="1517" y="3952"/>
                    <a:pt x="1411" y="4013"/>
                  </a:cubicBezTo>
                  <a:cubicBezTo>
                    <a:pt x="1152" y="4134"/>
                    <a:pt x="879" y="4165"/>
                    <a:pt x="605" y="4195"/>
                  </a:cubicBezTo>
                  <a:cubicBezTo>
                    <a:pt x="529" y="4195"/>
                    <a:pt x="453" y="4226"/>
                    <a:pt x="377" y="4256"/>
                  </a:cubicBezTo>
                  <a:cubicBezTo>
                    <a:pt x="301" y="4317"/>
                    <a:pt x="286" y="4393"/>
                    <a:pt x="271" y="4484"/>
                  </a:cubicBezTo>
                  <a:cubicBezTo>
                    <a:pt x="180" y="4758"/>
                    <a:pt x="104" y="5016"/>
                    <a:pt x="28" y="5305"/>
                  </a:cubicBezTo>
                  <a:cubicBezTo>
                    <a:pt x="1" y="5386"/>
                    <a:pt x="59" y="5429"/>
                    <a:pt x="118" y="5429"/>
                  </a:cubicBezTo>
                  <a:cubicBezTo>
                    <a:pt x="158" y="5429"/>
                    <a:pt x="198" y="5409"/>
                    <a:pt x="210" y="5365"/>
                  </a:cubicBezTo>
                  <a:cubicBezTo>
                    <a:pt x="256" y="5229"/>
                    <a:pt x="301" y="5092"/>
                    <a:pt x="347" y="4955"/>
                  </a:cubicBezTo>
                  <a:lnTo>
                    <a:pt x="423" y="4742"/>
                  </a:lnTo>
                  <a:cubicBezTo>
                    <a:pt x="438" y="4682"/>
                    <a:pt x="438" y="4606"/>
                    <a:pt x="484" y="4560"/>
                  </a:cubicBezTo>
                  <a:cubicBezTo>
                    <a:pt x="560" y="4469"/>
                    <a:pt x="727" y="4484"/>
                    <a:pt x="833" y="4469"/>
                  </a:cubicBezTo>
                  <a:cubicBezTo>
                    <a:pt x="970" y="4454"/>
                    <a:pt x="1092" y="4438"/>
                    <a:pt x="1198" y="4393"/>
                  </a:cubicBezTo>
                  <a:cubicBezTo>
                    <a:pt x="1411" y="4332"/>
                    <a:pt x="1654" y="4286"/>
                    <a:pt x="1776" y="4074"/>
                  </a:cubicBezTo>
                  <a:cubicBezTo>
                    <a:pt x="1882" y="3861"/>
                    <a:pt x="1927" y="3572"/>
                    <a:pt x="2003" y="3344"/>
                  </a:cubicBezTo>
                  <a:cubicBezTo>
                    <a:pt x="2155" y="2812"/>
                    <a:pt x="2277" y="2265"/>
                    <a:pt x="2353" y="1718"/>
                  </a:cubicBezTo>
                  <a:cubicBezTo>
                    <a:pt x="2429" y="1186"/>
                    <a:pt x="2490" y="609"/>
                    <a:pt x="2353" y="77"/>
                  </a:cubicBezTo>
                  <a:cubicBezTo>
                    <a:pt x="2340" y="25"/>
                    <a:pt x="2302" y="1"/>
                    <a:pt x="2263" y="1"/>
                  </a:cubicBezTo>
                  <a:close/>
                </a:path>
              </a:pathLst>
            </a:custGeom>
            <a:solidFill>
              <a:srgbClr val="6D39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3" name="Google Shape;792;p47">
              <a:extLst>
                <a:ext uri="{FF2B5EF4-FFF2-40B4-BE49-F238E27FC236}">
                  <a16:creationId xmlns:a16="http://schemas.microsoft.com/office/drawing/2014/main" id="{00823F6E-1AB1-309A-532D-8300A3337C49}"/>
                </a:ext>
              </a:extLst>
            </p:cNvPr>
            <p:cNvSpPr/>
            <p:nvPr/>
          </p:nvSpPr>
          <p:spPr>
            <a:xfrm>
              <a:off x="793300" y="2503456"/>
              <a:ext cx="419000" cy="795895"/>
            </a:xfrm>
            <a:custGeom>
              <a:avLst/>
              <a:gdLst/>
              <a:ahLst/>
              <a:cxnLst/>
              <a:rect l="l" t="t" r="r" b="b"/>
              <a:pathLst>
                <a:path w="9225" h="17523" extrusionOk="0">
                  <a:moveTo>
                    <a:pt x="4027" y="1"/>
                  </a:moveTo>
                  <a:cubicBezTo>
                    <a:pt x="4027" y="1"/>
                    <a:pt x="593" y="5411"/>
                    <a:pt x="304" y="8040"/>
                  </a:cubicBezTo>
                  <a:cubicBezTo>
                    <a:pt x="0" y="10684"/>
                    <a:pt x="5608" y="17523"/>
                    <a:pt x="5608" y="17523"/>
                  </a:cubicBezTo>
                  <a:cubicBezTo>
                    <a:pt x="5608" y="17523"/>
                    <a:pt x="7507" y="16292"/>
                    <a:pt x="8860" y="15122"/>
                  </a:cubicBezTo>
                  <a:lnTo>
                    <a:pt x="6261" y="9468"/>
                  </a:lnTo>
                  <a:lnTo>
                    <a:pt x="9225" y="4545"/>
                  </a:lnTo>
                  <a:lnTo>
                    <a:pt x="4027" y="1"/>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4" name="Google Shape;793;p47">
              <a:extLst>
                <a:ext uri="{FF2B5EF4-FFF2-40B4-BE49-F238E27FC236}">
                  <a16:creationId xmlns:a16="http://schemas.microsoft.com/office/drawing/2014/main" id="{2AFA0878-9F34-0BDA-B5FC-FB271FE05F92}"/>
                </a:ext>
              </a:extLst>
            </p:cNvPr>
            <p:cNvSpPr/>
            <p:nvPr/>
          </p:nvSpPr>
          <p:spPr>
            <a:xfrm>
              <a:off x="2165508" y="1237669"/>
              <a:ext cx="1209353" cy="1215439"/>
            </a:xfrm>
            <a:custGeom>
              <a:avLst/>
              <a:gdLst/>
              <a:ahLst/>
              <a:cxnLst/>
              <a:rect l="l" t="t" r="r" b="b"/>
              <a:pathLst>
                <a:path w="26626" h="26760" extrusionOk="0">
                  <a:moveTo>
                    <a:pt x="9821" y="1"/>
                  </a:moveTo>
                  <a:cubicBezTo>
                    <a:pt x="5951" y="1"/>
                    <a:pt x="2578" y="2088"/>
                    <a:pt x="2128" y="4617"/>
                  </a:cubicBezTo>
                  <a:cubicBezTo>
                    <a:pt x="1748" y="6654"/>
                    <a:pt x="2569" y="7702"/>
                    <a:pt x="3025" y="8113"/>
                  </a:cubicBezTo>
                  <a:cubicBezTo>
                    <a:pt x="3025" y="8523"/>
                    <a:pt x="2995" y="8903"/>
                    <a:pt x="2979" y="9298"/>
                  </a:cubicBezTo>
                  <a:cubicBezTo>
                    <a:pt x="2949" y="10088"/>
                    <a:pt x="2873" y="10894"/>
                    <a:pt x="2721" y="11684"/>
                  </a:cubicBezTo>
                  <a:cubicBezTo>
                    <a:pt x="2569" y="12474"/>
                    <a:pt x="2341" y="13234"/>
                    <a:pt x="1992" y="13948"/>
                  </a:cubicBezTo>
                  <a:cubicBezTo>
                    <a:pt x="1672" y="14647"/>
                    <a:pt x="1201" y="15255"/>
                    <a:pt x="791" y="15924"/>
                  </a:cubicBezTo>
                  <a:cubicBezTo>
                    <a:pt x="366" y="16608"/>
                    <a:pt x="1" y="17383"/>
                    <a:pt x="31" y="18203"/>
                  </a:cubicBezTo>
                  <a:cubicBezTo>
                    <a:pt x="31" y="18264"/>
                    <a:pt x="77" y="18295"/>
                    <a:pt x="122" y="18295"/>
                  </a:cubicBezTo>
                  <a:cubicBezTo>
                    <a:pt x="168" y="18295"/>
                    <a:pt x="214" y="18264"/>
                    <a:pt x="214" y="18203"/>
                  </a:cubicBezTo>
                  <a:cubicBezTo>
                    <a:pt x="168" y="17428"/>
                    <a:pt x="533" y="16760"/>
                    <a:pt x="973" y="16137"/>
                  </a:cubicBezTo>
                  <a:cubicBezTo>
                    <a:pt x="1399" y="15483"/>
                    <a:pt x="1885" y="14875"/>
                    <a:pt x="2220" y="14191"/>
                  </a:cubicBezTo>
                  <a:cubicBezTo>
                    <a:pt x="2311" y="14024"/>
                    <a:pt x="2387" y="13842"/>
                    <a:pt x="2463" y="13660"/>
                  </a:cubicBezTo>
                  <a:lnTo>
                    <a:pt x="2463" y="13660"/>
                  </a:lnTo>
                  <a:cubicBezTo>
                    <a:pt x="2235" y="14374"/>
                    <a:pt x="1931" y="15027"/>
                    <a:pt x="1551" y="15590"/>
                  </a:cubicBezTo>
                  <a:cubicBezTo>
                    <a:pt x="75" y="17791"/>
                    <a:pt x="736" y="20140"/>
                    <a:pt x="1027" y="20140"/>
                  </a:cubicBezTo>
                  <a:cubicBezTo>
                    <a:pt x="1071" y="20140"/>
                    <a:pt x="1107" y="20085"/>
                    <a:pt x="1125" y="19966"/>
                  </a:cubicBezTo>
                  <a:cubicBezTo>
                    <a:pt x="1247" y="19085"/>
                    <a:pt x="2007" y="18507"/>
                    <a:pt x="2007" y="18507"/>
                  </a:cubicBezTo>
                  <a:lnTo>
                    <a:pt x="2007" y="18507"/>
                  </a:lnTo>
                  <a:cubicBezTo>
                    <a:pt x="1125" y="21000"/>
                    <a:pt x="2736" y="26759"/>
                    <a:pt x="2736" y="26759"/>
                  </a:cubicBezTo>
                  <a:cubicBezTo>
                    <a:pt x="2736" y="26759"/>
                    <a:pt x="21489" y="24951"/>
                    <a:pt x="23647" y="23735"/>
                  </a:cubicBezTo>
                  <a:cubicBezTo>
                    <a:pt x="25517" y="22686"/>
                    <a:pt x="24316" y="20012"/>
                    <a:pt x="24301" y="19480"/>
                  </a:cubicBezTo>
                  <a:cubicBezTo>
                    <a:pt x="24301" y="19417"/>
                    <a:pt x="24315" y="19383"/>
                    <a:pt x="24349" y="19383"/>
                  </a:cubicBezTo>
                  <a:cubicBezTo>
                    <a:pt x="24365" y="19383"/>
                    <a:pt x="24384" y="19390"/>
                    <a:pt x="24407" y="19404"/>
                  </a:cubicBezTo>
                  <a:cubicBezTo>
                    <a:pt x="24422" y="19419"/>
                    <a:pt x="24453" y="19419"/>
                    <a:pt x="24468" y="19434"/>
                  </a:cubicBezTo>
                  <a:cubicBezTo>
                    <a:pt x="25000" y="19784"/>
                    <a:pt x="25167" y="20620"/>
                    <a:pt x="25167" y="20620"/>
                  </a:cubicBezTo>
                  <a:cubicBezTo>
                    <a:pt x="25167" y="20620"/>
                    <a:pt x="25790" y="20422"/>
                    <a:pt x="26003" y="18902"/>
                  </a:cubicBezTo>
                  <a:cubicBezTo>
                    <a:pt x="26155" y="17687"/>
                    <a:pt x="24027" y="15483"/>
                    <a:pt x="22356" y="13614"/>
                  </a:cubicBezTo>
                  <a:lnTo>
                    <a:pt x="22356" y="13614"/>
                  </a:lnTo>
                  <a:lnTo>
                    <a:pt x="22675" y="13933"/>
                  </a:lnTo>
                  <a:cubicBezTo>
                    <a:pt x="23191" y="14404"/>
                    <a:pt x="23739" y="14845"/>
                    <a:pt x="24270" y="15270"/>
                  </a:cubicBezTo>
                  <a:cubicBezTo>
                    <a:pt x="24863" y="15772"/>
                    <a:pt x="25441" y="16319"/>
                    <a:pt x="25836" y="16988"/>
                  </a:cubicBezTo>
                  <a:cubicBezTo>
                    <a:pt x="26018" y="17307"/>
                    <a:pt x="26155" y="17656"/>
                    <a:pt x="26246" y="17991"/>
                  </a:cubicBezTo>
                  <a:cubicBezTo>
                    <a:pt x="26337" y="18371"/>
                    <a:pt x="26337" y="18735"/>
                    <a:pt x="26307" y="19115"/>
                  </a:cubicBezTo>
                  <a:cubicBezTo>
                    <a:pt x="26298" y="19166"/>
                    <a:pt x="26342" y="19198"/>
                    <a:pt x="26387" y="19198"/>
                  </a:cubicBezTo>
                  <a:cubicBezTo>
                    <a:pt x="26423" y="19198"/>
                    <a:pt x="26461" y="19178"/>
                    <a:pt x="26474" y="19130"/>
                  </a:cubicBezTo>
                  <a:cubicBezTo>
                    <a:pt x="26626" y="18477"/>
                    <a:pt x="26504" y="17763"/>
                    <a:pt x="26231" y="17185"/>
                  </a:cubicBezTo>
                  <a:cubicBezTo>
                    <a:pt x="25942" y="16532"/>
                    <a:pt x="25517" y="15985"/>
                    <a:pt x="25015" y="15514"/>
                  </a:cubicBezTo>
                  <a:cubicBezTo>
                    <a:pt x="24498" y="14997"/>
                    <a:pt x="23921" y="14556"/>
                    <a:pt x="23359" y="14100"/>
                  </a:cubicBezTo>
                  <a:cubicBezTo>
                    <a:pt x="22857" y="13660"/>
                    <a:pt x="22371" y="13173"/>
                    <a:pt x="21945" y="12641"/>
                  </a:cubicBezTo>
                  <a:cubicBezTo>
                    <a:pt x="20289" y="10529"/>
                    <a:pt x="19514" y="7885"/>
                    <a:pt x="18617" y="5408"/>
                  </a:cubicBezTo>
                  <a:cubicBezTo>
                    <a:pt x="18465" y="4952"/>
                    <a:pt x="18313" y="4496"/>
                    <a:pt x="18100" y="4055"/>
                  </a:cubicBezTo>
                  <a:cubicBezTo>
                    <a:pt x="17417" y="2323"/>
                    <a:pt x="16034" y="1198"/>
                    <a:pt x="13754" y="560"/>
                  </a:cubicBezTo>
                  <a:cubicBezTo>
                    <a:pt x="13602" y="514"/>
                    <a:pt x="13435" y="469"/>
                    <a:pt x="13253" y="423"/>
                  </a:cubicBezTo>
                  <a:cubicBezTo>
                    <a:pt x="12523" y="256"/>
                    <a:pt x="11687" y="119"/>
                    <a:pt x="10775" y="43"/>
                  </a:cubicBezTo>
                  <a:cubicBezTo>
                    <a:pt x="10455" y="14"/>
                    <a:pt x="10136" y="1"/>
                    <a:pt x="9821" y="1"/>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5" name="Google Shape;794;p47">
              <a:extLst>
                <a:ext uri="{FF2B5EF4-FFF2-40B4-BE49-F238E27FC236}">
                  <a16:creationId xmlns:a16="http://schemas.microsoft.com/office/drawing/2014/main" id="{8BB2B8A9-4B21-43B1-6D47-97B241B15B7E}"/>
                </a:ext>
              </a:extLst>
            </p:cNvPr>
            <p:cNvSpPr/>
            <p:nvPr/>
          </p:nvSpPr>
          <p:spPr>
            <a:xfrm>
              <a:off x="2286327" y="2270856"/>
              <a:ext cx="182270" cy="227827"/>
            </a:xfrm>
            <a:custGeom>
              <a:avLst/>
              <a:gdLst/>
              <a:ahLst/>
              <a:cxnLst/>
              <a:rect l="l" t="t" r="r" b="b"/>
              <a:pathLst>
                <a:path w="4013" h="5016" extrusionOk="0">
                  <a:moveTo>
                    <a:pt x="3404" y="0"/>
                  </a:moveTo>
                  <a:cubicBezTo>
                    <a:pt x="3404" y="0"/>
                    <a:pt x="1520" y="1155"/>
                    <a:pt x="0" y="4438"/>
                  </a:cubicBezTo>
                  <a:lnTo>
                    <a:pt x="4012" y="5015"/>
                  </a:lnTo>
                  <a:lnTo>
                    <a:pt x="3404" y="0"/>
                  </a:lnTo>
                  <a:close/>
                </a:path>
              </a:pathLst>
            </a:custGeom>
            <a:solidFill>
              <a:srgbClr val="54203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6" name="Google Shape;795;p47">
              <a:extLst>
                <a:ext uri="{FF2B5EF4-FFF2-40B4-BE49-F238E27FC236}">
                  <a16:creationId xmlns:a16="http://schemas.microsoft.com/office/drawing/2014/main" id="{75796635-7D52-4B22-9A69-27FC85007868}"/>
                </a:ext>
              </a:extLst>
            </p:cNvPr>
            <p:cNvSpPr/>
            <p:nvPr/>
          </p:nvSpPr>
          <p:spPr>
            <a:xfrm>
              <a:off x="2353277" y="2098303"/>
              <a:ext cx="1176242" cy="1694938"/>
            </a:xfrm>
            <a:custGeom>
              <a:avLst/>
              <a:gdLst/>
              <a:ahLst/>
              <a:cxnLst/>
              <a:rect l="l" t="t" r="r" b="b"/>
              <a:pathLst>
                <a:path w="25897" h="37317" extrusionOk="0">
                  <a:moveTo>
                    <a:pt x="10182" y="0"/>
                  </a:moveTo>
                  <a:lnTo>
                    <a:pt x="5608" y="1140"/>
                  </a:lnTo>
                  <a:cubicBezTo>
                    <a:pt x="5608" y="1140"/>
                    <a:pt x="5608" y="1140"/>
                    <a:pt x="5608" y="1140"/>
                  </a:cubicBezTo>
                  <a:cubicBezTo>
                    <a:pt x="5583" y="1140"/>
                    <a:pt x="2611" y="2906"/>
                    <a:pt x="1930" y="3799"/>
                  </a:cubicBezTo>
                  <a:cubicBezTo>
                    <a:pt x="1930" y="3799"/>
                    <a:pt x="1034" y="15622"/>
                    <a:pt x="517" y="22294"/>
                  </a:cubicBezTo>
                  <a:cubicBezTo>
                    <a:pt x="0" y="28981"/>
                    <a:pt x="274" y="36685"/>
                    <a:pt x="274" y="36685"/>
                  </a:cubicBezTo>
                  <a:cubicBezTo>
                    <a:pt x="274" y="36685"/>
                    <a:pt x="1015" y="37317"/>
                    <a:pt x="2127" y="37317"/>
                  </a:cubicBezTo>
                  <a:cubicBezTo>
                    <a:pt x="2912" y="37317"/>
                    <a:pt x="3883" y="37002"/>
                    <a:pt x="4909" y="35926"/>
                  </a:cubicBezTo>
                  <a:cubicBezTo>
                    <a:pt x="4909" y="35926"/>
                    <a:pt x="5328" y="36763"/>
                    <a:pt x="6700" y="36763"/>
                  </a:cubicBezTo>
                  <a:cubicBezTo>
                    <a:pt x="6736" y="36763"/>
                    <a:pt x="6772" y="36763"/>
                    <a:pt x="6809" y="36761"/>
                  </a:cubicBezTo>
                  <a:cubicBezTo>
                    <a:pt x="8268" y="36701"/>
                    <a:pt x="8891" y="35667"/>
                    <a:pt x="8891" y="35667"/>
                  </a:cubicBezTo>
                  <a:cubicBezTo>
                    <a:pt x="8891" y="35667"/>
                    <a:pt x="10410" y="36625"/>
                    <a:pt x="11763" y="36625"/>
                  </a:cubicBezTo>
                  <a:cubicBezTo>
                    <a:pt x="13100" y="36625"/>
                    <a:pt x="13799" y="35105"/>
                    <a:pt x="13799" y="35105"/>
                  </a:cubicBezTo>
                  <a:cubicBezTo>
                    <a:pt x="13799" y="35105"/>
                    <a:pt x="14829" y="36323"/>
                    <a:pt x="16363" y="36323"/>
                  </a:cubicBezTo>
                  <a:cubicBezTo>
                    <a:pt x="16400" y="36323"/>
                    <a:pt x="16437" y="36322"/>
                    <a:pt x="16474" y="36321"/>
                  </a:cubicBezTo>
                  <a:cubicBezTo>
                    <a:pt x="18070" y="36260"/>
                    <a:pt x="18647" y="34801"/>
                    <a:pt x="18647" y="34801"/>
                  </a:cubicBezTo>
                  <a:cubicBezTo>
                    <a:pt x="18647" y="34801"/>
                    <a:pt x="19371" y="35525"/>
                    <a:pt x="20457" y="35525"/>
                  </a:cubicBezTo>
                  <a:cubicBezTo>
                    <a:pt x="20569" y="35525"/>
                    <a:pt x="20685" y="35517"/>
                    <a:pt x="20805" y="35500"/>
                  </a:cubicBezTo>
                  <a:cubicBezTo>
                    <a:pt x="22082" y="35302"/>
                    <a:pt x="22401" y="34163"/>
                    <a:pt x="22401" y="34163"/>
                  </a:cubicBezTo>
                  <a:cubicBezTo>
                    <a:pt x="22401" y="34163"/>
                    <a:pt x="23335" y="34493"/>
                    <a:pt x="24167" y="34493"/>
                  </a:cubicBezTo>
                  <a:cubicBezTo>
                    <a:pt x="24375" y="34493"/>
                    <a:pt x="24577" y="34473"/>
                    <a:pt x="24756" y="34421"/>
                  </a:cubicBezTo>
                  <a:cubicBezTo>
                    <a:pt x="25653" y="34163"/>
                    <a:pt x="25896" y="33008"/>
                    <a:pt x="25896" y="33008"/>
                  </a:cubicBezTo>
                  <a:cubicBezTo>
                    <a:pt x="25896" y="33008"/>
                    <a:pt x="15851" y="2356"/>
                    <a:pt x="15273" y="1778"/>
                  </a:cubicBezTo>
                  <a:cubicBezTo>
                    <a:pt x="14711" y="1216"/>
                    <a:pt x="10182" y="0"/>
                    <a:pt x="10182" y="0"/>
                  </a:cubicBezTo>
                  <a:close/>
                </a:path>
              </a:pathLst>
            </a:custGeom>
            <a:solidFill>
              <a:srgbClr val="E8702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7" name="Google Shape;796;p47">
              <a:extLst>
                <a:ext uri="{FF2B5EF4-FFF2-40B4-BE49-F238E27FC236}">
                  <a16:creationId xmlns:a16="http://schemas.microsoft.com/office/drawing/2014/main" id="{30153DFA-A974-6BAE-8E53-E2FC8E187A6E}"/>
                </a:ext>
              </a:extLst>
            </p:cNvPr>
            <p:cNvSpPr/>
            <p:nvPr/>
          </p:nvSpPr>
          <p:spPr>
            <a:xfrm>
              <a:off x="2601775" y="2176381"/>
              <a:ext cx="158107" cy="195215"/>
            </a:xfrm>
            <a:custGeom>
              <a:avLst/>
              <a:gdLst/>
              <a:ahLst/>
              <a:cxnLst/>
              <a:rect l="l" t="t" r="r" b="b"/>
              <a:pathLst>
                <a:path w="3481" h="4298" extrusionOk="0">
                  <a:moveTo>
                    <a:pt x="1794" y="576"/>
                  </a:moveTo>
                  <a:lnTo>
                    <a:pt x="1794" y="576"/>
                  </a:lnTo>
                  <a:cubicBezTo>
                    <a:pt x="2006" y="895"/>
                    <a:pt x="2204" y="1260"/>
                    <a:pt x="2401" y="1609"/>
                  </a:cubicBezTo>
                  <a:cubicBezTo>
                    <a:pt x="2660" y="2080"/>
                    <a:pt x="2964" y="2597"/>
                    <a:pt x="3085" y="3129"/>
                  </a:cubicBezTo>
                  <a:cubicBezTo>
                    <a:pt x="3146" y="3296"/>
                    <a:pt x="3192" y="3661"/>
                    <a:pt x="3025" y="3828"/>
                  </a:cubicBezTo>
                  <a:cubicBezTo>
                    <a:pt x="2987" y="3865"/>
                    <a:pt x="2949" y="3881"/>
                    <a:pt x="2912" y="3881"/>
                  </a:cubicBezTo>
                  <a:cubicBezTo>
                    <a:pt x="2736" y="3881"/>
                    <a:pt x="2570" y="3533"/>
                    <a:pt x="2508" y="3433"/>
                  </a:cubicBezTo>
                  <a:cubicBezTo>
                    <a:pt x="2265" y="2946"/>
                    <a:pt x="2113" y="2460"/>
                    <a:pt x="2006" y="1943"/>
                  </a:cubicBezTo>
                  <a:cubicBezTo>
                    <a:pt x="1900" y="1488"/>
                    <a:pt x="1854" y="1032"/>
                    <a:pt x="1794" y="576"/>
                  </a:cubicBezTo>
                  <a:close/>
                  <a:moveTo>
                    <a:pt x="1505" y="287"/>
                  </a:moveTo>
                  <a:lnTo>
                    <a:pt x="1505" y="317"/>
                  </a:lnTo>
                  <a:cubicBezTo>
                    <a:pt x="1474" y="1351"/>
                    <a:pt x="1277" y="2339"/>
                    <a:pt x="897" y="3296"/>
                  </a:cubicBezTo>
                  <a:cubicBezTo>
                    <a:pt x="836" y="3433"/>
                    <a:pt x="775" y="3554"/>
                    <a:pt x="730" y="3676"/>
                  </a:cubicBezTo>
                  <a:cubicBezTo>
                    <a:pt x="669" y="3782"/>
                    <a:pt x="608" y="3934"/>
                    <a:pt x="517" y="4010"/>
                  </a:cubicBezTo>
                  <a:cubicBezTo>
                    <a:pt x="490" y="4035"/>
                    <a:pt x="464" y="4045"/>
                    <a:pt x="441" y="4045"/>
                  </a:cubicBezTo>
                  <a:cubicBezTo>
                    <a:pt x="347" y="4045"/>
                    <a:pt x="286" y="3880"/>
                    <a:pt x="274" y="3782"/>
                  </a:cubicBezTo>
                  <a:cubicBezTo>
                    <a:pt x="228" y="3661"/>
                    <a:pt x="243" y="3524"/>
                    <a:pt x="274" y="3387"/>
                  </a:cubicBezTo>
                  <a:cubicBezTo>
                    <a:pt x="350" y="2871"/>
                    <a:pt x="578" y="2369"/>
                    <a:pt x="760" y="1883"/>
                  </a:cubicBezTo>
                  <a:cubicBezTo>
                    <a:pt x="988" y="1336"/>
                    <a:pt x="1246" y="819"/>
                    <a:pt x="1505" y="287"/>
                  </a:cubicBezTo>
                  <a:close/>
                  <a:moveTo>
                    <a:pt x="1635" y="0"/>
                  </a:moveTo>
                  <a:cubicBezTo>
                    <a:pt x="1599" y="0"/>
                    <a:pt x="1565" y="15"/>
                    <a:pt x="1550" y="44"/>
                  </a:cubicBezTo>
                  <a:lnTo>
                    <a:pt x="1520" y="44"/>
                  </a:lnTo>
                  <a:cubicBezTo>
                    <a:pt x="1510" y="39"/>
                    <a:pt x="1496" y="35"/>
                    <a:pt x="1482" y="35"/>
                  </a:cubicBezTo>
                  <a:cubicBezTo>
                    <a:pt x="1454" y="35"/>
                    <a:pt x="1424" y="49"/>
                    <a:pt x="1414" y="89"/>
                  </a:cubicBezTo>
                  <a:cubicBezTo>
                    <a:pt x="1064" y="621"/>
                    <a:pt x="775" y="1199"/>
                    <a:pt x="532" y="1807"/>
                  </a:cubicBezTo>
                  <a:cubicBezTo>
                    <a:pt x="395" y="2111"/>
                    <a:pt x="289" y="2415"/>
                    <a:pt x="198" y="2719"/>
                  </a:cubicBezTo>
                  <a:cubicBezTo>
                    <a:pt x="91" y="2992"/>
                    <a:pt x="0" y="3281"/>
                    <a:pt x="0" y="3554"/>
                  </a:cubicBezTo>
                  <a:cubicBezTo>
                    <a:pt x="0" y="3782"/>
                    <a:pt x="61" y="4086"/>
                    <a:pt x="274" y="4238"/>
                  </a:cubicBezTo>
                  <a:cubicBezTo>
                    <a:pt x="336" y="4280"/>
                    <a:pt x="396" y="4298"/>
                    <a:pt x="453" y="4298"/>
                  </a:cubicBezTo>
                  <a:cubicBezTo>
                    <a:pt x="604" y="4298"/>
                    <a:pt x="733" y="4173"/>
                    <a:pt x="821" y="4041"/>
                  </a:cubicBezTo>
                  <a:cubicBezTo>
                    <a:pt x="1140" y="3478"/>
                    <a:pt x="1353" y="2855"/>
                    <a:pt x="1505" y="2247"/>
                  </a:cubicBezTo>
                  <a:cubicBezTo>
                    <a:pt x="1581" y="1989"/>
                    <a:pt x="1611" y="1716"/>
                    <a:pt x="1672" y="1457"/>
                  </a:cubicBezTo>
                  <a:cubicBezTo>
                    <a:pt x="1809" y="2232"/>
                    <a:pt x="1991" y="2992"/>
                    <a:pt x="2401" y="3676"/>
                  </a:cubicBezTo>
                  <a:cubicBezTo>
                    <a:pt x="2508" y="3858"/>
                    <a:pt x="2675" y="4086"/>
                    <a:pt x="2933" y="4117"/>
                  </a:cubicBezTo>
                  <a:cubicBezTo>
                    <a:pt x="3161" y="4117"/>
                    <a:pt x="3313" y="3919"/>
                    <a:pt x="3359" y="3691"/>
                  </a:cubicBezTo>
                  <a:cubicBezTo>
                    <a:pt x="3480" y="3098"/>
                    <a:pt x="3146" y="2491"/>
                    <a:pt x="2873" y="1989"/>
                  </a:cubicBezTo>
                  <a:cubicBezTo>
                    <a:pt x="2538" y="1320"/>
                    <a:pt x="2128" y="697"/>
                    <a:pt x="1733" y="59"/>
                  </a:cubicBezTo>
                  <a:cubicBezTo>
                    <a:pt x="1717" y="19"/>
                    <a:pt x="1675" y="0"/>
                    <a:pt x="1635" y="0"/>
                  </a:cubicBezTo>
                  <a:close/>
                </a:path>
              </a:pathLst>
            </a:custGeom>
            <a:solidFill>
              <a:srgbClr val="FFC13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8" name="Google Shape;797;p47">
              <a:extLst>
                <a:ext uri="{FF2B5EF4-FFF2-40B4-BE49-F238E27FC236}">
                  <a16:creationId xmlns:a16="http://schemas.microsoft.com/office/drawing/2014/main" id="{4B2D623F-ABB1-0BA9-F6EF-277792A0DFE8}"/>
                </a:ext>
              </a:extLst>
            </p:cNvPr>
            <p:cNvSpPr/>
            <p:nvPr/>
          </p:nvSpPr>
          <p:spPr>
            <a:xfrm>
              <a:off x="2468555" y="2092080"/>
              <a:ext cx="454927" cy="184814"/>
            </a:xfrm>
            <a:custGeom>
              <a:avLst/>
              <a:gdLst/>
              <a:ahLst/>
              <a:cxnLst/>
              <a:rect l="l" t="t" r="r" b="b"/>
              <a:pathLst>
                <a:path w="10016" h="4069" extrusionOk="0">
                  <a:moveTo>
                    <a:pt x="7188" y="0"/>
                  </a:moveTo>
                  <a:cubicBezTo>
                    <a:pt x="6170" y="0"/>
                    <a:pt x="2964" y="426"/>
                    <a:pt x="319" y="3055"/>
                  </a:cubicBezTo>
                  <a:cubicBezTo>
                    <a:pt x="319" y="3055"/>
                    <a:pt x="0" y="3784"/>
                    <a:pt x="867" y="4027"/>
                  </a:cubicBezTo>
                  <a:cubicBezTo>
                    <a:pt x="964" y="4055"/>
                    <a:pt x="1066" y="4068"/>
                    <a:pt x="1170" y="4068"/>
                  </a:cubicBezTo>
                  <a:cubicBezTo>
                    <a:pt x="2546" y="4068"/>
                    <a:pt x="4423" y="1824"/>
                    <a:pt x="4423" y="1824"/>
                  </a:cubicBezTo>
                  <a:cubicBezTo>
                    <a:pt x="4423" y="1824"/>
                    <a:pt x="5777" y="3178"/>
                    <a:pt x="7196" y="3178"/>
                  </a:cubicBezTo>
                  <a:cubicBezTo>
                    <a:pt x="7556" y="3178"/>
                    <a:pt x="7920" y="3091"/>
                    <a:pt x="8267" y="2872"/>
                  </a:cubicBezTo>
                  <a:cubicBezTo>
                    <a:pt x="10015" y="1809"/>
                    <a:pt x="9787" y="730"/>
                    <a:pt x="9787" y="730"/>
                  </a:cubicBezTo>
                  <a:cubicBezTo>
                    <a:pt x="9787" y="730"/>
                    <a:pt x="8222" y="0"/>
                    <a:pt x="7188"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09" name="Google Shape;798;p47">
              <a:extLst>
                <a:ext uri="{FF2B5EF4-FFF2-40B4-BE49-F238E27FC236}">
                  <a16:creationId xmlns:a16="http://schemas.microsoft.com/office/drawing/2014/main" id="{42B84A70-1816-E51B-7DB8-5F7165F8A202}"/>
                </a:ext>
              </a:extLst>
            </p:cNvPr>
            <p:cNvSpPr/>
            <p:nvPr/>
          </p:nvSpPr>
          <p:spPr>
            <a:xfrm>
              <a:off x="2986262" y="2177562"/>
              <a:ext cx="416229" cy="506796"/>
            </a:xfrm>
            <a:custGeom>
              <a:avLst/>
              <a:gdLst/>
              <a:ahLst/>
              <a:cxnLst/>
              <a:rect l="l" t="t" r="r" b="b"/>
              <a:pathLst>
                <a:path w="9164" h="11158" extrusionOk="0">
                  <a:moveTo>
                    <a:pt x="1478" y="0"/>
                  </a:moveTo>
                  <a:cubicBezTo>
                    <a:pt x="1427" y="0"/>
                    <a:pt x="1380" y="6"/>
                    <a:pt x="1337" y="18"/>
                  </a:cubicBezTo>
                  <a:cubicBezTo>
                    <a:pt x="0" y="398"/>
                    <a:pt x="836" y="7388"/>
                    <a:pt x="4650" y="11157"/>
                  </a:cubicBezTo>
                  <a:cubicBezTo>
                    <a:pt x="4650" y="11157"/>
                    <a:pt x="7629" y="10124"/>
                    <a:pt x="9164" y="5550"/>
                  </a:cubicBezTo>
                  <a:cubicBezTo>
                    <a:pt x="9164" y="5550"/>
                    <a:pt x="3087" y="0"/>
                    <a:pt x="1478" y="0"/>
                  </a:cubicBezTo>
                  <a:close/>
                </a:path>
              </a:pathLst>
            </a:custGeom>
            <a:solidFill>
              <a:srgbClr val="54203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0" name="Google Shape;799;p47">
              <a:extLst>
                <a:ext uri="{FF2B5EF4-FFF2-40B4-BE49-F238E27FC236}">
                  <a16:creationId xmlns:a16="http://schemas.microsoft.com/office/drawing/2014/main" id="{6109B95E-535B-4369-8AA6-86973275F648}"/>
                </a:ext>
              </a:extLst>
            </p:cNvPr>
            <p:cNvSpPr/>
            <p:nvPr/>
          </p:nvSpPr>
          <p:spPr>
            <a:xfrm>
              <a:off x="1017633" y="3123996"/>
              <a:ext cx="243678" cy="196078"/>
            </a:xfrm>
            <a:custGeom>
              <a:avLst/>
              <a:gdLst/>
              <a:ahLst/>
              <a:cxnLst/>
              <a:rect l="l" t="t" r="r" b="b"/>
              <a:pathLst>
                <a:path w="5365" h="4317" extrusionOk="0">
                  <a:moveTo>
                    <a:pt x="5091" y="1"/>
                  </a:moveTo>
                  <a:cubicBezTo>
                    <a:pt x="4772" y="320"/>
                    <a:pt x="4468" y="639"/>
                    <a:pt x="4134" y="958"/>
                  </a:cubicBezTo>
                  <a:cubicBezTo>
                    <a:pt x="3237" y="1763"/>
                    <a:pt x="2310" y="2523"/>
                    <a:pt x="1322" y="3207"/>
                  </a:cubicBezTo>
                  <a:cubicBezTo>
                    <a:pt x="942" y="3481"/>
                    <a:pt x="562" y="3739"/>
                    <a:pt x="152" y="4013"/>
                  </a:cubicBezTo>
                  <a:lnTo>
                    <a:pt x="0" y="4317"/>
                  </a:lnTo>
                  <a:cubicBezTo>
                    <a:pt x="441" y="4058"/>
                    <a:pt x="882" y="3815"/>
                    <a:pt x="1292" y="3526"/>
                  </a:cubicBezTo>
                  <a:cubicBezTo>
                    <a:pt x="1793" y="3207"/>
                    <a:pt x="2264" y="2842"/>
                    <a:pt x="2736" y="2463"/>
                  </a:cubicBezTo>
                  <a:cubicBezTo>
                    <a:pt x="3678" y="1748"/>
                    <a:pt x="4544" y="943"/>
                    <a:pt x="5365" y="107"/>
                  </a:cubicBezTo>
                  <a:cubicBezTo>
                    <a:pt x="5273" y="92"/>
                    <a:pt x="5197" y="61"/>
                    <a:pt x="5091" y="1"/>
                  </a:cubicBezTo>
                  <a:close/>
                </a:path>
              </a:pathLst>
            </a:custGeom>
            <a:solidFill>
              <a:srgbClr val="6D39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1" name="Google Shape;800;p47">
              <a:extLst>
                <a:ext uri="{FF2B5EF4-FFF2-40B4-BE49-F238E27FC236}">
                  <a16:creationId xmlns:a16="http://schemas.microsoft.com/office/drawing/2014/main" id="{0039A546-852A-181A-ECCB-025A5F592079}"/>
                </a:ext>
              </a:extLst>
            </p:cNvPr>
            <p:cNvSpPr/>
            <p:nvPr/>
          </p:nvSpPr>
          <p:spPr>
            <a:xfrm>
              <a:off x="864384" y="1944735"/>
              <a:ext cx="1588973" cy="1294061"/>
            </a:xfrm>
            <a:custGeom>
              <a:avLst/>
              <a:gdLst/>
              <a:ahLst/>
              <a:cxnLst/>
              <a:rect l="l" t="t" r="r" b="b"/>
              <a:pathLst>
                <a:path w="34984" h="28491" extrusionOk="0">
                  <a:moveTo>
                    <a:pt x="16243" y="1"/>
                  </a:moveTo>
                  <a:cubicBezTo>
                    <a:pt x="15991" y="1"/>
                    <a:pt x="15609" y="156"/>
                    <a:pt x="15289" y="934"/>
                  </a:cubicBezTo>
                  <a:cubicBezTo>
                    <a:pt x="15289" y="934"/>
                    <a:pt x="15228" y="934"/>
                    <a:pt x="15137" y="965"/>
                  </a:cubicBezTo>
                  <a:cubicBezTo>
                    <a:pt x="15061" y="980"/>
                    <a:pt x="14985" y="1026"/>
                    <a:pt x="14893" y="1041"/>
                  </a:cubicBezTo>
                  <a:cubicBezTo>
                    <a:pt x="14164" y="1269"/>
                    <a:pt x="12538" y="1785"/>
                    <a:pt x="10805" y="2500"/>
                  </a:cubicBezTo>
                  <a:cubicBezTo>
                    <a:pt x="10729" y="2545"/>
                    <a:pt x="10638" y="2576"/>
                    <a:pt x="10562" y="2621"/>
                  </a:cubicBezTo>
                  <a:cubicBezTo>
                    <a:pt x="9423" y="3107"/>
                    <a:pt x="8268" y="3685"/>
                    <a:pt x="7295" y="4323"/>
                  </a:cubicBezTo>
                  <a:cubicBezTo>
                    <a:pt x="4240" y="6329"/>
                    <a:pt x="0" y="10964"/>
                    <a:pt x="0" y="10964"/>
                  </a:cubicBezTo>
                  <a:cubicBezTo>
                    <a:pt x="0" y="10964"/>
                    <a:pt x="2006" y="15523"/>
                    <a:pt x="7781" y="17453"/>
                  </a:cubicBezTo>
                  <a:cubicBezTo>
                    <a:pt x="7888" y="17484"/>
                    <a:pt x="7994" y="17529"/>
                    <a:pt x="8116" y="17575"/>
                  </a:cubicBezTo>
                  <a:cubicBezTo>
                    <a:pt x="8146" y="17590"/>
                    <a:pt x="8161" y="17605"/>
                    <a:pt x="8207" y="17605"/>
                  </a:cubicBezTo>
                  <a:lnTo>
                    <a:pt x="6307" y="24429"/>
                  </a:lnTo>
                  <a:cubicBezTo>
                    <a:pt x="6307" y="24429"/>
                    <a:pt x="8511" y="27240"/>
                    <a:pt x="17279" y="28182"/>
                  </a:cubicBezTo>
                  <a:cubicBezTo>
                    <a:pt x="19321" y="28405"/>
                    <a:pt x="21009" y="28490"/>
                    <a:pt x="22398" y="28490"/>
                  </a:cubicBezTo>
                  <a:cubicBezTo>
                    <a:pt x="26981" y="28490"/>
                    <a:pt x="28297" y="27559"/>
                    <a:pt x="28297" y="27559"/>
                  </a:cubicBezTo>
                  <a:lnTo>
                    <a:pt x="28054" y="18152"/>
                  </a:lnTo>
                  <a:cubicBezTo>
                    <a:pt x="28054" y="18152"/>
                    <a:pt x="33008" y="16785"/>
                    <a:pt x="34984" y="11572"/>
                  </a:cubicBezTo>
                  <a:cubicBezTo>
                    <a:pt x="34984" y="11572"/>
                    <a:pt x="31701" y="5873"/>
                    <a:pt x="27188" y="3092"/>
                  </a:cubicBezTo>
                  <a:lnTo>
                    <a:pt x="26778" y="2864"/>
                  </a:lnTo>
                  <a:cubicBezTo>
                    <a:pt x="26626" y="2788"/>
                    <a:pt x="26458" y="2697"/>
                    <a:pt x="26306" y="2621"/>
                  </a:cubicBezTo>
                  <a:lnTo>
                    <a:pt x="22598" y="1132"/>
                  </a:lnTo>
                  <a:lnTo>
                    <a:pt x="22294" y="1010"/>
                  </a:lnTo>
                  <a:lnTo>
                    <a:pt x="22264" y="980"/>
                  </a:lnTo>
                  <a:cubicBezTo>
                    <a:pt x="22264" y="980"/>
                    <a:pt x="22066" y="418"/>
                    <a:pt x="21443" y="174"/>
                  </a:cubicBezTo>
                  <a:lnTo>
                    <a:pt x="16520" y="68"/>
                  </a:lnTo>
                  <a:cubicBezTo>
                    <a:pt x="16520" y="68"/>
                    <a:pt x="16409" y="1"/>
                    <a:pt x="16243" y="1"/>
                  </a:cubicBezTo>
                  <a:close/>
                </a:path>
              </a:pathLst>
            </a:custGeom>
            <a:solidFill>
              <a:srgbClr val="FFC13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2" name="Google Shape;801;p47">
              <a:extLst>
                <a:ext uri="{FF2B5EF4-FFF2-40B4-BE49-F238E27FC236}">
                  <a16:creationId xmlns:a16="http://schemas.microsoft.com/office/drawing/2014/main" id="{259D4AAB-5242-38F6-E06E-F87E88263EE5}"/>
                </a:ext>
              </a:extLst>
            </p:cNvPr>
            <p:cNvSpPr/>
            <p:nvPr/>
          </p:nvSpPr>
          <p:spPr>
            <a:xfrm>
              <a:off x="1542198" y="1989202"/>
              <a:ext cx="350007" cy="114549"/>
            </a:xfrm>
            <a:custGeom>
              <a:avLst/>
              <a:gdLst/>
              <a:ahLst/>
              <a:cxnLst/>
              <a:rect l="l" t="t" r="r" b="b"/>
              <a:pathLst>
                <a:path w="7706" h="2522" extrusionOk="0">
                  <a:moveTo>
                    <a:pt x="259" y="1"/>
                  </a:moveTo>
                  <a:cubicBezTo>
                    <a:pt x="183" y="31"/>
                    <a:pt x="107" y="62"/>
                    <a:pt x="1" y="77"/>
                  </a:cubicBezTo>
                  <a:cubicBezTo>
                    <a:pt x="214" y="563"/>
                    <a:pt x="457" y="989"/>
                    <a:pt x="821" y="1353"/>
                  </a:cubicBezTo>
                  <a:cubicBezTo>
                    <a:pt x="1414" y="1946"/>
                    <a:pt x="2250" y="2280"/>
                    <a:pt x="3040" y="2432"/>
                  </a:cubicBezTo>
                  <a:cubicBezTo>
                    <a:pt x="3347" y="2491"/>
                    <a:pt x="3658" y="2521"/>
                    <a:pt x="3966" y="2521"/>
                  </a:cubicBezTo>
                  <a:cubicBezTo>
                    <a:pt x="5244" y="2521"/>
                    <a:pt x="6481" y="2008"/>
                    <a:pt x="7265" y="943"/>
                  </a:cubicBezTo>
                  <a:cubicBezTo>
                    <a:pt x="7432" y="685"/>
                    <a:pt x="7584" y="442"/>
                    <a:pt x="7706" y="153"/>
                  </a:cubicBezTo>
                  <a:lnTo>
                    <a:pt x="7402" y="31"/>
                  </a:lnTo>
                  <a:cubicBezTo>
                    <a:pt x="7341" y="198"/>
                    <a:pt x="7250" y="381"/>
                    <a:pt x="7128" y="563"/>
                  </a:cubicBezTo>
                  <a:cubicBezTo>
                    <a:pt x="6764" y="1141"/>
                    <a:pt x="6216" y="1627"/>
                    <a:pt x="5593" y="1885"/>
                  </a:cubicBezTo>
                  <a:cubicBezTo>
                    <a:pt x="5091" y="2104"/>
                    <a:pt x="4534" y="2204"/>
                    <a:pt x="3979" y="2204"/>
                  </a:cubicBezTo>
                  <a:cubicBezTo>
                    <a:pt x="3761" y="2204"/>
                    <a:pt x="3543" y="2189"/>
                    <a:pt x="3329" y="2159"/>
                  </a:cubicBezTo>
                  <a:cubicBezTo>
                    <a:pt x="2584" y="2037"/>
                    <a:pt x="1794" y="1749"/>
                    <a:pt x="1201" y="1262"/>
                  </a:cubicBezTo>
                  <a:cubicBezTo>
                    <a:pt x="791" y="913"/>
                    <a:pt x="502" y="487"/>
                    <a:pt x="259" y="1"/>
                  </a:cubicBezTo>
                  <a:close/>
                </a:path>
              </a:pathLst>
            </a:custGeom>
            <a:solidFill>
              <a:srgbClr val="DFC3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3" name="Google Shape;802;p47">
              <a:extLst>
                <a:ext uri="{FF2B5EF4-FFF2-40B4-BE49-F238E27FC236}">
                  <a16:creationId xmlns:a16="http://schemas.microsoft.com/office/drawing/2014/main" id="{9CD6503A-A805-A1E2-9BE3-1CAFF260828D}"/>
                </a:ext>
              </a:extLst>
            </p:cNvPr>
            <p:cNvSpPr/>
            <p:nvPr/>
          </p:nvSpPr>
          <p:spPr>
            <a:xfrm>
              <a:off x="1614008" y="1811833"/>
              <a:ext cx="220242" cy="208932"/>
            </a:xfrm>
            <a:custGeom>
              <a:avLst/>
              <a:gdLst/>
              <a:ahLst/>
              <a:cxnLst/>
              <a:rect l="l" t="t" r="r" b="b"/>
              <a:pathLst>
                <a:path w="4849" h="4600" extrusionOk="0">
                  <a:moveTo>
                    <a:pt x="578" y="0"/>
                  </a:moveTo>
                  <a:lnTo>
                    <a:pt x="289" y="1778"/>
                  </a:lnTo>
                  <a:lnTo>
                    <a:pt x="0" y="3496"/>
                  </a:lnTo>
                  <a:cubicBezTo>
                    <a:pt x="0" y="3496"/>
                    <a:pt x="517" y="4392"/>
                    <a:pt x="2295" y="4575"/>
                  </a:cubicBezTo>
                  <a:cubicBezTo>
                    <a:pt x="2452" y="4592"/>
                    <a:pt x="2600" y="4600"/>
                    <a:pt x="2741" y="4600"/>
                  </a:cubicBezTo>
                  <a:cubicBezTo>
                    <a:pt x="4215" y="4600"/>
                    <a:pt x="4848" y="3739"/>
                    <a:pt x="4848" y="3739"/>
                  </a:cubicBezTo>
                  <a:lnTo>
                    <a:pt x="4803" y="2341"/>
                  </a:lnTo>
                  <a:lnTo>
                    <a:pt x="4772" y="183"/>
                  </a:lnTo>
                  <a:lnTo>
                    <a:pt x="578" y="0"/>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4" name="Google Shape;803;p47">
              <a:extLst>
                <a:ext uri="{FF2B5EF4-FFF2-40B4-BE49-F238E27FC236}">
                  <a16:creationId xmlns:a16="http://schemas.microsoft.com/office/drawing/2014/main" id="{92992E42-2656-68B8-2C9E-2690D8516EDC}"/>
                </a:ext>
              </a:extLst>
            </p:cNvPr>
            <p:cNvSpPr/>
            <p:nvPr/>
          </p:nvSpPr>
          <p:spPr>
            <a:xfrm>
              <a:off x="1627135" y="1811833"/>
              <a:ext cx="205026" cy="122361"/>
            </a:xfrm>
            <a:custGeom>
              <a:avLst/>
              <a:gdLst/>
              <a:ahLst/>
              <a:cxnLst/>
              <a:rect l="l" t="t" r="r" b="b"/>
              <a:pathLst>
                <a:path w="4514" h="2694" extrusionOk="0">
                  <a:moveTo>
                    <a:pt x="289" y="0"/>
                  </a:moveTo>
                  <a:lnTo>
                    <a:pt x="0" y="1778"/>
                  </a:lnTo>
                  <a:cubicBezTo>
                    <a:pt x="595" y="2139"/>
                    <a:pt x="1695" y="2694"/>
                    <a:pt x="2910" y="2694"/>
                  </a:cubicBezTo>
                  <a:cubicBezTo>
                    <a:pt x="3433" y="2694"/>
                    <a:pt x="3978" y="2591"/>
                    <a:pt x="4514" y="2325"/>
                  </a:cubicBezTo>
                  <a:lnTo>
                    <a:pt x="4483" y="183"/>
                  </a:lnTo>
                  <a:lnTo>
                    <a:pt x="289" y="0"/>
                  </a:ln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5" name="Google Shape;804;p47">
              <a:extLst>
                <a:ext uri="{FF2B5EF4-FFF2-40B4-BE49-F238E27FC236}">
                  <a16:creationId xmlns:a16="http://schemas.microsoft.com/office/drawing/2014/main" id="{C19B30F3-D1CD-C1ED-01EF-E4FFD72250D5}"/>
                </a:ext>
              </a:extLst>
            </p:cNvPr>
            <p:cNvSpPr/>
            <p:nvPr/>
          </p:nvSpPr>
          <p:spPr>
            <a:xfrm>
              <a:off x="2585877" y="1953319"/>
              <a:ext cx="215427" cy="219651"/>
            </a:xfrm>
            <a:custGeom>
              <a:avLst/>
              <a:gdLst/>
              <a:ahLst/>
              <a:cxnLst/>
              <a:rect l="l" t="t" r="r" b="b"/>
              <a:pathLst>
                <a:path w="4743" h="4836" extrusionOk="0">
                  <a:moveTo>
                    <a:pt x="3876" y="1"/>
                  </a:moveTo>
                  <a:lnTo>
                    <a:pt x="1" y="1399"/>
                  </a:lnTo>
                  <a:lnTo>
                    <a:pt x="229" y="2751"/>
                  </a:lnTo>
                  <a:lnTo>
                    <a:pt x="457" y="4058"/>
                  </a:lnTo>
                  <a:cubicBezTo>
                    <a:pt x="472" y="4256"/>
                    <a:pt x="609" y="4438"/>
                    <a:pt x="776" y="4545"/>
                  </a:cubicBezTo>
                  <a:cubicBezTo>
                    <a:pt x="1018" y="4685"/>
                    <a:pt x="1410" y="4836"/>
                    <a:pt x="1979" y="4836"/>
                  </a:cubicBezTo>
                  <a:cubicBezTo>
                    <a:pt x="2088" y="4836"/>
                    <a:pt x="2204" y="4830"/>
                    <a:pt x="2326" y="4818"/>
                  </a:cubicBezTo>
                  <a:cubicBezTo>
                    <a:pt x="3268" y="4742"/>
                    <a:pt x="4104" y="4043"/>
                    <a:pt x="4499" y="3633"/>
                  </a:cubicBezTo>
                  <a:cubicBezTo>
                    <a:pt x="4666" y="3450"/>
                    <a:pt x="4742" y="3207"/>
                    <a:pt x="4712" y="2979"/>
                  </a:cubicBezTo>
                  <a:lnTo>
                    <a:pt x="4362" y="1764"/>
                  </a:lnTo>
                  <a:lnTo>
                    <a:pt x="3876" y="1"/>
                  </a:ln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6" name="Google Shape;805;p47">
              <a:extLst>
                <a:ext uri="{FF2B5EF4-FFF2-40B4-BE49-F238E27FC236}">
                  <a16:creationId xmlns:a16="http://schemas.microsoft.com/office/drawing/2014/main" id="{1DF778CC-EF2D-EDB6-5EC4-10BE4C20BEF2}"/>
                </a:ext>
              </a:extLst>
            </p:cNvPr>
            <p:cNvSpPr/>
            <p:nvPr/>
          </p:nvSpPr>
          <p:spPr>
            <a:xfrm>
              <a:off x="2585877" y="1953319"/>
              <a:ext cx="197486" cy="129992"/>
            </a:xfrm>
            <a:custGeom>
              <a:avLst/>
              <a:gdLst/>
              <a:ahLst/>
              <a:cxnLst/>
              <a:rect l="l" t="t" r="r" b="b"/>
              <a:pathLst>
                <a:path w="4348" h="2862" extrusionOk="0">
                  <a:moveTo>
                    <a:pt x="3876" y="1"/>
                  </a:moveTo>
                  <a:lnTo>
                    <a:pt x="1" y="1399"/>
                  </a:lnTo>
                  <a:lnTo>
                    <a:pt x="229" y="2751"/>
                  </a:lnTo>
                  <a:cubicBezTo>
                    <a:pt x="495" y="2812"/>
                    <a:pt x="844" y="2862"/>
                    <a:pt x="1249" y="2862"/>
                  </a:cubicBezTo>
                  <a:cubicBezTo>
                    <a:pt x="1653" y="2862"/>
                    <a:pt x="2113" y="2812"/>
                    <a:pt x="2599" y="2675"/>
                  </a:cubicBezTo>
                  <a:cubicBezTo>
                    <a:pt x="3223" y="2493"/>
                    <a:pt x="3830" y="2128"/>
                    <a:pt x="4347" y="1764"/>
                  </a:cubicBezTo>
                  <a:lnTo>
                    <a:pt x="3876" y="1"/>
                  </a:ln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7" name="Google Shape;806;p47">
              <a:extLst>
                <a:ext uri="{FF2B5EF4-FFF2-40B4-BE49-F238E27FC236}">
                  <a16:creationId xmlns:a16="http://schemas.microsoft.com/office/drawing/2014/main" id="{964CA5CF-8EB5-EBD8-C1D1-09F85885A002}"/>
                </a:ext>
              </a:extLst>
            </p:cNvPr>
            <p:cNvSpPr/>
            <p:nvPr/>
          </p:nvSpPr>
          <p:spPr>
            <a:xfrm>
              <a:off x="1865821" y="1922842"/>
              <a:ext cx="250173" cy="179727"/>
            </a:xfrm>
            <a:custGeom>
              <a:avLst/>
              <a:gdLst/>
              <a:ahLst/>
              <a:cxnLst/>
              <a:rect l="l" t="t" r="r" b="b"/>
              <a:pathLst>
                <a:path w="5508" h="3957" extrusionOk="0">
                  <a:moveTo>
                    <a:pt x="2407" y="1"/>
                  </a:moveTo>
                  <a:cubicBezTo>
                    <a:pt x="2197" y="1"/>
                    <a:pt x="1983" y="117"/>
                    <a:pt x="1857" y="368"/>
                  </a:cubicBezTo>
                  <a:cubicBezTo>
                    <a:pt x="1680" y="177"/>
                    <a:pt x="1512" y="95"/>
                    <a:pt x="1358" y="95"/>
                  </a:cubicBezTo>
                  <a:cubicBezTo>
                    <a:pt x="431" y="95"/>
                    <a:pt x="1" y="3068"/>
                    <a:pt x="918" y="3068"/>
                  </a:cubicBezTo>
                  <a:cubicBezTo>
                    <a:pt x="1060" y="3068"/>
                    <a:pt x="1236" y="2996"/>
                    <a:pt x="1447" y="2830"/>
                  </a:cubicBezTo>
                  <a:lnTo>
                    <a:pt x="1447" y="2830"/>
                  </a:lnTo>
                  <a:cubicBezTo>
                    <a:pt x="1436" y="3251"/>
                    <a:pt x="1756" y="3688"/>
                    <a:pt x="2119" y="3688"/>
                  </a:cubicBezTo>
                  <a:cubicBezTo>
                    <a:pt x="2253" y="3688"/>
                    <a:pt x="2394" y="3627"/>
                    <a:pt x="2526" y="3483"/>
                  </a:cubicBezTo>
                  <a:cubicBezTo>
                    <a:pt x="2561" y="3803"/>
                    <a:pt x="2825" y="3956"/>
                    <a:pt x="3101" y="3956"/>
                  </a:cubicBezTo>
                  <a:cubicBezTo>
                    <a:pt x="3299" y="3956"/>
                    <a:pt x="3503" y="3878"/>
                    <a:pt x="3635" y="3726"/>
                  </a:cubicBezTo>
                  <a:cubicBezTo>
                    <a:pt x="3763" y="3866"/>
                    <a:pt x="3895" y="3927"/>
                    <a:pt x="4027" y="3927"/>
                  </a:cubicBezTo>
                  <a:cubicBezTo>
                    <a:pt x="4697" y="3927"/>
                    <a:pt x="5363" y="2375"/>
                    <a:pt x="5413" y="1842"/>
                  </a:cubicBezTo>
                  <a:cubicBezTo>
                    <a:pt x="5507" y="1350"/>
                    <a:pt x="5159" y="886"/>
                    <a:pt x="4709" y="886"/>
                  </a:cubicBezTo>
                  <a:cubicBezTo>
                    <a:pt x="4575" y="886"/>
                    <a:pt x="4432" y="927"/>
                    <a:pt x="4289" y="1021"/>
                  </a:cubicBezTo>
                  <a:cubicBezTo>
                    <a:pt x="4237" y="627"/>
                    <a:pt x="3867" y="368"/>
                    <a:pt x="3493" y="368"/>
                  </a:cubicBezTo>
                  <a:cubicBezTo>
                    <a:pt x="3318" y="368"/>
                    <a:pt x="3142" y="424"/>
                    <a:pt x="2997" y="550"/>
                  </a:cubicBezTo>
                  <a:cubicBezTo>
                    <a:pt x="2946" y="198"/>
                    <a:pt x="2680" y="1"/>
                    <a:pt x="2407" y="1"/>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8" name="Google Shape;807;p47">
              <a:extLst>
                <a:ext uri="{FF2B5EF4-FFF2-40B4-BE49-F238E27FC236}">
                  <a16:creationId xmlns:a16="http://schemas.microsoft.com/office/drawing/2014/main" id="{104152E9-8AA3-629C-3340-0E7F74EF0B5D}"/>
                </a:ext>
              </a:extLst>
            </p:cNvPr>
            <p:cNvSpPr/>
            <p:nvPr/>
          </p:nvSpPr>
          <p:spPr>
            <a:xfrm>
              <a:off x="1925504" y="1937785"/>
              <a:ext cx="32294" cy="117956"/>
            </a:xfrm>
            <a:custGeom>
              <a:avLst/>
              <a:gdLst/>
              <a:ahLst/>
              <a:cxnLst/>
              <a:rect l="l" t="t" r="r" b="b"/>
              <a:pathLst>
                <a:path w="711" h="2597" extrusionOk="0">
                  <a:moveTo>
                    <a:pt x="591" y="1"/>
                  </a:moveTo>
                  <a:cubicBezTo>
                    <a:pt x="559" y="1"/>
                    <a:pt x="528" y="24"/>
                    <a:pt x="528" y="69"/>
                  </a:cubicBezTo>
                  <a:cubicBezTo>
                    <a:pt x="528" y="495"/>
                    <a:pt x="437" y="875"/>
                    <a:pt x="346" y="1270"/>
                  </a:cubicBezTo>
                  <a:cubicBezTo>
                    <a:pt x="224" y="1665"/>
                    <a:pt x="133" y="2090"/>
                    <a:pt x="27" y="2485"/>
                  </a:cubicBezTo>
                  <a:cubicBezTo>
                    <a:pt x="0" y="2556"/>
                    <a:pt x="56" y="2596"/>
                    <a:pt x="110" y="2596"/>
                  </a:cubicBezTo>
                  <a:cubicBezTo>
                    <a:pt x="149" y="2596"/>
                    <a:pt x="187" y="2576"/>
                    <a:pt x="194" y="2531"/>
                  </a:cubicBezTo>
                  <a:lnTo>
                    <a:pt x="528" y="1270"/>
                  </a:lnTo>
                  <a:cubicBezTo>
                    <a:pt x="604" y="875"/>
                    <a:pt x="710" y="479"/>
                    <a:pt x="665" y="69"/>
                  </a:cubicBezTo>
                  <a:cubicBezTo>
                    <a:pt x="657" y="24"/>
                    <a:pt x="623" y="1"/>
                    <a:pt x="591" y="1"/>
                  </a:cubicBez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19" name="Google Shape;808;p47">
              <a:extLst>
                <a:ext uri="{FF2B5EF4-FFF2-40B4-BE49-F238E27FC236}">
                  <a16:creationId xmlns:a16="http://schemas.microsoft.com/office/drawing/2014/main" id="{CCB3F398-9934-6AC3-3AE3-C89F86DAF5BD}"/>
                </a:ext>
              </a:extLst>
            </p:cNvPr>
            <p:cNvSpPr/>
            <p:nvPr/>
          </p:nvSpPr>
          <p:spPr>
            <a:xfrm>
              <a:off x="1975603" y="1943418"/>
              <a:ext cx="35337" cy="143255"/>
            </a:xfrm>
            <a:custGeom>
              <a:avLst/>
              <a:gdLst/>
              <a:ahLst/>
              <a:cxnLst/>
              <a:rect l="l" t="t" r="r" b="b"/>
              <a:pathLst>
                <a:path w="778" h="3154" extrusionOk="0">
                  <a:moveTo>
                    <a:pt x="678" y="0"/>
                  </a:moveTo>
                  <a:cubicBezTo>
                    <a:pt x="636" y="0"/>
                    <a:pt x="595" y="27"/>
                    <a:pt x="595" y="82"/>
                  </a:cubicBezTo>
                  <a:cubicBezTo>
                    <a:pt x="595" y="1115"/>
                    <a:pt x="383" y="2118"/>
                    <a:pt x="18" y="3045"/>
                  </a:cubicBezTo>
                  <a:cubicBezTo>
                    <a:pt x="1" y="3114"/>
                    <a:pt x="46" y="3153"/>
                    <a:pt x="94" y="3153"/>
                  </a:cubicBezTo>
                  <a:cubicBezTo>
                    <a:pt x="132" y="3153"/>
                    <a:pt x="172" y="3129"/>
                    <a:pt x="185" y="3076"/>
                  </a:cubicBezTo>
                  <a:cubicBezTo>
                    <a:pt x="595" y="2134"/>
                    <a:pt x="778" y="1085"/>
                    <a:pt x="762" y="67"/>
                  </a:cubicBezTo>
                  <a:cubicBezTo>
                    <a:pt x="755" y="23"/>
                    <a:pt x="716" y="0"/>
                    <a:pt x="678" y="0"/>
                  </a:cubicBez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0" name="Google Shape;809;p47">
              <a:extLst>
                <a:ext uri="{FF2B5EF4-FFF2-40B4-BE49-F238E27FC236}">
                  <a16:creationId xmlns:a16="http://schemas.microsoft.com/office/drawing/2014/main" id="{A5801190-58EA-9FF9-88F0-B648C09E1C23}"/>
                </a:ext>
              </a:extLst>
            </p:cNvPr>
            <p:cNvSpPr/>
            <p:nvPr/>
          </p:nvSpPr>
          <p:spPr>
            <a:xfrm>
              <a:off x="2026202" y="1968172"/>
              <a:ext cx="43422" cy="128402"/>
            </a:xfrm>
            <a:custGeom>
              <a:avLst/>
              <a:gdLst/>
              <a:ahLst/>
              <a:cxnLst/>
              <a:rect l="l" t="t" r="r" b="b"/>
              <a:pathLst>
                <a:path w="956" h="2827" extrusionOk="0">
                  <a:moveTo>
                    <a:pt x="819" y="0"/>
                  </a:moveTo>
                  <a:cubicBezTo>
                    <a:pt x="781" y="0"/>
                    <a:pt x="743" y="23"/>
                    <a:pt x="743" y="69"/>
                  </a:cubicBezTo>
                  <a:cubicBezTo>
                    <a:pt x="773" y="981"/>
                    <a:pt x="530" y="1892"/>
                    <a:pt x="44" y="2698"/>
                  </a:cubicBezTo>
                  <a:cubicBezTo>
                    <a:pt x="1" y="2762"/>
                    <a:pt x="64" y="2827"/>
                    <a:pt x="126" y="2827"/>
                  </a:cubicBezTo>
                  <a:cubicBezTo>
                    <a:pt x="152" y="2827"/>
                    <a:pt x="178" y="2816"/>
                    <a:pt x="196" y="2789"/>
                  </a:cubicBezTo>
                  <a:cubicBezTo>
                    <a:pt x="697" y="1953"/>
                    <a:pt x="955" y="996"/>
                    <a:pt x="895" y="69"/>
                  </a:cubicBezTo>
                  <a:cubicBezTo>
                    <a:pt x="895" y="23"/>
                    <a:pt x="857" y="0"/>
                    <a:pt x="819" y="0"/>
                  </a:cubicBez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1" name="Google Shape;810;p47">
              <a:extLst>
                <a:ext uri="{FF2B5EF4-FFF2-40B4-BE49-F238E27FC236}">
                  <a16:creationId xmlns:a16="http://schemas.microsoft.com/office/drawing/2014/main" id="{D0C8C214-3904-37C2-9C20-8FA72D1B8E07}"/>
                </a:ext>
              </a:extLst>
            </p:cNvPr>
            <p:cNvSpPr/>
            <p:nvPr/>
          </p:nvSpPr>
          <p:spPr>
            <a:xfrm>
              <a:off x="2345692" y="1411494"/>
              <a:ext cx="664540" cy="627477"/>
            </a:xfrm>
            <a:custGeom>
              <a:avLst/>
              <a:gdLst/>
              <a:ahLst/>
              <a:cxnLst/>
              <a:rect l="l" t="t" r="r" b="b"/>
              <a:pathLst>
                <a:path w="14631" h="13815" extrusionOk="0">
                  <a:moveTo>
                    <a:pt x="5319" y="0"/>
                  </a:moveTo>
                  <a:cubicBezTo>
                    <a:pt x="5319" y="0"/>
                    <a:pt x="4757" y="471"/>
                    <a:pt x="4392" y="1657"/>
                  </a:cubicBezTo>
                  <a:cubicBezTo>
                    <a:pt x="4047" y="2811"/>
                    <a:pt x="4294" y="3876"/>
                    <a:pt x="3966" y="3876"/>
                  </a:cubicBezTo>
                  <a:cubicBezTo>
                    <a:pt x="3961" y="3876"/>
                    <a:pt x="3956" y="3876"/>
                    <a:pt x="3951" y="3875"/>
                  </a:cubicBezTo>
                  <a:cubicBezTo>
                    <a:pt x="3617" y="3830"/>
                    <a:pt x="2964" y="2918"/>
                    <a:pt x="3024" y="1581"/>
                  </a:cubicBezTo>
                  <a:lnTo>
                    <a:pt x="3024" y="1581"/>
                  </a:lnTo>
                  <a:cubicBezTo>
                    <a:pt x="3024" y="1581"/>
                    <a:pt x="2781" y="3131"/>
                    <a:pt x="2781" y="3830"/>
                  </a:cubicBezTo>
                  <a:cubicBezTo>
                    <a:pt x="2790" y="4027"/>
                    <a:pt x="2633" y="4114"/>
                    <a:pt x="2392" y="4114"/>
                  </a:cubicBezTo>
                  <a:cubicBezTo>
                    <a:pt x="1759" y="4114"/>
                    <a:pt x="541" y="3516"/>
                    <a:pt x="167" y="2736"/>
                  </a:cubicBezTo>
                  <a:lnTo>
                    <a:pt x="167" y="2736"/>
                  </a:lnTo>
                  <a:cubicBezTo>
                    <a:pt x="167" y="2736"/>
                    <a:pt x="259" y="4574"/>
                    <a:pt x="137" y="6231"/>
                  </a:cubicBezTo>
                  <a:cubicBezTo>
                    <a:pt x="0" y="7887"/>
                    <a:pt x="0" y="9589"/>
                    <a:pt x="471" y="11124"/>
                  </a:cubicBezTo>
                  <a:cubicBezTo>
                    <a:pt x="958" y="12644"/>
                    <a:pt x="2128" y="13738"/>
                    <a:pt x="5821" y="13814"/>
                  </a:cubicBezTo>
                  <a:cubicBezTo>
                    <a:pt x="5850" y="13814"/>
                    <a:pt x="5879" y="13815"/>
                    <a:pt x="5908" y="13815"/>
                  </a:cubicBezTo>
                  <a:cubicBezTo>
                    <a:pt x="9526" y="13815"/>
                    <a:pt x="11249" y="11022"/>
                    <a:pt x="11626" y="9665"/>
                  </a:cubicBezTo>
                  <a:cubicBezTo>
                    <a:pt x="11626" y="9665"/>
                    <a:pt x="11947" y="9743"/>
                    <a:pt x="12377" y="9743"/>
                  </a:cubicBezTo>
                  <a:cubicBezTo>
                    <a:pt x="13212" y="9743"/>
                    <a:pt x="14459" y="9451"/>
                    <a:pt x="14559" y="7735"/>
                  </a:cubicBezTo>
                  <a:cubicBezTo>
                    <a:pt x="14631" y="6361"/>
                    <a:pt x="13891" y="5900"/>
                    <a:pt x="13163" y="5900"/>
                  </a:cubicBezTo>
                  <a:cubicBezTo>
                    <a:pt x="12660" y="5900"/>
                    <a:pt x="12163" y="6121"/>
                    <a:pt x="11945" y="6413"/>
                  </a:cubicBezTo>
                  <a:cubicBezTo>
                    <a:pt x="11945" y="6413"/>
                    <a:pt x="9544" y="5912"/>
                    <a:pt x="8799" y="3176"/>
                  </a:cubicBezTo>
                  <a:cubicBezTo>
                    <a:pt x="8799" y="3176"/>
                    <a:pt x="8799" y="3708"/>
                    <a:pt x="8511" y="3739"/>
                  </a:cubicBezTo>
                  <a:cubicBezTo>
                    <a:pt x="8507" y="3739"/>
                    <a:pt x="8504" y="3739"/>
                    <a:pt x="8500" y="3739"/>
                  </a:cubicBezTo>
                  <a:cubicBezTo>
                    <a:pt x="8195" y="3739"/>
                    <a:pt x="7052" y="1828"/>
                    <a:pt x="7112" y="912"/>
                  </a:cubicBezTo>
                  <a:lnTo>
                    <a:pt x="7112" y="912"/>
                  </a:lnTo>
                  <a:cubicBezTo>
                    <a:pt x="7112" y="913"/>
                    <a:pt x="6915" y="3207"/>
                    <a:pt x="6733" y="3587"/>
                  </a:cubicBezTo>
                  <a:cubicBezTo>
                    <a:pt x="6708" y="3633"/>
                    <a:pt x="6672" y="3656"/>
                    <a:pt x="6625" y="3656"/>
                  </a:cubicBezTo>
                  <a:cubicBezTo>
                    <a:pt x="6292" y="3656"/>
                    <a:pt x="5466" y="2455"/>
                    <a:pt x="5319" y="0"/>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2" name="Google Shape;811;p47">
              <a:extLst>
                <a:ext uri="{FF2B5EF4-FFF2-40B4-BE49-F238E27FC236}">
                  <a16:creationId xmlns:a16="http://schemas.microsoft.com/office/drawing/2014/main" id="{B3ECD969-0803-0345-8532-ADD2719CDC1A}"/>
                </a:ext>
              </a:extLst>
            </p:cNvPr>
            <p:cNvSpPr/>
            <p:nvPr/>
          </p:nvSpPr>
          <p:spPr>
            <a:xfrm>
              <a:off x="2440258" y="1677206"/>
              <a:ext cx="55231" cy="60136"/>
            </a:xfrm>
            <a:custGeom>
              <a:avLst/>
              <a:gdLst/>
              <a:ahLst/>
              <a:cxnLst/>
              <a:rect l="l" t="t" r="r" b="b"/>
              <a:pathLst>
                <a:path w="1216" h="1324" extrusionOk="0">
                  <a:moveTo>
                    <a:pt x="593" y="1"/>
                  </a:moveTo>
                  <a:cubicBezTo>
                    <a:pt x="274" y="16"/>
                    <a:pt x="0" y="320"/>
                    <a:pt x="0" y="685"/>
                  </a:cubicBezTo>
                  <a:cubicBezTo>
                    <a:pt x="0" y="1034"/>
                    <a:pt x="289" y="1323"/>
                    <a:pt x="638" y="1323"/>
                  </a:cubicBezTo>
                  <a:cubicBezTo>
                    <a:pt x="958" y="1308"/>
                    <a:pt x="1216" y="1004"/>
                    <a:pt x="1216" y="639"/>
                  </a:cubicBezTo>
                  <a:cubicBezTo>
                    <a:pt x="1216" y="290"/>
                    <a:pt x="942" y="1"/>
                    <a:pt x="593" y="1"/>
                  </a:cubicBezTo>
                  <a:close/>
                </a:path>
              </a:pathLst>
            </a:custGeom>
            <a:solidFill>
              <a:srgbClr val="3C1C1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3" name="Google Shape;812;p47">
              <a:extLst>
                <a:ext uri="{FF2B5EF4-FFF2-40B4-BE49-F238E27FC236}">
                  <a16:creationId xmlns:a16="http://schemas.microsoft.com/office/drawing/2014/main" id="{CAD311AD-A631-B6CA-FC65-49C153DF234D}"/>
                </a:ext>
              </a:extLst>
            </p:cNvPr>
            <p:cNvSpPr/>
            <p:nvPr/>
          </p:nvSpPr>
          <p:spPr>
            <a:xfrm>
              <a:off x="2679762" y="1675117"/>
              <a:ext cx="54595" cy="60817"/>
            </a:xfrm>
            <a:custGeom>
              <a:avLst/>
              <a:gdLst/>
              <a:ahLst/>
              <a:cxnLst/>
              <a:rect l="l" t="t" r="r" b="b"/>
              <a:pathLst>
                <a:path w="1202" h="1339" extrusionOk="0">
                  <a:moveTo>
                    <a:pt x="618" y="1"/>
                  </a:moveTo>
                  <a:cubicBezTo>
                    <a:pt x="610" y="1"/>
                    <a:pt x="602" y="1"/>
                    <a:pt x="593" y="1"/>
                  </a:cubicBezTo>
                  <a:cubicBezTo>
                    <a:pt x="244" y="17"/>
                    <a:pt x="1" y="320"/>
                    <a:pt x="1" y="685"/>
                  </a:cubicBezTo>
                  <a:cubicBezTo>
                    <a:pt x="1" y="1050"/>
                    <a:pt x="289" y="1339"/>
                    <a:pt x="608" y="1339"/>
                  </a:cubicBezTo>
                  <a:cubicBezTo>
                    <a:pt x="943" y="1323"/>
                    <a:pt x="1201" y="1020"/>
                    <a:pt x="1201" y="655"/>
                  </a:cubicBezTo>
                  <a:cubicBezTo>
                    <a:pt x="1201" y="284"/>
                    <a:pt x="941" y="1"/>
                    <a:pt x="618" y="1"/>
                  </a:cubicBezTo>
                  <a:close/>
                </a:path>
              </a:pathLst>
            </a:custGeom>
            <a:solidFill>
              <a:srgbClr val="3C1C1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4" name="Google Shape;813;p47">
              <a:extLst>
                <a:ext uri="{FF2B5EF4-FFF2-40B4-BE49-F238E27FC236}">
                  <a16:creationId xmlns:a16="http://schemas.microsoft.com/office/drawing/2014/main" id="{82559A33-688C-4430-92EA-DEC7C3F05997}"/>
                </a:ext>
              </a:extLst>
            </p:cNvPr>
            <p:cNvSpPr/>
            <p:nvPr/>
          </p:nvSpPr>
          <p:spPr>
            <a:xfrm>
              <a:off x="2881340" y="1732983"/>
              <a:ext cx="76987" cy="70901"/>
            </a:xfrm>
            <a:custGeom>
              <a:avLst/>
              <a:gdLst/>
              <a:ahLst/>
              <a:cxnLst/>
              <a:rect l="l" t="t" r="r" b="b"/>
              <a:pathLst>
                <a:path w="1695" h="1561" extrusionOk="0">
                  <a:moveTo>
                    <a:pt x="1531" y="0"/>
                  </a:moveTo>
                  <a:cubicBezTo>
                    <a:pt x="1523" y="0"/>
                    <a:pt x="1514" y="2"/>
                    <a:pt x="1505" y="4"/>
                  </a:cubicBezTo>
                  <a:cubicBezTo>
                    <a:pt x="1337" y="65"/>
                    <a:pt x="1185" y="141"/>
                    <a:pt x="1018" y="232"/>
                  </a:cubicBezTo>
                  <a:cubicBezTo>
                    <a:pt x="866" y="323"/>
                    <a:pt x="730" y="445"/>
                    <a:pt x="593" y="551"/>
                  </a:cubicBezTo>
                  <a:cubicBezTo>
                    <a:pt x="456" y="673"/>
                    <a:pt x="350" y="825"/>
                    <a:pt x="258" y="946"/>
                  </a:cubicBezTo>
                  <a:cubicBezTo>
                    <a:pt x="198" y="1022"/>
                    <a:pt x="152" y="1083"/>
                    <a:pt x="122" y="1159"/>
                  </a:cubicBezTo>
                  <a:cubicBezTo>
                    <a:pt x="76" y="1235"/>
                    <a:pt x="0" y="1356"/>
                    <a:pt x="31" y="1448"/>
                  </a:cubicBezTo>
                  <a:cubicBezTo>
                    <a:pt x="31" y="1504"/>
                    <a:pt x="81" y="1561"/>
                    <a:pt x="138" y="1561"/>
                  </a:cubicBezTo>
                  <a:cubicBezTo>
                    <a:pt x="158" y="1561"/>
                    <a:pt x="178" y="1554"/>
                    <a:pt x="198" y="1539"/>
                  </a:cubicBezTo>
                  <a:cubicBezTo>
                    <a:pt x="274" y="1478"/>
                    <a:pt x="304" y="1402"/>
                    <a:pt x="350" y="1311"/>
                  </a:cubicBezTo>
                  <a:cubicBezTo>
                    <a:pt x="380" y="1235"/>
                    <a:pt x="426" y="1174"/>
                    <a:pt x="486" y="1098"/>
                  </a:cubicBezTo>
                  <a:cubicBezTo>
                    <a:pt x="517" y="1052"/>
                    <a:pt x="547" y="992"/>
                    <a:pt x="608" y="931"/>
                  </a:cubicBezTo>
                  <a:cubicBezTo>
                    <a:pt x="684" y="916"/>
                    <a:pt x="760" y="916"/>
                    <a:pt x="866" y="916"/>
                  </a:cubicBezTo>
                  <a:cubicBezTo>
                    <a:pt x="927" y="916"/>
                    <a:pt x="1034" y="916"/>
                    <a:pt x="1110" y="931"/>
                  </a:cubicBezTo>
                  <a:cubicBezTo>
                    <a:pt x="1185" y="946"/>
                    <a:pt x="1261" y="976"/>
                    <a:pt x="1337" y="1007"/>
                  </a:cubicBezTo>
                  <a:cubicBezTo>
                    <a:pt x="1414" y="1045"/>
                    <a:pt x="1491" y="1105"/>
                    <a:pt x="1577" y="1105"/>
                  </a:cubicBezTo>
                  <a:cubicBezTo>
                    <a:pt x="1593" y="1105"/>
                    <a:pt x="1609" y="1103"/>
                    <a:pt x="1626" y="1098"/>
                  </a:cubicBezTo>
                  <a:cubicBezTo>
                    <a:pt x="1634" y="1114"/>
                    <a:pt x="1643" y="1120"/>
                    <a:pt x="1651" y="1120"/>
                  </a:cubicBezTo>
                  <a:cubicBezTo>
                    <a:pt x="1675" y="1120"/>
                    <a:pt x="1694" y="1067"/>
                    <a:pt x="1672" y="1022"/>
                  </a:cubicBezTo>
                  <a:cubicBezTo>
                    <a:pt x="1657" y="916"/>
                    <a:pt x="1505" y="855"/>
                    <a:pt x="1413" y="825"/>
                  </a:cubicBezTo>
                  <a:cubicBezTo>
                    <a:pt x="1322" y="779"/>
                    <a:pt x="1216" y="764"/>
                    <a:pt x="1125" y="749"/>
                  </a:cubicBezTo>
                  <a:cubicBezTo>
                    <a:pt x="1034" y="733"/>
                    <a:pt x="912" y="733"/>
                    <a:pt x="821" y="733"/>
                  </a:cubicBezTo>
                  <a:lnTo>
                    <a:pt x="806" y="733"/>
                  </a:lnTo>
                  <a:cubicBezTo>
                    <a:pt x="1034" y="521"/>
                    <a:pt x="1292" y="323"/>
                    <a:pt x="1581" y="186"/>
                  </a:cubicBezTo>
                  <a:cubicBezTo>
                    <a:pt x="1665" y="158"/>
                    <a:pt x="1632" y="0"/>
                    <a:pt x="1531" y="0"/>
                  </a:cubicBezTo>
                  <a:close/>
                </a:path>
              </a:pathLst>
            </a:custGeom>
            <a:solidFill>
              <a:srgbClr val="C175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5" name="Google Shape;814;p47">
              <a:extLst>
                <a:ext uri="{FF2B5EF4-FFF2-40B4-BE49-F238E27FC236}">
                  <a16:creationId xmlns:a16="http://schemas.microsoft.com/office/drawing/2014/main" id="{43FB861B-EBA1-2C4C-0A24-891CF1773048}"/>
                </a:ext>
              </a:extLst>
            </p:cNvPr>
            <p:cNvSpPr/>
            <p:nvPr/>
          </p:nvSpPr>
          <p:spPr>
            <a:xfrm>
              <a:off x="2422317" y="1618431"/>
              <a:ext cx="82301" cy="37789"/>
            </a:xfrm>
            <a:custGeom>
              <a:avLst/>
              <a:gdLst/>
              <a:ahLst/>
              <a:cxnLst/>
              <a:rect l="l" t="t" r="r" b="b"/>
              <a:pathLst>
                <a:path w="1812" h="832" extrusionOk="0">
                  <a:moveTo>
                    <a:pt x="876" y="0"/>
                  </a:moveTo>
                  <a:cubicBezTo>
                    <a:pt x="456" y="0"/>
                    <a:pt x="57" y="231"/>
                    <a:pt x="0" y="641"/>
                  </a:cubicBezTo>
                  <a:cubicBezTo>
                    <a:pt x="17" y="787"/>
                    <a:pt x="97" y="831"/>
                    <a:pt x="207" y="831"/>
                  </a:cubicBezTo>
                  <a:cubicBezTo>
                    <a:pt x="292" y="831"/>
                    <a:pt x="395" y="805"/>
                    <a:pt x="502" y="778"/>
                  </a:cubicBezTo>
                  <a:cubicBezTo>
                    <a:pt x="616" y="746"/>
                    <a:pt x="725" y="731"/>
                    <a:pt x="835" y="731"/>
                  </a:cubicBezTo>
                  <a:cubicBezTo>
                    <a:pt x="930" y="731"/>
                    <a:pt x="1026" y="742"/>
                    <a:pt x="1125" y="763"/>
                  </a:cubicBezTo>
                  <a:cubicBezTo>
                    <a:pt x="1161" y="770"/>
                    <a:pt x="1197" y="773"/>
                    <a:pt x="1231" y="773"/>
                  </a:cubicBezTo>
                  <a:cubicBezTo>
                    <a:pt x="1643" y="773"/>
                    <a:pt x="1812" y="290"/>
                    <a:pt x="1292" y="79"/>
                  </a:cubicBezTo>
                  <a:cubicBezTo>
                    <a:pt x="1159" y="26"/>
                    <a:pt x="1016" y="0"/>
                    <a:pt x="876" y="0"/>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6" name="Google Shape;815;p47">
              <a:extLst>
                <a:ext uri="{FF2B5EF4-FFF2-40B4-BE49-F238E27FC236}">
                  <a16:creationId xmlns:a16="http://schemas.microsoft.com/office/drawing/2014/main" id="{BE0D1436-043A-4CA7-8705-8AB24FBAE087}"/>
                </a:ext>
              </a:extLst>
            </p:cNvPr>
            <p:cNvSpPr/>
            <p:nvPr/>
          </p:nvSpPr>
          <p:spPr>
            <a:xfrm>
              <a:off x="2652010" y="1618431"/>
              <a:ext cx="82346" cy="37789"/>
            </a:xfrm>
            <a:custGeom>
              <a:avLst/>
              <a:gdLst/>
              <a:ahLst/>
              <a:cxnLst/>
              <a:rect l="l" t="t" r="r" b="b"/>
              <a:pathLst>
                <a:path w="1813" h="832" extrusionOk="0">
                  <a:moveTo>
                    <a:pt x="936" y="0"/>
                  </a:moveTo>
                  <a:cubicBezTo>
                    <a:pt x="796" y="0"/>
                    <a:pt x="653" y="26"/>
                    <a:pt x="520" y="79"/>
                  </a:cubicBezTo>
                  <a:cubicBezTo>
                    <a:pt x="1" y="290"/>
                    <a:pt x="156" y="773"/>
                    <a:pt x="579" y="773"/>
                  </a:cubicBezTo>
                  <a:cubicBezTo>
                    <a:pt x="613" y="773"/>
                    <a:pt x="650" y="770"/>
                    <a:pt x="688" y="763"/>
                  </a:cubicBezTo>
                  <a:cubicBezTo>
                    <a:pt x="786" y="742"/>
                    <a:pt x="882" y="731"/>
                    <a:pt x="977" y="731"/>
                  </a:cubicBezTo>
                  <a:cubicBezTo>
                    <a:pt x="1087" y="731"/>
                    <a:pt x="1197" y="746"/>
                    <a:pt x="1311" y="778"/>
                  </a:cubicBezTo>
                  <a:cubicBezTo>
                    <a:pt x="1417" y="805"/>
                    <a:pt x="1520" y="831"/>
                    <a:pt x="1605" y="831"/>
                  </a:cubicBezTo>
                  <a:cubicBezTo>
                    <a:pt x="1715" y="831"/>
                    <a:pt x="1795" y="787"/>
                    <a:pt x="1812" y="641"/>
                  </a:cubicBezTo>
                  <a:cubicBezTo>
                    <a:pt x="1755" y="231"/>
                    <a:pt x="1356" y="0"/>
                    <a:pt x="936" y="0"/>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7" name="Google Shape;816;p47">
              <a:extLst>
                <a:ext uri="{FF2B5EF4-FFF2-40B4-BE49-F238E27FC236}">
                  <a16:creationId xmlns:a16="http://schemas.microsoft.com/office/drawing/2014/main" id="{35089792-F1F4-6955-1BF3-B9890DD20A97}"/>
                </a:ext>
              </a:extLst>
            </p:cNvPr>
            <p:cNvSpPr/>
            <p:nvPr/>
          </p:nvSpPr>
          <p:spPr>
            <a:xfrm>
              <a:off x="2502439" y="1837860"/>
              <a:ext cx="129311" cy="60999"/>
            </a:xfrm>
            <a:custGeom>
              <a:avLst/>
              <a:gdLst/>
              <a:ahLst/>
              <a:cxnLst/>
              <a:rect l="l" t="t" r="r" b="b"/>
              <a:pathLst>
                <a:path w="2847" h="1343" extrusionOk="0">
                  <a:moveTo>
                    <a:pt x="2720" y="1"/>
                  </a:moveTo>
                  <a:cubicBezTo>
                    <a:pt x="2691" y="1"/>
                    <a:pt x="2662" y="11"/>
                    <a:pt x="2643" y="35"/>
                  </a:cubicBezTo>
                  <a:cubicBezTo>
                    <a:pt x="2491" y="233"/>
                    <a:pt x="2385" y="491"/>
                    <a:pt x="2187" y="658"/>
                  </a:cubicBezTo>
                  <a:cubicBezTo>
                    <a:pt x="2005" y="856"/>
                    <a:pt x="1762" y="977"/>
                    <a:pt x="1488" y="1038"/>
                  </a:cubicBezTo>
                  <a:cubicBezTo>
                    <a:pt x="1419" y="1052"/>
                    <a:pt x="1347" y="1058"/>
                    <a:pt x="1274" y="1058"/>
                  </a:cubicBezTo>
                  <a:cubicBezTo>
                    <a:pt x="851" y="1058"/>
                    <a:pt x="393" y="839"/>
                    <a:pt x="212" y="476"/>
                  </a:cubicBezTo>
                  <a:cubicBezTo>
                    <a:pt x="195" y="433"/>
                    <a:pt x="162" y="414"/>
                    <a:pt x="127" y="414"/>
                  </a:cubicBezTo>
                  <a:cubicBezTo>
                    <a:pt x="65" y="414"/>
                    <a:pt x="0" y="474"/>
                    <a:pt x="29" y="552"/>
                  </a:cubicBezTo>
                  <a:cubicBezTo>
                    <a:pt x="244" y="1048"/>
                    <a:pt x="742" y="1343"/>
                    <a:pt x="1274" y="1343"/>
                  </a:cubicBezTo>
                  <a:cubicBezTo>
                    <a:pt x="1345" y="1343"/>
                    <a:pt x="1417" y="1338"/>
                    <a:pt x="1488" y="1327"/>
                  </a:cubicBezTo>
                  <a:cubicBezTo>
                    <a:pt x="1792" y="1266"/>
                    <a:pt x="2096" y="1114"/>
                    <a:pt x="2324" y="901"/>
                  </a:cubicBezTo>
                  <a:cubicBezTo>
                    <a:pt x="2552" y="704"/>
                    <a:pt x="2780" y="415"/>
                    <a:pt x="2826" y="111"/>
                  </a:cubicBezTo>
                  <a:cubicBezTo>
                    <a:pt x="2846" y="49"/>
                    <a:pt x="2782" y="1"/>
                    <a:pt x="2720" y="1"/>
                  </a:cubicBezTo>
                  <a:close/>
                </a:path>
              </a:pathLst>
            </a:custGeom>
            <a:solidFill>
              <a:srgbClr val="C175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8" name="Google Shape;817;p47">
              <a:extLst>
                <a:ext uri="{FF2B5EF4-FFF2-40B4-BE49-F238E27FC236}">
                  <a16:creationId xmlns:a16="http://schemas.microsoft.com/office/drawing/2014/main" id="{D964BBF4-CF46-4369-6CB1-84822A443781}"/>
                </a:ext>
              </a:extLst>
            </p:cNvPr>
            <p:cNvSpPr/>
            <p:nvPr/>
          </p:nvSpPr>
          <p:spPr>
            <a:xfrm>
              <a:off x="2480728" y="1668258"/>
              <a:ext cx="89341" cy="154428"/>
            </a:xfrm>
            <a:custGeom>
              <a:avLst/>
              <a:gdLst/>
              <a:ahLst/>
              <a:cxnLst/>
              <a:rect l="l" t="t" r="r" b="b"/>
              <a:pathLst>
                <a:path w="1967" h="3400" extrusionOk="0">
                  <a:moveTo>
                    <a:pt x="1571" y="0"/>
                  </a:moveTo>
                  <a:lnTo>
                    <a:pt x="1571" y="0"/>
                  </a:lnTo>
                  <a:cubicBezTo>
                    <a:pt x="1571" y="1"/>
                    <a:pt x="1510" y="1186"/>
                    <a:pt x="1130" y="1748"/>
                  </a:cubicBezTo>
                  <a:cubicBezTo>
                    <a:pt x="735" y="2325"/>
                    <a:pt x="295" y="2189"/>
                    <a:pt x="143" y="2477"/>
                  </a:cubicBezTo>
                  <a:cubicBezTo>
                    <a:pt x="0" y="2719"/>
                    <a:pt x="776" y="3399"/>
                    <a:pt x="1610" y="3399"/>
                  </a:cubicBezTo>
                  <a:cubicBezTo>
                    <a:pt x="1668" y="3399"/>
                    <a:pt x="1726" y="3396"/>
                    <a:pt x="1784" y="3389"/>
                  </a:cubicBezTo>
                  <a:cubicBezTo>
                    <a:pt x="1784" y="3389"/>
                    <a:pt x="462" y="2812"/>
                    <a:pt x="644" y="2553"/>
                  </a:cubicBezTo>
                  <a:cubicBezTo>
                    <a:pt x="811" y="2265"/>
                    <a:pt x="1966" y="2189"/>
                    <a:pt x="1571" y="0"/>
                  </a:cubicBez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29" name="Google Shape;818;p47">
              <a:extLst>
                <a:ext uri="{FF2B5EF4-FFF2-40B4-BE49-F238E27FC236}">
                  <a16:creationId xmlns:a16="http://schemas.microsoft.com/office/drawing/2014/main" id="{D02F1374-F110-8117-95E5-E62946C1E310}"/>
                </a:ext>
              </a:extLst>
            </p:cNvPr>
            <p:cNvSpPr/>
            <p:nvPr/>
          </p:nvSpPr>
          <p:spPr>
            <a:xfrm>
              <a:off x="1234336" y="944250"/>
              <a:ext cx="907128" cy="786175"/>
            </a:xfrm>
            <a:custGeom>
              <a:avLst/>
              <a:gdLst/>
              <a:ahLst/>
              <a:cxnLst/>
              <a:rect l="l" t="t" r="r" b="b"/>
              <a:pathLst>
                <a:path w="19972" h="17309" extrusionOk="0">
                  <a:moveTo>
                    <a:pt x="6497" y="1"/>
                  </a:moveTo>
                  <a:cubicBezTo>
                    <a:pt x="6468" y="1"/>
                    <a:pt x="6442" y="14"/>
                    <a:pt x="6429" y="44"/>
                  </a:cubicBezTo>
                  <a:cubicBezTo>
                    <a:pt x="6232" y="470"/>
                    <a:pt x="6141" y="926"/>
                    <a:pt x="6171" y="1382"/>
                  </a:cubicBezTo>
                  <a:cubicBezTo>
                    <a:pt x="6201" y="1610"/>
                    <a:pt x="6247" y="1838"/>
                    <a:pt x="6323" y="2035"/>
                  </a:cubicBezTo>
                  <a:cubicBezTo>
                    <a:pt x="6353" y="2096"/>
                    <a:pt x="6369" y="2157"/>
                    <a:pt x="6399" y="2218"/>
                  </a:cubicBezTo>
                  <a:cubicBezTo>
                    <a:pt x="5138" y="2476"/>
                    <a:pt x="2357" y="3449"/>
                    <a:pt x="1338" y="6746"/>
                  </a:cubicBezTo>
                  <a:cubicBezTo>
                    <a:pt x="1" y="11077"/>
                    <a:pt x="1901" y="17308"/>
                    <a:pt x="5913" y="17308"/>
                  </a:cubicBezTo>
                  <a:lnTo>
                    <a:pt x="17994" y="10895"/>
                  </a:lnTo>
                  <a:lnTo>
                    <a:pt x="17994" y="10895"/>
                  </a:lnTo>
                  <a:cubicBezTo>
                    <a:pt x="17995" y="10895"/>
                    <a:pt x="18022" y="10900"/>
                    <a:pt x="18069" y="10900"/>
                  </a:cubicBezTo>
                  <a:cubicBezTo>
                    <a:pt x="18432" y="10900"/>
                    <a:pt x="19971" y="10605"/>
                    <a:pt x="19301" y="5606"/>
                  </a:cubicBezTo>
                  <a:cubicBezTo>
                    <a:pt x="18823" y="2052"/>
                    <a:pt x="14921" y="324"/>
                    <a:pt x="11572" y="324"/>
                  </a:cubicBezTo>
                  <a:cubicBezTo>
                    <a:pt x="9595" y="324"/>
                    <a:pt x="7810" y="926"/>
                    <a:pt x="7037" y="2111"/>
                  </a:cubicBezTo>
                  <a:lnTo>
                    <a:pt x="6976" y="2111"/>
                  </a:lnTo>
                  <a:cubicBezTo>
                    <a:pt x="6931" y="1914"/>
                    <a:pt x="6931" y="1716"/>
                    <a:pt x="6961" y="1503"/>
                  </a:cubicBezTo>
                  <a:cubicBezTo>
                    <a:pt x="6992" y="1093"/>
                    <a:pt x="7113" y="667"/>
                    <a:pt x="7296" y="288"/>
                  </a:cubicBezTo>
                  <a:cubicBezTo>
                    <a:pt x="7337" y="215"/>
                    <a:pt x="7272" y="149"/>
                    <a:pt x="7207" y="149"/>
                  </a:cubicBezTo>
                  <a:cubicBezTo>
                    <a:pt x="7177" y="149"/>
                    <a:pt x="7148" y="163"/>
                    <a:pt x="7128" y="196"/>
                  </a:cubicBezTo>
                  <a:cubicBezTo>
                    <a:pt x="6916" y="622"/>
                    <a:pt x="6748" y="1032"/>
                    <a:pt x="6688" y="1488"/>
                  </a:cubicBezTo>
                  <a:cubicBezTo>
                    <a:pt x="6672" y="1701"/>
                    <a:pt x="6672" y="1914"/>
                    <a:pt x="6688" y="2111"/>
                  </a:cubicBezTo>
                  <a:cubicBezTo>
                    <a:pt x="6657" y="2066"/>
                    <a:pt x="6627" y="2005"/>
                    <a:pt x="6612" y="1959"/>
                  </a:cubicBezTo>
                  <a:cubicBezTo>
                    <a:pt x="6536" y="1777"/>
                    <a:pt x="6475" y="1564"/>
                    <a:pt x="6445" y="1382"/>
                  </a:cubicBezTo>
                  <a:cubicBezTo>
                    <a:pt x="6384" y="971"/>
                    <a:pt x="6445" y="546"/>
                    <a:pt x="6612" y="166"/>
                  </a:cubicBezTo>
                  <a:cubicBezTo>
                    <a:pt x="6655" y="79"/>
                    <a:pt x="6567" y="1"/>
                    <a:pt x="6497" y="1"/>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0" name="Google Shape;819;p47">
              <a:extLst>
                <a:ext uri="{FF2B5EF4-FFF2-40B4-BE49-F238E27FC236}">
                  <a16:creationId xmlns:a16="http://schemas.microsoft.com/office/drawing/2014/main" id="{40971C61-E612-C030-6F43-DAB1447957D6}"/>
                </a:ext>
              </a:extLst>
            </p:cNvPr>
            <p:cNvSpPr/>
            <p:nvPr/>
          </p:nvSpPr>
          <p:spPr>
            <a:xfrm>
              <a:off x="1256365" y="1178167"/>
              <a:ext cx="804979" cy="698015"/>
            </a:xfrm>
            <a:custGeom>
              <a:avLst/>
              <a:gdLst/>
              <a:ahLst/>
              <a:cxnLst/>
              <a:rect l="l" t="t" r="r" b="b"/>
              <a:pathLst>
                <a:path w="17723" h="15368" extrusionOk="0">
                  <a:moveTo>
                    <a:pt x="7692" y="1"/>
                  </a:moveTo>
                  <a:cubicBezTo>
                    <a:pt x="7692" y="1"/>
                    <a:pt x="7692" y="1"/>
                    <a:pt x="7692" y="1"/>
                  </a:cubicBezTo>
                  <a:cubicBezTo>
                    <a:pt x="7692" y="1"/>
                    <a:pt x="7692" y="1"/>
                    <a:pt x="7692" y="1"/>
                  </a:cubicBezTo>
                  <a:lnTo>
                    <a:pt x="7692" y="1"/>
                  </a:lnTo>
                  <a:cubicBezTo>
                    <a:pt x="7692" y="1"/>
                    <a:pt x="7692" y="1"/>
                    <a:pt x="7692" y="1"/>
                  </a:cubicBezTo>
                  <a:close/>
                  <a:moveTo>
                    <a:pt x="7692" y="1"/>
                  </a:moveTo>
                  <a:cubicBezTo>
                    <a:pt x="7693" y="19"/>
                    <a:pt x="7954" y="6372"/>
                    <a:pt x="3756" y="7827"/>
                  </a:cubicBezTo>
                  <a:cubicBezTo>
                    <a:pt x="3756" y="7827"/>
                    <a:pt x="3016" y="7386"/>
                    <a:pt x="2200" y="7386"/>
                  </a:cubicBezTo>
                  <a:cubicBezTo>
                    <a:pt x="1741" y="7386"/>
                    <a:pt x="1257" y="7526"/>
                    <a:pt x="869" y="7964"/>
                  </a:cubicBezTo>
                  <a:cubicBezTo>
                    <a:pt x="0" y="8942"/>
                    <a:pt x="923" y="11249"/>
                    <a:pt x="2869" y="11249"/>
                  </a:cubicBezTo>
                  <a:cubicBezTo>
                    <a:pt x="3341" y="11249"/>
                    <a:pt x="3874" y="11114"/>
                    <a:pt x="4455" y="10790"/>
                  </a:cubicBezTo>
                  <a:cubicBezTo>
                    <a:pt x="4455" y="10790"/>
                    <a:pt x="5792" y="14848"/>
                    <a:pt x="11142" y="15319"/>
                  </a:cubicBezTo>
                  <a:cubicBezTo>
                    <a:pt x="11512" y="15352"/>
                    <a:pt x="11859" y="15367"/>
                    <a:pt x="12184" y="15367"/>
                  </a:cubicBezTo>
                  <a:cubicBezTo>
                    <a:pt x="16554" y="15367"/>
                    <a:pt x="17066" y="12537"/>
                    <a:pt x="17236" y="9879"/>
                  </a:cubicBezTo>
                  <a:cubicBezTo>
                    <a:pt x="17433" y="7022"/>
                    <a:pt x="17722" y="4089"/>
                    <a:pt x="17722" y="4089"/>
                  </a:cubicBezTo>
                  <a:cubicBezTo>
                    <a:pt x="17722" y="4089"/>
                    <a:pt x="15777" y="2007"/>
                    <a:pt x="13664" y="1201"/>
                  </a:cubicBezTo>
                  <a:lnTo>
                    <a:pt x="13664" y="1201"/>
                  </a:lnTo>
                  <a:cubicBezTo>
                    <a:pt x="13664" y="1201"/>
                    <a:pt x="14622" y="2812"/>
                    <a:pt x="13543" y="4225"/>
                  </a:cubicBezTo>
                  <a:cubicBezTo>
                    <a:pt x="13543" y="4225"/>
                    <a:pt x="13497" y="2812"/>
                    <a:pt x="11917" y="2128"/>
                  </a:cubicBezTo>
                  <a:cubicBezTo>
                    <a:pt x="10321" y="1429"/>
                    <a:pt x="8193" y="1247"/>
                    <a:pt x="7692" y="1"/>
                  </a:cubicBezTo>
                  <a:close/>
                </a:path>
              </a:pathLst>
            </a:custGeom>
            <a:solidFill>
              <a:srgbClr val="EBA3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1" name="Google Shape;820;p47">
              <a:extLst>
                <a:ext uri="{FF2B5EF4-FFF2-40B4-BE49-F238E27FC236}">
                  <a16:creationId xmlns:a16="http://schemas.microsoft.com/office/drawing/2014/main" id="{3131B875-D42E-0C02-9449-E9B4181D585C}"/>
                </a:ext>
              </a:extLst>
            </p:cNvPr>
            <p:cNvSpPr/>
            <p:nvPr/>
          </p:nvSpPr>
          <p:spPr>
            <a:xfrm>
              <a:off x="1673373" y="1481215"/>
              <a:ext cx="56639" cy="58001"/>
            </a:xfrm>
            <a:custGeom>
              <a:avLst/>
              <a:gdLst/>
              <a:ahLst/>
              <a:cxnLst/>
              <a:rect l="l" t="t" r="r" b="b"/>
              <a:pathLst>
                <a:path w="1247" h="1277" extrusionOk="0">
                  <a:moveTo>
                    <a:pt x="608" y="0"/>
                  </a:moveTo>
                  <a:cubicBezTo>
                    <a:pt x="274" y="0"/>
                    <a:pt x="0" y="289"/>
                    <a:pt x="0" y="653"/>
                  </a:cubicBezTo>
                  <a:cubicBezTo>
                    <a:pt x="0" y="1003"/>
                    <a:pt x="289" y="1277"/>
                    <a:pt x="639" y="1277"/>
                  </a:cubicBezTo>
                  <a:cubicBezTo>
                    <a:pt x="973" y="1277"/>
                    <a:pt x="1246" y="988"/>
                    <a:pt x="1246" y="623"/>
                  </a:cubicBezTo>
                  <a:cubicBezTo>
                    <a:pt x="1246" y="289"/>
                    <a:pt x="958" y="0"/>
                    <a:pt x="608" y="0"/>
                  </a:cubicBezTo>
                  <a:close/>
                </a:path>
              </a:pathLst>
            </a:custGeom>
            <a:solidFill>
              <a:srgbClr val="3C1C1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2" name="Google Shape;821;p47">
              <a:extLst>
                <a:ext uri="{FF2B5EF4-FFF2-40B4-BE49-F238E27FC236}">
                  <a16:creationId xmlns:a16="http://schemas.microsoft.com/office/drawing/2014/main" id="{726C30B9-5113-1977-950F-C2DE83E44582}"/>
                </a:ext>
              </a:extLst>
            </p:cNvPr>
            <p:cNvSpPr/>
            <p:nvPr/>
          </p:nvSpPr>
          <p:spPr>
            <a:xfrm>
              <a:off x="1943945" y="1478444"/>
              <a:ext cx="55957" cy="58001"/>
            </a:xfrm>
            <a:custGeom>
              <a:avLst/>
              <a:gdLst/>
              <a:ahLst/>
              <a:cxnLst/>
              <a:rect l="l" t="t" r="r" b="b"/>
              <a:pathLst>
                <a:path w="1232" h="1277" extrusionOk="0">
                  <a:moveTo>
                    <a:pt x="608" y="0"/>
                  </a:moveTo>
                  <a:cubicBezTo>
                    <a:pt x="259" y="0"/>
                    <a:pt x="1" y="289"/>
                    <a:pt x="1" y="654"/>
                  </a:cubicBezTo>
                  <a:cubicBezTo>
                    <a:pt x="1" y="1018"/>
                    <a:pt x="274" y="1277"/>
                    <a:pt x="624" y="1277"/>
                  </a:cubicBezTo>
                  <a:cubicBezTo>
                    <a:pt x="958" y="1277"/>
                    <a:pt x="1231" y="988"/>
                    <a:pt x="1231" y="638"/>
                  </a:cubicBezTo>
                  <a:cubicBezTo>
                    <a:pt x="1231" y="274"/>
                    <a:pt x="943" y="0"/>
                    <a:pt x="608" y="0"/>
                  </a:cubicBezTo>
                  <a:close/>
                </a:path>
              </a:pathLst>
            </a:custGeom>
            <a:solidFill>
              <a:srgbClr val="3C1C1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3" name="Google Shape;822;p47">
              <a:extLst>
                <a:ext uri="{FF2B5EF4-FFF2-40B4-BE49-F238E27FC236}">
                  <a16:creationId xmlns:a16="http://schemas.microsoft.com/office/drawing/2014/main" id="{A5484C93-D21C-D499-AD12-FAF4E2432034}"/>
                </a:ext>
              </a:extLst>
            </p:cNvPr>
            <p:cNvSpPr/>
            <p:nvPr/>
          </p:nvSpPr>
          <p:spPr>
            <a:xfrm>
              <a:off x="1320408" y="1572784"/>
              <a:ext cx="107963" cy="76714"/>
            </a:xfrm>
            <a:custGeom>
              <a:avLst/>
              <a:gdLst/>
              <a:ahLst/>
              <a:cxnLst/>
              <a:rect l="l" t="t" r="r" b="b"/>
              <a:pathLst>
                <a:path w="2377" h="1689" extrusionOk="0">
                  <a:moveTo>
                    <a:pt x="617" y="0"/>
                  </a:moveTo>
                  <a:cubicBezTo>
                    <a:pt x="428" y="0"/>
                    <a:pt x="228" y="41"/>
                    <a:pt x="66" y="127"/>
                  </a:cubicBezTo>
                  <a:cubicBezTo>
                    <a:pt x="1" y="179"/>
                    <a:pt x="14" y="288"/>
                    <a:pt x="97" y="288"/>
                  </a:cubicBezTo>
                  <a:cubicBezTo>
                    <a:pt x="110" y="288"/>
                    <a:pt x="126" y="285"/>
                    <a:pt x="142" y="279"/>
                  </a:cubicBezTo>
                  <a:cubicBezTo>
                    <a:pt x="259" y="237"/>
                    <a:pt x="384" y="218"/>
                    <a:pt x="510" y="218"/>
                  </a:cubicBezTo>
                  <a:cubicBezTo>
                    <a:pt x="794" y="218"/>
                    <a:pt x="1091" y="314"/>
                    <a:pt x="1343" y="461"/>
                  </a:cubicBezTo>
                  <a:cubicBezTo>
                    <a:pt x="1237" y="507"/>
                    <a:pt x="1145" y="552"/>
                    <a:pt x="1054" y="628"/>
                  </a:cubicBezTo>
                  <a:cubicBezTo>
                    <a:pt x="902" y="719"/>
                    <a:pt x="750" y="841"/>
                    <a:pt x="613" y="963"/>
                  </a:cubicBezTo>
                  <a:cubicBezTo>
                    <a:pt x="564" y="1024"/>
                    <a:pt x="605" y="1116"/>
                    <a:pt x="663" y="1116"/>
                  </a:cubicBezTo>
                  <a:cubicBezTo>
                    <a:pt x="676" y="1116"/>
                    <a:pt x="690" y="1111"/>
                    <a:pt x="705" y="1099"/>
                  </a:cubicBezTo>
                  <a:cubicBezTo>
                    <a:pt x="857" y="1008"/>
                    <a:pt x="993" y="887"/>
                    <a:pt x="1130" y="811"/>
                  </a:cubicBezTo>
                  <a:cubicBezTo>
                    <a:pt x="1252" y="735"/>
                    <a:pt x="1389" y="659"/>
                    <a:pt x="1525" y="613"/>
                  </a:cubicBezTo>
                  <a:cubicBezTo>
                    <a:pt x="1677" y="719"/>
                    <a:pt x="1784" y="856"/>
                    <a:pt x="1890" y="1008"/>
                  </a:cubicBezTo>
                  <a:cubicBezTo>
                    <a:pt x="1936" y="1099"/>
                    <a:pt x="1996" y="1191"/>
                    <a:pt x="2042" y="1297"/>
                  </a:cubicBezTo>
                  <a:cubicBezTo>
                    <a:pt x="2072" y="1388"/>
                    <a:pt x="2103" y="1494"/>
                    <a:pt x="2133" y="1616"/>
                  </a:cubicBezTo>
                  <a:cubicBezTo>
                    <a:pt x="2156" y="1668"/>
                    <a:pt x="2194" y="1689"/>
                    <a:pt x="2234" y="1689"/>
                  </a:cubicBezTo>
                  <a:cubicBezTo>
                    <a:pt x="2299" y="1689"/>
                    <a:pt x="2367" y="1631"/>
                    <a:pt x="2376" y="1555"/>
                  </a:cubicBezTo>
                  <a:cubicBezTo>
                    <a:pt x="2376" y="1449"/>
                    <a:pt x="2346" y="1312"/>
                    <a:pt x="2285" y="1191"/>
                  </a:cubicBezTo>
                  <a:cubicBezTo>
                    <a:pt x="2255" y="1084"/>
                    <a:pt x="2194" y="963"/>
                    <a:pt x="2118" y="856"/>
                  </a:cubicBezTo>
                  <a:cubicBezTo>
                    <a:pt x="1981" y="643"/>
                    <a:pt x="1799" y="461"/>
                    <a:pt x="1586" y="309"/>
                  </a:cubicBezTo>
                  <a:cubicBezTo>
                    <a:pt x="1358" y="157"/>
                    <a:pt x="1100" y="51"/>
                    <a:pt x="841" y="20"/>
                  </a:cubicBezTo>
                  <a:cubicBezTo>
                    <a:pt x="771" y="7"/>
                    <a:pt x="695" y="0"/>
                    <a:pt x="617" y="0"/>
                  </a:cubicBezTo>
                  <a:close/>
                </a:path>
              </a:pathLst>
            </a:custGeom>
            <a:solidFill>
              <a:srgbClr val="C175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4" name="Google Shape;823;p47">
              <a:extLst>
                <a:ext uri="{FF2B5EF4-FFF2-40B4-BE49-F238E27FC236}">
                  <a16:creationId xmlns:a16="http://schemas.microsoft.com/office/drawing/2014/main" id="{D0362186-3676-6673-B1A3-520964BF8249}"/>
                </a:ext>
              </a:extLst>
            </p:cNvPr>
            <p:cNvSpPr/>
            <p:nvPr/>
          </p:nvSpPr>
          <p:spPr>
            <a:xfrm>
              <a:off x="1921189" y="1403455"/>
              <a:ext cx="99424" cy="42876"/>
            </a:xfrm>
            <a:custGeom>
              <a:avLst/>
              <a:gdLst/>
              <a:ahLst/>
              <a:cxnLst/>
              <a:rect l="l" t="t" r="r" b="b"/>
              <a:pathLst>
                <a:path w="2189" h="944" extrusionOk="0">
                  <a:moveTo>
                    <a:pt x="1039" y="1"/>
                  </a:moveTo>
                  <a:cubicBezTo>
                    <a:pt x="730" y="1"/>
                    <a:pt x="425" y="87"/>
                    <a:pt x="243" y="268"/>
                  </a:cubicBezTo>
                  <a:cubicBezTo>
                    <a:pt x="122" y="420"/>
                    <a:pt x="0" y="587"/>
                    <a:pt x="152" y="739"/>
                  </a:cubicBezTo>
                  <a:cubicBezTo>
                    <a:pt x="247" y="829"/>
                    <a:pt x="363" y="855"/>
                    <a:pt x="489" y="855"/>
                  </a:cubicBezTo>
                  <a:cubicBezTo>
                    <a:pt x="672" y="855"/>
                    <a:pt x="876" y="799"/>
                    <a:pt x="1068" y="799"/>
                  </a:cubicBezTo>
                  <a:cubicBezTo>
                    <a:pt x="1082" y="799"/>
                    <a:pt x="1096" y="800"/>
                    <a:pt x="1109" y="800"/>
                  </a:cubicBezTo>
                  <a:cubicBezTo>
                    <a:pt x="1313" y="810"/>
                    <a:pt x="1550" y="943"/>
                    <a:pt x="1754" y="943"/>
                  </a:cubicBezTo>
                  <a:cubicBezTo>
                    <a:pt x="1854" y="943"/>
                    <a:pt x="1946" y="911"/>
                    <a:pt x="2021" y="815"/>
                  </a:cubicBezTo>
                  <a:cubicBezTo>
                    <a:pt x="2189" y="293"/>
                    <a:pt x="1609" y="1"/>
                    <a:pt x="1039" y="1"/>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5" name="Google Shape;824;p47">
              <a:extLst>
                <a:ext uri="{FF2B5EF4-FFF2-40B4-BE49-F238E27FC236}">
                  <a16:creationId xmlns:a16="http://schemas.microsoft.com/office/drawing/2014/main" id="{6FE7BA7A-4797-B2DE-3779-69DAC3048FD9}"/>
                </a:ext>
              </a:extLst>
            </p:cNvPr>
            <p:cNvSpPr/>
            <p:nvPr/>
          </p:nvSpPr>
          <p:spPr>
            <a:xfrm>
              <a:off x="1642714" y="1400639"/>
              <a:ext cx="101105" cy="45011"/>
            </a:xfrm>
            <a:custGeom>
              <a:avLst/>
              <a:gdLst/>
              <a:ahLst/>
              <a:cxnLst/>
              <a:rect l="l" t="t" r="r" b="b"/>
              <a:pathLst>
                <a:path w="2226" h="991" extrusionOk="0">
                  <a:moveTo>
                    <a:pt x="1239" y="1"/>
                  </a:moveTo>
                  <a:cubicBezTo>
                    <a:pt x="639" y="1"/>
                    <a:pt x="1" y="335"/>
                    <a:pt x="219" y="877"/>
                  </a:cubicBezTo>
                  <a:cubicBezTo>
                    <a:pt x="298" y="960"/>
                    <a:pt x="385" y="990"/>
                    <a:pt x="476" y="990"/>
                  </a:cubicBezTo>
                  <a:cubicBezTo>
                    <a:pt x="686" y="990"/>
                    <a:pt x="920" y="833"/>
                    <a:pt x="1131" y="801"/>
                  </a:cubicBezTo>
                  <a:cubicBezTo>
                    <a:pt x="1161" y="799"/>
                    <a:pt x="1191" y="798"/>
                    <a:pt x="1222" y="798"/>
                  </a:cubicBezTo>
                  <a:cubicBezTo>
                    <a:pt x="1382" y="798"/>
                    <a:pt x="1550" y="829"/>
                    <a:pt x="1705" y="829"/>
                  </a:cubicBezTo>
                  <a:cubicBezTo>
                    <a:pt x="1849" y="829"/>
                    <a:pt x="1982" y="802"/>
                    <a:pt x="2089" y="695"/>
                  </a:cubicBezTo>
                  <a:cubicBezTo>
                    <a:pt x="2225" y="528"/>
                    <a:pt x="2104" y="345"/>
                    <a:pt x="1952" y="224"/>
                  </a:cubicBezTo>
                  <a:cubicBezTo>
                    <a:pt x="1780" y="71"/>
                    <a:pt x="1513" y="1"/>
                    <a:pt x="1239" y="1"/>
                  </a:cubicBezTo>
                  <a:close/>
                </a:path>
              </a:pathLst>
            </a:custGeom>
            <a:solidFill>
              <a:srgbClr val="6C2F2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6" name="Google Shape;825;p47">
              <a:extLst>
                <a:ext uri="{FF2B5EF4-FFF2-40B4-BE49-F238E27FC236}">
                  <a16:creationId xmlns:a16="http://schemas.microsoft.com/office/drawing/2014/main" id="{9F6A5DB8-8147-F3E9-AD44-F64A4B134E2D}"/>
                </a:ext>
              </a:extLst>
            </p:cNvPr>
            <p:cNvSpPr/>
            <p:nvPr/>
          </p:nvSpPr>
          <p:spPr>
            <a:xfrm>
              <a:off x="1826623" y="1450147"/>
              <a:ext cx="87842" cy="183588"/>
            </a:xfrm>
            <a:custGeom>
              <a:avLst/>
              <a:gdLst/>
              <a:ahLst/>
              <a:cxnLst/>
              <a:rect l="l" t="t" r="r" b="b"/>
              <a:pathLst>
                <a:path w="1934" h="4042" extrusionOk="0">
                  <a:moveTo>
                    <a:pt x="654" y="0"/>
                  </a:moveTo>
                  <a:lnTo>
                    <a:pt x="654" y="0"/>
                  </a:lnTo>
                  <a:cubicBezTo>
                    <a:pt x="243" y="2872"/>
                    <a:pt x="1094" y="2675"/>
                    <a:pt x="1185" y="3085"/>
                  </a:cubicBezTo>
                  <a:cubicBezTo>
                    <a:pt x="1292" y="3511"/>
                    <a:pt x="0" y="3997"/>
                    <a:pt x="0" y="3997"/>
                  </a:cubicBezTo>
                  <a:cubicBezTo>
                    <a:pt x="66" y="4027"/>
                    <a:pt x="146" y="4041"/>
                    <a:pt x="235" y="4041"/>
                  </a:cubicBezTo>
                  <a:cubicBezTo>
                    <a:pt x="861" y="4041"/>
                    <a:pt x="1934" y="3361"/>
                    <a:pt x="1854" y="2948"/>
                  </a:cubicBezTo>
                  <a:cubicBezTo>
                    <a:pt x="1763" y="2477"/>
                    <a:pt x="1185" y="2720"/>
                    <a:pt x="942" y="2097"/>
                  </a:cubicBezTo>
                  <a:cubicBezTo>
                    <a:pt x="714" y="1489"/>
                    <a:pt x="654" y="0"/>
                    <a:pt x="654" y="0"/>
                  </a:cubicBezTo>
                  <a:close/>
                </a:path>
              </a:pathLst>
            </a:custGeom>
            <a:solidFill>
              <a:srgbClr val="CB78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7" name="Google Shape;826;p47">
              <a:extLst>
                <a:ext uri="{FF2B5EF4-FFF2-40B4-BE49-F238E27FC236}">
                  <a16:creationId xmlns:a16="http://schemas.microsoft.com/office/drawing/2014/main" id="{A76573F1-0A8C-6F9C-6BF5-48F1484E1E62}"/>
                </a:ext>
              </a:extLst>
            </p:cNvPr>
            <p:cNvSpPr/>
            <p:nvPr/>
          </p:nvSpPr>
          <p:spPr>
            <a:xfrm>
              <a:off x="1745138" y="1652043"/>
              <a:ext cx="123769" cy="78895"/>
            </a:xfrm>
            <a:custGeom>
              <a:avLst/>
              <a:gdLst/>
              <a:ahLst/>
              <a:cxnLst/>
              <a:rect l="l" t="t" r="r" b="b"/>
              <a:pathLst>
                <a:path w="2725" h="1737" extrusionOk="0">
                  <a:moveTo>
                    <a:pt x="115" y="0"/>
                  </a:moveTo>
                  <a:cubicBezTo>
                    <a:pt x="58" y="0"/>
                    <a:pt x="1" y="38"/>
                    <a:pt x="1" y="114"/>
                  </a:cubicBezTo>
                  <a:cubicBezTo>
                    <a:pt x="1" y="737"/>
                    <a:pt x="366" y="1330"/>
                    <a:pt x="928" y="1588"/>
                  </a:cubicBezTo>
                  <a:cubicBezTo>
                    <a:pt x="1132" y="1685"/>
                    <a:pt x="1352" y="1736"/>
                    <a:pt x="1582" y="1736"/>
                  </a:cubicBezTo>
                  <a:cubicBezTo>
                    <a:pt x="1676" y="1736"/>
                    <a:pt x="1772" y="1728"/>
                    <a:pt x="1870" y="1710"/>
                  </a:cubicBezTo>
                  <a:cubicBezTo>
                    <a:pt x="2144" y="1664"/>
                    <a:pt x="2508" y="1543"/>
                    <a:pt x="2675" y="1269"/>
                  </a:cubicBezTo>
                  <a:cubicBezTo>
                    <a:pt x="2725" y="1183"/>
                    <a:pt x="2633" y="1086"/>
                    <a:pt x="2548" y="1086"/>
                  </a:cubicBezTo>
                  <a:cubicBezTo>
                    <a:pt x="2529" y="1086"/>
                    <a:pt x="2510" y="1091"/>
                    <a:pt x="2493" y="1102"/>
                  </a:cubicBezTo>
                  <a:cubicBezTo>
                    <a:pt x="2372" y="1163"/>
                    <a:pt x="2265" y="1254"/>
                    <a:pt x="2144" y="1315"/>
                  </a:cubicBezTo>
                  <a:cubicBezTo>
                    <a:pt x="2037" y="1376"/>
                    <a:pt x="1916" y="1391"/>
                    <a:pt x="1809" y="1421"/>
                  </a:cubicBezTo>
                  <a:cubicBezTo>
                    <a:pt x="1732" y="1435"/>
                    <a:pt x="1653" y="1442"/>
                    <a:pt x="1574" y="1442"/>
                  </a:cubicBezTo>
                  <a:cubicBezTo>
                    <a:pt x="1391" y="1442"/>
                    <a:pt x="1209" y="1404"/>
                    <a:pt x="1049" y="1330"/>
                  </a:cubicBezTo>
                  <a:cubicBezTo>
                    <a:pt x="563" y="1132"/>
                    <a:pt x="244" y="631"/>
                    <a:pt x="229" y="114"/>
                  </a:cubicBezTo>
                  <a:cubicBezTo>
                    <a:pt x="229" y="38"/>
                    <a:pt x="172" y="0"/>
                    <a:pt x="115" y="0"/>
                  </a:cubicBezTo>
                  <a:close/>
                </a:path>
              </a:pathLst>
            </a:custGeom>
            <a:solidFill>
              <a:srgbClr val="C175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8" name="Google Shape;827;p47">
              <a:extLst>
                <a:ext uri="{FF2B5EF4-FFF2-40B4-BE49-F238E27FC236}">
                  <a16:creationId xmlns:a16="http://schemas.microsoft.com/office/drawing/2014/main" id="{6473AEF8-25DD-7DE5-6A4F-9B8FC4393725}"/>
                </a:ext>
              </a:extLst>
            </p:cNvPr>
            <p:cNvSpPr/>
            <p:nvPr/>
          </p:nvSpPr>
          <p:spPr>
            <a:xfrm>
              <a:off x="2673539" y="1777404"/>
              <a:ext cx="131900" cy="99424"/>
            </a:xfrm>
            <a:custGeom>
              <a:avLst/>
              <a:gdLst/>
              <a:ahLst/>
              <a:cxnLst/>
              <a:rect l="l" t="t" r="r" b="b"/>
              <a:pathLst>
                <a:path w="2904" h="2189" extrusionOk="0">
                  <a:moveTo>
                    <a:pt x="1525" y="1"/>
                  </a:moveTo>
                  <a:cubicBezTo>
                    <a:pt x="1454" y="1"/>
                    <a:pt x="1381" y="5"/>
                    <a:pt x="1308" y="14"/>
                  </a:cubicBezTo>
                  <a:cubicBezTo>
                    <a:pt x="548" y="135"/>
                    <a:pt x="1" y="698"/>
                    <a:pt x="92" y="1290"/>
                  </a:cubicBezTo>
                  <a:cubicBezTo>
                    <a:pt x="160" y="1806"/>
                    <a:pt x="713" y="2188"/>
                    <a:pt x="1371" y="2188"/>
                  </a:cubicBezTo>
                  <a:cubicBezTo>
                    <a:pt x="1450" y="2188"/>
                    <a:pt x="1531" y="2183"/>
                    <a:pt x="1612" y="2172"/>
                  </a:cubicBezTo>
                  <a:cubicBezTo>
                    <a:pt x="2356" y="2080"/>
                    <a:pt x="2903" y="1518"/>
                    <a:pt x="2827" y="910"/>
                  </a:cubicBezTo>
                  <a:cubicBezTo>
                    <a:pt x="2759" y="375"/>
                    <a:pt x="2194" y="1"/>
                    <a:pt x="1525" y="1"/>
                  </a:cubicBezTo>
                  <a:close/>
                </a:path>
              </a:pathLst>
            </a:custGeom>
            <a:solidFill>
              <a:srgbClr val="F7827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39" name="Google Shape;828;p47">
              <a:extLst>
                <a:ext uri="{FF2B5EF4-FFF2-40B4-BE49-F238E27FC236}">
                  <a16:creationId xmlns:a16="http://schemas.microsoft.com/office/drawing/2014/main" id="{1AC19980-EC9D-2A49-985C-E98E9733857D}"/>
                </a:ext>
              </a:extLst>
            </p:cNvPr>
            <p:cNvSpPr/>
            <p:nvPr/>
          </p:nvSpPr>
          <p:spPr>
            <a:xfrm>
              <a:off x="2362225" y="1785444"/>
              <a:ext cx="116048" cy="88842"/>
            </a:xfrm>
            <a:custGeom>
              <a:avLst/>
              <a:gdLst/>
              <a:ahLst/>
              <a:cxnLst/>
              <a:rect l="l" t="t" r="r" b="b"/>
              <a:pathLst>
                <a:path w="2555" h="1956" extrusionOk="0">
                  <a:moveTo>
                    <a:pt x="1260" y="0"/>
                  </a:moveTo>
                  <a:cubicBezTo>
                    <a:pt x="637" y="0"/>
                    <a:pt x="105" y="367"/>
                    <a:pt x="62" y="870"/>
                  </a:cubicBezTo>
                  <a:cubicBezTo>
                    <a:pt x="1" y="1402"/>
                    <a:pt x="518" y="1873"/>
                    <a:pt x="1202" y="1949"/>
                  </a:cubicBezTo>
                  <a:cubicBezTo>
                    <a:pt x="1248" y="1953"/>
                    <a:pt x="1293" y="1955"/>
                    <a:pt x="1339" y="1955"/>
                  </a:cubicBezTo>
                  <a:cubicBezTo>
                    <a:pt x="1936" y="1955"/>
                    <a:pt x="2452" y="1592"/>
                    <a:pt x="2508" y="1098"/>
                  </a:cubicBezTo>
                  <a:cubicBezTo>
                    <a:pt x="2554" y="551"/>
                    <a:pt x="2037" y="65"/>
                    <a:pt x="1369" y="4"/>
                  </a:cubicBezTo>
                  <a:cubicBezTo>
                    <a:pt x="1332" y="1"/>
                    <a:pt x="1296" y="0"/>
                    <a:pt x="1260" y="0"/>
                  </a:cubicBezTo>
                  <a:close/>
                </a:path>
              </a:pathLst>
            </a:custGeom>
            <a:solidFill>
              <a:srgbClr val="F7827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40" name="Google Shape;829;p47">
              <a:extLst>
                <a:ext uri="{FF2B5EF4-FFF2-40B4-BE49-F238E27FC236}">
                  <a16:creationId xmlns:a16="http://schemas.microsoft.com/office/drawing/2014/main" id="{3249F4AD-C682-2B71-04FE-EEAA34036389}"/>
                </a:ext>
              </a:extLst>
            </p:cNvPr>
            <p:cNvSpPr/>
            <p:nvPr/>
          </p:nvSpPr>
          <p:spPr>
            <a:xfrm>
              <a:off x="1587074" y="1579142"/>
              <a:ext cx="132581" cy="99424"/>
            </a:xfrm>
            <a:custGeom>
              <a:avLst/>
              <a:gdLst/>
              <a:ahLst/>
              <a:cxnLst/>
              <a:rect l="l" t="t" r="r" b="b"/>
              <a:pathLst>
                <a:path w="2919" h="2189" extrusionOk="0">
                  <a:moveTo>
                    <a:pt x="1356" y="0"/>
                  </a:moveTo>
                  <a:cubicBezTo>
                    <a:pt x="697" y="0"/>
                    <a:pt x="145" y="383"/>
                    <a:pt x="77" y="899"/>
                  </a:cubicBezTo>
                  <a:cubicBezTo>
                    <a:pt x="1" y="1491"/>
                    <a:pt x="533" y="2069"/>
                    <a:pt x="1292" y="2175"/>
                  </a:cubicBezTo>
                  <a:cubicBezTo>
                    <a:pt x="1366" y="2184"/>
                    <a:pt x="1438" y="2188"/>
                    <a:pt x="1510" y="2188"/>
                  </a:cubicBezTo>
                  <a:cubicBezTo>
                    <a:pt x="2179" y="2188"/>
                    <a:pt x="2743" y="1814"/>
                    <a:pt x="2812" y="1279"/>
                  </a:cubicBezTo>
                  <a:cubicBezTo>
                    <a:pt x="2918" y="701"/>
                    <a:pt x="2356" y="124"/>
                    <a:pt x="1596" y="17"/>
                  </a:cubicBezTo>
                  <a:cubicBezTo>
                    <a:pt x="1515" y="6"/>
                    <a:pt x="1435" y="0"/>
                    <a:pt x="1356" y="0"/>
                  </a:cubicBezTo>
                  <a:close/>
                </a:path>
              </a:pathLst>
            </a:custGeom>
            <a:solidFill>
              <a:srgbClr val="F7827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sp>
          <p:nvSpPr>
            <p:cNvPr id="141" name="Google Shape;830;p47">
              <a:extLst>
                <a:ext uri="{FF2B5EF4-FFF2-40B4-BE49-F238E27FC236}">
                  <a16:creationId xmlns:a16="http://schemas.microsoft.com/office/drawing/2014/main" id="{E3A86DDB-54C1-00A7-0907-0154E11F2F4A}"/>
                </a:ext>
              </a:extLst>
            </p:cNvPr>
            <p:cNvSpPr/>
            <p:nvPr/>
          </p:nvSpPr>
          <p:spPr>
            <a:xfrm>
              <a:off x="1914967" y="1585274"/>
              <a:ext cx="116003" cy="88842"/>
            </a:xfrm>
            <a:custGeom>
              <a:avLst/>
              <a:gdLst/>
              <a:ahLst/>
              <a:cxnLst/>
              <a:rect l="l" t="t" r="r" b="b"/>
              <a:pathLst>
                <a:path w="2554" h="1956" extrusionOk="0">
                  <a:moveTo>
                    <a:pt x="1310" y="0"/>
                  </a:moveTo>
                  <a:cubicBezTo>
                    <a:pt x="1274" y="0"/>
                    <a:pt x="1237" y="1"/>
                    <a:pt x="1201" y="4"/>
                  </a:cubicBezTo>
                  <a:cubicBezTo>
                    <a:pt x="502" y="80"/>
                    <a:pt x="0" y="566"/>
                    <a:pt x="61" y="1098"/>
                  </a:cubicBezTo>
                  <a:cubicBezTo>
                    <a:pt x="118" y="1592"/>
                    <a:pt x="633" y="1955"/>
                    <a:pt x="1231" y="1955"/>
                  </a:cubicBezTo>
                  <a:cubicBezTo>
                    <a:pt x="1276" y="1955"/>
                    <a:pt x="1322" y="1953"/>
                    <a:pt x="1368" y="1949"/>
                  </a:cubicBezTo>
                  <a:cubicBezTo>
                    <a:pt x="2052" y="1888"/>
                    <a:pt x="2553" y="1402"/>
                    <a:pt x="2508" y="870"/>
                  </a:cubicBezTo>
                  <a:cubicBezTo>
                    <a:pt x="2479" y="367"/>
                    <a:pt x="1934" y="0"/>
                    <a:pt x="1310" y="0"/>
                  </a:cubicBezTo>
                  <a:close/>
                </a:path>
              </a:pathLst>
            </a:custGeom>
            <a:solidFill>
              <a:srgbClr val="F7827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10">
                <a:defRPr/>
              </a:pPr>
              <a:endParaRPr sz="1867"/>
            </a:p>
          </p:txBody>
        </p:sp>
      </p:grpSp>
      <p:graphicFrame>
        <p:nvGraphicFramePr>
          <p:cNvPr id="4" name="Table 3"/>
          <p:cNvGraphicFramePr>
            <a:graphicFrameLocks noGrp="1"/>
          </p:cNvGraphicFramePr>
          <p:nvPr>
            <p:extLst>
              <p:ext uri="{D42A27DB-BD31-4B8C-83A1-F6EECF244321}">
                <p14:modId xmlns:p14="http://schemas.microsoft.com/office/powerpoint/2010/main" val="4047360295"/>
              </p:ext>
            </p:extLst>
          </p:nvPr>
        </p:nvGraphicFramePr>
        <p:xfrm>
          <a:off x="4278581" y="827731"/>
          <a:ext cx="7157131" cy="5578144"/>
        </p:xfrm>
        <a:graphic>
          <a:graphicData uri="http://schemas.openxmlformats.org/drawingml/2006/table">
            <a:tbl>
              <a:tblPr firstRow="1" firstCol="1" bandRow="1"/>
              <a:tblGrid>
                <a:gridCol w="2542016">
                  <a:extLst>
                    <a:ext uri="{9D8B030D-6E8A-4147-A177-3AD203B41FA5}">
                      <a16:colId xmlns:a16="http://schemas.microsoft.com/office/drawing/2014/main" val="20000"/>
                    </a:ext>
                  </a:extLst>
                </a:gridCol>
                <a:gridCol w="2005100">
                  <a:extLst>
                    <a:ext uri="{9D8B030D-6E8A-4147-A177-3AD203B41FA5}">
                      <a16:colId xmlns:a16="http://schemas.microsoft.com/office/drawing/2014/main" val="20001"/>
                    </a:ext>
                  </a:extLst>
                </a:gridCol>
                <a:gridCol w="2610015">
                  <a:extLst>
                    <a:ext uri="{9D8B030D-6E8A-4147-A177-3AD203B41FA5}">
                      <a16:colId xmlns:a16="http://schemas.microsoft.com/office/drawing/2014/main" val="20002"/>
                    </a:ext>
                  </a:extLst>
                </a:gridCol>
              </a:tblGrid>
              <a:tr h="1693678">
                <a:tc>
                  <a:txBody>
                    <a:bodyPr/>
                    <a:lstStyle/>
                    <a:p>
                      <a:pPr algn="ctr">
                        <a:lnSpc>
                          <a:spcPct val="100000"/>
                        </a:lnSpc>
                        <a:spcAft>
                          <a:spcPts val="0"/>
                        </a:spcAft>
                      </a:pP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800" b="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hai</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tác</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phẩm</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thơ</a:t>
                      </a: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800" b="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hai</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tác</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phẩm</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truyện</a:t>
                      </a:r>
                      <a:r>
                        <a:rPr lang="en-US" sz="2800" b="1" dirty="0">
                          <a:solidFill>
                            <a:srgbClr val="FF0000"/>
                          </a:solidFill>
                          <a:effectLst/>
                          <a:latin typeface="Times New Roman" panose="02020603050405020304" pitchFamily="18" charset="0"/>
                          <a:ea typeface="Calibri"/>
                          <a:cs typeface="Times New Roman" panose="02020603050405020304" pitchFamily="18" charset="0"/>
                        </a:rPr>
                        <a:t>/</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kí</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kịch</a:t>
                      </a: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935632">
                <a:tc>
                  <a:txBody>
                    <a:bodyPr/>
                    <a:lstStyle/>
                    <a:p>
                      <a:pPr algn="just">
                        <a:lnSpc>
                          <a:spcPct val="100000"/>
                        </a:lnSpc>
                        <a:spcAft>
                          <a:spcPts val="0"/>
                        </a:spcAft>
                      </a:pPr>
                      <a:r>
                        <a:rPr lang="en-US" sz="2800" i="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các</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yếu</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tố</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nội</a:t>
                      </a:r>
                      <a:r>
                        <a:rPr lang="en-US" sz="2800" i="1" dirty="0">
                          <a:solidFill>
                            <a:srgbClr val="FF0000"/>
                          </a:solidFill>
                          <a:effectLst/>
                          <a:latin typeface="Times New Roman" panose="02020603050405020304" pitchFamily="18" charset="0"/>
                          <a:ea typeface="Calibri"/>
                          <a:cs typeface="Times New Roman" panose="02020603050405020304" pitchFamily="18" charset="0"/>
                        </a:rPr>
                        <a:t> dung</a:t>
                      </a: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935632">
                <a:tc>
                  <a:txBody>
                    <a:bodyPr/>
                    <a:lstStyle/>
                    <a:p>
                      <a:pPr algn="just">
                        <a:lnSpc>
                          <a:spcPct val="100000"/>
                        </a:lnSpc>
                        <a:spcAft>
                          <a:spcPts val="0"/>
                        </a:spcAft>
                      </a:pPr>
                      <a:r>
                        <a:rPr lang="en-US" sz="2800" i="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các</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yếu</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tố</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hình</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thức</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nghệ</a:t>
                      </a:r>
                      <a:r>
                        <a:rPr lang="en-US" sz="2800" i="1" dirty="0">
                          <a:solidFill>
                            <a:srgbClr val="FF0000"/>
                          </a:solidFill>
                          <a:effectLst/>
                          <a:latin typeface="Times New Roman" panose="02020603050405020304" pitchFamily="18" charset="0"/>
                          <a:ea typeface="Calibri"/>
                          <a:cs typeface="Times New Roman" panose="02020603050405020304" pitchFamily="18" charset="0"/>
                        </a:rPr>
                        <a:t> </a:t>
                      </a:r>
                      <a:r>
                        <a:rPr lang="en-US" sz="2800" i="1" dirty="0" err="1">
                          <a:solidFill>
                            <a:srgbClr val="FF0000"/>
                          </a:solidFill>
                          <a:effectLst/>
                          <a:latin typeface="Times New Roman" panose="02020603050405020304" pitchFamily="18" charset="0"/>
                          <a:ea typeface="Calibri"/>
                          <a:cs typeface="Times New Roman" panose="02020603050405020304" pitchFamily="18" charset="0"/>
                        </a:rPr>
                        <a:t>thuật</a:t>
                      </a:r>
                      <a:endParaRPr lang="en-US" sz="2800" i="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756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ppt_x"/>
                                          </p:val>
                                        </p:tav>
                                        <p:tav tm="100000">
                                          <p:val>
                                            <p:strVal val="#ppt_x"/>
                                          </p:val>
                                        </p:tav>
                                      </p:tavLst>
                                    </p:anim>
                                    <p:anim calcmode="lin" valueType="num">
                                      <p:cBhvr additive="base">
                                        <p:cTn id="26" dur="500" fill="hold"/>
                                        <p:tgtEl>
                                          <p:spTgt spid="7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BD544-2A7F-63B9-FC2E-F73453918D6A}"/>
              </a:ext>
            </a:extLst>
          </p:cNvPr>
          <p:cNvSpPr>
            <a:spLocks noGrp="1"/>
          </p:cNvSpPr>
          <p:nvPr>
            <p:ph type="sldNum" sz="quarter" idx="12"/>
          </p:nvPr>
        </p:nvSpPr>
        <p:spPr/>
        <p:txBody>
          <a:bodyPr>
            <a:normAutofit lnSpcReduction="10000"/>
          </a:bodyPr>
          <a:lstStyle/>
          <a:p>
            <a:fld id="{E41598BC-8A7A-43C7-91BB-27326E17CD95}" type="slidenum">
              <a:rPr lang="en-US" altLang="en-US" smtClean="0"/>
              <a:t>14</a:t>
            </a:fld>
            <a:endParaRPr lang="zh-CN" altLang="en-US"/>
          </a:p>
        </p:txBody>
      </p:sp>
      <p:graphicFrame>
        <p:nvGraphicFramePr>
          <p:cNvPr id="3" name="Table 2">
            <a:extLst>
              <a:ext uri="{FF2B5EF4-FFF2-40B4-BE49-F238E27FC236}">
                <a16:creationId xmlns:a16="http://schemas.microsoft.com/office/drawing/2014/main" id="{AFD5C860-2397-9DBC-40B0-4A0781CD441D}"/>
              </a:ext>
            </a:extLst>
          </p:cNvPr>
          <p:cNvGraphicFramePr>
            <a:graphicFrameLocks noGrp="1"/>
          </p:cNvGraphicFramePr>
          <p:nvPr>
            <p:extLst>
              <p:ext uri="{D42A27DB-BD31-4B8C-83A1-F6EECF244321}">
                <p14:modId xmlns:p14="http://schemas.microsoft.com/office/powerpoint/2010/main" val="2730446111"/>
              </p:ext>
            </p:extLst>
          </p:nvPr>
        </p:nvGraphicFramePr>
        <p:xfrm>
          <a:off x="0" y="0"/>
          <a:ext cx="12192000" cy="6858000"/>
        </p:xfrm>
        <a:graphic>
          <a:graphicData uri="http://schemas.openxmlformats.org/drawingml/2006/table">
            <a:tbl>
              <a:tblPr firstRow="1" firstCol="1" bandRow="1"/>
              <a:tblGrid>
                <a:gridCol w="1758978">
                  <a:extLst>
                    <a:ext uri="{9D8B030D-6E8A-4147-A177-3AD203B41FA5}">
                      <a16:colId xmlns:a16="http://schemas.microsoft.com/office/drawing/2014/main" val="20000"/>
                    </a:ext>
                  </a:extLst>
                </a:gridCol>
                <a:gridCol w="3065899">
                  <a:extLst>
                    <a:ext uri="{9D8B030D-6E8A-4147-A177-3AD203B41FA5}">
                      <a16:colId xmlns:a16="http://schemas.microsoft.com/office/drawing/2014/main" val="20001"/>
                    </a:ext>
                  </a:extLst>
                </a:gridCol>
                <a:gridCol w="7367123">
                  <a:extLst>
                    <a:ext uri="{9D8B030D-6E8A-4147-A177-3AD203B41FA5}">
                      <a16:colId xmlns:a16="http://schemas.microsoft.com/office/drawing/2014/main" val="20002"/>
                    </a:ext>
                  </a:extLst>
                </a:gridCol>
              </a:tblGrid>
              <a:tr h="1064610">
                <a:tc>
                  <a:txBody>
                    <a:bodyPr/>
                    <a:lstStyle/>
                    <a:p>
                      <a:pPr algn="just">
                        <a:lnSpc>
                          <a:spcPct val="100000"/>
                        </a:lnSpc>
                        <a:spcAft>
                          <a:spcPts val="0"/>
                        </a:spcAft>
                      </a:pP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en-US" sz="2800" b="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hai</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tác</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phẩm</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thơ</a:t>
                      </a: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en-US" sz="2800" b="1" dirty="0">
                          <a:solidFill>
                            <a:srgbClr val="FF0000"/>
                          </a:solidFill>
                          <a:effectLst/>
                          <a:latin typeface="Times New Roman" panose="02020603050405020304" pitchFamily="18" charset="0"/>
                          <a:ea typeface="Calibri"/>
                          <a:cs typeface="Times New Roman" panose="02020603050405020304" pitchFamily="18" charset="0"/>
                        </a:rPr>
                        <a:t>So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hai</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tác</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phẩm</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truyện</a:t>
                      </a:r>
                      <a:r>
                        <a:rPr lang="en-US" sz="2800" b="1" dirty="0">
                          <a:solidFill>
                            <a:srgbClr val="FF0000"/>
                          </a:solidFill>
                          <a:effectLst/>
                          <a:latin typeface="Times New Roman" panose="02020603050405020304" pitchFamily="18" charset="0"/>
                          <a:ea typeface="Calibri"/>
                          <a:cs typeface="Times New Roman" panose="02020603050405020304" pitchFamily="18" charset="0"/>
                        </a:rPr>
                        <a:t>/</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kí</a:t>
                      </a:r>
                      <a:r>
                        <a:rPr lang="en-US" sz="2800" b="1" dirty="0">
                          <a:solidFill>
                            <a:srgbClr val="FF0000"/>
                          </a:solidFill>
                          <a:effectLst/>
                          <a:latin typeface="Times New Roman" panose="02020603050405020304" pitchFamily="18" charset="0"/>
                          <a:ea typeface="Calibri"/>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a:cs typeface="Times New Roman" panose="02020603050405020304" pitchFamily="18" charset="0"/>
                        </a:rPr>
                        <a:t>kịch</a:t>
                      </a:r>
                      <a:endParaRPr lang="en-US"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129222">
                <a:tc>
                  <a:txBody>
                    <a:bodyPr/>
                    <a:lstStyle/>
                    <a:p>
                      <a:pPr algn="just">
                        <a:lnSpc>
                          <a:spcPct val="100000"/>
                        </a:lnSpc>
                        <a:spcAft>
                          <a:spcPts val="0"/>
                        </a:spcAft>
                      </a:pPr>
                      <a:r>
                        <a:rPr lang="en-US" sz="2800" dirty="0">
                          <a:solidFill>
                            <a:srgbClr val="FF0000"/>
                          </a:solidFill>
                          <a:effectLst/>
                          <a:latin typeface="Times New Roman" panose="02020603050405020304" pitchFamily="18" charset="0"/>
                          <a:ea typeface="Calibri"/>
                          <a:cs typeface="Times New Roman" panose="02020603050405020304" pitchFamily="18" charset="0"/>
                        </a:rPr>
                        <a:t>So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yếu</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tố</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nội</a:t>
                      </a:r>
                      <a:r>
                        <a:rPr lang="en-US" sz="2800" dirty="0">
                          <a:solidFill>
                            <a:srgbClr val="FF0000"/>
                          </a:solidFill>
                          <a:effectLst/>
                          <a:latin typeface="Times New Roman" panose="02020603050405020304" pitchFamily="18" charset="0"/>
                          <a:ea typeface="Calibri"/>
                          <a:cs typeface="Times New Roman" panose="02020603050405020304" pitchFamily="18" charset="0"/>
                        </a:rPr>
                        <a:t> dung</a:t>
                      </a: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800" dirty="0">
                          <a:solidFill>
                            <a:schemeClr val="tx2">
                              <a:lumMod val="50000"/>
                            </a:schemeClr>
                          </a:solidFill>
                          <a:effectLst/>
                          <a:latin typeface="Times New Roman" panose="02020603050405020304" pitchFamily="18" charset="0"/>
                          <a:cs typeface="Times New Roman" panose="02020603050405020304" pitchFamily="18" charset="0"/>
                        </a:rPr>
                        <a:t>đề tài, tình cảm, cảm xúc, cảm hứng chủ đạo, chủ đề, tư tưởng, thông điệp.</a:t>
                      </a:r>
                      <a:endPar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Aft>
                          <a:spcPts val="0"/>
                        </a:spcAft>
                      </a:pPr>
                      <a:r>
                        <a:rPr lang="vi-VN" sz="2800" dirty="0">
                          <a:solidFill>
                            <a:schemeClr val="tx2">
                              <a:lumMod val="50000"/>
                            </a:schemeClr>
                          </a:solidFill>
                          <a:effectLst/>
                          <a:latin typeface="Times New Roman" panose="02020603050405020304" pitchFamily="18" charset="0"/>
                          <a:cs typeface="Times New Roman" panose="02020603050405020304" pitchFamily="18" charset="0"/>
                        </a:rPr>
                        <a:t> các chi tiết tiêu biểu, đề tài, câu chuyện, nhân vật, chủ đề, tư tưởng, thông điệp.</a:t>
                      </a:r>
                      <a:endPar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664168">
                <a:tc>
                  <a:txBody>
                    <a:bodyPr/>
                    <a:lstStyle/>
                    <a:p>
                      <a:pPr algn="just">
                        <a:lnSpc>
                          <a:spcPct val="100000"/>
                        </a:lnSpc>
                        <a:spcAft>
                          <a:spcPts val="0"/>
                        </a:spcAft>
                      </a:pPr>
                      <a:r>
                        <a:rPr lang="en-US" sz="2800" dirty="0">
                          <a:solidFill>
                            <a:srgbClr val="FF0000"/>
                          </a:solidFill>
                          <a:effectLst/>
                          <a:latin typeface="Times New Roman" panose="02020603050405020304" pitchFamily="18" charset="0"/>
                          <a:ea typeface="Calibri"/>
                          <a:cs typeface="Times New Roman" panose="02020603050405020304" pitchFamily="18" charset="0"/>
                        </a:rPr>
                        <a:t>So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sánh</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yếu</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tố</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thức</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nghệ</a:t>
                      </a:r>
                      <a:r>
                        <a:rPr lang="en-US" sz="2800" dirty="0">
                          <a:solidFill>
                            <a:srgbClr val="FF0000"/>
                          </a:solidFill>
                          <a:effectLst/>
                          <a:latin typeface="Times New Roman" panose="02020603050405020304" pitchFamily="18" charset="0"/>
                          <a:ea typeface="Calibri"/>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a:cs typeface="Times New Roman" panose="02020603050405020304" pitchFamily="18" charset="0"/>
                        </a:rPr>
                        <a:t>thuật</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800" dirty="0">
                          <a:solidFill>
                            <a:schemeClr val="tx2">
                              <a:lumMod val="50000"/>
                            </a:schemeClr>
                          </a:solidFill>
                          <a:effectLst/>
                          <a:latin typeface="Times New Roman" panose="02020603050405020304" pitchFamily="18" charset="0"/>
                          <a:cs typeface="Times New Roman" panose="02020603050405020304" pitchFamily="18" charset="0"/>
                        </a:rPr>
                        <a:t>thể thơ, từ ngữ, hình cảnh, vần, nhịp, đối, chủ thể trữ tình, nhân vật trữ tình.</a:t>
                      </a:r>
                      <a:endPar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Aft>
                          <a:spcPts val="0"/>
                        </a:spcAft>
                      </a:pPr>
                      <a:r>
                        <a:rPr lang="vi-VN" sz="2800" dirty="0">
                          <a:solidFill>
                            <a:schemeClr val="tx2">
                              <a:lumMod val="50000"/>
                            </a:schemeClr>
                          </a:solidFill>
                          <a:effectLst/>
                          <a:latin typeface="Times New Roman" panose="02020603050405020304" pitchFamily="18" charset="0"/>
                          <a:cs typeface="Times New Roman" panose="02020603050405020304" pitchFamily="18" charset="0"/>
                        </a:rPr>
                        <a:t>- Truyện: cách xây dựng nhân vật, cách kể chuyện, ngôi kể, điểm nhìn, lời người kể chuyện, lời nhân vật.</a:t>
                      </a:r>
                    </a:p>
                    <a:p>
                      <a:pPr marL="457200" indent="-457200" algn="just">
                        <a:lnSpc>
                          <a:spcPct val="100000"/>
                        </a:lnSpc>
                        <a:spcAft>
                          <a:spcPts val="0"/>
                        </a:spcAft>
                        <a:buFontTx/>
                        <a:buChar char="-"/>
                      </a:pPr>
                      <a:r>
                        <a:rPr lang="vi-VN"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Kịch: cốt truyện, hành động, xung đột, lời chỉ dẫn sân khấu, lời thoại</a:t>
                      </a:r>
                      <a:endPar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endParaRPr>
                    </a:p>
                    <a:p>
                      <a:pPr marL="457200" indent="-457200" algn="just">
                        <a:lnSpc>
                          <a:spcPct val="100000"/>
                        </a:lnSpc>
                        <a:spcAft>
                          <a:spcPts val="0"/>
                        </a:spcAft>
                        <a:buFontTx/>
                        <a:buChar char="-"/>
                      </a:pP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Kí</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từ</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hình</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ảnh</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lời</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văn</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thái</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độ</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đánh</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giá</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của</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người</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ea typeface="Calibri"/>
                          <a:cs typeface="Times New Roman" panose="02020603050405020304" pitchFamily="18" charset="0"/>
                        </a:rPr>
                        <a:t>viết</a:t>
                      </a:r>
                      <a:r>
                        <a:rPr lang="en-US" sz="2800" dirty="0">
                          <a:solidFill>
                            <a:schemeClr val="tx2">
                              <a:lumMod val="50000"/>
                            </a:schemeClr>
                          </a:solidFill>
                          <a:effectLst/>
                          <a:latin typeface="Times New Roman" panose="02020603050405020304" pitchFamily="18" charset="0"/>
                          <a:ea typeface="Calibri"/>
                          <a:cs typeface="Times New Roman" panose="02020603050405020304" pitchFamily="18" charset="0"/>
                        </a:rPr>
                        <a:t>…</a:t>
                      </a:r>
                      <a:endParaRPr lang="vi-VN" sz="2800" dirty="0">
                        <a:solidFill>
                          <a:schemeClr val="tx2">
                            <a:lumMod val="50000"/>
                          </a:schemeClr>
                        </a:solidFill>
                        <a:effectLst/>
                        <a:latin typeface="Times New Roman" panose="02020603050405020304" pitchFamily="18" charset="0"/>
                        <a:ea typeface="Calibri"/>
                        <a:cs typeface="Times New Roman" panose="02020603050405020304" pitchFamily="18" charset="0"/>
                      </a:endParaRPr>
                    </a:p>
                  </a:txBody>
                  <a:tcPr marL="75084" marR="75084" marT="0" marB="0">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817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2"/>
        <p:cNvGrpSpPr/>
        <p:nvPr/>
      </p:nvGrpSpPr>
      <p:grpSpPr>
        <a:xfrm>
          <a:off x="0" y="0"/>
          <a:ext cx="0" cy="0"/>
          <a:chOff x="0" y="0"/>
          <a:chExt cx="0" cy="0"/>
        </a:xfrm>
      </p:grpSpPr>
      <p:grpSp>
        <p:nvGrpSpPr>
          <p:cNvPr id="4793" name="Google Shape;4793;p56"/>
          <p:cNvGrpSpPr/>
          <p:nvPr/>
        </p:nvGrpSpPr>
        <p:grpSpPr>
          <a:xfrm rot="-1952464" flipH="1">
            <a:off x="5321046" y="-401018"/>
            <a:ext cx="1122692" cy="2364849"/>
            <a:chOff x="4458800" y="2953350"/>
            <a:chExt cx="842025" cy="1773650"/>
          </a:xfrm>
        </p:grpSpPr>
        <p:sp>
          <p:nvSpPr>
            <p:cNvPr id="4794" name="Google Shape;4794;p5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5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6" name="Google Shape;4796;p5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5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8" name="Google Shape;4798;p5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5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0" name="Google Shape;4800;p5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1" name="Google Shape;4801;p5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2" name="Google Shape;4802;p5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3" name="Google Shape;4803;p5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4" name="Google Shape;4804;p5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5" name="Google Shape;4805;p5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6" name="Google Shape;4806;p5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7" name="Google Shape;4807;p5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8" name="Google Shape;4808;p5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9" name="Google Shape;4809;p5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0" name="Google Shape;4810;p5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1" name="Google Shape;4811;p5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2" name="Google Shape;4812;p5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3" name="Google Shape;4813;p5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4" name="Google Shape;4814;p5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15" name="Google Shape;4815;p56"/>
          <p:cNvGrpSpPr/>
          <p:nvPr/>
        </p:nvGrpSpPr>
        <p:grpSpPr>
          <a:xfrm rot="-2166950" flipH="1">
            <a:off x="6335328" y="-325038"/>
            <a:ext cx="1855272" cy="2313356"/>
            <a:chOff x="2386975" y="3180875"/>
            <a:chExt cx="1391500" cy="1735075"/>
          </a:xfrm>
        </p:grpSpPr>
        <p:sp>
          <p:nvSpPr>
            <p:cNvPr id="4816" name="Google Shape;4816;p5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7" name="Google Shape;4817;p5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8" name="Google Shape;4818;p5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9" name="Google Shape;4819;p5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0" name="Google Shape;4820;p5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1" name="Google Shape;4821;p5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2" name="Google Shape;4822;p5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3" name="Google Shape;4823;p5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4" name="Google Shape;4824;p5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5" name="Google Shape;4825;p5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6" name="Google Shape;4826;p5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7" name="Google Shape;4827;p5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8" name="Google Shape;4828;p5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9" name="Google Shape;4829;p5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0" name="Google Shape;4830;p5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1" name="Google Shape;4831;p5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2" name="Google Shape;4832;p5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3" name="Google Shape;4833;p5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4" name="Google Shape;4834;p5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5" name="Google Shape;4835;p5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6" name="Google Shape;4836;p5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7" name="Google Shape;4837;p5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38" name="Google Shape;4838;p56"/>
          <p:cNvGrpSpPr/>
          <p:nvPr/>
        </p:nvGrpSpPr>
        <p:grpSpPr>
          <a:xfrm>
            <a:off x="1215103" y="67400"/>
            <a:ext cx="1717933" cy="2187133"/>
            <a:chOff x="659300" y="3268175"/>
            <a:chExt cx="1288450" cy="1640350"/>
          </a:xfrm>
        </p:grpSpPr>
        <p:sp>
          <p:nvSpPr>
            <p:cNvPr id="4839" name="Google Shape;4839;p5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0" name="Google Shape;4840;p5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1" name="Google Shape;4841;p5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2" name="Google Shape;4842;p5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3" name="Google Shape;4843;p5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4" name="Google Shape;4844;p5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5" name="Google Shape;4845;p5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6" name="Google Shape;4846;p5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7" name="Google Shape;4847;p5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8" name="Google Shape;4848;p5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9" name="Google Shape;4849;p5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0" name="Google Shape;4850;p5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1" name="Google Shape;4851;p5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2" name="Google Shape;4852;p5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3" name="Google Shape;4853;p5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4" name="Google Shape;4854;p5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5" name="Google Shape;4855;p5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6" name="Google Shape;4856;p5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7" name="Google Shape;4857;p5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8" name="Google Shape;4858;p5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9" name="Google Shape;4859;p5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0" name="Google Shape;4860;p5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1" name="Google Shape;4861;p5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62" name="Google Shape;4862;p56"/>
          <p:cNvGrpSpPr/>
          <p:nvPr/>
        </p:nvGrpSpPr>
        <p:grpSpPr>
          <a:xfrm rot="1063801">
            <a:off x="9268111" y="765890"/>
            <a:ext cx="2093957" cy="2401316"/>
            <a:chOff x="3056825" y="-2290075"/>
            <a:chExt cx="1465250" cy="1680325"/>
          </a:xfrm>
        </p:grpSpPr>
        <p:sp>
          <p:nvSpPr>
            <p:cNvPr id="4863" name="Google Shape;4863;p56"/>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4" name="Google Shape;4864;p56"/>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5" name="Google Shape;4865;p56"/>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6" name="Google Shape;4866;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7" name="Google Shape;4867;p56"/>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8" name="Google Shape;4868;p56"/>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9" name="Google Shape;4869;p56"/>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0" name="Google Shape;4870;p56"/>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1" name="Google Shape;4871;p56"/>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2" name="Google Shape;4872;p56"/>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3" name="Google Shape;4873;p56"/>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4" name="Google Shape;4874;p56"/>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5" name="Google Shape;4875;p56"/>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6" name="Google Shape;4876;p56"/>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7" name="Google Shape;4877;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78" name="Google Shape;4878;p56"/>
          <p:cNvGrpSpPr/>
          <p:nvPr/>
        </p:nvGrpSpPr>
        <p:grpSpPr>
          <a:xfrm>
            <a:off x="8694091" y="67390"/>
            <a:ext cx="1121995" cy="1140255"/>
            <a:chOff x="5967275" y="1212450"/>
            <a:chExt cx="1139775" cy="1158325"/>
          </a:xfrm>
        </p:grpSpPr>
        <p:sp>
          <p:nvSpPr>
            <p:cNvPr id="4879" name="Google Shape;4879;p5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0" name="Google Shape;4880;p5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1" name="Google Shape;4881;p5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2" name="Google Shape;4882;p5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3" name="Google Shape;4883;p5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4" name="Google Shape;4884;p5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5" name="Google Shape;4885;p5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86" name="Google Shape;4886;p56"/>
          <p:cNvGrpSpPr/>
          <p:nvPr/>
        </p:nvGrpSpPr>
        <p:grpSpPr>
          <a:xfrm rot="-3626901" flipH="1">
            <a:off x="1341430" y="2342245"/>
            <a:ext cx="894431" cy="1419255"/>
            <a:chOff x="4491600" y="1128725"/>
            <a:chExt cx="911950" cy="1447225"/>
          </a:xfrm>
        </p:grpSpPr>
        <p:sp>
          <p:nvSpPr>
            <p:cNvPr id="4887" name="Google Shape;4887;p5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8" name="Google Shape;4888;p5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89" name="Google Shape;4889;p56"/>
          <p:cNvGrpSpPr/>
          <p:nvPr/>
        </p:nvGrpSpPr>
        <p:grpSpPr>
          <a:xfrm>
            <a:off x="2983864" y="-90318"/>
            <a:ext cx="2298293" cy="2878681"/>
            <a:chOff x="610625" y="938625"/>
            <a:chExt cx="1230350" cy="1541050"/>
          </a:xfrm>
        </p:grpSpPr>
        <p:sp>
          <p:nvSpPr>
            <p:cNvPr id="4890" name="Google Shape;4890;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1" name="Google Shape;4891;p5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2" name="Google Shape;4892;p5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3" name="Google Shape;4893;p5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4" name="Google Shape;4894;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5" name="Google Shape;4895;p5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6" name="Google Shape;4896;p5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7" name="Google Shape;4897;p5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8" name="Google Shape;4898;p5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9" name="Google Shape;4899;p5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0" name="Google Shape;4900;p5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1" name="Google Shape;4901;p5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2" name="Google Shape;4902;p5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3" name="Google Shape;4903;p5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4" name="Google Shape;4904;p5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5" name="Google Shape;4905;p5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6" name="Google Shape;4906;p5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7" name="Google Shape;4907;p5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908" name="Google Shape;4908;p56"/>
          <p:cNvGrpSpPr/>
          <p:nvPr/>
        </p:nvGrpSpPr>
        <p:grpSpPr>
          <a:xfrm>
            <a:off x="1680018" y="719201"/>
            <a:ext cx="8831617" cy="4978900"/>
            <a:chOff x="1260013" y="631275"/>
            <a:chExt cx="6623713" cy="3734175"/>
          </a:xfrm>
        </p:grpSpPr>
        <p:sp>
          <p:nvSpPr>
            <p:cNvPr id="4909" name="Google Shape;4909;p56"/>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0" name="Google Shape;4910;p56"/>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1" name="Google Shape;4911;p56"/>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2" name="Google Shape;4912;p56"/>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913" name="Google Shape;4913;p56"/>
            <p:cNvGrpSpPr/>
            <p:nvPr/>
          </p:nvGrpSpPr>
          <p:grpSpPr>
            <a:xfrm>
              <a:off x="1260013" y="3960150"/>
              <a:ext cx="6623713" cy="405300"/>
              <a:chOff x="1260013" y="3960150"/>
              <a:chExt cx="6623713" cy="405300"/>
            </a:xfrm>
          </p:grpSpPr>
          <p:sp>
            <p:nvSpPr>
              <p:cNvPr id="4914" name="Google Shape;4914;p56"/>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5" name="Google Shape;4915;p56"/>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6" name="Google Shape;4916;p56"/>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918" name="Google Shape;4918;p56"/>
          <p:cNvSpPr txBox="1">
            <a:spLocks noGrp="1"/>
          </p:cNvSpPr>
          <p:nvPr>
            <p:ph type="subTitle" idx="1"/>
          </p:nvPr>
        </p:nvSpPr>
        <p:spPr>
          <a:xfrm>
            <a:off x="2442255" y="2799476"/>
            <a:ext cx="7016697" cy="662800"/>
          </a:xfrm>
          <a:prstGeom prst="rect">
            <a:avLst/>
          </a:prstGeom>
        </p:spPr>
        <p:txBody>
          <a:bodyPr spcFirstLastPara="1" wrap="square" lIns="121900" tIns="121900" rIns="121900" bIns="121900" anchor="t" anchorCtr="0">
            <a:noAutofit/>
          </a:bodyPr>
          <a:lstStyle/>
          <a:p>
            <a:r>
              <a:rPr lang="vi-VN" sz="4400" b="1" dirty="0">
                <a:solidFill>
                  <a:schemeClr val="tx1"/>
                </a:solidFill>
                <a:effectLst>
                  <a:outerShdw blurRad="38100" dist="38100" dir="2700000" algn="tl">
                    <a:srgbClr val="000000">
                      <a:alpha val="43137"/>
                    </a:srgbClr>
                  </a:outerShdw>
                </a:effectLst>
                <a:latin typeface="+mj-lt"/>
              </a:rPr>
              <a:t>Phân tích kiểu văn bản</a:t>
            </a:r>
            <a:endParaRPr lang="en-US" sz="4400" dirty="0">
              <a:solidFill>
                <a:schemeClr val="tx1"/>
              </a:solidFill>
              <a:effectLst>
                <a:outerShdw blurRad="38100" dist="38100" dir="2700000" algn="tl">
                  <a:srgbClr val="000000">
                    <a:alpha val="43137"/>
                  </a:srgbClr>
                </a:outerShdw>
              </a:effectLst>
              <a:latin typeface="+mj-lt"/>
            </a:endParaRPr>
          </a:p>
        </p:txBody>
      </p:sp>
      <p:grpSp>
        <p:nvGrpSpPr>
          <p:cNvPr id="4919" name="Google Shape;4919;p56"/>
          <p:cNvGrpSpPr/>
          <p:nvPr/>
        </p:nvGrpSpPr>
        <p:grpSpPr>
          <a:xfrm>
            <a:off x="9057638" y="2419973"/>
            <a:ext cx="2076844" cy="4369456"/>
            <a:chOff x="3916975" y="1390900"/>
            <a:chExt cx="1509919" cy="3176708"/>
          </a:xfrm>
        </p:grpSpPr>
        <p:sp>
          <p:nvSpPr>
            <p:cNvPr id="4920" name="Google Shape;4920;p56"/>
            <p:cNvSpPr/>
            <p:nvPr/>
          </p:nvSpPr>
          <p:spPr>
            <a:xfrm>
              <a:off x="4057344" y="4238360"/>
              <a:ext cx="1369550" cy="329248"/>
            </a:xfrm>
            <a:custGeom>
              <a:avLst/>
              <a:gdLst/>
              <a:ahLst/>
              <a:cxnLst/>
              <a:rect l="l" t="t" r="r" b="b"/>
              <a:pathLst>
                <a:path w="54782" h="17439" extrusionOk="0">
                  <a:moveTo>
                    <a:pt x="27391" y="0"/>
                  </a:moveTo>
                  <a:cubicBezTo>
                    <a:pt x="12258" y="0"/>
                    <a:pt x="1" y="3903"/>
                    <a:pt x="1" y="8719"/>
                  </a:cubicBezTo>
                  <a:cubicBezTo>
                    <a:pt x="1" y="13536"/>
                    <a:pt x="12258" y="17439"/>
                    <a:pt x="27391" y="17439"/>
                  </a:cubicBezTo>
                  <a:cubicBezTo>
                    <a:pt x="42524" y="17439"/>
                    <a:pt x="54782" y="13536"/>
                    <a:pt x="54782" y="8719"/>
                  </a:cubicBezTo>
                  <a:cubicBezTo>
                    <a:pt x="54782"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1" name="Google Shape;4921;p56"/>
            <p:cNvSpPr/>
            <p:nvPr/>
          </p:nvSpPr>
          <p:spPr>
            <a:xfrm>
              <a:off x="4335250" y="2408075"/>
              <a:ext cx="1021150" cy="984675"/>
            </a:xfrm>
            <a:custGeom>
              <a:avLst/>
              <a:gdLst/>
              <a:ahLst/>
              <a:cxnLst/>
              <a:rect l="l" t="t" r="r" b="b"/>
              <a:pathLst>
                <a:path w="40846" h="39387" extrusionOk="0">
                  <a:moveTo>
                    <a:pt x="15687" y="1"/>
                  </a:moveTo>
                  <a:cubicBezTo>
                    <a:pt x="7527" y="1"/>
                    <a:pt x="5251" y="4248"/>
                    <a:pt x="5251" y="4248"/>
                  </a:cubicBezTo>
                  <a:cubicBezTo>
                    <a:pt x="2900" y="7352"/>
                    <a:pt x="1" y="33966"/>
                    <a:pt x="3858" y="37436"/>
                  </a:cubicBezTo>
                  <a:cubicBezTo>
                    <a:pt x="5413" y="38842"/>
                    <a:pt x="9760" y="39386"/>
                    <a:pt x="14730" y="39386"/>
                  </a:cubicBezTo>
                  <a:cubicBezTo>
                    <a:pt x="22016" y="39386"/>
                    <a:pt x="30638" y="38218"/>
                    <a:pt x="33759" y="36888"/>
                  </a:cubicBezTo>
                  <a:cubicBezTo>
                    <a:pt x="39009" y="34628"/>
                    <a:pt x="35814" y="18605"/>
                    <a:pt x="35814" y="18605"/>
                  </a:cubicBezTo>
                  <a:lnTo>
                    <a:pt x="35814" y="18605"/>
                  </a:lnTo>
                  <a:cubicBezTo>
                    <a:pt x="36018" y="18612"/>
                    <a:pt x="36212" y="18615"/>
                    <a:pt x="36396" y="18615"/>
                  </a:cubicBezTo>
                  <a:cubicBezTo>
                    <a:pt x="40845" y="18615"/>
                    <a:pt x="39304" y="16537"/>
                    <a:pt x="37594" y="14565"/>
                  </a:cubicBezTo>
                  <a:cubicBezTo>
                    <a:pt x="35814" y="12510"/>
                    <a:pt x="34216" y="5937"/>
                    <a:pt x="32435" y="4248"/>
                  </a:cubicBezTo>
                  <a:cubicBezTo>
                    <a:pt x="30655" y="2559"/>
                    <a:pt x="28236" y="1075"/>
                    <a:pt x="18101" y="116"/>
                  </a:cubicBezTo>
                  <a:cubicBezTo>
                    <a:pt x="17244" y="37"/>
                    <a:pt x="16441" y="1"/>
                    <a:pt x="1568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2" name="Google Shape;4922;p56"/>
            <p:cNvSpPr/>
            <p:nvPr/>
          </p:nvSpPr>
          <p:spPr>
            <a:xfrm>
              <a:off x="4335250" y="2463025"/>
              <a:ext cx="893075" cy="930025"/>
            </a:xfrm>
            <a:custGeom>
              <a:avLst/>
              <a:gdLst/>
              <a:ahLst/>
              <a:cxnLst/>
              <a:rect l="l" t="t" r="r" b="b"/>
              <a:pathLst>
                <a:path w="35723" h="37201" extrusionOk="0">
                  <a:moveTo>
                    <a:pt x="13799" y="1"/>
                  </a:moveTo>
                  <a:cubicBezTo>
                    <a:pt x="11133" y="1"/>
                    <a:pt x="8585" y="221"/>
                    <a:pt x="6734" y="429"/>
                  </a:cubicBezTo>
                  <a:cubicBezTo>
                    <a:pt x="5661" y="1296"/>
                    <a:pt x="5251" y="2050"/>
                    <a:pt x="5251" y="2050"/>
                  </a:cubicBezTo>
                  <a:cubicBezTo>
                    <a:pt x="2900" y="5154"/>
                    <a:pt x="1" y="31768"/>
                    <a:pt x="3858" y="35238"/>
                  </a:cubicBezTo>
                  <a:cubicBezTo>
                    <a:pt x="4223" y="35580"/>
                    <a:pt x="4748" y="35854"/>
                    <a:pt x="5410" y="36105"/>
                  </a:cubicBezTo>
                  <a:cubicBezTo>
                    <a:pt x="8309" y="36767"/>
                    <a:pt x="11642" y="37086"/>
                    <a:pt x="14974" y="37201"/>
                  </a:cubicBezTo>
                  <a:cubicBezTo>
                    <a:pt x="21502" y="37178"/>
                    <a:pt x="29080" y="36219"/>
                    <a:pt x="32732" y="35055"/>
                  </a:cubicBezTo>
                  <a:cubicBezTo>
                    <a:pt x="35722" y="30695"/>
                    <a:pt x="32002" y="13531"/>
                    <a:pt x="31317" y="8715"/>
                  </a:cubicBezTo>
                  <a:cubicBezTo>
                    <a:pt x="30564" y="3373"/>
                    <a:pt x="28236" y="2712"/>
                    <a:pt x="21388" y="840"/>
                  </a:cubicBezTo>
                  <a:cubicBezTo>
                    <a:pt x="19102" y="209"/>
                    <a:pt x="16395" y="1"/>
                    <a:pt x="137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3" name="Google Shape;4923;p56"/>
            <p:cNvSpPr/>
            <p:nvPr/>
          </p:nvSpPr>
          <p:spPr>
            <a:xfrm>
              <a:off x="4837975" y="2523075"/>
              <a:ext cx="470225" cy="856275"/>
            </a:xfrm>
            <a:custGeom>
              <a:avLst/>
              <a:gdLst/>
              <a:ahLst/>
              <a:cxnLst/>
              <a:rect l="l" t="t" r="r" b="b"/>
              <a:pathLst>
                <a:path w="18809" h="34251" extrusionOk="0">
                  <a:moveTo>
                    <a:pt x="8739" y="1"/>
                  </a:moveTo>
                  <a:cubicBezTo>
                    <a:pt x="7493" y="1"/>
                    <a:pt x="6327" y="598"/>
                    <a:pt x="5365" y="2090"/>
                  </a:cubicBezTo>
                  <a:cubicBezTo>
                    <a:pt x="3813" y="4532"/>
                    <a:pt x="1" y="26285"/>
                    <a:pt x="2877" y="31786"/>
                  </a:cubicBezTo>
                  <a:cubicBezTo>
                    <a:pt x="3310" y="32630"/>
                    <a:pt x="3630" y="33452"/>
                    <a:pt x="3881" y="34251"/>
                  </a:cubicBezTo>
                  <a:cubicBezTo>
                    <a:pt x="4406" y="34205"/>
                    <a:pt x="4908" y="34137"/>
                    <a:pt x="5410" y="34068"/>
                  </a:cubicBezTo>
                  <a:lnTo>
                    <a:pt x="5456" y="34068"/>
                  </a:lnTo>
                  <a:cubicBezTo>
                    <a:pt x="5958" y="34000"/>
                    <a:pt x="6438" y="33931"/>
                    <a:pt x="6917" y="33863"/>
                  </a:cubicBezTo>
                  <a:lnTo>
                    <a:pt x="6963" y="33863"/>
                  </a:lnTo>
                  <a:cubicBezTo>
                    <a:pt x="7191" y="33817"/>
                    <a:pt x="7396" y="33794"/>
                    <a:pt x="7624" y="33749"/>
                  </a:cubicBezTo>
                  <a:lnTo>
                    <a:pt x="7670" y="33749"/>
                  </a:lnTo>
                  <a:cubicBezTo>
                    <a:pt x="8127" y="33680"/>
                    <a:pt x="8560" y="33589"/>
                    <a:pt x="8971" y="33520"/>
                  </a:cubicBezTo>
                  <a:cubicBezTo>
                    <a:pt x="8994" y="33520"/>
                    <a:pt x="9040" y="33520"/>
                    <a:pt x="9062" y="33497"/>
                  </a:cubicBezTo>
                  <a:cubicBezTo>
                    <a:pt x="9268" y="33475"/>
                    <a:pt x="9450" y="33429"/>
                    <a:pt x="9633" y="33383"/>
                  </a:cubicBezTo>
                  <a:lnTo>
                    <a:pt x="9679" y="33383"/>
                  </a:lnTo>
                  <a:cubicBezTo>
                    <a:pt x="9861" y="33338"/>
                    <a:pt x="10067" y="33315"/>
                    <a:pt x="10249" y="33269"/>
                  </a:cubicBezTo>
                  <a:cubicBezTo>
                    <a:pt x="10272" y="33269"/>
                    <a:pt x="10318" y="33246"/>
                    <a:pt x="10341" y="33246"/>
                  </a:cubicBezTo>
                  <a:cubicBezTo>
                    <a:pt x="10500" y="33201"/>
                    <a:pt x="10637" y="33178"/>
                    <a:pt x="10797" y="33155"/>
                  </a:cubicBezTo>
                  <a:cubicBezTo>
                    <a:pt x="10843" y="33132"/>
                    <a:pt x="10866" y="33132"/>
                    <a:pt x="10911" y="33109"/>
                  </a:cubicBezTo>
                  <a:cubicBezTo>
                    <a:pt x="11094" y="33087"/>
                    <a:pt x="11254" y="33041"/>
                    <a:pt x="11413" y="32995"/>
                  </a:cubicBezTo>
                  <a:lnTo>
                    <a:pt x="11436" y="32995"/>
                  </a:lnTo>
                  <a:cubicBezTo>
                    <a:pt x="11596" y="32950"/>
                    <a:pt x="11733" y="32904"/>
                    <a:pt x="11893" y="32881"/>
                  </a:cubicBezTo>
                  <a:cubicBezTo>
                    <a:pt x="11938" y="32858"/>
                    <a:pt x="11961" y="32858"/>
                    <a:pt x="12007" y="32836"/>
                  </a:cubicBezTo>
                  <a:cubicBezTo>
                    <a:pt x="12121" y="32813"/>
                    <a:pt x="12258" y="32767"/>
                    <a:pt x="12372" y="32744"/>
                  </a:cubicBezTo>
                  <a:cubicBezTo>
                    <a:pt x="12395" y="32721"/>
                    <a:pt x="12418" y="32721"/>
                    <a:pt x="12463" y="32699"/>
                  </a:cubicBezTo>
                  <a:cubicBezTo>
                    <a:pt x="12600" y="32676"/>
                    <a:pt x="12714" y="32630"/>
                    <a:pt x="12851" y="32584"/>
                  </a:cubicBezTo>
                  <a:cubicBezTo>
                    <a:pt x="12874" y="32562"/>
                    <a:pt x="12897" y="32562"/>
                    <a:pt x="12943" y="32562"/>
                  </a:cubicBezTo>
                  <a:cubicBezTo>
                    <a:pt x="13034" y="32516"/>
                    <a:pt x="13125" y="32493"/>
                    <a:pt x="13217" y="32448"/>
                  </a:cubicBezTo>
                  <a:cubicBezTo>
                    <a:pt x="13262" y="32448"/>
                    <a:pt x="13285" y="32425"/>
                    <a:pt x="13331" y="32402"/>
                  </a:cubicBezTo>
                  <a:cubicBezTo>
                    <a:pt x="13445" y="32379"/>
                    <a:pt x="13536" y="32333"/>
                    <a:pt x="13650" y="32288"/>
                  </a:cubicBezTo>
                  <a:cubicBezTo>
                    <a:pt x="13764" y="32242"/>
                    <a:pt x="13879" y="32174"/>
                    <a:pt x="13993" y="32105"/>
                  </a:cubicBezTo>
                  <a:cubicBezTo>
                    <a:pt x="14038" y="32082"/>
                    <a:pt x="14061" y="32059"/>
                    <a:pt x="14107" y="32037"/>
                  </a:cubicBezTo>
                  <a:cubicBezTo>
                    <a:pt x="14130" y="32037"/>
                    <a:pt x="14130" y="32014"/>
                    <a:pt x="14130" y="32014"/>
                  </a:cubicBezTo>
                  <a:cubicBezTo>
                    <a:pt x="15682" y="30987"/>
                    <a:pt x="16344" y="28613"/>
                    <a:pt x="16572" y="25897"/>
                  </a:cubicBezTo>
                  <a:cubicBezTo>
                    <a:pt x="16618" y="25531"/>
                    <a:pt x="16640" y="25166"/>
                    <a:pt x="16640" y="24801"/>
                  </a:cubicBezTo>
                  <a:cubicBezTo>
                    <a:pt x="16640" y="24755"/>
                    <a:pt x="16640" y="24687"/>
                    <a:pt x="16640" y="24618"/>
                  </a:cubicBezTo>
                  <a:cubicBezTo>
                    <a:pt x="16663" y="24322"/>
                    <a:pt x="16663" y="24002"/>
                    <a:pt x="16663" y="23683"/>
                  </a:cubicBezTo>
                  <a:cubicBezTo>
                    <a:pt x="16663" y="23591"/>
                    <a:pt x="16663" y="23500"/>
                    <a:pt x="16663" y="23409"/>
                  </a:cubicBezTo>
                  <a:cubicBezTo>
                    <a:pt x="16663" y="23089"/>
                    <a:pt x="16663" y="22770"/>
                    <a:pt x="16663" y="22473"/>
                  </a:cubicBezTo>
                  <a:cubicBezTo>
                    <a:pt x="16640" y="22404"/>
                    <a:pt x="16640" y="22359"/>
                    <a:pt x="16640" y="22313"/>
                  </a:cubicBezTo>
                  <a:cubicBezTo>
                    <a:pt x="16640" y="21948"/>
                    <a:pt x="16618" y="21583"/>
                    <a:pt x="16595" y="21217"/>
                  </a:cubicBezTo>
                  <a:cubicBezTo>
                    <a:pt x="16595" y="21217"/>
                    <a:pt x="16595" y="21195"/>
                    <a:pt x="16595" y="21172"/>
                  </a:cubicBezTo>
                  <a:cubicBezTo>
                    <a:pt x="16526" y="19916"/>
                    <a:pt x="16070" y="18547"/>
                    <a:pt x="16230" y="17292"/>
                  </a:cubicBezTo>
                  <a:cubicBezTo>
                    <a:pt x="15979" y="15351"/>
                    <a:pt x="15705" y="14005"/>
                    <a:pt x="15705" y="14005"/>
                  </a:cubicBezTo>
                  <a:lnTo>
                    <a:pt x="15705" y="14005"/>
                  </a:lnTo>
                  <a:cubicBezTo>
                    <a:pt x="15874" y="14009"/>
                    <a:pt x="16036" y="14012"/>
                    <a:pt x="16191" y="14012"/>
                  </a:cubicBezTo>
                  <a:cubicBezTo>
                    <a:pt x="17561" y="14012"/>
                    <a:pt x="18378" y="13833"/>
                    <a:pt x="18809" y="13525"/>
                  </a:cubicBezTo>
                  <a:cubicBezTo>
                    <a:pt x="18421" y="13092"/>
                    <a:pt x="17896" y="12681"/>
                    <a:pt x="17668" y="12407"/>
                  </a:cubicBezTo>
                  <a:cubicBezTo>
                    <a:pt x="16914" y="11494"/>
                    <a:pt x="16184" y="10604"/>
                    <a:pt x="15682" y="9531"/>
                  </a:cubicBezTo>
                  <a:cubicBezTo>
                    <a:pt x="14289" y="6541"/>
                    <a:pt x="14609" y="2364"/>
                    <a:pt x="11185" y="652"/>
                  </a:cubicBezTo>
                  <a:cubicBezTo>
                    <a:pt x="10359" y="243"/>
                    <a:pt x="9533" y="1"/>
                    <a:pt x="87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4" name="Google Shape;4924;p56"/>
            <p:cNvSpPr/>
            <p:nvPr/>
          </p:nvSpPr>
          <p:spPr>
            <a:xfrm>
              <a:off x="5141000" y="2554775"/>
              <a:ext cx="167200" cy="318600"/>
            </a:xfrm>
            <a:custGeom>
              <a:avLst/>
              <a:gdLst/>
              <a:ahLst/>
              <a:cxnLst/>
              <a:rect l="l" t="t" r="r" b="b"/>
              <a:pathLst>
                <a:path w="6688" h="12744" extrusionOk="0">
                  <a:moveTo>
                    <a:pt x="0" y="0"/>
                  </a:moveTo>
                  <a:cubicBezTo>
                    <a:pt x="1255" y="1666"/>
                    <a:pt x="2579" y="7030"/>
                    <a:pt x="2739" y="9130"/>
                  </a:cubicBezTo>
                  <a:cubicBezTo>
                    <a:pt x="2853" y="10523"/>
                    <a:pt x="3333" y="11892"/>
                    <a:pt x="3675" y="12737"/>
                  </a:cubicBezTo>
                  <a:cubicBezTo>
                    <a:pt x="3837" y="12741"/>
                    <a:pt x="3993" y="12744"/>
                    <a:pt x="4141" y="12744"/>
                  </a:cubicBezTo>
                  <a:cubicBezTo>
                    <a:pt x="5458" y="12744"/>
                    <a:pt x="6257" y="12565"/>
                    <a:pt x="6688" y="12257"/>
                  </a:cubicBezTo>
                  <a:cubicBezTo>
                    <a:pt x="6300" y="11824"/>
                    <a:pt x="5775" y="11413"/>
                    <a:pt x="5547" y="11139"/>
                  </a:cubicBezTo>
                  <a:cubicBezTo>
                    <a:pt x="4793" y="10226"/>
                    <a:pt x="4063" y="9336"/>
                    <a:pt x="3561" y="8263"/>
                  </a:cubicBezTo>
                  <a:cubicBezTo>
                    <a:pt x="2305" y="5592"/>
                    <a:pt x="2442" y="1963"/>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5" name="Google Shape;4925;p56"/>
            <p:cNvSpPr/>
            <p:nvPr/>
          </p:nvSpPr>
          <p:spPr>
            <a:xfrm>
              <a:off x="5017150" y="2523600"/>
              <a:ext cx="279650" cy="334800"/>
            </a:xfrm>
            <a:custGeom>
              <a:avLst/>
              <a:gdLst/>
              <a:ahLst/>
              <a:cxnLst/>
              <a:rect l="l" t="t" r="r" b="b"/>
              <a:pathLst>
                <a:path w="11186" h="13392" extrusionOk="0">
                  <a:moveTo>
                    <a:pt x="88" y="0"/>
                  </a:moveTo>
                  <a:cubicBezTo>
                    <a:pt x="36" y="0"/>
                    <a:pt x="6" y="5"/>
                    <a:pt x="1" y="15"/>
                  </a:cubicBezTo>
                  <a:cubicBezTo>
                    <a:pt x="1" y="37"/>
                    <a:pt x="572" y="152"/>
                    <a:pt x="1439" y="334"/>
                  </a:cubicBezTo>
                  <a:cubicBezTo>
                    <a:pt x="2283" y="517"/>
                    <a:pt x="3470" y="745"/>
                    <a:pt x="4406" y="1384"/>
                  </a:cubicBezTo>
                  <a:cubicBezTo>
                    <a:pt x="5388" y="2000"/>
                    <a:pt x="5936" y="3028"/>
                    <a:pt x="6209" y="3849"/>
                  </a:cubicBezTo>
                  <a:cubicBezTo>
                    <a:pt x="6506" y="4671"/>
                    <a:pt x="6643" y="5242"/>
                    <a:pt x="6643" y="5242"/>
                  </a:cubicBezTo>
                  <a:cubicBezTo>
                    <a:pt x="6643" y="5242"/>
                    <a:pt x="6689" y="5379"/>
                    <a:pt x="6757" y="5607"/>
                  </a:cubicBezTo>
                  <a:cubicBezTo>
                    <a:pt x="6826" y="5858"/>
                    <a:pt x="6940" y="6223"/>
                    <a:pt x="7054" y="6634"/>
                  </a:cubicBezTo>
                  <a:cubicBezTo>
                    <a:pt x="7305" y="7478"/>
                    <a:pt x="7647" y="8620"/>
                    <a:pt x="8127" y="9715"/>
                  </a:cubicBezTo>
                  <a:cubicBezTo>
                    <a:pt x="8287" y="9966"/>
                    <a:pt x="8423" y="10240"/>
                    <a:pt x="8560" y="10491"/>
                  </a:cubicBezTo>
                  <a:lnTo>
                    <a:pt x="8652" y="10697"/>
                  </a:lnTo>
                  <a:lnTo>
                    <a:pt x="8789" y="10857"/>
                  </a:lnTo>
                  <a:cubicBezTo>
                    <a:pt x="8857" y="10971"/>
                    <a:pt x="8948" y="11085"/>
                    <a:pt x="9040" y="11199"/>
                  </a:cubicBezTo>
                  <a:cubicBezTo>
                    <a:pt x="9200" y="11450"/>
                    <a:pt x="9359" y="11656"/>
                    <a:pt x="9519" y="11838"/>
                  </a:cubicBezTo>
                  <a:cubicBezTo>
                    <a:pt x="9679" y="12044"/>
                    <a:pt x="9839" y="12226"/>
                    <a:pt x="9998" y="12386"/>
                  </a:cubicBezTo>
                  <a:cubicBezTo>
                    <a:pt x="10621" y="12986"/>
                    <a:pt x="11026" y="13391"/>
                    <a:pt x="11069" y="13391"/>
                  </a:cubicBezTo>
                  <a:cubicBezTo>
                    <a:pt x="11070" y="13391"/>
                    <a:pt x="11071" y="13391"/>
                    <a:pt x="11071" y="13390"/>
                  </a:cubicBezTo>
                  <a:cubicBezTo>
                    <a:pt x="11185" y="13299"/>
                    <a:pt x="9336" y="11724"/>
                    <a:pt x="8423" y="9578"/>
                  </a:cubicBezTo>
                  <a:cubicBezTo>
                    <a:pt x="7990" y="8506"/>
                    <a:pt x="7693" y="7364"/>
                    <a:pt x="7465" y="6520"/>
                  </a:cubicBezTo>
                  <a:cubicBezTo>
                    <a:pt x="7351" y="6109"/>
                    <a:pt x="7259" y="5744"/>
                    <a:pt x="7191" y="5493"/>
                  </a:cubicBezTo>
                  <a:cubicBezTo>
                    <a:pt x="7122" y="5242"/>
                    <a:pt x="7077" y="5105"/>
                    <a:pt x="7077" y="5105"/>
                  </a:cubicBezTo>
                  <a:cubicBezTo>
                    <a:pt x="7077" y="5105"/>
                    <a:pt x="6917" y="4534"/>
                    <a:pt x="6597" y="3712"/>
                  </a:cubicBezTo>
                  <a:cubicBezTo>
                    <a:pt x="6438" y="3279"/>
                    <a:pt x="6209" y="2799"/>
                    <a:pt x="5890" y="2343"/>
                  </a:cubicBezTo>
                  <a:cubicBezTo>
                    <a:pt x="5547" y="1863"/>
                    <a:pt x="5114" y="1430"/>
                    <a:pt x="4589" y="1110"/>
                  </a:cubicBezTo>
                  <a:cubicBezTo>
                    <a:pt x="3539" y="471"/>
                    <a:pt x="2329" y="289"/>
                    <a:pt x="1485" y="152"/>
                  </a:cubicBezTo>
                  <a:cubicBezTo>
                    <a:pt x="785" y="62"/>
                    <a:pt x="282" y="0"/>
                    <a:pt x="8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6" name="Google Shape;4926;p56"/>
            <p:cNvSpPr/>
            <p:nvPr/>
          </p:nvSpPr>
          <p:spPr>
            <a:xfrm>
              <a:off x="5127300" y="2742500"/>
              <a:ext cx="138100" cy="647150"/>
            </a:xfrm>
            <a:custGeom>
              <a:avLst/>
              <a:gdLst/>
              <a:ahLst/>
              <a:cxnLst/>
              <a:rect l="l" t="t" r="r" b="b"/>
              <a:pathLst>
                <a:path w="5524" h="25886" extrusionOk="0">
                  <a:moveTo>
                    <a:pt x="3424" y="1"/>
                  </a:moveTo>
                  <a:cubicBezTo>
                    <a:pt x="3401" y="1"/>
                    <a:pt x="3378" y="46"/>
                    <a:pt x="3333" y="138"/>
                  </a:cubicBezTo>
                  <a:cubicBezTo>
                    <a:pt x="3310" y="229"/>
                    <a:pt x="3219" y="366"/>
                    <a:pt x="3219" y="571"/>
                  </a:cubicBezTo>
                  <a:cubicBezTo>
                    <a:pt x="3127" y="937"/>
                    <a:pt x="3127" y="1507"/>
                    <a:pt x="3219" y="2146"/>
                  </a:cubicBezTo>
                  <a:cubicBezTo>
                    <a:pt x="3287" y="2808"/>
                    <a:pt x="3447" y="3539"/>
                    <a:pt x="3561" y="4338"/>
                  </a:cubicBezTo>
                  <a:cubicBezTo>
                    <a:pt x="3675" y="5136"/>
                    <a:pt x="3766" y="6004"/>
                    <a:pt x="3949" y="6848"/>
                  </a:cubicBezTo>
                  <a:cubicBezTo>
                    <a:pt x="4132" y="7693"/>
                    <a:pt x="4269" y="8537"/>
                    <a:pt x="4406" y="9336"/>
                  </a:cubicBezTo>
                  <a:cubicBezTo>
                    <a:pt x="4497" y="9724"/>
                    <a:pt x="4542" y="10112"/>
                    <a:pt x="4565" y="10478"/>
                  </a:cubicBezTo>
                  <a:cubicBezTo>
                    <a:pt x="4611" y="10843"/>
                    <a:pt x="4657" y="11185"/>
                    <a:pt x="4679" y="11505"/>
                  </a:cubicBezTo>
                  <a:cubicBezTo>
                    <a:pt x="4748" y="12144"/>
                    <a:pt x="4748" y="12669"/>
                    <a:pt x="4771" y="13057"/>
                  </a:cubicBezTo>
                  <a:cubicBezTo>
                    <a:pt x="4794" y="13422"/>
                    <a:pt x="4794" y="13627"/>
                    <a:pt x="4794" y="13627"/>
                  </a:cubicBezTo>
                  <a:cubicBezTo>
                    <a:pt x="4794" y="13627"/>
                    <a:pt x="4816" y="13673"/>
                    <a:pt x="4816" y="13787"/>
                  </a:cubicBezTo>
                  <a:cubicBezTo>
                    <a:pt x="4794" y="13878"/>
                    <a:pt x="4794" y="14038"/>
                    <a:pt x="4794" y="14221"/>
                  </a:cubicBezTo>
                  <a:cubicBezTo>
                    <a:pt x="4794" y="14586"/>
                    <a:pt x="4794" y="15111"/>
                    <a:pt x="4771" y="15750"/>
                  </a:cubicBezTo>
                  <a:cubicBezTo>
                    <a:pt x="4679" y="17051"/>
                    <a:pt x="4588" y="18763"/>
                    <a:pt x="3995" y="20361"/>
                  </a:cubicBezTo>
                  <a:cubicBezTo>
                    <a:pt x="3721" y="21137"/>
                    <a:pt x="3287" y="21890"/>
                    <a:pt x="2831" y="22552"/>
                  </a:cubicBezTo>
                  <a:cubicBezTo>
                    <a:pt x="2397" y="23191"/>
                    <a:pt x="1895" y="23762"/>
                    <a:pt x="1461" y="24241"/>
                  </a:cubicBezTo>
                  <a:cubicBezTo>
                    <a:pt x="594" y="25200"/>
                    <a:pt x="0" y="25839"/>
                    <a:pt x="46" y="25885"/>
                  </a:cubicBezTo>
                  <a:cubicBezTo>
                    <a:pt x="46" y="25885"/>
                    <a:pt x="47" y="25885"/>
                    <a:pt x="48" y="25885"/>
                  </a:cubicBezTo>
                  <a:cubicBezTo>
                    <a:pt x="94" y="25885"/>
                    <a:pt x="749" y="25320"/>
                    <a:pt x="1666" y="24447"/>
                  </a:cubicBezTo>
                  <a:cubicBezTo>
                    <a:pt x="2123" y="23990"/>
                    <a:pt x="2648" y="23419"/>
                    <a:pt x="3150" y="22780"/>
                  </a:cubicBezTo>
                  <a:cubicBezTo>
                    <a:pt x="3652" y="22118"/>
                    <a:pt x="4132" y="21365"/>
                    <a:pt x="4451" y="20543"/>
                  </a:cubicBezTo>
                  <a:cubicBezTo>
                    <a:pt x="5159" y="18877"/>
                    <a:pt x="5296" y="17097"/>
                    <a:pt x="5433" y="15819"/>
                  </a:cubicBezTo>
                  <a:cubicBezTo>
                    <a:pt x="5455" y="15157"/>
                    <a:pt x="5478" y="14609"/>
                    <a:pt x="5501" y="14221"/>
                  </a:cubicBezTo>
                  <a:cubicBezTo>
                    <a:pt x="5501" y="14038"/>
                    <a:pt x="5501" y="13878"/>
                    <a:pt x="5501" y="13764"/>
                  </a:cubicBezTo>
                  <a:cubicBezTo>
                    <a:pt x="5524" y="13673"/>
                    <a:pt x="5501" y="13605"/>
                    <a:pt x="5501" y="13605"/>
                  </a:cubicBezTo>
                  <a:cubicBezTo>
                    <a:pt x="5501" y="13605"/>
                    <a:pt x="5501" y="13399"/>
                    <a:pt x="5455" y="13011"/>
                  </a:cubicBezTo>
                  <a:cubicBezTo>
                    <a:pt x="5433" y="12646"/>
                    <a:pt x="5410" y="12098"/>
                    <a:pt x="5341" y="11436"/>
                  </a:cubicBezTo>
                  <a:cubicBezTo>
                    <a:pt x="5296" y="11117"/>
                    <a:pt x="5227" y="10774"/>
                    <a:pt x="5182" y="10386"/>
                  </a:cubicBezTo>
                  <a:cubicBezTo>
                    <a:pt x="5136" y="10021"/>
                    <a:pt x="5090" y="9633"/>
                    <a:pt x="4999" y="9222"/>
                  </a:cubicBezTo>
                  <a:cubicBezTo>
                    <a:pt x="4816" y="8423"/>
                    <a:pt x="4657" y="7579"/>
                    <a:pt x="4451" y="6757"/>
                  </a:cubicBezTo>
                  <a:cubicBezTo>
                    <a:pt x="4246" y="5912"/>
                    <a:pt x="4086" y="5068"/>
                    <a:pt x="3949" y="4269"/>
                  </a:cubicBezTo>
                  <a:cubicBezTo>
                    <a:pt x="3812" y="3470"/>
                    <a:pt x="3607" y="2740"/>
                    <a:pt x="3492" y="2101"/>
                  </a:cubicBezTo>
                  <a:cubicBezTo>
                    <a:pt x="3378" y="1484"/>
                    <a:pt x="3310" y="959"/>
                    <a:pt x="3356" y="594"/>
                  </a:cubicBezTo>
                  <a:cubicBezTo>
                    <a:pt x="3356" y="389"/>
                    <a:pt x="3401" y="252"/>
                    <a:pt x="3401" y="160"/>
                  </a:cubicBezTo>
                  <a:cubicBezTo>
                    <a:pt x="3424" y="69"/>
                    <a:pt x="3424" y="1"/>
                    <a:pt x="342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7" name="Google Shape;4927;p56"/>
            <p:cNvSpPr/>
            <p:nvPr/>
          </p:nvSpPr>
          <p:spPr>
            <a:xfrm>
              <a:off x="4181775" y="2553625"/>
              <a:ext cx="422275" cy="571275"/>
            </a:xfrm>
            <a:custGeom>
              <a:avLst/>
              <a:gdLst/>
              <a:ahLst/>
              <a:cxnLst/>
              <a:rect l="l" t="t" r="r" b="b"/>
              <a:pathLst>
                <a:path w="16891" h="22851" extrusionOk="0">
                  <a:moveTo>
                    <a:pt x="14471" y="1"/>
                  </a:moveTo>
                  <a:cubicBezTo>
                    <a:pt x="14471" y="1"/>
                    <a:pt x="11686" y="23"/>
                    <a:pt x="10317" y="4794"/>
                  </a:cubicBezTo>
                  <a:cubicBezTo>
                    <a:pt x="8947" y="9542"/>
                    <a:pt x="7943" y="16663"/>
                    <a:pt x="7943" y="16663"/>
                  </a:cubicBezTo>
                  <a:cubicBezTo>
                    <a:pt x="7943" y="16663"/>
                    <a:pt x="4405" y="14129"/>
                    <a:pt x="3264" y="12554"/>
                  </a:cubicBezTo>
                  <a:cubicBezTo>
                    <a:pt x="2926" y="12099"/>
                    <a:pt x="2433" y="11890"/>
                    <a:pt x="1938" y="11890"/>
                  </a:cubicBezTo>
                  <a:cubicBezTo>
                    <a:pt x="1091" y="11890"/>
                    <a:pt x="237" y="12500"/>
                    <a:pt x="137" y="13536"/>
                  </a:cubicBezTo>
                  <a:cubicBezTo>
                    <a:pt x="1" y="15165"/>
                    <a:pt x="3970" y="22850"/>
                    <a:pt x="8041" y="22850"/>
                  </a:cubicBezTo>
                  <a:cubicBezTo>
                    <a:pt x="8077" y="22850"/>
                    <a:pt x="8113" y="22850"/>
                    <a:pt x="8148" y="22849"/>
                  </a:cubicBezTo>
                  <a:cubicBezTo>
                    <a:pt x="12234" y="22689"/>
                    <a:pt x="14334" y="17690"/>
                    <a:pt x="15544" y="12007"/>
                  </a:cubicBezTo>
                  <a:cubicBezTo>
                    <a:pt x="16753" y="6323"/>
                    <a:pt x="16890" y="343"/>
                    <a:pt x="1447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8" name="Google Shape;4928;p56"/>
            <p:cNvSpPr/>
            <p:nvPr/>
          </p:nvSpPr>
          <p:spPr>
            <a:xfrm>
              <a:off x="4269625" y="2743650"/>
              <a:ext cx="307025" cy="381275"/>
            </a:xfrm>
            <a:custGeom>
              <a:avLst/>
              <a:gdLst/>
              <a:ahLst/>
              <a:cxnLst/>
              <a:rect l="l" t="t" r="r" b="b"/>
              <a:pathLst>
                <a:path w="12281" h="15251" extrusionOk="0">
                  <a:moveTo>
                    <a:pt x="8281" y="0"/>
                  </a:moveTo>
                  <a:cubicBezTo>
                    <a:pt x="7444" y="0"/>
                    <a:pt x="6614" y="312"/>
                    <a:pt x="5935" y="685"/>
                  </a:cubicBezTo>
                  <a:cubicBezTo>
                    <a:pt x="5593" y="2214"/>
                    <a:pt x="5319" y="3744"/>
                    <a:pt x="5068" y="5090"/>
                  </a:cubicBezTo>
                  <a:cubicBezTo>
                    <a:pt x="6255" y="5319"/>
                    <a:pt x="7602" y="7715"/>
                    <a:pt x="6848" y="8788"/>
                  </a:cubicBezTo>
                  <a:cubicBezTo>
                    <a:pt x="6724" y="8954"/>
                    <a:pt x="6575" y="9025"/>
                    <a:pt x="6411" y="9025"/>
                  </a:cubicBezTo>
                  <a:cubicBezTo>
                    <a:pt x="5855" y="9025"/>
                    <a:pt x="5133" y="8208"/>
                    <a:pt x="4657" y="7556"/>
                  </a:cubicBezTo>
                  <a:cubicBezTo>
                    <a:pt x="4520" y="8491"/>
                    <a:pt x="4429" y="9062"/>
                    <a:pt x="4429" y="9062"/>
                  </a:cubicBezTo>
                  <a:cubicBezTo>
                    <a:pt x="4429" y="9062"/>
                    <a:pt x="2055" y="7350"/>
                    <a:pt x="571" y="5889"/>
                  </a:cubicBezTo>
                  <a:lnTo>
                    <a:pt x="1" y="6871"/>
                  </a:lnTo>
                  <a:cubicBezTo>
                    <a:pt x="1" y="6871"/>
                    <a:pt x="4885" y="10454"/>
                    <a:pt x="5410" y="12897"/>
                  </a:cubicBezTo>
                  <a:cubicBezTo>
                    <a:pt x="5615" y="13855"/>
                    <a:pt x="4831" y="14148"/>
                    <a:pt x="3798" y="14148"/>
                  </a:cubicBezTo>
                  <a:cubicBezTo>
                    <a:pt x="2986" y="14148"/>
                    <a:pt x="2019" y="13968"/>
                    <a:pt x="1256" y="13787"/>
                  </a:cubicBezTo>
                  <a:lnTo>
                    <a:pt x="1256" y="13787"/>
                  </a:lnTo>
                  <a:cubicBezTo>
                    <a:pt x="2290" y="14667"/>
                    <a:pt x="3388" y="15250"/>
                    <a:pt x="4509" y="15250"/>
                  </a:cubicBezTo>
                  <a:cubicBezTo>
                    <a:pt x="4550" y="15250"/>
                    <a:pt x="4592" y="15249"/>
                    <a:pt x="4634" y="15248"/>
                  </a:cubicBezTo>
                  <a:cubicBezTo>
                    <a:pt x="8720" y="15088"/>
                    <a:pt x="10820" y="10089"/>
                    <a:pt x="12030" y="4406"/>
                  </a:cubicBezTo>
                  <a:cubicBezTo>
                    <a:pt x="12121" y="3995"/>
                    <a:pt x="12212" y="3584"/>
                    <a:pt x="12281" y="3150"/>
                  </a:cubicBezTo>
                  <a:cubicBezTo>
                    <a:pt x="11710" y="2443"/>
                    <a:pt x="11162" y="1781"/>
                    <a:pt x="10706" y="1233"/>
                  </a:cubicBezTo>
                  <a:cubicBezTo>
                    <a:pt x="9992" y="323"/>
                    <a:pt x="9133" y="0"/>
                    <a:pt x="82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9" name="Google Shape;4929;p56"/>
            <p:cNvSpPr/>
            <p:nvPr/>
          </p:nvSpPr>
          <p:spPr>
            <a:xfrm>
              <a:off x="4370625" y="2963000"/>
              <a:ext cx="61650" cy="55275"/>
            </a:xfrm>
            <a:custGeom>
              <a:avLst/>
              <a:gdLst/>
              <a:ahLst/>
              <a:cxnLst/>
              <a:rect l="l" t="t" r="r" b="b"/>
              <a:pathLst>
                <a:path w="2466" h="2211" extrusionOk="0">
                  <a:moveTo>
                    <a:pt x="72" y="1"/>
                  </a:moveTo>
                  <a:cubicBezTo>
                    <a:pt x="58" y="1"/>
                    <a:pt x="50" y="5"/>
                    <a:pt x="47" y="14"/>
                  </a:cubicBezTo>
                  <a:cubicBezTo>
                    <a:pt x="1" y="60"/>
                    <a:pt x="298" y="334"/>
                    <a:pt x="594" y="608"/>
                  </a:cubicBezTo>
                  <a:cubicBezTo>
                    <a:pt x="891" y="904"/>
                    <a:pt x="1165" y="1201"/>
                    <a:pt x="1165" y="1201"/>
                  </a:cubicBezTo>
                  <a:cubicBezTo>
                    <a:pt x="1165" y="1201"/>
                    <a:pt x="1462" y="1452"/>
                    <a:pt x="1781" y="1703"/>
                  </a:cubicBezTo>
                  <a:cubicBezTo>
                    <a:pt x="2056" y="1957"/>
                    <a:pt x="2331" y="2210"/>
                    <a:pt x="2406" y="2210"/>
                  </a:cubicBezTo>
                  <a:cubicBezTo>
                    <a:pt x="2412" y="2210"/>
                    <a:pt x="2417" y="2209"/>
                    <a:pt x="2420" y="2205"/>
                  </a:cubicBezTo>
                  <a:cubicBezTo>
                    <a:pt x="2466" y="2182"/>
                    <a:pt x="2238" y="1817"/>
                    <a:pt x="1964" y="1498"/>
                  </a:cubicBezTo>
                  <a:cubicBezTo>
                    <a:pt x="1713" y="1178"/>
                    <a:pt x="1416" y="859"/>
                    <a:pt x="1416" y="859"/>
                  </a:cubicBezTo>
                  <a:cubicBezTo>
                    <a:pt x="1416" y="859"/>
                    <a:pt x="1096" y="608"/>
                    <a:pt x="777" y="356"/>
                  </a:cubicBezTo>
                  <a:cubicBezTo>
                    <a:pt x="461" y="179"/>
                    <a:pt x="161" y="1"/>
                    <a:pt x="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0" name="Google Shape;4930;p56"/>
            <p:cNvSpPr/>
            <p:nvPr/>
          </p:nvSpPr>
          <p:spPr>
            <a:xfrm>
              <a:off x="4378625" y="2543850"/>
              <a:ext cx="233400" cy="366450"/>
            </a:xfrm>
            <a:custGeom>
              <a:avLst/>
              <a:gdLst/>
              <a:ahLst/>
              <a:cxnLst/>
              <a:rect l="l" t="t" r="r" b="b"/>
              <a:pathLst>
                <a:path w="9336" h="14658" extrusionOk="0">
                  <a:moveTo>
                    <a:pt x="6586" y="1"/>
                  </a:moveTo>
                  <a:cubicBezTo>
                    <a:pt x="5554" y="1"/>
                    <a:pt x="4517" y="537"/>
                    <a:pt x="3881" y="1305"/>
                  </a:cubicBezTo>
                  <a:cubicBezTo>
                    <a:pt x="2968" y="2423"/>
                    <a:pt x="2214" y="3793"/>
                    <a:pt x="1758" y="5162"/>
                  </a:cubicBezTo>
                  <a:cubicBezTo>
                    <a:pt x="1096" y="7262"/>
                    <a:pt x="480" y="9796"/>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36" y="1510"/>
                    <a:pt x="8172" y="574"/>
                  </a:cubicBezTo>
                  <a:cubicBezTo>
                    <a:pt x="7738" y="209"/>
                    <a:pt x="7236" y="49"/>
                    <a:pt x="6711" y="4"/>
                  </a:cubicBezTo>
                  <a:cubicBezTo>
                    <a:pt x="6669" y="2"/>
                    <a:pt x="6628" y="1"/>
                    <a:pt x="6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1" name="Google Shape;4931;p56"/>
            <p:cNvSpPr/>
            <p:nvPr/>
          </p:nvSpPr>
          <p:spPr>
            <a:xfrm>
              <a:off x="4391175" y="2807550"/>
              <a:ext cx="121575" cy="29325"/>
            </a:xfrm>
            <a:custGeom>
              <a:avLst/>
              <a:gdLst/>
              <a:ahLst/>
              <a:cxnLst/>
              <a:rect l="l" t="t" r="r" b="b"/>
              <a:pathLst>
                <a:path w="4863" h="1173" extrusionOk="0">
                  <a:moveTo>
                    <a:pt x="1256" y="1"/>
                  </a:moveTo>
                  <a:cubicBezTo>
                    <a:pt x="617" y="1"/>
                    <a:pt x="1" y="24"/>
                    <a:pt x="1" y="69"/>
                  </a:cubicBezTo>
                  <a:cubicBezTo>
                    <a:pt x="1" y="138"/>
                    <a:pt x="617" y="229"/>
                    <a:pt x="1233" y="320"/>
                  </a:cubicBezTo>
                  <a:cubicBezTo>
                    <a:pt x="1827" y="457"/>
                    <a:pt x="2420" y="617"/>
                    <a:pt x="2420" y="617"/>
                  </a:cubicBezTo>
                  <a:cubicBezTo>
                    <a:pt x="2420" y="617"/>
                    <a:pt x="3036" y="754"/>
                    <a:pt x="3630" y="891"/>
                  </a:cubicBezTo>
                  <a:cubicBezTo>
                    <a:pt x="4153" y="1032"/>
                    <a:pt x="4694" y="1173"/>
                    <a:pt x="4830" y="1173"/>
                  </a:cubicBezTo>
                  <a:cubicBezTo>
                    <a:pt x="4849" y="1173"/>
                    <a:pt x="4860" y="1170"/>
                    <a:pt x="4862" y="1165"/>
                  </a:cubicBezTo>
                  <a:cubicBezTo>
                    <a:pt x="4862" y="1119"/>
                    <a:pt x="4292" y="845"/>
                    <a:pt x="3721" y="594"/>
                  </a:cubicBezTo>
                  <a:cubicBezTo>
                    <a:pt x="3105" y="389"/>
                    <a:pt x="2511" y="183"/>
                    <a:pt x="2511" y="183"/>
                  </a:cubicBezTo>
                  <a:cubicBezTo>
                    <a:pt x="2511" y="183"/>
                    <a:pt x="1872" y="92"/>
                    <a:pt x="12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2" name="Google Shape;4932;p56"/>
            <p:cNvSpPr/>
            <p:nvPr/>
          </p:nvSpPr>
          <p:spPr>
            <a:xfrm>
              <a:off x="4378625" y="2543850"/>
              <a:ext cx="233975" cy="366450"/>
            </a:xfrm>
            <a:custGeom>
              <a:avLst/>
              <a:gdLst/>
              <a:ahLst/>
              <a:cxnLst/>
              <a:rect l="l" t="t" r="r" b="b"/>
              <a:pathLst>
                <a:path w="9359" h="14658" extrusionOk="0">
                  <a:moveTo>
                    <a:pt x="6584" y="1"/>
                  </a:moveTo>
                  <a:cubicBezTo>
                    <a:pt x="5621" y="1"/>
                    <a:pt x="4651" y="490"/>
                    <a:pt x="3995" y="1168"/>
                  </a:cubicBezTo>
                  <a:cubicBezTo>
                    <a:pt x="4155" y="1396"/>
                    <a:pt x="4223" y="1647"/>
                    <a:pt x="4155" y="1898"/>
                  </a:cubicBezTo>
                  <a:cubicBezTo>
                    <a:pt x="3926" y="2902"/>
                    <a:pt x="3196" y="8654"/>
                    <a:pt x="2169" y="9316"/>
                  </a:cubicBezTo>
                  <a:cubicBezTo>
                    <a:pt x="2022" y="9411"/>
                    <a:pt x="1867" y="9453"/>
                    <a:pt x="1707" y="9453"/>
                  </a:cubicBezTo>
                  <a:cubicBezTo>
                    <a:pt x="1368" y="9453"/>
                    <a:pt x="1011" y="9268"/>
                    <a:pt x="685" y="9020"/>
                  </a:cubicBezTo>
                  <a:cubicBezTo>
                    <a:pt x="548" y="9613"/>
                    <a:pt x="411" y="10206"/>
                    <a:pt x="274" y="10800"/>
                  </a:cubicBezTo>
                  <a:cubicBezTo>
                    <a:pt x="1256" y="11097"/>
                    <a:pt x="2694" y="11599"/>
                    <a:pt x="2808" y="12055"/>
                  </a:cubicBezTo>
                  <a:cubicBezTo>
                    <a:pt x="2847" y="12236"/>
                    <a:pt x="2654" y="12303"/>
                    <a:pt x="2341" y="12303"/>
                  </a:cubicBezTo>
                  <a:cubicBezTo>
                    <a:pt x="1746" y="12303"/>
                    <a:pt x="719" y="12060"/>
                    <a:pt x="46" y="11895"/>
                  </a:cubicBezTo>
                  <a:cubicBezTo>
                    <a:pt x="23" y="11941"/>
                    <a:pt x="23" y="11987"/>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59" y="1510"/>
                    <a:pt x="8172" y="574"/>
                  </a:cubicBezTo>
                  <a:cubicBezTo>
                    <a:pt x="7738" y="209"/>
                    <a:pt x="7236" y="49"/>
                    <a:pt x="6711" y="4"/>
                  </a:cubicBezTo>
                  <a:cubicBezTo>
                    <a:pt x="6669" y="2"/>
                    <a:pt x="6626" y="1"/>
                    <a:pt x="658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3" name="Google Shape;4933;p56"/>
            <p:cNvSpPr/>
            <p:nvPr/>
          </p:nvSpPr>
          <p:spPr>
            <a:xfrm>
              <a:off x="4421425" y="2682025"/>
              <a:ext cx="23975" cy="45100"/>
            </a:xfrm>
            <a:custGeom>
              <a:avLst/>
              <a:gdLst/>
              <a:ahLst/>
              <a:cxnLst/>
              <a:rect l="l" t="t" r="r" b="b"/>
              <a:pathLst>
                <a:path w="959" h="1804" extrusionOk="0">
                  <a:moveTo>
                    <a:pt x="594" y="0"/>
                  </a:moveTo>
                  <a:cubicBezTo>
                    <a:pt x="366" y="0"/>
                    <a:pt x="137" y="411"/>
                    <a:pt x="69" y="913"/>
                  </a:cubicBezTo>
                  <a:cubicBezTo>
                    <a:pt x="0" y="1415"/>
                    <a:pt x="137" y="1803"/>
                    <a:pt x="366" y="1803"/>
                  </a:cubicBezTo>
                  <a:cubicBezTo>
                    <a:pt x="594" y="1803"/>
                    <a:pt x="845" y="1393"/>
                    <a:pt x="913" y="890"/>
                  </a:cubicBezTo>
                  <a:cubicBezTo>
                    <a:pt x="959" y="388"/>
                    <a:pt x="822" y="0"/>
                    <a:pt x="59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4" name="Google Shape;4934;p56"/>
            <p:cNvSpPr/>
            <p:nvPr/>
          </p:nvSpPr>
          <p:spPr>
            <a:xfrm>
              <a:off x="4434550" y="2634075"/>
              <a:ext cx="17700" cy="32550"/>
            </a:xfrm>
            <a:custGeom>
              <a:avLst/>
              <a:gdLst/>
              <a:ahLst/>
              <a:cxnLst/>
              <a:rect l="l" t="t" r="r" b="b"/>
              <a:pathLst>
                <a:path w="708" h="1302" extrusionOk="0">
                  <a:moveTo>
                    <a:pt x="434" y="1"/>
                  </a:moveTo>
                  <a:cubicBezTo>
                    <a:pt x="274" y="24"/>
                    <a:pt x="92" y="320"/>
                    <a:pt x="46" y="663"/>
                  </a:cubicBezTo>
                  <a:cubicBezTo>
                    <a:pt x="0" y="1028"/>
                    <a:pt x="114" y="1302"/>
                    <a:pt x="274" y="1302"/>
                  </a:cubicBezTo>
                  <a:cubicBezTo>
                    <a:pt x="434" y="1302"/>
                    <a:pt x="617" y="1005"/>
                    <a:pt x="662" y="640"/>
                  </a:cubicBezTo>
                  <a:cubicBezTo>
                    <a:pt x="708" y="298"/>
                    <a:pt x="594" y="1"/>
                    <a:pt x="43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5" name="Google Shape;4935;p56"/>
            <p:cNvSpPr/>
            <p:nvPr/>
          </p:nvSpPr>
          <p:spPr>
            <a:xfrm>
              <a:off x="4245675" y="2491800"/>
              <a:ext cx="431975" cy="750250"/>
            </a:xfrm>
            <a:custGeom>
              <a:avLst/>
              <a:gdLst/>
              <a:ahLst/>
              <a:cxnLst/>
              <a:rect l="l" t="t" r="r" b="b"/>
              <a:pathLst>
                <a:path w="17279" h="30010" extrusionOk="0">
                  <a:moveTo>
                    <a:pt x="10559" y="0"/>
                  </a:moveTo>
                  <a:cubicBezTo>
                    <a:pt x="5971" y="0"/>
                    <a:pt x="2141" y="3710"/>
                    <a:pt x="799" y="11284"/>
                  </a:cubicBezTo>
                  <a:cubicBezTo>
                    <a:pt x="0" y="15849"/>
                    <a:pt x="799" y="19592"/>
                    <a:pt x="2625" y="23724"/>
                  </a:cubicBezTo>
                  <a:cubicBezTo>
                    <a:pt x="3013" y="24614"/>
                    <a:pt x="3972" y="25481"/>
                    <a:pt x="4565" y="26235"/>
                  </a:cubicBezTo>
                  <a:cubicBezTo>
                    <a:pt x="6399" y="28511"/>
                    <a:pt x="9090" y="30009"/>
                    <a:pt x="12062" y="30009"/>
                  </a:cubicBezTo>
                  <a:cubicBezTo>
                    <a:pt x="12308" y="30009"/>
                    <a:pt x="12556" y="29999"/>
                    <a:pt x="12805" y="29978"/>
                  </a:cubicBezTo>
                  <a:cubicBezTo>
                    <a:pt x="17279" y="29590"/>
                    <a:pt x="17188" y="26668"/>
                    <a:pt x="17188" y="26668"/>
                  </a:cubicBezTo>
                  <a:lnTo>
                    <a:pt x="14312" y="26486"/>
                  </a:lnTo>
                  <a:cubicBezTo>
                    <a:pt x="13876" y="26560"/>
                    <a:pt x="13460" y="26594"/>
                    <a:pt x="13063" y="26594"/>
                  </a:cubicBezTo>
                  <a:cubicBezTo>
                    <a:pt x="8940" y="26594"/>
                    <a:pt x="6871" y="22948"/>
                    <a:pt x="6871" y="22948"/>
                  </a:cubicBezTo>
                  <a:cubicBezTo>
                    <a:pt x="3492" y="17721"/>
                    <a:pt x="4816" y="8340"/>
                    <a:pt x="7236" y="4756"/>
                  </a:cubicBezTo>
                  <a:cubicBezTo>
                    <a:pt x="9016" y="2154"/>
                    <a:pt x="10431" y="1812"/>
                    <a:pt x="11504" y="1127"/>
                  </a:cubicBezTo>
                  <a:cubicBezTo>
                    <a:pt x="12691" y="944"/>
                    <a:pt x="13262" y="1013"/>
                    <a:pt x="13992" y="648"/>
                  </a:cubicBezTo>
                  <a:cubicBezTo>
                    <a:pt x="12820" y="217"/>
                    <a:pt x="11667" y="0"/>
                    <a:pt x="1055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6" name="Google Shape;4936;p56"/>
            <p:cNvSpPr/>
            <p:nvPr/>
          </p:nvSpPr>
          <p:spPr>
            <a:xfrm>
              <a:off x="4321550" y="2520525"/>
              <a:ext cx="354400" cy="684925"/>
            </a:xfrm>
            <a:custGeom>
              <a:avLst/>
              <a:gdLst/>
              <a:ahLst/>
              <a:cxnLst/>
              <a:rect l="l" t="t" r="r" b="b"/>
              <a:pathLst>
                <a:path w="14176" h="27397" extrusionOk="0">
                  <a:moveTo>
                    <a:pt x="8446" y="1"/>
                  </a:moveTo>
                  <a:lnTo>
                    <a:pt x="8446" y="1"/>
                  </a:lnTo>
                  <a:cubicBezTo>
                    <a:pt x="4771" y="480"/>
                    <a:pt x="1873" y="3858"/>
                    <a:pt x="754" y="10249"/>
                  </a:cubicBezTo>
                  <a:cubicBezTo>
                    <a:pt x="1" y="14426"/>
                    <a:pt x="891" y="17919"/>
                    <a:pt x="2557" y="21708"/>
                  </a:cubicBezTo>
                  <a:cubicBezTo>
                    <a:pt x="2900" y="22506"/>
                    <a:pt x="3379" y="23260"/>
                    <a:pt x="3904" y="23944"/>
                  </a:cubicBezTo>
                  <a:cubicBezTo>
                    <a:pt x="5590" y="26031"/>
                    <a:pt x="8054" y="27397"/>
                    <a:pt x="10775" y="27397"/>
                  </a:cubicBezTo>
                  <a:cubicBezTo>
                    <a:pt x="11001" y="27397"/>
                    <a:pt x="11230" y="27387"/>
                    <a:pt x="11459" y="27368"/>
                  </a:cubicBezTo>
                  <a:cubicBezTo>
                    <a:pt x="12464" y="27277"/>
                    <a:pt x="13240" y="27049"/>
                    <a:pt x="13810" y="26752"/>
                  </a:cubicBezTo>
                  <a:cubicBezTo>
                    <a:pt x="14175" y="26090"/>
                    <a:pt x="14153" y="25519"/>
                    <a:pt x="14153" y="25519"/>
                  </a:cubicBezTo>
                  <a:lnTo>
                    <a:pt x="11277" y="25337"/>
                  </a:lnTo>
                  <a:cubicBezTo>
                    <a:pt x="10841" y="25411"/>
                    <a:pt x="10425" y="25445"/>
                    <a:pt x="10028" y="25445"/>
                  </a:cubicBezTo>
                  <a:cubicBezTo>
                    <a:pt x="5905" y="25445"/>
                    <a:pt x="3836" y="21799"/>
                    <a:pt x="3836" y="21799"/>
                  </a:cubicBezTo>
                  <a:cubicBezTo>
                    <a:pt x="457" y="16572"/>
                    <a:pt x="1781" y="7191"/>
                    <a:pt x="4201" y="3607"/>
                  </a:cubicBezTo>
                  <a:cubicBezTo>
                    <a:pt x="5981" y="1005"/>
                    <a:pt x="7396" y="663"/>
                    <a:pt x="84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7" name="Google Shape;4937;p56"/>
            <p:cNvSpPr/>
            <p:nvPr/>
          </p:nvSpPr>
          <p:spPr>
            <a:xfrm>
              <a:off x="4346675" y="2536375"/>
              <a:ext cx="199750" cy="612525"/>
            </a:xfrm>
            <a:custGeom>
              <a:avLst/>
              <a:gdLst/>
              <a:ahLst/>
              <a:cxnLst/>
              <a:rect l="l" t="t" r="r" b="b"/>
              <a:pathLst>
                <a:path w="7990" h="24501" extrusionOk="0">
                  <a:moveTo>
                    <a:pt x="7010" y="1"/>
                  </a:moveTo>
                  <a:cubicBezTo>
                    <a:pt x="6629" y="1"/>
                    <a:pt x="6151" y="83"/>
                    <a:pt x="5661" y="303"/>
                  </a:cubicBezTo>
                  <a:cubicBezTo>
                    <a:pt x="4999" y="622"/>
                    <a:pt x="4337" y="1147"/>
                    <a:pt x="3721" y="1809"/>
                  </a:cubicBezTo>
                  <a:cubicBezTo>
                    <a:pt x="3127" y="2471"/>
                    <a:pt x="2579" y="3247"/>
                    <a:pt x="2123" y="4069"/>
                  </a:cubicBezTo>
                  <a:cubicBezTo>
                    <a:pt x="1644" y="4890"/>
                    <a:pt x="1256" y="5758"/>
                    <a:pt x="982" y="6625"/>
                  </a:cubicBezTo>
                  <a:cubicBezTo>
                    <a:pt x="753" y="7492"/>
                    <a:pt x="548" y="8291"/>
                    <a:pt x="434" y="8976"/>
                  </a:cubicBezTo>
                  <a:cubicBezTo>
                    <a:pt x="274" y="9661"/>
                    <a:pt x="206" y="10254"/>
                    <a:pt x="137" y="10665"/>
                  </a:cubicBezTo>
                  <a:cubicBezTo>
                    <a:pt x="114" y="10871"/>
                    <a:pt x="92" y="11030"/>
                    <a:pt x="92" y="11145"/>
                  </a:cubicBezTo>
                  <a:cubicBezTo>
                    <a:pt x="92" y="11259"/>
                    <a:pt x="69" y="11304"/>
                    <a:pt x="69" y="11304"/>
                  </a:cubicBezTo>
                  <a:cubicBezTo>
                    <a:pt x="69" y="11304"/>
                    <a:pt x="69" y="11555"/>
                    <a:pt x="46" y="11966"/>
                  </a:cubicBezTo>
                  <a:cubicBezTo>
                    <a:pt x="0" y="12377"/>
                    <a:pt x="23" y="12971"/>
                    <a:pt x="46" y="13701"/>
                  </a:cubicBezTo>
                  <a:cubicBezTo>
                    <a:pt x="114" y="14409"/>
                    <a:pt x="160" y="15253"/>
                    <a:pt x="388" y="16120"/>
                  </a:cubicBezTo>
                  <a:cubicBezTo>
                    <a:pt x="434" y="16326"/>
                    <a:pt x="480" y="16554"/>
                    <a:pt x="548" y="16782"/>
                  </a:cubicBezTo>
                  <a:cubicBezTo>
                    <a:pt x="616" y="16988"/>
                    <a:pt x="685" y="17216"/>
                    <a:pt x="753" y="17444"/>
                  </a:cubicBezTo>
                  <a:cubicBezTo>
                    <a:pt x="845" y="17673"/>
                    <a:pt x="913" y="17901"/>
                    <a:pt x="982" y="18106"/>
                  </a:cubicBezTo>
                  <a:lnTo>
                    <a:pt x="1278" y="18768"/>
                  </a:lnTo>
                  <a:cubicBezTo>
                    <a:pt x="2032" y="20503"/>
                    <a:pt x="3127" y="22101"/>
                    <a:pt x="4132" y="23082"/>
                  </a:cubicBezTo>
                  <a:cubicBezTo>
                    <a:pt x="4360" y="23356"/>
                    <a:pt x="4634" y="23539"/>
                    <a:pt x="4862" y="23744"/>
                  </a:cubicBezTo>
                  <a:cubicBezTo>
                    <a:pt x="4953" y="23835"/>
                    <a:pt x="5067" y="23927"/>
                    <a:pt x="5159" y="23995"/>
                  </a:cubicBezTo>
                  <a:cubicBezTo>
                    <a:pt x="5273" y="24064"/>
                    <a:pt x="5364" y="24132"/>
                    <a:pt x="5455" y="24178"/>
                  </a:cubicBezTo>
                  <a:cubicBezTo>
                    <a:pt x="5769" y="24387"/>
                    <a:pt x="5968" y="24500"/>
                    <a:pt x="6017" y="24500"/>
                  </a:cubicBezTo>
                  <a:cubicBezTo>
                    <a:pt x="6021" y="24500"/>
                    <a:pt x="6024" y="24499"/>
                    <a:pt x="6026" y="24497"/>
                  </a:cubicBezTo>
                  <a:cubicBezTo>
                    <a:pt x="6049" y="24429"/>
                    <a:pt x="5250" y="23927"/>
                    <a:pt x="4337" y="22900"/>
                  </a:cubicBezTo>
                  <a:cubicBezTo>
                    <a:pt x="3401" y="21872"/>
                    <a:pt x="2420" y="20275"/>
                    <a:pt x="1735" y="18563"/>
                  </a:cubicBezTo>
                  <a:lnTo>
                    <a:pt x="1484" y="17924"/>
                  </a:lnTo>
                  <a:cubicBezTo>
                    <a:pt x="1415" y="17718"/>
                    <a:pt x="1347" y="17490"/>
                    <a:pt x="1278" y="17285"/>
                  </a:cubicBezTo>
                  <a:cubicBezTo>
                    <a:pt x="1210" y="17056"/>
                    <a:pt x="1164" y="16851"/>
                    <a:pt x="1096" y="16623"/>
                  </a:cubicBezTo>
                  <a:cubicBezTo>
                    <a:pt x="1027" y="16417"/>
                    <a:pt x="1005" y="16212"/>
                    <a:pt x="959" y="15983"/>
                  </a:cubicBezTo>
                  <a:cubicBezTo>
                    <a:pt x="776" y="15162"/>
                    <a:pt x="731" y="14340"/>
                    <a:pt x="685" y="13655"/>
                  </a:cubicBezTo>
                  <a:cubicBezTo>
                    <a:pt x="708" y="12971"/>
                    <a:pt x="685" y="12400"/>
                    <a:pt x="731" y="12012"/>
                  </a:cubicBezTo>
                  <a:cubicBezTo>
                    <a:pt x="753" y="11601"/>
                    <a:pt x="776" y="11373"/>
                    <a:pt x="776" y="11373"/>
                  </a:cubicBezTo>
                  <a:cubicBezTo>
                    <a:pt x="776" y="11373"/>
                    <a:pt x="776" y="11327"/>
                    <a:pt x="799" y="11213"/>
                  </a:cubicBezTo>
                  <a:cubicBezTo>
                    <a:pt x="799" y="11099"/>
                    <a:pt x="799" y="10939"/>
                    <a:pt x="845" y="10756"/>
                  </a:cubicBezTo>
                  <a:cubicBezTo>
                    <a:pt x="890" y="10346"/>
                    <a:pt x="936" y="9775"/>
                    <a:pt x="1073" y="9090"/>
                  </a:cubicBezTo>
                  <a:cubicBezTo>
                    <a:pt x="1164" y="8405"/>
                    <a:pt x="1347" y="7607"/>
                    <a:pt x="1530" y="6785"/>
                  </a:cubicBezTo>
                  <a:cubicBezTo>
                    <a:pt x="1758" y="5963"/>
                    <a:pt x="2123" y="5119"/>
                    <a:pt x="2557" y="4297"/>
                  </a:cubicBezTo>
                  <a:cubicBezTo>
                    <a:pt x="3401" y="2676"/>
                    <a:pt x="4565" y="1193"/>
                    <a:pt x="5775" y="554"/>
                  </a:cubicBezTo>
                  <a:cubicBezTo>
                    <a:pt x="6368" y="234"/>
                    <a:pt x="6962" y="166"/>
                    <a:pt x="7350" y="166"/>
                  </a:cubicBezTo>
                  <a:cubicBezTo>
                    <a:pt x="7645" y="183"/>
                    <a:pt x="7847" y="227"/>
                    <a:pt x="7938" y="227"/>
                  </a:cubicBezTo>
                  <a:cubicBezTo>
                    <a:pt x="7966" y="227"/>
                    <a:pt x="7984" y="222"/>
                    <a:pt x="7989" y="211"/>
                  </a:cubicBezTo>
                  <a:cubicBezTo>
                    <a:pt x="7989" y="211"/>
                    <a:pt x="7784" y="97"/>
                    <a:pt x="7373" y="29"/>
                  </a:cubicBezTo>
                  <a:cubicBezTo>
                    <a:pt x="7266" y="11"/>
                    <a:pt x="7144" y="1"/>
                    <a:pt x="70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8" name="Google Shape;4938;p56"/>
            <p:cNvSpPr/>
            <p:nvPr/>
          </p:nvSpPr>
          <p:spPr>
            <a:xfrm>
              <a:off x="4246800" y="2492725"/>
              <a:ext cx="388050" cy="755025"/>
            </a:xfrm>
            <a:custGeom>
              <a:avLst/>
              <a:gdLst/>
              <a:ahLst/>
              <a:cxnLst/>
              <a:rect l="l" t="t" r="r" b="b"/>
              <a:pathLst>
                <a:path w="15522" h="30201" extrusionOk="0">
                  <a:moveTo>
                    <a:pt x="9575" y="1"/>
                  </a:moveTo>
                  <a:cubicBezTo>
                    <a:pt x="9072" y="1"/>
                    <a:pt x="8483" y="58"/>
                    <a:pt x="7853" y="223"/>
                  </a:cubicBezTo>
                  <a:cubicBezTo>
                    <a:pt x="7328" y="359"/>
                    <a:pt x="6757" y="565"/>
                    <a:pt x="6209" y="862"/>
                  </a:cubicBezTo>
                  <a:cubicBezTo>
                    <a:pt x="5661" y="1181"/>
                    <a:pt x="5114" y="1569"/>
                    <a:pt x="4634" y="2026"/>
                  </a:cubicBezTo>
                  <a:cubicBezTo>
                    <a:pt x="4132" y="2505"/>
                    <a:pt x="3676" y="3053"/>
                    <a:pt x="3242" y="3623"/>
                  </a:cubicBezTo>
                  <a:cubicBezTo>
                    <a:pt x="2831" y="4217"/>
                    <a:pt x="2466" y="4833"/>
                    <a:pt x="2146" y="5495"/>
                  </a:cubicBezTo>
                  <a:cubicBezTo>
                    <a:pt x="845" y="8097"/>
                    <a:pt x="275" y="10973"/>
                    <a:pt x="92" y="13119"/>
                  </a:cubicBezTo>
                  <a:cubicBezTo>
                    <a:pt x="1" y="14214"/>
                    <a:pt x="24" y="15127"/>
                    <a:pt x="46" y="15767"/>
                  </a:cubicBezTo>
                  <a:cubicBezTo>
                    <a:pt x="69" y="16063"/>
                    <a:pt x="92" y="16314"/>
                    <a:pt x="115" y="16497"/>
                  </a:cubicBezTo>
                  <a:cubicBezTo>
                    <a:pt x="138" y="16657"/>
                    <a:pt x="138" y="16748"/>
                    <a:pt x="138" y="16748"/>
                  </a:cubicBezTo>
                  <a:cubicBezTo>
                    <a:pt x="138" y="16748"/>
                    <a:pt x="161" y="16839"/>
                    <a:pt x="161" y="17022"/>
                  </a:cubicBezTo>
                  <a:cubicBezTo>
                    <a:pt x="206" y="17182"/>
                    <a:pt x="229" y="17433"/>
                    <a:pt x="275" y="17752"/>
                  </a:cubicBezTo>
                  <a:cubicBezTo>
                    <a:pt x="389" y="18369"/>
                    <a:pt x="571" y="19259"/>
                    <a:pt x="914" y="20309"/>
                  </a:cubicBezTo>
                  <a:cubicBezTo>
                    <a:pt x="1233" y="21336"/>
                    <a:pt x="1690" y="22546"/>
                    <a:pt x="2329" y="23733"/>
                  </a:cubicBezTo>
                  <a:cubicBezTo>
                    <a:pt x="2649" y="24349"/>
                    <a:pt x="3037" y="24942"/>
                    <a:pt x="3425" y="25536"/>
                  </a:cubicBezTo>
                  <a:cubicBezTo>
                    <a:pt x="3858" y="26106"/>
                    <a:pt x="4315" y="26677"/>
                    <a:pt x="4840" y="27202"/>
                  </a:cubicBezTo>
                  <a:cubicBezTo>
                    <a:pt x="5342" y="27704"/>
                    <a:pt x="5913" y="28183"/>
                    <a:pt x="6506" y="28594"/>
                  </a:cubicBezTo>
                  <a:cubicBezTo>
                    <a:pt x="7099" y="28982"/>
                    <a:pt x="7716" y="29348"/>
                    <a:pt x="8355" y="29576"/>
                  </a:cubicBezTo>
                  <a:cubicBezTo>
                    <a:pt x="9483" y="30039"/>
                    <a:pt x="10629" y="30200"/>
                    <a:pt x="11636" y="30200"/>
                  </a:cubicBezTo>
                  <a:cubicBezTo>
                    <a:pt x="11770" y="30200"/>
                    <a:pt x="11901" y="30197"/>
                    <a:pt x="12030" y="30192"/>
                  </a:cubicBezTo>
                  <a:cubicBezTo>
                    <a:pt x="13103" y="30146"/>
                    <a:pt x="13993" y="29918"/>
                    <a:pt x="14586" y="29736"/>
                  </a:cubicBezTo>
                  <a:cubicBezTo>
                    <a:pt x="15180" y="29530"/>
                    <a:pt x="15522" y="29393"/>
                    <a:pt x="15522" y="29370"/>
                  </a:cubicBezTo>
                  <a:cubicBezTo>
                    <a:pt x="15520" y="29364"/>
                    <a:pt x="15512" y="29361"/>
                    <a:pt x="15497" y="29361"/>
                  </a:cubicBezTo>
                  <a:cubicBezTo>
                    <a:pt x="15300" y="29361"/>
                    <a:pt x="13978" y="29876"/>
                    <a:pt x="12007" y="29918"/>
                  </a:cubicBezTo>
                  <a:cubicBezTo>
                    <a:pt x="10957" y="29918"/>
                    <a:pt x="9724" y="29736"/>
                    <a:pt x="8515" y="29211"/>
                  </a:cubicBezTo>
                  <a:cubicBezTo>
                    <a:pt x="7898" y="28960"/>
                    <a:pt x="7328" y="28617"/>
                    <a:pt x="6757" y="28229"/>
                  </a:cubicBezTo>
                  <a:cubicBezTo>
                    <a:pt x="6186" y="27818"/>
                    <a:pt x="5684" y="27339"/>
                    <a:pt x="5182" y="26837"/>
                  </a:cubicBezTo>
                  <a:cubicBezTo>
                    <a:pt x="4703" y="26335"/>
                    <a:pt x="4269" y="25787"/>
                    <a:pt x="3881" y="25216"/>
                  </a:cubicBezTo>
                  <a:cubicBezTo>
                    <a:pt x="3493" y="24646"/>
                    <a:pt x="3151" y="24052"/>
                    <a:pt x="2854" y="23459"/>
                  </a:cubicBezTo>
                  <a:cubicBezTo>
                    <a:pt x="2238" y="22295"/>
                    <a:pt x="1827" y="21130"/>
                    <a:pt x="1530" y="20103"/>
                  </a:cubicBezTo>
                  <a:cubicBezTo>
                    <a:pt x="1233" y="19099"/>
                    <a:pt x="1074" y="18232"/>
                    <a:pt x="959" y="17638"/>
                  </a:cubicBezTo>
                  <a:cubicBezTo>
                    <a:pt x="914" y="17319"/>
                    <a:pt x="891" y="17090"/>
                    <a:pt x="868" y="16931"/>
                  </a:cubicBezTo>
                  <a:cubicBezTo>
                    <a:pt x="845" y="16748"/>
                    <a:pt x="845" y="16680"/>
                    <a:pt x="845" y="16680"/>
                  </a:cubicBezTo>
                  <a:cubicBezTo>
                    <a:pt x="845" y="16680"/>
                    <a:pt x="822" y="16588"/>
                    <a:pt x="822" y="16428"/>
                  </a:cubicBezTo>
                  <a:cubicBezTo>
                    <a:pt x="800" y="16269"/>
                    <a:pt x="777" y="16018"/>
                    <a:pt x="754" y="15721"/>
                  </a:cubicBezTo>
                  <a:cubicBezTo>
                    <a:pt x="708" y="15105"/>
                    <a:pt x="686" y="14237"/>
                    <a:pt x="754" y="13164"/>
                  </a:cubicBezTo>
                  <a:cubicBezTo>
                    <a:pt x="891" y="11087"/>
                    <a:pt x="1393" y="8257"/>
                    <a:pt x="2603" y="5701"/>
                  </a:cubicBezTo>
                  <a:cubicBezTo>
                    <a:pt x="2900" y="5061"/>
                    <a:pt x="3242" y="4445"/>
                    <a:pt x="3630" y="3875"/>
                  </a:cubicBezTo>
                  <a:cubicBezTo>
                    <a:pt x="4018" y="3304"/>
                    <a:pt x="4429" y="2779"/>
                    <a:pt x="4908" y="2322"/>
                  </a:cubicBezTo>
                  <a:cubicBezTo>
                    <a:pt x="5365" y="1843"/>
                    <a:pt x="5867" y="1478"/>
                    <a:pt x="6369" y="1158"/>
                  </a:cubicBezTo>
                  <a:cubicBezTo>
                    <a:pt x="6894" y="839"/>
                    <a:pt x="7419" y="633"/>
                    <a:pt x="7921" y="474"/>
                  </a:cubicBezTo>
                  <a:cubicBezTo>
                    <a:pt x="8680" y="249"/>
                    <a:pt x="9374" y="181"/>
                    <a:pt x="9934" y="181"/>
                  </a:cubicBezTo>
                  <a:cubicBezTo>
                    <a:pt x="10115" y="181"/>
                    <a:pt x="10282" y="189"/>
                    <a:pt x="10432" y="200"/>
                  </a:cubicBezTo>
                  <a:cubicBezTo>
                    <a:pt x="10905" y="235"/>
                    <a:pt x="11230" y="283"/>
                    <a:pt x="11356" y="283"/>
                  </a:cubicBezTo>
                  <a:cubicBezTo>
                    <a:pt x="11394" y="283"/>
                    <a:pt x="11413" y="279"/>
                    <a:pt x="11413" y="268"/>
                  </a:cubicBezTo>
                  <a:cubicBezTo>
                    <a:pt x="11413" y="268"/>
                    <a:pt x="11345" y="245"/>
                    <a:pt x="11162" y="200"/>
                  </a:cubicBezTo>
                  <a:cubicBezTo>
                    <a:pt x="11003" y="177"/>
                    <a:pt x="10774" y="86"/>
                    <a:pt x="10455" y="63"/>
                  </a:cubicBezTo>
                  <a:cubicBezTo>
                    <a:pt x="10208" y="26"/>
                    <a:pt x="9911" y="1"/>
                    <a:pt x="95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9" name="Google Shape;4939;p56"/>
            <p:cNvSpPr/>
            <p:nvPr/>
          </p:nvSpPr>
          <p:spPr>
            <a:xfrm>
              <a:off x="4295300" y="2647200"/>
              <a:ext cx="46825" cy="102750"/>
            </a:xfrm>
            <a:custGeom>
              <a:avLst/>
              <a:gdLst/>
              <a:ahLst/>
              <a:cxnLst/>
              <a:rect l="l" t="t" r="r" b="b"/>
              <a:pathLst>
                <a:path w="1873" h="4110" extrusionOk="0">
                  <a:moveTo>
                    <a:pt x="1394" y="0"/>
                  </a:moveTo>
                  <a:cubicBezTo>
                    <a:pt x="1102" y="0"/>
                    <a:pt x="774" y="426"/>
                    <a:pt x="640" y="960"/>
                  </a:cubicBezTo>
                  <a:cubicBezTo>
                    <a:pt x="503" y="1507"/>
                    <a:pt x="663" y="1987"/>
                    <a:pt x="960" y="2010"/>
                  </a:cubicBezTo>
                  <a:cubicBezTo>
                    <a:pt x="968" y="2010"/>
                    <a:pt x="976" y="2010"/>
                    <a:pt x="984" y="2010"/>
                  </a:cubicBezTo>
                  <a:cubicBezTo>
                    <a:pt x="1296" y="2010"/>
                    <a:pt x="1625" y="1585"/>
                    <a:pt x="1758" y="1051"/>
                  </a:cubicBezTo>
                  <a:cubicBezTo>
                    <a:pt x="1873" y="480"/>
                    <a:pt x="1736" y="24"/>
                    <a:pt x="1416" y="1"/>
                  </a:cubicBezTo>
                  <a:cubicBezTo>
                    <a:pt x="1409" y="0"/>
                    <a:pt x="1401" y="0"/>
                    <a:pt x="1394" y="0"/>
                  </a:cubicBezTo>
                  <a:close/>
                  <a:moveTo>
                    <a:pt x="638" y="2670"/>
                  </a:moveTo>
                  <a:cubicBezTo>
                    <a:pt x="417" y="2670"/>
                    <a:pt x="180" y="2960"/>
                    <a:pt x="92" y="3356"/>
                  </a:cubicBezTo>
                  <a:cubicBezTo>
                    <a:pt x="1" y="3744"/>
                    <a:pt x="115" y="4087"/>
                    <a:pt x="320" y="4109"/>
                  </a:cubicBezTo>
                  <a:cubicBezTo>
                    <a:pt x="549" y="4109"/>
                    <a:pt x="800" y="3813"/>
                    <a:pt x="891" y="3402"/>
                  </a:cubicBezTo>
                  <a:cubicBezTo>
                    <a:pt x="982" y="3014"/>
                    <a:pt x="868" y="2671"/>
                    <a:pt x="663" y="2671"/>
                  </a:cubicBezTo>
                  <a:cubicBezTo>
                    <a:pt x="655" y="2671"/>
                    <a:pt x="646" y="2670"/>
                    <a:pt x="638"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0" name="Google Shape;4940;p56"/>
            <p:cNvSpPr/>
            <p:nvPr/>
          </p:nvSpPr>
          <p:spPr>
            <a:xfrm>
              <a:off x="4168050" y="2695000"/>
              <a:ext cx="224200" cy="222925"/>
            </a:xfrm>
            <a:custGeom>
              <a:avLst/>
              <a:gdLst/>
              <a:ahLst/>
              <a:cxnLst/>
              <a:rect l="l" t="t" r="r" b="b"/>
              <a:pathLst>
                <a:path w="8968" h="8917" extrusionOk="0">
                  <a:moveTo>
                    <a:pt x="5013" y="1"/>
                  </a:moveTo>
                  <a:cubicBezTo>
                    <a:pt x="4453" y="1"/>
                    <a:pt x="3826" y="119"/>
                    <a:pt x="3128" y="394"/>
                  </a:cubicBezTo>
                  <a:cubicBezTo>
                    <a:pt x="1325" y="1079"/>
                    <a:pt x="457" y="2859"/>
                    <a:pt x="183" y="4685"/>
                  </a:cubicBezTo>
                  <a:cubicBezTo>
                    <a:pt x="47" y="5576"/>
                    <a:pt x="1" y="6671"/>
                    <a:pt x="275" y="7516"/>
                  </a:cubicBezTo>
                  <a:cubicBezTo>
                    <a:pt x="503" y="8324"/>
                    <a:pt x="1016" y="8916"/>
                    <a:pt x="1959" y="8916"/>
                  </a:cubicBezTo>
                  <a:cubicBezTo>
                    <a:pt x="2241" y="8916"/>
                    <a:pt x="2561" y="8864"/>
                    <a:pt x="2923" y="8748"/>
                  </a:cubicBezTo>
                  <a:cubicBezTo>
                    <a:pt x="4475" y="8246"/>
                    <a:pt x="5593" y="6717"/>
                    <a:pt x="5593" y="6717"/>
                  </a:cubicBezTo>
                  <a:cubicBezTo>
                    <a:pt x="5823" y="6896"/>
                    <a:pt x="6079" y="6976"/>
                    <a:pt x="6345" y="6976"/>
                  </a:cubicBezTo>
                  <a:cubicBezTo>
                    <a:pt x="7533" y="6976"/>
                    <a:pt x="8911" y="5389"/>
                    <a:pt x="8948" y="4046"/>
                  </a:cubicBezTo>
                  <a:cubicBezTo>
                    <a:pt x="8967" y="3017"/>
                    <a:pt x="7841" y="1"/>
                    <a:pt x="5013"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1" name="Google Shape;4941;p56"/>
            <p:cNvSpPr/>
            <p:nvPr/>
          </p:nvSpPr>
          <p:spPr>
            <a:xfrm>
              <a:off x="4322700" y="2706300"/>
              <a:ext cx="67925" cy="72200"/>
            </a:xfrm>
            <a:custGeom>
              <a:avLst/>
              <a:gdLst/>
              <a:ahLst/>
              <a:cxnLst/>
              <a:rect l="l" t="t" r="r" b="b"/>
              <a:pathLst>
                <a:path w="2717" h="2888" extrusionOk="0">
                  <a:moveTo>
                    <a:pt x="53" y="1"/>
                  </a:moveTo>
                  <a:cubicBezTo>
                    <a:pt x="34" y="1"/>
                    <a:pt x="23" y="4"/>
                    <a:pt x="23" y="11"/>
                  </a:cubicBezTo>
                  <a:cubicBezTo>
                    <a:pt x="1" y="56"/>
                    <a:pt x="434" y="285"/>
                    <a:pt x="799" y="581"/>
                  </a:cubicBezTo>
                  <a:cubicBezTo>
                    <a:pt x="1165" y="924"/>
                    <a:pt x="1461" y="1312"/>
                    <a:pt x="1461" y="1312"/>
                  </a:cubicBezTo>
                  <a:cubicBezTo>
                    <a:pt x="1461" y="1312"/>
                    <a:pt x="1758" y="1677"/>
                    <a:pt x="2055" y="2088"/>
                  </a:cubicBezTo>
                  <a:cubicBezTo>
                    <a:pt x="2344" y="2466"/>
                    <a:pt x="2612" y="2888"/>
                    <a:pt x="2667" y="2888"/>
                  </a:cubicBezTo>
                  <a:cubicBezTo>
                    <a:pt x="2669" y="2888"/>
                    <a:pt x="2670" y="2887"/>
                    <a:pt x="2671" y="2887"/>
                  </a:cubicBezTo>
                  <a:cubicBezTo>
                    <a:pt x="2717" y="2841"/>
                    <a:pt x="2534" y="2385"/>
                    <a:pt x="2306" y="1928"/>
                  </a:cubicBezTo>
                  <a:cubicBezTo>
                    <a:pt x="2078" y="1472"/>
                    <a:pt x="1781" y="1038"/>
                    <a:pt x="1781" y="1038"/>
                  </a:cubicBezTo>
                  <a:cubicBezTo>
                    <a:pt x="1781" y="1038"/>
                    <a:pt x="1416" y="650"/>
                    <a:pt x="982" y="353"/>
                  </a:cubicBezTo>
                  <a:cubicBezTo>
                    <a:pt x="591" y="118"/>
                    <a:pt x="166" y="1"/>
                    <a:pt x="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2" name="Google Shape;4942;p56"/>
            <p:cNvSpPr/>
            <p:nvPr/>
          </p:nvSpPr>
          <p:spPr>
            <a:xfrm>
              <a:off x="4319850" y="2737225"/>
              <a:ext cx="70775" cy="96650"/>
            </a:xfrm>
            <a:custGeom>
              <a:avLst/>
              <a:gdLst/>
              <a:ahLst/>
              <a:cxnLst/>
              <a:rect l="l" t="t" r="r" b="b"/>
              <a:pathLst>
                <a:path w="2831" h="3866" extrusionOk="0">
                  <a:moveTo>
                    <a:pt x="299" y="0"/>
                  </a:moveTo>
                  <a:cubicBezTo>
                    <a:pt x="120" y="0"/>
                    <a:pt x="0" y="33"/>
                    <a:pt x="0" y="52"/>
                  </a:cubicBezTo>
                  <a:cubicBezTo>
                    <a:pt x="0" y="75"/>
                    <a:pt x="160" y="120"/>
                    <a:pt x="411" y="166"/>
                  </a:cubicBezTo>
                  <a:cubicBezTo>
                    <a:pt x="640" y="235"/>
                    <a:pt x="936" y="371"/>
                    <a:pt x="1187" y="531"/>
                  </a:cubicBezTo>
                  <a:cubicBezTo>
                    <a:pt x="1461" y="714"/>
                    <a:pt x="1689" y="942"/>
                    <a:pt x="1826" y="1125"/>
                  </a:cubicBezTo>
                  <a:cubicBezTo>
                    <a:pt x="1895" y="1216"/>
                    <a:pt x="1941" y="1285"/>
                    <a:pt x="1986" y="1353"/>
                  </a:cubicBezTo>
                  <a:cubicBezTo>
                    <a:pt x="2032" y="1399"/>
                    <a:pt x="2055" y="1444"/>
                    <a:pt x="2055" y="1444"/>
                  </a:cubicBezTo>
                  <a:cubicBezTo>
                    <a:pt x="2055" y="1444"/>
                    <a:pt x="2055" y="1467"/>
                    <a:pt x="2100" y="1513"/>
                  </a:cubicBezTo>
                  <a:cubicBezTo>
                    <a:pt x="2146" y="1581"/>
                    <a:pt x="2192" y="1650"/>
                    <a:pt x="2237" y="1764"/>
                  </a:cubicBezTo>
                  <a:cubicBezTo>
                    <a:pt x="2351" y="1969"/>
                    <a:pt x="2443" y="2266"/>
                    <a:pt x="2511" y="2586"/>
                  </a:cubicBezTo>
                  <a:cubicBezTo>
                    <a:pt x="2580" y="2882"/>
                    <a:pt x="2557" y="3225"/>
                    <a:pt x="2534" y="3453"/>
                  </a:cubicBezTo>
                  <a:cubicBezTo>
                    <a:pt x="2488" y="3704"/>
                    <a:pt x="2466" y="3864"/>
                    <a:pt x="2488" y="3864"/>
                  </a:cubicBezTo>
                  <a:cubicBezTo>
                    <a:pt x="2490" y="3865"/>
                    <a:pt x="2492" y="3866"/>
                    <a:pt x="2494" y="3866"/>
                  </a:cubicBezTo>
                  <a:cubicBezTo>
                    <a:pt x="2523" y="3866"/>
                    <a:pt x="2608" y="3712"/>
                    <a:pt x="2694" y="3499"/>
                  </a:cubicBezTo>
                  <a:cubicBezTo>
                    <a:pt x="2762" y="3247"/>
                    <a:pt x="2831" y="2905"/>
                    <a:pt x="2808" y="2540"/>
                  </a:cubicBezTo>
                  <a:cubicBezTo>
                    <a:pt x="2785" y="2198"/>
                    <a:pt x="2717" y="1855"/>
                    <a:pt x="2603" y="1604"/>
                  </a:cubicBezTo>
                  <a:cubicBezTo>
                    <a:pt x="2557" y="1467"/>
                    <a:pt x="2488" y="1376"/>
                    <a:pt x="2466" y="1307"/>
                  </a:cubicBezTo>
                  <a:cubicBezTo>
                    <a:pt x="2420" y="1239"/>
                    <a:pt x="2397" y="1193"/>
                    <a:pt x="2397" y="1193"/>
                  </a:cubicBezTo>
                  <a:cubicBezTo>
                    <a:pt x="2397" y="1193"/>
                    <a:pt x="2374" y="1170"/>
                    <a:pt x="2329" y="1102"/>
                  </a:cubicBezTo>
                  <a:cubicBezTo>
                    <a:pt x="2283" y="1056"/>
                    <a:pt x="2214" y="965"/>
                    <a:pt x="2123" y="851"/>
                  </a:cubicBezTo>
                  <a:cubicBezTo>
                    <a:pt x="1941" y="668"/>
                    <a:pt x="1667" y="440"/>
                    <a:pt x="1347" y="280"/>
                  </a:cubicBezTo>
                  <a:cubicBezTo>
                    <a:pt x="1028" y="120"/>
                    <a:pt x="685" y="29"/>
                    <a:pt x="434" y="6"/>
                  </a:cubicBezTo>
                  <a:cubicBezTo>
                    <a:pt x="386" y="2"/>
                    <a:pt x="341" y="0"/>
                    <a:pt x="29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3" name="Google Shape;4943;p56"/>
            <p:cNvSpPr/>
            <p:nvPr/>
          </p:nvSpPr>
          <p:spPr>
            <a:xfrm>
              <a:off x="4305000" y="2787825"/>
              <a:ext cx="71925" cy="89600"/>
            </a:xfrm>
            <a:custGeom>
              <a:avLst/>
              <a:gdLst/>
              <a:ahLst/>
              <a:cxnLst/>
              <a:rect l="l" t="t" r="r" b="b"/>
              <a:pathLst>
                <a:path w="2877" h="3584" extrusionOk="0">
                  <a:moveTo>
                    <a:pt x="1159" y="0"/>
                  </a:moveTo>
                  <a:cubicBezTo>
                    <a:pt x="1021" y="0"/>
                    <a:pt x="937" y="23"/>
                    <a:pt x="937" y="37"/>
                  </a:cubicBezTo>
                  <a:cubicBezTo>
                    <a:pt x="937" y="59"/>
                    <a:pt x="1165" y="82"/>
                    <a:pt x="1439" y="196"/>
                  </a:cubicBezTo>
                  <a:cubicBezTo>
                    <a:pt x="1713" y="310"/>
                    <a:pt x="2032" y="562"/>
                    <a:pt x="2238" y="904"/>
                  </a:cubicBezTo>
                  <a:cubicBezTo>
                    <a:pt x="2420" y="1223"/>
                    <a:pt x="2489" y="1657"/>
                    <a:pt x="2443" y="1908"/>
                  </a:cubicBezTo>
                  <a:cubicBezTo>
                    <a:pt x="2420" y="2045"/>
                    <a:pt x="2375" y="2159"/>
                    <a:pt x="2352" y="2228"/>
                  </a:cubicBezTo>
                  <a:cubicBezTo>
                    <a:pt x="2306" y="2296"/>
                    <a:pt x="2283" y="2319"/>
                    <a:pt x="2283" y="2319"/>
                  </a:cubicBezTo>
                  <a:cubicBezTo>
                    <a:pt x="2283" y="2319"/>
                    <a:pt x="2261" y="2365"/>
                    <a:pt x="2215" y="2433"/>
                  </a:cubicBezTo>
                  <a:cubicBezTo>
                    <a:pt x="2169" y="2502"/>
                    <a:pt x="2101" y="2593"/>
                    <a:pt x="2010" y="2707"/>
                  </a:cubicBezTo>
                  <a:cubicBezTo>
                    <a:pt x="1804" y="2913"/>
                    <a:pt x="1439" y="3118"/>
                    <a:pt x="1074" y="3232"/>
                  </a:cubicBezTo>
                  <a:cubicBezTo>
                    <a:pt x="912" y="3293"/>
                    <a:pt x="728" y="3331"/>
                    <a:pt x="569" y="3331"/>
                  </a:cubicBezTo>
                  <a:cubicBezTo>
                    <a:pt x="369" y="3331"/>
                    <a:pt x="209" y="3271"/>
                    <a:pt x="184" y="3118"/>
                  </a:cubicBezTo>
                  <a:cubicBezTo>
                    <a:pt x="138" y="2844"/>
                    <a:pt x="229" y="2639"/>
                    <a:pt x="184" y="2616"/>
                  </a:cubicBezTo>
                  <a:lnTo>
                    <a:pt x="184" y="2616"/>
                  </a:lnTo>
                  <a:cubicBezTo>
                    <a:pt x="184" y="2616"/>
                    <a:pt x="138" y="2661"/>
                    <a:pt x="92" y="2753"/>
                  </a:cubicBezTo>
                  <a:cubicBezTo>
                    <a:pt x="69" y="2844"/>
                    <a:pt x="1" y="2981"/>
                    <a:pt x="24" y="3164"/>
                  </a:cubicBezTo>
                  <a:cubicBezTo>
                    <a:pt x="24" y="3209"/>
                    <a:pt x="47" y="3255"/>
                    <a:pt x="69" y="3301"/>
                  </a:cubicBezTo>
                  <a:cubicBezTo>
                    <a:pt x="92" y="3346"/>
                    <a:pt x="115" y="3415"/>
                    <a:pt x="161" y="3438"/>
                  </a:cubicBezTo>
                  <a:cubicBezTo>
                    <a:pt x="252" y="3529"/>
                    <a:pt x="366" y="3552"/>
                    <a:pt x="480" y="3574"/>
                  </a:cubicBezTo>
                  <a:cubicBezTo>
                    <a:pt x="541" y="3581"/>
                    <a:pt x="603" y="3583"/>
                    <a:pt x="663" y="3583"/>
                  </a:cubicBezTo>
                  <a:cubicBezTo>
                    <a:pt x="829" y="3583"/>
                    <a:pt x="992" y="3562"/>
                    <a:pt x="1142" y="3529"/>
                  </a:cubicBezTo>
                  <a:cubicBezTo>
                    <a:pt x="1576" y="3415"/>
                    <a:pt x="1987" y="3232"/>
                    <a:pt x="2261" y="2981"/>
                  </a:cubicBezTo>
                  <a:cubicBezTo>
                    <a:pt x="2398" y="2890"/>
                    <a:pt x="2489" y="2753"/>
                    <a:pt x="2557" y="2684"/>
                  </a:cubicBezTo>
                  <a:cubicBezTo>
                    <a:pt x="2603" y="2593"/>
                    <a:pt x="2649" y="2547"/>
                    <a:pt x="2649" y="2547"/>
                  </a:cubicBezTo>
                  <a:cubicBezTo>
                    <a:pt x="2649" y="2547"/>
                    <a:pt x="2672" y="2479"/>
                    <a:pt x="2717" y="2388"/>
                  </a:cubicBezTo>
                  <a:cubicBezTo>
                    <a:pt x="2740" y="2296"/>
                    <a:pt x="2808" y="2136"/>
                    <a:pt x="2831" y="1954"/>
                  </a:cubicBezTo>
                  <a:cubicBezTo>
                    <a:pt x="2877" y="1589"/>
                    <a:pt x="2763" y="1132"/>
                    <a:pt x="2489" y="744"/>
                  </a:cubicBezTo>
                  <a:cubicBezTo>
                    <a:pt x="2215" y="379"/>
                    <a:pt x="1827" y="105"/>
                    <a:pt x="1485" y="37"/>
                  </a:cubicBezTo>
                  <a:cubicBezTo>
                    <a:pt x="1359" y="10"/>
                    <a:pt x="1248" y="0"/>
                    <a:pt x="11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4" name="Google Shape;4944;p56"/>
            <p:cNvSpPr/>
            <p:nvPr/>
          </p:nvSpPr>
          <p:spPr>
            <a:xfrm>
              <a:off x="4306725" y="2833300"/>
              <a:ext cx="34250" cy="14025"/>
            </a:xfrm>
            <a:custGeom>
              <a:avLst/>
              <a:gdLst/>
              <a:ahLst/>
              <a:cxnLst/>
              <a:rect l="l" t="t" r="r" b="b"/>
              <a:pathLst>
                <a:path w="1370" h="561" extrusionOk="0">
                  <a:moveTo>
                    <a:pt x="547" y="0"/>
                  </a:moveTo>
                  <a:cubicBezTo>
                    <a:pt x="482" y="0"/>
                    <a:pt x="411" y="6"/>
                    <a:pt x="343" y="21"/>
                  </a:cubicBezTo>
                  <a:cubicBezTo>
                    <a:pt x="115" y="89"/>
                    <a:pt x="0" y="272"/>
                    <a:pt x="23" y="295"/>
                  </a:cubicBezTo>
                  <a:cubicBezTo>
                    <a:pt x="39" y="319"/>
                    <a:pt x="70" y="326"/>
                    <a:pt x="109" y="326"/>
                  </a:cubicBezTo>
                  <a:cubicBezTo>
                    <a:pt x="163" y="326"/>
                    <a:pt x="232" y="313"/>
                    <a:pt x="301" y="313"/>
                  </a:cubicBezTo>
                  <a:cubicBezTo>
                    <a:pt x="323" y="313"/>
                    <a:pt x="344" y="314"/>
                    <a:pt x="366" y="317"/>
                  </a:cubicBezTo>
                  <a:cubicBezTo>
                    <a:pt x="525" y="363"/>
                    <a:pt x="640" y="409"/>
                    <a:pt x="640" y="409"/>
                  </a:cubicBezTo>
                  <a:cubicBezTo>
                    <a:pt x="640" y="409"/>
                    <a:pt x="799" y="432"/>
                    <a:pt x="959" y="477"/>
                  </a:cubicBezTo>
                  <a:cubicBezTo>
                    <a:pt x="1082" y="512"/>
                    <a:pt x="1218" y="561"/>
                    <a:pt x="1285" y="561"/>
                  </a:cubicBezTo>
                  <a:cubicBezTo>
                    <a:pt x="1305" y="561"/>
                    <a:pt x="1319" y="556"/>
                    <a:pt x="1324" y="546"/>
                  </a:cubicBezTo>
                  <a:cubicBezTo>
                    <a:pt x="1370" y="500"/>
                    <a:pt x="1256" y="340"/>
                    <a:pt x="1096" y="226"/>
                  </a:cubicBezTo>
                  <a:cubicBezTo>
                    <a:pt x="959" y="89"/>
                    <a:pt x="776" y="21"/>
                    <a:pt x="776" y="21"/>
                  </a:cubicBezTo>
                  <a:cubicBezTo>
                    <a:pt x="776" y="21"/>
                    <a:pt x="675" y="0"/>
                    <a:pt x="5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5" name="Google Shape;4945;p56"/>
            <p:cNvSpPr/>
            <p:nvPr/>
          </p:nvSpPr>
          <p:spPr>
            <a:xfrm>
              <a:off x="4240525" y="2840075"/>
              <a:ext cx="79350" cy="66675"/>
            </a:xfrm>
            <a:custGeom>
              <a:avLst/>
              <a:gdLst/>
              <a:ahLst/>
              <a:cxnLst/>
              <a:rect l="l" t="t" r="r" b="b"/>
              <a:pathLst>
                <a:path w="3174" h="2667" extrusionOk="0">
                  <a:moveTo>
                    <a:pt x="3100" y="0"/>
                  </a:moveTo>
                  <a:cubicBezTo>
                    <a:pt x="3028" y="0"/>
                    <a:pt x="2847" y="489"/>
                    <a:pt x="2534" y="891"/>
                  </a:cubicBezTo>
                  <a:cubicBezTo>
                    <a:pt x="2215" y="1325"/>
                    <a:pt x="1804" y="1667"/>
                    <a:pt x="1804" y="1667"/>
                  </a:cubicBezTo>
                  <a:cubicBezTo>
                    <a:pt x="1804" y="1667"/>
                    <a:pt x="1713" y="1758"/>
                    <a:pt x="1576" y="1873"/>
                  </a:cubicBezTo>
                  <a:cubicBezTo>
                    <a:pt x="1439" y="2009"/>
                    <a:pt x="1233" y="2169"/>
                    <a:pt x="1005" y="2283"/>
                  </a:cubicBezTo>
                  <a:cubicBezTo>
                    <a:pt x="777" y="2375"/>
                    <a:pt x="526" y="2466"/>
                    <a:pt x="343" y="2489"/>
                  </a:cubicBezTo>
                  <a:cubicBezTo>
                    <a:pt x="138" y="2512"/>
                    <a:pt x="1" y="2489"/>
                    <a:pt x="1" y="2534"/>
                  </a:cubicBezTo>
                  <a:cubicBezTo>
                    <a:pt x="1" y="2534"/>
                    <a:pt x="115" y="2626"/>
                    <a:pt x="343" y="2649"/>
                  </a:cubicBezTo>
                  <a:cubicBezTo>
                    <a:pt x="398" y="2661"/>
                    <a:pt x="460" y="2666"/>
                    <a:pt x="526" y="2666"/>
                  </a:cubicBezTo>
                  <a:cubicBezTo>
                    <a:pt x="706" y="2666"/>
                    <a:pt x="919" y="2624"/>
                    <a:pt x="1119" y="2557"/>
                  </a:cubicBezTo>
                  <a:cubicBezTo>
                    <a:pt x="1393" y="2466"/>
                    <a:pt x="1644" y="2306"/>
                    <a:pt x="1827" y="2192"/>
                  </a:cubicBezTo>
                  <a:cubicBezTo>
                    <a:pt x="1987" y="2055"/>
                    <a:pt x="2101" y="1964"/>
                    <a:pt x="2101" y="1964"/>
                  </a:cubicBezTo>
                  <a:cubicBezTo>
                    <a:pt x="2101" y="1964"/>
                    <a:pt x="2511" y="1553"/>
                    <a:pt x="2785" y="1051"/>
                  </a:cubicBezTo>
                  <a:cubicBezTo>
                    <a:pt x="3059" y="571"/>
                    <a:pt x="3173" y="1"/>
                    <a:pt x="3105" y="1"/>
                  </a:cubicBezTo>
                  <a:cubicBezTo>
                    <a:pt x="3103" y="0"/>
                    <a:pt x="3102" y="0"/>
                    <a:pt x="310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6" name="Google Shape;4946;p56"/>
            <p:cNvSpPr/>
            <p:nvPr/>
          </p:nvSpPr>
          <p:spPr>
            <a:xfrm>
              <a:off x="4165775" y="2736175"/>
              <a:ext cx="38250" cy="162300"/>
            </a:xfrm>
            <a:custGeom>
              <a:avLst/>
              <a:gdLst/>
              <a:ahLst/>
              <a:cxnLst/>
              <a:rect l="l" t="t" r="r" b="b"/>
              <a:pathLst>
                <a:path w="1530" h="6492" extrusionOk="0">
                  <a:moveTo>
                    <a:pt x="1501" y="0"/>
                  </a:moveTo>
                  <a:cubicBezTo>
                    <a:pt x="1464" y="0"/>
                    <a:pt x="1311" y="157"/>
                    <a:pt x="1119" y="413"/>
                  </a:cubicBezTo>
                  <a:cubicBezTo>
                    <a:pt x="914" y="665"/>
                    <a:pt x="708" y="1053"/>
                    <a:pt x="526" y="1463"/>
                  </a:cubicBezTo>
                  <a:cubicBezTo>
                    <a:pt x="343" y="1874"/>
                    <a:pt x="229" y="2308"/>
                    <a:pt x="138" y="2650"/>
                  </a:cubicBezTo>
                  <a:cubicBezTo>
                    <a:pt x="92" y="2810"/>
                    <a:pt x="92" y="2947"/>
                    <a:pt x="69" y="3038"/>
                  </a:cubicBezTo>
                  <a:cubicBezTo>
                    <a:pt x="46" y="3130"/>
                    <a:pt x="46" y="3198"/>
                    <a:pt x="46" y="3198"/>
                  </a:cubicBezTo>
                  <a:cubicBezTo>
                    <a:pt x="46" y="3198"/>
                    <a:pt x="23" y="3244"/>
                    <a:pt x="23" y="3335"/>
                  </a:cubicBezTo>
                  <a:cubicBezTo>
                    <a:pt x="23" y="3449"/>
                    <a:pt x="1" y="3586"/>
                    <a:pt x="1" y="3746"/>
                  </a:cubicBezTo>
                  <a:cubicBezTo>
                    <a:pt x="23" y="4088"/>
                    <a:pt x="23" y="4545"/>
                    <a:pt x="138" y="5001"/>
                  </a:cubicBezTo>
                  <a:cubicBezTo>
                    <a:pt x="274" y="5435"/>
                    <a:pt x="434" y="5869"/>
                    <a:pt x="685" y="6120"/>
                  </a:cubicBezTo>
                  <a:cubicBezTo>
                    <a:pt x="777" y="6257"/>
                    <a:pt x="891" y="6348"/>
                    <a:pt x="959" y="6417"/>
                  </a:cubicBezTo>
                  <a:cubicBezTo>
                    <a:pt x="1015" y="6454"/>
                    <a:pt x="1056" y="6491"/>
                    <a:pt x="1081" y="6491"/>
                  </a:cubicBezTo>
                  <a:cubicBezTo>
                    <a:pt x="1087" y="6491"/>
                    <a:pt x="1092" y="6489"/>
                    <a:pt x="1096" y="6485"/>
                  </a:cubicBezTo>
                  <a:cubicBezTo>
                    <a:pt x="1096" y="6485"/>
                    <a:pt x="1073" y="6417"/>
                    <a:pt x="1028" y="6348"/>
                  </a:cubicBezTo>
                  <a:cubicBezTo>
                    <a:pt x="982" y="6257"/>
                    <a:pt x="868" y="6165"/>
                    <a:pt x="822" y="6029"/>
                  </a:cubicBezTo>
                  <a:cubicBezTo>
                    <a:pt x="640" y="5755"/>
                    <a:pt x="503" y="5344"/>
                    <a:pt x="434" y="4933"/>
                  </a:cubicBezTo>
                  <a:cubicBezTo>
                    <a:pt x="366" y="4522"/>
                    <a:pt x="389" y="4088"/>
                    <a:pt x="389" y="3769"/>
                  </a:cubicBezTo>
                  <a:cubicBezTo>
                    <a:pt x="411" y="3609"/>
                    <a:pt x="434" y="3472"/>
                    <a:pt x="434" y="3381"/>
                  </a:cubicBezTo>
                  <a:cubicBezTo>
                    <a:pt x="457" y="3289"/>
                    <a:pt x="457" y="3244"/>
                    <a:pt x="457" y="3244"/>
                  </a:cubicBezTo>
                  <a:cubicBezTo>
                    <a:pt x="457" y="3244"/>
                    <a:pt x="457" y="3198"/>
                    <a:pt x="480" y="3107"/>
                  </a:cubicBezTo>
                  <a:cubicBezTo>
                    <a:pt x="480" y="3016"/>
                    <a:pt x="503" y="2879"/>
                    <a:pt x="526" y="2719"/>
                  </a:cubicBezTo>
                  <a:cubicBezTo>
                    <a:pt x="571" y="2399"/>
                    <a:pt x="663" y="1988"/>
                    <a:pt x="799" y="1578"/>
                  </a:cubicBezTo>
                  <a:cubicBezTo>
                    <a:pt x="936" y="1167"/>
                    <a:pt x="1096" y="779"/>
                    <a:pt x="1256" y="482"/>
                  </a:cubicBezTo>
                  <a:cubicBezTo>
                    <a:pt x="1416" y="208"/>
                    <a:pt x="1530" y="25"/>
                    <a:pt x="1507" y="3"/>
                  </a:cubicBezTo>
                  <a:cubicBezTo>
                    <a:pt x="1506" y="1"/>
                    <a:pt x="1504" y="0"/>
                    <a:pt x="15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7" name="Google Shape;4947;p56"/>
            <p:cNvSpPr/>
            <p:nvPr/>
          </p:nvSpPr>
          <p:spPr>
            <a:xfrm>
              <a:off x="4168050" y="2729375"/>
              <a:ext cx="223725" cy="188550"/>
            </a:xfrm>
            <a:custGeom>
              <a:avLst/>
              <a:gdLst/>
              <a:ahLst/>
              <a:cxnLst/>
              <a:rect l="l" t="t" r="r" b="b"/>
              <a:pathLst>
                <a:path w="8949" h="7542" extrusionOk="0">
                  <a:moveTo>
                    <a:pt x="7853" y="1"/>
                  </a:moveTo>
                  <a:cubicBezTo>
                    <a:pt x="7898" y="1530"/>
                    <a:pt x="7579" y="3653"/>
                    <a:pt x="6643" y="3744"/>
                  </a:cubicBezTo>
                  <a:cubicBezTo>
                    <a:pt x="5525" y="3813"/>
                    <a:pt x="5456" y="4543"/>
                    <a:pt x="2512" y="5205"/>
                  </a:cubicBezTo>
                  <a:cubicBezTo>
                    <a:pt x="2375" y="5235"/>
                    <a:pt x="2248" y="5250"/>
                    <a:pt x="2130" y="5250"/>
                  </a:cubicBezTo>
                  <a:cubicBezTo>
                    <a:pt x="750" y="5250"/>
                    <a:pt x="598" y="3258"/>
                    <a:pt x="640" y="1576"/>
                  </a:cubicBezTo>
                  <a:lnTo>
                    <a:pt x="640" y="1576"/>
                  </a:lnTo>
                  <a:cubicBezTo>
                    <a:pt x="412" y="2123"/>
                    <a:pt x="275" y="2717"/>
                    <a:pt x="183" y="3310"/>
                  </a:cubicBezTo>
                  <a:cubicBezTo>
                    <a:pt x="47" y="4201"/>
                    <a:pt x="1" y="5296"/>
                    <a:pt x="275" y="6141"/>
                  </a:cubicBezTo>
                  <a:cubicBezTo>
                    <a:pt x="503" y="6949"/>
                    <a:pt x="1016" y="7541"/>
                    <a:pt x="1959" y="7541"/>
                  </a:cubicBezTo>
                  <a:cubicBezTo>
                    <a:pt x="2241" y="7541"/>
                    <a:pt x="2561" y="7489"/>
                    <a:pt x="2923" y="7373"/>
                  </a:cubicBezTo>
                  <a:cubicBezTo>
                    <a:pt x="4475" y="6871"/>
                    <a:pt x="5593" y="5342"/>
                    <a:pt x="5593" y="5342"/>
                  </a:cubicBezTo>
                  <a:cubicBezTo>
                    <a:pt x="5823" y="5521"/>
                    <a:pt x="6079" y="5601"/>
                    <a:pt x="6345" y="5601"/>
                  </a:cubicBezTo>
                  <a:cubicBezTo>
                    <a:pt x="7533" y="5601"/>
                    <a:pt x="8911" y="4014"/>
                    <a:pt x="8948" y="2671"/>
                  </a:cubicBezTo>
                  <a:cubicBezTo>
                    <a:pt x="8948" y="2101"/>
                    <a:pt x="8606" y="937"/>
                    <a:pt x="785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8" name="Google Shape;4948;p56"/>
            <p:cNvSpPr/>
            <p:nvPr/>
          </p:nvSpPr>
          <p:spPr>
            <a:xfrm>
              <a:off x="4400300" y="3619725"/>
              <a:ext cx="330425" cy="676000"/>
            </a:xfrm>
            <a:custGeom>
              <a:avLst/>
              <a:gdLst/>
              <a:ahLst/>
              <a:cxnLst/>
              <a:rect l="l" t="t" r="r" b="b"/>
              <a:pathLst>
                <a:path w="13217" h="27040" extrusionOk="0">
                  <a:moveTo>
                    <a:pt x="4117" y="0"/>
                  </a:moveTo>
                  <a:cubicBezTo>
                    <a:pt x="2425" y="0"/>
                    <a:pt x="1086" y="158"/>
                    <a:pt x="822" y="519"/>
                  </a:cubicBezTo>
                  <a:cubicBezTo>
                    <a:pt x="1" y="1592"/>
                    <a:pt x="6301" y="21381"/>
                    <a:pt x="8880" y="26768"/>
                  </a:cubicBezTo>
                  <a:cubicBezTo>
                    <a:pt x="8880" y="26768"/>
                    <a:pt x="9860" y="27039"/>
                    <a:pt x="10885" y="27039"/>
                  </a:cubicBezTo>
                  <a:cubicBezTo>
                    <a:pt x="11788" y="27039"/>
                    <a:pt x="12725" y="26829"/>
                    <a:pt x="13057" y="26038"/>
                  </a:cubicBezTo>
                  <a:cubicBezTo>
                    <a:pt x="13057" y="26038"/>
                    <a:pt x="13217" y="2939"/>
                    <a:pt x="12760" y="1569"/>
                  </a:cubicBezTo>
                  <a:cubicBezTo>
                    <a:pt x="12454" y="651"/>
                    <a:pt x="7556" y="0"/>
                    <a:pt x="411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9" name="Google Shape;4949;p56"/>
            <p:cNvSpPr/>
            <p:nvPr/>
          </p:nvSpPr>
          <p:spPr>
            <a:xfrm>
              <a:off x="4418000" y="3619725"/>
              <a:ext cx="308175" cy="417625"/>
            </a:xfrm>
            <a:custGeom>
              <a:avLst/>
              <a:gdLst/>
              <a:ahLst/>
              <a:cxnLst/>
              <a:rect l="l" t="t" r="r" b="b"/>
              <a:pathLst>
                <a:path w="12327" h="16705" extrusionOk="0">
                  <a:moveTo>
                    <a:pt x="3409" y="0"/>
                  </a:moveTo>
                  <a:cubicBezTo>
                    <a:pt x="1717" y="0"/>
                    <a:pt x="378" y="158"/>
                    <a:pt x="114" y="519"/>
                  </a:cubicBezTo>
                  <a:cubicBezTo>
                    <a:pt x="0" y="656"/>
                    <a:pt x="23" y="1135"/>
                    <a:pt x="137" y="1866"/>
                  </a:cubicBezTo>
                  <a:cubicBezTo>
                    <a:pt x="320" y="2893"/>
                    <a:pt x="662" y="4285"/>
                    <a:pt x="1096" y="5906"/>
                  </a:cubicBezTo>
                  <a:cubicBezTo>
                    <a:pt x="3767" y="6294"/>
                    <a:pt x="6985" y="6134"/>
                    <a:pt x="7738" y="6454"/>
                  </a:cubicBezTo>
                  <a:cubicBezTo>
                    <a:pt x="9130" y="7047"/>
                    <a:pt x="10386" y="12480"/>
                    <a:pt x="7670" y="14009"/>
                  </a:cubicBezTo>
                  <a:cubicBezTo>
                    <a:pt x="7114" y="14307"/>
                    <a:pt x="6480" y="14439"/>
                    <a:pt x="5825" y="14439"/>
                  </a:cubicBezTo>
                  <a:cubicBezTo>
                    <a:pt x="5027" y="14439"/>
                    <a:pt x="4199" y="14244"/>
                    <a:pt x="3447" y="13918"/>
                  </a:cubicBezTo>
                  <a:lnTo>
                    <a:pt x="3447" y="13918"/>
                  </a:lnTo>
                  <a:cubicBezTo>
                    <a:pt x="3698" y="14648"/>
                    <a:pt x="3926" y="15356"/>
                    <a:pt x="4155" y="16086"/>
                  </a:cubicBezTo>
                  <a:cubicBezTo>
                    <a:pt x="4269" y="16269"/>
                    <a:pt x="4360" y="16474"/>
                    <a:pt x="4428" y="16702"/>
                  </a:cubicBezTo>
                  <a:cubicBezTo>
                    <a:pt x="4565" y="16704"/>
                    <a:pt x="4705" y="16705"/>
                    <a:pt x="4849" y="16705"/>
                  </a:cubicBezTo>
                  <a:cubicBezTo>
                    <a:pt x="6839" y="16705"/>
                    <a:pt x="9473" y="16548"/>
                    <a:pt x="12326" y="15995"/>
                  </a:cubicBezTo>
                  <a:cubicBezTo>
                    <a:pt x="12303" y="10060"/>
                    <a:pt x="12258" y="3281"/>
                    <a:pt x="12052" y="1569"/>
                  </a:cubicBezTo>
                  <a:cubicBezTo>
                    <a:pt x="11746" y="651"/>
                    <a:pt x="6848" y="0"/>
                    <a:pt x="3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0" name="Google Shape;4950;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1529" y="6026"/>
                    <a:pt x="3127" y="10431"/>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1" name="Google Shape;4951;p56"/>
            <p:cNvSpPr/>
            <p:nvPr/>
          </p:nvSpPr>
          <p:spPr>
            <a:xfrm>
              <a:off x="4527550" y="3996175"/>
              <a:ext cx="198625" cy="51150"/>
            </a:xfrm>
            <a:custGeom>
              <a:avLst/>
              <a:gdLst/>
              <a:ahLst/>
              <a:cxnLst/>
              <a:rect l="l" t="t" r="r" b="b"/>
              <a:pathLst>
                <a:path w="7945" h="2046" extrusionOk="0">
                  <a:moveTo>
                    <a:pt x="7944" y="1"/>
                  </a:moveTo>
                  <a:cubicBezTo>
                    <a:pt x="7693" y="366"/>
                    <a:pt x="7282" y="731"/>
                    <a:pt x="6803" y="982"/>
                  </a:cubicBezTo>
                  <a:cubicBezTo>
                    <a:pt x="6255" y="1302"/>
                    <a:pt x="5639" y="1484"/>
                    <a:pt x="5182" y="1576"/>
                  </a:cubicBezTo>
                  <a:cubicBezTo>
                    <a:pt x="4726" y="1690"/>
                    <a:pt x="4406" y="1736"/>
                    <a:pt x="4406" y="1736"/>
                  </a:cubicBezTo>
                  <a:cubicBezTo>
                    <a:pt x="4406" y="1736"/>
                    <a:pt x="4087" y="1781"/>
                    <a:pt x="3607" y="1827"/>
                  </a:cubicBezTo>
                  <a:cubicBezTo>
                    <a:pt x="3330" y="1840"/>
                    <a:pt x="3000" y="1853"/>
                    <a:pt x="2648" y="1853"/>
                  </a:cubicBezTo>
                  <a:cubicBezTo>
                    <a:pt x="2390" y="1853"/>
                    <a:pt x="2120" y="1846"/>
                    <a:pt x="1850" y="1827"/>
                  </a:cubicBezTo>
                  <a:cubicBezTo>
                    <a:pt x="1211" y="1781"/>
                    <a:pt x="571" y="1667"/>
                    <a:pt x="115" y="1530"/>
                  </a:cubicBezTo>
                  <a:cubicBezTo>
                    <a:pt x="69" y="1530"/>
                    <a:pt x="24" y="1507"/>
                    <a:pt x="1" y="1507"/>
                  </a:cubicBezTo>
                  <a:cubicBezTo>
                    <a:pt x="1" y="1530"/>
                    <a:pt x="24" y="1576"/>
                    <a:pt x="24" y="1599"/>
                  </a:cubicBezTo>
                  <a:cubicBezTo>
                    <a:pt x="46" y="1599"/>
                    <a:pt x="69" y="1621"/>
                    <a:pt x="69" y="1621"/>
                  </a:cubicBezTo>
                  <a:cubicBezTo>
                    <a:pt x="526" y="1781"/>
                    <a:pt x="1165" y="1918"/>
                    <a:pt x="1827" y="1987"/>
                  </a:cubicBezTo>
                  <a:cubicBezTo>
                    <a:pt x="2232" y="2030"/>
                    <a:pt x="2646" y="2046"/>
                    <a:pt x="3023" y="2046"/>
                  </a:cubicBezTo>
                  <a:cubicBezTo>
                    <a:pt x="3241" y="2046"/>
                    <a:pt x="3446" y="2041"/>
                    <a:pt x="3630" y="2032"/>
                  </a:cubicBezTo>
                  <a:cubicBezTo>
                    <a:pt x="4109" y="1987"/>
                    <a:pt x="4429" y="1941"/>
                    <a:pt x="4429" y="1941"/>
                  </a:cubicBezTo>
                  <a:cubicBezTo>
                    <a:pt x="4429" y="1941"/>
                    <a:pt x="4771" y="1895"/>
                    <a:pt x="5251" y="1781"/>
                  </a:cubicBezTo>
                  <a:cubicBezTo>
                    <a:pt x="5707" y="1667"/>
                    <a:pt x="6346" y="1462"/>
                    <a:pt x="6894" y="1119"/>
                  </a:cubicBezTo>
                  <a:cubicBezTo>
                    <a:pt x="7328" y="868"/>
                    <a:pt x="7693" y="526"/>
                    <a:pt x="7944" y="183"/>
                  </a:cubicBezTo>
                  <a:cubicBezTo>
                    <a:pt x="7944" y="115"/>
                    <a:pt x="7944" y="69"/>
                    <a:pt x="7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2" name="Google Shape;4952;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23" y="1461"/>
                    <a:pt x="23" y="1507"/>
                    <a:pt x="46" y="1552"/>
                  </a:cubicBezTo>
                  <a:cubicBezTo>
                    <a:pt x="702" y="1902"/>
                    <a:pt x="1638" y="2009"/>
                    <a:pt x="2592" y="2009"/>
                  </a:cubicBezTo>
                  <a:cubicBezTo>
                    <a:pt x="4120" y="2009"/>
                    <a:pt x="5694" y="1733"/>
                    <a:pt x="6231" y="1733"/>
                  </a:cubicBezTo>
                  <a:cubicBezTo>
                    <a:pt x="6256" y="1733"/>
                    <a:pt x="6279" y="1734"/>
                    <a:pt x="6300" y="1735"/>
                  </a:cubicBezTo>
                  <a:cubicBezTo>
                    <a:pt x="7167" y="1780"/>
                    <a:pt x="7761" y="9062"/>
                    <a:pt x="6528" y="10751"/>
                  </a:cubicBezTo>
                  <a:cubicBezTo>
                    <a:pt x="6196" y="11210"/>
                    <a:pt x="5750" y="11381"/>
                    <a:pt x="5271" y="11381"/>
                  </a:cubicBezTo>
                  <a:cubicBezTo>
                    <a:pt x="4631" y="11381"/>
                    <a:pt x="3930" y="11077"/>
                    <a:pt x="3355" y="10751"/>
                  </a:cubicBezTo>
                  <a:lnTo>
                    <a:pt x="3355" y="10751"/>
                  </a:lnTo>
                  <a:cubicBezTo>
                    <a:pt x="3652" y="11458"/>
                    <a:pt x="3926" y="12075"/>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3" name="Google Shape;4953;p56"/>
            <p:cNvSpPr/>
            <p:nvPr/>
          </p:nvSpPr>
          <p:spPr>
            <a:xfrm>
              <a:off x="4564075" y="4081000"/>
              <a:ext cx="27425" cy="36925"/>
            </a:xfrm>
            <a:custGeom>
              <a:avLst/>
              <a:gdLst/>
              <a:ahLst/>
              <a:cxnLst/>
              <a:rect l="l" t="t" r="r" b="b"/>
              <a:pathLst>
                <a:path w="1097" h="1477" extrusionOk="0">
                  <a:moveTo>
                    <a:pt x="320" y="0"/>
                  </a:moveTo>
                  <a:cubicBezTo>
                    <a:pt x="279" y="0"/>
                    <a:pt x="240" y="10"/>
                    <a:pt x="206" y="32"/>
                  </a:cubicBezTo>
                  <a:cubicBezTo>
                    <a:pt x="1" y="146"/>
                    <a:pt x="23" y="557"/>
                    <a:pt x="206" y="945"/>
                  </a:cubicBezTo>
                  <a:cubicBezTo>
                    <a:pt x="357" y="1265"/>
                    <a:pt x="601" y="1476"/>
                    <a:pt x="797" y="1476"/>
                  </a:cubicBezTo>
                  <a:cubicBezTo>
                    <a:pt x="838" y="1476"/>
                    <a:pt x="878" y="1467"/>
                    <a:pt x="914" y="1447"/>
                  </a:cubicBezTo>
                  <a:cubicBezTo>
                    <a:pt x="1096" y="1310"/>
                    <a:pt x="1096" y="899"/>
                    <a:pt x="891" y="511"/>
                  </a:cubicBezTo>
                  <a:cubicBezTo>
                    <a:pt x="742" y="195"/>
                    <a:pt x="503" y="0"/>
                    <a:pt x="32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4" name="Google Shape;4954;p56"/>
            <p:cNvSpPr/>
            <p:nvPr/>
          </p:nvSpPr>
          <p:spPr>
            <a:xfrm>
              <a:off x="4586325" y="4129625"/>
              <a:ext cx="19425" cy="26425"/>
            </a:xfrm>
            <a:custGeom>
              <a:avLst/>
              <a:gdLst/>
              <a:ahLst/>
              <a:cxnLst/>
              <a:rect l="l" t="t" r="r" b="b"/>
              <a:pathLst>
                <a:path w="777" h="1057" extrusionOk="0">
                  <a:moveTo>
                    <a:pt x="225" y="1"/>
                  </a:moveTo>
                  <a:cubicBezTo>
                    <a:pt x="194" y="1"/>
                    <a:pt x="164" y="9"/>
                    <a:pt x="138" y="27"/>
                  </a:cubicBezTo>
                  <a:cubicBezTo>
                    <a:pt x="1" y="118"/>
                    <a:pt x="1" y="415"/>
                    <a:pt x="138" y="689"/>
                  </a:cubicBezTo>
                  <a:cubicBezTo>
                    <a:pt x="248" y="910"/>
                    <a:pt x="419" y="1057"/>
                    <a:pt x="552" y="1057"/>
                  </a:cubicBezTo>
                  <a:cubicBezTo>
                    <a:pt x="584" y="1057"/>
                    <a:pt x="614" y="1049"/>
                    <a:pt x="640" y="1031"/>
                  </a:cubicBezTo>
                  <a:cubicBezTo>
                    <a:pt x="777" y="940"/>
                    <a:pt x="777" y="643"/>
                    <a:pt x="640" y="369"/>
                  </a:cubicBezTo>
                  <a:cubicBezTo>
                    <a:pt x="529" y="148"/>
                    <a:pt x="359" y="1"/>
                    <a:pt x="22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5" name="Google Shape;4955;p56"/>
            <p:cNvSpPr/>
            <p:nvPr/>
          </p:nvSpPr>
          <p:spPr>
            <a:xfrm>
              <a:off x="4406025" y="4261525"/>
              <a:ext cx="319575" cy="168350"/>
            </a:xfrm>
            <a:custGeom>
              <a:avLst/>
              <a:gdLst/>
              <a:ahLst/>
              <a:cxnLst/>
              <a:rect l="l" t="t" r="r" b="b"/>
              <a:pathLst>
                <a:path w="12783" h="6734" extrusionOk="0">
                  <a:moveTo>
                    <a:pt x="12782" y="1"/>
                  </a:moveTo>
                  <a:lnTo>
                    <a:pt x="12782" y="1"/>
                  </a:lnTo>
                  <a:cubicBezTo>
                    <a:pt x="12035" y="712"/>
                    <a:pt x="11202" y="943"/>
                    <a:pt x="10429" y="943"/>
                  </a:cubicBezTo>
                  <a:cubicBezTo>
                    <a:pt x="9715" y="943"/>
                    <a:pt x="9053" y="746"/>
                    <a:pt x="8560" y="548"/>
                  </a:cubicBezTo>
                  <a:lnTo>
                    <a:pt x="8560" y="548"/>
                  </a:lnTo>
                  <a:cubicBezTo>
                    <a:pt x="8582" y="662"/>
                    <a:pt x="8582" y="731"/>
                    <a:pt x="8582" y="731"/>
                  </a:cubicBezTo>
                  <a:cubicBezTo>
                    <a:pt x="8582" y="731"/>
                    <a:pt x="0" y="3835"/>
                    <a:pt x="411" y="5798"/>
                  </a:cubicBezTo>
                  <a:cubicBezTo>
                    <a:pt x="543" y="6428"/>
                    <a:pt x="1695" y="6734"/>
                    <a:pt x="3250" y="6734"/>
                  </a:cubicBezTo>
                  <a:cubicBezTo>
                    <a:pt x="6541" y="6734"/>
                    <a:pt x="11637" y="5366"/>
                    <a:pt x="12691" y="2808"/>
                  </a:cubicBezTo>
                  <a:cubicBezTo>
                    <a:pt x="12737" y="1872"/>
                    <a:pt x="12759" y="959"/>
                    <a:pt x="1278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6" name="Google Shape;4956;p56"/>
            <p:cNvSpPr/>
            <p:nvPr/>
          </p:nvSpPr>
          <p:spPr>
            <a:xfrm>
              <a:off x="4415150" y="4322575"/>
              <a:ext cx="308150" cy="107300"/>
            </a:xfrm>
            <a:custGeom>
              <a:avLst/>
              <a:gdLst/>
              <a:ahLst/>
              <a:cxnLst/>
              <a:rect l="l" t="t" r="r" b="b"/>
              <a:pathLst>
                <a:path w="12326" h="4292" extrusionOk="0">
                  <a:moveTo>
                    <a:pt x="12326" y="1"/>
                  </a:moveTo>
                  <a:cubicBezTo>
                    <a:pt x="10751" y="1348"/>
                    <a:pt x="7624" y="2534"/>
                    <a:pt x="3949" y="2945"/>
                  </a:cubicBezTo>
                  <a:cubicBezTo>
                    <a:pt x="3405" y="3006"/>
                    <a:pt x="2930" y="3033"/>
                    <a:pt x="2515" y="3033"/>
                  </a:cubicBezTo>
                  <a:cubicBezTo>
                    <a:pt x="1365" y="3033"/>
                    <a:pt x="683" y="2826"/>
                    <a:pt x="297" y="2557"/>
                  </a:cubicBezTo>
                  <a:cubicBezTo>
                    <a:pt x="92" y="2831"/>
                    <a:pt x="0" y="3105"/>
                    <a:pt x="46" y="3356"/>
                  </a:cubicBezTo>
                  <a:cubicBezTo>
                    <a:pt x="178" y="3986"/>
                    <a:pt x="1330" y="4292"/>
                    <a:pt x="2885" y="4292"/>
                  </a:cubicBezTo>
                  <a:cubicBezTo>
                    <a:pt x="6176" y="4292"/>
                    <a:pt x="11272" y="2924"/>
                    <a:pt x="12326" y="366"/>
                  </a:cubicBezTo>
                  <a:cubicBezTo>
                    <a:pt x="12326" y="252"/>
                    <a:pt x="12326" y="138"/>
                    <a:pt x="123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7" name="Google Shape;4957;p56"/>
            <p:cNvSpPr/>
            <p:nvPr/>
          </p:nvSpPr>
          <p:spPr>
            <a:xfrm>
              <a:off x="4751250" y="3626350"/>
              <a:ext cx="327000" cy="686650"/>
            </a:xfrm>
            <a:custGeom>
              <a:avLst/>
              <a:gdLst/>
              <a:ahLst/>
              <a:cxnLst/>
              <a:rect l="l" t="t" r="r" b="b"/>
              <a:pathLst>
                <a:path w="13080" h="27466" extrusionOk="0">
                  <a:moveTo>
                    <a:pt x="10216" y="0"/>
                  </a:moveTo>
                  <a:cubicBezTo>
                    <a:pt x="6890" y="0"/>
                    <a:pt x="622" y="1106"/>
                    <a:pt x="343" y="2171"/>
                  </a:cubicBezTo>
                  <a:cubicBezTo>
                    <a:pt x="0" y="3587"/>
                    <a:pt x="1918" y="26594"/>
                    <a:pt x="1918" y="26594"/>
                  </a:cubicBezTo>
                  <a:cubicBezTo>
                    <a:pt x="2263" y="27267"/>
                    <a:pt x="3033" y="27465"/>
                    <a:pt x="3821" y="27465"/>
                  </a:cubicBezTo>
                  <a:cubicBezTo>
                    <a:pt x="4961" y="27465"/>
                    <a:pt x="6140" y="27051"/>
                    <a:pt x="6140" y="27051"/>
                  </a:cubicBezTo>
                  <a:cubicBezTo>
                    <a:pt x="8309" y="21527"/>
                    <a:pt x="13079" y="1373"/>
                    <a:pt x="12189" y="345"/>
                  </a:cubicBezTo>
                  <a:cubicBezTo>
                    <a:pt x="11980" y="104"/>
                    <a:pt x="11237" y="0"/>
                    <a:pt x="10216"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8" name="Google Shape;4958;p56"/>
            <p:cNvSpPr/>
            <p:nvPr/>
          </p:nvSpPr>
          <p:spPr>
            <a:xfrm>
              <a:off x="4758100" y="3626350"/>
              <a:ext cx="301300" cy="422225"/>
            </a:xfrm>
            <a:custGeom>
              <a:avLst/>
              <a:gdLst/>
              <a:ahLst/>
              <a:cxnLst/>
              <a:rect l="l" t="t" r="r" b="b"/>
              <a:pathLst>
                <a:path w="12052" h="16889" extrusionOk="0">
                  <a:moveTo>
                    <a:pt x="9942" y="0"/>
                  </a:moveTo>
                  <a:cubicBezTo>
                    <a:pt x="6616" y="0"/>
                    <a:pt x="348" y="1106"/>
                    <a:pt x="69" y="2171"/>
                  </a:cubicBezTo>
                  <a:cubicBezTo>
                    <a:pt x="0" y="3906"/>
                    <a:pt x="457" y="10662"/>
                    <a:pt x="913" y="16574"/>
                  </a:cubicBezTo>
                  <a:cubicBezTo>
                    <a:pt x="2722" y="16802"/>
                    <a:pt x="4437" y="16888"/>
                    <a:pt x="5956" y="16888"/>
                  </a:cubicBezTo>
                  <a:cubicBezTo>
                    <a:pt x="7024" y="16888"/>
                    <a:pt x="7995" y="16846"/>
                    <a:pt x="8834" y="16780"/>
                  </a:cubicBezTo>
                  <a:cubicBezTo>
                    <a:pt x="8902" y="16529"/>
                    <a:pt x="8971" y="16323"/>
                    <a:pt x="9039" y="16141"/>
                  </a:cubicBezTo>
                  <a:cubicBezTo>
                    <a:pt x="9245" y="15410"/>
                    <a:pt x="9404" y="14657"/>
                    <a:pt x="9587" y="13926"/>
                  </a:cubicBezTo>
                  <a:lnTo>
                    <a:pt x="9587" y="13926"/>
                  </a:lnTo>
                  <a:cubicBezTo>
                    <a:pt x="8780" y="14351"/>
                    <a:pt x="7851" y="14618"/>
                    <a:pt x="6962" y="14618"/>
                  </a:cubicBezTo>
                  <a:cubicBezTo>
                    <a:pt x="6417" y="14618"/>
                    <a:pt x="5887" y="14517"/>
                    <a:pt x="5410" y="14292"/>
                  </a:cubicBezTo>
                  <a:cubicBezTo>
                    <a:pt x="2580" y="12968"/>
                    <a:pt x="3401" y="7444"/>
                    <a:pt x="4748" y="6782"/>
                  </a:cubicBezTo>
                  <a:cubicBezTo>
                    <a:pt x="5501" y="6394"/>
                    <a:pt x="8697" y="6326"/>
                    <a:pt x="11322" y="5801"/>
                  </a:cubicBezTo>
                  <a:cubicBezTo>
                    <a:pt x="11641" y="4134"/>
                    <a:pt x="11892" y="2719"/>
                    <a:pt x="11984" y="1692"/>
                  </a:cubicBezTo>
                  <a:cubicBezTo>
                    <a:pt x="12052" y="962"/>
                    <a:pt x="12029" y="482"/>
                    <a:pt x="11915" y="345"/>
                  </a:cubicBezTo>
                  <a:cubicBezTo>
                    <a:pt x="11706" y="104"/>
                    <a:pt x="10963" y="0"/>
                    <a:pt x="99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9" name="Google Shape;4959;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6004" y="10066"/>
                    <a:pt x="7282" y="5547"/>
                    <a:pt x="8446" y="868"/>
                  </a:cubicBezTo>
                  <a:lnTo>
                    <a:pt x="8446" y="868"/>
                  </a:lnTo>
                  <a:cubicBezTo>
                    <a:pt x="6957" y="1235"/>
                    <a:pt x="5635" y="1447"/>
                    <a:pt x="4440" y="1447"/>
                  </a:cubicBezTo>
                  <a:cubicBezTo>
                    <a:pt x="2742" y="1447"/>
                    <a:pt x="1300" y="1019"/>
                    <a:pt x="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0" name="Google Shape;4960;p56"/>
            <p:cNvSpPr/>
            <p:nvPr/>
          </p:nvSpPr>
          <p:spPr>
            <a:xfrm>
              <a:off x="4779200" y="4017875"/>
              <a:ext cx="200900" cy="43375"/>
            </a:xfrm>
            <a:custGeom>
              <a:avLst/>
              <a:gdLst/>
              <a:ahLst/>
              <a:cxnLst/>
              <a:rect l="l" t="t" r="r" b="b"/>
              <a:pathLst>
                <a:path w="8036" h="1735" extrusionOk="0">
                  <a:moveTo>
                    <a:pt x="1" y="0"/>
                  </a:moveTo>
                  <a:cubicBezTo>
                    <a:pt x="1" y="46"/>
                    <a:pt x="1" y="114"/>
                    <a:pt x="1" y="183"/>
                  </a:cubicBezTo>
                  <a:cubicBezTo>
                    <a:pt x="275" y="502"/>
                    <a:pt x="663" y="822"/>
                    <a:pt x="1119" y="1027"/>
                  </a:cubicBezTo>
                  <a:cubicBezTo>
                    <a:pt x="1690" y="1347"/>
                    <a:pt x="2329" y="1507"/>
                    <a:pt x="2831" y="1598"/>
                  </a:cubicBezTo>
                  <a:cubicBezTo>
                    <a:pt x="3310" y="1666"/>
                    <a:pt x="3630" y="1689"/>
                    <a:pt x="3630" y="1689"/>
                  </a:cubicBezTo>
                  <a:cubicBezTo>
                    <a:pt x="3630" y="1689"/>
                    <a:pt x="3950" y="1735"/>
                    <a:pt x="4452" y="1735"/>
                  </a:cubicBezTo>
                  <a:cubicBezTo>
                    <a:pt x="4954" y="1712"/>
                    <a:pt x="5593" y="1689"/>
                    <a:pt x="6232" y="1552"/>
                  </a:cubicBezTo>
                  <a:cubicBezTo>
                    <a:pt x="6894" y="1461"/>
                    <a:pt x="7510" y="1278"/>
                    <a:pt x="7967" y="1096"/>
                  </a:cubicBezTo>
                  <a:cubicBezTo>
                    <a:pt x="7967" y="1073"/>
                    <a:pt x="7990" y="1073"/>
                    <a:pt x="8012" y="1073"/>
                  </a:cubicBezTo>
                  <a:cubicBezTo>
                    <a:pt x="8012" y="1027"/>
                    <a:pt x="8012" y="1004"/>
                    <a:pt x="8035" y="982"/>
                  </a:cubicBezTo>
                  <a:cubicBezTo>
                    <a:pt x="7990" y="982"/>
                    <a:pt x="7967" y="1004"/>
                    <a:pt x="7921" y="1004"/>
                  </a:cubicBezTo>
                  <a:cubicBezTo>
                    <a:pt x="7465" y="1164"/>
                    <a:pt x="6848" y="1324"/>
                    <a:pt x="6209" y="1415"/>
                  </a:cubicBezTo>
                  <a:cubicBezTo>
                    <a:pt x="5570" y="1507"/>
                    <a:pt x="4931" y="1529"/>
                    <a:pt x="4452" y="1529"/>
                  </a:cubicBezTo>
                  <a:cubicBezTo>
                    <a:pt x="3972" y="1507"/>
                    <a:pt x="3653" y="1484"/>
                    <a:pt x="3653" y="1484"/>
                  </a:cubicBezTo>
                  <a:cubicBezTo>
                    <a:pt x="3653" y="1484"/>
                    <a:pt x="3333" y="1461"/>
                    <a:pt x="2854" y="1393"/>
                  </a:cubicBezTo>
                  <a:cubicBezTo>
                    <a:pt x="2397" y="1301"/>
                    <a:pt x="1758" y="1164"/>
                    <a:pt x="1188" y="890"/>
                  </a:cubicBezTo>
                  <a:cubicBezTo>
                    <a:pt x="708" y="662"/>
                    <a:pt x="275" y="32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1" name="Google Shape;4961;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5342" y="11755"/>
                    <a:pt x="5570" y="11116"/>
                    <a:pt x="5798" y="10386"/>
                  </a:cubicBezTo>
                  <a:lnTo>
                    <a:pt x="5798" y="10386"/>
                  </a:lnTo>
                  <a:cubicBezTo>
                    <a:pt x="5228" y="10775"/>
                    <a:pt x="4498" y="11147"/>
                    <a:pt x="3823" y="11147"/>
                  </a:cubicBezTo>
                  <a:cubicBezTo>
                    <a:pt x="3390" y="11147"/>
                    <a:pt x="2979" y="10993"/>
                    <a:pt x="2648" y="10591"/>
                  </a:cubicBezTo>
                  <a:cubicBezTo>
                    <a:pt x="1279" y="8994"/>
                    <a:pt x="1347" y="1690"/>
                    <a:pt x="2192" y="1575"/>
                  </a:cubicBezTo>
                  <a:cubicBezTo>
                    <a:pt x="2240" y="1571"/>
                    <a:pt x="2300" y="1569"/>
                    <a:pt x="2373" y="1569"/>
                  </a:cubicBezTo>
                  <a:cubicBezTo>
                    <a:pt x="2843" y="1569"/>
                    <a:pt x="3801" y="1650"/>
                    <a:pt x="4856" y="1650"/>
                  </a:cubicBezTo>
                  <a:cubicBezTo>
                    <a:pt x="6136" y="1650"/>
                    <a:pt x="7558" y="1531"/>
                    <a:pt x="8423" y="1005"/>
                  </a:cubicBezTo>
                  <a:cubicBezTo>
                    <a:pt x="8423" y="959"/>
                    <a:pt x="8446" y="913"/>
                    <a:pt x="8446" y="868"/>
                  </a:cubicBezTo>
                  <a:lnTo>
                    <a:pt x="8446" y="868"/>
                  </a:lnTo>
                  <a:cubicBezTo>
                    <a:pt x="6957" y="1235"/>
                    <a:pt x="5635" y="1447"/>
                    <a:pt x="4440" y="1447"/>
                  </a:cubicBezTo>
                  <a:cubicBezTo>
                    <a:pt x="2742" y="1447"/>
                    <a:pt x="1300" y="1019"/>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2" name="Google Shape;4962;p56"/>
            <p:cNvSpPr/>
            <p:nvPr/>
          </p:nvSpPr>
          <p:spPr>
            <a:xfrm>
              <a:off x="4921300" y="4091925"/>
              <a:ext cx="26275" cy="37750"/>
            </a:xfrm>
            <a:custGeom>
              <a:avLst/>
              <a:gdLst/>
              <a:ahLst/>
              <a:cxnLst/>
              <a:rect l="l" t="t" r="r" b="b"/>
              <a:pathLst>
                <a:path w="1051" h="1510" extrusionOk="0">
                  <a:moveTo>
                    <a:pt x="716" y="1"/>
                  </a:moveTo>
                  <a:cubicBezTo>
                    <a:pt x="529" y="1"/>
                    <a:pt x="313" y="229"/>
                    <a:pt x="160" y="553"/>
                  </a:cubicBezTo>
                  <a:cubicBezTo>
                    <a:pt x="0" y="964"/>
                    <a:pt x="46" y="1375"/>
                    <a:pt x="229" y="1489"/>
                  </a:cubicBezTo>
                  <a:cubicBezTo>
                    <a:pt x="259" y="1503"/>
                    <a:pt x="291" y="1509"/>
                    <a:pt x="325" y="1509"/>
                  </a:cubicBezTo>
                  <a:cubicBezTo>
                    <a:pt x="519" y="1509"/>
                    <a:pt x="754" y="1292"/>
                    <a:pt x="890" y="941"/>
                  </a:cubicBezTo>
                  <a:cubicBezTo>
                    <a:pt x="1050" y="553"/>
                    <a:pt x="1027" y="142"/>
                    <a:pt x="822" y="28"/>
                  </a:cubicBezTo>
                  <a:cubicBezTo>
                    <a:pt x="788" y="9"/>
                    <a:pt x="752" y="1"/>
                    <a:pt x="716" y="1"/>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3" name="Google Shape;4963;p56"/>
            <p:cNvSpPr/>
            <p:nvPr/>
          </p:nvSpPr>
          <p:spPr>
            <a:xfrm>
              <a:off x="4910450" y="4141875"/>
              <a:ext cx="18850" cy="27050"/>
            </a:xfrm>
            <a:custGeom>
              <a:avLst/>
              <a:gdLst/>
              <a:ahLst/>
              <a:cxnLst/>
              <a:rect l="l" t="t" r="r" b="b"/>
              <a:pathLst>
                <a:path w="754" h="1082" extrusionOk="0">
                  <a:moveTo>
                    <a:pt x="503" y="0"/>
                  </a:moveTo>
                  <a:cubicBezTo>
                    <a:pt x="373" y="0"/>
                    <a:pt x="211" y="153"/>
                    <a:pt x="115" y="404"/>
                  </a:cubicBezTo>
                  <a:cubicBezTo>
                    <a:pt x="1" y="678"/>
                    <a:pt x="23" y="975"/>
                    <a:pt x="160" y="1066"/>
                  </a:cubicBezTo>
                  <a:cubicBezTo>
                    <a:pt x="182" y="1077"/>
                    <a:pt x="205" y="1082"/>
                    <a:pt x="230" y="1082"/>
                  </a:cubicBezTo>
                  <a:cubicBezTo>
                    <a:pt x="365" y="1082"/>
                    <a:pt x="543" y="929"/>
                    <a:pt x="640" y="678"/>
                  </a:cubicBezTo>
                  <a:cubicBezTo>
                    <a:pt x="754" y="404"/>
                    <a:pt x="731" y="107"/>
                    <a:pt x="571" y="16"/>
                  </a:cubicBezTo>
                  <a:cubicBezTo>
                    <a:pt x="550" y="5"/>
                    <a:pt x="527" y="0"/>
                    <a:pt x="50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4" name="Google Shape;4964;p56"/>
            <p:cNvSpPr/>
            <p:nvPr/>
          </p:nvSpPr>
          <p:spPr>
            <a:xfrm>
              <a:off x="4799750" y="4282650"/>
              <a:ext cx="325850" cy="152725"/>
            </a:xfrm>
            <a:custGeom>
              <a:avLst/>
              <a:gdLst/>
              <a:ahLst/>
              <a:cxnLst/>
              <a:rect l="l" t="t" r="r" b="b"/>
              <a:pathLst>
                <a:path w="13034" h="6109" extrusionOk="0">
                  <a:moveTo>
                    <a:pt x="1" y="0"/>
                  </a:moveTo>
                  <a:cubicBezTo>
                    <a:pt x="92" y="936"/>
                    <a:pt x="183" y="1872"/>
                    <a:pt x="297" y="2785"/>
                  </a:cubicBezTo>
                  <a:cubicBezTo>
                    <a:pt x="1433" y="5055"/>
                    <a:pt x="5876" y="6108"/>
                    <a:pt x="9142" y="6108"/>
                  </a:cubicBezTo>
                  <a:cubicBezTo>
                    <a:pt x="11129" y="6108"/>
                    <a:pt x="12679" y="5719"/>
                    <a:pt x="12783" y="4976"/>
                  </a:cubicBezTo>
                  <a:cubicBezTo>
                    <a:pt x="13034" y="2990"/>
                    <a:pt x="4246" y="457"/>
                    <a:pt x="4246" y="457"/>
                  </a:cubicBezTo>
                  <a:cubicBezTo>
                    <a:pt x="4246" y="457"/>
                    <a:pt x="4246" y="388"/>
                    <a:pt x="4246" y="251"/>
                  </a:cubicBezTo>
                  <a:cubicBezTo>
                    <a:pt x="3718" y="509"/>
                    <a:pt x="2979" y="780"/>
                    <a:pt x="2166" y="780"/>
                  </a:cubicBezTo>
                  <a:cubicBezTo>
                    <a:pt x="1469" y="780"/>
                    <a:pt x="718" y="58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5" name="Google Shape;4965;p56"/>
            <p:cNvSpPr/>
            <p:nvPr/>
          </p:nvSpPr>
          <p:spPr>
            <a:xfrm>
              <a:off x="4806025" y="4343125"/>
              <a:ext cx="313875" cy="92250"/>
            </a:xfrm>
            <a:custGeom>
              <a:avLst/>
              <a:gdLst/>
              <a:ahLst/>
              <a:cxnLst/>
              <a:rect l="l" t="t" r="r" b="b"/>
              <a:pathLst>
                <a:path w="12555" h="3690" extrusionOk="0">
                  <a:moveTo>
                    <a:pt x="1" y="1"/>
                  </a:moveTo>
                  <a:lnTo>
                    <a:pt x="1" y="1"/>
                  </a:lnTo>
                  <a:cubicBezTo>
                    <a:pt x="23" y="115"/>
                    <a:pt x="46" y="252"/>
                    <a:pt x="46" y="366"/>
                  </a:cubicBezTo>
                  <a:cubicBezTo>
                    <a:pt x="1182" y="2636"/>
                    <a:pt x="5625" y="3689"/>
                    <a:pt x="8891" y="3689"/>
                  </a:cubicBezTo>
                  <a:cubicBezTo>
                    <a:pt x="10878" y="3689"/>
                    <a:pt x="12428" y="3300"/>
                    <a:pt x="12532" y="2557"/>
                  </a:cubicBezTo>
                  <a:cubicBezTo>
                    <a:pt x="12554" y="2283"/>
                    <a:pt x="12440" y="2032"/>
                    <a:pt x="12212" y="1758"/>
                  </a:cubicBezTo>
                  <a:cubicBezTo>
                    <a:pt x="11772" y="2118"/>
                    <a:pt x="10928" y="2391"/>
                    <a:pt x="9325" y="2391"/>
                  </a:cubicBezTo>
                  <a:cubicBezTo>
                    <a:pt x="9101" y="2391"/>
                    <a:pt x="8861" y="2386"/>
                    <a:pt x="8606" y="2374"/>
                  </a:cubicBezTo>
                  <a:cubicBezTo>
                    <a:pt x="4908" y="2215"/>
                    <a:pt x="1690" y="123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6" name="Google Shape;4966;p56"/>
            <p:cNvSpPr/>
            <p:nvPr/>
          </p:nvSpPr>
          <p:spPr>
            <a:xfrm>
              <a:off x="4418575" y="3619725"/>
              <a:ext cx="308150" cy="253225"/>
            </a:xfrm>
            <a:custGeom>
              <a:avLst/>
              <a:gdLst/>
              <a:ahLst/>
              <a:cxnLst/>
              <a:rect l="l" t="t" r="r" b="b"/>
              <a:pathLst>
                <a:path w="12326" h="10129" extrusionOk="0">
                  <a:moveTo>
                    <a:pt x="3386" y="0"/>
                  </a:moveTo>
                  <a:cubicBezTo>
                    <a:pt x="1694" y="0"/>
                    <a:pt x="355" y="158"/>
                    <a:pt x="91" y="519"/>
                  </a:cubicBezTo>
                  <a:cubicBezTo>
                    <a:pt x="69" y="519"/>
                    <a:pt x="69" y="542"/>
                    <a:pt x="46" y="588"/>
                  </a:cubicBezTo>
                  <a:cubicBezTo>
                    <a:pt x="46" y="588"/>
                    <a:pt x="46" y="588"/>
                    <a:pt x="46" y="610"/>
                  </a:cubicBezTo>
                  <a:cubicBezTo>
                    <a:pt x="46" y="633"/>
                    <a:pt x="23" y="656"/>
                    <a:pt x="23" y="679"/>
                  </a:cubicBezTo>
                  <a:cubicBezTo>
                    <a:pt x="23" y="679"/>
                    <a:pt x="23" y="702"/>
                    <a:pt x="23" y="702"/>
                  </a:cubicBezTo>
                  <a:cubicBezTo>
                    <a:pt x="23" y="747"/>
                    <a:pt x="23" y="770"/>
                    <a:pt x="23" y="816"/>
                  </a:cubicBezTo>
                  <a:cubicBezTo>
                    <a:pt x="23" y="816"/>
                    <a:pt x="23" y="816"/>
                    <a:pt x="23" y="839"/>
                  </a:cubicBezTo>
                  <a:cubicBezTo>
                    <a:pt x="0" y="884"/>
                    <a:pt x="0" y="907"/>
                    <a:pt x="0" y="953"/>
                  </a:cubicBezTo>
                  <a:cubicBezTo>
                    <a:pt x="0" y="976"/>
                    <a:pt x="0" y="976"/>
                    <a:pt x="0" y="976"/>
                  </a:cubicBezTo>
                  <a:cubicBezTo>
                    <a:pt x="23" y="1044"/>
                    <a:pt x="23" y="1090"/>
                    <a:pt x="23" y="1158"/>
                  </a:cubicBezTo>
                  <a:cubicBezTo>
                    <a:pt x="91" y="2026"/>
                    <a:pt x="434" y="3646"/>
                    <a:pt x="982" y="5678"/>
                  </a:cubicBezTo>
                  <a:cubicBezTo>
                    <a:pt x="982" y="5723"/>
                    <a:pt x="982" y="5746"/>
                    <a:pt x="982" y="5792"/>
                  </a:cubicBezTo>
                  <a:cubicBezTo>
                    <a:pt x="959" y="6180"/>
                    <a:pt x="1027" y="6705"/>
                    <a:pt x="1164" y="7207"/>
                  </a:cubicBezTo>
                  <a:cubicBezTo>
                    <a:pt x="1278" y="7709"/>
                    <a:pt x="1438" y="8188"/>
                    <a:pt x="1575" y="8554"/>
                  </a:cubicBezTo>
                  <a:cubicBezTo>
                    <a:pt x="1644" y="8736"/>
                    <a:pt x="1712" y="8873"/>
                    <a:pt x="1758" y="8987"/>
                  </a:cubicBezTo>
                  <a:cubicBezTo>
                    <a:pt x="4565" y="9672"/>
                    <a:pt x="8058" y="10106"/>
                    <a:pt x="12326" y="10129"/>
                  </a:cubicBezTo>
                  <a:cubicBezTo>
                    <a:pt x="12280" y="5769"/>
                    <a:pt x="12212" y="2094"/>
                    <a:pt x="12029" y="1569"/>
                  </a:cubicBezTo>
                  <a:cubicBezTo>
                    <a:pt x="11723" y="651"/>
                    <a:pt x="6825" y="0"/>
                    <a:pt x="338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7" name="Google Shape;4967;p56"/>
            <p:cNvSpPr/>
            <p:nvPr/>
          </p:nvSpPr>
          <p:spPr>
            <a:xfrm>
              <a:off x="4756950" y="3626350"/>
              <a:ext cx="301900" cy="246600"/>
            </a:xfrm>
            <a:custGeom>
              <a:avLst/>
              <a:gdLst/>
              <a:ahLst/>
              <a:cxnLst/>
              <a:rect l="l" t="t" r="r" b="b"/>
              <a:pathLst>
                <a:path w="12076" h="9864" extrusionOk="0">
                  <a:moveTo>
                    <a:pt x="9988" y="0"/>
                  </a:moveTo>
                  <a:cubicBezTo>
                    <a:pt x="6662" y="0"/>
                    <a:pt x="394" y="1106"/>
                    <a:pt x="115" y="2171"/>
                  </a:cubicBezTo>
                  <a:cubicBezTo>
                    <a:pt x="1" y="2674"/>
                    <a:pt x="160" y="5915"/>
                    <a:pt x="411" y="9864"/>
                  </a:cubicBezTo>
                  <a:cubicBezTo>
                    <a:pt x="4748" y="9772"/>
                    <a:pt x="8263" y="9202"/>
                    <a:pt x="11094" y="8380"/>
                  </a:cubicBezTo>
                  <a:cubicBezTo>
                    <a:pt x="11208" y="8015"/>
                    <a:pt x="11322" y="7558"/>
                    <a:pt x="11413" y="7079"/>
                  </a:cubicBezTo>
                  <a:cubicBezTo>
                    <a:pt x="11482" y="6577"/>
                    <a:pt x="11527" y="6052"/>
                    <a:pt x="11482" y="5664"/>
                  </a:cubicBezTo>
                  <a:cubicBezTo>
                    <a:pt x="11459" y="5641"/>
                    <a:pt x="11459" y="5595"/>
                    <a:pt x="11459" y="5550"/>
                  </a:cubicBezTo>
                  <a:cubicBezTo>
                    <a:pt x="11801" y="3655"/>
                    <a:pt x="12030" y="2103"/>
                    <a:pt x="12075" y="1190"/>
                  </a:cubicBezTo>
                  <a:cubicBezTo>
                    <a:pt x="12075" y="1121"/>
                    <a:pt x="12075" y="1053"/>
                    <a:pt x="12075" y="985"/>
                  </a:cubicBezTo>
                  <a:lnTo>
                    <a:pt x="12075" y="962"/>
                  </a:lnTo>
                  <a:cubicBezTo>
                    <a:pt x="12075" y="916"/>
                    <a:pt x="12075" y="870"/>
                    <a:pt x="12075" y="825"/>
                  </a:cubicBezTo>
                  <a:cubicBezTo>
                    <a:pt x="12075" y="802"/>
                    <a:pt x="12075" y="802"/>
                    <a:pt x="12075" y="779"/>
                  </a:cubicBezTo>
                  <a:cubicBezTo>
                    <a:pt x="12075" y="733"/>
                    <a:pt x="12052" y="711"/>
                    <a:pt x="12052" y="665"/>
                  </a:cubicBezTo>
                  <a:cubicBezTo>
                    <a:pt x="12052" y="642"/>
                    <a:pt x="12052" y="642"/>
                    <a:pt x="12052" y="619"/>
                  </a:cubicBezTo>
                  <a:cubicBezTo>
                    <a:pt x="12052" y="597"/>
                    <a:pt x="12052" y="574"/>
                    <a:pt x="12030" y="551"/>
                  </a:cubicBezTo>
                  <a:cubicBezTo>
                    <a:pt x="12030" y="528"/>
                    <a:pt x="12030" y="505"/>
                    <a:pt x="12030" y="505"/>
                  </a:cubicBezTo>
                  <a:cubicBezTo>
                    <a:pt x="12030" y="482"/>
                    <a:pt x="12030" y="460"/>
                    <a:pt x="12007" y="437"/>
                  </a:cubicBezTo>
                  <a:cubicBezTo>
                    <a:pt x="12007" y="437"/>
                    <a:pt x="12007" y="414"/>
                    <a:pt x="12007" y="414"/>
                  </a:cubicBezTo>
                  <a:cubicBezTo>
                    <a:pt x="11984" y="368"/>
                    <a:pt x="11984" y="345"/>
                    <a:pt x="11961" y="345"/>
                  </a:cubicBezTo>
                  <a:cubicBezTo>
                    <a:pt x="11752" y="104"/>
                    <a:pt x="11009" y="0"/>
                    <a:pt x="998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8" name="Google Shape;4968;p56"/>
            <p:cNvSpPr/>
            <p:nvPr/>
          </p:nvSpPr>
          <p:spPr>
            <a:xfrm>
              <a:off x="4166525" y="2509525"/>
              <a:ext cx="1160525" cy="1324050"/>
            </a:xfrm>
            <a:custGeom>
              <a:avLst/>
              <a:gdLst/>
              <a:ahLst/>
              <a:cxnLst/>
              <a:rect l="l" t="t" r="r" b="b"/>
              <a:pathLst>
                <a:path w="46421" h="52962" extrusionOk="0">
                  <a:moveTo>
                    <a:pt x="21455" y="1"/>
                  </a:moveTo>
                  <a:cubicBezTo>
                    <a:pt x="15829" y="1"/>
                    <a:pt x="13643" y="1765"/>
                    <a:pt x="13643" y="1765"/>
                  </a:cubicBezTo>
                  <a:cubicBezTo>
                    <a:pt x="10356" y="3887"/>
                    <a:pt x="11155" y="18495"/>
                    <a:pt x="11155" y="18495"/>
                  </a:cubicBezTo>
                  <a:cubicBezTo>
                    <a:pt x="11155" y="18495"/>
                    <a:pt x="545" y="44017"/>
                    <a:pt x="159" y="44017"/>
                  </a:cubicBezTo>
                  <a:cubicBezTo>
                    <a:pt x="157" y="44017"/>
                    <a:pt x="155" y="44016"/>
                    <a:pt x="153" y="44014"/>
                  </a:cubicBezTo>
                  <a:cubicBezTo>
                    <a:pt x="148" y="44007"/>
                    <a:pt x="145" y="44004"/>
                    <a:pt x="142" y="44004"/>
                  </a:cubicBezTo>
                  <a:cubicBezTo>
                    <a:pt x="0" y="44004"/>
                    <a:pt x="2671" y="52962"/>
                    <a:pt x="22796" y="52962"/>
                  </a:cubicBezTo>
                  <a:cubicBezTo>
                    <a:pt x="43293" y="52962"/>
                    <a:pt x="46420" y="42964"/>
                    <a:pt x="46420" y="42964"/>
                  </a:cubicBezTo>
                  <a:lnTo>
                    <a:pt x="31972" y="19454"/>
                  </a:lnTo>
                  <a:cubicBezTo>
                    <a:pt x="31972" y="19454"/>
                    <a:pt x="32908" y="3317"/>
                    <a:pt x="32405" y="2518"/>
                  </a:cubicBezTo>
                  <a:cubicBezTo>
                    <a:pt x="31903" y="1696"/>
                    <a:pt x="28525" y="418"/>
                    <a:pt x="23526" y="75"/>
                  </a:cubicBezTo>
                  <a:cubicBezTo>
                    <a:pt x="22789" y="24"/>
                    <a:pt x="22100" y="1"/>
                    <a:pt x="214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9" name="Google Shape;4969;p56"/>
            <p:cNvSpPr/>
            <p:nvPr/>
          </p:nvSpPr>
          <p:spPr>
            <a:xfrm>
              <a:off x="4438550" y="2509525"/>
              <a:ext cx="548400" cy="451075"/>
            </a:xfrm>
            <a:custGeom>
              <a:avLst/>
              <a:gdLst/>
              <a:ahLst/>
              <a:cxnLst/>
              <a:rect l="l" t="t" r="r" b="b"/>
              <a:pathLst>
                <a:path w="21936" h="18043" extrusionOk="0">
                  <a:moveTo>
                    <a:pt x="10574" y="1"/>
                  </a:moveTo>
                  <a:cubicBezTo>
                    <a:pt x="4948" y="1"/>
                    <a:pt x="2762" y="1765"/>
                    <a:pt x="2762" y="1765"/>
                  </a:cubicBezTo>
                  <a:cubicBezTo>
                    <a:pt x="2648" y="1833"/>
                    <a:pt x="2534" y="1924"/>
                    <a:pt x="2442" y="2016"/>
                  </a:cubicBezTo>
                  <a:cubicBezTo>
                    <a:pt x="3654" y="1566"/>
                    <a:pt x="5167" y="1359"/>
                    <a:pt x="6720" y="1359"/>
                  </a:cubicBezTo>
                  <a:cubicBezTo>
                    <a:pt x="8794" y="1359"/>
                    <a:pt x="10939" y="1728"/>
                    <a:pt x="12531" y="2381"/>
                  </a:cubicBezTo>
                  <a:cubicBezTo>
                    <a:pt x="14677" y="3248"/>
                    <a:pt x="16297" y="6284"/>
                    <a:pt x="16526" y="8315"/>
                  </a:cubicBezTo>
                  <a:cubicBezTo>
                    <a:pt x="16754" y="10119"/>
                    <a:pt x="16914" y="12287"/>
                    <a:pt x="15453" y="13679"/>
                  </a:cubicBezTo>
                  <a:cubicBezTo>
                    <a:pt x="14255" y="14816"/>
                    <a:pt x="12564" y="15047"/>
                    <a:pt x="10881" y="15047"/>
                  </a:cubicBezTo>
                  <a:cubicBezTo>
                    <a:pt x="10030" y="15047"/>
                    <a:pt x="9182" y="14988"/>
                    <a:pt x="8400" y="14958"/>
                  </a:cubicBezTo>
                  <a:cubicBezTo>
                    <a:pt x="4200" y="14752"/>
                    <a:pt x="0" y="14273"/>
                    <a:pt x="388" y="9594"/>
                  </a:cubicBezTo>
                  <a:lnTo>
                    <a:pt x="388" y="9594"/>
                  </a:lnTo>
                  <a:cubicBezTo>
                    <a:pt x="160" y="12287"/>
                    <a:pt x="183" y="15049"/>
                    <a:pt x="206" y="16761"/>
                  </a:cubicBezTo>
                  <a:cubicBezTo>
                    <a:pt x="3515" y="17286"/>
                    <a:pt x="8560" y="17970"/>
                    <a:pt x="12349" y="17970"/>
                  </a:cubicBezTo>
                  <a:cubicBezTo>
                    <a:pt x="14027" y="17970"/>
                    <a:pt x="15619" y="18043"/>
                    <a:pt x="17179" y="18043"/>
                  </a:cubicBezTo>
                  <a:cubicBezTo>
                    <a:pt x="18526" y="18043"/>
                    <a:pt x="19849" y="17989"/>
                    <a:pt x="21182" y="17788"/>
                  </a:cubicBezTo>
                  <a:cubicBezTo>
                    <a:pt x="21410" y="13657"/>
                    <a:pt x="21935" y="3157"/>
                    <a:pt x="21524" y="2518"/>
                  </a:cubicBezTo>
                  <a:cubicBezTo>
                    <a:pt x="21022" y="1696"/>
                    <a:pt x="17644" y="418"/>
                    <a:pt x="12645" y="75"/>
                  </a:cubicBezTo>
                  <a:cubicBezTo>
                    <a:pt x="11908" y="24"/>
                    <a:pt x="11219" y="1"/>
                    <a:pt x="1057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0" name="Google Shape;4970;p56"/>
            <p:cNvSpPr/>
            <p:nvPr/>
          </p:nvSpPr>
          <p:spPr>
            <a:xfrm>
              <a:off x="4167150" y="2957625"/>
              <a:ext cx="1159900" cy="875950"/>
            </a:xfrm>
            <a:custGeom>
              <a:avLst/>
              <a:gdLst/>
              <a:ahLst/>
              <a:cxnLst/>
              <a:rect l="l" t="t" r="r" b="b"/>
              <a:pathLst>
                <a:path w="46396" h="35038" extrusionOk="0">
                  <a:moveTo>
                    <a:pt x="11107" y="1"/>
                  </a:moveTo>
                  <a:cubicBezTo>
                    <a:pt x="11130" y="366"/>
                    <a:pt x="11130" y="571"/>
                    <a:pt x="11130" y="571"/>
                  </a:cubicBezTo>
                  <a:cubicBezTo>
                    <a:pt x="11130" y="571"/>
                    <a:pt x="11107" y="663"/>
                    <a:pt x="11039" y="800"/>
                  </a:cubicBezTo>
                  <a:cubicBezTo>
                    <a:pt x="12431" y="1553"/>
                    <a:pt x="14348" y="2626"/>
                    <a:pt x="14987" y="3105"/>
                  </a:cubicBezTo>
                  <a:cubicBezTo>
                    <a:pt x="16015" y="3881"/>
                    <a:pt x="8893" y="26113"/>
                    <a:pt x="5698" y="27688"/>
                  </a:cubicBezTo>
                  <a:cubicBezTo>
                    <a:pt x="5398" y="27836"/>
                    <a:pt x="5102" y="27903"/>
                    <a:pt x="4811" y="27903"/>
                  </a:cubicBezTo>
                  <a:cubicBezTo>
                    <a:pt x="3303" y="27903"/>
                    <a:pt x="1933" y="26104"/>
                    <a:pt x="996" y="24401"/>
                  </a:cubicBezTo>
                  <a:cubicBezTo>
                    <a:pt x="510" y="25460"/>
                    <a:pt x="195" y="26092"/>
                    <a:pt x="134" y="26092"/>
                  </a:cubicBezTo>
                  <a:cubicBezTo>
                    <a:pt x="132" y="26092"/>
                    <a:pt x="130" y="26092"/>
                    <a:pt x="128" y="26090"/>
                  </a:cubicBezTo>
                  <a:cubicBezTo>
                    <a:pt x="124" y="26083"/>
                    <a:pt x="120" y="26080"/>
                    <a:pt x="117" y="26080"/>
                  </a:cubicBezTo>
                  <a:cubicBezTo>
                    <a:pt x="1" y="26080"/>
                    <a:pt x="1799" y="32188"/>
                    <a:pt x="13755" y="34307"/>
                  </a:cubicBezTo>
                  <a:cubicBezTo>
                    <a:pt x="12450" y="27962"/>
                    <a:pt x="17644" y="4117"/>
                    <a:pt x="19847" y="4117"/>
                  </a:cubicBezTo>
                  <a:cubicBezTo>
                    <a:pt x="19879" y="4117"/>
                    <a:pt x="19910" y="4122"/>
                    <a:pt x="19941" y="4132"/>
                  </a:cubicBezTo>
                  <a:cubicBezTo>
                    <a:pt x="22018" y="4840"/>
                    <a:pt x="21150" y="29400"/>
                    <a:pt x="20922" y="35015"/>
                  </a:cubicBezTo>
                  <a:cubicBezTo>
                    <a:pt x="21515" y="35015"/>
                    <a:pt x="22132" y="35038"/>
                    <a:pt x="22771" y="35038"/>
                  </a:cubicBezTo>
                  <a:cubicBezTo>
                    <a:pt x="23068" y="35038"/>
                    <a:pt x="23387" y="35038"/>
                    <a:pt x="23684" y="35015"/>
                  </a:cubicBezTo>
                  <a:cubicBezTo>
                    <a:pt x="23617" y="29377"/>
                    <a:pt x="23439" y="4112"/>
                    <a:pt x="24934" y="4112"/>
                  </a:cubicBezTo>
                  <a:cubicBezTo>
                    <a:pt x="24958" y="4112"/>
                    <a:pt x="24983" y="4119"/>
                    <a:pt x="25008" y="4132"/>
                  </a:cubicBezTo>
                  <a:cubicBezTo>
                    <a:pt x="26788" y="5091"/>
                    <a:pt x="33362" y="25337"/>
                    <a:pt x="33727" y="29240"/>
                  </a:cubicBezTo>
                  <a:cubicBezTo>
                    <a:pt x="33910" y="31066"/>
                    <a:pt x="31969" y="33006"/>
                    <a:pt x="29847" y="34581"/>
                  </a:cubicBezTo>
                  <a:cubicBezTo>
                    <a:pt x="44021" y="32618"/>
                    <a:pt x="46395" y="25040"/>
                    <a:pt x="46395" y="25040"/>
                  </a:cubicBezTo>
                  <a:lnTo>
                    <a:pt x="31947" y="1530"/>
                  </a:lnTo>
                  <a:cubicBezTo>
                    <a:pt x="31947" y="1530"/>
                    <a:pt x="31969" y="1211"/>
                    <a:pt x="31992" y="663"/>
                  </a:cubicBezTo>
                  <a:lnTo>
                    <a:pt x="11107" y="1"/>
                  </a:ln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1" name="Google Shape;4971;p56"/>
            <p:cNvSpPr/>
            <p:nvPr/>
          </p:nvSpPr>
          <p:spPr>
            <a:xfrm>
              <a:off x="4625700" y="2605550"/>
              <a:ext cx="43400" cy="329275"/>
            </a:xfrm>
            <a:custGeom>
              <a:avLst/>
              <a:gdLst/>
              <a:ahLst/>
              <a:cxnLst/>
              <a:rect l="l" t="t" r="r" b="b"/>
              <a:pathLst>
                <a:path w="1736" h="13171" extrusionOk="0">
                  <a:moveTo>
                    <a:pt x="1690" y="1"/>
                  </a:moveTo>
                  <a:cubicBezTo>
                    <a:pt x="1667" y="1"/>
                    <a:pt x="1576" y="412"/>
                    <a:pt x="1439" y="1028"/>
                  </a:cubicBezTo>
                  <a:cubicBezTo>
                    <a:pt x="1302" y="1621"/>
                    <a:pt x="1119" y="2443"/>
                    <a:pt x="914" y="3265"/>
                  </a:cubicBezTo>
                  <a:cubicBezTo>
                    <a:pt x="731" y="4064"/>
                    <a:pt x="549" y="4885"/>
                    <a:pt x="434" y="5502"/>
                  </a:cubicBezTo>
                  <a:cubicBezTo>
                    <a:pt x="320" y="6118"/>
                    <a:pt x="229" y="6529"/>
                    <a:pt x="229" y="6529"/>
                  </a:cubicBezTo>
                  <a:cubicBezTo>
                    <a:pt x="229" y="6529"/>
                    <a:pt x="183" y="6962"/>
                    <a:pt x="115" y="7579"/>
                  </a:cubicBezTo>
                  <a:cubicBezTo>
                    <a:pt x="46" y="8218"/>
                    <a:pt x="1" y="9062"/>
                    <a:pt x="24" y="9884"/>
                  </a:cubicBezTo>
                  <a:cubicBezTo>
                    <a:pt x="69" y="10729"/>
                    <a:pt x="183" y="11573"/>
                    <a:pt x="366" y="12189"/>
                  </a:cubicBezTo>
                  <a:cubicBezTo>
                    <a:pt x="434" y="12486"/>
                    <a:pt x="571" y="12737"/>
                    <a:pt x="617" y="12897"/>
                  </a:cubicBezTo>
                  <a:cubicBezTo>
                    <a:pt x="708" y="13080"/>
                    <a:pt x="754" y="13171"/>
                    <a:pt x="754" y="13171"/>
                  </a:cubicBezTo>
                  <a:cubicBezTo>
                    <a:pt x="777" y="13171"/>
                    <a:pt x="754" y="13057"/>
                    <a:pt x="708" y="12874"/>
                  </a:cubicBezTo>
                  <a:cubicBezTo>
                    <a:pt x="686" y="12691"/>
                    <a:pt x="594" y="12463"/>
                    <a:pt x="549" y="12144"/>
                  </a:cubicBezTo>
                  <a:cubicBezTo>
                    <a:pt x="412" y="11550"/>
                    <a:pt x="366" y="10706"/>
                    <a:pt x="366" y="9884"/>
                  </a:cubicBezTo>
                  <a:cubicBezTo>
                    <a:pt x="366" y="9062"/>
                    <a:pt x="457" y="8241"/>
                    <a:pt x="549" y="7624"/>
                  </a:cubicBezTo>
                  <a:cubicBezTo>
                    <a:pt x="640" y="7008"/>
                    <a:pt x="708" y="6597"/>
                    <a:pt x="708" y="6597"/>
                  </a:cubicBezTo>
                  <a:cubicBezTo>
                    <a:pt x="708" y="6597"/>
                    <a:pt x="754" y="6186"/>
                    <a:pt x="845" y="5570"/>
                  </a:cubicBezTo>
                  <a:cubicBezTo>
                    <a:pt x="959" y="4954"/>
                    <a:pt x="1096" y="4132"/>
                    <a:pt x="1256" y="3310"/>
                  </a:cubicBezTo>
                  <a:cubicBezTo>
                    <a:pt x="1393" y="2489"/>
                    <a:pt x="1553" y="1667"/>
                    <a:pt x="1621" y="1051"/>
                  </a:cubicBezTo>
                  <a:cubicBezTo>
                    <a:pt x="1713" y="434"/>
                    <a:pt x="1736" y="1"/>
                    <a:pt x="16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2" name="Google Shape;4972;p56"/>
            <p:cNvSpPr/>
            <p:nvPr/>
          </p:nvSpPr>
          <p:spPr>
            <a:xfrm>
              <a:off x="4459650" y="2999275"/>
              <a:ext cx="53100" cy="127875"/>
            </a:xfrm>
            <a:custGeom>
              <a:avLst/>
              <a:gdLst/>
              <a:ahLst/>
              <a:cxnLst/>
              <a:rect l="l" t="t" r="r" b="b"/>
              <a:pathLst>
                <a:path w="2124" h="5115" extrusionOk="0">
                  <a:moveTo>
                    <a:pt x="2052" y="0"/>
                  </a:moveTo>
                  <a:cubicBezTo>
                    <a:pt x="1998" y="0"/>
                    <a:pt x="1684" y="606"/>
                    <a:pt x="1370" y="1234"/>
                  </a:cubicBezTo>
                  <a:cubicBezTo>
                    <a:pt x="1096" y="1850"/>
                    <a:pt x="845" y="2489"/>
                    <a:pt x="845" y="2489"/>
                  </a:cubicBezTo>
                  <a:cubicBezTo>
                    <a:pt x="845" y="2489"/>
                    <a:pt x="640" y="3151"/>
                    <a:pt x="434" y="3790"/>
                  </a:cubicBezTo>
                  <a:cubicBezTo>
                    <a:pt x="206" y="4452"/>
                    <a:pt x="1" y="5091"/>
                    <a:pt x="69" y="5114"/>
                  </a:cubicBezTo>
                  <a:cubicBezTo>
                    <a:pt x="70" y="5114"/>
                    <a:pt x="71" y="5115"/>
                    <a:pt x="72" y="5115"/>
                  </a:cubicBezTo>
                  <a:cubicBezTo>
                    <a:pt x="126" y="5115"/>
                    <a:pt x="440" y="4509"/>
                    <a:pt x="754" y="3904"/>
                  </a:cubicBezTo>
                  <a:cubicBezTo>
                    <a:pt x="1005" y="3265"/>
                    <a:pt x="1279" y="2626"/>
                    <a:pt x="1279" y="2626"/>
                  </a:cubicBezTo>
                  <a:cubicBezTo>
                    <a:pt x="1279" y="2626"/>
                    <a:pt x="1484" y="1987"/>
                    <a:pt x="1690" y="1325"/>
                  </a:cubicBezTo>
                  <a:cubicBezTo>
                    <a:pt x="1918" y="686"/>
                    <a:pt x="2123" y="24"/>
                    <a:pt x="2055" y="1"/>
                  </a:cubicBezTo>
                  <a:cubicBezTo>
                    <a:pt x="2054" y="1"/>
                    <a:pt x="2053" y="0"/>
                    <a:pt x="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3" name="Google Shape;4973;p56"/>
            <p:cNvSpPr/>
            <p:nvPr/>
          </p:nvSpPr>
          <p:spPr>
            <a:xfrm>
              <a:off x="4447100" y="2977025"/>
              <a:ext cx="152950" cy="677950"/>
            </a:xfrm>
            <a:custGeom>
              <a:avLst/>
              <a:gdLst/>
              <a:ahLst/>
              <a:cxnLst/>
              <a:rect l="l" t="t" r="r" b="b"/>
              <a:pathLst>
                <a:path w="6118" h="27118" extrusionOk="0">
                  <a:moveTo>
                    <a:pt x="6095" y="1"/>
                  </a:moveTo>
                  <a:cubicBezTo>
                    <a:pt x="6072" y="1"/>
                    <a:pt x="5981" y="183"/>
                    <a:pt x="5775" y="526"/>
                  </a:cubicBezTo>
                  <a:cubicBezTo>
                    <a:pt x="5684" y="686"/>
                    <a:pt x="5593" y="914"/>
                    <a:pt x="5479" y="1165"/>
                  </a:cubicBezTo>
                  <a:cubicBezTo>
                    <a:pt x="5364" y="1393"/>
                    <a:pt x="5273" y="1690"/>
                    <a:pt x="5159" y="1987"/>
                  </a:cubicBezTo>
                  <a:cubicBezTo>
                    <a:pt x="4680" y="3219"/>
                    <a:pt x="4360" y="4954"/>
                    <a:pt x="3995" y="6643"/>
                  </a:cubicBezTo>
                  <a:cubicBezTo>
                    <a:pt x="3219" y="10044"/>
                    <a:pt x="2466" y="13422"/>
                    <a:pt x="2466" y="13422"/>
                  </a:cubicBezTo>
                  <a:cubicBezTo>
                    <a:pt x="2466" y="13422"/>
                    <a:pt x="1690" y="16823"/>
                    <a:pt x="1005" y="20247"/>
                  </a:cubicBezTo>
                  <a:cubicBezTo>
                    <a:pt x="708" y="21959"/>
                    <a:pt x="366" y="23671"/>
                    <a:pt x="229" y="24949"/>
                  </a:cubicBezTo>
                  <a:cubicBezTo>
                    <a:pt x="160" y="25611"/>
                    <a:pt x="115" y="26159"/>
                    <a:pt x="69" y="26524"/>
                  </a:cubicBezTo>
                  <a:cubicBezTo>
                    <a:pt x="23" y="26912"/>
                    <a:pt x="0" y="27117"/>
                    <a:pt x="23" y="27117"/>
                  </a:cubicBezTo>
                  <a:cubicBezTo>
                    <a:pt x="46" y="27117"/>
                    <a:pt x="92" y="26912"/>
                    <a:pt x="160" y="26524"/>
                  </a:cubicBezTo>
                  <a:cubicBezTo>
                    <a:pt x="229" y="26159"/>
                    <a:pt x="320" y="25634"/>
                    <a:pt x="411" y="24995"/>
                  </a:cubicBezTo>
                  <a:cubicBezTo>
                    <a:pt x="594" y="23694"/>
                    <a:pt x="982" y="22004"/>
                    <a:pt x="1324" y="20293"/>
                  </a:cubicBezTo>
                  <a:cubicBezTo>
                    <a:pt x="2078" y="16914"/>
                    <a:pt x="2922" y="13513"/>
                    <a:pt x="2922" y="13513"/>
                  </a:cubicBezTo>
                  <a:cubicBezTo>
                    <a:pt x="2922" y="13513"/>
                    <a:pt x="2968" y="13308"/>
                    <a:pt x="3036" y="12943"/>
                  </a:cubicBezTo>
                  <a:cubicBezTo>
                    <a:pt x="3128" y="12555"/>
                    <a:pt x="3219" y="12030"/>
                    <a:pt x="3356" y="11391"/>
                  </a:cubicBezTo>
                  <a:cubicBezTo>
                    <a:pt x="3630" y="10112"/>
                    <a:pt x="3972" y="8401"/>
                    <a:pt x="4314" y="6712"/>
                  </a:cubicBezTo>
                  <a:cubicBezTo>
                    <a:pt x="4634" y="5000"/>
                    <a:pt x="4908" y="3288"/>
                    <a:pt x="5319" y="2032"/>
                  </a:cubicBezTo>
                  <a:cubicBezTo>
                    <a:pt x="5433" y="1736"/>
                    <a:pt x="5524" y="1439"/>
                    <a:pt x="5615" y="1211"/>
                  </a:cubicBezTo>
                  <a:cubicBezTo>
                    <a:pt x="5707" y="960"/>
                    <a:pt x="5798" y="731"/>
                    <a:pt x="5867" y="572"/>
                  </a:cubicBezTo>
                  <a:cubicBezTo>
                    <a:pt x="6026" y="206"/>
                    <a:pt x="6118" y="1"/>
                    <a:pt x="609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4" name="Google Shape;4974;p56"/>
            <p:cNvSpPr/>
            <p:nvPr/>
          </p:nvSpPr>
          <p:spPr>
            <a:xfrm>
              <a:off x="4684475" y="2993575"/>
              <a:ext cx="13150" cy="139275"/>
            </a:xfrm>
            <a:custGeom>
              <a:avLst/>
              <a:gdLst/>
              <a:ahLst/>
              <a:cxnLst/>
              <a:rect l="l" t="t" r="r" b="b"/>
              <a:pathLst>
                <a:path w="526" h="5571" extrusionOk="0">
                  <a:moveTo>
                    <a:pt x="69" y="1"/>
                  </a:moveTo>
                  <a:cubicBezTo>
                    <a:pt x="1" y="1"/>
                    <a:pt x="24" y="708"/>
                    <a:pt x="46" y="1393"/>
                  </a:cubicBezTo>
                  <a:cubicBezTo>
                    <a:pt x="46" y="2101"/>
                    <a:pt x="46" y="2786"/>
                    <a:pt x="46" y="2786"/>
                  </a:cubicBezTo>
                  <a:cubicBezTo>
                    <a:pt x="46" y="2786"/>
                    <a:pt x="92" y="3493"/>
                    <a:pt x="138" y="4178"/>
                  </a:cubicBezTo>
                  <a:cubicBezTo>
                    <a:pt x="183" y="4885"/>
                    <a:pt x="252" y="5570"/>
                    <a:pt x="320" y="5570"/>
                  </a:cubicBezTo>
                  <a:cubicBezTo>
                    <a:pt x="389" y="5570"/>
                    <a:pt x="434" y="4885"/>
                    <a:pt x="480" y="4178"/>
                  </a:cubicBezTo>
                  <a:lnTo>
                    <a:pt x="526" y="2786"/>
                  </a:lnTo>
                  <a:cubicBezTo>
                    <a:pt x="526" y="2786"/>
                    <a:pt x="457" y="2078"/>
                    <a:pt x="389" y="1370"/>
                  </a:cubicBezTo>
                  <a:cubicBezTo>
                    <a:pt x="252" y="686"/>
                    <a:pt x="138" y="1"/>
                    <a:pt x="6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5" name="Google Shape;4975;p56"/>
            <p:cNvSpPr/>
            <p:nvPr/>
          </p:nvSpPr>
          <p:spPr>
            <a:xfrm>
              <a:off x="4810600" y="2987875"/>
              <a:ext cx="225975" cy="610025"/>
            </a:xfrm>
            <a:custGeom>
              <a:avLst/>
              <a:gdLst/>
              <a:ahLst/>
              <a:cxnLst/>
              <a:rect l="l" t="t" r="r" b="b"/>
              <a:pathLst>
                <a:path w="9039" h="24401" extrusionOk="0">
                  <a:moveTo>
                    <a:pt x="23" y="1"/>
                  </a:moveTo>
                  <a:cubicBezTo>
                    <a:pt x="0" y="1"/>
                    <a:pt x="46" y="206"/>
                    <a:pt x="137" y="548"/>
                  </a:cubicBezTo>
                  <a:cubicBezTo>
                    <a:pt x="183" y="708"/>
                    <a:pt x="228" y="936"/>
                    <a:pt x="297" y="1165"/>
                  </a:cubicBezTo>
                  <a:cubicBezTo>
                    <a:pt x="365" y="1416"/>
                    <a:pt x="457" y="1667"/>
                    <a:pt x="571" y="1964"/>
                  </a:cubicBezTo>
                  <a:cubicBezTo>
                    <a:pt x="982" y="3128"/>
                    <a:pt x="1712" y="4588"/>
                    <a:pt x="2442" y="6049"/>
                  </a:cubicBezTo>
                  <a:cubicBezTo>
                    <a:pt x="2625" y="6414"/>
                    <a:pt x="2808" y="6780"/>
                    <a:pt x="2990" y="7145"/>
                  </a:cubicBezTo>
                  <a:cubicBezTo>
                    <a:pt x="3173" y="7510"/>
                    <a:pt x="3333" y="7852"/>
                    <a:pt x="3492" y="8218"/>
                  </a:cubicBezTo>
                  <a:cubicBezTo>
                    <a:pt x="3789" y="8902"/>
                    <a:pt x="4086" y="9564"/>
                    <a:pt x="4269" y="10135"/>
                  </a:cubicBezTo>
                  <a:cubicBezTo>
                    <a:pt x="4679" y="11299"/>
                    <a:pt x="4930" y="12052"/>
                    <a:pt x="4930" y="12052"/>
                  </a:cubicBezTo>
                  <a:cubicBezTo>
                    <a:pt x="4930" y="12052"/>
                    <a:pt x="5022" y="12235"/>
                    <a:pt x="5136" y="12577"/>
                  </a:cubicBezTo>
                  <a:cubicBezTo>
                    <a:pt x="5273" y="12920"/>
                    <a:pt x="5433" y="13376"/>
                    <a:pt x="5615" y="13970"/>
                  </a:cubicBezTo>
                  <a:cubicBezTo>
                    <a:pt x="5980" y="15134"/>
                    <a:pt x="6483" y="16686"/>
                    <a:pt x="6939" y="18238"/>
                  </a:cubicBezTo>
                  <a:cubicBezTo>
                    <a:pt x="7167" y="19014"/>
                    <a:pt x="7418" y="19790"/>
                    <a:pt x="7624" y="20520"/>
                  </a:cubicBezTo>
                  <a:cubicBezTo>
                    <a:pt x="7875" y="21251"/>
                    <a:pt x="8103" y="21913"/>
                    <a:pt x="8309" y="22506"/>
                  </a:cubicBezTo>
                  <a:cubicBezTo>
                    <a:pt x="8514" y="23077"/>
                    <a:pt x="8697" y="23556"/>
                    <a:pt x="8811" y="23899"/>
                  </a:cubicBezTo>
                  <a:cubicBezTo>
                    <a:pt x="8925" y="24218"/>
                    <a:pt x="9016" y="24401"/>
                    <a:pt x="9016" y="24401"/>
                  </a:cubicBezTo>
                  <a:cubicBezTo>
                    <a:pt x="9039" y="24401"/>
                    <a:pt x="8993" y="24195"/>
                    <a:pt x="8902" y="23853"/>
                  </a:cubicBezTo>
                  <a:cubicBezTo>
                    <a:pt x="8788" y="23511"/>
                    <a:pt x="8651" y="23031"/>
                    <a:pt x="8491" y="22438"/>
                  </a:cubicBezTo>
                  <a:cubicBezTo>
                    <a:pt x="8309" y="21867"/>
                    <a:pt x="8103" y="21182"/>
                    <a:pt x="7898" y="20452"/>
                  </a:cubicBezTo>
                  <a:cubicBezTo>
                    <a:pt x="7692" y="19722"/>
                    <a:pt x="7464" y="18946"/>
                    <a:pt x="7259" y="18147"/>
                  </a:cubicBezTo>
                  <a:cubicBezTo>
                    <a:pt x="6825" y="16595"/>
                    <a:pt x="6368" y="15020"/>
                    <a:pt x="6026" y="13856"/>
                  </a:cubicBezTo>
                  <a:cubicBezTo>
                    <a:pt x="5866" y="13262"/>
                    <a:pt x="5707" y="12783"/>
                    <a:pt x="5570" y="12440"/>
                  </a:cubicBezTo>
                  <a:cubicBezTo>
                    <a:pt x="5455" y="12121"/>
                    <a:pt x="5387" y="11915"/>
                    <a:pt x="5387" y="11915"/>
                  </a:cubicBezTo>
                  <a:cubicBezTo>
                    <a:pt x="5387" y="11915"/>
                    <a:pt x="5113" y="11162"/>
                    <a:pt x="4679" y="9998"/>
                  </a:cubicBezTo>
                  <a:cubicBezTo>
                    <a:pt x="4474" y="9427"/>
                    <a:pt x="4177" y="8765"/>
                    <a:pt x="3858" y="8058"/>
                  </a:cubicBezTo>
                  <a:cubicBezTo>
                    <a:pt x="3675" y="7716"/>
                    <a:pt x="3515" y="7373"/>
                    <a:pt x="3333" y="7008"/>
                  </a:cubicBezTo>
                  <a:cubicBezTo>
                    <a:pt x="3127" y="6643"/>
                    <a:pt x="2945" y="6278"/>
                    <a:pt x="2739" y="5912"/>
                  </a:cubicBezTo>
                  <a:cubicBezTo>
                    <a:pt x="1963" y="4474"/>
                    <a:pt x="1187" y="3036"/>
                    <a:pt x="731" y="1895"/>
                  </a:cubicBezTo>
                  <a:cubicBezTo>
                    <a:pt x="616" y="1621"/>
                    <a:pt x="502" y="1370"/>
                    <a:pt x="411" y="1119"/>
                  </a:cubicBezTo>
                  <a:cubicBezTo>
                    <a:pt x="343" y="891"/>
                    <a:pt x="274" y="685"/>
                    <a:pt x="228" y="526"/>
                  </a:cubicBezTo>
                  <a:cubicBezTo>
                    <a:pt x="114" y="183"/>
                    <a:pt x="46" y="1"/>
                    <a:pt x="2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6" name="Google Shape;4976;p56"/>
            <p:cNvSpPr/>
            <p:nvPr/>
          </p:nvSpPr>
          <p:spPr>
            <a:xfrm>
              <a:off x="4952100" y="3086600"/>
              <a:ext cx="149550" cy="255675"/>
            </a:xfrm>
            <a:custGeom>
              <a:avLst/>
              <a:gdLst/>
              <a:ahLst/>
              <a:cxnLst/>
              <a:rect l="l" t="t" r="r" b="b"/>
              <a:pathLst>
                <a:path w="5982" h="10227" extrusionOk="0">
                  <a:moveTo>
                    <a:pt x="117" y="0"/>
                  </a:moveTo>
                  <a:cubicBezTo>
                    <a:pt x="116" y="0"/>
                    <a:pt x="115" y="0"/>
                    <a:pt x="115" y="0"/>
                  </a:cubicBezTo>
                  <a:cubicBezTo>
                    <a:pt x="1" y="46"/>
                    <a:pt x="2671" y="5273"/>
                    <a:pt x="2671" y="5273"/>
                  </a:cubicBezTo>
                  <a:cubicBezTo>
                    <a:pt x="2671" y="5273"/>
                    <a:pt x="5711" y="10227"/>
                    <a:pt x="5864" y="10227"/>
                  </a:cubicBezTo>
                  <a:cubicBezTo>
                    <a:pt x="5865" y="10227"/>
                    <a:pt x="5866" y="10227"/>
                    <a:pt x="5867" y="10226"/>
                  </a:cubicBezTo>
                  <a:cubicBezTo>
                    <a:pt x="5981" y="10158"/>
                    <a:pt x="3082" y="5068"/>
                    <a:pt x="3082" y="5068"/>
                  </a:cubicBezTo>
                  <a:cubicBezTo>
                    <a:pt x="3082" y="5068"/>
                    <a:pt x="254" y="0"/>
                    <a:pt x="1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7" name="Google Shape;4977;p56"/>
            <p:cNvSpPr/>
            <p:nvPr/>
          </p:nvSpPr>
          <p:spPr>
            <a:xfrm>
              <a:off x="4601750" y="3284025"/>
              <a:ext cx="31400" cy="267650"/>
            </a:xfrm>
            <a:custGeom>
              <a:avLst/>
              <a:gdLst/>
              <a:ahLst/>
              <a:cxnLst/>
              <a:rect l="l" t="t" r="r" b="b"/>
              <a:pathLst>
                <a:path w="1256" h="10706" extrusionOk="0">
                  <a:moveTo>
                    <a:pt x="1119" y="1"/>
                  </a:moveTo>
                  <a:lnTo>
                    <a:pt x="1119" y="1"/>
                  </a:lnTo>
                  <a:cubicBezTo>
                    <a:pt x="1004" y="1"/>
                    <a:pt x="388" y="5342"/>
                    <a:pt x="388" y="5342"/>
                  </a:cubicBezTo>
                  <a:cubicBezTo>
                    <a:pt x="388" y="5342"/>
                    <a:pt x="0" y="10683"/>
                    <a:pt x="137" y="10706"/>
                  </a:cubicBezTo>
                  <a:cubicBezTo>
                    <a:pt x="251" y="10706"/>
                    <a:pt x="867" y="5365"/>
                    <a:pt x="867" y="5365"/>
                  </a:cubicBezTo>
                  <a:cubicBezTo>
                    <a:pt x="867" y="5365"/>
                    <a:pt x="1256" y="24"/>
                    <a:pt x="111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8" name="Google Shape;4978;p56"/>
            <p:cNvSpPr/>
            <p:nvPr/>
          </p:nvSpPr>
          <p:spPr>
            <a:xfrm>
              <a:off x="4473350" y="2684275"/>
              <a:ext cx="27975" cy="106275"/>
            </a:xfrm>
            <a:custGeom>
              <a:avLst/>
              <a:gdLst/>
              <a:ahLst/>
              <a:cxnLst/>
              <a:rect l="l" t="t" r="r" b="b"/>
              <a:pathLst>
                <a:path w="1119" h="4251" extrusionOk="0">
                  <a:moveTo>
                    <a:pt x="620" y="0"/>
                  </a:moveTo>
                  <a:cubicBezTo>
                    <a:pt x="612" y="0"/>
                    <a:pt x="603" y="1"/>
                    <a:pt x="594" y="2"/>
                  </a:cubicBezTo>
                  <a:cubicBezTo>
                    <a:pt x="388" y="47"/>
                    <a:pt x="229" y="412"/>
                    <a:pt x="229" y="823"/>
                  </a:cubicBezTo>
                  <a:cubicBezTo>
                    <a:pt x="251" y="1197"/>
                    <a:pt x="421" y="1486"/>
                    <a:pt x="638" y="1486"/>
                  </a:cubicBezTo>
                  <a:cubicBezTo>
                    <a:pt x="646" y="1486"/>
                    <a:pt x="654" y="1486"/>
                    <a:pt x="662" y="1485"/>
                  </a:cubicBezTo>
                  <a:cubicBezTo>
                    <a:pt x="868" y="1440"/>
                    <a:pt x="1028" y="1074"/>
                    <a:pt x="1028" y="663"/>
                  </a:cubicBezTo>
                  <a:cubicBezTo>
                    <a:pt x="1006" y="269"/>
                    <a:pt x="836" y="0"/>
                    <a:pt x="620" y="0"/>
                  </a:cubicBezTo>
                  <a:close/>
                  <a:moveTo>
                    <a:pt x="570" y="2189"/>
                  </a:moveTo>
                  <a:cubicBezTo>
                    <a:pt x="555" y="2189"/>
                    <a:pt x="540" y="2190"/>
                    <a:pt x="525" y="2193"/>
                  </a:cubicBezTo>
                  <a:cubicBezTo>
                    <a:pt x="229" y="2261"/>
                    <a:pt x="0" y="2763"/>
                    <a:pt x="0" y="3311"/>
                  </a:cubicBezTo>
                  <a:cubicBezTo>
                    <a:pt x="22" y="3853"/>
                    <a:pt x="270" y="4250"/>
                    <a:pt x="549" y="4250"/>
                  </a:cubicBezTo>
                  <a:cubicBezTo>
                    <a:pt x="564" y="4250"/>
                    <a:pt x="579" y="4249"/>
                    <a:pt x="594" y="4247"/>
                  </a:cubicBezTo>
                  <a:cubicBezTo>
                    <a:pt x="891" y="4201"/>
                    <a:pt x="1119" y="3699"/>
                    <a:pt x="1096" y="3129"/>
                  </a:cubicBezTo>
                  <a:cubicBezTo>
                    <a:pt x="1074" y="2587"/>
                    <a:pt x="847" y="2189"/>
                    <a:pt x="570" y="218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9" name="Google Shape;4979;p56"/>
            <p:cNvSpPr/>
            <p:nvPr/>
          </p:nvSpPr>
          <p:spPr>
            <a:xfrm>
              <a:off x="4254800" y="3403825"/>
              <a:ext cx="52525" cy="101650"/>
            </a:xfrm>
            <a:custGeom>
              <a:avLst/>
              <a:gdLst/>
              <a:ahLst/>
              <a:cxnLst/>
              <a:rect l="l" t="t" r="r" b="b"/>
              <a:pathLst>
                <a:path w="2101" h="4066" extrusionOk="0">
                  <a:moveTo>
                    <a:pt x="1758" y="1"/>
                  </a:moveTo>
                  <a:cubicBezTo>
                    <a:pt x="1556" y="1"/>
                    <a:pt x="1297" y="290"/>
                    <a:pt x="1187" y="664"/>
                  </a:cubicBezTo>
                  <a:cubicBezTo>
                    <a:pt x="1073" y="1075"/>
                    <a:pt x="1142" y="1395"/>
                    <a:pt x="1370" y="1417"/>
                  </a:cubicBezTo>
                  <a:cubicBezTo>
                    <a:pt x="1378" y="1418"/>
                    <a:pt x="1386" y="1419"/>
                    <a:pt x="1395" y="1419"/>
                  </a:cubicBezTo>
                  <a:cubicBezTo>
                    <a:pt x="1616" y="1419"/>
                    <a:pt x="1854" y="1129"/>
                    <a:pt x="1986" y="755"/>
                  </a:cubicBezTo>
                  <a:cubicBezTo>
                    <a:pt x="2100" y="367"/>
                    <a:pt x="2009" y="25"/>
                    <a:pt x="1781" y="2"/>
                  </a:cubicBezTo>
                  <a:cubicBezTo>
                    <a:pt x="1773" y="1"/>
                    <a:pt x="1766" y="1"/>
                    <a:pt x="1758" y="1"/>
                  </a:cubicBezTo>
                  <a:close/>
                  <a:moveTo>
                    <a:pt x="982" y="2056"/>
                  </a:moveTo>
                  <a:cubicBezTo>
                    <a:pt x="688" y="2056"/>
                    <a:pt x="316" y="2481"/>
                    <a:pt x="160" y="3015"/>
                  </a:cubicBezTo>
                  <a:cubicBezTo>
                    <a:pt x="0" y="3563"/>
                    <a:pt x="114" y="4019"/>
                    <a:pt x="434" y="4065"/>
                  </a:cubicBezTo>
                  <a:cubicBezTo>
                    <a:pt x="442" y="4066"/>
                    <a:pt x="449" y="4066"/>
                    <a:pt x="457" y="4066"/>
                  </a:cubicBezTo>
                  <a:cubicBezTo>
                    <a:pt x="750" y="4066"/>
                    <a:pt x="1123" y="3640"/>
                    <a:pt x="1279" y="3106"/>
                  </a:cubicBezTo>
                  <a:cubicBezTo>
                    <a:pt x="1438" y="2559"/>
                    <a:pt x="1324" y="2102"/>
                    <a:pt x="1005" y="2056"/>
                  </a:cubicBezTo>
                  <a:cubicBezTo>
                    <a:pt x="997" y="2056"/>
                    <a:pt x="990" y="2056"/>
                    <a:pt x="982" y="205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0" name="Google Shape;4980;p56"/>
            <p:cNvSpPr/>
            <p:nvPr/>
          </p:nvSpPr>
          <p:spPr>
            <a:xfrm>
              <a:off x="4438550" y="2875450"/>
              <a:ext cx="532975" cy="146675"/>
            </a:xfrm>
            <a:custGeom>
              <a:avLst/>
              <a:gdLst/>
              <a:ahLst/>
              <a:cxnLst/>
              <a:rect l="l" t="t" r="r" b="b"/>
              <a:pathLst>
                <a:path w="21319" h="5867" extrusionOk="0">
                  <a:moveTo>
                    <a:pt x="0" y="1"/>
                  </a:moveTo>
                  <a:lnTo>
                    <a:pt x="0" y="1"/>
                  </a:lnTo>
                  <a:cubicBezTo>
                    <a:pt x="114" y="2238"/>
                    <a:pt x="274" y="3858"/>
                    <a:pt x="274" y="3858"/>
                  </a:cubicBezTo>
                  <a:cubicBezTo>
                    <a:pt x="274" y="3858"/>
                    <a:pt x="251" y="3904"/>
                    <a:pt x="206" y="4018"/>
                  </a:cubicBezTo>
                  <a:cubicBezTo>
                    <a:pt x="2976" y="4789"/>
                    <a:pt x="7738" y="5867"/>
                    <a:pt x="12823" y="5867"/>
                  </a:cubicBezTo>
                  <a:cubicBezTo>
                    <a:pt x="15572" y="5867"/>
                    <a:pt x="18416" y="5552"/>
                    <a:pt x="21091" y="4703"/>
                  </a:cubicBezTo>
                  <a:cubicBezTo>
                    <a:pt x="21113" y="4292"/>
                    <a:pt x="21205" y="2694"/>
                    <a:pt x="21319" y="640"/>
                  </a:cubicBezTo>
                  <a:lnTo>
                    <a:pt x="21319" y="640"/>
                  </a:lnTo>
                  <a:cubicBezTo>
                    <a:pt x="19249" y="1085"/>
                    <a:pt x="16285" y="1511"/>
                    <a:pt x="12564" y="1511"/>
                  </a:cubicBezTo>
                  <a:cubicBezTo>
                    <a:pt x="9023" y="1511"/>
                    <a:pt x="4797" y="1125"/>
                    <a:pt x="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1" name="Google Shape;4981;p56"/>
            <p:cNvSpPr/>
            <p:nvPr/>
          </p:nvSpPr>
          <p:spPr>
            <a:xfrm>
              <a:off x="4441975" y="2888025"/>
              <a:ext cx="529550" cy="134100"/>
            </a:xfrm>
            <a:custGeom>
              <a:avLst/>
              <a:gdLst/>
              <a:ahLst/>
              <a:cxnLst/>
              <a:rect l="l" t="t" r="r" b="b"/>
              <a:pathLst>
                <a:path w="21182" h="5364" extrusionOk="0">
                  <a:moveTo>
                    <a:pt x="2146" y="0"/>
                  </a:moveTo>
                  <a:lnTo>
                    <a:pt x="2146" y="0"/>
                  </a:lnTo>
                  <a:cubicBezTo>
                    <a:pt x="6072" y="1803"/>
                    <a:pt x="14494" y="1621"/>
                    <a:pt x="14768" y="3059"/>
                  </a:cubicBezTo>
                  <a:cubicBezTo>
                    <a:pt x="14911" y="3764"/>
                    <a:pt x="13751" y="4025"/>
                    <a:pt x="11955" y="4025"/>
                  </a:cubicBezTo>
                  <a:cubicBezTo>
                    <a:pt x="9738" y="4025"/>
                    <a:pt x="6552" y="3627"/>
                    <a:pt x="3652" y="3173"/>
                  </a:cubicBezTo>
                  <a:cubicBezTo>
                    <a:pt x="1643" y="2876"/>
                    <a:pt x="548" y="2260"/>
                    <a:pt x="0" y="1621"/>
                  </a:cubicBezTo>
                  <a:lnTo>
                    <a:pt x="0" y="1621"/>
                  </a:lnTo>
                  <a:cubicBezTo>
                    <a:pt x="69" y="2694"/>
                    <a:pt x="137" y="3355"/>
                    <a:pt x="137" y="3355"/>
                  </a:cubicBezTo>
                  <a:cubicBezTo>
                    <a:pt x="137" y="3355"/>
                    <a:pt x="114" y="3401"/>
                    <a:pt x="69" y="3515"/>
                  </a:cubicBezTo>
                  <a:cubicBezTo>
                    <a:pt x="2839" y="4286"/>
                    <a:pt x="7601" y="5364"/>
                    <a:pt x="12686" y="5364"/>
                  </a:cubicBezTo>
                  <a:cubicBezTo>
                    <a:pt x="15435" y="5364"/>
                    <a:pt x="18279" y="5049"/>
                    <a:pt x="20954" y="4200"/>
                  </a:cubicBezTo>
                  <a:cubicBezTo>
                    <a:pt x="20976" y="3789"/>
                    <a:pt x="21068" y="2191"/>
                    <a:pt x="21182" y="137"/>
                  </a:cubicBezTo>
                  <a:lnTo>
                    <a:pt x="21182" y="137"/>
                  </a:lnTo>
                  <a:cubicBezTo>
                    <a:pt x="19109" y="582"/>
                    <a:pt x="16144" y="1006"/>
                    <a:pt x="12416" y="1006"/>
                  </a:cubicBezTo>
                  <a:cubicBezTo>
                    <a:pt x="9453" y="1006"/>
                    <a:pt x="6007" y="738"/>
                    <a:pt x="214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2" name="Google Shape;4982;p56"/>
            <p:cNvSpPr/>
            <p:nvPr/>
          </p:nvSpPr>
          <p:spPr>
            <a:xfrm>
              <a:off x="4463075" y="2898625"/>
              <a:ext cx="79350" cy="33250"/>
            </a:xfrm>
            <a:custGeom>
              <a:avLst/>
              <a:gdLst/>
              <a:ahLst/>
              <a:cxnLst/>
              <a:rect l="l" t="t" r="r" b="b"/>
              <a:pathLst>
                <a:path w="3174" h="1330" extrusionOk="0">
                  <a:moveTo>
                    <a:pt x="457" y="1"/>
                  </a:moveTo>
                  <a:cubicBezTo>
                    <a:pt x="220" y="1"/>
                    <a:pt x="54" y="77"/>
                    <a:pt x="23" y="215"/>
                  </a:cubicBezTo>
                  <a:cubicBezTo>
                    <a:pt x="1" y="421"/>
                    <a:pt x="320" y="695"/>
                    <a:pt x="754" y="809"/>
                  </a:cubicBezTo>
                  <a:cubicBezTo>
                    <a:pt x="876" y="843"/>
                    <a:pt x="994" y="858"/>
                    <a:pt x="1101" y="858"/>
                  </a:cubicBezTo>
                  <a:cubicBezTo>
                    <a:pt x="1354" y="858"/>
                    <a:pt x="1543" y="770"/>
                    <a:pt x="1576" y="626"/>
                  </a:cubicBezTo>
                  <a:cubicBezTo>
                    <a:pt x="1598" y="421"/>
                    <a:pt x="1256" y="170"/>
                    <a:pt x="845" y="55"/>
                  </a:cubicBezTo>
                  <a:cubicBezTo>
                    <a:pt x="704" y="18"/>
                    <a:pt x="572" y="1"/>
                    <a:pt x="457" y="1"/>
                  </a:cubicBezTo>
                  <a:close/>
                  <a:moveTo>
                    <a:pt x="2383" y="721"/>
                  </a:moveTo>
                  <a:cubicBezTo>
                    <a:pt x="2204" y="721"/>
                    <a:pt x="2071" y="783"/>
                    <a:pt x="2055" y="877"/>
                  </a:cubicBezTo>
                  <a:cubicBezTo>
                    <a:pt x="2055" y="1014"/>
                    <a:pt x="2283" y="1220"/>
                    <a:pt x="2580" y="1288"/>
                  </a:cubicBezTo>
                  <a:cubicBezTo>
                    <a:pt x="2673" y="1317"/>
                    <a:pt x="2764" y="1330"/>
                    <a:pt x="2845" y="1330"/>
                  </a:cubicBezTo>
                  <a:cubicBezTo>
                    <a:pt x="3024" y="1330"/>
                    <a:pt x="3158" y="1268"/>
                    <a:pt x="3173" y="1174"/>
                  </a:cubicBezTo>
                  <a:cubicBezTo>
                    <a:pt x="3173" y="1014"/>
                    <a:pt x="2945" y="832"/>
                    <a:pt x="2648" y="763"/>
                  </a:cubicBezTo>
                  <a:cubicBezTo>
                    <a:pt x="2555" y="734"/>
                    <a:pt x="2464" y="721"/>
                    <a:pt x="2383" y="72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3" name="Google Shape;4983;p56"/>
            <p:cNvSpPr/>
            <p:nvPr/>
          </p:nvSpPr>
          <p:spPr>
            <a:xfrm>
              <a:off x="4487050" y="2504500"/>
              <a:ext cx="427650" cy="185275"/>
            </a:xfrm>
            <a:custGeom>
              <a:avLst/>
              <a:gdLst/>
              <a:ahLst/>
              <a:cxnLst/>
              <a:rect l="l" t="t" r="r" b="b"/>
              <a:pathLst>
                <a:path w="17106" h="7411" extrusionOk="0">
                  <a:moveTo>
                    <a:pt x="10529" y="0"/>
                  </a:moveTo>
                  <a:cubicBezTo>
                    <a:pt x="8964" y="0"/>
                    <a:pt x="7016" y="296"/>
                    <a:pt x="4634" y="1007"/>
                  </a:cubicBezTo>
                  <a:cubicBezTo>
                    <a:pt x="4634" y="1007"/>
                    <a:pt x="0" y="3769"/>
                    <a:pt x="1986" y="5914"/>
                  </a:cubicBezTo>
                  <a:cubicBezTo>
                    <a:pt x="2492" y="6467"/>
                    <a:pt x="3101" y="6672"/>
                    <a:pt x="3729" y="6672"/>
                  </a:cubicBezTo>
                  <a:cubicBezTo>
                    <a:pt x="5565" y="6672"/>
                    <a:pt x="7555" y="4910"/>
                    <a:pt x="7555" y="4910"/>
                  </a:cubicBezTo>
                  <a:cubicBezTo>
                    <a:pt x="7555" y="4910"/>
                    <a:pt x="8748" y="7411"/>
                    <a:pt x="11330" y="7411"/>
                  </a:cubicBezTo>
                  <a:cubicBezTo>
                    <a:pt x="11983" y="7411"/>
                    <a:pt x="12725" y="7251"/>
                    <a:pt x="13558" y="6850"/>
                  </a:cubicBezTo>
                  <a:cubicBezTo>
                    <a:pt x="16896" y="5228"/>
                    <a:pt x="17105" y="0"/>
                    <a:pt x="105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4" name="Google Shape;4984;p56"/>
            <p:cNvSpPr/>
            <p:nvPr/>
          </p:nvSpPr>
          <p:spPr>
            <a:xfrm>
              <a:off x="4486475" y="2478250"/>
              <a:ext cx="427650" cy="185350"/>
            </a:xfrm>
            <a:custGeom>
              <a:avLst/>
              <a:gdLst/>
              <a:ahLst/>
              <a:cxnLst/>
              <a:rect l="l" t="t" r="r" b="b"/>
              <a:pathLst>
                <a:path w="17106" h="7414" extrusionOk="0">
                  <a:moveTo>
                    <a:pt x="10529" y="0"/>
                  </a:moveTo>
                  <a:cubicBezTo>
                    <a:pt x="8965" y="0"/>
                    <a:pt x="7016" y="296"/>
                    <a:pt x="4634" y="1007"/>
                  </a:cubicBezTo>
                  <a:cubicBezTo>
                    <a:pt x="4634" y="1007"/>
                    <a:pt x="0" y="3769"/>
                    <a:pt x="1986" y="5937"/>
                  </a:cubicBezTo>
                  <a:cubicBezTo>
                    <a:pt x="2491" y="6482"/>
                    <a:pt x="3098" y="6686"/>
                    <a:pt x="3724" y="6686"/>
                  </a:cubicBezTo>
                  <a:cubicBezTo>
                    <a:pt x="5562" y="6686"/>
                    <a:pt x="7556" y="4933"/>
                    <a:pt x="7556" y="4933"/>
                  </a:cubicBezTo>
                  <a:cubicBezTo>
                    <a:pt x="7556" y="4933"/>
                    <a:pt x="8745" y="7413"/>
                    <a:pt x="11321" y="7413"/>
                  </a:cubicBezTo>
                  <a:cubicBezTo>
                    <a:pt x="11976" y="7413"/>
                    <a:pt x="12721" y="7253"/>
                    <a:pt x="13559" y="6850"/>
                  </a:cubicBezTo>
                  <a:cubicBezTo>
                    <a:pt x="16896" y="5228"/>
                    <a:pt x="17105" y="0"/>
                    <a:pt x="10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5" name="Google Shape;4985;p56"/>
            <p:cNvSpPr/>
            <p:nvPr/>
          </p:nvSpPr>
          <p:spPr>
            <a:xfrm>
              <a:off x="4521850" y="2478300"/>
              <a:ext cx="392050" cy="185525"/>
            </a:xfrm>
            <a:custGeom>
              <a:avLst/>
              <a:gdLst/>
              <a:ahLst/>
              <a:cxnLst/>
              <a:rect l="l" t="t" r="r" b="b"/>
              <a:pathLst>
                <a:path w="15682" h="7421" extrusionOk="0">
                  <a:moveTo>
                    <a:pt x="9154" y="1"/>
                  </a:moveTo>
                  <a:cubicBezTo>
                    <a:pt x="8218" y="183"/>
                    <a:pt x="7213" y="434"/>
                    <a:pt x="6141" y="571"/>
                  </a:cubicBezTo>
                  <a:cubicBezTo>
                    <a:pt x="2625" y="1005"/>
                    <a:pt x="3265" y="2945"/>
                    <a:pt x="3265" y="2945"/>
                  </a:cubicBezTo>
                  <a:cubicBezTo>
                    <a:pt x="4675" y="3866"/>
                    <a:pt x="6106" y="4236"/>
                    <a:pt x="7437" y="4236"/>
                  </a:cubicBezTo>
                  <a:cubicBezTo>
                    <a:pt x="9209" y="4236"/>
                    <a:pt x="10804" y="3580"/>
                    <a:pt x="11938" y="2694"/>
                  </a:cubicBezTo>
                  <a:cubicBezTo>
                    <a:pt x="11952" y="2683"/>
                    <a:pt x="11968" y="2678"/>
                    <a:pt x="11986" y="2678"/>
                  </a:cubicBezTo>
                  <a:cubicBezTo>
                    <a:pt x="12386" y="2678"/>
                    <a:pt x="13706" y="5233"/>
                    <a:pt x="10911" y="6369"/>
                  </a:cubicBezTo>
                  <a:cubicBezTo>
                    <a:pt x="10451" y="6554"/>
                    <a:pt x="10015" y="6632"/>
                    <a:pt x="9607" y="6632"/>
                  </a:cubicBezTo>
                  <a:cubicBezTo>
                    <a:pt x="7451" y="6632"/>
                    <a:pt x="6095" y="4452"/>
                    <a:pt x="6095" y="4452"/>
                  </a:cubicBezTo>
                  <a:cubicBezTo>
                    <a:pt x="6095" y="4452"/>
                    <a:pt x="4497" y="5798"/>
                    <a:pt x="1964" y="5844"/>
                  </a:cubicBezTo>
                  <a:cubicBezTo>
                    <a:pt x="1945" y="5844"/>
                    <a:pt x="1926" y="5844"/>
                    <a:pt x="1908" y="5844"/>
                  </a:cubicBezTo>
                  <a:cubicBezTo>
                    <a:pt x="717" y="5844"/>
                    <a:pt x="272" y="5125"/>
                    <a:pt x="115" y="4383"/>
                  </a:cubicBezTo>
                  <a:lnTo>
                    <a:pt x="115" y="4383"/>
                  </a:lnTo>
                  <a:cubicBezTo>
                    <a:pt x="1" y="4908"/>
                    <a:pt x="115" y="5433"/>
                    <a:pt x="571" y="5935"/>
                  </a:cubicBezTo>
                  <a:cubicBezTo>
                    <a:pt x="1076" y="6480"/>
                    <a:pt x="1683" y="6684"/>
                    <a:pt x="2309" y="6684"/>
                  </a:cubicBezTo>
                  <a:cubicBezTo>
                    <a:pt x="4147" y="6684"/>
                    <a:pt x="6141" y="4931"/>
                    <a:pt x="6141" y="4931"/>
                  </a:cubicBezTo>
                  <a:cubicBezTo>
                    <a:pt x="6141" y="4931"/>
                    <a:pt x="7327" y="7420"/>
                    <a:pt x="9897" y="7420"/>
                  </a:cubicBezTo>
                  <a:cubicBezTo>
                    <a:pt x="10554" y="7420"/>
                    <a:pt x="11302" y="7257"/>
                    <a:pt x="12144" y="6848"/>
                  </a:cubicBezTo>
                  <a:cubicBezTo>
                    <a:pt x="15476" y="5228"/>
                    <a:pt x="15682" y="46"/>
                    <a:pt x="915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6" name="Google Shape;4986;p56"/>
            <p:cNvSpPr/>
            <p:nvPr/>
          </p:nvSpPr>
          <p:spPr>
            <a:xfrm>
              <a:off x="4598875" y="2525100"/>
              <a:ext cx="224875" cy="67600"/>
            </a:xfrm>
            <a:custGeom>
              <a:avLst/>
              <a:gdLst/>
              <a:ahLst/>
              <a:cxnLst/>
              <a:rect l="l" t="t" r="r" b="b"/>
              <a:pathLst>
                <a:path w="8995" h="2704" extrusionOk="0">
                  <a:moveTo>
                    <a:pt x="8949" y="0"/>
                  </a:moveTo>
                  <a:cubicBezTo>
                    <a:pt x="8903" y="0"/>
                    <a:pt x="8949" y="320"/>
                    <a:pt x="8697" y="685"/>
                  </a:cubicBezTo>
                  <a:cubicBezTo>
                    <a:pt x="8469" y="1073"/>
                    <a:pt x="7967" y="1438"/>
                    <a:pt x="7374" y="1667"/>
                  </a:cubicBezTo>
                  <a:cubicBezTo>
                    <a:pt x="6803" y="1895"/>
                    <a:pt x="6187" y="2055"/>
                    <a:pt x="5707" y="2146"/>
                  </a:cubicBezTo>
                  <a:cubicBezTo>
                    <a:pt x="5251" y="2214"/>
                    <a:pt x="4931" y="2237"/>
                    <a:pt x="4931" y="2237"/>
                  </a:cubicBezTo>
                  <a:cubicBezTo>
                    <a:pt x="4931" y="2237"/>
                    <a:pt x="4863" y="2260"/>
                    <a:pt x="4726" y="2260"/>
                  </a:cubicBezTo>
                  <a:cubicBezTo>
                    <a:pt x="4629" y="2276"/>
                    <a:pt x="4498" y="2292"/>
                    <a:pt x="4349" y="2292"/>
                  </a:cubicBezTo>
                  <a:cubicBezTo>
                    <a:pt x="4287" y="2292"/>
                    <a:pt x="4222" y="2290"/>
                    <a:pt x="4155" y="2283"/>
                  </a:cubicBezTo>
                  <a:cubicBezTo>
                    <a:pt x="4122" y="2284"/>
                    <a:pt x="4087" y="2285"/>
                    <a:pt x="4052" y="2285"/>
                  </a:cubicBezTo>
                  <a:cubicBezTo>
                    <a:pt x="3605" y="2285"/>
                    <a:pt x="3016" y="2155"/>
                    <a:pt x="2466" y="1986"/>
                  </a:cubicBezTo>
                  <a:cubicBezTo>
                    <a:pt x="1850" y="1803"/>
                    <a:pt x="1256" y="1552"/>
                    <a:pt x="800" y="1393"/>
                  </a:cubicBezTo>
                  <a:cubicBezTo>
                    <a:pt x="400" y="1233"/>
                    <a:pt x="105" y="1160"/>
                    <a:pt x="38" y="1160"/>
                  </a:cubicBezTo>
                  <a:cubicBezTo>
                    <a:pt x="29" y="1160"/>
                    <a:pt x="24" y="1162"/>
                    <a:pt x="24" y="1164"/>
                  </a:cubicBezTo>
                  <a:cubicBezTo>
                    <a:pt x="1" y="1187"/>
                    <a:pt x="298" y="1324"/>
                    <a:pt x="731" y="1530"/>
                  </a:cubicBezTo>
                  <a:cubicBezTo>
                    <a:pt x="1165" y="1758"/>
                    <a:pt x="1736" y="2055"/>
                    <a:pt x="2352" y="2283"/>
                  </a:cubicBezTo>
                  <a:cubicBezTo>
                    <a:pt x="2968" y="2511"/>
                    <a:pt x="3630" y="2671"/>
                    <a:pt x="4132" y="2694"/>
                  </a:cubicBezTo>
                  <a:cubicBezTo>
                    <a:pt x="4216" y="2701"/>
                    <a:pt x="4297" y="2704"/>
                    <a:pt x="4373" y="2704"/>
                  </a:cubicBezTo>
                  <a:cubicBezTo>
                    <a:pt x="4525" y="2704"/>
                    <a:pt x="4657" y="2694"/>
                    <a:pt x="4749" y="2694"/>
                  </a:cubicBezTo>
                  <a:cubicBezTo>
                    <a:pt x="4908" y="2694"/>
                    <a:pt x="4977" y="2671"/>
                    <a:pt x="4977" y="2671"/>
                  </a:cubicBezTo>
                  <a:cubicBezTo>
                    <a:pt x="4977" y="2671"/>
                    <a:pt x="5319" y="2648"/>
                    <a:pt x="5799" y="2534"/>
                  </a:cubicBezTo>
                  <a:cubicBezTo>
                    <a:pt x="6301" y="2420"/>
                    <a:pt x="6940" y="2237"/>
                    <a:pt x="7533" y="1940"/>
                  </a:cubicBezTo>
                  <a:cubicBezTo>
                    <a:pt x="8127" y="1667"/>
                    <a:pt x="8652" y="1210"/>
                    <a:pt x="8857" y="776"/>
                  </a:cubicBezTo>
                  <a:cubicBezTo>
                    <a:pt x="8926" y="662"/>
                    <a:pt x="8949" y="548"/>
                    <a:pt x="8971" y="457"/>
                  </a:cubicBezTo>
                  <a:cubicBezTo>
                    <a:pt x="8971" y="411"/>
                    <a:pt x="8994" y="365"/>
                    <a:pt x="8994" y="320"/>
                  </a:cubicBezTo>
                  <a:cubicBezTo>
                    <a:pt x="8994" y="274"/>
                    <a:pt x="8994" y="251"/>
                    <a:pt x="8994" y="206"/>
                  </a:cubicBezTo>
                  <a:cubicBezTo>
                    <a:pt x="8994" y="69"/>
                    <a:pt x="8971" y="0"/>
                    <a:pt x="894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7" name="Google Shape;4987;p56"/>
            <p:cNvSpPr/>
            <p:nvPr/>
          </p:nvSpPr>
          <p:spPr>
            <a:xfrm>
              <a:off x="4735850" y="2611700"/>
              <a:ext cx="52500" cy="22850"/>
            </a:xfrm>
            <a:custGeom>
              <a:avLst/>
              <a:gdLst/>
              <a:ahLst/>
              <a:cxnLst/>
              <a:rect l="l" t="t" r="r" b="b"/>
              <a:pathLst>
                <a:path w="2100" h="914" extrusionOk="0">
                  <a:moveTo>
                    <a:pt x="1227" y="0"/>
                  </a:moveTo>
                  <a:cubicBezTo>
                    <a:pt x="1120" y="0"/>
                    <a:pt x="1006" y="9"/>
                    <a:pt x="890" y="29"/>
                  </a:cubicBezTo>
                  <a:cubicBezTo>
                    <a:pt x="365" y="97"/>
                    <a:pt x="0" y="348"/>
                    <a:pt x="69" y="599"/>
                  </a:cubicBezTo>
                  <a:cubicBezTo>
                    <a:pt x="144" y="787"/>
                    <a:pt x="499" y="914"/>
                    <a:pt x="915" y="914"/>
                  </a:cubicBezTo>
                  <a:cubicBezTo>
                    <a:pt x="1004" y="914"/>
                    <a:pt x="1095" y="908"/>
                    <a:pt x="1187" y="896"/>
                  </a:cubicBezTo>
                  <a:cubicBezTo>
                    <a:pt x="1735" y="827"/>
                    <a:pt x="2100" y="554"/>
                    <a:pt x="2009" y="325"/>
                  </a:cubicBezTo>
                  <a:cubicBezTo>
                    <a:pt x="1955" y="127"/>
                    <a:pt x="1631" y="0"/>
                    <a:pt x="12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8" name="Google Shape;4988;p56"/>
            <p:cNvSpPr/>
            <p:nvPr/>
          </p:nvSpPr>
          <p:spPr>
            <a:xfrm>
              <a:off x="4543525" y="2586725"/>
              <a:ext cx="37125" cy="16000"/>
            </a:xfrm>
            <a:custGeom>
              <a:avLst/>
              <a:gdLst/>
              <a:ahLst/>
              <a:cxnLst/>
              <a:rect l="l" t="t" r="r" b="b"/>
              <a:pathLst>
                <a:path w="1485" h="640" extrusionOk="0">
                  <a:moveTo>
                    <a:pt x="686" y="0"/>
                  </a:moveTo>
                  <a:cubicBezTo>
                    <a:pt x="298" y="0"/>
                    <a:pt x="1" y="137"/>
                    <a:pt x="47" y="320"/>
                  </a:cubicBezTo>
                  <a:cubicBezTo>
                    <a:pt x="69" y="503"/>
                    <a:pt x="412" y="640"/>
                    <a:pt x="800" y="640"/>
                  </a:cubicBezTo>
                  <a:cubicBezTo>
                    <a:pt x="1188" y="640"/>
                    <a:pt x="1485" y="503"/>
                    <a:pt x="1439" y="320"/>
                  </a:cubicBezTo>
                  <a:cubicBezTo>
                    <a:pt x="1416" y="137"/>
                    <a:pt x="1074" y="0"/>
                    <a:pt x="6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9" name="Google Shape;4989;p56"/>
            <p:cNvSpPr/>
            <p:nvPr/>
          </p:nvSpPr>
          <p:spPr>
            <a:xfrm>
              <a:off x="4072200" y="1828225"/>
              <a:ext cx="226725" cy="279200"/>
            </a:xfrm>
            <a:custGeom>
              <a:avLst/>
              <a:gdLst/>
              <a:ahLst/>
              <a:cxnLst/>
              <a:rect l="l" t="t" r="r" b="b"/>
              <a:pathLst>
                <a:path w="9069" h="11168" extrusionOk="0">
                  <a:moveTo>
                    <a:pt x="5911" y="1"/>
                  </a:moveTo>
                  <a:cubicBezTo>
                    <a:pt x="5484" y="1"/>
                    <a:pt x="4985" y="93"/>
                    <a:pt x="4406" y="325"/>
                  </a:cubicBezTo>
                  <a:cubicBezTo>
                    <a:pt x="0" y="2083"/>
                    <a:pt x="2808" y="10368"/>
                    <a:pt x="5113" y="11122"/>
                  </a:cubicBezTo>
                  <a:cubicBezTo>
                    <a:pt x="5206" y="11153"/>
                    <a:pt x="5298" y="11168"/>
                    <a:pt x="5388" y="11168"/>
                  </a:cubicBezTo>
                  <a:cubicBezTo>
                    <a:pt x="7550" y="11168"/>
                    <a:pt x="9069" y="2626"/>
                    <a:pt x="8149" y="1421"/>
                  </a:cubicBezTo>
                  <a:cubicBezTo>
                    <a:pt x="8149" y="1421"/>
                    <a:pt x="7584" y="1"/>
                    <a:pt x="5911"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0" name="Google Shape;4990;p56"/>
            <p:cNvSpPr/>
            <p:nvPr/>
          </p:nvSpPr>
          <p:spPr>
            <a:xfrm>
              <a:off x="4072200" y="1828225"/>
              <a:ext cx="226600" cy="279625"/>
            </a:xfrm>
            <a:custGeom>
              <a:avLst/>
              <a:gdLst/>
              <a:ahLst/>
              <a:cxnLst/>
              <a:rect l="l" t="t" r="r" b="b"/>
              <a:pathLst>
                <a:path w="9064" h="11185" extrusionOk="0">
                  <a:moveTo>
                    <a:pt x="5911" y="1"/>
                  </a:moveTo>
                  <a:cubicBezTo>
                    <a:pt x="5484" y="1"/>
                    <a:pt x="4985" y="93"/>
                    <a:pt x="4406" y="325"/>
                  </a:cubicBezTo>
                  <a:cubicBezTo>
                    <a:pt x="0" y="2083"/>
                    <a:pt x="2762" y="10551"/>
                    <a:pt x="5113" y="11122"/>
                  </a:cubicBezTo>
                  <a:cubicBezTo>
                    <a:pt x="5280" y="11164"/>
                    <a:pt x="5441" y="11184"/>
                    <a:pt x="5594" y="11184"/>
                  </a:cubicBezTo>
                  <a:cubicBezTo>
                    <a:pt x="8753" y="11184"/>
                    <a:pt x="9063" y="2618"/>
                    <a:pt x="8149" y="1421"/>
                  </a:cubicBezTo>
                  <a:cubicBezTo>
                    <a:pt x="8149" y="1421"/>
                    <a:pt x="7584" y="1"/>
                    <a:pt x="5911" y="1"/>
                  </a:cubicBezTo>
                  <a:close/>
                </a:path>
              </a:pathLst>
            </a:custGeom>
            <a:solidFill>
              <a:srgbClr val="FF9C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1" name="Google Shape;4991;p56"/>
            <p:cNvSpPr/>
            <p:nvPr/>
          </p:nvSpPr>
          <p:spPr>
            <a:xfrm>
              <a:off x="4179475" y="1874450"/>
              <a:ext cx="89050" cy="176825"/>
            </a:xfrm>
            <a:custGeom>
              <a:avLst/>
              <a:gdLst/>
              <a:ahLst/>
              <a:cxnLst/>
              <a:rect l="l" t="t" r="r" b="b"/>
              <a:pathLst>
                <a:path w="3562" h="7073" extrusionOk="0">
                  <a:moveTo>
                    <a:pt x="685" y="3794"/>
                  </a:moveTo>
                  <a:cubicBezTo>
                    <a:pt x="672" y="3822"/>
                    <a:pt x="666" y="3833"/>
                    <a:pt x="664" y="3837"/>
                  </a:cubicBezTo>
                  <a:lnTo>
                    <a:pt x="664" y="3837"/>
                  </a:lnTo>
                  <a:cubicBezTo>
                    <a:pt x="672" y="3822"/>
                    <a:pt x="680" y="3808"/>
                    <a:pt x="685" y="3794"/>
                  </a:cubicBezTo>
                  <a:close/>
                  <a:moveTo>
                    <a:pt x="48" y="0"/>
                  </a:moveTo>
                  <a:cubicBezTo>
                    <a:pt x="32" y="0"/>
                    <a:pt x="23" y="2"/>
                    <a:pt x="23" y="5"/>
                  </a:cubicBezTo>
                  <a:cubicBezTo>
                    <a:pt x="0" y="51"/>
                    <a:pt x="366" y="188"/>
                    <a:pt x="799" y="485"/>
                  </a:cubicBezTo>
                  <a:cubicBezTo>
                    <a:pt x="1233" y="759"/>
                    <a:pt x="1735" y="1238"/>
                    <a:pt x="2055" y="1763"/>
                  </a:cubicBezTo>
                  <a:cubicBezTo>
                    <a:pt x="2397" y="2288"/>
                    <a:pt x="2602" y="2859"/>
                    <a:pt x="2648" y="3315"/>
                  </a:cubicBezTo>
                  <a:cubicBezTo>
                    <a:pt x="2671" y="3612"/>
                    <a:pt x="2648" y="3543"/>
                    <a:pt x="2625" y="3566"/>
                  </a:cubicBezTo>
                  <a:cubicBezTo>
                    <a:pt x="2625" y="3566"/>
                    <a:pt x="2602" y="3543"/>
                    <a:pt x="2602" y="3543"/>
                  </a:cubicBezTo>
                  <a:cubicBezTo>
                    <a:pt x="2591" y="3532"/>
                    <a:pt x="2597" y="3532"/>
                    <a:pt x="2597" y="3532"/>
                  </a:cubicBezTo>
                  <a:cubicBezTo>
                    <a:pt x="2597" y="3532"/>
                    <a:pt x="2591" y="3532"/>
                    <a:pt x="2557" y="3521"/>
                  </a:cubicBezTo>
                  <a:cubicBezTo>
                    <a:pt x="2534" y="3521"/>
                    <a:pt x="2511" y="3498"/>
                    <a:pt x="2488" y="3498"/>
                  </a:cubicBezTo>
                  <a:cubicBezTo>
                    <a:pt x="2488" y="3475"/>
                    <a:pt x="2397" y="3452"/>
                    <a:pt x="2351" y="3452"/>
                  </a:cubicBezTo>
                  <a:cubicBezTo>
                    <a:pt x="2169" y="3384"/>
                    <a:pt x="2100" y="3384"/>
                    <a:pt x="2100" y="3384"/>
                  </a:cubicBezTo>
                  <a:cubicBezTo>
                    <a:pt x="2100" y="3384"/>
                    <a:pt x="2055" y="3361"/>
                    <a:pt x="1781" y="3338"/>
                  </a:cubicBezTo>
                  <a:cubicBezTo>
                    <a:pt x="1760" y="3334"/>
                    <a:pt x="1736" y="3332"/>
                    <a:pt x="1709" y="3332"/>
                  </a:cubicBezTo>
                  <a:cubicBezTo>
                    <a:pt x="1590" y="3332"/>
                    <a:pt x="1419" y="3369"/>
                    <a:pt x="1233" y="3406"/>
                  </a:cubicBezTo>
                  <a:cubicBezTo>
                    <a:pt x="1142" y="3452"/>
                    <a:pt x="1005" y="3498"/>
                    <a:pt x="891" y="3566"/>
                  </a:cubicBezTo>
                  <a:cubicBezTo>
                    <a:pt x="822" y="3635"/>
                    <a:pt x="731" y="3726"/>
                    <a:pt x="662" y="3840"/>
                  </a:cubicBezTo>
                  <a:cubicBezTo>
                    <a:pt x="662" y="3840"/>
                    <a:pt x="662" y="3840"/>
                    <a:pt x="664" y="3837"/>
                  </a:cubicBezTo>
                  <a:lnTo>
                    <a:pt x="664" y="3837"/>
                  </a:lnTo>
                  <a:cubicBezTo>
                    <a:pt x="600" y="3949"/>
                    <a:pt x="465" y="4106"/>
                    <a:pt x="525" y="4388"/>
                  </a:cubicBezTo>
                  <a:cubicBezTo>
                    <a:pt x="617" y="4730"/>
                    <a:pt x="1005" y="4959"/>
                    <a:pt x="1279" y="5141"/>
                  </a:cubicBezTo>
                  <a:cubicBezTo>
                    <a:pt x="1575" y="5324"/>
                    <a:pt x="1849" y="5484"/>
                    <a:pt x="1986" y="5643"/>
                  </a:cubicBezTo>
                  <a:cubicBezTo>
                    <a:pt x="2146" y="5872"/>
                    <a:pt x="2237" y="6123"/>
                    <a:pt x="2192" y="6305"/>
                  </a:cubicBezTo>
                  <a:cubicBezTo>
                    <a:pt x="2146" y="6511"/>
                    <a:pt x="1941" y="6648"/>
                    <a:pt x="1667" y="6716"/>
                  </a:cubicBezTo>
                  <a:cubicBezTo>
                    <a:pt x="1559" y="6743"/>
                    <a:pt x="1447" y="6756"/>
                    <a:pt x="1339" y="6756"/>
                  </a:cubicBezTo>
                  <a:cubicBezTo>
                    <a:pt x="1173" y="6756"/>
                    <a:pt x="1015" y="6726"/>
                    <a:pt x="891" y="6670"/>
                  </a:cubicBezTo>
                  <a:cubicBezTo>
                    <a:pt x="450" y="6494"/>
                    <a:pt x="456" y="6190"/>
                    <a:pt x="375" y="6190"/>
                  </a:cubicBezTo>
                  <a:cubicBezTo>
                    <a:pt x="372" y="6190"/>
                    <a:pt x="369" y="6190"/>
                    <a:pt x="366" y="6191"/>
                  </a:cubicBezTo>
                  <a:cubicBezTo>
                    <a:pt x="363" y="6188"/>
                    <a:pt x="360" y="6187"/>
                    <a:pt x="357" y="6187"/>
                  </a:cubicBezTo>
                  <a:cubicBezTo>
                    <a:pt x="337" y="6187"/>
                    <a:pt x="320" y="6254"/>
                    <a:pt x="320" y="6374"/>
                  </a:cubicBezTo>
                  <a:cubicBezTo>
                    <a:pt x="343" y="6488"/>
                    <a:pt x="411" y="6693"/>
                    <a:pt x="731" y="6853"/>
                  </a:cubicBezTo>
                  <a:cubicBezTo>
                    <a:pt x="950" y="6999"/>
                    <a:pt x="1271" y="7072"/>
                    <a:pt x="1601" y="7072"/>
                  </a:cubicBezTo>
                  <a:cubicBezTo>
                    <a:pt x="1684" y="7072"/>
                    <a:pt x="1767" y="7068"/>
                    <a:pt x="1849" y="7058"/>
                  </a:cubicBezTo>
                  <a:cubicBezTo>
                    <a:pt x="2260" y="7013"/>
                    <a:pt x="2671" y="6807"/>
                    <a:pt x="2808" y="6488"/>
                  </a:cubicBezTo>
                  <a:cubicBezTo>
                    <a:pt x="2945" y="6168"/>
                    <a:pt x="2831" y="5803"/>
                    <a:pt x="2648" y="5484"/>
                  </a:cubicBezTo>
                  <a:cubicBezTo>
                    <a:pt x="2443" y="5118"/>
                    <a:pt x="2055" y="4913"/>
                    <a:pt x="1804" y="4730"/>
                  </a:cubicBezTo>
                  <a:cubicBezTo>
                    <a:pt x="1530" y="4548"/>
                    <a:pt x="1438" y="4411"/>
                    <a:pt x="1461" y="4388"/>
                  </a:cubicBezTo>
                  <a:cubicBezTo>
                    <a:pt x="1438" y="4342"/>
                    <a:pt x="1507" y="4274"/>
                    <a:pt x="1553" y="4228"/>
                  </a:cubicBezTo>
                  <a:lnTo>
                    <a:pt x="1575" y="4183"/>
                  </a:lnTo>
                  <a:cubicBezTo>
                    <a:pt x="1667" y="4061"/>
                    <a:pt x="1738" y="4040"/>
                    <a:pt x="1795" y="4040"/>
                  </a:cubicBezTo>
                  <a:cubicBezTo>
                    <a:pt x="1824" y="4040"/>
                    <a:pt x="1849" y="4046"/>
                    <a:pt x="1872" y="4046"/>
                  </a:cubicBezTo>
                  <a:lnTo>
                    <a:pt x="1963" y="4046"/>
                  </a:lnTo>
                  <a:cubicBezTo>
                    <a:pt x="1963" y="4046"/>
                    <a:pt x="1986" y="4068"/>
                    <a:pt x="2077" y="4091"/>
                  </a:cubicBezTo>
                  <a:cubicBezTo>
                    <a:pt x="2100" y="4091"/>
                    <a:pt x="2106" y="4086"/>
                    <a:pt x="2117" y="4086"/>
                  </a:cubicBezTo>
                  <a:cubicBezTo>
                    <a:pt x="2129" y="4086"/>
                    <a:pt x="2146" y="4091"/>
                    <a:pt x="2192" y="4114"/>
                  </a:cubicBezTo>
                  <a:cubicBezTo>
                    <a:pt x="2260" y="4160"/>
                    <a:pt x="2351" y="4205"/>
                    <a:pt x="2443" y="4274"/>
                  </a:cubicBezTo>
                  <a:cubicBezTo>
                    <a:pt x="2511" y="4297"/>
                    <a:pt x="2534" y="4319"/>
                    <a:pt x="2625" y="4365"/>
                  </a:cubicBezTo>
                  <a:cubicBezTo>
                    <a:pt x="2694" y="4434"/>
                    <a:pt x="2785" y="4502"/>
                    <a:pt x="2876" y="4571"/>
                  </a:cubicBezTo>
                  <a:cubicBezTo>
                    <a:pt x="3036" y="4707"/>
                    <a:pt x="3219" y="4844"/>
                    <a:pt x="3424" y="5004"/>
                  </a:cubicBezTo>
                  <a:cubicBezTo>
                    <a:pt x="3447" y="4867"/>
                    <a:pt x="3493" y="4639"/>
                    <a:pt x="3515" y="4319"/>
                  </a:cubicBezTo>
                  <a:cubicBezTo>
                    <a:pt x="3538" y="4160"/>
                    <a:pt x="3561" y="3977"/>
                    <a:pt x="3561" y="3794"/>
                  </a:cubicBezTo>
                  <a:cubicBezTo>
                    <a:pt x="3538" y="3543"/>
                    <a:pt x="3538" y="3475"/>
                    <a:pt x="3493" y="3338"/>
                  </a:cubicBezTo>
                  <a:cubicBezTo>
                    <a:pt x="3379" y="2813"/>
                    <a:pt x="3082" y="2174"/>
                    <a:pt x="2625" y="1603"/>
                  </a:cubicBezTo>
                  <a:cubicBezTo>
                    <a:pt x="2192" y="1033"/>
                    <a:pt x="1530" y="553"/>
                    <a:pt x="982" y="302"/>
                  </a:cubicBezTo>
                  <a:cubicBezTo>
                    <a:pt x="512" y="67"/>
                    <a:pt x="143" y="0"/>
                    <a:pt x="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2" name="Google Shape;4992;p56"/>
            <p:cNvSpPr/>
            <p:nvPr/>
          </p:nvSpPr>
          <p:spPr>
            <a:xfrm>
              <a:off x="4182950" y="1842575"/>
              <a:ext cx="52950" cy="18950"/>
            </a:xfrm>
            <a:custGeom>
              <a:avLst/>
              <a:gdLst/>
              <a:ahLst/>
              <a:cxnLst/>
              <a:rect l="l" t="t" r="r" b="b"/>
              <a:pathLst>
                <a:path w="2118" h="758" extrusionOk="0">
                  <a:moveTo>
                    <a:pt x="842" y="0"/>
                  </a:moveTo>
                  <a:cubicBezTo>
                    <a:pt x="344" y="0"/>
                    <a:pt x="1" y="174"/>
                    <a:pt x="44" y="367"/>
                  </a:cubicBezTo>
                  <a:cubicBezTo>
                    <a:pt x="112" y="573"/>
                    <a:pt x="615" y="756"/>
                    <a:pt x="1162" y="756"/>
                  </a:cubicBezTo>
                  <a:cubicBezTo>
                    <a:pt x="1195" y="757"/>
                    <a:pt x="1227" y="757"/>
                    <a:pt x="1258" y="757"/>
                  </a:cubicBezTo>
                  <a:cubicBezTo>
                    <a:pt x="1776" y="757"/>
                    <a:pt x="2117" y="584"/>
                    <a:pt x="2053" y="390"/>
                  </a:cubicBezTo>
                  <a:cubicBezTo>
                    <a:pt x="1984" y="185"/>
                    <a:pt x="1482" y="2"/>
                    <a:pt x="934" y="2"/>
                  </a:cubicBezTo>
                  <a:cubicBezTo>
                    <a:pt x="903" y="1"/>
                    <a:pt x="872" y="0"/>
                    <a:pt x="8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3" name="Google Shape;4993;p56"/>
            <p:cNvSpPr/>
            <p:nvPr/>
          </p:nvSpPr>
          <p:spPr>
            <a:xfrm>
              <a:off x="4144100" y="1878500"/>
              <a:ext cx="135150" cy="171800"/>
            </a:xfrm>
            <a:custGeom>
              <a:avLst/>
              <a:gdLst/>
              <a:ahLst/>
              <a:cxnLst/>
              <a:rect l="l" t="t" r="r" b="b"/>
              <a:pathLst>
                <a:path w="5406" h="6872" extrusionOk="0">
                  <a:moveTo>
                    <a:pt x="1857" y="1"/>
                  </a:moveTo>
                  <a:cubicBezTo>
                    <a:pt x="1727" y="1"/>
                    <a:pt x="1595" y="23"/>
                    <a:pt x="1461" y="72"/>
                  </a:cubicBezTo>
                  <a:cubicBezTo>
                    <a:pt x="0" y="620"/>
                    <a:pt x="46" y="6257"/>
                    <a:pt x="2808" y="6828"/>
                  </a:cubicBezTo>
                  <a:cubicBezTo>
                    <a:pt x="2948" y="6857"/>
                    <a:pt x="3077" y="6871"/>
                    <a:pt x="3196" y="6871"/>
                  </a:cubicBezTo>
                  <a:cubicBezTo>
                    <a:pt x="5406" y="6871"/>
                    <a:pt x="4132" y="2103"/>
                    <a:pt x="4132" y="2103"/>
                  </a:cubicBezTo>
                  <a:cubicBezTo>
                    <a:pt x="4132" y="2103"/>
                    <a:pt x="3118" y="1"/>
                    <a:pt x="185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4" name="Google Shape;4994;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5" name="Google Shape;4995;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6" name="Google Shape;4996;p56"/>
            <p:cNvSpPr/>
            <p:nvPr/>
          </p:nvSpPr>
          <p:spPr>
            <a:xfrm>
              <a:off x="3958625" y="2078825"/>
              <a:ext cx="191200" cy="115325"/>
            </a:xfrm>
            <a:custGeom>
              <a:avLst/>
              <a:gdLst/>
              <a:ahLst/>
              <a:cxnLst/>
              <a:rect l="l" t="t" r="r" b="b"/>
              <a:pathLst>
                <a:path w="7648" h="4613" extrusionOk="0">
                  <a:moveTo>
                    <a:pt x="7619" y="0"/>
                  </a:moveTo>
                  <a:cubicBezTo>
                    <a:pt x="7520" y="0"/>
                    <a:pt x="6454" y="799"/>
                    <a:pt x="5365" y="1554"/>
                  </a:cubicBezTo>
                  <a:cubicBezTo>
                    <a:pt x="4817" y="1965"/>
                    <a:pt x="4247" y="2330"/>
                    <a:pt x="3813" y="2604"/>
                  </a:cubicBezTo>
                  <a:cubicBezTo>
                    <a:pt x="3607" y="2741"/>
                    <a:pt x="3425" y="2832"/>
                    <a:pt x="3288" y="2924"/>
                  </a:cubicBezTo>
                  <a:cubicBezTo>
                    <a:pt x="3174" y="2992"/>
                    <a:pt x="3105" y="3038"/>
                    <a:pt x="3105" y="3038"/>
                  </a:cubicBezTo>
                  <a:cubicBezTo>
                    <a:pt x="3105" y="3038"/>
                    <a:pt x="2809" y="3220"/>
                    <a:pt x="2375" y="3449"/>
                  </a:cubicBezTo>
                  <a:cubicBezTo>
                    <a:pt x="1918" y="3700"/>
                    <a:pt x="1302" y="3974"/>
                    <a:pt x="686" y="4179"/>
                  </a:cubicBezTo>
                  <a:cubicBezTo>
                    <a:pt x="458" y="4270"/>
                    <a:pt x="229" y="4316"/>
                    <a:pt x="1" y="4384"/>
                  </a:cubicBezTo>
                  <a:cubicBezTo>
                    <a:pt x="92" y="4453"/>
                    <a:pt x="184" y="4521"/>
                    <a:pt x="275" y="4613"/>
                  </a:cubicBezTo>
                  <a:cubicBezTo>
                    <a:pt x="435" y="4567"/>
                    <a:pt x="617" y="4544"/>
                    <a:pt x="777" y="4499"/>
                  </a:cubicBezTo>
                  <a:cubicBezTo>
                    <a:pt x="1439" y="4316"/>
                    <a:pt x="2078" y="4065"/>
                    <a:pt x="2557" y="3814"/>
                  </a:cubicBezTo>
                  <a:cubicBezTo>
                    <a:pt x="3014" y="3608"/>
                    <a:pt x="3333" y="3426"/>
                    <a:pt x="3333" y="3426"/>
                  </a:cubicBezTo>
                  <a:cubicBezTo>
                    <a:pt x="3333" y="3426"/>
                    <a:pt x="3402" y="3380"/>
                    <a:pt x="3539" y="3289"/>
                  </a:cubicBezTo>
                  <a:cubicBezTo>
                    <a:pt x="3653" y="3220"/>
                    <a:pt x="3836" y="3106"/>
                    <a:pt x="4041" y="2946"/>
                  </a:cubicBezTo>
                  <a:cubicBezTo>
                    <a:pt x="4475" y="2672"/>
                    <a:pt x="5023" y="2239"/>
                    <a:pt x="5570" y="1828"/>
                  </a:cubicBezTo>
                  <a:cubicBezTo>
                    <a:pt x="6620" y="961"/>
                    <a:pt x="7647" y="48"/>
                    <a:pt x="7625" y="2"/>
                  </a:cubicBezTo>
                  <a:cubicBezTo>
                    <a:pt x="7623" y="1"/>
                    <a:pt x="7621" y="0"/>
                    <a:pt x="76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7" name="Google Shape;4997;p56"/>
            <p:cNvSpPr/>
            <p:nvPr/>
          </p:nvSpPr>
          <p:spPr>
            <a:xfrm>
              <a:off x="4201150" y="2212350"/>
              <a:ext cx="97600" cy="159275"/>
            </a:xfrm>
            <a:custGeom>
              <a:avLst/>
              <a:gdLst/>
              <a:ahLst/>
              <a:cxnLst/>
              <a:rect l="l" t="t" r="r" b="b"/>
              <a:pathLst>
                <a:path w="3904" h="6371" extrusionOk="0">
                  <a:moveTo>
                    <a:pt x="3878" y="1"/>
                  </a:moveTo>
                  <a:cubicBezTo>
                    <a:pt x="3842" y="1"/>
                    <a:pt x="3642" y="269"/>
                    <a:pt x="3379" y="664"/>
                  </a:cubicBezTo>
                  <a:cubicBezTo>
                    <a:pt x="3105" y="1075"/>
                    <a:pt x="2785" y="1645"/>
                    <a:pt x="2466" y="2216"/>
                  </a:cubicBezTo>
                  <a:cubicBezTo>
                    <a:pt x="2124" y="2810"/>
                    <a:pt x="1804" y="3380"/>
                    <a:pt x="1553" y="3791"/>
                  </a:cubicBezTo>
                  <a:cubicBezTo>
                    <a:pt x="1302" y="4202"/>
                    <a:pt x="1119" y="4499"/>
                    <a:pt x="1119" y="4499"/>
                  </a:cubicBezTo>
                  <a:cubicBezTo>
                    <a:pt x="1119" y="4499"/>
                    <a:pt x="959" y="4773"/>
                    <a:pt x="708" y="5183"/>
                  </a:cubicBezTo>
                  <a:cubicBezTo>
                    <a:pt x="526" y="5480"/>
                    <a:pt x="275" y="5845"/>
                    <a:pt x="1" y="6188"/>
                  </a:cubicBezTo>
                  <a:cubicBezTo>
                    <a:pt x="115" y="6256"/>
                    <a:pt x="206" y="6302"/>
                    <a:pt x="320" y="6370"/>
                  </a:cubicBezTo>
                  <a:cubicBezTo>
                    <a:pt x="594" y="6028"/>
                    <a:pt x="845" y="5686"/>
                    <a:pt x="1051" y="5412"/>
                  </a:cubicBezTo>
                  <a:cubicBezTo>
                    <a:pt x="1325" y="5001"/>
                    <a:pt x="1507" y="4727"/>
                    <a:pt x="1507" y="4727"/>
                  </a:cubicBezTo>
                  <a:cubicBezTo>
                    <a:pt x="1507" y="4727"/>
                    <a:pt x="1667" y="4430"/>
                    <a:pt x="1918" y="3996"/>
                  </a:cubicBezTo>
                  <a:cubicBezTo>
                    <a:pt x="2146" y="3563"/>
                    <a:pt x="2443" y="2969"/>
                    <a:pt x="2740" y="2376"/>
                  </a:cubicBezTo>
                  <a:cubicBezTo>
                    <a:pt x="3037" y="1782"/>
                    <a:pt x="3310" y="1189"/>
                    <a:pt x="3539" y="755"/>
                  </a:cubicBezTo>
                  <a:cubicBezTo>
                    <a:pt x="3767" y="322"/>
                    <a:pt x="3904" y="25"/>
                    <a:pt x="3881" y="2"/>
                  </a:cubicBezTo>
                  <a:cubicBezTo>
                    <a:pt x="3880" y="1"/>
                    <a:pt x="3879" y="1"/>
                    <a:pt x="38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8" name="Google Shape;4998;p56"/>
            <p:cNvSpPr/>
            <p:nvPr/>
          </p:nvSpPr>
          <p:spPr>
            <a:xfrm>
              <a:off x="4163500" y="1810075"/>
              <a:ext cx="120425" cy="262000"/>
            </a:xfrm>
            <a:custGeom>
              <a:avLst/>
              <a:gdLst/>
              <a:ahLst/>
              <a:cxnLst/>
              <a:rect l="l" t="t" r="r" b="b"/>
              <a:pathLst>
                <a:path w="4817" h="10480" extrusionOk="0">
                  <a:moveTo>
                    <a:pt x="4747" y="1"/>
                  </a:moveTo>
                  <a:cubicBezTo>
                    <a:pt x="4693" y="1"/>
                    <a:pt x="4150" y="1336"/>
                    <a:pt x="3675" y="2672"/>
                  </a:cubicBezTo>
                  <a:cubicBezTo>
                    <a:pt x="3173" y="4041"/>
                    <a:pt x="2648" y="5365"/>
                    <a:pt x="2648" y="5365"/>
                  </a:cubicBezTo>
                  <a:cubicBezTo>
                    <a:pt x="2648" y="5365"/>
                    <a:pt x="2511" y="5708"/>
                    <a:pt x="2306" y="6210"/>
                  </a:cubicBezTo>
                  <a:cubicBezTo>
                    <a:pt x="2260" y="6324"/>
                    <a:pt x="2214" y="6461"/>
                    <a:pt x="2146" y="6598"/>
                  </a:cubicBezTo>
                  <a:cubicBezTo>
                    <a:pt x="2077" y="6735"/>
                    <a:pt x="2009" y="6894"/>
                    <a:pt x="1940" y="7054"/>
                  </a:cubicBezTo>
                  <a:cubicBezTo>
                    <a:pt x="1803" y="7351"/>
                    <a:pt x="1667" y="7671"/>
                    <a:pt x="1507" y="7990"/>
                  </a:cubicBezTo>
                  <a:cubicBezTo>
                    <a:pt x="845" y="9268"/>
                    <a:pt x="0" y="10432"/>
                    <a:pt x="46" y="10478"/>
                  </a:cubicBezTo>
                  <a:cubicBezTo>
                    <a:pt x="48" y="10479"/>
                    <a:pt x="50" y="10479"/>
                    <a:pt x="52" y="10479"/>
                  </a:cubicBezTo>
                  <a:cubicBezTo>
                    <a:pt x="109" y="10479"/>
                    <a:pt x="333" y="10210"/>
                    <a:pt x="662" y="9793"/>
                  </a:cubicBezTo>
                  <a:cubicBezTo>
                    <a:pt x="1005" y="9382"/>
                    <a:pt x="1393" y="8766"/>
                    <a:pt x="1781" y="8150"/>
                  </a:cubicBezTo>
                  <a:cubicBezTo>
                    <a:pt x="1963" y="7830"/>
                    <a:pt x="2123" y="7511"/>
                    <a:pt x="2283" y="7214"/>
                  </a:cubicBezTo>
                  <a:cubicBezTo>
                    <a:pt x="2374" y="7054"/>
                    <a:pt x="2443" y="6917"/>
                    <a:pt x="2511" y="6780"/>
                  </a:cubicBezTo>
                  <a:cubicBezTo>
                    <a:pt x="2580" y="6621"/>
                    <a:pt x="2648" y="6484"/>
                    <a:pt x="2694" y="6369"/>
                  </a:cubicBezTo>
                  <a:cubicBezTo>
                    <a:pt x="2922" y="5867"/>
                    <a:pt x="3059" y="5525"/>
                    <a:pt x="3059" y="5525"/>
                  </a:cubicBezTo>
                  <a:cubicBezTo>
                    <a:pt x="3059" y="5525"/>
                    <a:pt x="3561" y="4155"/>
                    <a:pt x="3972" y="2786"/>
                  </a:cubicBezTo>
                  <a:cubicBezTo>
                    <a:pt x="4383" y="1394"/>
                    <a:pt x="4816" y="24"/>
                    <a:pt x="4748" y="1"/>
                  </a:cubicBezTo>
                  <a:cubicBezTo>
                    <a:pt x="4748" y="1"/>
                    <a:pt x="4747" y="1"/>
                    <a:pt x="474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9" name="Google Shape;4999;p56"/>
            <p:cNvSpPr/>
            <p:nvPr/>
          </p:nvSpPr>
          <p:spPr>
            <a:xfrm>
              <a:off x="3916975" y="1714800"/>
              <a:ext cx="788650" cy="752650"/>
            </a:xfrm>
            <a:custGeom>
              <a:avLst/>
              <a:gdLst/>
              <a:ahLst/>
              <a:cxnLst/>
              <a:rect l="l" t="t" r="r" b="b"/>
              <a:pathLst>
                <a:path w="31546" h="30106" extrusionOk="0">
                  <a:moveTo>
                    <a:pt x="14221" y="0"/>
                  </a:moveTo>
                  <a:cubicBezTo>
                    <a:pt x="14221" y="0"/>
                    <a:pt x="13513" y="3767"/>
                    <a:pt x="11664" y="7784"/>
                  </a:cubicBezTo>
                  <a:cubicBezTo>
                    <a:pt x="12053" y="8811"/>
                    <a:pt x="12509" y="10523"/>
                    <a:pt x="12235" y="11892"/>
                  </a:cubicBezTo>
                  <a:cubicBezTo>
                    <a:pt x="11824" y="13947"/>
                    <a:pt x="8264" y="18763"/>
                    <a:pt x="5661" y="18763"/>
                  </a:cubicBezTo>
                  <a:cubicBezTo>
                    <a:pt x="4223" y="18763"/>
                    <a:pt x="3858" y="17599"/>
                    <a:pt x="3835" y="16572"/>
                  </a:cubicBezTo>
                  <a:cubicBezTo>
                    <a:pt x="2713" y="17034"/>
                    <a:pt x="1485" y="17326"/>
                    <a:pt x="151" y="17326"/>
                  </a:cubicBezTo>
                  <a:cubicBezTo>
                    <a:pt x="101" y="17326"/>
                    <a:pt x="51" y="17326"/>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0" name="Google Shape;5000;p56"/>
            <p:cNvSpPr/>
            <p:nvPr/>
          </p:nvSpPr>
          <p:spPr>
            <a:xfrm>
              <a:off x="4614875" y="2396125"/>
              <a:ext cx="190025" cy="191450"/>
            </a:xfrm>
            <a:custGeom>
              <a:avLst/>
              <a:gdLst/>
              <a:ahLst/>
              <a:cxnLst/>
              <a:rect l="l" t="t" r="r" b="b"/>
              <a:pathLst>
                <a:path w="7601" h="7658" extrusionOk="0">
                  <a:moveTo>
                    <a:pt x="7373" y="1"/>
                  </a:moveTo>
                  <a:lnTo>
                    <a:pt x="0" y="2260"/>
                  </a:lnTo>
                  <a:lnTo>
                    <a:pt x="594" y="6734"/>
                  </a:lnTo>
                  <a:cubicBezTo>
                    <a:pt x="594" y="6734"/>
                    <a:pt x="1944" y="7657"/>
                    <a:pt x="3771" y="7657"/>
                  </a:cubicBezTo>
                  <a:cubicBezTo>
                    <a:pt x="4930" y="7657"/>
                    <a:pt x="6281" y="7286"/>
                    <a:pt x="7601" y="6072"/>
                  </a:cubicBezTo>
                  <a:lnTo>
                    <a:pt x="7373" y="1"/>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1" name="Google Shape;5001;p56"/>
            <p:cNvSpPr/>
            <p:nvPr/>
          </p:nvSpPr>
          <p:spPr>
            <a:xfrm>
              <a:off x="4614875" y="2396125"/>
              <a:ext cx="190025" cy="180350"/>
            </a:xfrm>
            <a:custGeom>
              <a:avLst/>
              <a:gdLst/>
              <a:ahLst/>
              <a:cxnLst/>
              <a:rect l="l" t="t" r="r" b="b"/>
              <a:pathLst>
                <a:path w="7601" h="7214" extrusionOk="0">
                  <a:moveTo>
                    <a:pt x="7373" y="1"/>
                  </a:moveTo>
                  <a:lnTo>
                    <a:pt x="0" y="2260"/>
                  </a:lnTo>
                  <a:lnTo>
                    <a:pt x="206" y="3813"/>
                  </a:lnTo>
                  <a:cubicBezTo>
                    <a:pt x="845" y="3767"/>
                    <a:pt x="1484" y="3698"/>
                    <a:pt x="2123" y="3630"/>
                  </a:cubicBezTo>
                  <a:cubicBezTo>
                    <a:pt x="2945" y="3562"/>
                    <a:pt x="3766" y="3425"/>
                    <a:pt x="4588" y="3402"/>
                  </a:cubicBezTo>
                  <a:cubicBezTo>
                    <a:pt x="4608" y="3401"/>
                    <a:pt x="4628" y="3401"/>
                    <a:pt x="4647" y="3401"/>
                  </a:cubicBezTo>
                  <a:cubicBezTo>
                    <a:pt x="6455" y="3401"/>
                    <a:pt x="6250" y="5475"/>
                    <a:pt x="5866" y="7214"/>
                  </a:cubicBezTo>
                  <a:cubicBezTo>
                    <a:pt x="6437" y="6962"/>
                    <a:pt x="7007" y="6597"/>
                    <a:pt x="7601" y="6072"/>
                  </a:cubicBezTo>
                  <a:lnTo>
                    <a:pt x="7373"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2" name="Google Shape;5002;p56"/>
            <p:cNvSpPr/>
            <p:nvPr/>
          </p:nvSpPr>
          <p:spPr>
            <a:xfrm>
              <a:off x="4097300" y="1482450"/>
              <a:ext cx="1221750" cy="969375"/>
            </a:xfrm>
            <a:custGeom>
              <a:avLst/>
              <a:gdLst/>
              <a:ahLst/>
              <a:cxnLst/>
              <a:rect l="l" t="t" r="r" b="b"/>
              <a:pathLst>
                <a:path w="48870" h="38775" extrusionOk="0">
                  <a:moveTo>
                    <a:pt x="24619" y="1"/>
                  </a:moveTo>
                  <a:cubicBezTo>
                    <a:pt x="22259" y="1"/>
                    <a:pt x="19559" y="365"/>
                    <a:pt x="16572" y="1351"/>
                  </a:cubicBezTo>
                  <a:cubicBezTo>
                    <a:pt x="6871" y="4547"/>
                    <a:pt x="7350" y="13357"/>
                    <a:pt x="6620" y="19474"/>
                  </a:cubicBezTo>
                  <a:cubicBezTo>
                    <a:pt x="1" y="30248"/>
                    <a:pt x="7989" y="37233"/>
                    <a:pt x="16412" y="38534"/>
                  </a:cubicBezTo>
                  <a:cubicBezTo>
                    <a:pt x="17484" y="38698"/>
                    <a:pt x="18555" y="38774"/>
                    <a:pt x="19613" y="38774"/>
                  </a:cubicBezTo>
                  <a:cubicBezTo>
                    <a:pt x="27381" y="38774"/>
                    <a:pt x="34453" y="34645"/>
                    <a:pt x="36361" y="30727"/>
                  </a:cubicBezTo>
                  <a:cubicBezTo>
                    <a:pt x="36361" y="30727"/>
                    <a:pt x="37060" y="33208"/>
                    <a:pt x="39738" y="33208"/>
                  </a:cubicBezTo>
                  <a:cubicBezTo>
                    <a:pt x="40380" y="33208"/>
                    <a:pt x="41135" y="33066"/>
                    <a:pt x="42022" y="32713"/>
                  </a:cubicBezTo>
                  <a:cubicBezTo>
                    <a:pt x="45606" y="31298"/>
                    <a:pt x="48870" y="25569"/>
                    <a:pt x="46359" y="23058"/>
                  </a:cubicBezTo>
                  <a:cubicBezTo>
                    <a:pt x="45284" y="21983"/>
                    <a:pt x="44206" y="21633"/>
                    <a:pt x="43258" y="21633"/>
                  </a:cubicBezTo>
                  <a:cubicBezTo>
                    <a:pt x="41489" y="21633"/>
                    <a:pt x="40173" y="22853"/>
                    <a:pt x="40173" y="22853"/>
                  </a:cubicBezTo>
                  <a:cubicBezTo>
                    <a:pt x="40173" y="22853"/>
                    <a:pt x="46815" y="10664"/>
                    <a:pt x="35288" y="2949"/>
                  </a:cubicBezTo>
                  <a:cubicBezTo>
                    <a:pt x="35288" y="2949"/>
                    <a:pt x="31328" y="1"/>
                    <a:pt x="24619"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3" name="Google Shape;5003;p56"/>
            <p:cNvSpPr/>
            <p:nvPr/>
          </p:nvSpPr>
          <p:spPr>
            <a:xfrm>
              <a:off x="4097300" y="1610375"/>
              <a:ext cx="894775" cy="841500"/>
            </a:xfrm>
            <a:custGeom>
              <a:avLst/>
              <a:gdLst/>
              <a:ahLst/>
              <a:cxnLst/>
              <a:rect l="l" t="t" r="r" b="b"/>
              <a:pathLst>
                <a:path w="35791" h="33660" extrusionOk="0">
                  <a:moveTo>
                    <a:pt x="10614" y="0"/>
                  </a:moveTo>
                  <a:lnTo>
                    <a:pt x="10614" y="0"/>
                  </a:lnTo>
                  <a:cubicBezTo>
                    <a:pt x="7054" y="4109"/>
                    <a:pt x="7145" y="9929"/>
                    <a:pt x="6620" y="14357"/>
                  </a:cubicBezTo>
                  <a:cubicBezTo>
                    <a:pt x="1" y="25131"/>
                    <a:pt x="7989" y="32116"/>
                    <a:pt x="16412" y="33417"/>
                  </a:cubicBezTo>
                  <a:cubicBezTo>
                    <a:pt x="17487" y="33582"/>
                    <a:pt x="18560" y="33659"/>
                    <a:pt x="19619" y="33659"/>
                  </a:cubicBezTo>
                  <a:cubicBezTo>
                    <a:pt x="26751" y="33659"/>
                    <a:pt x="33287" y="30166"/>
                    <a:pt x="35791" y="26569"/>
                  </a:cubicBezTo>
                  <a:lnTo>
                    <a:pt x="35791" y="26569"/>
                  </a:lnTo>
                  <a:cubicBezTo>
                    <a:pt x="32920" y="29852"/>
                    <a:pt x="26850" y="32813"/>
                    <a:pt x="20277" y="32813"/>
                  </a:cubicBezTo>
                  <a:cubicBezTo>
                    <a:pt x="19219" y="32813"/>
                    <a:pt x="18147" y="32737"/>
                    <a:pt x="17074" y="32572"/>
                  </a:cubicBezTo>
                  <a:cubicBezTo>
                    <a:pt x="8651" y="31271"/>
                    <a:pt x="662" y="24286"/>
                    <a:pt x="7282" y="13513"/>
                  </a:cubicBezTo>
                  <a:cubicBezTo>
                    <a:pt x="7761" y="9382"/>
                    <a:pt x="7716" y="4040"/>
                    <a:pt x="1061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4" name="Google Shape;5004;p56"/>
            <p:cNvSpPr/>
            <p:nvPr/>
          </p:nvSpPr>
          <p:spPr>
            <a:xfrm>
              <a:off x="5008025" y="2223225"/>
              <a:ext cx="231125" cy="89450"/>
            </a:xfrm>
            <a:custGeom>
              <a:avLst/>
              <a:gdLst/>
              <a:ahLst/>
              <a:cxnLst/>
              <a:rect l="l" t="t" r="r" b="b"/>
              <a:pathLst>
                <a:path w="9245" h="3578" extrusionOk="0">
                  <a:moveTo>
                    <a:pt x="9245" y="1"/>
                  </a:moveTo>
                  <a:cubicBezTo>
                    <a:pt x="8378" y="1005"/>
                    <a:pt x="7328" y="1827"/>
                    <a:pt x="6255" y="2260"/>
                  </a:cubicBezTo>
                  <a:cubicBezTo>
                    <a:pt x="5373" y="2607"/>
                    <a:pt x="4621" y="2747"/>
                    <a:pt x="3982" y="2747"/>
                  </a:cubicBezTo>
                  <a:cubicBezTo>
                    <a:pt x="1294" y="2747"/>
                    <a:pt x="594" y="275"/>
                    <a:pt x="594" y="275"/>
                  </a:cubicBezTo>
                  <a:cubicBezTo>
                    <a:pt x="434" y="594"/>
                    <a:pt x="229" y="937"/>
                    <a:pt x="1" y="1279"/>
                  </a:cubicBezTo>
                  <a:cubicBezTo>
                    <a:pt x="214" y="1812"/>
                    <a:pt x="1050" y="3578"/>
                    <a:pt x="3308" y="3578"/>
                  </a:cubicBezTo>
                  <a:cubicBezTo>
                    <a:pt x="3949" y="3578"/>
                    <a:pt x="4704" y="3435"/>
                    <a:pt x="5593" y="3082"/>
                  </a:cubicBezTo>
                  <a:cubicBezTo>
                    <a:pt x="6962" y="2557"/>
                    <a:pt x="8286" y="1393"/>
                    <a:pt x="9245"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5" name="Google Shape;5005;p56"/>
            <p:cNvSpPr/>
            <p:nvPr/>
          </p:nvSpPr>
          <p:spPr>
            <a:xfrm>
              <a:off x="4437400" y="2367700"/>
              <a:ext cx="38825" cy="22275"/>
            </a:xfrm>
            <a:custGeom>
              <a:avLst/>
              <a:gdLst/>
              <a:ahLst/>
              <a:cxnLst/>
              <a:rect l="l" t="t" r="r" b="b"/>
              <a:pathLst>
                <a:path w="1553" h="891" extrusionOk="0">
                  <a:moveTo>
                    <a:pt x="451" y="1"/>
                  </a:moveTo>
                  <a:cubicBezTo>
                    <a:pt x="212" y="1"/>
                    <a:pt x="39" y="93"/>
                    <a:pt x="23" y="248"/>
                  </a:cubicBezTo>
                  <a:cubicBezTo>
                    <a:pt x="0" y="453"/>
                    <a:pt x="320" y="727"/>
                    <a:pt x="731" y="841"/>
                  </a:cubicBezTo>
                  <a:cubicBezTo>
                    <a:pt x="860" y="875"/>
                    <a:pt x="981" y="891"/>
                    <a:pt x="1088" y="891"/>
                  </a:cubicBezTo>
                  <a:cubicBezTo>
                    <a:pt x="1340" y="891"/>
                    <a:pt x="1514" y="803"/>
                    <a:pt x="1530" y="658"/>
                  </a:cubicBezTo>
                  <a:cubicBezTo>
                    <a:pt x="1553" y="430"/>
                    <a:pt x="1233" y="179"/>
                    <a:pt x="822" y="65"/>
                  </a:cubicBezTo>
                  <a:cubicBezTo>
                    <a:pt x="690" y="21"/>
                    <a:pt x="563" y="1"/>
                    <a:pt x="4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6" name="Google Shape;5006;p56"/>
            <p:cNvSpPr/>
            <p:nvPr/>
          </p:nvSpPr>
          <p:spPr>
            <a:xfrm>
              <a:off x="5071375" y="2080425"/>
              <a:ext cx="158650" cy="192800"/>
            </a:xfrm>
            <a:custGeom>
              <a:avLst/>
              <a:gdLst/>
              <a:ahLst/>
              <a:cxnLst/>
              <a:rect l="l" t="t" r="r" b="b"/>
              <a:pathLst>
                <a:path w="6346" h="7712" extrusionOk="0">
                  <a:moveTo>
                    <a:pt x="5042" y="1"/>
                  </a:moveTo>
                  <a:cubicBezTo>
                    <a:pt x="5006" y="1"/>
                    <a:pt x="4969" y="3"/>
                    <a:pt x="4931" y="6"/>
                  </a:cubicBezTo>
                  <a:cubicBezTo>
                    <a:pt x="3584" y="143"/>
                    <a:pt x="799" y="3111"/>
                    <a:pt x="799" y="3111"/>
                  </a:cubicBezTo>
                  <a:cubicBezTo>
                    <a:pt x="799" y="3111"/>
                    <a:pt x="860" y="3105"/>
                    <a:pt x="955" y="3105"/>
                  </a:cubicBezTo>
                  <a:cubicBezTo>
                    <a:pt x="1364" y="3105"/>
                    <a:pt x="2415" y="3210"/>
                    <a:pt x="2100" y="4320"/>
                  </a:cubicBezTo>
                  <a:cubicBezTo>
                    <a:pt x="1712" y="5667"/>
                    <a:pt x="0" y="6352"/>
                    <a:pt x="0" y="6352"/>
                  </a:cubicBezTo>
                  <a:cubicBezTo>
                    <a:pt x="0" y="6352"/>
                    <a:pt x="269" y="7712"/>
                    <a:pt x="1402" y="7712"/>
                  </a:cubicBezTo>
                  <a:cubicBezTo>
                    <a:pt x="1505" y="7712"/>
                    <a:pt x="1616" y="7701"/>
                    <a:pt x="1735" y="7676"/>
                  </a:cubicBezTo>
                  <a:cubicBezTo>
                    <a:pt x="3127" y="7402"/>
                    <a:pt x="6346" y="4503"/>
                    <a:pt x="6254" y="2220"/>
                  </a:cubicBezTo>
                  <a:cubicBezTo>
                    <a:pt x="6254" y="2220"/>
                    <a:pt x="6276" y="1"/>
                    <a:pt x="5042" y="1"/>
                  </a:cubicBezTo>
                  <a:close/>
                </a:path>
              </a:pathLst>
            </a:custGeom>
            <a:solidFill>
              <a:srgbClr val="FFBE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7" name="Google Shape;5007;p56"/>
            <p:cNvSpPr/>
            <p:nvPr/>
          </p:nvSpPr>
          <p:spPr>
            <a:xfrm>
              <a:off x="5058825" y="2080575"/>
              <a:ext cx="165500" cy="194025"/>
            </a:xfrm>
            <a:custGeom>
              <a:avLst/>
              <a:gdLst/>
              <a:ahLst/>
              <a:cxnLst/>
              <a:rect l="l" t="t" r="r" b="b"/>
              <a:pathLst>
                <a:path w="6620" h="7761" extrusionOk="0">
                  <a:moveTo>
                    <a:pt x="1895" y="2854"/>
                  </a:moveTo>
                  <a:cubicBezTo>
                    <a:pt x="1891" y="2854"/>
                    <a:pt x="1891" y="2854"/>
                    <a:pt x="1893" y="2855"/>
                  </a:cubicBezTo>
                  <a:lnTo>
                    <a:pt x="1893" y="2855"/>
                  </a:lnTo>
                  <a:cubicBezTo>
                    <a:pt x="1894" y="2855"/>
                    <a:pt x="1894" y="2854"/>
                    <a:pt x="1895" y="2854"/>
                  </a:cubicBezTo>
                  <a:close/>
                  <a:moveTo>
                    <a:pt x="5433" y="0"/>
                  </a:moveTo>
                  <a:cubicBezTo>
                    <a:pt x="4999" y="0"/>
                    <a:pt x="4588" y="137"/>
                    <a:pt x="4177" y="297"/>
                  </a:cubicBezTo>
                  <a:cubicBezTo>
                    <a:pt x="3378" y="662"/>
                    <a:pt x="2602" y="1210"/>
                    <a:pt x="1940" y="1758"/>
                  </a:cubicBezTo>
                  <a:cubicBezTo>
                    <a:pt x="1781" y="1918"/>
                    <a:pt x="1621" y="2055"/>
                    <a:pt x="1484" y="2192"/>
                  </a:cubicBezTo>
                  <a:cubicBezTo>
                    <a:pt x="1393" y="2283"/>
                    <a:pt x="1347" y="2306"/>
                    <a:pt x="1233" y="2443"/>
                  </a:cubicBezTo>
                  <a:cubicBezTo>
                    <a:pt x="1096" y="2557"/>
                    <a:pt x="1005" y="2694"/>
                    <a:pt x="890" y="2831"/>
                  </a:cubicBezTo>
                  <a:cubicBezTo>
                    <a:pt x="685" y="3082"/>
                    <a:pt x="525" y="3333"/>
                    <a:pt x="388" y="3561"/>
                  </a:cubicBezTo>
                  <a:cubicBezTo>
                    <a:pt x="206" y="3835"/>
                    <a:pt x="160" y="3949"/>
                    <a:pt x="69" y="4109"/>
                  </a:cubicBezTo>
                  <a:cubicBezTo>
                    <a:pt x="388" y="3995"/>
                    <a:pt x="685" y="3881"/>
                    <a:pt x="982" y="3789"/>
                  </a:cubicBezTo>
                  <a:cubicBezTo>
                    <a:pt x="1119" y="3744"/>
                    <a:pt x="1278" y="3698"/>
                    <a:pt x="1438" y="3630"/>
                  </a:cubicBezTo>
                  <a:cubicBezTo>
                    <a:pt x="1495" y="3618"/>
                    <a:pt x="1541" y="3618"/>
                    <a:pt x="1587" y="3618"/>
                  </a:cubicBezTo>
                  <a:cubicBezTo>
                    <a:pt x="1632" y="3618"/>
                    <a:pt x="1678" y="3618"/>
                    <a:pt x="1735" y="3607"/>
                  </a:cubicBezTo>
                  <a:lnTo>
                    <a:pt x="1872" y="3607"/>
                  </a:lnTo>
                  <a:cubicBezTo>
                    <a:pt x="1895" y="3607"/>
                    <a:pt x="1895" y="3607"/>
                    <a:pt x="1918" y="3630"/>
                  </a:cubicBezTo>
                  <a:cubicBezTo>
                    <a:pt x="1940" y="3652"/>
                    <a:pt x="1986" y="3652"/>
                    <a:pt x="1986" y="3652"/>
                  </a:cubicBezTo>
                  <a:cubicBezTo>
                    <a:pt x="2077" y="3721"/>
                    <a:pt x="2100" y="3789"/>
                    <a:pt x="2100" y="3789"/>
                  </a:cubicBezTo>
                  <a:cubicBezTo>
                    <a:pt x="2100" y="3789"/>
                    <a:pt x="2100" y="3812"/>
                    <a:pt x="2123" y="3835"/>
                  </a:cubicBezTo>
                  <a:cubicBezTo>
                    <a:pt x="2123" y="3881"/>
                    <a:pt x="2146" y="3949"/>
                    <a:pt x="2169" y="4018"/>
                  </a:cubicBezTo>
                  <a:cubicBezTo>
                    <a:pt x="2191" y="4200"/>
                    <a:pt x="2146" y="4474"/>
                    <a:pt x="1986" y="4794"/>
                  </a:cubicBezTo>
                  <a:cubicBezTo>
                    <a:pt x="1849" y="5113"/>
                    <a:pt x="1552" y="5456"/>
                    <a:pt x="1141" y="5707"/>
                  </a:cubicBezTo>
                  <a:cubicBezTo>
                    <a:pt x="1050" y="5775"/>
                    <a:pt x="936" y="5821"/>
                    <a:pt x="822" y="5889"/>
                  </a:cubicBezTo>
                  <a:cubicBezTo>
                    <a:pt x="753" y="5912"/>
                    <a:pt x="708" y="5935"/>
                    <a:pt x="639" y="5958"/>
                  </a:cubicBezTo>
                  <a:lnTo>
                    <a:pt x="297" y="6072"/>
                  </a:lnTo>
                  <a:lnTo>
                    <a:pt x="114" y="6118"/>
                  </a:lnTo>
                  <a:lnTo>
                    <a:pt x="23" y="6163"/>
                  </a:lnTo>
                  <a:cubicBezTo>
                    <a:pt x="0" y="6186"/>
                    <a:pt x="23" y="6209"/>
                    <a:pt x="23" y="6232"/>
                  </a:cubicBezTo>
                  <a:lnTo>
                    <a:pt x="114" y="6597"/>
                  </a:lnTo>
                  <a:cubicBezTo>
                    <a:pt x="160" y="6848"/>
                    <a:pt x="251" y="6962"/>
                    <a:pt x="343" y="7122"/>
                  </a:cubicBezTo>
                  <a:cubicBezTo>
                    <a:pt x="525" y="7396"/>
                    <a:pt x="868" y="7670"/>
                    <a:pt x="1233" y="7738"/>
                  </a:cubicBezTo>
                  <a:cubicBezTo>
                    <a:pt x="1354" y="7753"/>
                    <a:pt x="1474" y="7761"/>
                    <a:pt x="1590" y="7761"/>
                  </a:cubicBezTo>
                  <a:cubicBezTo>
                    <a:pt x="1821" y="7761"/>
                    <a:pt x="2039" y="7731"/>
                    <a:pt x="2237" y="7670"/>
                  </a:cubicBezTo>
                  <a:cubicBezTo>
                    <a:pt x="2831" y="7533"/>
                    <a:pt x="3287" y="7282"/>
                    <a:pt x="3675" y="7031"/>
                  </a:cubicBezTo>
                  <a:cubicBezTo>
                    <a:pt x="4428" y="6551"/>
                    <a:pt x="4771" y="6049"/>
                    <a:pt x="4725" y="6026"/>
                  </a:cubicBezTo>
                  <a:cubicBezTo>
                    <a:pt x="4722" y="6024"/>
                    <a:pt x="4717" y="6023"/>
                    <a:pt x="4712" y="6023"/>
                  </a:cubicBezTo>
                  <a:cubicBezTo>
                    <a:pt x="4616" y="6023"/>
                    <a:pt x="4229" y="6411"/>
                    <a:pt x="3492" y="6780"/>
                  </a:cubicBezTo>
                  <a:cubicBezTo>
                    <a:pt x="3104" y="6962"/>
                    <a:pt x="2625" y="7168"/>
                    <a:pt x="2100" y="7259"/>
                  </a:cubicBezTo>
                  <a:cubicBezTo>
                    <a:pt x="1975" y="7282"/>
                    <a:pt x="1849" y="7293"/>
                    <a:pt x="1726" y="7293"/>
                  </a:cubicBezTo>
                  <a:cubicBezTo>
                    <a:pt x="1604" y="7293"/>
                    <a:pt x="1484" y="7282"/>
                    <a:pt x="1370" y="7259"/>
                  </a:cubicBezTo>
                  <a:cubicBezTo>
                    <a:pt x="1119" y="7190"/>
                    <a:pt x="982" y="7053"/>
                    <a:pt x="868" y="6871"/>
                  </a:cubicBezTo>
                  <a:cubicBezTo>
                    <a:pt x="822" y="6757"/>
                    <a:pt x="753" y="6643"/>
                    <a:pt x="776" y="6620"/>
                  </a:cubicBezTo>
                  <a:cubicBezTo>
                    <a:pt x="776" y="6574"/>
                    <a:pt x="753" y="6551"/>
                    <a:pt x="822" y="6551"/>
                  </a:cubicBezTo>
                  <a:cubicBezTo>
                    <a:pt x="845" y="6551"/>
                    <a:pt x="845" y="6551"/>
                    <a:pt x="890" y="6528"/>
                  </a:cubicBezTo>
                  <a:cubicBezTo>
                    <a:pt x="959" y="6506"/>
                    <a:pt x="1050" y="6483"/>
                    <a:pt x="1119" y="6460"/>
                  </a:cubicBezTo>
                  <a:cubicBezTo>
                    <a:pt x="1256" y="6391"/>
                    <a:pt x="1415" y="6346"/>
                    <a:pt x="1552" y="6255"/>
                  </a:cubicBezTo>
                  <a:cubicBezTo>
                    <a:pt x="2100" y="5958"/>
                    <a:pt x="2488" y="5547"/>
                    <a:pt x="2716" y="5113"/>
                  </a:cubicBezTo>
                  <a:cubicBezTo>
                    <a:pt x="2945" y="4702"/>
                    <a:pt x="3036" y="4292"/>
                    <a:pt x="3013" y="3995"/>
                  </a:cubicBezTo>
                  <a:cubicBezTo>
                    <a:pt x="2990" y="3835"/>
                    <a:pt x="2967" y="3698"/>
                    <a:pt x="2945" y="3607"/>
                  </a:cubicBezTo>
                  <a:cubicBezTo>
                    <a:pt x="2899" y="3538"/>
                    <a:pt x="2876" y="3493"/>
                    <a:pt x="2876" y="3493"/>
                  </a:cubicBezTo>
                  <a:cubicBezTo>
                    <a:pt x="2876" y="3493"/>
                    <a:pt x="2853" y="3447"/>
                    <a:pt x="2808" y="3356"/>
                  </a:cubicBezTo>
                  <a:cubicBezTo>
                    <a:pt x="2762" y="3287"/>
                    <a:pt x="2648" y="3173"/>
                    <a:pt x="2488" y="3059"/>
                  </a:cubicBezTo>
                  <a:cubicBezTo>
                    <a:pt x="2420" y="3013"/>
                    <a:pt x="2306" y="2968"/>
                    <a:pt x="2214" y="2922"/>
                  </a:cubicBezTo>
                  <a:cubicBezTo>
                    <a:pt x="2146" y="2899"/>
                    <a:pt x="2100" y="2876"/>
                    <a:pt x="2032" y="2876"/>
                  </a:cubicBezTo>
                  <a:cubicBezTo>
                    <a:pt x="1993" y="2876"/>
                    <a:pt x="1906" y="2860"/>
                    <a:pt x="1893" y="2855"/>
                  </a:cubicBezTo>
                  <a:lnTo>
                    <a:pt x="1893" y="2855"/>
                  </a:lnTo>
                  <a:cubicBezTo>
                    <a:pt x="1872" y="2876"/>
                    <a:pt x="1871" y="2876"/>
                    <a:pt x="1849" y="2876"/>
                  </a:cubicBezTo>
                  <a:cubicBezTo>
                    <a:pt x="1835" y="2891"/>
                    <a:pt x="1825" y="2896"/>
                    <a:pt x="1819" y="2896"/>
                  </a:cubicBezTo>
                  <a:cubicBezTo>
                    <a:pt x="1806" y="2896"/>
                    <a:pt x="1810" y="2869"/>
                    <a:pt x="1826" y="2854"/>
                  </a:cubicBezTo>
                  <a:lnTo>
                    <a:pt x="1826" y="2808"/>
                  </a:lnTo>
                  <a:cubicBezTo>
                    <a:pt x="1849" y="2785"/>
                    <a:pt x="1940" y="2694"/>
                    <a:pt x="2009" y="2625"/>
                  </a:cubicBezTo>
                  <a:cubicBezTo>
                    <a:pt x="2146" y="2488"/>
                    <a:pt x="2283" y="2351"/>
                    <a:pt x="2442" y="2192"/>
                  </a:cubicBezTo>
                  <a:cubicBezTo>
                    <a:pt x="3013" y="1621"/>
                    <a:pt x="3721" y="1073"/>
                    <a:pt x="4405" y="685"/>
                  </a:cubicBezTo>
                  <a:cubicBezTo>
                    <a:pt x="4771" y="503"/>
                    <a:pt x="5136" y="366"/>
                    <a:pt x="5455" y="343"/>
                  </a:cubicBezTo>
                  <a:cubicBezTo>
                    <a:pt x="5483" y="341"/>
                    <a:pt x="5510" y="340"/>
                    <a:pt x="5536" y="340"/>
                  </a:cubicBezTo>
                  <a:cubicBezTo>
                    <a:pt x="5821" y="340"/>
                    <a:pt x="6061" y="450"/>
                    <a:pt x="6186" y="617"/>
                  </a:cubicBezTo>
                  <a:cubicBezTo>
                    <a:pt x="6495" y="992"/>
                    <a:pt x="6526" y="1325"/>
                    <a:pt x="6590" y="1325"/>
                  </a:cubicBezTo>
                  <a:cubicBezTo>
                    <a:pt x="6592" y="1325"/>
                    <a:pt x="6595" y="1325"/>
                    <a:pt x="6597" y="1324"/>
                  </a:cubicBezTo>
                  <a:cubicBezTo>
                    <a:pt x="6620" y="1324"/>
                    <a:pt x="6620" y="1256"/>
                    <a:pt x="6620" y="1096"/>
                  </a:cubicBezTo>
                  <a:cubicBezTo>
                    <a:pt x="6597" y="959"/>
                    <a:pt x="6574" y="731"/>
                    <a:pt x="6414" y="480"/>
                  </a:cubicBezTo>
                  <a:cubicBezTo>
                    <a:pt x="6323" y="366"/>
                    <a:pt x="6209" y="229"/>
                    <a:pt x="6026" y="137"/>
                  </a:cubicBezTo>
                  <a:cubicBezTo>
                    <a:pt x="5866" y="46"/>
                    <a:pt x="5638" y="0"/>
                    <a:pt x="5433"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8" name="Google Shape;5008;p56"/>
            <p:cNvSpPr/>
            <p:nvPr/>
          </p:nvSpPr>
          <p:spPr>
            <a:xfrm>
              <a:off x="5166675" y="2039850"/>
              <a:ext cx="41675" cy="19275"/>
            </a:xfrm>
            <a:custGeom>
              <a:avLst/>
              <a:gdLst/>
              <a:ahLst/>
              <a:cxnLst/>
              <a:rect l="l" t="t" r="r" b="b"/>
              <a:pathLst>
                <a:path w="1667" h="771" extrusionOk="0">
                  <a:moveTo>
                    <a:pt x="897" y="0"/>
                  </a:moveTo>
                  <a:cubicBezTo>
                    <a:pt x="843" y="0"/>
                    <a:pt x="787" y="3"/>
                    <a:pt x="731" y="9"/>
                  </a:cubicBezTo>
                  <a:cubicBezTo>
                    <a:pt x="297" y="54"/>
                    <a:pt x="0" y="260"/>
                    <a:pt x="46" y="465"/>
                  </a:cubicBezTo>
                  <a:cubicBezTo>
                    <a:pt x="105" y="644"/>
                    <a:pt x="407" y="771"/>
                    <a:pt x="769" y="771"/>
                  </a:cubicBezTo>
                  <a:cubicBezTo>
                    <a:pt x="824" y="771"/>
                    <a:pt x="879" y="768"/>
                    <a:pt x="936" y="762"/>
                  </a:cubicBezTo>
                  <a:cubicBezTo>
                    <a:pt x="1370" y="716"/>
                    <a:pt x="1666" y="511"/>
                    <a:pt x="1621" y="306"/>
                  </a:cubicBezTo>
                  <a:cubicBezTo>
                    <a:pt x="1561" y="127"/>
                    <a:pt x="1260" y="0"/>
                    <a:pt x="89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9" name="Google Shape;5009;p56"/>
            <p:cNvSpPr/>
            <p:nvPr/>
          </p:nvSpPr>
          <p:spPr>
            <a:xfrm>
              <a:off x="4293025" y="1815225"/>
              <a:ext cx="527775" cy="115950"/>
            </a:xfrm>
            <a:custGeom>
              <a:avLst/>
              <a:gdLst/>
              <a:ahLst/>
              <a:cxnLst/>
              <a:rect l="l" t="t" r="r" b="b"/>
              <a:pathLst>
                <a:path w="21111" h="4638" extrusionOk="0">
                  <a:moveTo>
                    <a:pt x="2676" y="1430"/>
                  </a:moveTo>
                  <a:cubicBezTo>
                    <a:pt x="2684" y="1430"/>
                    <a:pt x="2642" y="1440"/>
                    <a:pt x="2551" y="1458"/>
                  </a:cubicBezTo>
                  <a:lnTo>
                    <a:pt x="2551" y="1458"/>
                  </a:lnTo>
                  <a:cubicBezTo>
                    <a:pt x="2558" y="1456"/>
                    <a:pt x="2565" y="1452"/>
                    <a:pt x="2573" y="1448"/>
                  </a:cubicBezTo>
                  <a:lnTo>
                    <a:pt x="2573" y="1448"/>
                  </a:lnTo>
                  <a:cubicBezTo>
                    <a:pt x="2636" y="1436"/>
                    <a:pt x="2670" y="1430"/>
                    <a:pt x="2676" y="1430"/>
                  </a:cubicBezTo>
                  <a:close/>
                  <a:moveTo>
                    <a:pt x="2215" y="1"/>
                  </a:moveTo>
                  <a:cubicBezTo>
                    <a:pt x="1484" y="1"/>
                    <a:pt x="457" y="138"/>
                    <a:pt x="183" y="708"/>
                  </a:cubicBezTo>
                  <a:cubicBezTo>
                    <a:pt x="1" y="1051"/>
                    <a:pt x="92" y="1507"/>
                    <a:pt x="640" y="1621"/>
                  </a:cubicBezTo>
                  <a:cubicBezTo>
                    <a:pt x="822" y="1655"/>
                    <a:pt x="1005" y="1678"/>
                    <a:pt x="1190" y="1678"/>
                  </a:cubicBezTo>
                  <a:cubicBezTo>
                    <a:pt x="1376" y="1678"/>
                    <a:pt x="1564" y="1655"/>
                    <a:pt x="1758" y="1598"/>
                  </a:cubicBezTo>
                  <a:cubicBezTo>
                    <a:pt x="1849" y="1553"/>
                    <a:pt x="1918" y="1530"/>
                    <a:pt x="2009" y="1507"/>
                  </a:cubicBezTo>
                  <a:cubicBezTo>
                    <a:pt x="2011" y="1507"/>
                    <a:pt x="2012" y="1507"/>
                    <a:pt x="2014" y="1506"/>
                  </a:cubicBezTo>
                  <a:lnTo>
                    <a:pt x="2014" y="1506"/>
                  </a:lnTo>
                  <a:cubicBezTo>
                    <a:pt x="2048" y="1505"/>
                    <a:pt x="2094" y="1501"/>
                    <a:pt x="2125" y="1497"/>
                  </a:cubicBezTo>
                  <a:lnTo>
                    <a:pt x="2125" y="1497"/>
                  </a:lnTo>
                  <a:cubicBezTo>
                    <a:pt x="2154" y="1500"/>
                    <a:pt x="2185" y="1501"/>
                    <a:pt x="2215" y="1501"/>
                  </a:cubicBezTo>
                  <a:cubicBezTo>
                    <a:pt x="2277" y="1501"/>
                    <a:pt x="2340" y="1496"/>
                    <a:pt x="2397" y="1484"/>
                  </a:cubicBezTo>
                  <a:cubicBezTo>
                    <a:pt x="2443" y="1475"/>
                    <a:pt x="2482" y="1466"/>
                    <a:pt x="2517" y="1459"/>
                  </a:cubicBezTo>
                  <a:lnTo>
                    <a:pt x="2517" y="1459"/>
                  </a:lnTo>
                  <a:cubicBezTo>
                    <a:pt x="2522" y="1460"/>
                    <a:pt x="2529" y="1461"/>
                    <a:pt x="2537" y="1461"/>
                  </a:cubicBezTo>
                  <a:lnTo>
                    <a:pt x="2537" y="1461"/>
                  </a:lnTo>
                  <a:cubicBezTo>
                    <a:pt x="2536" y="1461"/>
                    <a:pt x="2535" y="1461"/>
                    <a:pt x="2534" y="1461"/>
                  </a:cubicBezTo>
                  <a:cubicBezTo>
                    <a:pt x="2536" y="1461"/>
                    <a:pt x="2538" y="1461"/>
                    <a:pt x="2539" y="1461"/>
                  </a:cubicBezTo>
                  <a:lnTo>
                    <a:pt x="2539" y="1461"/>
                  </a:lnTo>
                  <a:cubicBezTo>
                    <a:pt x="2545" y="1461"/>
                    <a:pt x="2551" y="1461"/>
                    <a:pt x="2557" y="1461"/>
                  </a:cubicBezTo>
                  <a:cubicBezTo>
                    <a:pt x="2589" y="1464"/>
                    <a:pt x="2622" y="1466"/>
                    <a:pt x="2654" y="1466"/>
                  </a:cubicBezTo>
                  <a:cubicBezTo>
                    <a:pt x="3122" y="1466"/>
                    <a:pt x="3558" y="1166"/>
                    <a:pt x="3516" y="845"/>
                  </a:cubicBezTo>
                  <a:cubicBezTo>
                    <a:pt x="3447" y="366"/>
                    <a:pt x="2945" y="1"/>
                    <a:pt x="2215" y="1"/>
                  </a:cubicBezTo>
                  <a:close/>
                  <a:moveTo>
                    <a:pt x="18512" y="3927"/>
                  </a:moveTo>
                  <a:cubicBezTo>
                    <a:pt x="18517" y="3927"/>
                    <a:pt x="18523" y="3927"/>
                    <a:pt x="18528" y="3927"/>
                  </a:cubicBezTo>
                  <a:lnTo>
                    <a:pt x="18528" y="3927"/>
                  </a:lnTo>
                  <a:cubicBezTo>
                    <a:pt x="18531" y="3928"/>
                    <a:pt x="18534" y="3930"/>
                    <a:pt x="18536" y="3931"/>
                  </a:cubicBezTo>
                  <a:lnTo>
                    <a:pt x="18536" y="3931"/>
                  </a:lnTo>
                  <a:cubicBezTo>
                    <a:pt x="18529" y="3930"/>
                    <a:pt x="18521" y="3928"/>
                    <a:pt x="18512" y="3927"/>
                  </a:cubicBezTo>
                  <a:close/>
                  <a:moveTo>
                    <a:pt x="18543" y="3929"/>
                  </a:moveTo>
                  <a:cubicBezTo>
                    <a:pt x="18550" y="3930"/>
                    <a:pt x="18557" y="3933"/>
                    <a:pt x="18564" y="3937"/>
                  </a:cubicBezTo>
                  <a:lnTo>
                    <a:pt x="18564" y="3937"/>
                  </a:lnTo>
                  <a:cubicBezTo>
                    <a:pt x="18561" y="3936"/>
                    <a:pt x="18558" y="3936"/>
                    <a:pt x="18554" y="3935"/>
                  </a:cubicBezTo>
                  <a:lnTo>
                    <a:pt x="18554" y="3935"/>
                  </a:lnTo>
                  <a:cubicBezTo>
                    <a:pt x="18550" y="3933"/>
                    <a:pt x="18547" y="3931"/>
                    <a:pt x="18543" y="3929"/>
                  </a:cubicBezTo>
                  <a:close/>
                  <a:moveTo>
                    <a:pt x="18580" y="3949"/>
                  </a:moveTo>
                  <a:cubicBezTo>
                    <a:pt x="18580" y="3949"/>
                    <a:pt x="18580" y="3949"/>
                    <a:pt x="18580" y="3949"/>
                  </a:cubicBezTo>
                  <a:cubicBezTo>
                    <a:pt x="18580" y="3949"/>
                    <a:pt x="18580" y="3949"/>
                    <a:pt x="18580" y="3949"/>
                  </a:cubicBezTo>
                  <a:lnTo>
                    <a:pt x="18580" y="3949"/>
                  </a:lnTo>
                  <a:cubicBezTo>
                    <a:pt x="18580" y="3949"/>
                    <a:pt x="18580" y="3949"/>
                    <a:pt x="18580" y="3949"/>
                  </a:cubicBezTo>
                  <a:close/>
                  <a:moveTo>
                    <a:pt x="18780" y="2568"/>
                  </a:moveTo>
                  <a:cubicBezTo>
                    <a:pt x="18326" y="2568"/>
                    <a:pt x="17978" y="2764"/>
                    <a:pt x="17827" y="3082"/>
                  </a:cubicBezTo>
                  <a:cubicBezTo>
                    <a:pt x="17690" y="3379"/>
                    <a:pt x="18055" y="3858"/>
                    <a:pt x="18535" y="3949"/>
                  </a:cubicBezTo>
                  <a:cubicBezTo>
                    <a:pt x="18548" y="3949"/>
                    <a:pt x="18559" y="3949"/>
                    <a:pt x="18569" y="3949"/>
                  </a:cubicBezTo>
                  <a:lnTo>
                    <a:pt x="18569" y="3949"/>
                  </a:lnTo>
                  <a:cubicBezTo>
                    <a:pt x="18603" y="3968"/>
                    <a:pt x="18645" y="3991"/>
                    <a:pt x="18695" y="4018"/>
                  </a:cubicBezTo>
                  <a:cubicBezTo>
                    <a:pt x="18773" y="4049"/>
                    <a:pt x="18851" y="4070"/>
                    <a:pt x="18937" y="4094"/>
                  </a:cubicBezTo>
                  <a:lnTo>
                    <a:pt x="18937" y="4094"/>
                  </a:lnTo>
                  <a:cubicBezTo>
                    <a:pt x="18957" y="4104"/>
                    <a:pt x="19056" y="4141"/>
                    <a:pt x="19083" y="4155"/>
                  </a:cubicBezTo>
                  <a:cubicBezTo>
                    <a:pt x="19044" y="4135"/>
                    <a:pt x="19016" y="4121"/>
                    <a:pt x="18998" y="4113"/>
                  </a:cubicBezTo>
                  <a:lnTo>
                    <a:pt x="18998" y="4113"/>
                  </a:lnTo>
                  <a:cubicBezTo>
                    <a:pt x="19018" y="4119"/>
                    <a:pt x="19039" y="4125"/>
                    <a:pt x="19060" y="4132"/>
                  </a:cubicBezTo>
                  <a:cubicBezTo>
                    <a:pt x="19033" y="4123"/>
                    <a:pt x="19012" y="4116"/>
                    <a:pt x="18994" y="4110"/>
                  </a:cubicBezTo>
                  <a:lnTo>
                    <a:pt x="18994" y="4110"/>
                  </a:lnTo>
                  <a:cubicBezTo>
                    <a:pt x="18981" y="4104"/>
                    <a:pt x="18975" y="4100"/>
                    <a:pt x="18977" y="4100"/>
                  </a:cubicBezTo>
                  <a:lnTo>
                    <a:pt x="18977" y="4100"/>
                  </a:lnTo>
                  <a:cubicBezTo>
                    <a:pt x="18980" y="4100"/>
                    <a:pt x="19008" y="4112"/>
                    <a:pt x="19060" y="4132"/>
                  </a:cubicBezTo>
                  <a:cubicBezTo>
                    <a:pt x="19128" y="4178"/>
                    <a:pt x="19220" y="4246"/>
                    <a:pt x="19288" y="4292"/>
                  </a:cubicBezTo>
                  <a:cubicBezTo>
                    <a:pt x="19608" y="4520"/>
                    <a:pt x="19973" y="4611"/>
                    <a:pt x="20338" y="4634"/>
                  </a:cubicBezTo>
                  <a:cubicBezTo>
                    <a:pt x="20367" y="4637"/>
                    <a:pt x="20396" y="4638"/>
                    <a:pt x="20423" y="4638"/>
                  </a:cubicBezTo>
                  <a:cubicBezTo>
                    <a:pt x="20929" y="4638"/>
                    <a:pt x="21111" y="4249"/>
                    <a:pt x="21046" y="3881"/>
                  </a:cubicBezTo>
                  <a:cubicBezTo>
                    <a:pt x="20931" y="3288"/>
                    <a:pt x="19996" y="2831"/>
                    <a:pt x="19311" y="2648"/>
                  </a:cubicBezTo>
                  <a:cubicBezTo>
                    <a:pt x="19123" y="2594"/>
                    <a:pt x="18945" y="2568"/>
                    <a:pt x="18780" y="256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0" name="Google Shape;5010;p56"/>
            <p:cNvSpPr/>
            <p:nvPr/>
          </p:nvSpPr>
          <p:spPr>
            <a:xfrm>
              <a:off x="4356950" y="1831775"/>
              <a:ext cx="4000" cy="1175"/>
            </a:xfrm>
            <a:custGeom>
              <a:avLst/>
              <a:gdLst/>
              <a:ahLst/>
              <a:cxnLst/>
              <a:rect l="l" t="t" r="r" b="b"/>
              <a:pathLst>
                <a:path w="160" h="47" extrusionOk="0">
                  <a:moveTo>
                    <a:pt x="0" y="46"/>
                  </a:moveTo>
                  <a:lnTo>
                    <a:pt x="0" y="46"/>
                  </a:lnTo>
                  <a:cubicBezTo>
                    <a:pt x="160" y="1"/>
                    <a:pt x="160" y="1"/>
                    <a:pt x="0" y="46"/>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1" name="Google Shape;5011;p56"/>
            <p:cNvSpPr/>
            <p:nvPr/>
          </p:nvSpPr>
          <p:spPr>
            <a:xfrm>
              <a:off x="4753525" y="189282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2" name="Google Shape;5012;p56"/>
            <p:cNvSpPr/>
            <p:nvPr/>
          </p:nvSpPr>
          <p:spPr>
            <a:xfrm>
              <a:off x="4768375" y="1899100"/>
              <a:ext cx="1150" cy="600"/>
            </a:xfrm>
            <a:custGeom>
              <a:avLst/>
              <a:gdLst/>
              <a:ahLst/>
              <a:cxnLst/>
              <a:rect l="l" t="t" r="r" b="b"/>
              <a:pathLst>
                <a:path w="46" h="24" extrusionOk="0">
                  <a:moveTo>
                    <a:pt x="0" y="1"/>
                  </a:moveTo>
                  <a:cubicBezTo>
                    <a:pt x="23" y="24"/>
                    <a:pt x="23" y="24"/>
                    <a:pt x="46" y="24"/>
                  </a:cubicBezTo>
                  <a:cubicBezTo>
                    <a:pt x="23" y="24"/>
                    <a:pt x="1" y="1"/>
                    <a:pt x="0" y="1"/>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3" name="Google Shape;5013;p56"/>
            <p:cNvSpPr/>
            <p:nvPr/>
          </p:nvSpPr>
          <p:spPr>
            <a:xfrm>
              <a:off x="4343825" y="1833500"/>
              <a:ext cx="1150" cy="575"/>
            </a:xfrm>
            <a:custGeom>
              <a:avLst/>
              <a:gdLst/>
              <a:ahLst/>
              <a:cxnLst/>
              <a:rect l="l" t="t" r="r" b="b"/>
              <a:pathLst>
                <a:path w="46" h="23" extrusionOk="0">
                  <a:moveTo>
                    <a:pt x="46" y="0"/>
                  </a:moveTo>
                  <a:cubicBezTo>
                    <a:pt x="23" y="0"/>
                    <a:pt x="23" y="23"/>
                    <a:pt x="0" y="23"/>
                  </a:cubicBezTo>
                  <a:lnTo>
                    <a:pt x="23" y="23"/>
                  </a:lnTo>
                  <a:cubicBezTo>
                    <a:pt x="46" y="23"/>
                    <a:pt x="46" y="23"/>
                    <a:pt x="46"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4" name="Google Shape;5014;p56"/>
            <p:cNvSpPr/>
            <p:nvPr/>
          </p:nvSpPr>
          <p:spPr>
            <a:xfrm>
              <a:off x="4394025" y="2196375"/>
              <a:ext cx="222000" cy="99925"/>
            </a:xfrm>
            <a:custGeom>
              <a:avLst/>
              <a:gdLst/>
              <a:ahLst/>
              <a:cxnLst/>
              <a:rect l="l" t="t" r="r" b="b"/>
              <a:pathLst>
                <a:path w="8880" h="3997" extrusionOk="0">
                  <a:moveTo>
                    <a:pt x="1470" y="0"/>
                  </a:moveTo>
                  <a:cubicBezTo>
                    <a:pt x="1379" y="0"/>
                    <a:pt x="1248" y="193"/>
                    <a:pt x="1096" y="344"/>
                  </a:cubicBezTo>
                  <a:cubicBezTo>
                    <a:pt x="1028" y="436"/>
                    <a:pt x="937" y="481"/>
                    <a:pt x="891" y="504"/>
                  </a:cubicBezTo>
                  <a:cubicBezTo>
                    <a:pt x="845" y="527"/>
                    <a:pt x="822" y="527"/>
                    <a:pt x="822" y="527"/>
                  </a:cubicBezTo>
                  <a:cubicBezTo>
                    <a:pt x="822" y="527"/>
                    <a:pt x="754" y="618"/>
                    <a:pt x="549" y="641"/>
                  </a:cubicBezTo>
                  <a:cubicBezTo>
                    <a:pt x="517" y="645"/>
                    <a:pt x="484" y="646"/>
                    <a:pt x="451" y="646"/>
                  </a:cubicBezTo>
                  <a:cubicBezTo>
                    <a:pt x="346" y="646"/>
                    <a:pt x="240" y="633"/>
                    <a:pt x="161" y="633"/>
                  </a:cubicBezTo>
                  <a:cubicBezTo>
                    <a:pt x="105" y="633"/>
                    <a:pt x="63" y="640"/>
                    <a:pt x="46" y="664"/>
                  </a:cubicBezTo>
                  <a:cubicBezTo>
                    <a:pt x="1" y="732"/>
                    <a:pt x="160" y="961"/>
                    <a:pt x="434" y="1098"/>
                  </a:cubicBezTo>
                  <a:cubicBezTo>
                    <a:pt x="554" y="1149"/>
                    <a:pt x="674" y="1175"/>
                    <a:pt x="794" y="1175"/>
                  </a:cubicBezTo>
                  <a:cubicBezTo>
                    <a:pt x="834" y="1175"/>
                    <a:pt x="874" y="1172"/>
                    <a:pt x="914" y="1166"/>
                  </a:cubicBezTo>
                  <a:lnTo>
                    <a:pt x="937" y="1166"/>
                  </a:lnTo>
                  <a:cubicBezTo>
                    <a:pt x="937" y="1280"/>
                    <a:pt x="982" y="1394"/>
                    <a:pt x="1028" y="1531"/>
                  </a:cubicBezTo>
                  <a:cubicBezTo>
                    <a:pt x="1142" y="1988"/>
                    <a:pt x="1439" y="2558"/>
                    <a:pt x="1895" y="3015"/>
                  </a:cubicBezTo>
                  <a:cubicBezTo>
                    <a:pt x="2352" y="3449"/>
                    <a:pt x="2945" y="3768"/>
                    <a:pt x="3425" y="3882"/>
                  </a:cubicBezTo>
                  <a:cubicBezTo>
                    <a:pt x="3653" y="3951"/>
                    <a:pt x="3881" y="3974"/>
                    <a:pt x="4018" y="3996"/>
                  </a:cubicBezTo>
                  <a:lnTo>
                    <a:pt x="4315" y="3996"/>
                  </a:lnTo>
                  <a:cubicBezTo>
                    <a:pt x="4338" y="3996"/>
                    <a:pt x="4406" y="3996"/>
                    <a:pt x="4474" y="3974"/>
                  </a:cubicBezTo>
                  <a:cubicBezTo>
                    <a:pt x="4543" y="3974"/>
                    <a:pt x="4634" y="3951"/>
                    <a:pt x="4726" y="3928"/>
                  </a:cubicBezTo>
                  <a:cubicBezTo>
                    <a:pt x="4840" y="3905"/>
                    <a:pt x="4931" y="3882"/>
                    <a:pt x="5068" y="3837"/>
                  </a:cubicBezTo>
                  <a:cubicBezTo>
                    <a:pt x="5524" y="3700"/>
                    <a:pt x="6095" y="3357"/>
                    <a:pt x="6552" y="2946"/>
                  </a:cubicBezTo>
                  <a:cubicBezTo>
                    <a:pt x="7191" y="2376"/>
                    <a:pt x="7624" y="1668"/>
                    <a:pt x="7830" y="1257"/>
                  </a:cubicBezTo>
                  <a:cubicBezTo>
                    <a:pt x="7921" y="1349"/>
                    <a:pt x="8012" y="1394"/>
                    <a:pt x="8012" y="1394"/>
                  </a:cubicBezTo>
                  <a:cubicBezTo>
                    <a:pt x="8012" y="1394"/>
                    <a:pt x="8081" y="1406"/>
                    <a:pt x="8178" y="1406"/>
                  </a:cubicBezTo>
                  <a:cubicBezTo>
                    <a:pt x="8275" y="1406"/>
                    <a:pt x="8400" y="1394"/>
                    <a:pt x="8515" y="1349"/>
                  </a:cubicBezTo>
                  <a:cubicBezTo>
                    <a:pt x="8743" y="1280"/>
                    <a:pt x="8880" y="1098"/>
                    <a:pt x="8834" y="1029"/>
                  </a:cubicBezTo>
                  <a:cubicBezTo>
                    <a:pt x="8788" y="938"/>
                    <a:pt x="8606" y="938"/>
                    <a:pt x="8469" y="892"/>
                  </a:cubicBezTo>
                  <a:cubicBezTo>
                    <a:pt x="8400" y="869"/>
                    <a:pt x="8332" y="846"/>
                    <a:pt x="8309" y="824"/>
                  </a:cubicBezTo>
                  <a:cubicBezTo>
                    <a:pt x="8263" y="778"/>
                    <a:pt x="8241" y="778"/>
                    <a:pt x="8241" y="778"/>
                  </a:cubicBezTo>
                  <a:lnTo>
                    <a:pt x="8172" y="778"/>
                  </a:lnTo>
                  <a:cubicBezTo>
                    <a:pt x="8127" y="778"/>
                    <a:pt x="8081" y="755"/>
                    <a:pt x="8012" y="732"/>
                  </a:cubicBezTo>
                  <a:cubicBezTo>
                    <a:pt x="7906" y="690"/>
                    <a:pt x="7779" y="548"/>
                    <a:pt x="7689" y="548"/>
                  </a:cubicBezTo>
                  <a:cubicBezTo>
                    <a:pt x="7682" y="548"/>
                    <a:pt x="7676" y="548"/>
                    <a:pt x="7670" y="550"/>
                  </a:cubicBezTo>
                  <a:cubicBezTo>
                    <a:pt x="7602" y="550"/>
                    <a:pt x="7533" y="778"/>
                    <a:pt x="7647" y="1029"/>
                  </a:cubicBezTo>
                  <a:cubicBezTo>
                    <a:pt x="7670" y="1075"/>
                    <a:pt x="7693" y="1098"/>
                    <a:pt x="7716" y="1120"/>
                  </a:cubicBezTo>
                  <a:cubicBezTo>
                    <a:pt x="7442" y="1440"/>
                    <a:pt x="6917" y="2102"/>
                    <a:pt x="6255" y="2581"/>
                  </a:cubicBezTo>
                  <a:cubicBezTo>
                    <a:pt x="5798" y="2924"/>
                    <a:pt x="5273" y="3175"/>
                    <a:pt x="4885" y="3266"/>
                  </a:cubicBezTo>
                  <a:cubicBezTo>
                    <a:pt x="4794" y="3289"/>
                    <a:pt x="4703" y="3289"/>
                    <a:pt x="4611" y="3312"/>
                  </a:cubicBezTo>
                  <a:cubicBezTo>
                    <a:pt x="4543" y="3312"/>
                    <a:pt x="4474" y="3334"/>
                    <a:pt x="4406" y="3334"/>
                  </a:cubicBezTo>
                  <a:lnTo>
                    <a:pt x="4041" y="3334"/>
                  </a:lnTo>
                  <a:cubicBezTo>
                    <a:pt x="3927" y="3334"/>
                    <a:pt x="3767" y="3334"/>
                    <a:pt x="3561" y="3289"/>
                  </a:cubicBezTo>
                  <a:cubicBezTo>
                    <a:pt x="3151" y="3220"/>
                    <a:pt x="2648" y="2992"/>
                    <a:pt x="2215" y="2650"/>
                  </a:cubicBezTo>
                  <a:cubicBezTo>
                    <a:pt x="1781" y="2307"/>
                    <a:pt x="1439" y="1851"/>
                    <a:pt x="1256" y="1440"/>
                  </a:cubicBezTo>
                  <a:cubicBezTo>
                    <a:pt x="1188" y="1326"/>
                    <a:pt x="1142" y="1212"/>
                    <a:pt x="1096" y="1120"/>
                  </a:cubicBezTo>
                  <a:cubicBezTo>
                    <a:pt x="1119" y="1120"/>
                    <a:pt x="1142" y="1098"/>
                    <a:pt x="1142" y="1098"/>
                  </a:cubicBezTo>
                  <a:cubicBezTo>
                    <a:pt x="1142" y="1098"/>
                    <a:pt x="1210" y="1052"/>
                    <a:pt x="1302" y="961"/>
                  </a:cubicBezTo>
                  <a:cubicBezTo>
                    <a:pt x="1393" y="846"/>
                    <a:pt x="1462" y="710"/>
                    <a:pt x="1507" y="573"/>
                  </a:cubicBezTo>
                  <a:cubicBezTo>
                    <a:pt x="1598" y="276"/>
                    <a:pt x="1553" y="25"/>
                    <a:pt x="1484" y="2"/>
                  </a:cubicBezTo>
                  <a:cubicBezTo>
                    <a:pt x="1480" y="1"/>
                    <a:pt x="1475" y="0"/>
                    <a:pt x="147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5" name="Google Shape;5015;p56"/>
            <p:cNvSpPr/>
            <p:nvPr/>
          </p:nvSpPr>
          <p:spPr>
            <a:xfrm>
              <a:off x="4818000" y="2196675"/>
              <a:ext cx="38275" cy="19475"/>
            </a:xfrm>
            <a:custGeom>
              <a:avLst/>
              <a:gdLst/>
              <a:ahLst/>
              <a:cxnLst/>
              <a:rect l="l" t="t" r="r" b="b"/>
              <a:pathLst>
                <a:path w="1531" h="779" extrusionOk="0">
                  <a:moveTo>
                    <a:pt x="927" y="0"/>
                  </a:moveTo>
                  <a:cubicBezTo>
                    <a:pt x="834" y="0"/>
                    <a:pt x="736" y="12"/>
                    <a:pt x="640" y="36"/>
                  </a:cubicBezTo>
                  <a:cubicBezTo>
                    <a:pt x="252" y="127"/>
                    <a:pt x="1" y="355"/>
                    <a:pt x="69" y="538"/>
                  </a:cubicBezTo>
                  <a:cubicBezTo>
                    <a:pt x="137" y="689"/>
                    <a:pt x="353" y="779"/>
                    <a:pt x="608" y="779"/>
                  </a:cubicBezTo>
                  <a:cubicBezTo>
                    <a:pt x="699" y="779"/>
                    <a:pt x="795" y="767"/>
                    <a:pt x="891" y="743"/>
                  </a:cubicBezTo>
                  <a:cubicBezTo>
                    <a:pt x="1279" y="652"/>
                    <a:pt x="1530" y="424"/>
                    <a:pt x="1462" y="241"/>
                  </a:cubicBezTo>
                  <a:cubicBezTo>
                    <a:pt x="1411" y="90"/>
                    <a:pt x="1187" y="0"/>
                    <a:pt x="9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6" name="Google Shape;5016;p56"/>
            <p:cNvSpPr/>
            <p:nvPr/>
          </p:nvSpPr>
          <p:spPr>
            <a:xfrm>
              <a:off x="4231975" y="2089400"/>
              <a:ext cx="35400" cy="25450"/>
            </a:xfrm>
            <a:custGeom>
              <a:avLst/>
              <a:gdLst/>
              <a:ahLst/>
              <a:cxnLst/>
              <a:rect l="l" t="t" r="r" b="b"/>
              <a:pathLst>
                <a:path w="1416" h="1018" extrusionOk="0">
                  <a:moveTo>
                    <a:pt x="366" y="1"/>
                  </a:moveTo>
                  <a:cubicBezTo>
                    <a:pt x="272" y="1"/>
                    <a:pt x="192" y="26"/>
                    <a:pt x="137" y="81"/>
                  </a:cubicBezTo>
                  <a:cubicBezTo>
                    <a:pt x="0" y="218"/>
                    <a:pt x="114" y="538"/>
                    <a:pt x="434" y="766"/>
                  </a:cubicBezTo>
                  <a:cubicBezTo>
                    <a:pt x="630" y="932"/>
                    <a:pt x="866" y="1018"/>
                    <a:pt x="1043" y="1018"/>
                  </a:cubicBezTo>
                  <a:cubicBezTo>
                    <a:pt x="1134" y="1018"/>
                    <a:pt x="1209" y="995"/>
                    <a:pt x="1256" y="948"/>
                  </a:cubicBezTo>
                  <a:cubicBezTo>
                    <a:pt x="1415" y="789"/>
                    <a:pt x="1279" y="469"/>
                    <a:pt x="982" y="241"/>
                  </a:cubicBezTo>
                  <a:cubicBezTo>
                    <a:pt x="773" y="91"/>
                    <a:pt x="544" y="1"/>
                    <a:pt x="36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7" name="Google Shape;5017;p56"/>
            <p:cNvSpPr/>
            <p:nvPr/>
          </p:nvSpPr>
          <p:spPr>
            <a:xfrm>
              <a:off x="4433400" y="2110650"/>
              <a:ext cx="142125" cy="79550"/>
            </a:xfrm>
            <a:custGeom>
              <a:avLst/>
              <a:gdLst/>
              <a:ahLst/>
              <a:cxnLst/>
              <a:rect l="l" t="t" r="r" b="b"/>
              <a:pathLst>
                <a:path w="5685" h="3182" extrusionOk="0">
                  <a:moveTo>
                    <a:pt x="4917" y="1192"/>
                  </a:moveTo>
                  <a:cubicBezTo>
                    <a:pt x="4914" y="1192"/>
                    <a:pt x="4911" y="1193"/>
                    <a:pt x="4908" y="1194"/>
                  </a:cubicBezTo>
                  <a:cubicBezTo>
                    <a:pt x="4862" y="1217"/>
                    <a:pt x="4931" y="1468"/>
                    <a:pt x="5045" y="1719"/>
                  </a:cubicBezTo>
                  <a:cubicBezTo>
                    <a:pt x="5091" y="1833"/>
                    <a:pt x="5159" y="1947"/>
                    <a:pt x="5182" y="2016"/>
                  </a:cubicBezTo>
                  <a:cubicBezTo>
                    <a:pt x="5205" y="2107"/>
                    <a:pt x="5228" y="2153"/>
                    <a:pt x="5228" y="2153"/>
                  </a:cubicBezTo>
                  <a:cubicBezTo>
                    <a:pt x="5205" y="2153"/>
                    <a:pt x="5250" y="2198"/>
                    <a:pt x="5273" y="2267"/>
                  </a:cubicBezTo>
                  <a:cubicBezTo>
                    <a:pt x="5296" y="2313"/>
                    <a:pt x="5296" y="2404"/>
                    <a:pt x="5296" y="2518"/>
                  </a:cubicBezTo>
                  <a:cubicBezTo>
                    <a:pt x="5273" y="2723"/>
                    <a:pt x="5114" y="2952"/>
                    <a:pt x="5182" y="2997"/>
                  </a:cubicBezTo>
                  <a:cubicBezTo>
                    <a:pt x="5185" y="3003"/>
                    <a:pt x="5191" y="3006"/>
                    <a:pt x="5201" y="3006"/>
                  </a:cubicBezTo>
                  <a:cubicBezTo>
                    <a:pt x="5266" y="3006"/>
                    <a:pt x="5473" y="2869"/>
                    <a:pt x="5593" y="2609"/>
                  </a:cubicBezTo>
                  <a:cubicBezTo>
                    <a:pt x="5661" y="2472"/>
                    <a:pt x="5684" y="2313"/>
                    <a:pt x="5661" y="2198"/>
                  </a:cubicBezTo>
                  <a:cubicBezTo>
                    <a:pt x="5661" y="2130"/>
                    <a:pt x="5661" y="2084"/>
                    <a:pt x="5639" y="2039"/>
                  </a:cubicBezTo>
                  <a:cubicBezTo>
                    <a:pt x="5639" y="2016"/>
                    <a:pt x="5639" y="1993"/>
                    <a:pt x="5639" y="1993"/>
                  </a:cubicBezTo>
                  <a:cubicBezTo>
                    <a:pt x="5639" y="1993"/>
                    <a:pt x="5593" y="1924"/>
                    <a:pt x="5547" y="1833"/>
                  </a:cubicBezTo>
                  <a:cubicBezTo>
                    <a:pt x="5479" y="1742"/>
                    <a:pt x="5387" y="1628"/>
                    <a:pt x="5319" y="1536"/>
                  </a:cubicBezTo>
                  <a:cubicBezTo>
                    <a:pt x="5147" y="1364"/>
                    <a:pt x="4975" y="1192"/>
                    <a:pt x="4917" y="1192"/>
                  </a:cubicBezTo>
                  <a:close/>
                  <a:moveTo>
                    <a:pt x="3812" y="2358"/>
                  </a:moveTo>
                  <a:cubicBezTo>
                    <a:pt x="3607" y="2358"/>
                    <a:pt x="3424" y="2427"/>
                    <a:pt x="3424" y="2427"/>
                  </a:cubicBezTo>
                  <a:cubicBezTo>
                    <a:pt x="3424" y="2427"/>
                    <a:pt x="3265" y="2541"/>
                    <a:pt x="3151" y="2701"/>
                  </a:cubicBezTo>
                  <a:cubicBezTo>
                    <a:pt x="3059" y="2883"/>
                    <a:pt x="3036" y="3066"/>
                    <a:pt x="3105" y="3089"/>
                  </a:cubicBezTo>
                  <a:cubicBezTo>
                    <a:pt x="3109" y="3091"/>
                    <a:pt x="3113" y="3092"/>
                    <a:pt x="3118" y="3092"/>
                  </a:cubicBezTo>
                  <a:cubicBezTo>
                    <a:pt x="3171" y="3092"/>
                    <a:pt x="3275" y="2989"/>
                    <a:pt x="3379" y="2906"/>
                  </a:cubicBezTo>
                  <a:cubicBezTo>
                    <a:pt x="3516" y="2837"/>
                    <a:pt x="3630" y="2815"/>
                    <a:pt x="3630" y="2815"/>
                  </a:cubicBezTo>
                  <a:cubicBezTo>
                    <a:pt x="3630" y="2815"/>
                    <a:pt x="3744" y="2723"/>
                    <a:pt x="3858" y="2655"/>
                  </a:cubicBezTo>
                  <a:cubicBezTo>
                    <a:pt x="3995" y="2586"/>
                    <a:pt x="4155" y="2541"/>
                    <a:pt x="4155" y="2472"/>
                  </a:cubicBezTo>
                  <a:cubicBezTo>
                    <a:pt x="4155" y="2404"/>
                    <a:pt x="3995" y="2358"/>
                    <a:pt x="3812" y="2358"/>
                  </a:cubicBezTo>
                  <a:close/>
                  <a:moveTo>
                    <a:pt x="1672" y="1"/>
                  </a:moveTo>
                  <a:cubicBezTo>
                    <a:pt x="1577" y="1"/>
                    <a:pt x="1145" y="195"/>
                    <a:pt x="731" y="464"/>
                  </a:cubicBezTo>
                  <a:cubicBezTo>
                    <a:pt x="526" y="623"/>
                    <a:pt x="320" y="806"/>
                    <a:pt x="183" y="1011"/>
                  </a:cubicBezTo>
                  <a:cubicBezTo>
                    <a:pt x="115" y="1103"/>
                    <a:pt x="69" y="1194"/>
                    <a:pt x="46" y="1263"/>
                  </a:cubicBezTo>
                  <a:cubicBezTo>
                    <a:pt x="23" y="1308"/>
                    <a:pt x="23" y="1354"/>
                    <a:pt x="23" y="1354"/>
                  </a:cubicBezTo>
                  <a:cubicBezTo>
                    <a:pt x="23" y="1354"/>
                    <a:pt x="1" y="1399"/>
                    <a:pt x="1" y="1468"/>
                  </a:cubicBezTo>
                  <a:cubicBezTo>
                    <a:pt x="1" y="1536"/>
                    <a:pt x="1" y="1651"/>
                    <a:pt x="23" y="1765"/>
                  </a:cubicBezTo>
                  <a:cubicBezTo>
                    <a:pt x="69" y="1993"/>
                    <a:pt x="206" y="2244"/>
                    <a:pt x="366" y="2449"/>
                  </a:cubicBezTo>
                  <a:cubicBezTo>
                    <a:pt x="697" y="2869"/>
                    <a:pt x="1091" y="3181"/>
                    <a:pt x="1159" y="3181"/>
                  </a:cubicBezTo>
                  <a:cubicBezTo>
                    <a:pt x="1161" y="3181"/>
                    <a:pt x="1163" y="3181"/>
                    <a:pt x="1165" y="3180"/>
                  </a:cubicBezTo>
                  <a:cubicBezTo>
                    <a:pt x="1210" y="3134"/>
                    <a:pt x="868" y="2723"/>
                    <a:pt x="640" y="2290"/>
                  </a:cubicBezTo>
                  <a:cubicBezTo>
                    <a:pt x="526" y="2061"/>
                    <a:pt x="434" y="1856"/>
                    <a:pt x="434" y="1696"/>
                  </a:cubicBezTo>
                  <a:cubicBezTo>
                    <a:pt x="412" y="1536"/>
                    <a:pt x="457" y="1445"/>
                    <a:pt x="457" y="1445"/>
                  </a:cubicBezTo>
                  <a:cubicBezTo>
                    <a:pt x="434" y="1445"/>
                    <a:pt x="457" y="1422"/>
                    <a:pt x="457" y="1377"/>
                  </a:cubicBezTo>
                  <a:cubicBezTo>
                    <a:pt x="480" y="1354"/>
                    <a:pt x="480" y="1285"/>
                    <a:pt x="526" y="1217"/>
                  </a:cubicBezTo>
                  <a:cubicBezTo>
                    <a:pt x="594" y="1080"/>
                    <a:pt x="754" y="875"/>
                    <a:pt x="936" y="715"/>
                  </a:cubicBezTo>
                  <a:cubicBezTo>
                    <a:pt x="1302" y="372"/>
                    <a:pt x="1735" y="53"/>
                    <a:pt x="1690" y="7"/>
                  </a:cubicBezTo>
                  <a:cubicBezTo>
                    <a:pt x="1688" y="3"/>
                    <a:pt x="1681" y="1"/>
                    <a:pt x="16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8" name="Google Shape;5018;p56"/>
            <p:cNvSpPr/>
            <p:nvPr/>
          </p:nvSpPr>
          <p:spPr>
            <a:xfrm>
              <a:off x="4302150" y="1908250"/>
              <a:ext cx="135275" cy="27400"/>
            </a:xfrm>
            <a:custGeom>
              <a:avLst/>
              <a:gdLst/>
              <a:ahLst/>
              <a:cxnLst/>
              <a:rect l="l" t="t" r="r" b="b"/>
              <a:pathLst>
                <a:path w="5411" h="1096" extrusionOk="0">
                  <a:moveTo>
                    <a:pt x="2671" y="0"/>
                  </a:moveTo>
                  <a:cubicBezTo>
                    <a:pt x="2671" y="0"/>
                    <a:pt x="2626" y="0"/>
                    <a:pt x="2557" y="23"/>
                  </a:cubicBezTo>
                  <a:cubicBezTo>
                    <a:pt x="2466" y="23"/>
                    <a:pt x="2375" y="46"/>
                    <a:pt x="2238" y="69"/>
                  </a:cubicBezTo>
                  <a:cubicBezTo>
                    <a:pt x="2101" y="91"/>
                    <a:pt x="1941" y="137"/>
                    <a:pt x="1781" y="183"/>
                  </a:cubicBezTo>
                  <a:cubicBezTo>
                    <a:pt x="1621" y="228"/>
                    <a:pt x="1439" y="274"/>
                    <a:pt x="1279" y="343"/>
                  </a:cubicBezTo>
                  <a:cubicBezTo>
                    <a:pt x="937" y="457"/>
                    <a:pt x="594" y="639"/>
                    <a:pt x="366" y="799"/>
                  </a:cubicBezTo>
                  <a:cubicBezTo>
                    <a:pt x="161" y="959"/>
                    <a:pt x="1" y="1073"/>
                    <a:pt x="24" y="1096"/>
                  </a:cubicBezTo>
                  <a:cubicBezTo>
                    <a:pt x="24" y="1096"/>
                    <a:pt x="183" y="1004"/>
                    <a:pt x="412" y="868"/>
                  </a:cubicBezTo>
                  <a:cubicBezTo>
                    <a:pt x="640" y="753"/>
                    <a:pt x="982" y="594"/>
                    <a:pt x="1325" y="502"/>
                  </a:cubicBezTo>
                  <a:cubicBezTo>
                    <a:pt x="1484" y="434"/>
                    <a:pt x="1667" y="388"/>
                    <a:pt x="1827" y="365"/>
                  </a:cubicBezTo>
                  <a:cubicBezTo>
                    <a:pt x="1987" y="320"/>
                    <a:pt x="2124" y="297"/>
                    <a:pt x="2261" y="274"/>
                  </a:cubicBezTo>
                  <a:cubicBezTo>
                    <a:pt x="2397" y="251"/>
                    <a:pt x="2489" y="228"/>
                    <a:pt x="2580" y="228"/>
                  </a:cubicBezTo>
                  <a:lnTo>
                    <a:pt x="2808" y="228"/>
                  </a:lnTo>
                  <a:cubicBezTo>
                    <a:pt x="2843" y="217"/>
                    <a:pt x="2888" y="211"/>
                    <a:pt x="2942" y="211"/>
                  </a:cubicBezTo>
                  <a:cubicBezTo>
                    <a:pt x="2997" y="211"/>
                    <a:pt x="3059" y="217"/>
                    <a:pt x="3128" y="228"/>
                  </a:cubicBezTo>
                  <a:lnTo>
                    <a:pt x="3333" y="228"/>
                  </a:lnTo>
                  <a:cubicBezTo>
                    <a:pt x="3402" y="251"/>
                    <a:pt x="3493" y="251"/>
                    <a:pt x="3562" y="274"/>
                  </a:cubicBezTo>
                  <a:cubicBezTo>
                    <a:pt x="3744" y="274"/>
                    <a:pt x="3904" y="343"/>
                    <a:pt x="4064" y="388"/>
                  </a:cubicBezTo>
                  <a:cubicBezTo>
                    <a:pt x="4728" y="565"/>
                    <a:pt x="5349" y="914"/>
                    <a:pt x="5407" y="914"/>
                  </a:cubicBezTo>
                  <a:cubicBezTo>
                    <a:pt x="5409" y="914"/>
                    <a:pt x="5410" y="914"/>
                    <a:pt x="5410" y="913"/>
                  </a:cubicBezTo>
                  <a:cubicBezTo>
                    <a:pt x="5410" y="890"/>
                    <a:pt x="5251" y="799"/>
                    <a:pt x="5022" y="639"/>
                  </a:cubicBezTo>
                  <a:cubicBezTo>
                    <a:pt x="4908" y="594"/>
                    <a:pt x="4771" y="502"/>
                    <a:pt x="4612" y="434"/>
                  </a:cubicBezTo>
                  <a:cubicBezTo>
                    <a:pt x="4452" y="365"/>
                    <a:pt x="4292" y="297"/>
                    <a:pt x="4109" y="228"/>
                  </a:cubicBezTo>
                  <a:cubicBezTo>
                    <a:pt x="3950" y="183"/>
                    <a:pt x="3767" y="114"/>
                    <a:pt x="3607" y="91"/>
                  </a:cubicBezTo>
                  <a:cubicBezTo>
                    <a:pt x="3516" y="69"/>
                    <a:pt x="3425" y="46"/>
                    <a:pt x="3356" y="46"/>
                  </a:cubicBezTo>
                  <a:cubicBezTo>
                    <a:pt x="3288" y="23"/>
                    <a:pt x="3196" y="23"/>
                    <a:pt x="3128" y="23"/>
                  </a:cubicBezTo>
                  <a:cubicBezTo>
                    <a:pt x="2991" y="0"/>
                    <a:pt x="2877" y="0"/>
                    <a:pt x="28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9" name="Google Shape;5019;p56"/>
            <p:cNvSpPr/>
            <p:nvPr/>
          </p:nvSpPr>
          <p:spPr>
            <a:xfrm>
              <a:off x="4290175" y="1951625"/>
              <a:ext cx="123850" cy="126675"/>
            </a:xfrm>
            <a:custGeom>
              <a:avLst/>
              <a:gdLst/>
              <a:ahLst/>
              <a:cxnLst/>
              <a:rect l="l" t="t" r="r" b="b"/>
              <a:pathLst>
                <a:path w="4954" h="5067" extrusionOk="0">
                  <a:moveTo>
                    <a:pt x="2527" y="1"/>
                  </a:moveTo>
                  <a:cubicBezTo>
                    <a:pt x="1515" y="1"/>
                    <a:pt x="571" y="786"/>
                    <a:pt x="297" y="1940"/>
                  </a:cubicBezTo>
                  <a:cubicBezTo>
                    <a:pt x="1" y="3310"/>
                    <a:pt x="708" y="4679"/>
                    <a:pt x="1918" y="4999"/>
                  </a:cubicBezTo>
                  <a:cubicBezTo>
                    <a:pt x="2087" y="5044"/>
                    <a:pt x="2258" y="5066"/>
                    <a:pt x="2427" y="5066"/>
                  </a:cubicBezTo>
                  <a:cubicBezTo>
                    <a:pt x="3438" y="5066"/>
                    <a:pt x="4383" y="4278"/>
                    <a:pt x="4657" y="3104"/>
                  </a:cubicBezTo>
                  <a:cubicBezTo>
                    <a:pt x="4954" y="1757"/>
                    <a:pt x="4246" y="388"/>
                    <a:pt x="3036" y="68"/>
                  </a:cubicBezTo>
                  <a:cubicBezTo>
                    <a:pt x="2866" y="23"/>
                    <a:pt x="2696" y="1"/>
                    <a:pt x="25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0" name="Google Shape;5020;p56"/>
            <p:cNvSpPr/>
            <p:nvPr/>
          </p:nvSpPr>
          <p:spPr>
            <a:xfrm>
              <a:off x="4244525" y="1916050"/>
              <a:ext cx="222575" cy="209850"/>
            </a:xfrm>
            <a:custGeom>
              <a:avLst/>
              <a:gdLst/>
              <a:ahLst/>
              <a:cxnLst/>
              <a:rect l="l" t="t" r="r" b="b"/>
              <a:pathLst>
                <a:path w="8903" h="8394" extrusionOk="0">
                  <a:moveTo>
                    <a:pt x="3950" y="1"/>
                  </a:moveTo>
                  <a:cubicBezTo>
                    <a:pt x="3605" y="1"/>
                    <a:pt x="3263" y="34"/>
                    <a:pt x="2945" y="99"/>
                  </a:cubicBezTo>
                  <a:cubicBezTo>
                    <a:pt x="2603" y="168"/>
                    <a:pt x="2260" y="304"/>
                    <a:pt x="1963" y="533"/>
                  </a:cubicBezTo>
                  <a:cubicBezTo>
                    <a:pt x="1758" y="692"/>
                    <a:pt x="1735" y="738"/>
                    <a:pt x="1690" y="1012"/>
                  </a:cubicBezTo>
                  <a:cubicBezTo>
                    <a:pt x="1644" y="1332"/>
                    <a:pt x="1553" y="1606"/>
                    <a:pt x="1621" y="1925"/>
                  </a:cubicBezTo>
                  <a:cubicBezTo>
                    <a:pt x="1484" y="1697"/>
                    <a:pt x="1324" y="1560"/>
                    <a:pt x="1256" y="1286"/>
                  </a:cubicBezTo>
                  <a:cubicBezTo>
                    <a:pt x="959" y="1514"/>
                    <a:pt x="845" y="2039"/>
                    <a:pt x="708" y="2382"/>
                  </a:cubicBezTo>
                  <a:cubicBezTo>
                    <a:pt x="0" y="4322"/>
                    <a:pt x="959" y="6924"/>
                    <a:pt x="3196" y="7928"/>
                  </a:cubicBezTo>
                  <a:cubicBezTo>
                    <a:pt x="3887" y="8232"/>
                    <a:pt x="4602" y="8394"/>
                    <a:pt x="5277" y="8394"/>
                  </a:cubicBezTo>
                  <a:cubicBezTo>
                    <a:pt x="6632" y="8394"/>
                    <a:pt x="7821" y="7740"/>
                    <a:pt x="8309" y="6262"/>
                  </a:cubicBezTo>
                  <a:cubicBezTo>
                    <a:pt x="8902" y="4459"/>
                    <a:pt x="8377" y="1514"/>
                    <a:pt x="5707" y="327"/>
                  </a:cubicBezTo>
                  <a:cubicBezTo>
                    <a:pt x="5194" y="107"/>
                    <a:pt x="4568" y="1"/>
                    <a:pt x="395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1" name="Google Shape;5021;p56"/>
            <p:cNvSpPr/>
            <p:nvPr/>
          </p:nvSpPr>
          <p:spPr>
            <a:xfrm>
              <a:off x="4255375" y="1939000"/>
              <a:ext cx="205450" cy="190975"/>
            </a:xfrm>
            <a:custGeom>
              <a:avLst/>
              <a:gdLst/>
              <a:ahLst/>
              <a:cxnLst/>
              <a:rect l="l" t="t" r="r" b="b"/>
              <a:pathLst>
                <a:path w="8218" h="7639" extrusionOk="0">
                  <a:moveTo>
                    <a:pt x="4087" y="1"/>
                  </a:moveTo>
                  <a:cubicBezTo>
                    <a:pt x="2422" y="1"/>
                    <a:pt x="906" y="1214"/>
                    <a:pt x="479" y="3039"/>
                  </a:cubicBezTo>
                  <a:cubicBezTo>
                    <a:pt x="0" y="5161"/>
                    <a:pt x="1256" y="6873"/>
                    <a:pt x="3241" y="7398"/>
                  </a:cubicBezTo>
                  <a:cubicBezTo>
                    <a:pt x="3763" y="7541"/>
                    <a:pt x="4272" y="7639"/>
                    <a:pt x="4771" y="7639"/>
                  </a:cubicBezTo>
                  <a:cubicBezTo>
                    <a:pt x="5384" y="7639"/>
                    <a:pt x="5982" y="7492"/>
                    <a:pt x="6574" y="7101"/>
                  </a:cubicBezTo>
                  <a:cubicBezTo>
                    <a:pt x="7510" y="6485"/>
                    <a:pt x="8217" y="5412"/>
                    <a:pt x="7989" y="4134"/>
                  </a:cubicBezTo>
                  <a:cubicBezTo>
                    <a:pt x="7692" y="2422"/>
                    <a:pt x="6551" y="551"/>
                    <a:pt x="4976" y="117"/>
                  </a:cubicBezTo>
                  <a:cubicBezTo>
                    <a:pt x="4679" y="38"/>
                    <a:pt x="4381" y="1"/>
                    <a:pt x="40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2" name="Google Shape;5022;p56"/>
            <p:cNvSpPr/>
            <p:nvPr/>
          </p:nvSpPr>
          <p:spPr>
            <a:xfrm>
              <a:off x="4297600" y="1949350"/>
              <a:ext cx="154100" cy="158525"/>
            </a:xfrm>
            <a:custGeom>
              <a:avLst/>
              <a:gdLst/>
              <a:ahLst/>
              <a:cxnLst/>
              <a:rect l="l" t="t" r="r" b="b"/>
              <a:pathLst>
                <a:path w="6164" h="6341" extrusionOk="0">
                  <a:moveTo>
                    <a:pt x="3008" y="0"/>
                  </a:moveTo>
                  <a:cubicBezTo>
                    <a:pt x="1534" y="0"/>
                    <a:pt x="287" y="1197"/>
                    <a:pt x="160" y="2807"/>
                  </a:cubicBezTo>
                  <a:cubicBezTo>
                    <a:pt x="0" y="4542"/>
                    <a:pt x="1187" y="6117"/>
                    <a:pt x="2808" y="6322"/>
                  </a:cubicBezTo>
                  <a:cubicBezTo>
                    <a:pt x="2915" y="6334"/>
                    <a:pt x="3020" y="6340"/>
                    <a:pt x="3125" y="6340"/>
                  </a:cubicBezTo>
                  <a:cubicBezTo>
                    <a:pt x="4612" y="6340"/>
                    <a:pt x="5875" y="5156"/>
                    <a:pt x="6003" y="3515"/>
                  </a:cubicBezTo>
                  <a:cubicBezTo>
                    <a:pt x="6163" y="1780"/>
                    <a:pt x="4976" y="205"/>
                    <a:pt x="3356" y="22"/>
                  </a:cubicBezTo>
                  <a:cubicBezTo>
                    <a:pt x="3239" y="8"/>
                    <a:pt x="3123" y="0"/>
                    <a:pt x="30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3" name="Google Shape;5023;p56"/>
            <p:cNvSpPr/>
            <p:nvPr/>
          </p:nvSpPr>
          <p:spPr>
            <a:xfrm>
              <a:off x="4338100" y="1978125"/>
              <a:ext cx="86200" cy="89075"/>
            </a:xfrm>
            <a:custGeom>
              <a:avLst/>
              <a:gdLst/>
              <a:ahLst/>
              <a:cxnLst/>
              <a:rect l="l" t="t" r="r" b="b"/>
              <a:pathLst>
                <a:path w="3448" h="3563" extrusionOk="0">
                  <a:moveTo>
                    <a:pt x="1680" y="1"/>
                  </a:moveTo>
                  <a:cubicBezTo>
                    <a:pt x="849" y="1"/>
                    <a:pt x="154" y="676"/>
                    <a:pt x="69" y="1588"/>
                  </a:cubicBezTo>
                  <a:cubicBezTo>
                    <a:pt x="1" y="2569"/>
                    <a:pt x="663" y="3459"/>
                    <a:pt x="1576" y="3551"/>
                  </a:cubicBezTo>
                  <a:cubicBezTo>
                    <a:pt x="1641" y="3559"/>
                    <a:pt x="1705" y="3563"/>
                    <a:pt x="1769" y="3563"/>
                  </a:cubicBezTo>
                  <a:cubicBezTo>
                    <a:pt x="2599" y="3563"/>
                    <a:pt x="3294" y="2889"/>
                    <a:pt x="3379" y="1998"/>
                  </a:cubicBezTo>
                  <a:cubicBezTo>
                    <a:pt x="3447" y="1017"/>
                    <a:pt x="2786" y="127"/>
                    <a:pt x="1873" y="13"/>
                  </a:cubicBezTo>
                  <a:cubicBezTo>
                    <a:pt x="1808" y="5"/>
                    <a:pt x="1743" y="1"/>
                    <a:pt x="168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4" name="Google Shape;5024;p56"/>
            <p:cNvSpPr/>
            <p:nvPr/>
          </p:nvSpPr>
          <p:spPr>
            <a:xfrm>
              <a:off x="4297600" y="1968725"/>
              <a:ext cx="143250" cy="139125"/>
            </a:xfrm>
            <a:custGeom>
              <a:avLst/>
              <a:gdLst/>
              <a:ahLst/>
              <a:cxnLst/>
              <a:rect l="l" t="t" r="r" b="b"/>
              <a:pathLst>
                <a:path w="5730" h="5565" extrusionOk="0">
                  <a:moveTo>
                    <a:pt x="1119" y="1"/>
                  </a:moveTo>
                  <a:lnTo>
                    <a:pt x="1119" y="1"/>
                  </a:lnTo>
                  <a:cubicBezTo>
                    <a:pt x="594" y="503"/>
                    <a:pt x="228" y="1210"/>
                    <a:pt x="160" y="2032"/>
                  </a:cubicBezTo>
                  <a:cubicBezTo>
                    <a:pt x="0" y="3767"/>
                    <a:pt x="1187" y="5342"/>
                    <a:pt x="2808" y="5547"/>
                  </a:cubicBezTo>
                  <a:cubicBezTo>
                    <a:pt x="2912" y="5559"/>
                    <a:pt x="3015" y="5564"/>
                    <a:pt x="3117" y="5564"/>
                  </a:cubicBezTo>
                  <a:cubicBezTo>
                    <a:pt x="4248" y="5564"/>
                    <a:pt x="5248" y="4882"/>
                    <a:pt x="5729" y="3835"/>
                  </a:cubicBezTo>
                  <a:lnTo>
                    <a:pt x="5729" y="3835"/>
                  </a:lnTo>
                  <a:cubicBezTo>
                    <a:pt x="5207" y="4338"/>
                    <a:pt x="4525" y="4628"/>
                    <a:pt x="3778" y="4628"/>
                  </a:cubicBezTo>
                  <a:cubicBezTo>
                    <a:pt x="3676" y="4628"/>
                    <a:pt x="3574" y="4622"/>
                    <a:pt x="3470" y="4611"/>
                  </a:cubicBezTo>
                  <a:cubicBezTo>
                    <a:pt x="1849" y="4406"/>
                    <a:pt x="662" y="2831"/>
                    <a:pt x="822" y="1096"/>
                  </a:cubicBezTo>
                  <a:cubicBezTo>
                    <a:pt x="868" y="708"/>
                    <a:pt x="959" y="343"/>
                    <a:pt x="111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5" name="Google Shape;5025;p56"/>
            <p:cNvSpPr/>
            <p:nvPr/>
          </p:nvSpPr>
          <p:spPr>
            <a:xfrm>
              <a:off x="4293894" y="1986687"/>
              <a:ext cx="46236" cy="47426"/>
            </a:xfrm>
            <a:custGeom>
              <a:avLst/>
              <a:gdLst/>
              <a:ahLst/>
              <a:cxnLst/>
              <a:rect l="l" t="t" r="r" b="b"/>
              <a:pathLst>
                <a:path w="2603" h="2670" extrusionOk="0">
                  <a:moveTo>
                    <a:pt x="1261" y="1"/>
                  </a:moveTo>
                  <a:cubicBezTo>
                    <a:pt x="640" y="1"/>
                    <a:pt x="109" y="500"/>
                    <a:pt x="46" y="1175"/>
                  </a:cubicBezTo>
                  <a:cubicBezTo>
                    <a:pt x="0" y="1906"/>
                    <a:pt x="502" y="2590"/>
                    <a:pt x="1187" y="2659"/>
                  </a:cubicBezTo>
                  <a:cubicBezTo>
                    <a:pt x="1239" y="2666"/>
                    <a:pt x="1291" y="2669"/>
                    <a:pt x="1341" y="2669"/>
                  </a:cubicBezTo>
                  <a:cubicBezTo>
                    <a:pt x="1959" y="2669"/>
                    <a:pt x="2471" y="2168"/>
                    <a:pt x="2534" y="1472"/>
                  </a:cubicBezTo>
                  <a:cubicBezTo>
                    <a:pt x="2602" y="741"/>
                    <a:pt x="2100" y="80"/>
                    <a:pt x="1415" y="11"/>
                  </a:cubicBezTo>
                  <a:cubicBezTo>
                    <a:pt x="1363" y="4"/>
                    <a:pt x="1312" y="1"/>
                    <a:pt x="12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6" name="Google Shape;5026;p56"/>
            <p:cNvSpPr/>
            <p:nvPr/>
          </p:nvSpPr>
          <p:spPr>
            <a:xfrm>
              <a:off x="4697025" y="1956100"/>
              <a:ext cx="176925" cy="104525"/>
            </a:xfrm>
            <a:custGeom>
              <a:avLst/>
              <a:gdLst/>
              <a:ahLst/>
              <a:cxnLst/>
              <a:rect l="l" t="t" r="r" b="b"/>
              <a:pathLst>
                <a:path w="7077" h="4181" extrusionOk="0">
                  <a:moveTo>
                    <a:pt x="2045" y="1"/>
                  </a:moveTo>
                  <a:cubicBezTo>
                    <a:pt x="1521" y="1"/>
                    <a:pt x="995" y="109"/>
                    <a:pt x="640" y="255"/>
                  </a:cubicBezTo>
                  <a:cubicBezTo>
                    <a:pt x="435" y="323"/>
                    <a:pt x="275" y="437"/>
                    <a:pt x="161" y="483"/>
                  </a:cubicBezTo>
                  <a:cubicBezTo>
                    <a:pt x="47" y="551"/>
                    <a:pt x="1" y="574"/>
                    <a:pt x="1" y="597"/>
                  </a:cubicBezTo>
                  <a:cubicBezTo>
                    <a:pt x="1" y="597"/>
                    <a:pt x="252" y="483"/>
                    <a:pt x="663" y="346"/>
                  </a:cubicBezTo>
                  <a:cubicBezTo>
                    <a:pt x="1022" y="226"/>
                    <a:pt x="1485" y="159"/>
                    <a:pt x="1976" y="159"/>
                  </a:cubicBezTo>
                  <a:cubicBezTo>
                    <a:pt x="2048" y="159"/>
                    <a:pt x="2120" y="160"/>
                    <a:pt x="2192" y="163"/>
                  </a:cubicBezTo>
                  <a:cubicBezTo>
                    <a:pt x="2740" y="209"/>
                    <a:pt x="3288" y="323"/>
                    <a:pt x="3676" y="506"/>
                  </a:cubicBezTo>
                  <a:cubicBezTo>
                    <a:pt x="3881" y="574"/>
                    <a:pt x="4041" y="643"/>
                    <a:pt x="4155" y="688"/>
                  </a:cubicBezTo>
                  <a:cubicBezTo>
                    <a:pt x="4269" y="757"/>
                    <a:pt x="4315" y="780"/>
                    <a:pt x="4315" y="780"/>
                  </a:cubicBezTo>
                  <a:cubicBezTo>
                    <a:pt x="4315" y="780"/>
                    <a:pt x="4383" y="802"/>
                    <a:pt x="4498" y="871"/>
                  </a:cubicBezTo>
                  <a:cubicBezTo>
                    <a:pt x="4589" y="939"/>
                    <a:pt x="4749" y="1008"/>
                    <a:pt x="4931" y="1122"/>
                  </a:cubicBezTo>
                  <a:cubicBezTo>
                    <a:pt x="5274" y="1373"/>
                    <a:pt x="5730" y="1693"/>
                    <a:pt x="6095" y="2149"/>
                  </a:cubicBezTo>
                  <a:cubicBezTo>
                    <a:pt x="6461" y="2583"/>
                    <a:pt x="6757" y="3085"/>
                    <a:pt x="6894" y="3496"/>
                  </a:cubicBezTo>
                  <a:cubicBezTo>
                    <a:pt x="6963" y="3701"/>
                    <a:pt x="6985" y="3861"/>
                    <a:pt x="7031" y="3998"/>
                  </a:cubicBezTo>
                  <a:cubicBezTo>
                    <a:pt x="7054" y="4112"/>
                    <a:pt x="7077" y="4181"/>
                    <a:pt x="7077" y="4181"/>
                  </a:cubicBezTo>
                  <a:cubicBezTo>
                    <a:pt x="7077" y="4181"/>
                    <a:pt x="7077" y="4112"/>
                    <a:pt x="7077" y="3998"/>
                  </a:cubicBezTo>
                  <a:cubicBezTo>
                    <a:pt x="7054" y="3861"/>
                    <a:pt x="7054" y="3678"/>
                    <a:pt x="6963" y="3473"/>
                  </a:cubicBezTo>
                  <a:cubicBezTo>
                    <a:pt x="6871" y="3039"/>
                    <a:pt x="6575" y="2514"/>
                    <a:pt x="6209" y="2035"/>
                  </a:cubicBezTo>
                  <a:cubicBezTo>
                    <a:pt x="5867" y="1578"/>
                    <a:pt x="5388" y="1213"/>
                    <a:pt x="5045" y="939"/>
                  </a:cubicBezTo>
                  <a:cubicBezTo>
                    <a:pt x="4863" y="825"/>
                    <a:pt x="4703" y="734"/>
                    <a:pt x="4589" y="665"/>
                  </a:cubicBezTo>
                  <a:cubicBezTo>
                    <a:pt x="4498" y="597"/>
                    <a:pt x="4429" y="574"/>
                    <a:pt x="4429" y="574"/>
                  </a:cubicBezTo>
                  <a:cubicBezTo>
                    <a:pt x="4429" y="574"/>
                    <a:pt x="4361" y="551"/>
                    <a:pt x="4246" y="483"/>
                  </a:cubicBezTo>
                  <a:cubicBezTo>
                    <a:pt x="4132" y="437"/>
                    <a:pt x="3950" y="369"/>
                    <a:pt x="3744" y="300"/>
                  </a:cubicBezTo>
                  <a:cubicBezTo>
                    <a:pt x="3333" y="140"/>
                    <a:pt x="2763" y="26"/>
                    <a:pt x="2192" y="4"/>
                  </a:cubicBezTo>
                  <a:cubicBezTo>
                    <a:pt x="2143" y="2"/>
                    <a:pt x="2094" y="1"/>
                    <a:pt x="204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7" name="Google Shape;5027;p56"/>
            <p:cNvSpPr/>
            <p:nvPr/>
          </p:nvSpPr>
          <p:spPr>
            <a:xfrm>
              <a:off x="4639400" y="1973425"/>
              <a:ext cx="249400" cy="210600"/>
            </a:xfrm>
            <a:custGeom>
              <a:avLst/>
              <a:gdLst/>
              <a:ahLst/>
              <a:cxnLst/>
              <a:rect l="l" t="t" r="r" b="b"/>
              <a:pathLst>
                <a:path w="9976" h="8424" extrusionOk="0">
                  <a:moveTo>
                    <a:pt x="5221" y="1"/>
                  </a:moveTo>
                  <a:cubicBezTo>
                    <a:pt x="5011" y="1"/>
                    <a:pt x="4806" y="14"/>
                    <a:pt x="4611" y="41"/>
                  </a:cubicBezTo>
                  <a:cubicBezTo>
                    <a:pt x="1347" y="497"/>
                    <a:pt x="1" y="3328"/>
                    <a:pt x="206" y="5314"/>
                  </a:cubicBezTo>
                  <a:cubicBezTo>
                    <a:pt x="423" y="7406"/>
                    <a:pt x="2297" y="8423"/>
                    <a:pt x="4454" y="8423"/>
                  </a:cubicBezTo>
                  <a:cubicBezTo>
                    <a:pt x="4790" y="8423"/>
                    <a:pt x="5134" y="8399"/>
                    <a:pt x="5479" y="8349"/>
                  </a:cubicBezTo>
                  <a:cubicBezTo>
                    <a:pt x="8241" y="7961"/>
                    <a:pt x="9975" y="5587"/>
                    <a:pt x="9679" y="3465"/>
                  </a:cubicBezTo>
                  <a:cubicBezTo>
                    <a:pt x="9610" y="3077"/>
                    <a:pt x="9633" y="2506"/>
                    <a:pt x="9359" y="2186"/>
                  </a:cubicBezTo>
                  <a:cubicBezTo>
                    <a:pt x="9199" y="2460"/>
                    <a:pt x="8994" y="2552"/>
                    <a:pt x="8766" y="2734"/>
                  </a:cubicBezTo>
                  <a:cubicBezTo>
                    <a:pt x="8925" y="2438"/>
                    <a:pt x="8902" y="2118"/>
                    <a:pt x="8925" y="1821"/>
                  </a:cubicBezTo>
                  <a:cubicBezTo>
                    <a:pt x="8948" y="1525"/>
                    <a:pt x="8948" y="1456"/>
                    <a:pt x="8743" y="1228"/>
                  </a:cubicBezTo>
                  <a:cubicBezTo>
                    <a:pt x="8469" y="931"/>
                    <a:pt x="8126" y="703"/>
                    <a:pt x="7761" y="520"/>
                  </a:cubicBezTo>
                  <a:cubicBezTo>
                    <a:pt x="7011" y="209"/>
                    <a:pt x="6071" y="1"/>
                    <a:pt x="52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8" name="Google Shape;5028;p56"/>
            <p:cNvSpPr/>
            <p:nvPr/>
          </p:nvSpPr>
          <p:spPr>
            <a:xfrm>
              <a:off x="4634275" y="1993825"/>
              <a:ext cx="231125" cy="195200"/>
            </a:xfrm>
            <a:custGeom>
              <a:avLst/>
              <a:gdLst/>
              <a:ahLst/>
              <a:cxnLst/>
              <a:rect l="l" t="t" r="r" b="b"/>
              <a:pathLst>
                <a:path w="9245" h="7808" extrusionOk="0">
                  <a:moveTo>
                    <a:pt x="4976" y="1"/>
                  </a:moveTo>
                  <a:cubicBezTo>
                    <a:pt x="3104" y="1"/>
                    <a:pt x="1370" y="1599"/>
                    <a:pt x="571" y="3242"/>
                  </a:cubicBezTo>
                  <a:cubicBezTo>
                    <a:pt x="0" y="4452"/>
                    <a:pt x="525" y="5730"/>
                    <a:pt x="1415" y="6597"/>
                  </a:cubicBezTo>
                  <a:cubicBezTo>
                    <a:pt x="2442" y="7602"/>
                    <a:pt x="3675" y="7807"/>
                    <a:pt x="5067" y="7807"/>
                  </a:cubicBezTo>
                  <a:cubicBezTo>
                    <a:pt x="7418" y="7807"/>
                    <a:pt x="9244" y="6438"/>
                    <a:pt x="9244" y="4155"/>
                  </a:cubicBezTo>
                  <a:cubicBezTo>
                    <a:pt x="9244" y="1873"/>
                    <a:pt x="7327" y="1"/>
                    <a:pt x="49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9" name="Google Shape;5029;p56"/>
            <p:cNvSpPr/>
            <p:nvPr/>
          </p:nvSpPr>
          <p:spPr>
            <a:xfrm>
              <a:off x="4692475" y="1998450"/>
              <a:ext cx="169500" cy="164850"/>
            </a:xfrm>
            <a:custGeom>
              <a:avLst/>
              <a:gdLst/>
              <a:ahLst/>
              <a:cxnLst/>
              <a:rect l="l" t="t" r="r" b="b"/>
              <a:pathLst>
                <a:path w="6780" h="6594" extrusionOk="0">
                  <a:moveTo>
                    <a:pt x="3329" y="0"/>
                  </a:moveTo>
                  <a:cubicBezTo>
                    <a:pt x="1705" y="0"/>
                    <a:pt x="330" y="1243"/>
                    <a:pt x="160" y="2920"/>
                  </a:cubicBezTo>
                  <a:cubicBezTo>
                    <a:pt x="0" y="4746"/>
                    <a:pt x="1301" y="6367"/>
                    <a:pt x="3082" y="6572"/>
                  </a:cubicBezTo>
                  <a:cubicBezTo>
                    <a:pt x="3206" y="6587"/>
                    <a:pt x="3329" y="6594"/>
                    <a:pt x="3451" y="6594"/>
                  </a:cubicBezTo>
                  <a:cubicBezTo>
                    <a:pt x="5075" y="6594"/>
                    <a:pt x="6450" y="5351"/>
                    <a:pt x="6620" y="3673"/>
                  </a:cubicBezTo>
                  <a:cubicBezTo>
                    <a:pt x="6779" y="1870"/>
                    <a:pt x="5478" y="227"/>
                    <a:pt x="3698" y="21"/>
                  </a:cubicBezTo>
                  <a:cubicBezTo>
                    <a:pt x="3574" y="7"/>
                    <a:pt x="3450" y="0"/>
                    <a:pt x="33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0" name="Google Shape;5030;p56"/>
            <p:cNvSpPr/>
            <p:nvPr/>
          </p:nvSpPr>
          <p:spPr>
            <a:xfrm>
              <a:off x="4736975" y="2028925"/>
              <a:ext cx="94750" cy="92475"/>
            </a:xfrm>
            <a:custGeom>
              <a:avLst/>
              <a:gdLst/>
              <a:ahLst/>
              <a:cxnLst/>
              <a:rect l="l" t="t" r="r" b="b"/>
              <a:pathLst>
                <a:path w="3790" h="3699" extrusionOk="0">
                  <a:moveTo>
                    <a:pt x="1871" y="0"/>
                  </a:moveTo>
                  <a:cubicBezTo>
                    <a:pt x="954" y="0"/>
                    <a:pt x="177" y="698"/>
                    <a:pt x="92" y="1633"/>
                  </a:cubicBezTo>
                  <a:cubicBezTo>
                    <a:pt x="1" y="2660"/>
                    <a:pt x="731" y="3573"/>
                    <a:pt x="1735" y="3687"/>
                  </a:cubicBezTo>
                  <a:cubicBezTo>
                    <a:pt x="1803" y="3695"/>
                    <a:pt x="1871" y="3699"/>
                    <a:pt x="1937" y="3699"/>
                  </a:cubicBezTo>
                  <a:cubicBezTo>
                    <a:pt x="2836" y="3699"/>
                    <a:pt x="3613" y="3000"/>
                    <a:pt x="3698" y="2044"/>
                  </a:cubicBezTo>
                  <a:cubicBezTo>
                    <a:pt x="3790" y="1039"/>
                    <a:pt x="3059" y="126"/>
                    <a:pt x="2078" y="12"/>
                  </a:cubicBezTo>
                  <a:cubicBezTo>
                    <a:pt x="2008" y="4"/>
                    <a:pt x="1939" y="0"/>
                    <a:pt x="187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1" name="Google Shape;5031;p56"/>
            <p:cNvSpPr/>
            <p:nvPr/>
          </p:nvSpPr>
          <p:spPr>
            <a:xfrm>
              <a:off x="4692475" y="2018950"/>
              <a:ext cx="156950" cy="144350"/>
            </a:xfrm>
            <a:custGeom>
              <a:avLst/>
              <a:gdLst/>
              <a:ahLst/>
              <a:cxnLst/>
              <a:rect l="l" t="t" r="r" b="b"/>
              <a:pathLst>
                <a:path w="6278" h="5774" extrusionOk="0">
                  <a:moveTo>
                    <a:pt x="1233" y="0"/>
                  </a:moveTo>
                  <a:lnTo>
                    <a:pt x="1233" y="0"/>
                  </a:lnTo>
                  <a:cubicBezTo>
                    <a:pt x="639" y="525"/>
                    <a:pt x="251" y="1256"/>
                    <a:pt x="160" y="2100"/>
                  </a:cubicBezTo>
                  <a:cubicBezTo>
                    <a:pt x="0" y="3926"/>
                    <a:pt x="1301" y="5547"/>
                    <a:pt x="3082" y="5752"/>
                  </a:cubicBezTo>
                  <a:cubicBezTo>
                    <a:pt x="3205" y="5767"/>
                    <a:pt x="3327" y="5774"/>
                    <a:pt x="3447" y="5774"/>
                  </a:cubicBezTo>
                  <a:cubicBezTo>
                    <a:pt x="4671" y="5774"/>
                    <a:pt x="5758" y="5054"/>
                    <a:pt x="6277" y="3995"/>
                  </a:cubicBezTo>
                  <a:lnTo>
                    <a:pt x="6277" y="3995"/>
                  </a:lnTo>
                  <a:cubicBezTo>
                    <a:pt x="5725" y="4488"/>
                    <a:pt x="5002" y="4794"/>
                    <a:pt x="4196" y="4794"/>
                  </a:cubicBezTo>
                  <a:cubicBezTo>
                    <a:pt x="4070" y="4794"/>
                    <a:pt x="3942" y="4786"/>
                    <a:pt x="3812" y="4771"/>
                  </a:cubicBezTo>
                  <a:cubicBezTo>
                    <a:pt x="2055" y="4565"/>
                    <a:pt x="731" y="2945"/>
                    <a:pt x="913" y="1142"/>
                  </a:cubicBezTo>
                  <a:cubicBezTo>
                    <a:pt x="936" y="731"/>
                    <a:pt x="1050" y="343"/>
                    <a:pt x="123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2" name="Google Shape;5032;p56"/>
            <p:cNvSpPr/>
            <p:nvPr/>
          </p:nvSpPr>
          <p:spPr>
            <a:xfrm>
              <a:off x="4693034" y="2042162"/>
              <a:ext cx="41098" cy="39741"/>
            </a:xfrm>
            <a:custGeom>
              <a:avLst/>
              <a:gdLst/>
              <a:ahLst/>
              <a:cxnLst/>
              <a:rect l="l" t="t" r="r" b="b"/>
              <a:pathLst>
                <a:path w="2877" h="2783" extrusionOk="0">
                  <a:moveTo>
                    <a:pt x="1412" y="1"/>
                  </a:moveTo>
                  <a:cubicBezTo>
                    <a:pt x="726" y="1"/>
                    <a:pt x="133" y="524"/>
                    <a:pt x="69" y="1243"/>
                  </a:cubicBezTo>
                  <a:cubicBezTo>
                    <a:pt x="1" y="1996"/>
                    <a:pt x="572" y="2681"/>
                    <a:pt x="1302" y="2773"/>
                  </a:cubicBezTo>
                  <a:cubicBezTo>
                    <a:pt x="1357" y="2779"/>
                    <a:pt x="1412" y="2782"/>
                    <a:pt x="1466" y="2782"/>
                  </a:cubicBezTo>
                  <a:cubicBezTo>
                    <a:pt x="2152" y="2782"/>
                    <a:pt x="2745" y="2259"/>
                    <a:pt x="2808" y="1540"/>
                  </a:cubicBezTo>
                  <a:cubicBezTo>
                    <a:pt x="2877" y="787"/>
                    <a:pt x="2329" y="102"/>
                    <a:pt x="1576" y="11"/>
                  </a:cubicBezTo>
                  <a:cubicBezTo>
                    <a:pt x="1521" y="4"/>
                    <a:pt x="1466" y="1"/>
                    <a:pt x="14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3" name="Google Shape;5033;p56"/>
            <p:cNvSpPr/>
            <p:nvPr/>
          </p:nvSpPr>
          <p:spPr>
            <a:xfrm>
              <a:off x="4283325" y="1482450"/>
              <a:ext cx="1035725" cy="948525"/>
            </a:xfrm>
            <a:custGeom>
              <a:avLst/>
              <a:gdLst/>
              <a:ahLst/>
              <a:cxnLst/>
              <a:rect l="l" t="t" r="r" b="b"/>
              <a:pathLst>
                <a:path w="41429" h="37941" extrusionOk="0">
                  <a:moveTo>
                    <a:pt x="17178" y="1"/>
                  </a:moveTo>
                  <a:cubicBezTo>
                    <a:pt x="14818" y="1"/>
                    <a:pt x="12118" y="365"/>
                    <a:pt x="9131" y="1351"/>
                  </a:cubicBezTo>
                  <a:cubicBezTo>
                    <a:pt x="2899" y="3406"/>
                    <a:pt x="868" y="7788"/>
                    <a:pt x="1" y="12285"/>
                  </a:cubicBezTo>
                  <a:cubicBezTo>
                    <a:pt x="2169" y="12558"/>
                    <a:pt x="4315" y="12741"/>
                    <a:pt x="4315" y="12741"/>
                  </a:cubicBezTo>
                  <a:lnTo>
                    <a:pt x="6460" y="8473"/>
                  </a:lnTo>
                  <a:lnTo>
                    <a:pt x="6072" y="12924"/>
                  </a:lnTo>
                  <a:lnTo>
                    <a:pt x="21479" y="16233"/>
                  </a:lnTo>
                  <a:lnTo>
                    <a:pt x="22757" y="12262"/>
                  </a:lnTo>
                  <a:lnTo>
                    <a:pt x="22552" y="16233"/>
                  </a:lnTo>
                  <a:lnTo>
                    <a:pt x="26524" y="16530"/>
                  </a:lnTo>
                  <a:cubicBezTo>
                    <a:pt x="27208" y="26322"/>
                    <a:pt x="20292" y="35498"/>
                    <a:pt x="18284" y="37940"/>
                  </a:cubicBezTo>
                  <a:cubicBezTo>
                    <a:pt x="23419" y="36525"/>
                    <a:pt x="27528" y="33580"/>
                    <a:pt x="28920" y="30727"/>
                  </a:cubicBezTo>
                  <a:cubicBezTo>
                    <a:pt x="28920" y="30727"/>
                    <a:pt x="29619" y="33208"/>
                    <a:pt x="32297" y="33208"/>
                  </a:cubicBezTo>
                  <a:cubicBezTo>
                    <a:pt x="32939" y="33208"/>
                    <a:pt x="33694" y="33066"/>
                    <a:pt x="34581" y="32713"/>
                  </a:cubicBezTo>
                  <a:cubicBezTo>
                    <a:pt x="38165" y="31298"/>
                    <a:pt x="41429" y="25569"/>
                    <a:pt x="38918" y="23058"/>
                  </a:cubicBezTo>
                  <a:cubicBezTo>
                    <a:pt x="37843" y="21983"/>
                    <a:pt x="36765" y="21633"/>
                    <a:pt x="35817" y="21633"/>
                  </a:cubicBezTo>
                  <a:cubicBezTo>
                    <a:pt x="34048" y="21633"/>
                    <a:pt x="32732" y="22853"/>
                    <a:pt x="32732" y="22853"/>
                  </a:cubicBezTo>
                  <a:cubicBezTo>
                    <a:pt x="32732" y="22853"/>
                    <a:pt x="39374" y="10664"/>
                    <a:pt x="27847" y="2949"/>
                  </a:cubicBezTo>
                  <a:cubicBezTo>
                    <a:pt x="27847" y="2949"/>
                    <a:pt x="23887" y="1"/>
                    <a:pt x="171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4" name="Google Shape;5034;p56"/>
            <p:cNvSpPr/>
            <p:nvPr/>
          </p:nvSpPr>
          <p:spPr>
            <a:xfrm>
              <a:off x="4196025" y="1390900"/>
              <a:ext cx="1184075" cy="1064600"/>
            </a:xfrm>
            <a:custGeom>
              <a:avLst/>
              <a:gdLst/>
              <a:ahLst/>
              <a:cxnLst/>
              <a:rect l="l" t="t" r="r" b="b"/>
              <a:pathLst>
                <a:path w="47363" h="42584" extrusionOk="0">
                  <a:moveTo>
                    <a:pt x="25212" y="0"/>
                  </a:moveTo>
                  <a:cubicBezTo>
                    <a:pt x="20016" y="0"/>
                    <a:pt x="16001" y="2000"/>
                    <a:pt x="16001" y="2000"/>
                  </a:cubicBezTo>
                  <a:cubicBezTo>
                    <a:pt x="16001" y="2000"/>
                    <a:pt x="12052" y="2046"/>
                    <a:pt x="7008" y="3415"/>
                  </a:cubicBezTo>
                  <a:cubicBezTo>
                    <a:pt x="1301" y="4945"/>
                    <a:pt x="0" y="13344"/>
                    <a:pt x="480" y="14121"/>
                  </a:cubicBezTo>
                  <a:cubicBezTo>
                    <a:pt x="959" y="14897"/>
                    <a:pt x="9108" y="15581"/>
                    <a:pt x="9108" y="15581"/>
                  </a:cubicBezTo>
                  <a:lnTo>
                    <a:pt x="11230" y="11313"/>
                  </a:lnTo>
                  <a:lnTo>
                    <a:pt x="10842" y="15764"/>
                  </a:lnTo>
                  <a:lnTo>
                    <a:pt x="26272" y="19074"/>
                  </a:lnTo>
                  <a:lnTo>
                    <a:pt x="27528" y="15079"/>
                  </a:lnTo>
                  <a:lnTo>
                    <a:pt x="27345" y="19074"/>
                  </a:lnTo>
                  <a:lnTo>
                    <a:pt x="31317" y="19347"/>
                  </a:lnTo>
                  <a:cubicBezTo>
                    <a:pt x="32093" y="30806"/>
                    <a:pt x="22529" y="41420"/>
                    <a:pt x="22529" y="41420"/>
                  </a:cubicBezTo>
                  <a:cubicBezTo>
                    <a:pt x="24789" y="42127"/>
                    <a:pt x="27162" y="42447"/>
                    <a:pt x="29468" y="42561"/>
                  </a:cubicBezTo>
                  <a:cubicBezTo>
                    <a:pt x="30540" y="40689"/>
                    <a:pt x="32480" y="37197"/>
                    <a:pt x="32481" y="37197"/>
                  </a:cubicBezTo>
                  <a:lnTo>
                    <a:pt x="32481" y="37197"/>
                  </a:lnTo>
                  <a:lnTo>
                    <a:pt x="31088" y="42584"/>
                  </a:lnTo>
                  <a:cubicBezTo>
                    <a:pt x="31522" y="42584"/>
                    <a:pt x="31956" y="42561"/>
                    <a:pt x="32389" y="42561"/>
                  </a:cubicBezTo>
                  <a:lnTo>
                    <a:pt x="33576" y="40438"/>
                  </a:lnTo>
                  <a:lnTo>
                    <a:pt x="32914" y="42538"/>
                  </a:lnTo>
                  <a:cubicBezTo>
                    <a:pt x="35882" y="42378"/>
                    <a:pt x="38575" y="41922"/>
                    <a:pt x="40538" y="41488"/>
                  </a:cubicBezTo>
                  <a:lnTo>
                    <a:pt x="42775" y="36763"/>
                  </a:lnTo>
                  <a:lnTo>
                    <a:pt x="42433" y="41031"/>
                  </a:lnTo>
                  <a:cubicBezTo>
                    <a:pt x="43300" y="40803"/>
                    <a:pt x="43802" y="40643"/>
                    <a:pt x="43802" y="40643"/>
                  </a:cubicBezTo>
                  <a:cubicBezTo>
                    <a:pt x="47363" y="33202"/>
                    <a:pt x="45697" y="20580"/>
                    <a:pt x="45103" y="16357"/>
                  </a:cubicBezTo>
                  <a:cubicBezTo>
                    <a:pt x="44030" y="8871"/>
                    <a:pt x="39853" y="7912"/>
                    <a:pt x="39853" y="7912"/>
                  </a:cubicBezTo>
                  <a:cubicBezTo>
                    <a:pt x="39853" y="7912"/>
                    <a:pt x="42181" y="7615"/>
                    <a:pt x="42181" y="6931"/>
                  </a:cubicBezTo>
                  <a:cubicBezTo>
                    <a:pt x="42181" y="6269"/>
                    <a:pt x="39077" y="6269"/>
                    <a:pt x="39077" y="6269"/>
                  </a:cubicBezTo>
                  <a:cubicBezTo>
                    <a:pt x="39077" y="6269"/>
                    <a:pt x="40059" y="4214"/>
                    <a:pt x="39374" y="3644"/>
                  </a:cubicBezTo>
                  <a:cubicBezTo>
                    <a:pt x="39304" y="3583"/>
                    <a:pt x="39238" y="3556"/>
                    <a:pt x="39175" y="3556"/>
                  </a:cubicBezTo>
                  <a:cubicBezTo>
                    <a:pt x="38614" y="3556"/>
                    <a:pt x="38301" y="5675"/>
                    <a:pt x="38301" y="5675"/>
                  </a:cubicBezTo>
                  <a:cubicBezTo>
                    <a:pt x="34128" y="1241"/>
                    <a:pt x="29304" y="0"/>
                    <a:pt x="252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5" name="Google Shape;5035;p56"/>
            <p:cNvSpPr/>
            <p:nvPr/>
          </p:nvSpPr>
          <p:spPr>
            <a:xfrm>
              <a:off x="4202300" y="1390900"/>
              <a:ext cx="1177800" cy="1064600"/>
            </a:xfrm>
            <a:custGeom>
              <a:avLst/>
              <a:gdLst/>
              <a:ahLst/>
              <a:cxnLst/>
              <a:rect l="l" t="t" r="r" b="b"/>
              <a:pathLst>
                <a:path w="47112" h="42584" extrusionOk="0">
                  <a:moveTo>
                    <a:pt x="24961" y="0"/>
                  </a:moveTo>
                  <a:cubicBezTo>
                    <a:pt x="19765" y="0"/>
                    <a:pt x="15750" y="2000"/>
                    <a:pt x="15750" y="2000"/>
                  </a:cubicBezTo>
                  <a:cubicBezTo>
                    <a:pt x="15750" y="2000"/>
                    <a:pt x="15522" y="2000"/>
                    <a:pt x="15156" y="2023"/>
                  </a:cubicBezTo>
                  <a:cubicBezTo>
                    <a:pt x="15271" y="2046"/>
                    <a:pt x="15385" y="2092"/>
                    <a:pt x="15544" y="2114"/>
                  </a:cubicBezTo>
                  <a:cubicBezTo>
                    <a:pt x="18443" y="2525"/>
                    <a:pt x="17051" y="5059"/>
                    <a:pt x="17051" y="5059"/>
                  </a:cubicBezTo>
                  <a:cubicBezTo>
                    <a:pt x="17958" y="4443"/>
                    <a:pt x="18901" y="4216"/>
                    <a:pt x="19803" y="4216"/>
                  </a:cubicBezTo>
                  <a:cubicBezTo>
                    <a:pt x="22078" y="4216"/>
                    <a:pt x="24096" y="5661"/>
                    <a:pt x="24652" y="5972"/>
                  </a:cubicBezTo>
                  <a:cubicBezTo>
                    <a:pt x="25610" y="6520"/>
                    <a:pt x="24287" y="8620"/>
                    <a:pt x="24287" y="8620"/>
                  </a:cubicBezTo>
                  <a:cubicBezTo>
                    <a:pt x="24772" y="8548"/>
                    <a:pt x="25262" y="8512"/>
                    <a:pt x="25748" y="8512"/>
                  </a:cubicBezTo>
                  <a:cubicBezTo>
                    <a:pt x="27727" y="8512"/>
                    <a:pt x="29632" y="9104"/>
                    <a:pt x="30860" y="10240"/>
                  </a:cubicBezTo>
                  <a:cubicBezTo>
                    <a:pt x="32412" y="11701"/>
                    <a:pt x="31636" y="17179"/>
                    <a:pt x="29399" y="17293"/>
                  </a:cubicBezTo>
                  <a:cubicBezTo>
                    <a:pt x="29372" y="17295"/>
                    <a:pt x="29345" y="17296"/>
                    <a:pt x="29319" y="17296"/>
                  </a:cubicBezTo>
                  <a:cubicBezTo>
                    <a:pt x="27218" y="17296"/>
                    <a:pt x="28509" y="11930"/>
                    <a:pt x="28509" y="11929"/>
                  </a:cubicBezTo>
                  <a:lnTo>
                    <a:pt x="28509" y="11929"/>
                  </a:lnTo>
                  <a:cubicBezTo>
                    <a:pt x="28509" y="11930"/>
                    <a:pt x="27413" y="14532"/>
                    <a:pt x="26386" y="16335"/>
                  </a:cubicBezTo>
                  <a:cubicBezTo>
                    <a:pt x="26076" y="16879"/>
                    <a:pt x="25201" y="17101"/>
                    <a:pt x="24035" y="17101"/>
                  </a:cubicBezTo>
                  <a:cubicBezTo>
                    <a:pt x="21338" y="17101"/>
                    <a:pt x="17090" y="15914"/>
                    <a:pt x="14700" y="14782"/>
                  </a:cubicBezTo>
                  <a:cubicBezTo>
                    <a:pt x="11253" y="13139"/>
                    <a:pt x="11550" y="9761"/>
                    <a:pt x="11618" y="9601"/>
                  </a:cubicBezTo>
                  <a:cubicBezTo>
                    <a:pt x="11620" y="9597"/>
                    <a:pt x="11620" y="9596"/>
                    <a:pt x="11619" y="9596"/>
                  </a:cubicBezTo>
                  <a:lnTo>
                    <a:pt x="11619" y="9596"/>
                  </a:lnTo>
                  <a:cubicBezTo>
                    <a:pt x="11585" y="9596"/>
                    <a:pt x="9355" y="13312"/>
                    <a:pt x="6802" y="13312"/>
                  </a:cubicBezTo>
                  <a:cubicBezTo>
                    <a:pt x="6621" y="13312"/>
                    <a:pt x="6438" y="13293"/>
                    <a:pt x="6255" y="13253"/>
                  </a:cubicBezTo>
                  <a:cubicBezTo>
                    <a:pt x="3424" y="12660"/>
                    <a:pt x="6072" y="7844"/>
                    <a:pt x="6072" y="7844"/>
                  </a:cubicBezTo>
                  <a:lnTo>
                    <a:pt x="6072" y="7844"/>
                  </a:lnTo>
                  <a:cubicBezTo>
                    <a:pt x="6072" y="7844"/>
                    <a:pt x="3470" y="10742"/>
                    <a:pt x="1735" y="10788"/>
                  </a:cubicBezTo>
                  <a:cubicBezTo>
                    <a:pt x="1725" y="10788"/>
                    <a:pt x="1715" y="10789"/>
                    <a:pt x="1705" y="10789"/>
                  </a:cubicBezTo>
                  <a:cubicBezTo>
                    <a:pt x="1181" y="10789"/>
                    <a:pt x="1005" y="10203"/>
                    <a:pt x="1028" y="9419"/>
                  </a:cubicBezTo>
                  <a:lnTo>
                    <a:pt x="1028" y="9419"/>
                  </a:lnTo>
                  <a:cubicBezTo>
                    <a:pt x="160" y="11678"/>
                    <a:pt x="0" y="13755"/>
                    <a:pt x="229" y="14121"/>
                  </a:cubicBezTo>
                  <a:cubicBezTo>
                    <a:pt x="708" y="14897"/>
                    <a:pt x="8857" y="15581"/>
                    <a:pt x="8857" y="15581"/>
                  </a:cubicBezTo>
                  <a:lnTo>
                    <a:pt x="10979" y="11313"/>
                  </a:lnTo>
                  <a:lnTo>
                    <a:pt x="10591" y="15764"/>
                  </a:lnTo>
                  <a:lnTo>
                    <a:pt x="26021" y="19074"/>
                  </a:lnTo>
                  <a:lnTo>
                    <a:pt x="27277" y="15079"/>
                  </a:lnTo>
                  <a:lnTo>
                    <a:pt x="27094" y="19074"/>
                  </a:lnTo>
                  <a:lnTo>
                    <a:pt x="31066" y="19347"/>
                  </a:lnTo>
                  <a:cubicBezTo>
                    <a:pt x="31317" y="22954"/>
                    <a:pt x="30541" y="26469"/>
                    <a:pt x="29354" y="29596"/>
                  </a:cubicBezTo>
                  <a:cubicBezTo>
                    <a:pt x="29411" y="29607"/>
                    <a:pt x="29462" y="29613"/>
                    <a:pt x="29502" y="29613"/>
                  </a:cubicBezTo>
                  <a:cubicBezTo>
                    <a:pt x="29542" y="29613"/>
                    <a:pt x="29571" y="29607"/>
                    <a:pt x="29582" y="29596"/>
                  </a:cubicBezTo>
                  <a:cubicBezTo>
                    <a:pt x="30381" y="29003"/>
                    <a:pt x="31933" y="23707"/>
                    <a:pt x="32481" y="21105"/>
                  </a:cubicBezTo>
                  <a:cubicBezTo>
                    <a:pt x="32996" y="18657"/>
                    <a:pt x="33512" y="14411"/>
                    <a:pt x="34464" y="14411"/>
                  </a:cubicBezTo>
                  <a:cubicBezTo>
                    <a:pt x="34524" y="14411"/>
                    <a:pt x="34586" y="14428"/>
                    <a:pt x="34649" y="14463"/>
                  </a:cubicBezTo>
                  <a:cubicBezTo>
                    <a:pt x="35745" y="15079"/>
                    <a:pt x="36521" y="25624"/>
                    <a:pt x="36521" y="25624"/>
                  </a:cubicBezTo>
                  <a:cubicBezTo>
                    <a:pt x="36521" y="25624"/>
                    <a:pt x="37434" y="22977"/>
                    <a:pt x="37913" y="20922"/>
                  </a:cubicBezTo>
                  <a:cubicBezTo>
                    <a:pt x="38254" y="19461"/>
                    <a:pt x="39150" y="17826"/>
                    <a:pt x="39827" y="17826"/>
                  </a:cubicBezTo>
                  <a:cubicBezTo>
                    <a:pt x="40102" y="17826"/>
                    <a:pt x="40341" y="18095"/>
                    <a:pt x="40492" y="18754"/>
                  </a:cubicBezTo>
                  <a:cubicBezTo>
                    <a:pt x="41040" y="21037"/>
                    <a:pt x="39351" y="31787"/>
                    <a:pt x="39351" y="31787"/>
                  </a:cubicBezTo>
                  <a:cubicBezTo>
                    <a:pt x="39351" y="31787"/>
                    <a:pt x="37177" y="37997"/>
                    <a:pt x="35360" y="37997"/>
                  </a:cubicBezTo>
                  <a:cubicBezTo>
                    <a:pt x="35344" y="37997"/>
                    <a:pt x="35327" y="37997"/>
                    <a:pt x="35311" y="37996"/>
                  </a:cubicBezTo>
                  <a:cubicBezTo>
                    <a:pt x="33574" y="37864"/>
                    <a:pt x="35925" y="25042"/>
                    <a:pt x="35590" y="25042"/>
                  </a:cubicBezTo>
                  <a:cubicBezTo>
                    <a:pt x="35577" y="25042"/>
                    <a:pt x="35560" y="25061"/>
                    <a:pt x="35539" y="25099"/>
                  </a:cubicBezTo>
                  <a:cubicBezTo>
                    <a:pt x="34992" y="26149"/>
                    <a:pt x="32960" y="36603"/>
                    <a:pt x="31750" y="37197"/>
                  </a:cubicBezTo>
                  <a:cubicBezTo>
                    <a:pt x="31687" y="37230"/>
                    <a:pt x="31632" y="37245"/>
                    <a:pt x="31582" y="37245"/>
                  </a:cubicBezTo>
                  <a:cubicBezTo>
                    <a:pt x="30700" y="37245"/>
                    <a:pt x="31887" y="32313"/>
                    <a:pt x="31887" y="32312"/>
                  </a:cubicBezTo>
                  <a:lnTo>
                    <a:pt x="31887" y="32312"/>
                  </a:lnTo>
                  <a:cubicBezTo>
                    <a:pt x="31887" y="32313"/>
                    <a:pt x="27528" y="39434"/>
                    <a:pt x="25496" y="39502"/>
                  </a:cubicBezTo>
                  <a:cubicBezTo>
                    <a:pt x="24880" y="39502"/>
                    <a:pt x="24743" y="38886"/>
                    <a:pt x="24880" y="38019"/>
                  </a:cubicBezTo>
                  <a:lnTo>
                    <a:pt x="24880" y="38019"/>
                  </a:lnTo>
                  <a:cubicBezTo>
                    <a:pt x="23419" y="40141"/>
                    <a:pt x="22278" y="41420"/>
                    <a:pt x="22278" y="41420"/>
                  </a:cubicBezTo>
                  <a:cubicBezTo>
                    <a:pt x="24538" y="42127"/>
                    <a:pt x="26911" y="42447"/>
                    <a:pt x="29217" y="42561"/>
                  </a:cubicBezTo>
                  <a:cubicBezTo>
                    <a:pt x="30289" y="40689"/>
                    <a:pt x="32229" y="37197"/>
                    <a:pt x="32230" y="37197"/>
                  </a:cubicBezTo>
                  <a:lnTo>
                    <a:pt x="32230" y="37197"/>
                  </a:lnTo>
                  <a:lnTo>
                    <a:pt x="30837" y="42584"/>
                  </a:lnTo>
                  <a:cubicBezTo>
                    <a:pt x="31271" y="42584"/>
                    <a:pt x="31705" y="42561"/>
                    <a:pt x="32138" y="42561"/>
                  </a:cubicBezTo>
                  <a:lnTo>
                    <a:pt x="33325" y="40438"/>
                  </a:lnTo>
                  <a:lnTo>
                    <a:pt x="32663" y="42538"/>
                  </a:lnTo>
                  <a:cubicBezTo>
                    <a:pt x="35631" y="42378"/>
                    <a:pt x="38324" y="41922"/>
                    <a:pt x="40287" y="41488"/>
                  </a:cubicBezTo>
                  <a:lnTo>
                    <a:pt x="42524" y="36763"/>
                  </a:lnTo>
                  <a:lnTo>
                    <a:pt x="42182" y="41031"/>
                  </a:lnTo>
                  <a:cubicBezTo>
                    <a:pt x="43049" y="40803"/>
                    <a:pt x="43551" y="40643"/>
                    <a:pt x="43551" y="40643"/>
                  </a:cubicBezTo>
                  <a:cubicBezTo>
                    <a:pt x="47112" y="33202"/>
                    <a:pt x="45446" y="20580"/>
                    <a:pt x="44852" y="16357"/>
                  </a:cubicBezTo>
                  <a:cubicBezTo>
                    <a:pt x="43779" y="8871"/>
                    <a:pt x="39602" y="7912"/>
                    <a:pt x="39602" y="7912"/>
                  </a:cubicBezTo>
                  <a:cubicBezTo>
                    <a:pt x="39602" y="7912"/>
                    <a:pt x="41930" y="7615"/>
                    <a:pt x="41930" y="6931"/>
                  </a:cubicBezTo>
                  <a:cubicBezTo>
                    <a:pt x="41930" y="6269"/>
                    <a:pt x="38826" y="6269"/>
                    <a:pt x="38826" y="6269"/>
                  </a:cubicBezTo>
                  <a:cubicBezTo>
                    <a:pt x="38826" y="6269"/>
                    <a:pt x="39808" y="4214"/>
                    <a:pt x="39123" y="3644"/>
                  </a:cubicBezTo>
                  <a:cubicBezTo>
                    <a:pt x="39053" y="3583"/>
                    <a:pt x="38987" y="3556"/>
                    <a:pt x="38924" y="3556"/>
                  </a:cubicBezTo>
                  <a:cubicBezTo>
                    <a:pt x="38363" y="3556"/>
                    <a:pt x="38050" y="5675"/>
                    <a:pt x="38050" y="5675"/>
                  </a:cubicBezTo>
                  <a:cubicBezTo>
                    <a:pt x="33877" y="1241"/>
                    <a:pt x="29053" y="0"/>
                    <a:pt x="249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6" name="Google Shape;5036;p56"/>
            <p:cNvSpPr/>
            <p:nvPr/>
          </p:nvSpPr>
          <p:spPr>
            <a:xfrm>
              <a:off x="4238825" y="1590375"/>
              <a:ext cx="58800" cy="165525"/>
            </a:xfrm>
            <a:custGeom>
              <a:avLst/>
              <a:gdLst/>
              <a:ahLst/>
              <a:cxnLst/>
              <a:rect l="l" t="t" r="r" b="b"/>
              <a:pathLst>
                <a:path w="2352" h="6621" extrusionOk="0">
                  <a:moveTo>
                    <a:pt x="2280" y="1"/>
                  </a:moveTo>
                  <a:cubicBezTo>
                    <a:pt x="2220" y="1"/>
                    <a:pt x="1682" y="698"/>
                    <a:pt x="1233" y="1440"/>
                  </a:cubicBezTo>
                  <a:cubicBezTo>
                    <a:pt x="1005" y="1828"/>
                    <a:pt x="776" y="2238"/>
                    <a:pt x="639" y="2535"/>
                  </a:cubicBezTo>
                  <a:cubicBezTo>
                    <a:pt x="502" y="2855"/>
                    <a:pt x="411" y="3060"/>
                    <a:pt x="411" y="3060"/>
                  </a:cubicBezTo>
                  <a:cubicBezTo>
                    <a:pt x="411" y="3060"/>
                    <a:pt x="343" y="3266"/>
                    <a:pt x="228" y="3608"/>
                  </a:cubicBezTo>
                  <a:cubicBezTo>
                    <a:pt x="160" y="3927"/>
                    <a:pt x="69" y="4384"/>
                    <a:pt x="23" y="4840"/>
                  </a:cubicBezTo>
                  <a:cubicBezTo>
                    <a:pt x="0" y="5297"/>
                    <a:pt x="23" y="5753"/>
                    <a:pt x="92" y="6073"/>
                  </a:cubicBezTo>
                  <a:cubicBezTo>
                    <a:pt x="183" y="6415"/>
                    <a:pt x="274" y="6621"/>
                    <a:pt x="297" y="6621"/>
                  </a:cubicBezTo>
                  <a:cubicBezTo>
                    <a:pt x="343" y="6598"/>
                    <a:pt x="297" y="6393"/>
                    <a:pt x="274" y="6050"/>
                  </a:cubicBezTo>
                  <a:cubicBezTo>
                    <a:pt x="251" y="5731"/>
                    <a:pt x="274" y="5297"/>
                    <a:pt x="343" y="4863"/>
                  </a:cubicBezTo>
                  <a:cubicBezTo>
                    <a:pt x="411" y="4452"/>
                    <a:pt x="525" y="4019"/>
                    <a:pt x="639" y="3722"/>
                  </a:cubicBezTo>
                  <a:cubicBezTo>
                    <a:pt x="753" y="3425"/>
                    <a:pt x="822" y="3220"/>
                    <a:pt x="822" y="3220"/>
                  </a:cubicBezTo>
                  <a:cubicBezTo>
                    <a:pt x="822" y="3220"/>
                    <a:pt x="1119" y="2398"/>
                    <a:pt x="1507" y="1599"/>
                  </a:cubicBezTo>
                  <a:cubicBezTo>
                    <a:pt x="1895" y="823"/>
                    <a:pt x="2351" y="47"/>
                    <a:pt x="2283" y="2"/>
                  </a:cubicBezTo>
                  <a:cubicBezTo>
                    <a:pt x="2282" y="1"/>
                    <a:pt x="2281" y="1"/>
                    <a:pt x="228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7" name="Google Shape;5037;p56"/>
            <p:cNvSpPr/>
            <p:nvPr/>
          </p:nvSpPr>
          <p:spPr>
            <a:xfrm>
              <a:off x="4288475" y="1506850"/>
              <a:ext cx="197450" cy="246775"/>
            </a:xfrm>
            <a:custGeom>
              <a:avLst/>
              <a:gdLst/>
              <a:ahLst/>
              <a:cxnLst/>
              <a:rect l="l" t="t" r="r" b="b"/>
              <a:pathLst>
                <a:path w="7898" h="9871" extrusionOk="0">
                  <a:moveTo>
                    <a:pt x="7869" y="1"/>
                  </a:moveTo>
                  <a:cubicBezTo>
                    <a:pt x="7825" y="1"/>
                    <a:pt x="7730" y="17"/>
                    <a:pt x="7601" y="33"/>
                  </a:cubicBezTo>
                  <a:cubicBezTo>
                    <a:pt x="7441" y="78"/>
                    <a:pt x="7167" y="101"/>
                    <a:pt x="6870" y="215"/>
                  </a:cubicBezTo>
                  <a:cubicBezTo>
                    <a:pt x="6254" y="398"/>
                    <a:pt x="5501" y="809"/>
                    <a:pt x="4793" y="1288"/>
                  </a:cubicBezTo>
                  <a:cubicBezTo>
                    <a:pt x="4086" y="1745"/>
                    <a:pt x="3469" y="2338"/>
                    <a:pt x="3013" y="2795"/>
                  </a:cubicBezTo>
                  <a:cubicBezTo>
                    <a:pt x="2579" y="3274"/>
                    <a:pt x="2305" y="3594"/>
                    <a:pt x="2305" y="3594"/>
                  </a:cubicBezTo>
                  <a:cubicBezTo>
                    <a:pt x="2305" y="3594"/>
                    <a:pt x="2260" y="3685"/>
                    <a:pt x="2146" y="3845"/>
                  </a:cubicBezTo>
                  <a:cubicBezTo>
                    <a:pt x="2031" y="3982"/>
                    <a:pt x="1872" y="4210"/>
                    <a:pt x="1712" y="4484"/>
                  </a:cubicBezTo>
                  <a:cubicBezTo>
                    <a:pt x="1370" y="5009"/>
                    <a:pt x="959" y="5762"/>
                    <a:pt x="639" y="6561"/>
                  </a:cubicBezTo>
                  <a:cubicBezTo>
                    <a:pt x="342" y="7360"/>
                    <a:pt x="114" y="8159"/>
                    <a:pt x="46" y="8798"/>
                  </a:cubicBezTo>
                  <a:cubicBezTo>
                    <a:pt x="0" y="9117"/>
                    <a:pt x="23" y="9391"/>
                    <a:pt x="0" y="9574"/>
                  </a:cubicBezTo>
                  <a:cubicBezTo>
                    <a:pt x="0" y="9756"/>
                    <a:pt x="23" y="9871"/>
                    <a:pt x="23" y="9871"/>
                  </a:cubicBezTo>
                  <a:cubicBezTo>
                    <a:pt x="46" y="9871"/>
                    <a:pt x="69" y="9756"/>
                    <a:pt x="91" y="9574"/>
                  </a:cubicBezTo>
                  <a:cubicBezTo>
                    <a:pt x="137" y="9391"/>
                    <a:pt x="137" y="9140"/>
                    <a:pt x="228" y="8843"/>
                  </a:cubicBezTo>
                  <a:cubicBezTo>
                    <a:pt x="342" y="8227"/>
                    <a:pt x="616" y="7428"/>
                    <a:pt x="936" y="6675"/>
                  </a:cubicBezTo>
                  <a:cubicBezTo>
                    <a:pt x="1278" y="5922"/>
                    <a:pt x="1712" y="5214"/>
                    <a:pt x="2054" y="4712"/>
                  </a:cubicBezTo>
                  <a:cubicBezTo>
                    <a:pt x="2214" y="4438"/>
                    <a:pt x="2397" y="4256"/>
                    <a:pt x="2488" y="4096"/>
                  </a:cubicBezTo>
                  <a:cubicBezTo>
                    <a:pt x="2602" y="3959"/>
                    <a:pt x="2671" y="3867"/>
                    <a:pt x="2671" y="3867"/>
                  </a:cubicBezTo>
                  <a:cubicBezTo>
                    <a:pt x="2671" y="3867"/>
                    <a:pt x="2922" y="3548"/>
                    <a:pt x="3333" y="3091"/>
                  </a:cubicBezTo>
                  <a:cubicBezTo>
                    <a:pt x="3743" y="2635"/>
                    <a:pt x="4314" y="2041"/>
                    <a:pt x="4976" y="1539"/>
                  </a:cubicBezTo>
                  <a:cubicBezTo>
                    <a:pt x="5136" y="1402"/>
                    <a:pt x="5318" y="1311"/>
                    <a:pt x="5478" y="1174"/>
                  </a:cubicBezTo>
                  <a:cubicBezTo>
                    <a:pt x="5638" y="1060"/>
                    <a:pt x="5820" y="946"/>
                    <a:pt x="5980" y="855"/>
                  </a:cubicBezTo>
                  <a:cubicBezTo>
                    <a:pt x="6163" y="763"/>
                    <a:pt x="6323" y="672"/>
                    <a:pt x="6482" y="581"/>
                  </a:cubicBezTo>
                  <a:cubicBezTo>
                    <a:pt x="6642" y="512"/>
                    <a:pt x="6779" y="444"/>
                    <a:pt x="6939" y="398"/>
                  </a:cubicBezTo>
                  <a:cubicBezTo>
                    <a:pt x="7213" y="238"/>
                    <a:pt x="7464" y="193"/>
                    <a:pt x="7624" y="124"/>
                  </a:cubicBezTo>
                  <a:cubicBezTo>
                    <a:pt x="7806" y="56"/>
                    <a:pt x="7898" y="10"/>
                    <a:pt x="7898" y="10"/>
                  </a:cubicBezTo>
                  <a:cubicBezTo>
                    <a:pt x="7898" y="3"/>
                    <a:pt x="7888" y="1"/>
                    <a:pt x="78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8" name="Google Shape;5038;p56"/>
            <p:cNvSpPr/>
            <p:nvPr/>
          </p:nvSpPr>
          <p:spPr>
            <a:xfrm>
              <a:off x="4618300" y="1474925"/>
              <a:ext cx="134675" cy="59200"/>
            </a:xfrm>
            <a:custGeom>
              <a:avLst/>
              <a:gdLst/>
              <a:ahLst/>
              <a:cxnLst/>
              <a:rect l="l" t="t" r="r" b="b"/>
              <a:pathLst>
                <a:path w="5387" h="2368" extrusionOk="0">
                  <a:moveTo>
                    <a:pt x="4683" y="0"/>
                  </a:moveTo>
                  <a:cubicBezTo>
                    <a:pt x="4441" y="0"/>
                    <a:pt x="4154" y="26"/>
                    <a:pt x="3880" y="77"/>
                  </a:cubicBezTo>
                  <a:cubicBezTo>
                    <a:pt x="3492" y="169"/>
                    <a:pt x="3127" y="283"/>
                    <a:pt x="2876" y="374"/>
                  </a:cubicBezTo>
                  <a:cubicBezTo>
                    <a:pt x="2602" y="488"/>
                    <a:pt x="2442" y="557"/>
                    <a:pt x="2442" y="557"/>
                  </a:cubicBezTo>
                  <a:cubicBezTo>
                    <a:pt x="2442" y="557"/>
                    <a:pt x="1758" y="922"/>
                    <a:pt x="1164" y="1378"/>
                  </a:cubicBezTo>
                  <a:cubicBezTo>
                    <a:pt x="571" y="1812"/>
                    <a:pt x="0" y="2314"/>
                    <a:pt x="46" y="2360"/>
                  </a:cubicBezTo>
                  <a:cubicBezTo>
                    <a:pt x="49" y="2365"/>
                    <a:pt x="56" y="2367"/>
                    <a:pt x="65" y="2367"/>
                  </a:cubicBezTo>
                  <a:cubicBezTo>
                    <a:pt x="183" y="2367"/>
                    <a:pt x="755" y="1990"/>
                    <a:pt x="1347" y="1652"/>
                  </a:cubicBezTo>
                  <a:cubicBezTo>
                    <a:pt x="1963" y="1264"/>
                    <a:pt x="2625" y="967"/>
                    <a:pt x="2625" y="967"/>
                  </a:cubicBezTo>
                  <a:cubicBezTo>
                    <a:pt x="2625" y="967"/>
                    <a:pt x="2785" y="876"/>
                    <a:pt x="3036" y="762"/>
                  </a:cubicBezTo>
                  <a:cubicBezTo>
                    <a:pt x="3287" y="648"/>
                    <a:pt x="3606" y="511"/>
                    <a:pt x="3949" y="397"/>
                  </a:cubicBezTo>
                  <a:cubicBezTo>
                    <a:pt x="4291" y="283"/>
                    <a:pt x="4656" y="214"/>
                    <a:pt x="4930" y="191"/>
                  </a:cubicBezTo>
                  <a:cubicBezTo>
                    <a:pt x="5181" y="146"/>
                    <a:pt x="5387" y="146"/>
                    <a:pt x="5387" y="100"/>
                  </a:cubicBezTo>
                  <a:cubicBezTo>
                    <a:pt x="5387" y="77"/>
                    <a:pt x="5204" y="32"/>
                    <a:pt x="4907" y="9"/>
                  </a:cubicBezTo>
                  <a:cubicBezTo>
                    <a:pt x="4839" y="3"/>
                    <a:pt x="4763" y="0"/>
                    <a:pt x="468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9" name="Google Shape;5039;p56"/>
            <p:cNvSpPr/>
            <p:nvPr/>
          </p:nvSpPr>
          <p:spPr>
            <a:xfrm>
              <a:off x="4467075" y="1590350"/>
              <a:ext cx="58225" cy="190100"/>
            </a:xfrm>
            <a:custGeom>
              <a:avLst/>
              <a:gdLst/>
              <a:ahLst/>
              <a:cxnLst/>
              <a:rect l="l" t="t" r="r" b="b"/>
              <a:pathLst>
                <a:path w="2329" h="7604" extrusionOk="0">
                  <a:moveTo>
                    <a:pt x="2278" y="1"/>
                  </a:moveTo>
                  <a:cubicBezTo>
                    <a:pt x="2242" y="1"/>
                    <a:pt x="2086" y="179"/>
                    <a:pt x="1849" y="459"/>
                  </a:cubicBezTo>
                  <a:cubicBezTo>
                    <a:pt x="1735" y="619"/>
                    <a:pt x="1552" y="779"/>
                    <a:pt x="1438" y="984"/>
                  </a:cubicBezTo>
                  <a:cubicBezTo>
                    <a:pt x="1301" y="1189"/>
                    <a:pt x="1164" y="1395"/>
                    <a:pt x="1027" y="1623"/>
                  </a:cubicBezTo>
                  <a:cubicBezTo>
                    <a:pt x="891" y="1829"/>
                    <a:pt x="799" y="2080"/>
                    <a:pt x="685" y="2285"/>
                  </a:cubicBezTo>
                  <a:cubicBezTo>
                    <a:pt x="639" y="2399"/>
                    <a:pt x="594" y="2513"/>
                    <a:pt x="548" y="2605"/>
                  </a:cubicBezTo>
                  <a:cubicBezTo>
                    <a:pt x="503" y="2719"/>
                    <a:pt x="480" y="2810"/>
                    <a:pt x="457" y="2901"/>
                  </a:cubicBezTo>
                  <a:cubicBezTo>
                    <a:pt x="320" y="3289"/>
                    <a:pt x="251" y="3540"/>
                    <a:pt x="251" y="3540"/>
                  </a:cubicBezTo>
                  <a:cubicBezTo>
                    <a:pt x="251" y="3540"/>
                    <a:pt x="46" y="4545"/>
                    <a:pt x="23" y="5572"/>
                  </a:cubicBezTo>
                  <a:cubicBezTo>
                    <a:pt x="0" y="6599"/>
                    <a:pt x="69" y="7603"/>
                    <a:pt x="114" y="7603"/>
                  </a:cubicBezTo>
                  <a:cubicBezTo>
                    <a:pt x="183" y="7603"/>
                    <a:pt x="229" y="6599"/>
                    <a:pt x="343" y="5595"/>
                  </a:cubicBezTo>
                  <a:cubicBezTo>
                    <a:pt x="457" y="4590"/>
                    <a:pt x="685" y="3632"/>
                    <a:pt x="685" y="3632"/>
                  </a:cubicBezTo>
                  <a:cubicBezTo>
                    <a:pt x="685" y="3632"/>
                    <a:pt x="754" y="3403"/>
                    <a:pt x="845" y="3038"/>
                  </a:cubicBezTo>
                  <a:cubicBezTo>
                    <a:pt x="868" y="2947"/>
                    <a:pt x="891" y="2856"/>
                    <a:pt x="913" y="2742"/>
                  </a:cubicBezTo>
                  <a:cubicBezTo>
                    <a:pt x="959" y="2650"/>
                    <a:pt x="1005" y="2536"/>
                    <a:pt x="1050" y="2445"/>
                  </a:cubicBezTo>
                  <a:cubicBezTo>
                    <a:pt x="1119" y="2217"/>
                    <a:pt x="1210" y="1988"/>
                    <a:pt x="1301" y="1760"/>
                  </a:cubicBezTo>
                  <a:cubicBezTo>
                    <a:pt x="1416" y="1532"/>
                    <a:pt x="1552" y="1326"/>
                    <a:pt x="1644" y="1121"/>
                  </a:cubicBezTo>
                  <a:cubicBezTo>
                    <a:pt x="1735" y="893"/>
                    <a:pt x="1895" y="733"/>
                    <a:pt x="1986" y="573"/>
                  </a:cubicBezTo>
                  <a:cubicBezTo>
                    <a:pt x="2192" y="254"/>
                    <a:pt x="2329" y="25"/>
                    <a:pt x="2283" y="3"/>
                  </a:cubicBezTo>
                  <a:cubicBezTo>
                    <a:pt x="2282" y="1"/>
                    <a:pt x="2280" y="1"/>
                    <a:pt x="22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0" name="Google Shape;5040;p56"/>
            <p:cNvSpPr/>
            <p:nvPr/>
          </p:nvSpPr>
          <p:spPr>
            <a:xfrm>
              <a:off x="4731850" y="1561150"/>
              <a:ext cx="168350" cy="203350"/>
            </a:xfrm>
            <a:custGeom>
              <a:avLst/>
              <a:gdLst/>
              <a:ahLst/>
              <a:cxnLst/>
              <a:rect l="l" t="t" r="r" b="b"/>
              <a:pathLst>
                <a:path w="6734" h="8134" extrusionOk="0">
                  <a:moveTo>
                    <a:pt x="6686" y="1"/>
                  </a:moveTo>
                  <a:cubicBezTo>
                    <a:pt x="6598" y="1"/>
                    <a:pt x="6285" y="55"/>
                    <a:pt x="5844" y="189"/>
                  </a:cubicBezTo>
                  <a:cubicBezTo>
                    <a:pt x="5341" y="349"/>
                    <a:pt x="4679" y="623"/>
                    <a:pt x="4086" y="988"/>
                  </a:cubicBezTo>
                  <a:cubicBezTo>
                    <a:pt x="3470" y="1376"/>
                    <a:pt x="2899" y="1832"/>
                    <a:pt x="2534" y="2220"/>
                  </a:cubicBezTo>
                  <a:cubicBezTo>
                    <a:pt x="2328" y="2380"/>
                    <a:pt x="2192" y="2563"/>
                    <a:pt x="2077" y="2677"/>
                  </a:cubicBezTo>
                  <a:cubicBezTo>
                    <a:pt x="1986" y="2791"/>
                    <a:pt x="1918" y="2860"/>
                    <a:pt x="1918" y="2860"/>
                  </a:cubicBezTo>
                  <a:cubicBezTo>
                    <a:pt x="1918" y="2860"/>
                    <a:pt x="1872" y="2951"/>
                    <a:pt x="1781" y="3065"/>
                  </a:cubicBezTo>
                  <a:cubicBezTo>
                    <a:pt x="1689" y="3202"/>
                    <a:pt x="1530" y="3362"/>
                    <a:pt x="1415" y="3613"/>
                  </a:cubicBezTo>
                  <a:cubicBezTo>
                    <a:pt x="1119" y="4046"/>
                    <a:pt x="799" y="4708"/>
                    <a:pt x="525" y="5370"/>
                  </a:cubicBezTo>
                  <a:cubicBezTo>
                    <a:pt x="297" y="6032"/>
                    <a:pt x="137" y="6740"/>
                    <a:pt x="69" y="7265"/>
                  </a:cubicBezTo>
                  <a:cubicBezTo>
                    <a:pt x="0" y="7790"/>
                    <a:pt x="0" y="8132"/>
                    <a:pt x="23" y="8132"/>
                  </a:cubicBezTo>
                  <a:cubicBezTo>
                    <a:pt x="24" y="8133"/>
                    <a:pt x="26" y="8133"/>
                    <a:pt x="27" y="8133"/>
                  </a:cubicBezTo>
                  <a:cubicBezTo>
                    <a:pt x="72" y="8133"/>
                    <a:pt x="118" y="7775"/>
                    <a:pt x="229" y="7288"/>
                  </a:cubicBezTo>
                  <a:cubicBezTo>
                    <a:pt x="365" y="6786"/>
                    <a:pt x="571" y="6124"/>
                    <a:pt x="822" y="5484"/>
                  </a:cubicBezTo>
                  <a:cubicBezTo>
                    <a:pt x="1119" y="4845"/>
                    <a:pt x="1461" y="4252"/>
                    <a:pt x="1758" y="3841"/>
                  </a:cubicBezTo>
                  <a:cubicBezTo>
                    <a:pt x="1895" y="3613"/>
                    <a:pt x="2032" y="3453"/>
                    <a:pt x="2123" y="3339"/>
                  </a:cubicBezTo>
                  <a:cubicBezTo>
                    <a:pt x="2214" y="3225"/>
                    <a:pt x="2260" y="3156"/>
                    <a:pt x="2260" y="3156"/>
                  </a:cubicBezTo>
                  <a:cubicBezTo>
                    <a:pt x="2260" y="3156"/>
                    <a:pt x="2328" y="3088"/>
                    <a:pt x="2420" y="2974"/>
                  </a:cubicBezTo>
                  <a:cubicBezTo>
                    <a:pt x="2511" y="2860"/>
                    <a:pt x="2648" y="2677"/>
                    <a:pt x="2831" y="2494"/>
                  </a:cubicBezTo>
                  <a:cubicBezTo>
                    <a:pt x="3173" y="2129"/>
                    <a:pt x="3698" y="1673"/>
                    <a:pt x="4246" y="1262"/>
                  </a:cubicBezTo>
                  <a:cubicBezTo>
                    <a:pt x="4816" y="874"/>
                    <a:pt x="5433" y="554"/>
                    <a:pt x="5912" y="349"/>
                  </a:cubicBezTo>
                  <a:cubicBezTo>
                    <a:pt x="6391" y="143"/>
                    <a:pt x="6734" y="29"/>
                    <a:pt x="6711" y="6"/>
                  </a:cubicBezTo>
                  <a:cubicBezTo>
                    <a:pt x="6711" y="3"/>
                    <a:pt x="6702" y="1"/>
                    <a:pt x="66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1" name="Google Shape;5041;p56"/>
            <p:cNvSpPr/>
            <p:nvPr/>
          </p:nvSpPr>
          <p:spPr>
            <a:xfrm>
              <a:off x="5043975" y="1961300"/>
              <a:ext cx="75925" cy="391500"/>
            </a:xfrm>
            <a:custGeom>
              <a:avLst/>
              <a:gdLst/>
              <a:ahLst/>
              <a:cxnLst/>
              <a:rect l="l" t="t" r="r" b="b"/>
              <a:pathLst>
                <a:path w="3037" h="15660" extrusionOk="0">
                  <a:moveTo>
                    <a:pt x="3014" y="1"/>
                  </a:moveTo>
                  <a:cubicBezTo>
                    <a:pt x="2991" y="1"/>
                    <a:pt x="2740" y="435"/>
                    <a:pt x="2397" y="1119"/>
                  </a:cubicBezTo>
                  <a:cubicBezTo>
                    <a:pt x="2329" y="1279"/>
                    <a:pt x="2238" y="1462"/>
                    <a:pt x="2123" y="1667"/>
                  </a:cubicBezTo>
                  <a:cubicBezTo>
                    <a:pt x="2032" y="1850"/>
                    <a:pt x="1964" y="2078"/>
                    <a:pt x="1872" y="2283"/>
                  </a:cubicBezTo>
                  <a:cubicBezTo>
                    <a:pt x="1713" y="2740"/>
                    <a:pt x="1530" y="3219"/>
                    <a:pt x="1370" y="3676"/>
                  </a:cubicBezTo>
                  <a:cubicBezTo>
                    <a:pt x="1096" y="4657"/>
                    <a:pt x="800" y="5616"/>
                    <a:pt x="663" y="6369"/>
                  </a:cubicBezTo>
                  <a:cubicBezTo>
                    <a:pt x="526" y="7122"/>
                    <a:pt x="412" y="7602"/>
                    <a:pt x="412" y="7602"/>
                  </a:cubicBezTo>
                  <a:cubicBezTo>
                    <a:pt x="412" y="7602"/>
                    <a:pt x="366" y="8104"/>
                    <a:pt x="275" y="8857"/>
                  </a:cubicBezTo>
                  <a:cubicBezTo>
                    <a:pt x="161" y="9610"/>
                    <a:pt x="138" y="10615"/>
                    <a:pt x="69" y="11619"/>
                  </a:cubicBezTo>
                  <a:cubicBezTo>
                    <a:pt x="46" y="12646"/>
                    <a:pt x="1" y="13650"/>
                    <a:pt x="46" y="14404"/>
                  </a:cubicBezTo>
                  <a:cubicBezTo>
                    <a:pt x="69" y="15157"/>
                    <a:pt x="92" y="15659"/>
                    <a:pt x="115" y="15659"/>
                  </a:cubicBezTo>
                  <a:cubicBezTo>
                    <a:pt x="138" y="15659"/>
                    <a:pt x="183" y="15157"/>
                    <a:pt x="206" y="14404"/>
                  </a:cubicBezTo>
                  <a:cubicBezTo>
                    <a:pt x="252" y="13650"/>
                    <a:pt x="320" y="12646"/>
                    <a:pt x="389" y="11642"/>
                  </a:cubicBezTo>
                  <a:cubicBezTo>
                    <a:pt x="480" y="10660"/>
                    <a:pt x="571" y="9656"/>
                    <a:pt x="685" y="8926"/>
                  </a:cubicBezTo>
                  <a:cubicBezTo>
                    <a:pt x="800" y="8172"/>
                    <a:pt x="868" y="7693"/>
                    <a:pt x="868" y="7693"/>
                  </a:cubicBezTo>
                  <a:cubicBezTo>
                    <a:pt x="868" y="7693"/>
                    <a:pt x="959" y="7191"/>
                    <a:pt x="1074" y="6460"/>
                  </a:cubicBezTo>
                  <a:cubicBezTo>
                    <a:pt x="1188" y="5707"/>
                    <a:pt x="1439" y="4749"/>
                    <a:pt x="1667" y="3767"/>
                  </a:cubicBezTo>
                  <a:cubicBezTo>
                    <a:pt x="1827" y="3311"/>
                    <a:pt x="1987" y="2831"/>
                    <a:pt x="2123" y="2375"/>
                  </a:cubicBezTo>
                  <a:cubicBezTo>
                    <a:pt x="2192" y="2169"/>
                    <a:pt x="2238" y="1941"/>
                    <a:pt x="2329" y="1736"/>
                  </a:cubicBezTo>
                  <a:cubicBezTo>
                    <a:pt x="2420" y="1553"/>
                    <a:pt x="2489" y="1348"/>
                    <a:pt x="2557" y="1188"/>
                  </a:cubicBezTo>
                  <a:cubicBezTo>
                    <a:pt x="2854" y="480"/>
                    <a:pt x="3036" y="24"/>
                    <a:pt x="3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2" name="Google Shape;5042;p56"/>
            <p:cNvSpPr/>
            <p:nvPr/>
          </p:nvSpPr>
          <p:spPr>
            <a:xfrm>
              <a:off x="4880775" y="2165025"/>
              <a:ext cx="139825" cy="293925"/>
            </a:xfrm>
            <a:custGeom>
              <a:avLst/>
              <a:gdLst/>
              <a:ahLst/>
              <a:cxnLst/>
              <a:rect l="l" t="t" r="r" b="b"/>
              <a:pathLst>
                <a:path w="5593" h="11757" extrusionOk="0">
                  <a:moveTo>
                    <a:pt x="5546" y="0"/>
                  </a:moveTo>
                  <a:cubicBezTo>
                    <a:pt x="5471" y="0"/>
                    <a:pt x="4926" y="1518"/>
                    <a:pt x="4269" y="2991"/>
                  </a:cubicBezTo>
                  <a:cubicBezTo>
                    <a:pt x="3927" y="3721"/>
                    <a:pt x="3607" y="4451"/>
                    <a:pt x="3333" y="4999"/>
                  </a:cubicBezTo>
                  <a:cubicBezTo>
                    <a:pt x="3059" y="5547"/>
                    <a:pt x="2877" y="5912"/>
                    <a:pt x="2877" y="5912"/>
                  </a:cubicBezTo>
                  <a:cubicBezTo>
                    <a:pt x="2877" y="5912"/>
                    <a:pt x="2169" y="7373"/>
                    <a:pt x="1439" y="8811"/>
                  </a:cubicBezTo>
                  <a:cubicBezTo>
                    <a:pt x="1073" y="9542"/>
                    <a:pt x="708" y="10272"/>
                    <a:pt x="434" y="10820"/>
                  </a:cubicBezTo>
                  <a:cubicBezTo>
                    <a:pt x="183" y="11368"/>
                    <a:pt x="1" y="11733"/>
                    <a:pt x="46" y="11756"/>
                  </a:cubicBezTo>
                  <a:cubicBezTo>
                    <a:pt x="47" y="11756"/>
                    <a:pt x="48" y="11757"/>
                    <a:pt x="49" y="11757"/>
                  </a:cubicBezTo>
                  <a:cubicBezTo>
                    <a:pt x="82" y="11757"/>
                    <a:pt x="285" y="11419"/>
                    <a:pt x="594" y="10911"/>
                  </a:cubicBezTo>
                  <a:cubicBezTo>
                    <a:pt x="914" y="10386"/>
                    <a:pt x="1325" y="9678"/>
                    <a:pt x="1713" y="8971"/>
                  </a:cubicBezTo>
                  <a:cubicBezTo>
                    <a:pt x="2534" y="7556"/>
                    <a:pt x="3265" y="6095"/>
                    <a:pt x="3265" y="6095"/>
                  </a:cubicBezTo>
                  <a:cubicBezTo>
                    <a:pt x="3265" y="6095"/>
                    <a:pt x="3447" y="5730"/>
                    <a:pt x="3698" y="5182"/>
                  </a:cubicBezTo>
                  <a:cubicBezTo>
                    <a:pt x="3972" y="4634"/>
                    <a:pt x="4269" y="3858"/>
                    <a:pt x="4566" y="3105"/>
                  </a:cubicBezTo>
                  <a:cubicBezTo>
                    <a:pt x="4862" y="2352"/>
                    <a:pt x="5136" y="1575"/>
                    <a:pt x="5296" y="982"/>
                  </a:cubicBezTo>
                  <a:cubicBezTo>
                    <a:pt x="5479" y="411"/>
                    <a:pt x="5593" y="1"/>
                    <a:pt x="5547" y="1"/>
                  </a:cubicBezTo>
                  <a:cubicBezTo>
                    <a:pt x="5547" y="0"/>
                    <a:pt x="5546" y="0"/>
                    <a:pt x="55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3" name="Google Shape;5043;p56"/>
            <p:cNvSpPr/>
            <p:nvPr/>
          </p:nvSpPr>
          <p:spPr>
            <a:xfrm>
              <a:off x="5232850" y="1780425"/>
              <a:ext cx="14875" cy="222000"/>
            </a:xfrm>
            <a:custGeom>
              <a:avLst/>
              <a:gdLst/>
              <a:ahLst/>
              <a:cxnLst/>
              <a:rect l="l" t="t" r="r" b="b"/>
              <a:pathLst>
                <a:path w="595" h="8880" extrusionOk="0">
                  <a:moveTo>
                    <a:pt x="252" y="0"/>
                  </a:moveTo>
                  <a:cubicBezTo>
                    <a:pt x="184" y="0"/>
                    <a:pt x="138" y="1119"/>
                    <a:pt x="138" y="2237"/>
                  </a:cubicBezTo>
                  <a:lnTo>
                    <a:pt x="138" y="4451"/>
                  </a:lnTo>
                  <a:cubicBezTo>
                    <a:pt x="138" y="4451"/>
                    <a:pt x="184" y="5547"/>
                    <a:pt x="161" y="6665"/>
                  </a:cubicBezTo>
                  <a:cubicBezTo>
                    <a:pt x="138" y="7761"/>
                    <a:pt x="1" y="8857"/>
                    <a:pt x="69" y="8879"/>
                  </a:cubicBezTo>
                  <a:cubicBezTo>
                    <a:pt x="115" y="8879"/>
                    <a:pt x="366" y="7784"/>
                    <a:pt x="480" y="6665"/>
                  </a:cubicBezTo>
                  <a:cubicBezTo>
                    <a:pt x="572" y="5570"/>
                    <a:pt x="594" y="4451"/>
                    <a:pt x="594" y="4451"/>
                  </a:cubicBezTo>
                  <a:cubicBezTo>
                    <a:pt x="594" y="4451"/>
                    <a:pt x="549" y="3333"/>
                    <a:pt x="457" y="2214"/>
                  </a:cubicBezTo>
                  <a:cubicBezTo>
                    <a:pt x="366" y="1119"/>
                    <a:pt x="320" y="0"/>
                    <a:pt x="2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4" name="Google Shape;5044;p56"/>
            <p:cNvSpPr/>
            <p:nvPr/>
          </p:nvSpPr>
          <p:spPr>
            <a:xfrm>
              <a:off x="4953250" y="1456750"/>
              <a:ext cx="146675" cy="81900"/>
            </a:xfrm>
            <a:custGeom>
              <a:avLst/>
              <a:gdLst/>
              <a:ahLst/>
              <a:cxnLst/>
              <a:rect l="l" t="t" r="r" b="b"/>
              <a:pathLst>
                <a:path w="5867" h="3276" extrusionOk="0">
                  <a:moveTo>
                    <a:pt x="43" y="1"/>
                  </a:moveTo>
                  <a:cubicBezTo>
                    <a:pt x="33" y="1"/>
                    <a:pt x="26" y="2"/>
                    <a:pt x="23" y="5"/>
                  </a:cubicBezTo>
                  <a:cubicBezTo>
                    <a:pt x="1" y="74"/>
                    <a:pt x="754" y="462"/>
                    <a:pt x="1507" y="850"/>
                  </a:cubicBezTo>
                  <a:cubicBezTo>
                    <a:pt x="2237" y="1215"/>
                    <a:pt x="2968" y="1603"/>
                    <a:pt x="2968" y="1603"/>
                  </a:cubicBezTo>
                  <a:cubicBezTo>
                    <a:pt x="2968" y="1603"/>
                    <a:pt x="3150" y="1694"/>
                    <a:pt x="3424" y="1831"/>
                  </a:cubicBezTo>
                  <a:cubicBezTo>
                    <a:pt x="3721" y="1968"/>
                    <a:pt x="4063" y="2174"/>
                    <a:pt x="4429" y="2379"/>
                  </a:cubicBezTo>
                  <a:cubicBezTo>
                    <a:pt x="5095" y="2766"/>
                    <a:pt x="5701" y="3275"/>
                    <a:pt x="5807" y="3275"/>
                  </a:cubicBezTo>
                  <a:cubicBezTo>
                    <a:pt x="5814" y="3275"/>
                    <a:pt x="5818" y="3273"/>
                    <a:pt x="5821" y="3269"/>
                  </a:cubicBezTo>
                  <a:cubicBezTo>
                    <a:pt x="5867" y="3247"/>
                    <a:pt x="5273" y="2607"/>
                    <a:pt x="4611" y="2105"/>
                  </a:cubicBezTo>
                  <a:cubicBezTo>
                    <a:pt x="4269" y="1854"/>
                    <a:pt x="3904" y="1626"/>
                    <a:pt x="3630" y="1466"/>
                  </a:cubicBezTo>
                  <a:cubicBezTo>
                    <a:pt x="3356" y="1306"/>
                    <a:pt x="3173" y="1192"/>
                    <a:pt x="3173" y="1192"/>
                  </a:cubicBezTo>
                  <a:cubicBezTo>
                    <a:pt x="3173" y="1192"/>
                    <a:pt x="2397" y="850"/>
                    <a:pt x="1621" y="553"/>
                  </a:cubicBezTo>
                  <a:cubicBezTo>
                    <a:pt x="899" y="277"/>
                    <a:pt x="176" y="1"/>
                    <a:pt x="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5" name="Google Shape;5045;p56"/>
            <p:cNvSpPr/>
            <p:nvPr/>
          </p:nvSpPr>
          <p:spPr>
            <a:xfrm>
              <a:off x="5133575" y="1577225"/>
              <a:ext cx="77625" cy="174125"/>
            </a:xfrm>
            <a:custGeom>
              <a:avLst/>
              <a:gdLst/>
              <a:ahLst/>
              <a:cxnLst/>
              <a:rect l="l" t="t" r="r" b="b"/>
              <a:pathLst>
                <a:path w="3105" h="6965" extrusionOk="0">
                  <a:moveTo>
                    <a:pt x="53" y="0"/>
                  </a:moveTo>
                  <a:cubicBezTo>
                    <a:pt x="50" y="0"/>
                    <a:pt x="47" y="1"/>
                    <a:pt x="46" y="3"/>
                  </a:cubicBezTo>
                  <a:cubicBezTo>
                    <a:pt x="0" y="48"/>
                    <a:pt x="639" y="756"/>
                    <a:pt x="1119" y="1577"/>
                  </a:cubicBezTo>
                  <a:cubicBezTo>
                    <a:pt x="1324" y="2011"/>
                    <a:pt x="1552" y="2422"/>
                    <a:pt x="1667" y="2764"/>
                  </a:cubicBezTo>
                  <a:cubicBezTo>
                    <a:pt x="1804" y="3084"/>
                    <a:pt x="1895" y="3312"/>
                    <a:pt x="1895" y="3312"/>
                  </a:cubicBezTo>
                  <a:cubicBezTo>
                    <a:pt x="1895" y="3312"/>
                    <a:pt x="1963" y="3518"/>
                    <a:pt x="2100" y="3860"/>
                  </a:cubicBezTo>
                  <a:cubicBezTo>
                    <a:pt x="2237" y="4180"/>
                    <a:pt x="2351" y="4659"/>
                    <a:pt x="2511" y="5115"/>
                  </a:cubicBezTo>
                  <a:cubicBezTo>
                    <a:pt x="2762" y="6028"/>
                    <a:pt x="2968" y="6964"/>
                    <a:pt x="3036" y="6964"/>
                  </a:cubicBezTo>
                  <a:cubicBezTo>
                    <a:pt x="3105" y="6941"/>
                    <a:pt x="2990" y="5983"/>
                    <a:pt x="2808" y="5024"/>
                  </a:cubicBezTo>
                  <a:cubicBezTo>
                    <a:pt x="2717" y="4568"/>
                    <a:pt x="2602" y="4088"/>
                    <a:pt x="2488" y="3723"/>
                  </a:cubicBezTo>
                  <a:cubicBezTo>
                    <a:pt x="2374" y="3381"/>
                    <a:pt x="2306" y="3152"/>
                    <a:pt x="2306" y="3152"/>
                  </a:cubicBezTo>
                  <a:cubicBezTo>
                    <a:pt x="2306" y="3152"/>
                    <a:pt x="2214" y="2924"/>
                    <a:pt x="2055" y="2582"/>
                  </a:cubicBezTo>
                  <a:cubicBezTo>
                    <a:pt x="1918" y="2239"/>
                    <a:pt x="1644" y="1829"/>
                    <a:pt x="1393" y="1418"/>
                  </a:cubicBezTo>
                  <a:cubicBezTo>
                    <a:pt x="841" y="624"/>
                    <a:pt x="141" y="0"/>
                    <a:pt x="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6" name="Google Shape;5046;p56"/>
            <p:cNvSpPr/>
            <p:nvPr/>
          </p:nvSpPr>
          <p:spPr>
            <a:xfrm>
              <a:off x="4313000" y="1475950"/>
              <a:ext cx="112450" cy="68450"/>
            </a:xfrm>
            <a:custGeom>
              <a:avLst/>
              <a:gdLst/>
              <a:ahLst/>
              <a:cxnLst/>
              <a:rect l="l" t="t" r="r" b="b"/>
              <a:pathLst>
                <a:path w="4498" h="2738" extrusionOk="0">
                  <a:moveTo>
                    <a:pt x="4043" y="0"/>
                  </a:moveTo>
                  <a:cubicBezTo>
                    <a:pt x="3845" y="0"/>
                    <a:pt x="3592" y="80"/>
                    <a:pt x="3356" y="219"/>
                  </a:cubicBezTo>
                  <a:cubicBezTo>
                    <a:pt x="2968" y="470"/>
                    <a:pt x="2785" y="835"/>
                    <a:pt x="2945" y="1018"/>
                  </a:cubicBezTo>
                  <a:cubicBezTo>
                    <a:pt x="3009" y="1100"/>
                    <a:pt x="3118" y="1139"/>
                    <a:pt x="3250" y="1139"/>
                  </a:cubicBezTo>
                  <a:cubicBezTo>
                    <a:pt x="3446" y="1139"/>
                    <a:pt x="3694" y="1054"/>
                    <a:pt x="3926" y="904"/>
                  </a:cubicBezTo>
                  <a:cubicBezTo>
                    <a:pt x="4314" y="653"/>
                    <a:pt x="4497" y="310"/>
                    <a:pt x="4337" y="105"/>
                  </a:cubicBezTo>
                  <a:cubicBezTo>
                    <a:pt x="4275" y="33"/>
                    <a:pt x="4170" y="0"/>
                    <a:pt x="4043" y="0"/>
                  </a:cubicBezTo>
                  <a:close/>
                  <a:moveTo>
                    <a:pt x="1724" y="1147"/>
                  </a:moveTo>
                  <a:cubicBezTo>
                    <a:pt x="1449" y="1147"/>
                    <a:pt x="1108" y="1259"/>
                    <a:pt x="799" y="1474"/>
                  </a:cubicBezTo>
                  <a:cubicBezTo>
                    <a:pt x="252" y="1817"/>
                    <a:pt x="1" y="2319"/>
                    <a:pt x="229" y="2570"/>
                  </a:cubicBezTo>
                  <a:cubicBezTo>
                    <a:pt x="313" y="2683"/>
                    <a:pt x="467" y="2737"/>
                    <a:pt x="657" y="2737"/>
                  </a:cubicBezTo>
                  <a:cubicBezTo>
                    <a:pt x="930" y="2737"/>
                    <a:pt x="1276" y="2625"/>
                    <a:pt x="1598" y="2410"/>
                  </a:cubicBezTo>
                  <a:cubicBezTo>
                    <a:pt x="2146" y="2068"/>
                    <a:pt x="2397" y="1566"/>
                    <a:pt x="2169" y="1314"/>
                  </a:cubicBezTo>
                  <a:cubicBezTo>
                    <a:pt x="2075" y="1202"/>
                    <a:pt x="1916" y="1147"/>
                    <a:pt x="1724" y="114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7" name="Google Shape;5047;p56"/>
            <p:cNvSpPr/>
            <p:nvPr/>
          </p:nvSpPr>
          <p:spPr>
            <a:xfrm>
              <a:off x="4940125" y="2113925"/>
              <a:ext cx="59375" cy="88025"/>
            </a:xfrm>
            <a:custGeom>
              <a:avLst/>
              <a:gdLst/>
              <a:ahLst/>
              <a:cxnLst/>
              <a:rect l="l" t="t" r="r" b="b"/>
              <a:pathLst>
                <a:path w="2375" h="3521" extrusionOk="0">
                  <a:moveTo>
                    <a:pt x="2099" y="1"/>
                  </a:moveTo>
                  <a:cubicBezTo>
                    <a:pt x="1917" y="1"/>
                    <a:pt x="1670" y="214"/>
                    <a:pt x="1530" y="515"/>
                  </a:cubicBezTo>
                  <a:cubicBezTo>
                    <a:pt x="1347" y="858"/>
                    <a:pt x="1370" y="1177"/>
                    <a:pt x="1575" y="1246"/>
                  </a:cubicBezTo>
                  <a:cubicBezTo>
                    <a:pt x="1597" y="1254"/>
                    <a:pt x="1621" y="1258"/>
                    <a:pt x="1646" y="1258"/>
                  </a:cubicBezTo>
                  <a:cubicBezTo>
                    <a:pt x="1827" y="1258"/>
                    <a:pt x="2074" y="1045"/>
                    <a:pt x="2215" y="744"/>
                  </a:cubicBezTo>
                  <a:cubicBezTo>
                    <a:pt x="2374" y="401"/>
                    <a:pt x="2352" y="82"/>
                    <a:pt x="2169" y="13"/>
                  </a:cubicBezTo>
                  <a:cubicBezTo>
                    <a:pt x="2147" y="5"/>
                    <a:pt x="2124" y="1"/>
                    <a:pt x="2099" y="1"/>
                  </a:cubicBezTo>
                  <a:close/>
                  <a:moveTo>
                    <a:pt x="1043" y="1755"/>
                  </a:moveTo>
                  <a:cubicBezTo>
                    <a:pt x="780" y="1755"/>
                    <a:pt x="451" y="2054"/>
                    <a:pt x="229" y="2478"/>
                  </a:cubicBezTo>
                  <a:cubicBezTo>
                    <a:pt x="1" y="2935"/>
                    <a:pt x="23" y="3414"/>
                    <a:pt x="297" y="3505"/>
                  </a:cubicBezTo>
                  <a:cubicBezTo>
                    <a:pt x="329" y="3516"/>
                    <a:pt x="362" y="3521"/>
                    <a:pt x="397" y="3521"/>
                  </a:cubicBezTo>
                  <a:cubicBezTo>
                    <a:pt x="663" y="3521"/>
                    <a:pt x="1008" y="3222"/>
                    <a:pt x="1210" y="2798"/>
                  </a:cubicBezTo>
                  <a:cubicBezTo>
                    <a:pt x="1439" y="2318"/>
                    <a:pt x="1416" y="1862"/>
                    <a:pt x="1142" y="1771"/>
                  </a:cubicBezTo>
                  <a:cubicBezTo>
                    <a:pt x="1110" y="1760"/>
                    <a:pt x="1077" y="1755"/>
                    <a:pt x="1043" y="17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8" name="Google Shape;5048;p56"/>
            <p:cNvSpPr/>
            <p:nvPr/>
          </p:nvSpPr>
          <p:spPr>
            <a:xfrm>
              <a:off x="5055975" y="1976125"/>
              <a:ext cx="257375" cy="289625"/>
            </a:xfrm>
            <a:custGeom>
              <a:avLst/>
              <a:gdLst/>
              <a:ahLst/>
              <a:cxnLst/>
              <a:rect l="l" t="t" r="r" b="b"/>
              <a:pathLst>
                <a:path w="10295" h="11585" extrusionOk="0">
                  <a:moveTo>
                    <a:pt x="4693" y="1"/>
                  </a:moveTo>
                  <a:cubicBezTo>
                    <a:pt x="3600" y="1"/>
                    <a:pt x="2674" y="468"/>
                    <a:pt x="2123" y="823"/>
                  </a:cubicBezTo>
                  <a:cubicBezTo>
                    <a:pt x="799" y="4133"/>
                    <a:pt x="0" y="7830"/>
                    <a:pt x="46" y="11414"/>
                  </a:cubicBezTo>
                  <a:cubicBezTo>
                    <a:pt x="371" y="11522"/>
                    <a:pt x="738" y="11584"/>
                    <a:pt x="1155" y="11584"/>
                  </a:cubicBezTo>
                  <a:cubicBezTo>
                    <a:pt x="1791" y="11584"/>
                    <a:pt x="2541" y="11439"/>
                    <a:pt x="3424" y="11094"/>
                  </a:cubicBezTo>
                  <a:cubicBezTo>
                    <a:pt x="7030" y="9679"/>
                    <a:pt x="10294" y="3950"/>
                    <a:pt x="7761" y="1417"/>
                  </a:cubicBezTo>
                  <a:cubicBezTo>
                    <a:pt x="6703" y="349"/>
                    <a:pt x="5636" y="1"/>
                    <a:pt x="4693"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9" name="Google Shape;5049;p56"/>
            <p:cNvSpPr/>
            <p:nvPr/>
          </p:nvSpPr>
          <p:spPr>
            <a:xfrm>
              <a:off x="5056525" y="2176450"/>
              <a:ext cx="176925" cy="89300"/>
            </a:xfrm>
            <a:custGeom>
              <a:avLst/>
              <a:gdLst/>
              <a:ahLst/>
              <a:cxnLst/>
              <a:rect l="l" t="t" r="r" b="b"/>
              <a:pathLst>
                <a:path w="7077" h="3572" extrusionOk="0">
                  <a:moveTo>
                    <a:pt x="7077" y="0"/>
                  </a:moveTo>
                  <a:lnTo>
                    <a:pt x="7077" y="0"/>
                  </a:lnTo>
                  <a:cubicBezTo>
                    <a:pt x="6209" y="1004"/>
                    <a:pt x="5159" y="1803"/>
                    <a:pt x="4064" y="2237"/>
                  </a:cubicBezTo>
                  <a:cubicBezTo>
                    <a:pt x="3187" y="2590"/>
                    <a:pt x="2435" y="2732"/>
                    <a:pt x="1794" y="2732"/>
                  </a:cubicBezTo>
                  <a:cubicBezTo>
                    <a:pt x="1068" y="2732"/>
                    <a:pt x="485" y="2549"/>
                    <a:pt x="24" y="2283"/>
                  </a:cubicBezTo>
                  <a:cubicBezTo>
                    <a:pt x="24" y="2648"/>
                    <a:pt x="1" y="3036"/>
                    <a:pt x="24" y="3401"/>
                  </a:cubicBezTo>
                  <a:cubicBezTo>
                    <a:pt x="349" y="3509"/>
                    <a:pt x="716" y="3571"/>
                    <a:pt x="1133" y="3571"/>
                  </a:cubicBezTo>
                  <a:cubicBezTo>
                    <a:pt x="1769" y="3571"/>
                    <a:pt x="2519" y="3426"/>
                    <a:pt x="3402" y="3081"/>
                  </a:cubicBezTo>
                  <a:cubicBezTo>
                    <a:pt x="4771" y="2534"/>
                    <a:pt x="6095" y="1370"/>
                    <a:pt x="707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0" name="Google Shape;5050;p56"/>
            <p:cNvSpPr/>
            <p:nvPr/>
          </p:nvSpPr>
          <p:spPr>
            <a:xfrm>
              <a:off x="5065100" y="2033625"/>
              <a:ext cx="159225" cy="192825"/>
            </a:xfrm>
            <a:custGeom>
              <a:avLst/>
              <a:gdLst/>
              <a:ahLst/>
              <a:cxnLst/>
              <a:rect l="l" t="t" r="r" b="b"/>
              <a:pathLst>
                <a:path w="6369" h="7713" extrusionOk="0">
                  <a:moveTo>
                    <a:pt x="5065" y="1"/>
                  </a:moveTo>
                  <a:cubicBezTo>
                    <a:pt x="5029" y="1"/>
                    <a:pt x="4992" y="3"/>
                    <a:pt x="4953" y="7"/>
                  </a:cubicBezTo>
                  <a:cubicBezTo>
                    <a:pt x="3584" y="144"/>
                    <a:pt x="799" y="3111"/>
                    <a:pt x="799" y="3111"/>
                  </a:cubicBezTo>
                  <a:cubicBezTo>
                    <a:pt x="799" y="3111"/>
                    <a:pt x="875" y="3103"/>
                    <a:pt x="991" y="3103"/>
                  </a:cubicBezTo>
                  <a:cubicBezTo>
                    <a:pt x="1427" y="3103"/>
                    <a:pt x="2429" y="3217"/>
                    <a:pt x="2123" y="4298"/>
                  </a:cubicBezTo>
                  <a:cubicBezTo>
                    <a:pt x="1735" y="5667"/>
                    <a:pt x="0" y="6352"/>
                    <a:pt x="0" y="6352"/>
                  </a:cubicBezTo>
                  <a:cubicBezTo>
                    <a:pt x="0" y="6352"/>
                    <a:pt x="288" y="7712"/>
                    <a:pt x="1406" y="7712"/>
                  </a:cubicBezTo>
                  <a:cubicBezTo>
                    <a:pt x="1509" y="7712"/>
                    <a:pt x="1618" y="7701"/>
                    <a:pt x="1735" y="7676"/>
                  </a:cubicBezTo>
                  <a:cubicBezTo>
                    <a:pt x="3150" y="7402"/>
                    <a:pt x="6369" y="4480"/>
                    <a:pt x="6254" y="2198"/>
                  </a:cubicBezTo>
                  <a:cubicBezTo>
                    <a:pt x="6254" y="2198"/>
                    <a:pt x="6297" y="1"/>
                    <a:pt x="50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1" name="Google Shape;5051;p56"/>
            <p:cNvSpPr/>
            <p:nvPr/>
          </p:nvSpPr>
          <p:spPr>
            <a:xfrm>
              <a:off x="5058825" y="2033725"/>
              <a:ext cx="159800" cy="193950"/>
            </a:xfrm>
            <a:custGeom>
              <a:avLst/>
              <a:gdLst/>
              <a:ahLst/>
              <a:cxnLst/>
              <a:rect l="l" t="t" r="r" b="b"/>
              <a:pathLst>
                <a:path w="6392" h="7758" extrusionOk="0">
                  <a:moveTo>
                    <a:pt x="5109" y="0"/>
                  </a:moveTo>
                  <a:cubicBezTo>
                    <a:pt x="4707" y="0"/>
                    <a:pt x="4309" y="130"/>
                    <a:pt x="3949" y="299"/>
                  </a:cubicBezTo>
                  <a:cubicBezTo>
                    <a:pt x="3127" y="665"/>
                    <a:pt x="2374" y="1190"/>
                    <a:pt x="1712" y="1760"/>
                  </a:cubicBezTo>
                  <a:cubicBezTo>
                    <a:pt x="1552" y="1897"/>
                    <a:pt x="1393" y="2034"/>
                    <a:pt x="1233" y="2194"/>
                  </a:cubicBezTo>
                  <a:cubicBezTo>
                    <a:pt x="1164" y="2262"/>
                    <a:pt x="1119" y="2308"/>
                    <a:pt x="1005" y="2422"/>
                  </a:cubicBezTo>
                  <a:cubicBezTo>
                    <a:pt x="868" y="2559"/>
                    <a:pt x="776" y="2696"/>
                    <a:pt x="639" y="2810"/>
                  </a:cubicBezTo>
                  <a:cubicBezTo>
                    <a:pt x="571" y="3175"/>
                    <a:pt x="480" y="3541"/>
                    <a:pt x="411" y="3883"/>
                  </a:cubicBezTo>
                  <a:cubicBezTo>
                    <a:pt x="525" y="3860"/>
                    <a:pt x="639" y="3815"/>
                    <a:pt x="731" y="3792"/>
                  </a:cubicBezTo>
                  <a:cubicBezTo>
                    <a:pt x="890" y="3723"/>
                    <a:pt x="1050" y="3678"/>
                    <a:pt x="1187" y="3632"/>
                  </a:cubicBezTo>
                  <a:cubicBezTo>
                    <a:pt x="1324" y="3586"/>
                    <a:pt x="1393" y="3609"/>
                    <a:pt x="1507" y="3586"/>
                  </a:cubicBezTo>
                  <a:lnTo>
                    <a:pt x="1621" y="3586"/>
                  </a:lnTo>
                  <a:cubicBezTo>
                    <a:pt x="1666" y="3586"/>
                    <a:pt x="1666" y="3609"/>
                    <a:pt x="1689" y="3609"/>
                  </a:cubicBezTo>
                  <a:cubicBezTo>
                    <a:pt x="1712" y="3632"/>
                    <a:pt x="1735" y="3632"/>
                    <a:pt x="1758" y="3655"/>
                  </a:cubicBezTo>
                  <a:cubicBezTo>
                    <a:pt x="1826" y="3723"/>
                    <a:pt x="1849" y="3792"/>
                    <a:pt x="1849" y="3792"/>
                  </a:cubicBezTo>
                  <a:cubicBezTo>
                    <a:pt x="1849" y="3792"/>
                    <a:pt x="1872" y="3815"/>
                    <a:pt x="1895" y="3837"/>
                  </a:cubicBezTo>
                  <a:cubicBezTo>
                    <a:pt x="1895" y="3883"/>
                    <a:pt x="1918" y="3929"/>
                    <a:pt x="1940" y="4020"/>
                  </a:cubicBezTo>
                  <a:cubicBezTo>
                    <a:pt x="1940" y="4180"/>
                    <a:pt x="1918" y="4476"/>
                    <a:pt x="1758" y="4796"/>
                  </a:cubicBezTo>
                  <a:cubicBezTo>
                    <a:pt x="1598" y="5116"/>
                    <a:pt x="1324" y="5458"/>
                    <a:pt x="913" y="5709"/>
                  </a:cubicBezTo>
                  <a:cubicBezTo>
                    <a:pt x="799" y="5778"/>
                    <a:pt x="685" y="5823"/>
                    <a:pt x="571" y="5892"/>
                  </a:cubicBezTo>
                  <a:cubicBezTo>
                    <a:pt x="525" y="5914"/>
                    <a:pt x="457" y="5937"/>
                    <a:pt x="411" y="5960"/>
                  </a:cubicBezTo>
                  <a:lnTo>
                    <a:pt x="91" y="6051"/>
                  </a:lnTo>
                  <a:cubicBezTo>
                    <a:pt x="46" y="6348"/>
                    <a:pt x="23" y="6622"/>
                    <a:pt x="0" y="6919"/>
                  </a:cubicBezTo>
                  <a:cubicBezTo>
                    <a:pt x="23" y="6987"/>
                    <a:pt x="69" y="7056"/>
                    <a:pt x="91" y="7101"/>
                  </a:cubicBezTo>
                  <a:cubicBezTo>
                    <a:pt x="297" y="7398"/>
                    <a:pt x="616" y="7672"/>
                    <a:pt x="1005" y="7718"/>
                  </a:cubicBezTo>
                  <a:cubicBezTo>
                    <a:pt x="1149" y="7745"/>
                    <a:pt x="1289" y="7757"/>
                    <a:pt x="1423" y="7757"/>
                  </a:cubicBezTo>
                  <a:cubicBezTo>
                    <a:pt x="1629" y="7757"/>
                    <a:pt x="1820" y="7727"/>
                    <a:pt x="1986" y="7672"/>
                  </a:cubicBezTo>
                  <a:cubicBezTo>
                    <a:pt x="2579" y="7535"/>
                    <a:pt x="3059" y="7261"/>
                    <a:pt x="3424" y="7033"/>
                  </a:cubicBezTo>
                  <a:cubicBezTo>
                    <a:pt x="4200" y="6531"/>
                    <a:pt x="4520" y="6051"/>
                    <a:pt x="4474" y="6006"/>
                  </a:cubicBezTo>
                  <a:cubicBezTo>
                    <a:pt x="4473" y="6005"/>
                    <a:pt x="4471" y="6005"/>
                    <a:pt x="4469" y="6005"/>
                  </a:cubicBezTo>
                  <a:cubicBezTo>
                    <a:pt x="4405" y="6005"/>
                    <a:pt x="3996" y="6382"/>
                    <a:pt x="3241" y="6759"/>
                  </a:cubicBezTo>
                  <a:cubicBezTo>
                    <a:pt x="2876" y="6964"/>
                    <a:pt x="2397" y="7170"/>
                    <a:pt x="1872" y="7238"/>
                  </a:cubicBezTo>
                  <a:cubicBezTo>
                    <a:pt x="1759" y="7269"/>
                    <a:pt x="1641" y="7282"/>
                    <a:pt x="1524" y="7282"/>
                  </a:cubicBezTo>
                  <a:cubicBezTo>
                    <a:pt x="1383" y="7282"/>
                    <a:pt x="1244" y="7263"/>
                    <a:pt x="1119" y="7238"/>
                  </a:cubicBezTo>
                  <a:cubicBezTo>
                    <a:pt x="890" y="7193"/>
                    <a:pt x="753" y="7033"/>
                    <a:pt x="639" y="6850"/>
                  </a:cubicBezTo>
                  <a:cubicBezTo>
                    <a:pt x="594" y="6759"/>
                    <a:pt x="525" y="6622"/>
                    <a:pt x="548" y="6622"/>
                  </a:cubicBezTo>
                  <a:cubicBezTo>
                    <a:pt x="525" y="6576"/>
                    <a:pt x="525" y="6531"/>
                    <a:pt x="571" y="6531"/>
                  </a:cubicBezTo>
                  <a:lnTo>
                    <a:pt x="662" y="6531"/>
                  </a:lnTo>
                  <a:cubicBezTo>
                    <a:pt x="731" y="6508"/>
                    <a:pt x="799" y="6485"/>
                    <a:pt x="890" y="6439"/>
                  </a:cubicBezTo>
                  <a:cubicBezTo>
                    <a:pt x="1027" y="6371"/>
                    <a:pt x="1187" y="6325"/>
                    <a:pt x="1301" y="6257"/>
                  </a:cubicBezTo>
                  <a:cubicBezTo>
                    <a:pt x="1849" y="5960"/>
                    <a:pt x="2237" y="5526"/>
                    <a:pt x="2488" y="5116"/>
                  </a:cubicBezTo>
                  <a:cubicBezTo>
                    <a:pt x="2716" y="4705"/>
                    <a:pt x="2785" y="4294"/>
                    <a:pt x="2785" y="3974"/>
                  </a:cubicBezTo>
                  <a:cubicBezTo>
                    <a:pt x="2762" y="3815"/>
                    <a:pt x="2716" y="3700"/>
                    <a:pt x="2694" y="3609"/>
                  </a:cubicBezTo>
                  <a:cubicBezTo>
                    <a:pt x="2671" y="3518"/>
                    <a:pt x="2648" y="3472"/>
                    <a:pt x="2648" y="3472"/>
                  </a:cubicBezTo>
                  <a:cubicBezTo>
                    <a:pt x="2648" y="3472"/>
                    <a:pt x="2625" y="3427"/>
                    <a:pt x="2579" y="3358"/>
                  </a:cubicBezTo>
                  <a:cubicBezTo>
                    <a:pt x="2534" y="3267"/>
                    <a:pt x="2397" y="3175"/>
                    <a:pt x="2260" y="3061"/>
                  </a:cubicBezTo>
                  <a:cubicBezTo>
                    <a:pt x="2191" y="2993"/>
                    <a:pt x="2077" y="2970"/>
                    <a:pt x="1963" y="2924"/>
                  </a:cubicBezTo>
                  <a:cubicBezTo>
                    <a:pt x="1918" y="2902"/>
                    <a:pt x="1849" y="2879"/>
                    <a:pt x="1803" y="2879"/>
                  </a:cubicBezTo>
                  <a:cubicBezTo>
                    <a:pt x="1758" y="2856"/>
                    <a:pt x="1644" y="2856"/>
                    <a:pt x="1666" y="2856"/>
                  </a:cubicBezTo>
                  <a:lnTo>
                    <a:pt x="1666" y="2856"/>
                  </a:lnTo>
                  <a:cubicBezTo>
                    <a:pt x="1644" y="2856"/>
                    <a:pt x="1621" y="2856"/>
                    <a:pt x="1621" y="2879"/>
                  </a:cubicBezTo>
                  <a:cubicBezTo>
                    <a:pt x="1602" y="2885"/>
                    <a:pt x="1591" y="2888"/>
                    <a:pt x="1583" y="2888"/>
                  </a:cubicBezTo>
                  <a:cubicBezTo>
                    <a:pt x="1563" y="2888"/>
                    <a:pt x="1575" y="2866"/>
                    <a:pt x="1575" y="2833"/>
                  </a:cubicBezTo>
                  <a:lnTo>
                    <a:pt x="1598" y="2810"/>
                  </a:lnTo>
                  <a:cubicBezTo>
                    <a:pt x="1621" y="2787"/>
                    <a:pt x="1712" y="2673"/>
                    <a:pt x="1781" y="2605"/>
                  </a:cubicBezTo>
                  <a:cubicBezTo>
                    <a:pt x="1918" y="2468"/>
                    <a:pt x="2054" y="2331"/>
                    <a:pt x="2191" y="2194"/>
                  </a:cubicBezTo>
                  <a:cubicBezTo>
                    <a:pt x="2785" y="1623"/>
                    <a:pt x="3470" y="1076"/>
                    <a:pt x="4177" y="687"/>
                  </a:cubicBezTo>
                  <a:cubicBezTo>
                    <a:pt x="4542" y="505"/>
                    <a:pt x="4885" y="368"/>
                    <a:pt x="5204" y="345"/>
                  </a:cubicBezTo>
                  <a:cubicBezTo>
                    <a:pt x="5255" y="338"/>
                    <a:pt x="5303" y="335"/>
                    <a:pt x="5350" y="335"/>
                  </a:cubicBezTo>
                  <a:cubicBezTo>
                    <a:pt x="5619" y="335"/>
                    <a:pt x="5821" y="444"/>
                    <a:pt x="5958" y="619"/>
                  </a:cubicBezTo>
                  <a:cubicBezTo>
                    <a:pt x="6268" y="973"/>
                    <a:pt x="6298" y="1328"/>
                    <a:pt x="6362" y="1328"/>
                  </a:cubicBezTo>
                  <a:cubicBezTo>
                    <a:pt x="6364" y="1328"/>
                    <a:pt x="6366" y="1327"/>
                    <a:pt x="6368" y="1327"/>
                  </a:cubicBezTo>
                  <a:cubicBezTo>
                    <a:pt x="6391" y="1327"/>
                    <a:pt x="6391" y="1235"/>
                    <a:pt x="6391" y="1098"/>
                  </a:cubicBezTo>
                  <a:cubicBezTo>
                    <a:pt x="6368" y="939"/>
                    <a:pt x="6323" y="733"/>
                    <a:pt x="6163" y="482"/>
                  </a:cubicBezTo>
                  <a:cubicBezTo>
                    <a:pt x="6095" y="345"/>
                    <a:pt x="5958" y="231"/>
                    <a:pt x="5798" y="140"/>
                  </a:cubicBezTo>
                  <a:cubicBezTo>
                    <a:pt x="5615" y="48"/>
                    <a:pt x="5410" y="3"/>
                    <a:pt x="5204" y="3"/>
                  </a:cubicBezTo>
                  <a:cubicBezTo>
                    <a:pt x="5173" y="1"/>
                    <a:pt x="5141" y="0"/>
                    <a:pt x="510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2" name="Google Shape;5052;p56"/>
            <p:cNvSpPr/>
            <p:nvPr/>
          </p:nvSpPr>
          <p:spPr>
            <a:xfrm>
              <a:off x="5160400" y="1992475"/>
              <a:ext cx="42250" cy="19875"/>
            </a:xfrm>
            <a:custGeom>
              <a:avLst/>
              <a:gdLst/>
              <a:ahLst/>
              <a:cxnLst/>
              <a:rect l="l" t="t" r="r" b="b"/>
              <a:pathLst>
                <a:path w="1690" h="795" extrusionOk="0">
                  <a:moveTo>
                    <a:pt x="898" y="1"/>
                  </a:moveTo>
                  <a:cubicBezTo>
                    <a:pt x="843" y="1"/>
                    <a:pt x="787" y="3"/>
                    <a:pt x="731" y="9"/>
                  </a:cubicBezTo>
                  <a:cubicBezTo>
                    <a:pt x="320" y="55"/>
                    <a:pt x="0" y="260"/>
                    <a:pt x="69" y="489"/>
                  </a:cubicBezTo>
                  <a:cubicBezTo>
                    <a:pt x="108" y="667"/>
                    <a:pt x="424" y="794"/>
                    <a:pt x="791" y="794"/>
                  </a:cubicBezTo>
                  <a:cubicBezTo>
                    <a:pt x="846" y="794"/>
                    <a:pt x="902" y="791"/>
                    <a:pt x="959" y="785"/>
                  </a:cubicBezTo>
                  <a:cubicBezTo>
                    <a:pt x="1370" y="740"/>
                    <a:pt x="1689" y="511"/>
                    <a:pt x="1621" y="306"/>
                  </a:cubicBezTo>
                  <a:cubicBezTo>
                    <a:pt x="1581" y="127"/>
                    <a:pt x="1265" y="1"/>
                    <a:pt x="89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3" name="Google Shape;5053;p56"/>
            <p:cNvSpPr/>
            <p:nvPr/>
          </p:nvSpPr>
          <p:spPr>
            <a:xfrm>
              <a:off x="4596025" y="1399800"/>
              <a:ext cx="636850" cy="594050"/>
            </a:xfrm>
            <a:custGeom>
              <a:avLst/>
              <a:gdLst/>
              <a:ahLst/>
              <a:cxnLst/>
              <a:rect l="l" t="t" r="r" b="b"/>
              <a:pathLst>
                <a:path w="25474" h="23762" extrusionOk="0">
                  <a:moveTo>
                    <a:pt x="5319" y="1"/>
                  </a:moveTo>
                  <a:cubicBezTo>
                    <a:pt x="2146" y="572"/>
                    <a:pt x="1" y="1644"/>
                    <a:pt x="1" y="1644"/>
                  </a:cubicBezTo>
                  <a:cubicBezTo>
                    <a:pt x="1" y="1644"/>
                    <a:pt x="23" y="1644"/>
                    <a:pt x="67" y="1644"/>
                  </a:cubicBezTo>
                  <a:cubicBezTo>
                    <a:pt x="727" y="1644"/>
                    <a:pt x="6334" y="1824"/>
                    <a:pt x="15454" y="7647"/>
                  </a:cubicBezTo>
                  <a:cubicBezTo>
                    <a:pt x="22484" y="12121"/>
                    <a:pt x="20818" y="23762"/>
                    <a:pt x="20818" y="23762"/>
                  </a:cubicBezTo>
                  <a:lnTo>
                    <a:pt x="23260" y="23214"/>
                  </a:lnTo>
                  <a:cubicBezTo>
                    <a:pt x="23260" y="23214"/>
                    <a:pt x="25474" y="15842"/>
                    <a:pt x="22141" y="9017"/>
                  </a:cubicBezTo>
                  <a:cubicBezTo>
                    <a:pt x="20133" y="4863"/>
                    <a:pt x="11436" y="298"/>
                    <a:pt x="53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4" name="Google Shape;5054;p56"/>
            <p:cNvSpPr/>
            <p:nvPr/>
          </p:nvSpPr>
          <p:spPr>
            <a:xfrm>
              <a:off x="4596025" y="1425500"/>
              <a:ext cx="614600" cy="568350"/>
            </a:xfrm>
            <a:custGeom>
              <a:avLst/>
              <a:gdLst/>
              <a:ahLst/>
              <a:cxnLst/>
              <a:rect l="l" t="t" r="r" b="b"/>
              <a:pathLst>
                <a:path w="24584" h="22734" extrusionOk="0">
                  <a:moveTo>
                    <a:pt x="1462" y="0"/>
                  </a:moveTo>
                  <a:cubicBezTo>
                    <a:pt x="526" y="342"/>
                    <a:pt x="1" y="616"/>
                    <a:pt x="1" y="616"/>
                  </a:cubicBezTo>
                  <a:cubicBezTo>
                    <a:pt x="1" y="616"/>
                    <a:pt x="23" y="616"/>
                    <a:pt x="67" y="616"/>
                  </a:cubicBezTo>
                  <a:cubicBezTo>
                    <a:pt x="727" y="616"/>
                    <a:pt x="6334" y="796"/>
                    <a:pt x="15454" y="6619"/>
                  </a:cubicBezTo>
                  <a:cubicBezTo>
                    <a:pt x="22484" y="11093"/>
                    <a:pt x="20818" y="22734"/>
                    <a:pt x="20818" y="22734"/>
                  </a:cubicBezTo>
                  <a:lnTo>
                    <a:pt x="23260" y="22186"/>
                  </a:lnTo>
                  <a:cubicBezTo>
                    <a:pt x="23260" y="22186"/>
                    <a:pt x="24584" y="17758"/>
                    <a:pt x="23648" y="12577"/>
                  </a:cubicBezTo>
                  <a:lnTo>
                    <a:pt x="23648" y="12577"/>
                  </a:lnTo>
                  <a:cubicBezTo>
                    <a:pt x="23465" y="13581"/>
                    <a:pt x="23191" y="14426"/>
                    <a:pt x="22735" y="14836"/>
                  </a:cubicBezTo>
                  <a:cubicBezTo>
                    <a:pt x="22584" y="14969"/>
                    <a:pt x="22460" y="15032"/>
                    <a:pt x="22350" y="15032"/>
                  </a:cubicBezTo>
                  <a:cubicBezTo>
                    <a:pt x="21353" y="15032"/>
                    <a:pt x="21647" y="9791"/>
                    <a:pt x="15043" y="4976"/>
                  </a:cubicBezTo>
                  <a:cubicBezTo>
                    <a:pt x="9177" y="708"/>
                    <a:pt x="3493" y="91"/>
                    <a:pt x="14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5" name="Google Shape;5055;p56"/>
            <p:cNvSpPr/>
            <p:nvPr/>
          </p:nvSpPr>
          <p:spPr>
            <a:xfrm>
              <a:off x="4999475" y="1525050"/>
              <a:ext cx="90175" cy="65875"/>
            </a:xfrm>
            <a:custGeom>
              <a:avLst/>
              <a:gdLst/>
              <a:ahLst/>
              <a:cxnLst/>
              <a:rect l="l" t="t" r="r" b="b"/>
              <a:pathLst>
                <a:path w="3607" h="2635" extrusionOk="0">
                  <a:moveTo>
                    <a:pt x="456" y="1"/>
                  </a:moveTo>
                  <a:cubicBezTo>
                    <a:pt x="280" y="1"/>
                    <a:pt x="146" y="64"/>
                    <a:pt x="92" y="195"/>
                  </a:cubicBezTo>
                  <a:cubicBezTo>
                    <a:pt x="0" y="492"/>
                    <a:pt x="297" y="948"/>
                    <a:pt x="754" y="1222"/>
                  </a:cubicBezTo>
                  <a:cubicBezTo>
                    <a:pt x="998" y="1374"/>
                    <a:pt x="1237" y="1448"/>
                    <a:pt x="1427" y="1448"/>
                  </a:cubicBezTo>
                  <a:cubicBezTo>
                    <a:pt x="1610" y="1448"/>
                    <a:pt x="1748" y="1379"/>
                    <a:pt x="1804" y="1245"/>
                  </a:cubicBezTo>
                  <a:cubicBezTo>
                    <a:pt x="1895" y="971"/>
                    <a:pt x="1598" y="515"/>
                    <a:pt x="1142" y="218"/>
                  </a:cubicBezTo>
                  <a:cubicBezTo>
                    <a:pt x="892" y="75"/>
                    <a:pt x="649" y="1"/>
                    <a:pt x="456" y="1"/>
                  </a:cubicBezTo>
                  <a:close/>
                  <a:moveTo>
                    <a:pt x="2566" y="1604"/>
                  </a:moveTo>
                  <a:cubicBezTo>
                    <a:pt x="2443" y="1604"/>
                    <a:pt x="2349" y="1650"/>
                    <a:pt x="2306" y="1747"/>
                  </a:cubicBezTo>
                  <a:cubicBezTo>
                    <a:pt x="2237" y="1953"/>
                    <a:pt x="2443" y="2272"/>
                    <a:pt x="2785" y="2478"/>
                  </a:cubicBezTo>
                  <a:cubicBezTo>
                    <a:pt x="2961" y="2583"/>
                    <a:pt x="3131" y="2635"/>
                    <a:pt x="3268" y="2635"/>
                  </a:cubicBezTo>
                  <a:cubicBezTo>
                    <a:pt x="3396" y="2635"/>
                    <a:pt x="3494" y="2589"/>
                    <a:pt x="3538" y="2500"/>
                  </a:cubicBezTo>
                  <a:cubicBezTo>
                    <a:pt x="3607" y="2295"/>
                    <a:pt x="3401" y="1975"/>
                    <a:pt x="3059" y="1770"/>
                  </a:cubicBezTo>
                  <a:cubicBezTo>
                    <a:pt x="2878" y="1662"/>
                    <a:pt x="2704" y="1604"/>
                    <a:pt x="2566" y="160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6" name="Google Shape;5056;p56"/>
            <p:cNvSpPr/>
            <p:nvPr/>
          </p:nvSpPr>
          <p:spPr>
            <a:xfrm>
              <a:off x="4705025" y="2494925"/>
              <a:ext cx="432000" cy="749975"/>
            </a:xfrm>
            <a:custGeom>
              <a:avLst/>
              <a:gdLst/>
              <a:ahLst/>
              <a:cxnLst/>
              <a:rect l="l" t="t" r="r" b="b"/>
              <a:pathLst>
                <a:path w="17280" h="29999" extrusionOk="0">
                  <a:moveTo>
                    <a:pt x="10580" y="0"/>
                  </a:moveTo>
                  <a:cubicBezTo>
                    <a:pt x="5983" y="0"/>
                    <a:pt x="2143" y="3706"/>
                    <a:pt x="799" y="11273"/>
                  </a:cubicBezTo>
                  <a:cubicBezTo>
                    <a:pt x="0" y="15838"/>
                    <a:pt x="799" y="19582"/>
                    <a:pt x="2625" y="23713"/>
                  </a:cubicBezTo>
                  <a:cubicBezTo>
                    <a:pt x="3013" y="24603"/>
                    <a:pt x="3972" y="25493"/>
                    <a:pt x="4588" y="26224"/>
                  </a:cubicBezTo>
                  <a:cubicBezTo>
                    <a:pt x="6400" y="28519"/>
                    <a:pt x="9085" y="29999"/>
                    <a:pt x="12053" y="29999"/>
                  </a:cubicBezTo>
                  <a:cubicBezTo>
                    <a:pt x="12302" y="29999"/>
                    <a:pt x="12553" y="29988"/>
                    <a:pt x="12805" y="29967"/>
                  </a:cubicBezTo>
                  <a:cubicBezTo>
                    <a:pt x="17279" y="29602"/>
                    <a:pt x="17188" y="26680"/>
                    <a:pt x="17188" y="26680"/>
                  </a:cubicBezTo>
                  <a:lnTo>
                    <a:pt x="14312" y="26475"/>
                  </a:lnTo>
                  <a:cubicBezTo>
                    <a:pt x="13879" y="26549"/>
                    <a:pt x="13464" y="26583"/>
                    <a:pt x="13068" y="26583"/>
                  </a:cubicBezTo>
                  <a:cubicBezTo>
                    <a:pt x="8960" y="26583"/>
                    <a:pt x="6871" y="22937"/>
                    <a:pt x="6871" y="22937"/>
                  </a:cubicBezTo>
                  <a:cubicBezTo>
                    <a:pt x="3493" y="17710"/>
                    <a:pt x="4817" y="8329"/>
                    <a:pt x="7236" y="4745"/>
                  </a:cubicBezTo>
                  <a:cubicBezTo>
                    <a:pt x="9016" y="2143"/>
                    <a:pt x="10432" y="1801"/>
                    <a:pt x="11504" y="1139"/>
                  </a:cubicBezTo>
                  <a:cubicBezTo>
                    <a:pt x="12691" y="956"/>
                    <a:pt x="13262" y="1025"/>
                    <a:pt x="13992" y="637"/>
                  </a:cubicBezTo>
                  <a:cubicBezTo>
                    <a:pt x="12827" y="213"/>
                    <a:pt x="11682" y="0"/>
                    <a:pt x="1058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7" name="Google Shape;5057;p56"/>
            <p:cNvSpPr/>
            <p:nvPr/>
          </p:nvSpPr>
          <p:spPr>
            <a:xfrm>
              <a:off x="4781500" y="2523375"/>
              <a:ext cx="353800" cy="685500"/>
            </a:xfrm>
            <a:custGeom>
              <a:avLst/>
              <a:gdLst/>
              <a:ahLst/>
              <a:cxnLst/>
              <a:rect l="l" t="t" r="r" b="b"/>
              <a:pathLst>
                <a:path w="14152" h="27420" extrusionOk="0">
                  <a:moveTo>
                    <a:pt x="8423" y="1"/>
                  </a:moveTo>
                  <a:lnTo>
                    <a:pt x="8423" y="1"/>
                  </a:lnTo>
                  <a:cubicBezTo>
                    <a:pt x="4748" y="503"/>
                    <a:pt x="1849" y="3881"/>
                    <a:pt x="731" y="10249"/>
                  </a:cubicBezTo>
                  <a:cubicBezTo>
                    <a:pt x="0" y="14426"/>
                    <a:pt x="867" y="17919"/>
                    <a:pt x="2534" y="21708"/>
                  </a:cubicBezTo>
                  <a:cubicBezTo>
                    <a:pt x="2876" y="22529"/>
                    <a:pt x="3355" y="23283"/>
                    <a:pt x="3903" y="23967"/>
                  </a:cubicBezTo>
                  <a:cubicBezTo>
                    <a:pt x="5568" y="26054"/>
                    <a:pt x="8030" y="27420"/>
                    <a:pt x="10751" y="27420"/>
                  </a:cubicBezTo>
                  <a:cubicBezTo>
                    <a:pt x="10978" y="27420"/>
                    <a:pt x="11206" y="27410"/>
                    <a:pt x="11436" y="27391"/>
                  </a:cubicBezTo>
                  <a:cubicBezTo>
                    <a:pt x="12463" y="27300"/>
                    <a:pt x="13216" y="27072"/>
                    <a:pt x="13787" y="26775"/>
                  </a:cubicBezTo>
                  <a:cubicBezTo>
                    <a:pt x="14152" y="26113"/>
                    <a:pt x="14129" y="25542"/>
                    <a:pt x="14129" y="25542"/>
                  </a:cubicBezTo>
                  <a:lnTo>
                    <a:pt x="11253" y="25337"/>
                  </a:lnTo>
                  <a:cubicBezTo>
                    <a:pt x="10820" y="25411"/>
                    <a:pt x="10405" y="25445"/>
                    <a:pt x="10009" y="25445"/>
                  </a:cubicBezTo>
                  <a:cubicBezTo>
                    <a:pt x="5901" y="25445"/>
                    <a:pt x="3812" y="21799"/>
                    <a:pt x="3812" y="21799"/>
                  </a:cubicBezTo>
                  <a:cubicBezTo>
                    <a:pt x="434" y="16572"/>
                    <a:pt x="1758" y="7191"/>
                    <a:pt x="4177" y="3607"/>
                  </a:cubicBezTo>
                  <a:cubicBezTo>
                    <a:pt x="5957" y="1005"/>
                    <a:pt x="7373" y="686"/>
                    <a:pt x="842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8" name="Google Shape;5058;p56"/>
            <p:cNvSpPr/>
            <p:nvPr/>
          </p:nvSpPr>
          <p:spPr>
            <a:xfrm>
              <a:off x="4806025" y="2539475"/>
              <a:ext cx="199750" cy="612775"/>
            </a:xfrm>
            <a:custGeom>
              <a:avLst/>
              <a:gdLst/>
              <a:ahLst/>
              <a:cxnLst/>
              <a:rect l="l" t="t" r="r" b="b"/>
              <a:pathLst>
                <a:path w="7990" h="24511" extrusionOk="0">
                  <a:moveTo>
                    <a:pt x="7043" y="1"/>
                  </a:moveTo>
                  <a:cubicBezTo>
                    <a:pt x="6656" y="1"/>
                    <a:pt x="6165" y="72"/>
                    <a:pt x="5661" y="315"/>
                  </a:cubicBezTo>
                  <a:cubicBezTo>
                    <a:pt x="4999" y="612"/>
                    <a:pt x="4337" y="1137"/>
                    <a:pt x="3744" y="1799"/>
                  </a:cubicBezTo>
                  <a:cubicBezTo>
                    <a:pt x="3128" y="2461"/>
                    <a:pt x="2580" y="3237"/>
                    <a:pt x="2123" y="4059"/>
                  </a:cubicBezTo>
                  <a:cubicBezTo>
                    <a:pt x="1644" y="4903"/>
                    <a:pt x="1256" y="5748"/>
                    <a:pt x="982" y="6615"/>
                  </a:cubicBezTo>
                  <a:cubicBezTo>
                    <a:pt x="754" y="7483"/>
                    <a:pt x="548" y="8281"/>
                    <a:pt x="434" y="8989"/>
                  </a:cubicBezTo>
                  <a:cubicBezTo>
                    <a:pt x="274" y="9674"/>
                    <a:pt x="229" y="10267"/>
                    <a:pt x="160" y="10678"/>
                  </a:cubicBezTo>
                  <a:cubicBezTo>
                    <a:pt x="115" y="10884"/>
                    <a:pt x="92" y="11043"/>
                    <a:pt x="92" y="11157"/>
                  </a:cubicBezTo>
                  <a:cubicBezTo>
                    <a:pt x="92" y="11249"/>
                    <a:pt x="69" y="11317"/>
                    <a:pt x="69" y="11317"/>
                  </a:cubicBezTo>
                  <a:cubicBezTo>
                    <a:pt x="69" y="11317"/>
                    <a:pt x="69" y="11546"/>
                    <a:pt x="46" y="11979"/>
                  </a:cubicBezTo>
                  <a:cubicBezTo>
                    <a:pt x="1" y="12390"/>
                    <a:pt x="46" y="12983"/>
                    <a:pt x="46" y="13691"/>
                  </a:cubicBezTo>
                  <a:cubicBezTo>
                    <a:pt x="115" y="14399"/>
                    <a:pt x="183" y="15243"/>
                    <a:pt x="389" y="16111"/>
                  </a:cubicBezTo>
                  <a:cubicBezTo>
                    <a:pt x="457" y="16339"/>
                    <a:pt x="480" y="16567"/>
                    <a:pt x="548" y="16772"/>
                  </a:cubicBezTo>
                  <a:cubicBezTo>
                    <a:pt x="617" y="17001"/>
                    <a:pt x="685" y="17229"/>
                    <a:pt x="777" y="17434"/>
                  </a:cubicBezTo>
                  <a:cubicBezTo>
                    <a:pt x="845" y="17663"/>
                    <a:pt x="914" y="17891"/>
                    <a:pt x="982" y="18119"/>
                  </a:cubicBezTo>
                  <a:lnTo>
                    <a:pt x="1279" y="18758"/>
                  </a:lnTo>
                  <a:cubicBezTo>
                    <a:pt x="2055" y="20493"/>
                    <a:pt x="3128" y="22091"/>
                    <a:pt x="4132" y="23095"/>
                  </a:cubicBezTo>
                  <a:cubicBezTo>
                    <a:pt x="4360" y="23369"/>
                    <a:pt x="4634" y="23552"/>
                    <a:pt x="4862" y="23734"/>
                  </a:cubicBezTo>
                  <a:cubicBezTo>
                    <a:pt x="4976" y="23825"/>
                    <a:pt x="5068" y="23917"/>
                    <a:pt x="5159" y="23985"/>
                  </a:cubicBezTo>
                  <a:cubicBezTo>
                    <a:pt x="5273" y="24054"/>
                    <a:pt x="5365" y="24122"/>
                    <a:pt x="5456" y="24191"/>
                  </a:cubicBezTo>
                  <a:cubicBezTo>
                    <a:pt x="5798" y="24396"/>
                    <a:pt x="6004" y="24510"/>
                    <a:pt x="6026" y="24510"/>
                  </a:cubicBezTo>
                  <a:cubicBezTo>
                    <a:pt x="6072" y="24442"/>
                    <a:pt x="5250" y="23940"/>
                    <a:pt x="4337" y="22912"/>
                  </a:cubicBezTo>
                  <a:cubicBezTo>
                    <a:pt x="3402" y="21863"/>
                    <a:pt x="2420" y="20288"/>
                    <a:pt x="1735" y="18576"/>
                  </a:cubicBezTo>
                  <a:lnTo>
                    <a:pt x="1484" y="17937"/>
                  </a:lnTo>
                  <a:cubicBezTo>
                    <a:pt x="1416" y="17708"/>
                    <a:pt x="1347" y="17480"/>
                    <a:pt x="1279" y="17275"/>
                  </a:cubicBezTo>
                  <a:cubicBezTo>
                    <a:pt x="1210" y="17069"/>
                    <a:pt x="1165" y="16841"/>
                    <a:pt x="1096" y="16636"/>
                  </a:cubicBezTo>
                  <a:cubicBezTo>
                    <a:pt x="1028" y="16430"/>
                    <a:pt x="1005" y="16202"/>
                    <a:pt x="959" y="15996"/>
                  </a:cubicBezTo>
                  <a:cubicBezTo>
                    <a:pt x="777" y="15152"/>
                    <a:pt x="754" y="14353"/>
                    <a:pt x="685" y="13668"/>
                  </a:cubicBezTo>
                  <a:cubicBezTo>
                    <a:pt x="708" y="12983"/>
                    <a:pt x="685" y="12413"/>
                    <a:pt x="731" y="12002"/>
                  </a:cubicBezTo>
                  <a:cubicBezTo>
                    <a:pt x="754" y="11614"/>
                    <a:pt x="777" y="11386"/>
                    <a:pt x="777" y="11386"/>
                  </a:cubicBezTo>
                  <a:cubicBezTo>
                    <a:pt x="777" y="11386"/>
                    <a:pt x="777" y="11317"/>
                    <a:pt x="799" y="11203"/>
                  </a:cubicBezTo>
                  <a:cubicBezTo>
                    <a:pt x="799" y="11112"/>
                    <a:pt x="799" y="10952"/>
                    <a:pt x="845" y="10747"/>
                  </a:cubicBezTo>
                  <a:cubicBezTo>
                    <a:pt x="891" y="10359"/>
                    <a:pt x="936" y="9788"/>
                    <a:pt x="1073" y="9103"/>
                  </a:cubicBezTo>
                  <a:cubicBezTo>
                    <a:pt x="1187" y="8418"/>
                    <a:pt x="1347" y="7620"/>
                    <a:pt x="1553" y="6775"/>
                  </a:cubicBezTo>
                  <a:cubicBezTo>
                    <a:pt x="1758" y="5976"/>
                    <a:pt x="2123" y="5109"/>
                    <a:pt x="2557" y="4310"/>
                  </a:cubicBezTo>
                  <a:cubicBezTo>
                    <a:pt x="3402" y="2689"/>
                    <a:pt x="4566" y="1183"/>
                    <a:pt x="5775" y="567"/>
                  </a:cubicBezTo>
                  <a:cubicBezTo>
                    <a:pt x="6392" y="224"/>
                    <a:pt x="6962" y="156"/>
                    <a:pt x="7350" y="156"/>
                  </a:cubicBezTo>
                  <a:cubicBezTo>
                    <a:pt x="7704" y="175"/>
                    <a:pt x="7922" y="229"/>
                    <a:pt x="7976" y="229"/>
                  </a:cubicBezTo>
                  <a:cubicBezTo>
                    <a:pt x="7985" y="229"/>
                    <a:pt x="7989" y="227"/>
                    <a:pt x="7989" y="224"/>
                  </a:cubicBezTo>
                  <a:cubicBezTo>
                    <a:pt x="7989" y="201"/>
                    <a:pt x="7784" y="87"/>
                    <a:pt x="7373" y="19"/>
                  </a:cubicBezTo>
                  <a:cubicBezTo>
                    <a:pt x="7275" y="8"/>
                    <a:pt x="7164" y="1"/>
                    <a:pt x="7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9" name="Google Shape;5059;p56"/>
            <p:cNvSpPr/>
            <p:nvPr/>
          </p:nvSpPr>
          <p:spPr>
            <a:xfrm>
              <a:off x="4706725" y="2495925"/>
              <a:ext cx="387500" cy="754675"/>
            </a:xfrm>
            <a:custGeom>
              <a:avLst/>
              <a:gdLst/>
              <a:ahLst/>
              <a:cxnLst/>
              <a:rect l="l" t="t" r="r" b="b"/>
              <a:pathLst>
                <a:path w="15500" h="30187" extrusionOk="0">
                  <a:moveTo>
                    <a:pt x="9465" y="1"/>
                  </a:moveTo>
                  <a:cubicBezTo>
                    <a:pt x="8982" y="1"/>
                    <a:pt x="8424" y="54"/>
                    <a:pt x="7830" y="209"/>
                  </a:cubicBezTo>
                  <a:cubicBezTo>
                    <a:pt x="7305" y="346"/>
                    <a:pt x="6734" y="551"/>
                    <a:pt x="6187" y="871"/>
                  </a:cubicBezTo>
                  <a:cubicBezTo>
                    <a:pt x="5639" y="1167"/>
                    <a:pt x="5114" y="1555"/>
                    <a:pt x="4612" y="2035"/>
                  </a:cubicBezTo>
                  <a:cubicBezTo>
                    <a:pt x="4110" y="2514"/>
                    <a:pt x="3653" y="3039"/>
                    <a:pt x="3242" y="3610"/>
                  </a:cubicBezTo>
                  <a:cubicBezTo>
                    <a:pt x="2831" y="4203"/>
                    <a:pt x="2466" y="4842"/>
                    <a:pt x="2124" y="5481"/>
                  </a:cubicBezTo>
                  <a:cubicBezTo>
                    <a:pt x="823" y="8083"/>
                    <a:pt x="252" y="10959"/>
                    <a:pt x="69" y="13128"/>
                  </a:cubicBezTo>
                  <a:cubicBezTo>
                    <a:pt x="1" y="14201"/>
                    <a:pt x="1" y="15114"/>
                    <a:pt x="47" y="15753"/>
                  </a:cubicBezTo>
                  <a:cubicBezTo>
                    <a:pt x="47" y="16072"/>
                    <a:pt x="69" y="16323"/>
                    <a:pt x="92" y="16483"/>
                  </a:cubicBezTo>
                  <a:cubicBezTo>
                    <a:pt x="115" y="16666"/>
                    <a:pt x="115" y="16757"/>
                    <a:pt x="115" y="16757"/>
                  </a:cubicBezTo>
                  <a:cubicBezTo>
                    <a:pt x="115" y="16757"/>
                    <a:pt x="138" y="16848"/>
                    <a:pt x="161" y="17008"/>
                  </a:cubicBezTo>
                  <a:cubicBezTo>
                    <a:pt x="184" y="17168"/>
                    <a:pt x="206" y="17419"/>
                    <a:pt x="275" y="17738"/>
                  </a:cubicBezTo>
                  <a:cubicBezTo>
                    <a:pt x="389" y="18355"/>
                    <a:pt x="572" y="19268"/>
                    <a:pt x="891" y="20295"/>
                  </a:cubicBezTo>
                  <a:cubicBezTo>
                    <a:pt x="1211" y="21345"/>
                    <a:pt x="1667" y="22532"/>
                    <a:pt x="2306" y="23741"/>
                  </a:cubicBezTo>
                  <a:cubicBezTo>
                    <a:pt x="2626" y="24335"/>
                    <a:pt x="3014" y="24928"/>
                    <a:pt x="3425" y="25522"/>
                  </a:cubicBezTo>
                  <a:cubicBezTo>
                    <a:pt x="3836" y="26092"/>
                    <a:pt x="4292" y="26663"/>
                    <a:pt x="4817" y="27188"/>
                  </a:cubicBezTo>
                  <a:cubicBezTo>
                    <a:pt x="5319" y="27713"/>
                    <a:pt x="5890" y="28192"/>
                    <a:pt x="6483" y="28580"/>
                  </a:cubicBezTo>
                  <a:cubicBezTo>
                    <a:pt x="7077" y="28991"/>
                    <a:pt x="7693" y="29334"/>
                    <a:pt x="8332" y="29585"/>
                  </a:cubicBezTo>
                  <a:cubicBezTo>
                    <a:pt x="9460" y="30028"/>
                    <a:pt x="10605" y="30186"/>
                    <a:pt x="11611" y="30186"/>
                  </a:cubicBezTo>
                  <a:cubicBezTo>
                    <a:pt x="11746" y="30186"/>
                    <a:pt x="11878" y="30184"/>
                    <a:pt x="12007" y="30178"/>
                  </a:cubicBezTo>
                  <a:cubicBezTo>
                    <a:pt x="13080" y="30133"/>
                    <a:pt x="13970" y="29904"/>
                    <a:pt x="14564" y="29722"/>
                  </a:cubicBezTo>
                  <a:cubicBezTo>
                    <a:pt x="15180" y="29516"/>
                    <a:pt x="15499" y="29379"/>
                    <a:pt x="15499" y="29356"/>
                  </a:cubicBezTo>
                  <a:cubicBezTo>
                    <a:pt x="15498" y="29353"/>
                    <a:pt x="15493" y="29351"/>
                    <a:pt x="15484" y="29351"/>
                  </a:cubicBezTo>
                  <a:cubicBezTo>
                    <a:pt x="15327" y="29351"/>
                    <a:pt x="14013" y="29883"/>
                    <a:pt x="11984" y="29904"/>
                  </a:cubicBezTo>
                  <a:cubicBezTo>
                    <a:pt x="11927" y="29906"/>
                    <a:pt x="11869" y="29906"/>
                    <a:pt x="11811" y="29906"/>
                  </a:cubicBezTo>
                  <a:cubicBezTo>
                    <a:pt x="10800" y="29906"/>
                    <a:pt x="9636" y="29716"/>
                    <a:pt x="8492" y="29220"/>
                  </a:cubicBezTo>
                  <a:cubicBezTo>
                    <a:pt x="7876" y="28968"/>
                    <a:pt x="7305" y="28603"/>
                    <a:pt x="6734" y="28215"/>
                  </a:cubicBezTo>
                  <a:cubicBezTo>
                    <a:pt x="6187" y="27827"/>
                    <a:pt x="5662" y="27348"/>
                    <a:pt x="5159" y="26846"/>
                  </a:cubicBezTo>
                  <a:cubicBezTo>
                    <a:pt x="4680" y="26344"/>
                    <a:pt x="4269" y="25773"/>
                    <a:pt x="3858" y="25202"/>
                  </a:cubicBezTo>
                  <a:cubicBezTo>
                    <a:pt x="3470" y="24632"/>
                    <a:pt x="3128" y="24061"/>
                    <a:pt x="2831" y="23468"/>
                  </a:cubicBezTo>
                  <a:cubicBezTo>
                    <a:pt x="2215" y="22281"/>
                    <a:pt x="1804" y="21117"/>
                    <a:pt x="1507" y="20112"/>
                  </a:cubicBezTo>
                  <a:cubicBezTo>
                    <a:pt x="1211" y="19108"/>
                    <a:pt x="1051" y="18241"/>
                    <a:pt x="937" y="17624"/>
                  </a:cubicBezTo>
                  <a:cubicBezTo>
                    <a:pt x="914" y="17328"/>
                    <a:pt x="868" y="17076"/>
                    <a:pt x="846" y="16917"/>
                  </a:cubicBezTo>
                  <a:cubicBezTo>
                    <a:pt x="823" y="16757"/>
                    <a:pt x="823" y="16666"/>
                    <a:pt x="823" y="16666"/>
                  </a:cubicBezTo>
                  <a:cubicBezTo>
                    <a:pt x="823" y="16666"/>
                    <a:pt x="800" y="16574"/>
                    <a:pt x="800" y="16415"/>
                  </a:cubicBezTo>
                  <a:cubicBezTo>
                    <a:pt x="777" y="16255"/>
                    <a:pt x="754" y="16004"/>
                    <a:pt x="731" y="15707"/>
                  </a:cubicBezTo>
                  <a:cubicBezTo>
                    <a:pt x="686" y="15091"/>
                    <a:pt x="663" y="14223"/>
                    <a:pt x="731" y="13173"/>
                  </a:cubicBezTo>
                  <a:cubicBezTo>
                    <a:pt x="868" y="11073"/>
                    <a:pt x="1370" y="8243"/>
                    <a:pt x="2580" y="5710"/>
                  </a:cubicBezTo>
                  <a:cubicBezTo>
                    <a:pt x="2877" y="5070"/>
                    <a:pt x="3219" y="4454"/>
                    <a:pt x="3607" y="3883"/>
                  </a:cubicBezTo>
                  <a:cubicBezTo>
                    <a:pt x="3995" y="3313"/>
                    <a:pt x="4429" y="2788"/>
                    <a:pt x="4886" y="2309"/>
                  </a:cubicBezTo>
                  <a:cubicBezTo>
                    <a:pt x="5342" y="1852"/>
                    <a:pt x="5844" y="1464"/>
                    <a:pt x="6369" y="1144"/>
                  </a:cubicBezTo>
                  <a:cubicBezTo>
                    <a:pt x="6871" y="848"/>
                    <a:pt x="7396" y="642"/>
                    <a:pt x="7899" y="483"/>
                  </a:cubicBezTo>
                  <a:cubicBezTo>
                    <a:pt x="8658" y="258"/>
                    <a:pt x="9365" y="190"/>
                    <a:pt x="9921" y="190"/>
                  </a:cubicBezTo>
                  <a:cubicBezTo>
                    <a:pt x="10101" y="190"/>
                    <a:pt x="10265" y="197"/>
                    <a:pt x="10409" y="209"/>
                  </a:cubicBezTo>
                  <a:cubicBezTo>
                    <a:pt x="10959" y="228"/>
                    <a:pt x="11289" y="282"/>
                    <a:pt x="11371" y="282"/>
                  </a:cubicBezTo>
                  <a:cubicBezTo>
                    <a:pt x="11384" y="282"/>
                    <a:pt x="11391" y="280"/>
                    <a:pt x="11391" y="277"/>
                  </a:cubicBezTo>
                  <a:cubicBezTo>
                    <a:pt x="11391" y="254"/>
                    <a:pt x="11322" y="231"/>
                    <a:pt x="11140" y="186"/>
                  </a:cubicBezTo>
                  <a:cubicBezTo>
                    <a:pt x="10980" y="163"/>
                    <a:pt x="10752" y="95"/>
                    <a:pt x="10432" y="72"/>
                  </a:cubicBezTo>
                  <a:cubicBezTo>
                    <a:pt x="10165" y="32"/>
                    <a:pt x="9837" y="1"/>
                    <a:pt x="946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0" name="Google Shape;5060;p56"/>
            <p:cNvSpPr/>
            <p:nvPr/>
          </p:nvSpPr>
          <p:spPr>
            <a:xfrm>
              <a:off x="4754675" y="2650050"/>
              <a:ext cx="46800" cy="102775"/>
            </a:xfrm>
            <a:custGeom>
              <a:avLst/>
              <a:gdLst/>
              <a:ahLst/>
              <a:cxnLst/>
              <a:rect l="l" t="t" r="r" b="b"/>
              <a:pathLst>
                <a:path w="1872" h="4111" extrusionOk="0">
                  <a:moveTo>
                    <a:pt x="1393" y="0"/>
                  </a:moveTo>
                  <a:cubicBezTo>
                    <a:pt x="1102" y="0"/>
                    <a:pt x="773" y="426"/>
                    <a:pt x="639" y="960"/>
                  </a:cubicBezTo>
                  <a:cubicBezTo>
                    <a:pt x="525" y="1530"/>
                    <a:pt x="662" y="1987"/>
                    <a:pt x="982" y="2010"/>
                  </a:cubicBezTo>
                  <a:cubicBezTo>
                    <a:pt x="989" y="2010"/>
                    <a:pt x="997" y="2011"/>
                    <a:pt x="1004" y="2011"/>
                  </a:cubicBezTo>
                  <a:cubicBezTo>
                    <a:pt x="1296" y="2011"/>
                    <a:pt x="1624" y="1585"/>
                    <a:pt x="1758" y="1051"/>
                  </a:cubicBezTo>
                  <a:cubicBezTo>
                    <a:pt x="1872" y="503"/>
                    <a:pt x="1735" y="47"/>
                    <a:pt x="1415" y="1"/>
                  </a:cubicBezTo>
                  <a:cubicBezTo>
                    <a:pt x="1408" y="0"/>
                    <a:pt x="1400" y="0"/>
                    <a:pt x="1393" y="0"/>
                  </a:cubicBezTo>
                  <a:close/>
                  <a:moveTo>
                    <a:pt x="639" y="2670"/>
                  </a:moveTo>
                  <a:cubicBezTo>
                    <a:pt x="417" y="2670"/>
                    <a:pt x="180" y="2981"/>
                    <a:pt x="92" y="3356"/>
                  </a:cubicBezTo>
                  <a:cubicBezTo>
                    <a:pt x="0" y="3767"/>
                    <a:pt x="114" y="4087"/>
                    <a:pt x="320" y="4110"/>
                  </a:cubicBezTo>
                  <a:cubicBezTo>
                    <a:pt x="328" y="4110"/>
                    <a:pt x="335" y="4111"/>
                    <a:pt x="343" y="4111"/>
                  </a:cubicBezTo>
                  <a:cubicBezTo>
                    <a:pt x="565" y="4111"/>
                    <a:pt x="802" y="3800"/>
                    <a:pt x="890" y="3425"/>
                  </a:cubicBezTo>
                  <a:cubicBezTo>
                    <a:pt x="982" y="3014"/>
                    <a:pt x="868" y="2694"/>
                    <a:pt x="662" y="2672"/>
                  </a:cubicBezTo>
                  <a:cubicBezTo>
                    <a:pt x="655" y="2671"/>
                    <a:pt x="647" y="2670"/>
                    <a:pt x="639"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1" name="Google Shape;5061;p56"/>
            <p:cNvSpPr/>
            <p:nvPr/>
          </p:nvSpPr>
          <p:spPr>
            <a:xfrm>
              <a:off x="4839100" y="2562325"/>
              <a:ext cx="422325" cy="637575"/>
            </a:xfrm>
            <a:custGeom>
              <a:avLst/>
              <a:gdLst/>
              <a:ahLst/>
              <a:cxnLst/>
              <a:rect l="l" t="t" r="r" b="b"/>
              <a:pathLst>
                <a:path w="16893" h="25503" extrusionOk="0">
                  <a:moveTo>
                    <a:pt x="5186" y="0"/>
                  </a:moveTo>
                  <a:cubicBezTo>
                    <a:pt x="4058" y="0"/>
                    <a:pt x="2821" y="698"/>
                    <a:pt x="2238" y="1501"/>
                  </a:cubicBezTo>
                  <a:cubicBezTo>
                    <a:pt x="1439" y="2597"/>
                    <a:pt x="1120" y="4103"/>
                    <a:pt x="1462" y="5405"/>
                  </a:cubicBezTo>
                  <a:cubicBezTo>
                    <a:pt x="2033" y="7596"/>
                    <a:pt x="3334" y="9490"/>
                    <a:pt x="4338" y="11499"/>
                  </a:cubicBezTo>
                  <a:cubicBezTo>
                    <a:pt x="5594" y="14032"/>
                    <a:pt x="6986" y="15562"/>
                    <a:pt x="8447" y="17981"/>
                  </a:cubicBezTo>
                  <a:cubicBezTo>
                    <a:pt x="7054" y="17251"/>
                    <a:pt x="5274" y="16680"/>
                    <a:pt x="3768" y="16155"/>
                  </a:cubicBezTo>
                  <a:cubicBezTo>
                    <a:pt x="3482" y="16058"/>
                    <a:pt x="3196" y="16012"/>
                    <a:pt x="2922" y="16012"/>
                  </a:cubicBezTo>
                  <a:cubicBezTo>
                    <a:pt x="1269" y="16012"/>
                    <a:pt x="1" y="17651"/>
                    <a:pt x="1234" y="19374"/>
                  </a:cubicBezTo>
                  <a:cubicBezTo>
                    <a:pt x="2216" y="20743"/>
                    <a:pt x="3768" y="22021"/>
                    <a:pt x="5114" y="23048"/>
                  </a:cubicBezTo>
                  <a:cubicBezTo>
                    <a:pt x="6873" y="24425"/>
                    <a:pt x="9315" y="25502"/>
                    <a:pt x="11486" y="25502"/>
                  </a:cubicBezTo>
                  <a:cubicBezTo>
                    <a:pt x="13204" y="25502"/>
                    <a:pt x="14752" y="24828"/>
                    <a:pt x="15660" y="23094"/>
                  </a:cubicBezTo>
                  <a:cubicBezTo>
                    <a:pt x="16892" y="20743"/>
                    <a:pt x="15774" y="17433"/>
                    <a:pt x="14998" y="15128"/>
                  </a:cubicBezTo>
                  <a:cubicBezTo>
                    <a:pt x="13742" y="11339"/>
                    <a:pt x="11939" y="7619"/>
                    <a:pt x="9748" y="4218"/>
                  </a:cubicBezTo>
                  <a:cubicBezTo>
                    <a:pt x="9040" y="3099"/>
                    <a:pt x="8287" y="1889"/>
                    <a:pt x="7283" y="976"/>
                  </a:cubicBezTo>
                  <a:cubicBezTo>
                    <a:pt x="7054" y="771"/>
                    <a:pt x="6803" y="566"/>
                    <a:pt x="6529" y="406"/>
                  </a:cubicBezTo>
                  <a:cubicBezTo>
                    <a:pt x="6233" y="223"/>
                    <a:pt x="5936" y="86"/>
                    <a:pt x="5639" y="41"/>
                  </a:cubicBezTo>
                  <a:cubicBezTo>
                    <a:pt x="5492" y="13"/>
                    <a:pt x="5340" y="0"/>
                    <a:pt x="5186"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2" name="Google Shape;5062;p56"/>
            <p:cNvSpPr/>
            <p:nvPr/>
          </p:nvSpPr>
          <p:spPr>
            <a:xfrm>
              <a:off x="5044550" y="3009525"/>
              <a:ext cx="88475" cy="40125"/>
            </a:xfrm>
            <a:custGeom>
              <a:avLst/>
              <a:gdLst/>
              <a:ahLst/>
              <a:cxnLst/>
              <a:rect l="l" t="t" r="r" b="b"/>
              <a:pathLst>
                <a:path w="3539" h="1605" extrusionOk="0">
                  <a:moveTo>
                    <a:pt x="115" y="1"/>
                  </a:moveTo>
                  <a:cubicBezTo>
                    <a:pt x="62" y="1"/>
                    <a:pt x="29" y="8"/>
                    <a:pt x="23" y="25"/>
                  </a:cubicBezTo>
                  <a:cubicBezTo>
                    <a:pt x="1" y="93"/>
                    <a:pt x="457" y="253"/>
                    <a:pt x="914" y="436"/>
                  </a:cubicBezTo>
                  <a:cubicBezTo>
                    <a:pt x="1370" y="618"/>
                    <a:pt x="1804" y="801"/>
                    <a:pt x="1804" y="801"/>
                  </a:cubicBezTo>
                  <a:cubicBezTo>
                    <a:pt x="1804" y="801"/>
                    <a:pt x="1918" y="846"/>
                    <a:pt x="2078" y="915"/>
                  </a:cubicBezTo>
                  <a:cubicBezTo>
                    <a:pt x="2260" y="961"/>
                    <a:pt x="2466" y="1052"/>
                    <a:pt x="2671" y="1143"/>
                  </a:cubicBezTo>
                  <a:cubicBezTo>
                    <a:pt x="2785" y="1189"/>
                    <a:pt x="2877" y="1257"/>
                    <a:pt x="2991" y="1303"/>
                  </a:cubicBezTo>
                  <a:cubicBezTo>
                    <a:pt x="3082" y="1349"/>
                    <a:pt x="3173" y="1394"/>
                    <a:pt x="3242" y="1440"/>
                  </a:cubicBezTo>
                  <a:cubicBezTo>
                    <a:pt x="3361" y="1539"/>
                    <a:pt x="3463" y="1604"/>
                    <a:pt x="3502" y="1604"/>
                  </a:cubicBezTo>
                  <a:cubicBezTo>
                    <a:pt x="3508" y="1604"/>
                    <a:pt x="3513" y="1603"/>
                    <a:pt x="3516" y="1600"/>
                  </a:cubicBezTo>
                  <a:cubicBezTo>
                    <a:pt x="3538" y="1577"/>
                    <a:pt x="3493" y="1463"/>
                    <a:pt x="3379" y="1326"/>
                  </a:cubicBezTo>
                  <a:cubicBezTo>
                    <a:pt x="3310" y="1257"/>
                    <a:pt x="3242" y="1166"/>
                    <a:pt x="3150" y="1098"/>
                  </a:cubicBezTo>
                  <a:cubicBezTo>
                    <a:pt x="3059" y="1029"/>
                    <a:pt x="2968" y="938"/>
                    <a:pt x="2854" y="869"/>
                  </a:cubicBezTo>
                  <a:cubicBezTo>
                    <a:pt x="2648" y="755"/>
                    <a:pt x="2420" y="618"/>
                    <a:pt x="2260" y="527"/>
                  </a:cubicBezTo>
                  <a:cubicBezTo>
                    <a:pt x="2100" y="458"/>
                    <a:pt x="1986" y="413"/>
                    <a:pt x="1986" y="413"/>
                  </a:cubicBezTo>
                  <a:cubicBezTo>
                    <a:pt x="1986" y="413"/>
                    <a:pt x="1507" y="253"/>
                    <a:pt x="1005" y="139"/>
                  </a:cubicBezTo>
                  <a:cubicBezTo>
                    <a:pt x="643" y="70"/>
                    <a:pt x="280" y="1"/>
                    <a:pt x="11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3" name="Google Shape;5063;p56"/>
            <p:cNvSpPr/>
            <p:nvPr/>
          </p:nvSpPr>
          <p:spPr>
            <a:xfrm>
              <a:off x="5174650" y="3146875"/>
              <a:ext cx="23425" cy="15450"/>
            </a:xfrm>
            <a:custGeom>
              <a:avLst/>
              <a:gdLst/>
              <a:ahLst/>
              <a:cxnLst/>
              <a:rect l="l" t="t" r="r" b="b"/>
              <a:pathLst>
                <a:path w="937" h="618" extrusionOk="0">
                  <a:moveTo>
                    <a:pt x="712" y="0"/>
                  </a:moveTo>
                  <a:cubicBezTo>
                    <a:pt x="674" y="0"/>
                    <a:pt x="634" y="3"/>
                    <a:pt x="594" y="9"/>
                  </a:cubicBezTo>
                  <a:cubicBezTo>
                    <a:pt x="457" y="32"/>
                    <a:pt x="297" y="77"/>
                    <a:pt x="297" y="77"/>
                  </a:cubicBezTo>
                  <a:cubicBezTo>
                    <a:pt x="297" y="77"/>
                    <a:pt x="206" y="191"/>
                    <a:pt x="115" y="306"/>
                  </a:cubicBezTo>
                  <a:cubicBezTo>
                    <a:pt x="46" y="443"/>
                    <a:pt x="1" y="579"/>
                    <a:pt x="46" y="602"/>
                  </a:cubicBezTo>
                  <a:cubicBezTo>
                    <a:pt x="62" y="613"/>
                    <a:pt x="81" y="617"/>
                    <a:pt x="101" y="617"/>
                  </a:cubicBezTo>
                  <a:cubicBezTo>
                    <a:pt x="168" y="617"/>
                    <a:pt x="256" y="569"/>
                    <a:pt x="343" y="534"/>
                  </a:cubicBezTo>
                  <a:cubicBezTo>
                    <a:pt x="457" y="488"/>
                    <a:pt x="571" y="443"/>
                    <a:pt x="571" y="443"/>
                  </a:cubicBezTo>
                  <a:cubicBezTo>
                    <a:pt x="571" y="443"/>
                    <a:pt x="663" y="374"/>
                    <a:pt x="731" y="283"/>
                  </a:cubicBezTo>
                  <a:cubicBezTo>
                    <a:pt x="822" y="214"/>
                    <a:pt x="937" y="123"/>
                    <a:pt x="914" y="77"/>
                  </a:cubicBezTo>
                  <a:cubicBezTo>
                    <a:pt x="914" y="26"/>
                    <a:pt x="824" y="0"/>
                    <a:pt x="7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4" name="Google Shape;5064;p56"/>
            <p:cNvSpPr/>
            <p:nvPr/>
          </p:nvSpPr>
          <p:spPr>
            <a:xfrm>
              <a:off x="4842550" y="2749925"/>
              <a:ext cx="418875" cy="449975"/>
            </a:xfrm>
            <a:custGeom>
              <a:avLst/>
              <a:gdLst/>
              <a:ahLst/>
              <a:cxnLst/>
              <a:rect l="l" t="t" r="r" b="b"/>
              <a:pathLst>
                <a:path w="16755" h="17999" extrusionOk="0">
                  <a:moveTo>
                    <a:pt x="11550" y="0"/>
                  </a:moveTo>
                  <a:cubicBezTo>
                    <a:pt x="9427" y="1096"/>
                    <a:pt x="5889" y="3105"/>
                    <a:pt x="4223" y="4041"/>
                  </a:cubicBezTo>
                  <a:cubicBezTo>
                    <a:pt x="4634" y="4862"/>
                    <a:pt x="5068" y="5570"/>
                    <a:pt x="5501" y="6255"/>
                  </a:cubicBezTo>
                  <a:cubicBezTo>
                    <a:pt x="6894" y="5501"/>
                    <a:pt x="9085" y="4406"/>
                    <a:pt x="9907" y="4383"/>
                  </a:cubicBezTo>
                  <a:cubicBezTo>
                    <a:pt x="9914" y="4383"/>
                    <a:pt x="9922" y="4382"/>
                    <a:pt x="9930" y="4382"/>
                  </a:cubicBezTo>
                  <a:cubicBezTo>
                    <a:pt x="11137" y="4382"/>
                    <a:pt x="12759" y="7931"/>
                    <a:pt x="12577" y="9564"/>
                  </a:cubicBezTo>
                  <a:cubicBezTo>
                    <a:pt x="12529" y="9974"/>
                    <a:pt x="12115" y="10129"/>
                    <a:pt x="11518" y="10129"/>
                  </a:cubicBezTo>
                  <a:cubicBezTo>
                    <a:pt x="10419" y="10129"/>
                    <a:pt x="8699" y="9605"/>
                    <a:pt x="7487" y="9176"/>
                  </a:cubicBezTo>
                  <a:lnTo>
                    <a:pt x="7487" y="9176"/>
                  </a:lnTo>
                  <a:cubicBezTo>
                    <a:pt x="7761" y="9587"/>
                    <a:pt x="8035" y="10021"/>
                    <a:pt x="8309" y="10477"/>
                  </a:cubicBezTo>
                  <a:cubicBezTo>
                    <a:pt x="7875" y="10249"/>
                    <a:pt x="7396" y="10044"/>
                    <a:pt x="6894" y="9838"/>
                  </a:cubicBezTo>
                  <a:lnTo>
                    <a:pt x="6894" y="9838"/>
                  </a:lnTo>
                  <a:cubicBezTo>
                    <a:pt x="6894" y="9838"/>
                    <a:pt x="11778" y="12532"/>
                    <a:pt x="12349" y="14289"/>
                  </a:cubicBezTo>
                  <a:cubicBezTo>
                    <a:pt x="12651" y="15247"/>
                    <a:pt x="12077" y="15969"/>
                    <a:pt x="10747" y="15969"/>
                  </a:cubicBezTo>
                  <a:cubicBezTo>
                    <a:pt x="9670" y="15969"/>
                    <a:pt x="8097" y="15495"/>
                    <a:pt x="6095" y="14289"/>
                  </a:cubicBezTo>
                  <a:cubicBezTo>
                    <a:pt x="2237" y="11938"/>
                    <a:pt x="3744" y="9541"/>
                    <a:pt x="4200" y="8857"/>
                  </a:cubicBezTo>
                  <a:cubicBezTo>
                    <a:pt x="4109" y="8811"/>
                    <a:pt x="3995" y="8788"/>
                    <a:pt x="3904" y="8743"/>
                  </a:cubicBezTo>
                  <a:cubicBezTo>
                    <a:pt x="3493" y="8697"/>
                    <a:pt x="2899" y="8628"/>
                    <a:pt x="2260" y="8583"/>
                  </a:cubicBezTo>
                  <a:cubicBezTo>
                    <a:pt x="868" y="8879"/>
                    <a:pt x="0" y="10340"/>
                    <a:pt x="1096" y="11870"/>
                  </a:cubicBezTo>
                  <a:cubicBezTo>
                    <a:pt x="2078" y="13239"/>
                    <a:pt x="3630" y="14517"/>
                    <a:pt x="4976" y="15544"/>
                  </a:cubicBezTo>
                  <a:cubicBezTo>
                    <a:pt x="6735" y="16921"/>
                    <a:pt x="9177" y="17998"/>
                    <a:pt x="11348" y="17998"/>
                  </a:cubicBezTo>
                  <a:cubicBezTo>
                    <a:pt x="13066" y="17998"/>
                    <a:pt x="14614" y="17324"/>
                    <a:pt x="15522" y="15590"/>
                  </a:cubicBezTo>
                  <a:cubicBezTo>
                    <a:pt x="16754" y="13239"/>
                    <a:pt x="15636" y="9929"/>
                    <a:pt x="14860" y="7624"/>
                  </a:cubicBezTo>
                  <a:cubicBezTo>
                    <a:pt x="13992" y="5022"/>
                    <a:pt x="12874" y="2443"/>
                    <a:pt x="115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5" name="Google Shape;5065;p56"/>
            <p:cNvSpPr/>
            <p:nvPr/>
          </p:nvSpPr>
          <p:spPr>
            <a:xfrm>
              <a:off x="4852825" y="2553950"/>
              <a:ext cx="330425" cy="335800"/>
            </a:xfrm>
            <a:custGeom>
              <a:avLst/>
              <a:gdLst/>
              <a:ahLst/>
              <a:cxnLst/>
              <a:rect l="l" t="t" r="r" b="b"/>
              <a:pathLst>
                <a:path w="13217" h="13432" extrusionOk="0">
                  <a:moveTo>
                    <a:pt x="4800" y="0"/>
                  </a:moveTo>
                  <a:cubicBezTo>
                    <a:pt x="3492" y="0"/>
                    <a:pt x="2124" y="1104"/>
                    <a:pt x="1438" y="2019"/>
                  </a:cubicBezTo>
                  <a:cubicBezTo>
                    <a:pt x="502" y="3252"/>
                    <a:pt x="0" y="4553"/>
                    <a:pt x="388" y="5991"/>
                  </a:cubicBezTo>
                  <a:cubicBezTo>
                    <a:pt x="1050" y="8433"/>
                    <a:pt x="2511" y="10533"/>
                    <a:pt x="3675" y="12770"/>
                  </a:cubicBezTo>
                  <a:cubicBezTo>
                    <a:pt x="3789" y="12998"/>
                    <a:pt x="3926" y="13203"/>
                    <a:pt x="4040" y="13432"/>
                  </a:cubicBezTo>
                  <a:cubicBezTo>
                    <a:pt x="5296" y="12701"/>
                    <a:pt x="8925" y="10830"/>
                    <a:pt x="13216" y="10396"/>
                  </a:cubicBezTo>
                  <a:cubicBezTo>
                    <a:pt x="12235" y="8433"/>
                    <a:pt x="11116" y="6516"/>
                    <a:pt x="9884" y="4667"/>
                  </a:cubicBezTo>
                  <a:cubicBezTo>
                    <a:pt x="9085" y="3411"/>
                    <a:pt x="8217" y="2087"/>
                    <a:pt x="7053" y="1060"/>
                  </a:cubicBezTo>
                  <a:cubicBezTo>
                    <a:pt x="6802" y="855"/>
                    <a:pt x="6505" y="604"/>
                    <a:pt x="6186" y="421"/>
                  </a:cubicBezTo>
                  <a:cubicBezTo>
                    <a:pt x="5866" y="239"/>
                    <a:pt x="5524" y="79"/>
                    <a:pt x="5182" y="33"/>
                  </a:cubicBezTo>
                  <a:cubicBezTo>
                    <a:pt x="5055" y="11"/>
                    <a:pt x="4928" y="0"/>
                    <a:pt x="4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6" name="Google Shape;5066;p56"/>
            <p:cNvSpPr/>
            <p:nvPr/>
          </p:nvSpPr>
          <p:spPr>
            <a:xfrm>
              <a:off x="4942975" y="2773475"/>
              <a:ext cx="208875" cy="69025"/>
            </a:xfrm>
            <a:custGeom>
              <a:avLst/>
              <a:gdLst/>
              <a:ahLst/>
              <a:cxnLst/>
              <a:rect l="l" t="t" r="r" b="b"/>
              <a:pathLst>
                <a:path w="8355" h="2761" extrusionOk="0">
                  <a:moveTo>
                    <a:pt x="7100" y="1"/>
                  </a:moveTo>
                  <a:cubicBezTo>
                    <a:pt x="6780" y="1"/>
                    <a:pt x="6426" y="12"/>
                    <a:pt x="6072" y="40"/>
                  </a:cubicBezTo>
                  <a:cubicBezTo>
                    <a:pt x="5524" y="131"/>
                    <a:pt x="4954" y="177"/>
                    <a:pt x="4520" y="291"/>
                  </a:cubicBezTo>
                  <a:cubicBezTo>
                    <a:pt x="4109" y="382"/>
                    <a:pt x="3835" y="451"/>
                    <a:pt x="3835" y="451"/>
                  </a:cubicBezTo>
                  <a:cubicBezTo>
                    <a:pt x="3835" y="451"/>
                    <a:pt x="3561" y="542"/>
                    <a:pt x="3173" y="702"/>
                  </a:cubicBezTo>
                  <a:cubicBezTo>
                    <a:pt x="2763" y="839"/>
                    <a:pt x="2260" y="1136"/>
                    <a:pt x="1758" y="1387"/>
                  </a:cubicBezTo>
                  <a:cubicBezTo>
                    <a:pt x="800" y="1957"/>
                    <a:pt x="1" y="2733"/>
                    <a:pt x="46" y="2756"/>
                  </a:cubicBezTo>
                  <a:cubicBezTo>
                    <a:pt x="48" y="2759"/>
                    <a:pt x="52" y="2761"/>
                    <a:pt x="58" y="2761"/>
                  </a:cubicBezTo>
                  <a:cubicBezTo>
                    <a:pt x="173" y="2761"/>
                    <a:pt x="1005" y="2116"/>
                    <a:pt x="1941" y="1638"/>
                  </a:cubicBezTo>
                  <a:cubicBezTo>
                    <a:pt x="2443" y="1432"/>
                    <a:pt x="2922" y="1181"/>
                    <a:pt x="3333" y="1090"/>
                  </a:cubicBezTo>
                  <a:cubicBezTo>
                    <a:pt x="3721" y="953"/>
                    <a:pt x="3972" y="862"/>
                    <a:pt x="3972" y="862"/>
                  </a:cubicBezTo>
                  <a:cubicBezTo>
                    <a:pt x="3972" y="862"/>
                    <a:pt x="4246" y="793"/>
                    <a:pt x="4634" y="679"/>
                  </a:cubicBezTo>
                  <a:cubicBezTo>
                    <a:pt x="5022" y="542"/>
                    <a:pt x="5593" y="474"/>
                    <a:pt x="6118" y="359"/>
                  </a:cubicBezTo>
                  <a:cubicBezTo>
                    <a:pt x="7236" y="177"/>
                    <a:pt x="8355" y="154"/>
                    <a:pt x="8355" y="86"/>
                  </a:cubicBezTo>
                  <a:cubicBezTo>
                    <a:pt x="8355" y="54"/>
                    <a:pt x="7812" y="1"/>
                    <a:pt x="71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7" name="Google Shape;5067;p56"/>
            <p:cNvSpPr/>
            <p:nvPr/>
          </p:nvSpPr>
          <p:spPr>
            <a:xfrm>
              <a:off x="4901900" y="2553750"/>
              <a:ext cx="281350" cy="336000"/>
            </a:xfrm>
            <a:custGeom>
              <a:avLst/>
              <a:gdLst/>
              <a:ahLst/>
              <a:cxnLst/>
              <a:rect l="l" t="t" r="r" b="b"/>
              <a:pathLst>
                <a:path w="11254" h="13440" extrusionOk="0">
                  <a:moveTo>
                    <a:pt x="2724" y="1"/>
                  </a:moveTo>
                  <a:cubicBezTo>
                    <a:pt x="1771" y="1"/>
                    <a:pt x="737" y="418"/>
                    <a:pt x="0" y="1000"/>
                  </a:cubicBezTo>
                  <a:cubicBezTo>
                    <a:pt x="199" y="938"/>
                    <a:pt x="399" y="908"/>
                    <a:pt x="599" y="908"/>
                  </a:cubicBezTo>
                  <a:cubicBezTo>
                    <a:pt x="3115" y="908"/>
                    <a:pt x="5654" y="5520"/>
                    <a:pt x="5570" y="7254"/>
                  </a:cubicBezTo>
                  <a:cubicBezTo>
                    <a:pt x="5455" y="9034"/>
                    <a:pt x="1826" y="9879"/>
                    <a:pt x="274" y="10153"/>
                  </a:cubicBezTo>
                  <a:cubicBezTo>
                    <a:pt x="594" y="10746"/>
                    <a:pt x="913" y="11317"/>
                    <a:pt x="1233" y="11888"/>
                  </a:cubicBezTo>
                  <a:cubicBezTo>
                    <a:pt x="2212" y="11398"/>
                    <a:pt x="5833" y="9615"/>
                    <a:pt x="7179" y="9615"/>
                  </a:cubicBezTo>
                  <a:cubicBezTo>
                    <a:pt x="7340" y="9615"/>
                    <a:pt x="7468" y="9640"/>
                    <a:pt x="7555" y="9696"/>
                  </a:cubicBezTo>
                  <a:cubicBezTo>
                    <a:pt x="8354" y="10176"/>
                    <a:pt x="3424" y="12412"/>
                    <a:pt x="1895" y="13097"/>
                  </a:cubicBezTo>
                  <a:cubicBezTo>
                    <a:pt x="1940" y="13211"/>
                    <a:pt x="2009" y="13326"/>
                    <a:pt x="2077" y="13440"/>
                  </a:cubicBezTo>
                  <a:cubicBezTo>
                    <a:pt x="3333" y="12709"/>
                    <a:pt x="6962" y="10838"/>
                    <a:pt x="11253" y="10404"/>
                  </a:cubicBezTo>
                  <a:cubicBezTo>
                    <a:pt x="10272" y="8441"/>
                    <a:pt x="9153" y="6524"/>
                    <a:pt x="7921" y="4675"/>
                  </a:cubicBezTo>
                  <a:cubicBezTo>
                    <a:pt x="7122" y="3419"/>
                    <a:pt x="6254" y="2095"/>
                    <a:pt x="5090" y="1068"/>
                  </a:cubicBezTo>
                  <a:cubicBezTo>
                    <a:pt x="4839" y="863"/>
                    <a:pt x="4542" y="612"/>
                    <a:pt x="4223" y="429"/>
                  </a:cubicBezTo>
                  <a:cubicBezTo>
                    <a:pt x="3903" y="247"/>
                    <a:pt x="3561" y="87"/>
                    <a:pt x="3219" y="41"/>
                  </a:cubicBezTo>
                  <a:cubicBezTo>
                    <a:pt x="3058" y="14"/>
                    <a:pt x="2892" y="1"/>
                    <a:pt x="272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8" name="Google Shape;5068;p56"/>
            <p:cNvSpPr/>
            <p:nvPr/>
          </p:nvSpPr>
          <p:spPr>
            <a:xfrm>
              <a:off x="4883050" y="2694750"/>
              <a:ext cx="28575" cy="45725"/>
            </a:xfrm>
            <a:custGeom>
              <a:avLst/>
              <a:gdLst/>
              <a:ahLst/>
              <a:cxnLst/>
              <a:rect l="l" t="t" r="r" b="b"/>
              <a:pathLst>
                <a:path w="1143" h="1829" extrusionOk="0">
                  <a:moveTo>
                    <a:pt x="461" y="1"/>
                  </a:moveTo>
                  <a:cubicBezTo>
                    <a:pt x="429" y="1"/>
                    <a:pt x="398" y="6"/>
                    <a:pt x="366" y="16"/>
                  </a:cubicBezTo>
                  <a:cubicBezTo>
                    <a:pt x="115" y="108"/>
                    <a:pt x="1" y="587"/>
                    <a:pt x="115" y="1066"/>
                  </a:cubicBezTo>
                  <a:cubicBezTo>
                    <a:pt x="198" y="1523"/>
                    <a:pt x="451" y="1829"/>
                    <a:pt x="685" y="1829"/>
                  </a:cubicBezTo>
                  <a:cubicBezTo>
                    <a:pt x="708" y="1829"/>
                    <a:pt x="732" y="1826"/>
                    <a:pt x="754" y="1819"/>
                  </a:cubicBezTo>
                  <a:cubicBezTo>
                    <a:pt x="1028" y="1728"/>
                    <a:pt x="1142" y="1249"/>
                    <a:pt x="1028" y="747"/>
                  </a:cubicBezTo>
                  <a:cubicBezTo>
                    <a:pt x="947" y="302"/>
                    <a:pt x="706" y="1"/>
                    <a:pt x="46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9" name="Google Shape;5069;p56"/>
            <p:cNvSpPr/>
            <p:nvPr/>
          </p:nvSpPr>
          <p:spPr>
            <a:xfrm>
              <a:off x="4879075" y="2646500"/>
              <a:ext cx="20000" cy="32825"/>
            </a:xfrm>
            <a:custGeom>
              <a:avLst/>
              <a:gdLst/>
              <a:ahLst/>
              <a:cxnLst/>
              <a:rect l="l" t="t" r="r" b="b"/>
              <a:pathLst>
                <a:path w="800" h="1313" extrusionOk="0">
                  <a:moveTo>
                    <a:pt x="321" y="0"/>
                  </a:moveTo>
                  <a:cubicBezTo>
                    <a:pt x="305" y="0"/>
                    <a:pt x="290" y="2"/>
                    <a:pt x="274" y="6"/>
                  </a:cubicBezTo>
                  <a:cubicBezTo>
                    <a:pt x="92" y="75"/>
                    <a:pt x="0" y="417"/>
                    <a:pt x="69" y="782"/>
                  </a:cubicBezTo>
                  <a:cubicBezTo>
                    <a:pt x="131" y="1095"/>
                    <a:pt x="328" y="1313"/>
                    <a:pt x="500" y="1313"/>
                  </a:cubicBezTo>
                  <a:cubicBezTo>
                    <a:pt x="516" y="1313"/>
                    <a:pt x="532" y="1311"/>
                    <a:pt x="548" y="1307"/>
                  </a:cubicBezTo>
                  <a:cubicBezTo>
                    <a:pt x="731" y="1239"/>
                    <a:pt x="799" y="896"/>
                    <a:pt x="731" y="531"/>
                  </a:cubicBezTo>
                  <a:cubicBezTo>
                    <a:pt x="668" y="218"/>
                    <a:pt x="491" y="0"/>
                    <a:pt x="32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0" name="Google Shape;5070;p56"/>
            <p:cNvSpPr/>
            <p:nvPr/>
          </p:nvSpPr>
          <p:spPr>
            <a:xfrm>
              <a:off x="4695125" y="2790700"/>
              <a:ext cx="272975" cy="234475"/>
            </a:xfrm>
            <a:custGeom>
              <a:avLst/>
              <a:gdLst/>
              <a:ahLst/>
              <a:cxnLst/>
              <a:rect l="l" t="t" r="r" b="b"/>
              <a:pathLst>
                <a:path w="10919" h="9379" extrusionOk="0">
                  <a:moveTo>
                    <a:pt x="4430" y="0"/>
                  </a:moveTo>
                  <a:cubicBezTo>
                    <a:pt x="1496" y="0"/>
                    <a:pt x="114" y="2859"/>
                    <a:pt x="77" y="3893"/>
                  </a:cubicBezTo>
                  <a:cubicBezTo>
                    <a:pt x="1" y="5305"/>
                    <a:pt x="1487" y="7083"/>
                    <a:pt x="2830" y="7083"/>
                  </a:cubicBezTo>
                  <a:cubicBezTo>
                    <a:pt x="3094" y="7083"/>
                    <a:pt x="3352" y="7014"/>
                    <a:pt x="3592" y="6860"/>
                  </a:cubicBezTo>
                  <a:cubicBezTo>
                    <a:pt x="3592" y="6860"/>
                    <a:pt x="4710" y="8504"/>
                    <a:pt x="6400" y="9120"/>
                  </a:cubicBezTo>
                  <a:cubicBezTo>
                    <a:pt x="6885" y="9297"/>
                    <a:pt x="7363" y="9378"/>
                    <a:pt x="7794" y="9378"/>
                  </a:cubicBezTo>
                  <a:cubicBezTo>
                    <a:pt x="8864" y="9378"/>
                    <a:pt x="9647" y="8880"/>
                    <a:pt x="9549" y="8116"/>
                  </a:cubicBezTo>
                  <a:cubicBezTo>
                    <a:pt x="9549" y="8116"/>
                    <a:pt x="10919" y="2364"/>
                    <a:pt x="6765" y="538"/>
                  </a:cubicBezTo>
                  <a:cubicBezTo>
                    <a:pt x="5899" y="159"/>
                    <a:pt x="5121" y="0"/>
                    <a:pt x="443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1" name="Google Shape;5071;p56"/>
            <p:cNvSpPr/>
            <p:nvPr/>
          </p:nvSpPr>
          <p:spPr>
            <a:xfrm>
              <a:off x="4698750" y="2800375"/>
              <a:ext cx="81050" cy="69500"/>
            </a:xfrm>
            <a:custGeom>
              <a:avLst/>
              <a:gdLst/>
              <a:ahLst/>
              <a:cxnLst/>
              <a:rect l="l" t="t" r="r" b="b"/>
              <a:pathLst>
                <a:path w="3242" h="2780" extrusionOk="0">
                  <a:moveTo>
                    <a:pt x="3153" y="1"/>
                  </a:moveTo>
                  <a:cubicBezTo>
                    <a:pt x="2985" y="1"/>
                    <a:pt x="2528" y="88"/>
                    <a:pt x="2100" y="311"/>
                  </a:cubicBezTo>
                  <a:cubicBezTo>
                    <a:pt x="1598" y="562"/>
                    <a:pt x="1187" y="950"/>
                    <a:pt x="1187" y="950"/>
                  </a:cubicBezTo>
                  <a:cubicBezTo>
                    <a:pt x="1187" y="950"/>
                    <a:pt x="822" y="1361"/>
                    <a:pt x="525" y="1817"/>
                  </a:cubicBezTo>
                  <a:cubicBezTo>
                    <a:pt x="251" y="2274"/>
                    <a:pt x="0" y="2753"/>
                    <a:pt x="69" y="2776"/>
                  </a:cubicBezTo>
                  <a:cubicBezTo>
                    <a:pt x="71" y="2778"/>
                    <a:pt x="74" y="2779"/>
                    <a:pt x="78" y="2779"/>
                  </a:cubicBezTo>
                  <a:cubicBezTo>
                    <a:pt x="150" y="2779"/>
                    <a:pt x="474" y="2389"/>
                    <a:pt x="799" y="2000"/>
                  </a:cubicBezTo>
                  <a:cubicBezTo>
                    <a:pt x="1142" y="1612"/>
                    <a:pt x="1530" y="1246"/>
                    <a:pt x="1530" y="1246"/>
                  </a:cubicBezTo>
                  <a:cubicBezTo>
                    <a:pt x="1530" y="1246"/>
                    <a:pt x="1872" y="881"/>
                    <a:pt x="2283" y="562"/>
                  </a:cubicBezTo>
                  <a:cubicBezTo>
                    <a:pt x="2717" y="265"/>
                    <a:pt x="3242" y="82"/>
                    <a:pt x="3219" y="14"/>
                  </a:cubicBezTo>
                  <a:cubicBezTo>
                    <a:pt x="3215" y="5"/>
                    <a:pt x="3191" y="1"/>
                    <a:pt x="31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2" name="Google Shape;5072;p56"/>
            <p:cNvSpPr/>
            <p:nvPr/>
          </p:nvSpPr>
          <p:spPr>
            <a:xfrm>
              <a:off x="4697025" y="2832100"/>
              <a:ext cx="83350" cy="95375"/>
            </a:xfrm>
            <a:custGeom>
              <a:avLst/>
              <a:gdLst/>
              <a:ahLst/>
              <a:cxnLst/>
              <a:rect l="l" t="t" r="r" b="b"/>
              <a:pathLst>
                <a:path w="3334" h="3815" extrusionOk="0">
                  <a:moveTo>
                    <a:pt x="2854" y="0"/>
                  </a:moveTo>
                  <a:cubicBezTo>
                    <a:pt x="2580" y="0"/>
                    <a:pt x="2192" y="69"/>
                    <a:pt x="1827" y="206"/>
                  </a:cubicBezTo>
                  <a:cubicBezTo>
                    <a:pt x="1462" y="365"/>
                    <a:pt x="1142" y="571"/>
                    <a:pt x="937" y="754"/>
                  </a:cubicBezTo>
                  <a:cubicBezTo>
                    <a:pt x="823" y="845"/>
                    <a:pt x="754" y="936"/>
                    <a:pt x="686" y="1005"/>
                  </a:cubicBezTo>
                  <a:cubicBezTo>
                    <a:pt x="617" y="1050"/>
                    <a:pt x="594" y="1096"/>
                    <a:pt x="594" y="1096"/>
                  </a:cubicBezTo>
                  <a:cubicBezTo>
                    <a:pt x="594" y="1096"/>
                    <a:pt x="572" y="1119"/>
                    <a:pt x="526" y="1187"/>
                  </a:cubicBezTo>
                  <a:cubicBezTo>
                    <a:pt x="480" y="1256"/>
                    <a:pt x="412" y="1370"/>
                    <a:pt x="343" y="1484"/>
                  </a:cubicBezTo>
                  <a:cubicBezTo>
                    <a:pt x="206" y="1735"/>
                    <a:pt x="92" y="2077"/>
                    <a:pt x="47" y="2443"/>
                  </a:cubicBezTo>
                  <a:cubicBezTo>
                    <a:pt x="1" y="2808"/>
                    <a:pt x="47" y="3173"/>
                    <a:pt x="115" y="3424"/>
                  </a:cubicBezTo>
                  <a:cubicBezTo>
                    <a:pt x="201" y="3659"/>
                    <a:pt x="266" y="3814"/>
                    <a:pt x="312" y="3814"/>
                  </a:cubicBezTo>
                  <a:cubicBezTo>
                    <a:pt x="315" y="3814"/>
                    <a:pt x="318" y="3814"/>
                    <a:pt x="320" y="3812"/>
                  </a:cubicBezTo>
                  <a:cubicBezTo>
                    <a:pt x="343" y="3812"/>
                    <a:pt x="320" y="3629"/>
                    <a:pt x="298" y="3401"/>
                  </a:cubicBezTo>
                  <a:cubicBezTo>
                    <a:pt x="298" y="3150"/>
                    <a:pt x="298" y="2808"/>
                    <a:pt x="366" y="2488"/>
                  </a:cubicBezTo>
                  <a:cubicBezTo>
                    <a:pt x="457" y="2169"/>
                    <a:pt x="594" y="1872"/>
                    <a:pt x="731" y="1667"/>
                  </a:cubicBezTo>
                  <a:cubicBezTo>
                    <a:pt x="800" y="1575"/>
                    <a:pt x="868" y="1484"/>
                    <a:pt x="891" y="1438"/>
                  </a:cubicBezTo>
                  <a:cubicBezTo>
                    <a:pt x="937" y="1393"/>
                    <a:pt x="982" y="1347"/>
                    <a:pt x="982" y="1347"/>
                  </a:cubicBezTo>
                  <a:cubicBezTo>
                    <a:pt x="982" y="1347"/>
                    <a:pt x="982" y="1324"/>
                    <a:pt x="1051" y="1256"/>
                  </a:cubicBezTo>
                  <a:cubicBezTo>
                    <a:pt x="1097" y="1210"/>
                    <a:pt x="1142" y="1119"/>
                    <a:pt x="1234" y="1050"/>
                  </a:cubicBezTo>
                  <a:cubicBezTo>
                    <a:pt x="1416" y="868"/>
                    <a:pt x="1667" y="662"/>
                    <a:pt x="1964" y="480"/>
                  </a:cubicBezTo>
                  <a:cubicBezTo>
                    <a:pt x="2283" y="343"/>
                    <a:pt x="2626" y="229"/>
                    <a:pt x="2877" y="160"/>
                  </a:cubicBezTo>
                  <a:cubicBezTo>
                    <a:pt x="3151" y="114"/>
                    <a:pt x="3333" y="114"/>
                    <a:pt x="3333" y="69"/>
                  </a:cubicBezTo>
                  <a:cubicBezTo>
                    <a:pt x="3333" y="46"/>
                    <a:pt x="3151" y="0"/>
                    <a:pt x="28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3" name="Google Shape;5073;p56"/>
            <p:cNvSpPr/>
            <p:nvPr/>
          </p:nvSpPr>
          <p:spPr>
            <a:xfrm>
              <a:off x="4710725" y="2883275"/>
              <a:ext cx="77075" cy="93325"/>
            </a:xfrm>
            <a:custGeom>
              <a:avLst/>
              <a:gdLst/>
              <a:ahLst/>
              <a:cxnLst/>
              <a:rect l="l" t="t" r="r" b="b"/>
              <a:pathLst>
                <a:path w="3083" h="3733" extrusionOk="0">
                  <a:moveTo>
                    <a:pt x="1963" y="1"/>
                  </a:moveTo>
                  <a:cubicBezTo>
                    <a:pt x="1874" y="1"/>
                    <a:pt x="1767" y="9"/>
                    <a:pt x="1644" y="30"/>
                  </a:cubicBezTo>
                  <a:cubicBezTo>
                    <a:pt x="1279" y="76"/>
                    <a:pt x="822" y="327"/>
                    <a:pt x="503" y="692"/>
                  </a:cubicBezTo>
                  <a:cubicBezTo>
                    <a:pt x="161" y="1058"/>
                    <a:pt x="1" y="1537"/>
                    <a:pt x="46" y="1902"/>
                  </a:cubicBezTo>
                  <a:cubicBezTo>
                    <a:pt x="46" y="2107"/>
                    <a:pt x="92" y="2244"/>
                    <a:pt x="115" y="2359"/>
                  </a:cubicBezTo>
                  <a:cubicBezTo>
                    <a:pt x="161" y="2450"/>
                    <a:pt x="206" y="2518"/>
                    <a:pt x="206" y="2518"/>
                  </a:cubicBezTo>
                  <a:cubicBezTo>
                    <a:pt x="206" y="2518"/>
                    <a:pt x="229" y="2564"/>
                    <a:pt x="275" y="2655"/>
                  </a:cubicBezTo>
                  <a:cubicBezTo>
                    <a:pt x="366" y="2747"/>
                    <a:pt x="457" y="2884"/>
                    <a:pt x="594" y="2998"/>
                  </a:cubicBezTo>
                  <a:cubicBezTo>
                    <a:pt x="868" y="3249"/>
                    <a:pt x="1325" y="3500"/>
                    <a:pt x="1781" y="3637"/>
                  </a:cubicBezTo>
                  <a:cubicBezTo>
                    <a:pt x="1998" y="3676"/>
                    <a:pt x="2198" y="3733"/>
                    <a:pt x="2410" y="3733"/>
                  </a:cubicBezTo>
                  <a:cubicBezTo>
                    <a:pt x="2443" y="3733"/>
                    <a:pt x="2477" y="3731"/>
                    <a:pt x="2512" y="3728"/>
                  </a:cubicBezTo>
                  <a:cubicBezTo>
                    <a:pt x="2648" y="3705"/>
                    <a:pt x="2785" y="3682"/>
                    <a:pt x="2877" y="3614"/>
                  </a:cubicBezTo>
                  <a:cubicBezTo>
                    <a:pt x="2945" y="3568"/>
                    <a:pt x="2968" y="3523"/>
                    <a:pt x="3014" y="3477"/>
                  </a:cubicBezTo>
                  <a:cubicBezTo>
                    <a:pt x="3037" y="3431"/>
                    <a:pt x="3037" y="3386"/>
                    <a:pt x="3059" y="3340"/>
                  </a:cubicBezTo>
                  <a:cubicBezTo>
                    <a:pt x="3082" y="3135"/>
                    <a:pt x="3037" y="2998"/>
                    <a:pt x="2991" y="2906"/>
                  </a:cubicBezTo>
                  <a:cubicBezTo>
                    <a:pt x="2968" y="2815"/>
                    <a:pt x="2922" y="2769"/>
                    <a:pt x="2922" y="2769"/>
                  </a:cubicBezTo>
                  <a:lnTo>
                    <a:pt x="2922" y="2769"/>
                  </a:lnTo>
                  <a:cubicBezTo>
                    <a:pt x="2877" y="2769"/>
                    <a:pt x="2945" y="3020"/>
                    <a:pt x="2877" y="3294"/>
                  </a:cubicBezTo>
                  <a:cubicBezTo>
                    <a:pt x="2843" y="3428"/>
                    <a:pt x="2707" y="3480"/>
                    <a:pt x="2529" y="3480"/>
                  </a:cubicBezTo>
                  <a:cubicBezTo>
                    <a:pt x="2341" y="3480"/>
                    <a:pt x="2106" y="3422"/>
                    <a:pt x="1895" y="3340"/>
                  </a:cubicBezTo>
                  <a:cubicBezTo>
                    <a:pt x="1484" y="3180"/>
                    <a:pt x="1119" y="2952"/>
                    <a:pt x="891" y="2724"/>
                  </a:cubicBezTo>
                  <a:cubicBezTo>
                    <a:pt x="800" y="2610"/>
                    <a:pt x="731" y="2496"/>
                    <a:pt x="686" y="2450"/>
                  </a:cubicBezTo>
                  <a:cubicBezTo>
                    <a:pt x="640" y="2359"/>
                    <a:pt x="617" y="2313"/>
                    <a:pt x="617" y="2313"/>
                  </a:cubicBezTo>
                  <a:cubicBezTo>
                    <a:pt x="617" y="2313"/>
                    <a:pt x="594" y="2290"/>
                    <a:pt x="549" y="2199"/>
                  </a:cubicBezTo>
                  <a:cubicBezTo>
                    <a:pt x="526" y="2130"/>
                    <a:pt x="480" y="2016"/>
                    <a:pt x="480" y="1879"/>
                  </a:cubicBezTo>
                  <a:cubicBezTo>
                    <a:pt x="412" y="1605"/>
                    <a:pt x="526" y="1194"/>
                    <a:pt x="754" y="875"/>
                  </a:cubicBezTo>
                  <a:cubicBezTo>
                    <a:pt x="1005" y="533"/>
                    <a:pt x="1370" y="281"/>
                    <a:pt x="1690" y="190"/>
                  </a:cubicBezTo>
                  <a:cubicBezTo>
                    <a:pt x="2009" y="99"/>
                    <a:pt x="2260" y="99"/>
                    <a:pt x="2260" y="53"/>
                  </a:cubicBezTo>
                  <a:cubicBezTo>
                    <a:pt x="2260" y="38"/>
                    <a:pt x="2154" y="1"/>
                    <a:pt x="19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4" name="Google Shape;5074;p56"/>
            <p:cNvSpPr/>
            <p:nvPr/>
          </p:nvSpPr>
          <p:spPr>
            <a:xfrm>
              <a:off x="4749525" y="2930725"/>
              <a:ext cx="38275" cy="13700"/>
            </a:xfrm>
            <a:custGeom>
              <a:avLst/>
              <a:gdLst/>
              <a:ahLst/>
              <a:cxnLst/>
              <a:rect l="l" t="t" r="r" b="b"/>
              <a:pathLst>
                <a:path w="1531" h="548" extrusionOk="0">
                  <a:moveTo>
                    <a:pt x="803" y="0"/>
                  </a:moveTo>
                  <a:cubicBezTo>
                    <a:pt x="745" y="0"/>
                    <a:pt x="708" y="4"/>
                    <a:pt x="708" y="4"/>
                  </a:cubicBezTo>
                  <a:cubicBezTo>
                    <a:pt x="708" y="4"/>
                    <a:pt x="480" y="95"/>
                    <a:pt x="320" y="209"/>
                  </a:cubicBezTo>
                  <a:cubicBezTo>
                    <a:pt x="138" y="324"/>
                    <a:pt x="1" y="461"/>
                    <a:pt x="47" y="529"/>
                  </a:cubicBezTo>
                  <a:cubicBezTo>
                    <a:pt x="53" y="542"/>
                    <a:pt x="76" y="548"/>
                    <a:pt x="108" y="548"/>
                  </a:cubicBezTo>
                  <a:cubicBezTo>
                    <a:pt x="188" y="548"/>
                    <a:pt x="328" y="516"/>
                    <a:pt x="457" y="483"/>
                  </a:cubicBezTo>
                  <a:cubicBezTo>
                    <a:pt x="640" y="461"/>
                    <a:pt x="800" y="438"/>
                    <a:pt x="800" y="438"/>
                  </a:cubicBezTo>
                  <a:cubicBezTo>
                    <a:pt x="800" y="438"/>
                    <a:pt x="960" y="392"/>
                    <a:pt x="1119" y="369"/>
                  </a:cubicBezTo>
                  <a:cubicBezTo>
                    <a:pt x="1140" y="366"/>
                    <a:pt x="1162" y="364"/>
                    <a:pt x="1184" y="364"/>
                  </a:cubicBezTo>
                  <a:cubicBezTo>
                    <a:pt x="1270" y="364"/>
                    <a:pt x="1362" y="385"/>
                    <a:pt x="1424" y="385"/>
                  </a:cubicBezTo>
                  <a:cubicBezTo>
                    <a:pt x="1451" y="385"/>
                    <a:pt x="1473" y="381"/>
                    <a:pt x="1485" y="369"/>
                  </a:cubicBezTo>
                  <a:cubicBezTo>
                    <a:pt x="1530" y="324"/>
                    <a:pt x="1416" y="141"/>
                    <a:pt x="1165" y="50"/>
                  </a:cubicBezTo>
                  <a:cubicBezTo>
                    <a:pt x="1028" y="9"/>
                    <a:pt x="891" y="0"/>
                    <a:pt x="80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5" name="Google Shape;5075;p56"/>
            <p:cNvSpPr/>
            <p:nvPr/>
          </p:nvSpPr>
          <p:spPr>
            <a:xfrm>
              <a:off x="4773500" y="2938225"/>
              <a:ext cx="83350" cy="72850"/>
            </a:xfrm>
            <a:custGeom>
              <a:avLst/>
              <a:gdLst/>
              <a:ahLst/>
              <a:cxnLst/>
              <a:rect l="l" t="t" r="r" b="b"/>
              <a:pathLst>
                <a:path w="3334" h="2914" extrusionOk="0">
                  <a:moveTo>
                    <a:pt x="73" y="0"/>
                  </a:moveTo>
                  <a:cubicBezTo>
                    <a:pt x="72" y="0"/>
                    <a:pt x="70" y="0"/>
                    <a:pt x="69" y="1"/>
                  </a:cubicBezTo>
                  <a:cubicBezTo>
                    <a:pt x="1" y="1"/>
                    <a:pt x="69" y="594"/>
                    <a:pt x="343" y="1119"/>
                  </a:cubicBezTo>
                  <a:cubicBezTo>
                    <a:pt x="617" y="1644"/>
                    <a:pt x="1028" y="2101"/>
                    <a:pt x="1028" y="2101"/>
                  </a:cubicBezTo>
                  <a:cubicBezTo>
                    <a:pt x="1028" y="2101"/>
                    <a:pt x="1165" y="2192"/>
                    <a:pt x="1347" y="2329"/>
                  </a:cubicBezTo>
                  <a:cubicBezTo>
                    <a:pt x="1530" y="2466"/>
                    <a:pt x="1781" y="2649"/>
                    <a:pt x="2078" y="2763"/>
                  </a:cubicBezTo>
                  <a:cubicBezTo>
                    <a:pt x="2329" y="2852"/>
                    <a:pt x="2580" y="2914"/>
                    <a:pt x="2787" y="2914"/>
                  </a:cubicBezTo>
                  <a:cubicBezTo>
                    <a:pt x="2843" y="2914"/>
                    <a:pt x="2896" y="2909"/>
                    <a:pt x="2945" y="2900"/>
                  </a:cubicBezTo>
                  <a:cubicBezTo>
                    <a:pt x="3196" y="2900"/>
                    <a:pt x="3333" y="2831"/>
                    <a:pt x="3333" y="2808"/>
                  </a:cubicBezTo>
                  <a:cubicBezTo>
                    <a:pt x="3333" y="2763"/>
                    <a:pt x="3173" y="2785"/>
                    <a:pt x="2968" y="2740"/>
                  </a:cubicBezTo>
                  <a:cubicBezTo>
                    <a:pt x="2740" y="2717"/>
                    <a:pt x="2488" y="2603"/>
                    <a:pt x="2237" y="2489"/>
                  </a:cubicBezTo>
                  <a:cubicBezTo>
                    <a:pt x="1986" y="2352"/>
                    <a:pt x="1781" y="2169"/>
                    <a:pt x="1621" y="2032"/>
                  </a:cubicBezTo>
                  <a:cubicBezTo>
                    <a:pt x="1484" y="1895"/>
                    <a:pt x="1370" y="1781"/>
                    <a:pt x="1370" y="1781"/>
                  </a:cubicBezTo>
                  <a:cubicBezTo>
                    <a:pt x="1370" y="1781"/>
                    <a:pt x="959" y="1416"/>
                    <a:pt x="640" y="959"/>
                  </a:cubicBezTo>
                  <a:cubicBezTo>
                    <a:pt x="304" y="513"/>
                    <a:pt x="144" y="0"/>
                    <a:pt x="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6" name="Google Shape;5076;p56"/>
            <p:cNvSpPr/>
            <p:nvPr/>
          </p:nvSpPr>
          <p:spPr>
            <a:xfrm>
              <a:off x="4908750" y="2839475"/>
              <a:ext cx="35975" cy="167250"/>
            </a:xfrm>
            <a:custGeom>
              <a:avLst/>
              <a:gdLst/>
              <a:ahLst/>
              <a:cxnLst/>
              <a:rect l="l" t="t" r="r" b="b"/>
              <a:pathLst>
                <a:path w="1439" h="6690" extrusionOk="0">
                  <a:moveTo>
                    <a:pt x="48" y="0"/>
                  </a:moveTo>
                  <a:cubicBezTo>
                    <a:pt x="46" y="0"/>
                    <a:pt x="46" y="1"/>
                    <a:pt x="46" y="2"/>
                  </a:cubicBezTo>
                  <a:cubicBezTo>
                    <a:pt x="0" y="25"/>
                    <a:pt x="137" y="230"/>
                    <a:pt x="274" y="527"/>
                  </a:cubicBezTo>
                  <a:cubicBezTo>
                    <a:pt x="411" y="824"/>
                    <a:pt x="571" y="1257"/>
                    <a:pt x="685" y="1668"/>
                  </a:cubicBezTo>
                  <a:cubicBezTo>
                    <a:pt x="822" y="2102"/>
                    <a:pt x="890" y="2536"/>
                    <a:pt x="936" y="2855"/>
                  </a:cubicBezTo>
                  <a:cubicBezTo>
                    <a:pt x="959" y="3015"/>
                    <a:pt x="959" y="3152"/>
                    <a:pt x="959" y="3266"/>
                  </a:cubicBezTo>
                  <a:cubicBezTo>
                    <a:pt x="959" y="3357"/>
                    <a:pt x="959" y="3403"/>
                    <a:pt x="959" y="3403"/>
                  </a:cubicBezTo>
                  <a:cubicBezTo>
                    <a:pt x="959" y="3403"/>
                    <a:pt x="982" y="3471"/>
                    <a:pt x="982" y="3563"/>
                  </a:cubicBezTo>
                  <a:cubicBezTo>
                    <a:pt x="982" y="3654"/>
                    <a:pt x="1004" y="3791"/>
                    <a:pt x="1004" y="3951"/>
                  </a:cubicBezTo>
                  <a:cubicBezTo>
                    <a:pt x="982" y="4270"/>
                    <a:pt x="982" y="4727"/>
                    <a:pt x="867" y="5138"/>
                  </a:cubicBezTo>
                  <a:cubicBezTo>
                    <a:pt x="753" y="5549"/>
                    <a:pt x="594" y="5959"/>
                    <a:pt x="388" y="6233"/>
                  </a:cubicBezTo>
                  <a:cubicBezTo>
                    <a:pt x="297" y="6370"/>
                    <a:pt x="183" y="6462"/>
                    <a:pt x="114" y="6553"/>
                  </a:cubicBezTo>
                  <a:cubicBezTo>
                    <a:pt x="69" y="6621"/>
                    <a:pt x="23" y="6667"/>
                    <a:pt x="46" y="6690"/>
                  </a:cubicBezTo>
                  <a:cubicBezTo>
                    <a:pt x="46" y="6690"/>
                    <a:pt x="91" y="6667"/>
                    <a:pt x="183" y="6621"/>
                  </a:cubicBezTo>
                  <a:cubicBezTo>
                    <a:pt x="274" y="6553"/>
                    <a:pt x="411" y="6484"/>
                    <a:pt x="525" y="6325"/>
                  </a:cubicBezTo>
                  <a:cubicBezTo>
                    <a:pt x="799" y="6096"/>
                    <a:pt x="1027" y="5663"/>
                    <a:pt x="1187" y="5229"/>
                  </a:cubicBezTo>
                  <a:cubicBezTo>
                    <a:pt x="1347" y="4772"/>
                    <a:pt x="1392" y="4316"/>
                    <a:pt x="1438" y="3951"/>
                  </a:cubicBezTo>
                  <a:cubicBezTo>
                    <a:pt x="1438" y="3791"/>
                    <a:pt x="1438" y="3631"/>
                    <a:pt x="1438" y="3540"/>
                  </a:cubicBezTo>
                  <a:cubicBezTo>
                    <a:pt x="1438" y="3449"/>
                    <a:pt x="1438" y="3380"/>
                    <a:pt x="1438" y="3380"/>
                  </a:cubicBezTo>
                  <a:cubicBezTo>
                    <a:pt x="1438" y="3380"/>
                    <a:pt x="1438" y="3312"/>
                    <a:pt x="1415" y="3220"/>
                  </a:cubicBezTo>
                  <a:cubicBezTo>
                    <a:pt x="1392" y="3129"/>
                    <a:pt x="1392" y="2969"/>
                    <a:pt x="1347" y="2810"/>
                  </a:cubicBezTo>
                  <a:cubicBezTo>
                    <a:pt x="1301" y="2467"/>
                    <a:pt x="1187" y="2011"/>
                    <a:pt x="1004" y="1577"/>
                  </a:cubicBezTo>
                  <a:cubicBezTo>
                    <a:pt x="845" y="1143"/>
                    <a:pt x="639" y="732"/>
                    <a:pt x="434" y="436"/>
                  </a:cubicBezTo>
                  <a:cubicBezTo>
                    <a:pt x="240" y="177"/>
                    <a:pt x="66" y="0"/>
                    <a:pt x="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7" name="Google Shape;5077;p56"/>
            <p:cNvSpPr/>
            <p:nvPr/>
          </p:nvSpPr>
          <p:spPr>
            <a:xfrm>
              <a:off x="4931575" y="2966150"/>
              <a:ext cx="14850" cy="37800"/>
            </a:xfrm>
            <a:custGeom>
              <a:avLst/>
              <a:gdLst/>
              <a:ahLst/>
              <a:cxnLst/>
              <a:rect l="l" t="t" r="r" b="b"/>
              <a:pathLst>
                <a:path w="594" h="1512" extrusionOk="0">
                  <a:moveTo>
                    <a:pt x="261" y="0"/>
                  </a:moveTo>
                  <a:cubicBezTo>
                    <a:pt x="257" y="0"/>
                    <a:pt x="254" y="1"/>
                    <a:pt x="251" y="2"/>
                  </a:cubicBezTo>
                  <a:cubicBezTo>
                    <a:pt x="183" y="25"/>
                    <a:pt x="206" y="208"/>
                    <a:pt x="183" y="413"/>
                  </a:cubicBezTo>
                  <a:cubicBezTo>
                    <a:pt x="160" y="596"/>
                    <a:pt x="137" y="755"/>
                    <a:pt x="137" y="755"/>
                  </a:cubicBezTo>
                  <a:cubicBezTo>
                    <a:pt x="137" y="755"/>
                    <a:pt x="137" y="915"/>
                    <a:pt x="114" y="1098"/>
                  </a:cubicBezTo>
                  <a:cubicBezTo>
                    <a:pt x="91" y="1280"/>
                    <a:pt x="0" y="1463"/>
                    <a:pt x="69" y="1509"/>
                  </a:cubicBezTo>
                  <a:cubicBezTo>
                    <a:pt x="72" y="1511"/>
                    <a:pt x="77" y="1512"/>
                    <a:pt x="83" y="1512"/>
                  </a:cubicBezTo>
                  <a:cubicBezTo>
                    <a:pt x="145" y="1512"/>
                    <a:pt x="307" y="1400"/>
                    <a:pt x="411" y="1212"/>
                  </a:cubicBezTo>
                  <a:cubicBezTo>
                    <a:pt x="548" y="1029"/>
                    <a:pt x="594" y="801"/>
                    <a:pt x="594" y="801"/>
                  </a:cubicBezTo>
                  <a:cubicBezTo>
                    <a:pt x="594" y="801"/>
                    <a:pt x="594" y="573"/>
                    <a:pt x="502" y="345"/>
                  </a:cubicBezTo>
                  <a:cubicBezTo>
                    <a:pt x="438" y="152"/>
                    <a:pt x="314" y="0"/>
                    <a:pt x="26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8" name="Google Shape;5078;p56"/>
            <p:cNvSpPr/>
            <p:nvPr/>
          </p:nvSpPr>
          <p:spPr>
            <a:xfrm>
              <a:off x="4695125" y="3202004"/>
              <a:ext cx="255875" cy="192500"/>
            </a:xfrm>
            <a:custGeom>
              <a:avLst/>
              <a:gdLst/>
              <a:ahLst/>
              <a:cxnLst/>
              <a:rect l="l" t="t" r="r" b="b"/>
              <a:pathLst>
                <a:path w="10235" h="7700" extrusionOk="0">
                  <a:moveTo>
                    <a:pt x="1081" y="0"/>
                  </a:moveTo>
                  <a:lnTo>
                    <a:pt x="1081" y="0"/>
                  </a:lnTo>
                  <a:cubicBezTo>
                    <a:pt x="419" y="822"/>
                    <a:pt x="100" y="1735"/>
                    <a:pt x="77" y="2214"/>
                  </a:cubicBezTo>
                  <a:cubicBezTo>
                    <a:pt x="1" y="3626"/>
                    <a:pt x="1487" y="5404"/>
                    <a:pt x="2830" y="5404"/>
                  </a:cubicBezTo>
                  <a:cubicBezTo>
                    <a:pt x="3094" y="5404"/>
                    <a:pt x="3352" y="5335"/>
                    <a:pt x="3592" y="5181"/>
                  </a:cubicBezTo>
                  <a:cubicBezTo>
                    <a:pt x="3592" y="5181"/>
                    <a:pt x="4710" y="6825"/>
                    <a:pt x="6400" y="7441"/>
                  </a:cubicBezTo>
                  <a:cubicBezTo>
                    <a:pt x="6885" y="7618"/>
                    <a:pt x="7363" y="7699"/>
                    <a:pt x="7794" y="7699"/>
                  </a:cubicBezTo>
                  <a:cubicBezTo>
                    <a:pt x="8864" y="7699"/>
                    <a:pt x="9647" y="7201"/>
                    <a:pt x="9549" y="6437"/>
                  </a:cubicBezTo>
                  <a:cubicBezTo>
                    <a:pt x="9549" y="6437"/>
                    <a:pt x="10234" y="3584"/>
                    <a:pt x="9184" y="1278"/>
                  </a:cubicBezTo>
                  <a:lnTo>
                    <a:pt x="9184" y="1278"/>
                  </a:lnTo>
                  <a:cubicBezTo>
                    <a:pt x="9458" y="2716"/>
                    <a:pt x="9321" y="4656"/>
                    <a:pt x="8294" y="5524"/>
                  </a:cubicBezTo>
                  <a:cubicBezTo>
                    <a:pt x="7983" y="5785"/>
                    <a:pt x="7666" y="5891"/>
                    <a:pt x="7354" y="5891"/>
                  </a:cubicBezTo>
                  <a:cubicBezTo>
                    <a:pt x="6110" y="5891"/>
                    <a:pt x="4943" y="4195"/>
                    <a:pt x="4505" y="3812"/>
                  </a:cubicBezTo>
                  <a:cubicBezTo>
                    <a:pt x="4313" y="3651"/>
                    <a:pt x="4090" y="3603"/>
                    <a:pt x="3816" y="3603"/>
                  </a:cubicBezTo>
                  <a:cubicBezTo>
                    <a:pt x="3421" y="3603"/>
                    <a:pt x="2920" y="3702"/>
                    <a:pt x="2253" y="3702"/>
                  </a:cubicBezTo>
                  <a:cubicBezTo>
                    <a:pt x="2008" y="3702"/>
                    <a:pt x="1740" y="3689"/>
                    <a:pt x="1446" y="3652"/>
                  </a:cubicBezTo>
                  <a:cubicBezTo>
                    <a:pt x="374" y="3515"/>
                    <a:pt x="762" y="1415"/>
                    <a:pt x="10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Google Shape;8447;p57">
            <a:extLst>
              <a:ext uri="{FF2B5EF4-FFF2-40B4-BE49-F238E27FC236}">
                <a16:creationId xmlns:a16="http://schemas.microsoft.com/office/drawing/2014/main" id="{716B61BC-D8C4-F609-99C2-594DB0781CA9}"/>
              </a:ext>
            </a:extLst>
          </p:cNvPr>
          <p:cNvSpPr/>
          <p:nvPr/>
        </p:nvSpPr>
        <p:spPr>
          <a:xfrm rot="300094">
            <a:off x="4611274" y="1263192"/>
            <a:ext cx="2476439" cy="137777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36" name="Google Shape;8549;p57">
            <a:extLst>
              <a:ext uri="{FF2B5EF4-FFF2-40B4-BE49-F238E27FC236}">
                <a16:creationId xmlns:a16="http://schemas.microsoft.com/office/drawing/2014/main" id="{1BAB6502-3451-5E2D-2EE7-DA0DC6AA17EA}"/>
              </a:ext>
            </a:extLst>
          </p:cNvPr>
          <p:cNvSpPr txBox="1">
            <a:spLocks/>
          </p:cNvSpPr>
          <p:nvPr/>
        </p:nvSpPr>
        <p:spPr>
          <a:xfrm rot="-180312">
            <a:off x="4291813" y="1650558"/>
            <a:ext cx="3303484" cy="5082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marR="0" lvl="0" indent="0" algn="ctr" defTabSz="1219170" rtl="0" eaLnBrk="1" fontAlgn="auto" latinLnBrk="0" hangingPunct="1">
              <a:lnSpc>
                <a:spcPct val="100000"/>
              </a:lnSpc>
              <a:spcBef>
                <a:spcPts val="0"/>
              </a:spcBef>
              <a:spcAft>
                <a:spcPts val="0"/>
              </a:spcAft>
              <a:buClr>
                <a:srgbClr val="FFFFFF"/>
              </a:buClr>
              <a:buSzPts val="1600"/>
              <a:buFont typeface="Baloo 2"/>
              <a:buNone/>
              <a:tabLst/>
              <a:defRPr/>
            </a:pPr>
            <a:r>
              <a:rPr kumimoji="0" lang="en-US" sz="88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Baloo 2"/>
              </a:rPr>
              <a:t>II</a:t>
            </a:r>
          </a:p>
        </p:txBody>
      </p:sp>
      <p:grpSp>
        <p:nvGrpSpPr>
          <p:cNvPr id="4737" name="Google Shape;8550;p57">
            <a:extLst>
              <a:ext uri="{FF2B5EF4-FFF2-40B4-BE49-F238E27FC236}">
                <a16:creationId xmlns:a16="http://schemas.microsoft.com/office/drawing/2014/main" id="{A4027816-ECF4-BDBE-E49E-F53CD02DFCF3}"/>
              </a:ext>
            </a:extLst>
          </p:cNvPr>
          <p:cNvGrpSpPr/>
          <p:nvPr/>
        </p:nvGrpSpPr>
        <p:grpSpPr>
          <a:xfrm>
            <a:off x="5905457" y="521395"/>
            <a:ext cx="2838473" cy="2180036"/>
            <a:chOff x="5534425" y="470575"/>
            <a:chExt cx="1498600" cy="957925"/>
          </a:xfrm>
        </p:grpSpPr>
        <p:sp>
          <p:nvSpPr>
            <p:cNvPr id="4738" name="Google Shape;8551;p57">
              <a:extLst>
                <a:ext uri="{FF2B5EF4-FFF2-40B4-BE49-F238E27FC236}">
                  <a16:creationId xmlns:a16="http://schemas.microsoft.com/office/drawing/2014/main" id="{E42F90F7-ABD6-075A-1DC7-319568853C4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39" name="Google Shape;8552;p57">
              <a:extLst>
                <a:ext uri="{FF2B5EF4-FFF2-40B4-BE49-F238E27FC236}">
                  <a16:creationId xmlns:a16="http://schemas.microsoft.com/office/drawing/2014/main" id="{60CFDD8D-7C23-4EC4-3E63-605CDA02AE0A}"/>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0" name="Google Shape;8553;p57">
              <a:extLst>
                <a:ext uri="{FF2B5EF4-FFF2-40B4-BE49-F238E27FC236}">
                  <a16:creationId xmlns:a16="http://schemas.microsoft.com/office/drawing/2014/main" id="{91F7C157-8643-5D50-5B36-E93D7E563B0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1" name="Google Shape;8554;p57">
              <a:extLst>
                <a:ext uri="{FF2B5EF4-FFF2-40B4-BE49-F238E27FC236}">
                  <a16:creationId xmlns:a16="http://schemas.microsoft.com/office/drawing/2014/main" id="{84E73EC4-C00F-B26F-5C7D-D415A785C9C9}"/>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2" name="Google Shape;8555;p57">
              <a:extLst>
                <a:ext uri="{FF2B5EF4-FFF2-40B4-BE49-F238E27FC236}">
                  <a16:creationId xmlns:a16="http://schemas.microsoft.com/office/drawing/2014/main" id="{C84E3688-1749-14A2-48B7-7560F02D19E3}"/>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3" name="Google Shape;8556;p57">
              <a:extLst>
                <a:ext uri="{FF2B5EF4-FFF2-40B4-BE49-F238E27FC236}">
                  <a16:creationId xmlns:a16="http://schemas.microsoft.com/office/drawing/2014/main" id="{14A8E454-6FEE-4E8B-BE28-1086F83EE8C7}"/>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4" name="Google Shape;2875;p41">
            <a:extLst>
              <a:ext uri="{FF2B5EF4-FFF2-40B4-BE49-F238E27FC236}">
                <a16:creationId xmlns:a16="http://schemas.microsoft.com/office/drawing/2014/main" id="{8C25160B-5701-1307-FEB2-3C3E67673164}"/>
              </a:ext>
            </a:extLst>
          </p:cNvPr>
          <p:cNvGrpSpPr/>
          <p:nvPr/>
        </p:nvGrpSpPr>
        <p:grpSpPr>
          <a:xfrm flipH="1">
            <a:off x="247317" y="2359928"/>
            <a:ext cx="2280993" cy="4429501"/>
            <a:chOff x="3776600" y="1130625"/>
            <a:chExt cx="1772425" cy="3441904"/>
          </a:xfrm>
        </p:grpSpPr>
        <p:sp>
          <p:nvSpPr>
            <p:cNvPr id="4745" name="Google Shape;2876;p41">
              <a:extLst>
                <a:ext uri="{FF2B5EF4-FFF2-40B4-BE49-F238E27FC236}">
                  <a16:creationId xmlns:a16="http://schemas.microsoft.com/office/drawing/2014/main" id="{7B3CC980-3819-46FE-B9E1-000A8BE51153}"/>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6" name="Google Shape;2877;p41">
              <a:extLst>
                <a:ext uri="{FF2B5EF4-FFF2-40B4-BE49-F238E27FC236}">
                  <a16:creationId xmlns:a16="http://schemas.microsoft.com/office/drawing/2014/main" id="{EBACD6E6-365F-CACF-7CCF-D562C93A1E1A}"/>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7" name="Google Shape;2878;p41">
              <a:extLst>
                <a:ext uri="{FF2B5EF4-FFF2-40B4-BE49-F238E27FC236}">
                  <a16:creationId xmlns:a16="http://schemas.microsoft.com/office/drawing/2014/main" id="{9A2F03FF-554F-D25D-C0D7-BF46CB1940B9}"/>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8" name="Google Shape;2879;p41">
              <a:extLst>
                <a:ext uri="{FF2B5EF4-FFF2-40B4-BE49-F238E27FC236}">
                  <a16:creationId xmlns:a16="http://schemas.microsoft.com/office/drawing/2014/main" id="{3CF3DEC4-FD0C-8A1C-E57C-D8024A169D7F}"/>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9" name="Google Shape;2880;p41">
              <a:extLst>
                <a:ext uri="{FF2B5EF4-FFF2-40B4-BE49-F238E27FC236}">
                  <a16:creationId xmlns:a16="http://schemas.microsoft.com/office/drawing/2014/main" id="{FF4E2EFA-D57A-7E9B-8562-D46537310A9B}"/>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0" name="Google Shape;2881;p41">
              <a:extLst>
                <a:ext uri="{FF2B5EF4-FFF2-40B4-BE49-F238E27FC236}">
                  <a16:creationId xmlns:a16="http://schemas.microsoft.com/office/drawing/2014/main" id="{1584B3B2-62E4-F43A-D97A-22100C5A8389}"/>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1" name="Google Shape;2882;p41">
              <a:extLst>
                <a:ext uri="{FF2B5EF4-FFF2-40B4-BE49-F238E27FC236}">
                  <a16:creationId xmlns:a16="http://schemas.microsoft.com/office/drawing/2014/main" id="{C078295F-7373-8CA0-A551-E5D012950BA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2" name="Google Shape;2883;p41">
              <a:extLst>
                <a:ext uri="{FF2B5EF4-FFF2-40B4-BE49-F238E27FC236}">
                  <a16:creationId xmlns:a16="http://schemas.microsoft.com/office/drawing/2014/main" id="{5E2AA19A-B05F-7FBB-CDEB-AACC0356AC1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3" name="Google Shape;2884;p41">
              <a:extLst>
                <a:ext uri="{FF2B5EF4-FFF2-40B4-BE49-F238E27FC236}">
                  <a16:creationId xmlns:a16="http://schemas.microsoft.com/office/drawing/2014/main" id="{2C7AB472-6026-A014-ACB8-5F14C4BD5EED}"/>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4" name="Google Shape;2885;p41">
              <a:extLst>
                <a:ext uri="{FF2B5EF4-FFF2-40B4-BE49-F238E27FC236}">
                  <a16:creationId xmlns:a16="http://schemas.microsoft.com/office/drawing/2014/main" id="{320F4BE4-C71C-C3F3-A727-A027F7175A68}"/>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5" name="Google Shape;2886;p41">
              <a:extLst>
                <a:ext uri="{FF2B5EF4-FFF2-40B4-BE49-F238E27FC236}">
                  <a16:creationId xmlns:a16="http://schemas.microsoft.com/office/drawing/2014/main" id="{5D42D508-CAAF-E245-0B74-9921669E5BBC}"/>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6" name="Google Shape;2887;p41">
              <a:extLst>
                <a:ext uri="{FF2B5EF4-FFF2-40B4-BE49-F238E27FC236}">
                  <a16:creationId xmlns:a16="http://schemas.microsoft.com/office/drawing/2014/main" id="{74C5C8F8-DBCE-1547-54A7-57054A987D2A}"/>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7" name="Google Shape;2888;p41">
              <a:extLst>
                <a:ext uri="{FF2B5EF4-FFF2-40B4-BE49-F238E27FC236}">
                  <a16:creationId xmlns:a16="http://schemas.microsoft.com/office/drawing/2014/main" id="{135036A5-7C51-BC0F-BFC9-A50ADD9E669D}"/>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8" name="Google Shape;2889;p41">
              <a:extLst>
                <a:ext uri="{FF2B5EF4-FFF2-40B4-BE49-F238E27FC236}">
                  <a16:creationId xmlns:a16="http://schemas.microsoft.com/office/drawing/2014/main" id="{DB8C6EB5-CBC9-A808-A2B1-17E19B07C590}"/>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9" name="Google Shape;2890;p41">
              <a:extLst>
                <a:ext uri="{FF2B5EF4-FFF2-40B4-BE49-F238E27FC236}">
                  <a16:creationId xmlns:a16="http://schemas.microsoft.com/office/drawing/2014/main" id="{1FF8757C-582C-50F1-0E2E-8A639363B14C}"/>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0" name="Google Shape;2891;p41">
              <a:extLst>
                <a:ext uri="{FF2B5EF4-FFF2-40B4-BE49-F238E27FC236}">
                  <a16:creationId xmlns:a16="http://schemas.microsoft.com/office/drawing/2014/main" id="{247EEB99-D1F7-88D3-542D-A8E553B89D3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1" name="Google Shape;2892;p41">
              <a:extLst>
                <a:ext uri="{FF2B5EF4-FFF2-40B4-BE49-F238E27FC236}">
                  <a16:creationId xmlns:a16="http://schemas.microsoft.com/office/drawing/2014/main" id="{1E035693-F39F-158C-E3AC-AD4BFF36EB70}"/>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2" name="Google Shape;2893;p41">
              <a:extLst>
                <a:ext uri="{FF2B5EF4-FFF2-40B4-BE49-F238E27FC236}">
                  <a16:creationId xmlns:a16="http://schemas.microsoft.com/office/drawing/2014/main" id="{6E8D900E-4187-BE62-0BC0-EDB406112C4C}"/>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3" name="Google Shape;2894;p41">
              <a:extLst>
                <a:ext uri="{FF2B5EF4-FFF2-40B4-BE49-F238E27FC236}">
                  <a16:creationId xmlns:a16="http://schemas.microsoft.com/office/drawing/2014/main" id="{81E00081-5A13-C630-0B36-253B4C3B8AED}"/>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4" name="Google Shape;2895;p41">
              <a:extLst>
                <a:ext uri="{FF2B5EF4-FFF2-40B4-BE49-F238E27FC236}">
                  <a16:creationId xmlns:a16="http://schemas.microsoft.com/office/drawing/2014/main" id="{1793ADC5-A41F-AE3B-9363-39829023D9D2}"/>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5" name="Google Shape;2896;p41">
              <a:extLst>
                <a:ext uri="{FF2B5EF4-FFF2-40B4-BE49-F238E27FC236}">
                  <a16:creationId xmlns:a16="http://schemas.microsoft.com/office/drawing/2014/main" id="{97989C11-7226-1695-F9E4-F5969BBBEDB1}"/>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6" name="Google Shape;2897;p41">
              <a:extLst>
                <a:ext uri="{FF2B5EF4-FFF2-40B4-BE49-F238E27FC236}">
                  <a16:creationId xmlns:a16="http://schemas.microsoft.com/office/drawing/2014/main" id="{C138AB94-A618-7B7A-40DB-CD6E3FB4A7D4}"/>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7" name="Google Shape;2898;p41">
              <a:extLst>
                <a:ext uri="{FF2B5EF4-FFF2-40B4-BE49-F238E27FC236}">
                  <a16:creationId xmlns:a16="http://schemas.microsoft.com/office/drawing/2014/main" id="{469CBFBC-90E8-274F-E0CB-3659770390B9}"/>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8" name="Google Shape;2899;p41">
              <a:extLst>
                <a:ext uri="{FF2B5EF4-FFF2-40B4-BE49-F238E27FC236}">
                  <a16:creationId xmlns:a16="http://schemas.microsoft.com/office/drawing/2014/main" id="{1CCF0763-16E8-98D7-4A02-6B51A282F902}"/>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9" name="Google Shape;2900;p41">
              <a:extLst>
                <a:ext uri="{FF2B5EF4-FFF2-40B4-BE49-F238E27FC236}">
                  <a16:creationId xmlns:a16="http://schemas.microsoft.com/office/drawing/2014/main" id="{300F4B8F-983B-676A-7A00-DEDF860CC36B}"/>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0" name="Google Shape;2901;p41">
              <a:extLst>
                <a:ext uri="{FF2B5EF4-FFF2-40B4-BE49-F238E27FC236}">
                  <a16:creationId xmlns:a16="http://schemas.microsoft.com/office/drawing/2014/main" id="{A96DA1DF-E934-E583-4040-A2CB217FC9EE}"/>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1" name="Google Shape;2902;p41">
              <a:extLst>
                <a:ext uri="{FF2B5EF4-FFF2-40B4-BE49-F238E27FC236}">
                  <a16:creationId xmlns:a16="http://schemas.microsoft.com/office/drawing/2014/main" id="{B4B1B858-6753-C48F-5DEB-8B48F30965B4}"/>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2" name="Google Shape;2903;p41">
              <a:extLst>
                <a:ext uri="{FF2B5EF4-FFF2-40B4-BE49-F238E27FC236}">
                  <a16:creationId xmlns:a16="http://schemas.microsoft.com/office/drawing/2014/main" id="{823B2C38-BFB0-BD3A-2748-D81C079B0B3A}"/>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3" name="Google Shape;2904;p41">
              <a:extLst>
                <a:ext uri="{FF2B5EF4-FFF2-40B4-BE49-F238E27FC236}">
                  <a16:creationId xmlns:a16="http://schemas.microsoft.com/office/drawing/2014/main" id="{B61FF5D6-4F7F-6015-1A6F-544705C1E350}"/>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4" name="Google Shape;2905;p41">
              <a:extLst>
                <a:ext uri="{FF2B5EF4-FFF2-40B4-BE49-F238E27FC236}">
                  <a16:creationId xmlns:a16="http://schemas.microsoft.com/office/drawing/2014/main" id="{25BC364F-B623-57A4-0223-4895817A1C82}"/>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5" name="Google Shape;2906;p41">
              <a:extLst>
                <a:ext uri="{FF2B5EF4-FFF2-40B4-BE49-F238E27FC236}">
                  <a16:creationId xmlns:a16="http://schemas.microsoft.com/office/drawing/2014/main" id="{AC969E42-5901-8989-D458-F392636CB1ED}"/>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6" name="Google Shape;2907;p41">
              <a:extLst>
                <a:ext uri="{FF2B5EF4-FFF2-40B4-BE49-F238E27FC236}">
                  <a16:creationId xmlns:a16="http://schemas.microsoft.com/office/drawing/2014/main" id="{6E292ACF-48D3-DD58-004C-C984CE164EA7}"/>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7" name="Google Shape;2908;p41">
              <a:extLst>
                <a:ext uri="{FF2B5EF4-FFF2-40B4-BE49-F238E27FC236}">
                  <a16:creationId xmlns:a16="http://schemas.microsoft.com/office/drawing/2014/main" id="{6B267B99-929E-F081-7766-92B81D9CF56B}"/>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8" name="Google Shape;2909;p41">
              <a:extLst>
                <a:ext uri="{FF2B5EF4-FFF2-40B4-BE49-F238E27FC236}">
                  <a16:creationId xmlns:a16="http://schemas.microsoft.com/office/drawing/2014/main" id="{8DA0CABB-A847-CFBA-221B-15C3B42538A1}"/>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9" name="Google Shape;2910;p41">
              <a:extLst>
                <a:ext uri="{FF2B5EF4-FFF2-40B4-BE49-F238E27FC236}">
                  <a16:creationId xmlns:a16="http://schemas.microsoft.com/office/drawing/2014/main" id="{BA1F1444-D013-462E-4C54-0768D2DC8C94}"/>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0" name="Google Shape;2911;p41">
              <a:extLst>
                <a:ext uri="{FF2B5EF4-FFF2-40B4-BE49-F238E27FC236}">
                  <a16:creationId xmlns:a16="http://schemas.microsoft.com/office/drawing/2014/main" id="{4121F61B-FA00-64A0-2648-596417CC3442}"/>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1" name="Google Shape;2912;p41">
              <a:extLst>
                <a:ext uri="{FF2B5EF4-FFF2-40B4-BE49-F238E27FC236}">
                  <a16:creationId xmlns:a16="http://schemas.microsoft.com/office/drawing/2014/main" id="{628D093B-F864-545F-0F55-66BDFFE83BCA}"/>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2" name="Google Shape;2913;p41">
              <a:extLst>
                <a:ext uri="{FF2B5EF4-FFF2-40B4-BE49-F238E27FC236}">
                  <a16:creationId xmlns:a16="http://schemas.microsoft.com/office/drawing/2014/main" id="{DCAA6848-2426-49CB-9C66-8BE3C31B5001}"/>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3" name="Google Shape;2914;p41">
              <a:extLst>
                <a:ext uri="{FF2B5EF4-FFF2-40B4-BE49-F238E27FC236}">
                  <a16:creationId xmlns:a16="http://schemas.microsoft.com/office/drawing/2014/main" id="{9D6073AA-90B0-B686-24B5-481BC01B191D}"/>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4" name="Google Shape;2915;p41">
              <a:extLst>
                <a:ext uri="{FF2B5EF4-FFF2-40B4-BE49-F238E27FC236}">
                  <a16:creationId xmlns:a16="http://schemas.microsoft.com/office/drawing/2014/main" id="{8AA36666-94D5-2BCB-EFF9-221CFE677E6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5" name="Google Shape;2916;p41">
              <a:extLst>
                <a:ext uri="{FF2B5EF4-FFF2-40B4-BE49-F238E27FC236}">
                  <a16:creationId xmlns:a16="http://schemas.microsoft.com/office/drawing/2014/main" id="{485A3D60-331F-74D3-00A5-F10511A18F3D}"/>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6" name="Google Shape;2917;p41">
              <a:extLst>
                <a:ext uri="{FF2B5EF4-FFF2-40B4-BE49-F238E27FC236}">
                  <a16:creationId xmlns:a16="http://schemas.microsoft.com/office/drawing/2014/main" id="{FF772932-EE5B-213F-7B67-69B8D7D177C4}"/>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7" name="Google Shape;2918;p41">
              <a:extLst>
                <a:ext uri="{FF2B5EF4-FFF2-40B4-BE49-F238E27FC236}">
                  <a16:creationId xmlns:a16="http://schemas.microsoft.com/office/drawing/2014/main" id="{BC0FF453-4B0D-6561-0111-C38233779E23}"/>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8" name="Google Shape;2919;p41">
              <a:extLst>
                <a:ext uri="{FF2B5EF4-FFF2-40B4-BE49-F238E27FC236}">
                  <a16:creationId xmlns:a16="http://schemas.microsoft.com/office/drawing/2014/main" id="{CBCC967B-2C76-65C8-1ED5-8A22C27E1C56}"/>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9" name="Google Shape;2920;p41">
              <a:extLst>
                <a:ext uri="{FF2B5EF4-FFF2-40B4-BE49-F238E27FC236}">
                  <a16:creationId xmlns:a16="http://schemas.microsoft.com/office/drawing/2014/main" id="{1ED8978C-8634-A0F9-E491-4375E0E0C3ED}"/>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0" name="Google Shape;2921;p41">
              <a:extLst>
                <a:ext uri="{FF2B5EF4-FFF2-40B4-BE49-F238E27FC236}">
                  <a16:creationId xmlns:a16="http://schemas.microsoft.com/office/drawing/2014/main" id="{F69C2B2B-803D-C08F-2617-12D1A80E593B}"/>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1" name="Google Shape;2922;p41">
              <a:extLst>
                <a:ext uri="{FF2B5EF4-FFF2-40B4-BE49-F238E27FC236}">
                  <a16:creationId xmlns:a16="http://schemas.microsoft.com/office/drawing/2014/main" id="{49EA058F-C813-BA6E-56FB-01A68E49608E}"/>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2" name="Google Shape;2923;p41">
              <a:extLst>
                <a:ext uri="{FF2B5EF4-FFF2-40B4-BE49-F238E27FC236}">
                  <a16:creationId xmlns:a16="http://schemas.microsoft.com/office/drawing/2014/main" id="{90EF5B04-45B7-8B2D-3798-2180B8AEDCDA}"/>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0" name="Google Shape;2924;p41">
              <a:extLst>
                <a:ext uri="{FF2B5EF4-FFF2-40B4-BE49-F238E27FC236}">
                  <a16:creationId xmlns:a16="http://schemas.microsoft.com/office/drawing/2014/main" id="{5013C186-25B3-3A61-3DD1-3F6B8E2CE95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1" name="Google Shape;2925;p41">
              <a:extLst>
                <a:ext uri="{FF2B5EF4-FFF2-40B4-BE49-F238E27FC236}">
                  <a16:creationId xmlns:a16="http://schemas.microsoft.com/office/drawing/2014/main" id="{62141D11-0C73-BCAE-9865-3F1E62EE231E}"/>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2" name="Google Shape;2926;p41">
              <a:extLst>
                <a:ext uri="{FF2B5EF4-FFF2-40B4-BE49-F238E27FC236}">
                  <a16:creationId xmlns:a16="http://schemas.microsoft.com/office/drawing/2014/main" id="{7F1D709A-5A50-9DAC-9F49-7486ECAA7929}"/>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3" name="Google Shape;2927;p41">
              <a:extLst>
                <a:ext uri="{FF2B5EF4-FFF2-40B4-BE49-F238E27FC236}">
                  <a16:creationId xmlns:a16="http://schemas.microsoft.com/office/drawing/2014/main" id="{BDB720EE-4790-1EA1-EDE3-F08B86640EA9}"/>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4" name="Google Shape;2928;p41">
              <a:extLst>
                <a:ext uri="{FF2B5EF4-FFF2-40B4-BE49-F238E27FC236}">
                  <a16:creationId xmlns:a16="http://schemas.microsoft.com/office/drawing/2014/main" id="{CAF1B34B-2B89-C44C-2F8C-B9D1DABE7F2C}"/>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5" name="Google Shape;2929;p41">
              <a:extLst>
                <a:ext uri="{FF2B5EF4-FFF2-40B4-BE49-F238E27FC236}">
                  <a16:creationId xmlns:a16="http://schemas.microsoft.com/office/drawing/2014/main" id="{98D095E2-DC73-5608-2A9E-208F560B4271}"/>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6" name="Google Shape;2930;p41">
              <a:extLst>
                <a:ext uri="{FF2B5EF4-FFF2-40B4-BE49-F238E27FC236}">
                  <a16:creationId xmlns:a16="http://schemas.microsoft.com/office/drawing/2014/main" id="{4D5945A2-B246-E747-08A3-A3EB5F05EB37}"/>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7" name="Google Shape;2931;p41">
              <a:extLst>
                <a:ext uri="{FF2B5EF4-FFF2-40B4-BE49-F238E27FC236}">
                  <a16:creationId xmlns:a16="http://schemas.microsoft.com/office/drawing/2014/main" id="{486E40A2-2D90-5ED8-9803-FC7220801EF4}"/>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8" name="Google Shape;2932;p41">
              <a:extLst>
                <a:ext uri="{FF2B5EF4-FFF2-40B4-BE49-F238E27FC236}">
                  <a16:creationId xmlns:a16="http://schemas.microsoft.com/office/drawing/2014/main" id="{A1AD4EDF-46DA-1772-CB59-D2D9179FC683}"/>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9" name="Google Shape;2933;p41">
              <a:extLst>
                <a:ext uri="{FF2B5EF4-FFF2-40B4-BE49-F238E27FC236}">
                  <a16:creationId xmlns:a16="http://schemas.microsoft.com/office/drawing/2014/main" id="{52C1CB41-80DC-A3AF-370A-1765F1983ADC}"/>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0" name="Google Shape;2934;p41">
              <a:extLst>
                <a:ext uri="{FF2B5EF4-FFF2-40B4-BE49-F238E27FC236}">
                  <a16:creationId xmlns:a16="http://schemas.microsoft.com/office/drawing/2014/main" id="{F09190C5-A78A-932D-06E9-55945DB737BE}"/>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1" name="Google Shape;2935;p41">
              <a:extLst>
                <a:ext uri="{FF2B5EF4-FFF2-40B4-BE49-F238E27FC236}">
                  <a16:creationId xmlns:a16="http://schemas.microsoft.com/office/drawing/2014/main" id="{63E5E9AC-CDBF-D094-9F94-FFA2D1F7146A}"/>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2" name="Google Shape;2936;p41">
              <a:extLst>
                <a:ext uri="{FF2B5EF4-FFF2-40B4-BE49-F238E27FC236}">
                  <a16:creationId xmlns:a16="http://schemas.microsoft.com/office/drawing/2014/main" id="{199E94FA-251E-D502-C6C9-EF25BF098DED}"/>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3" name="Google Shape;2937;p41">
              <a:extLst>
                <a:ext uri="{FF2B5EF4-FFF2-40B4-BE49-F238E27FC236}">
                  <a16:creationId xmlns:a16="http://schemas.microsoft.com/office/drawing/2014/main" id="{A0C91025-2F6B-9738-1FBF-8F336D995E3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4" name="Google Shape;2938;p41">
              <a:extLst>
                <a:ext uri="{FF2B5EF4-FFF2-40B4-BE49-F238E27FC236}">
                  <a16:creationId xmlns:a16="http://schemas.microsoft.com/office/drawing/2014/main" id="{B03F8E61-F978-B1F6-F3D7-D1E9EC1B215C}"/>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5" name="Google Shape;2939;p41">
              <a:extLst>
                <a:ext uri="{FF2B5EF4-FFF2-40B4-BE49-F238E27FC236}">
                  <a16:creationId xmlns:a16="http://schemas.microsoft.com/office/drawing/2014/main" id="{08FDA93D-D4F2-F958-5F4D-D4C19ADC7AA4}"/>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6" name="Google Shape;2940;p41">
              <a:extLst>
                <a:ext uri="{FF2B5EF4-FFF2-40B4-BE49-F238E27FC236}">
                  <a16:creationId xmlns:a16="http://schemas.microsoft.com/office/drawing/2014/main" id="{D0F5AE8D-ECDA-ED56-2416-2D5953AF9977}"/>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7" name="Google Shape;2941;p41">
              <a:extLst>
                <a:ext uri="{FF2B5EF4-FFF2-40B4-BE49-F238E27FC236}">
                  <a16:creationId xmlns:a16="http://schemas.microsoft.com/office/drawing/2014/main" id="{48E2489D-D6ED-1951-BDE6-6B26E5CED898}"/>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8" name="Google Shape;2942;p41">
              <a:extLst>
                <a:ext uri="{FF2B5EF4-FFF2-40B4-BE49-F238E27FC236}">
                  <a16:creationId xmlns:a16="http://schemas.microsoft.com/office/drawing/2014/main" id="{1F96ECDA-5BB2-5263-A230-ACD95B562E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9" name="Google Shape;2943;p41">
              <a:extLst>
                <a:ext uri="{FF2B5EF4-FFF2-40B4-BE49-F238E27FC236}">
                  <a16:creationId xmlns:a16="http://schemas.microsoft.com/office/drawing/2014/main" id="{07ABF067-C387-BF10-04B4-3A8FEEA67DC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0" name="Google Shape;2944;p41">
              <a:extLst>
                <a:ext uri="{FF2B5EF4-FFF2-40B4-BE49-F238E27FC236}">
                  <a16:creationId xmlns:a16="http://schemas.microsoft.com/office/drawing/2014/main" id="{7C9DFC5E-8D8C-97D6-A387-4EDAEA34B911}"/>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1" name="Google Shape;2945;p41">
              <a:extLst>
                <a:ext uri="{FF2B5EF4-FFF2-40B4-BE49-F238E27FC236}">
                  <a16:creationId xmlns:a16="http://schemas.microsoft.com/office/drawing/2014/main" id="{8B20A68F-DA82-07E9-54C2-3EB02F27A5D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2" name="Google Shape;2946;p41">
              <a:extLst>
                <a:ext uri="{FF2B5EF4-FFF2-40B4-BE49-F238E27FC236}">
                  <a16:creationId xmlns:a16="http://schemas.microsoft.com/office/drawing/2014/main" id="{18459218-4E1E-539B-F142-E502615BDF8B}"/>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3" name="Google Shape;2947;p41">
              <a:extLst>
                <a:ext uri="{FF2B5EF4-FFF2-40B4-BE49-F238E27FC236}">
                  <a16:creationId xmlns:a16="http://schemas.microsoft.com/office/drawing/2014/main" id="{BB2C20B3-03F7-712A-D095-53A6B8D59759}"/>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4" name="Google Shape;2948;p41">
              <a:extLst>
                <a:ext uri="{FF2B5EF4-FFF2-40B4-BE49-F238E27FC236}">
                  <a16:creationId xmlns:a16="http://schemas.microsoft.com/office/drawing/2014/main" id="{D66519B0-FD54-338A-8018-20E5F35F831E}"/>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5" name="Google Shape;2949;p41">
              <a:extLst>
                <a:ext uri="{FF2B5EF4-FFF2-40B4-BE49-F238E27FC236}">
                  <a16:creationId xmlns:a16="http://schemas.microsoft.com/office/drawing/2014/main" id="{85D78FA6-4C49-BF3D-002F-FD8D177F902D}"/>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6" name="Google Shape;2950;p41">
              <a:extLst>
                <a:ext uri="{FF2B5EF4-FFF2-40B4-BE49-F238E27FC236}">
                  <a16:creationId xmlns:a16="http://schemas.microsoft.com/office/drawing/2014/main" id="{C729E932-EFE6-A8ED-EDC9-59E61FF9DD9D}"/>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7" name="Google Shape;2951;p41">
              <a:extLst>
                <a:ext uri="{FF2B5EF4-FFF2-40B4-BE49-F238E27FC236}">
                  <a16:creationId xmlns:a16="http://schemas.microsoft.com/office/drawing/2014/main" id="{B7297117-3CE6-CFD2-F0ED-285BC460B0F0}"/>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8" name="Google Shape;2952;p41">
              <a:extLst>
                <a:ext uri="{FF2B5EF4-FFF2-40B4-BE49-F238E27FC236}">
                  <a16:creationId xmlns:a16="http://schemas.microsoft.com/office/drawing/2014/main" id="{1BD71855-0BE1-370F-F146-598A2C7CA9AB}"/>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9" name="Google Shape;2953;p41">
              <a:extLst>
                <a:ext uri="{FF2B5EF4-FFF2-40B4-BE49-F238E27FC236}">
                  <a16:creationId xmlns:a16="http://schemas.microsoft.com/office/drawing/2014/main" id="{4E6AC7C9-77CB-253B-938F-0770E4EAAE13}"/>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0" name="Google Shape;2954;p41">
              <a:extLst>
                <a:ext uri="{FF2B5EF4-FFF2-40B4-BE49-F238E27FC236}">
                  <a16:creationId xmlns:a16="http://schemas.microsoft.com/office/drawing/2014/main" id="{CCDB7F71-D92E-C5D5-D6C5-8A28405D1C9F}"/>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1" name="Google Shape;2955;p41">
              <a:extLst>
                <a:ext uri="{FF2B5EF4-FFF2-40B4-BE49-F238E27FC236}">
                  <a16:creationId xmlns:a16="http://schemas.microsoft.com/office/drawing/2014/main" id="{2C482B78-A4BE-CB9D-FA2D-2F41CCFC83C7}"/>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2" name="Google Shape;2956;p41">
              <a:extLst>
                <a:ext uri="{FF2B5EF4-FFF2-40B4-BE49-F238E27FC236}">
                  <a16:creationId xmlns:a16="http://schemas.microsoft.com/office/drawing/2014/main" id="{55A7A29B-C2CC-A903-8D0A-A12373B88F28}"/>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3" name="Google Shape;2957;p41">
              <a:extLst>
                <a:ext uri="{FF2B5EF4-FFF2-40B4-BE49-F238E27FC236}">
                  <a16:creationId xmlns:a16="http://schemas.microsoft.com/office/drawing/2014/main" id="{690456C8-67DB-6896-E28D-F89057A9F62A}"/>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4" name="Google Shape;2958;p41">
              <a:extLst>
                <a:ext uri="{FF2B5EF4-FFF2-40B4-BE49-F238E27FC236}">
                  <a16:creationId xmlns:a16="http://schemas.microsoft.com/office/drawing/2014/main" id="{A20DF570-68D2-1930-1AF7-F2EBBE6C07F1}"/>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5" name="Google Shape;2959;p41">
              <a:extLst>
                <a:ext uri="{FF2B5EF4-FFF2-40B4-BE49-F238E27FC236}">
                  <a16:creationId xmlns:a16="http://schemas.microsoft.com/office/drawing/2014/main" id="{0C29267C-3407-D192-7320-D416E0A5FC79}"/>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6" name="Google Shape;2960;p41">
              <a:extLst>
                <a:ext uri="{FF2B5EF4-FFF2-40B4-BE49-F238E27FC236}">
                  <a16:creationId xmlns:a16="http://schemas.microsoft.com/office/drawing/2014/main" id="{4DE97FA5-C8A9-FB46-8101-0C59D03BB57F}"/>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7" name="Google Shape;2961;p41">
              <a:extLst>
                <a:ext uri="{FF2B5EF4-FFF2-40B4-BE49-F238E27FC236}">
                  <a16:creationId xmlns:a16="http://schemas.microsoft.com/office/drawing/2014/main" id="{94E72E8F-C00A-BA47-EDB4-506B414688EC}"/>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8" name="Google Shape;2962;p41">
              <a:extLst>
                <a:ext uri="{FF2B5EF4-FFF2-40B4-BE49-F238E27FC236}">
                  <a16:creationId xmlns:a16="http://schemas.microsoft.com/office/drawing/2014/main" id="{E2482190-7B92-5097-1FE3-3E761043A4B4}"/>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9" name="Google Shape;2963;p41">
              <a:extLst>
                <a:ext uri="{FF2B5EF4-FFF2-40B4-BE49-F238E27FC236}">
                  <a16:creationId xmlns:a16="http://schemas.microsoft.com/office/drawing/2014/main" id="{329A012F-0AB4-CF65-5FF3-068076CE2BC5}"/>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0" name="Google Shape;2964;p41">
              <a:extLst>
                <a:ext uri="{FF2B5EF4-FFF2-40B4-BE49-F238E27FC236}">
                  <a16:creationId xmlns:a16="http://schemas.microsoft.com/office/drawing/2014/main" id="{B8D22D09-EFB3-9EF2-0AF0-7BD53A48939C}"/>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1" name="Google Shape;2965;p41">
              <a:extLst>
                <a:ext uri="{FF2B5EF4-FFF2-40B4-BE49-F238E27FC236}">
                  <a16:creationId xmlns:a16="http://schemas.microsoft.com/office/drawing/2014/main" id="{83E79BB0-0412-9613-DD0B-CC5E93DECEE2}"/>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2" name="Google Shape;2966;p41">
              <a:extLst>
                <a:ext uri="{FF2B5EF4-FFF2-40B4-BE49-F238E27FC236}">
                  <a16:creationId xmlns:a16="http://schemas.microsoft.com/office/drawing/2014/main" id="{359ACBC8-A0DC-342F-2DE6-79BD0859CC7D}"/>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3" name="Google Shape;2967;p41">
              <a:extLst>
                <a:ext uri="{FF2B5EF4-FFF2-40B4-BE49-F238E27FC236}">
                  <a16:creationId xmlns:a16="http://schemas.microsoft.com/office/drawing/2014/main" id="{4ED1D7BE-7BEA-8D06-1ACC-33209DD53CB5}"/>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4" name="Google Shape;2968;p41">
              <a:extLst>
                <a:ext uri="{FF2B5EF4-FFF2-40B4-BE49-F238E27FC236}">
                  <a16:creationId xmlns:a16="http://schemas.microsoft.com/office/drawing/2014/main" id="{AC85C2ED-BD0A-D450-5864-03FC69A10C4A}"/>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5" name="Google Shape;2969;p41">
              <a:extLst>
                <a:ext uri="{FF2B5EF4-FFF2-40B4-BE49-F238E27FC236}">
                  <a16:creationId xmlns:a16="http://schemas.microsoft.com/office/drawing/2014/main" id="{36952018-677C-1759-C43E-EEE1755B0A37}"/>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6" name="Google Shape;2970;p41">
              <a:extLst>
                <a:ext uri="{FF2B5EF4-FFF2-40B4-BE49-F238E27FC236}">
                  <a16:creationId xmlns:a16="http://schemas.microsoft.com/office/drawing/2014/main" id="{B76EAA01-1F28-F1CC-1017-96E0FA229641}"/>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7" name="Google Shape;2971;p41">
              <a:extLst>
                <a:ext uri="{FF2B5EF4-FFF2-40B4-BE49-F238E27FC236}">
                  <a16:creationId xmlns:a16="http://schemas.microsoft.com/office/drawing/2014/main" id="{ECAEC095-F95F-C531-5A00-19F58DAC476E}"/>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8" name="Google Shape;2972;p41">
              <a:extLst>
                <a:ext uri="{FF2B5EF4-FFF2-40B4-BE49-F238E27FC236}">
                  <a16:creationId xmlns:a16="http://schemas.microsoft.com/office/drawing/2014/main" id="{B49179FE-013E-EE79-37CE-C501A7EDB944}"/>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9" name="Google Shape;2973;p41">
              <a:extLst>
                <a:ext uri="{FF2B5EF4-FFF2-40B4-BE49-F238E27FC236}">
                  <a16:creationId xmlns:a16="http://schemas.microsoft.com/office/drawing/2014/main" id="{907735BD-0B1F-F252-AD23-FCCC8E9DE88F}"/>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0" name="Google Shape;2974;p41">
              <a:extLst>
                <a:ext uri="{FF2B5EF4-FFF2-40B4-BE49-F238E27FC236}">
                  <a16:creationId xmlns:a16="http://schemas.microsoft.com/office/drawing/2014/main" id="{96B47168-4506-65FC-DC63-2A0B10E136FD}"/>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1" name="Google Shape;2975;p41">
              <a:extLst>
                <a:ext uri="{FF2B5EF4-FFF2-40B4-BE49-F238E27FC236}">
                  <a16:creationId xmlns:a16="http://schemas.microsoft.com/office/drawing/2014/main" id="{55BF52F5-F0DC-D08B-33C8-80D1A6CB3383}"/>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2" name="Google Shape;2976;p41">
              <a:extLst>
                <a:ext uri="{FF2B5EF4-FFF2-40B4-BE49-F238E27FC236}">
                  <a16:creationId xmlns:a16="http://schemas.microsoft.com/office/drawing/2014/main" id="{C07CA8EE-BA6D-E913-058F-B936DFA5EF9A}"/>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3" name="Google Shape;2977;p41">
              <a:extLst>
                <a:ext uri="{FF2B5EF4-FFF2-40B4-BE49-F238E27FC236}">
                  <a16:creationId xmlns:a16="http://schemas.microsoft.com/office/drawing/2014/main" id="{1A7ED6A4-A967-A994-8594-CF8304587406}"/>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4" name="Google Shape;2978;p41">
              <a:extLst>
                <a:ext uri="{FF2B5EF4-FFF2-40B4-BE49-F238E27FC236}">
                  <a16:creationId xmlns:a16="http://schemas.microsoft.com/office/drawing/2014/main" id="{CC185B85-1BE8-A7AC-78AA-BDDFE891EB34}"/>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5" name="Google Shape;2979;p41">
              <a:extLst>
                <a:ext uri="{FF2B5EF4-FFF2-40B4-BE49-F238E27FC236}">
                  <a16:creationId xmlns:a16="http://schemas.microsoft.com/office/drawing/2014/main" id="{1C5B3F1E-595A-CCCB-2B92-96875472013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6" name="Google Shape;2980;p41">
              <a:extLst>
                <a:ext uri="{FF2B5EF4-FFF2-40B4-BE49-F238E27FC236}">
                  <a16:creationId xmlns:a16="http://schemas.microsoft.com/office/drawing/2014/main" id="{254E8AA6-2C19-2922-646A-0CCF0E54DA3F}"/>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7" name="Google Shape;2981;p41">
              <a:extLst>
                <a:ext uri="{FF2B5EF4-FFF2-40B4-BE49-F238E27FC236}">
                  <a16:creationId xmlns:a16="http://schemas.microsoft.com/office/drawing/2014/main" id="{962ADCFE-544F-2EC2-169E-A38BEE0F3D26}"/>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8" name="Google Shape;2982;p41">
              <a:extLst>
                <a:ext uri="{FF2B5EF4-FFF2-40B4-BE49-F238E27FC236}">
                  <a16:creationId xmlns:a16="http://schemas.microsoft.com/office/drawing/2014/main" id="{95014DB2-9570-EAC6-C80B-23162F6C0889}"/>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9" name="Google Shape;2983;p41">
              <a:extLst>
                <a:ext uri="{FF2B5EF4-FFF2-40B4-BE49-F238E27FC236}">
                  <a16:creationId xmlns:a16="http://schemas.microsoft.com/office/drawing/2014/main" id="{EC2425FA-BB6A-9C2B-5744-F0CEDB3883C4}"/>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0" name="Google Shape;2984;p41">
              <a:extLst>
                <a:ext uri="{FF2B5EF4-FFF2-40B4-BE49-F238E27FC236}">
                  <a16:creationId xmlns:a16="http://schemas.microsoft.com/office/drawing/2014/main" id="{0AA7EACF-4F6A-D908-DBD2-07735322CF85}"/>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1" name="Google Shape;2985;p41">
              <a:extLst>
                <a:ext uri="{FF2B5EF4-FFF2-40B4-BE49-F238E27FC236}">
                  <a16:creationId xmlns:a16="http://schemas.microsoft.com/office/drawing/2014/main" id="{B7077DAF-D2CA-FCC2-3236-2D134F3920B7}"/>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2" name="Google Shape;2986;p41">
              <a:extLst>
                <a:ext uri="{FF2B5EF4-FFF2-40B4-BE49-F238E27FC236}">
                  <a16:creationId xmlns:a16="http://schemas.microsoft.com/office/drawing/2014/main" id="{AF5902F1-ECE7-EB43-A472-16FAD2408BB7}"/>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3" name="Google Shape;2987;p41">
              <a:extLst>
                <a:ext uri="{FF2B5EF4-FFF2-40B4-BE49-F238E27FC236}">
                  <a16:creationId xmlns:a16="http://schemas.microsoft.com/office/drawing/2014/main" id="{350DBE99-0488-1BA0-4B6E-F0BEBB77EEA4}"/>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4" name="Google Shape;2988;p41">
              <a:extLst>
                <a:ext uri="{FF2B5EF4-FFF2-40B4-BE49-F238E27FC236}">
                  <a16:creationId xmlns:a16="http://schemas.microsoft.com/office/drawing/2014/main" id="{3FB2AC06-C3CB-A3D6-B644-9BC44B230534}"/>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5" name="Google Shape;2989;p41">
              <a:extLst>
                <a:ext uri="{FF2B5EF4-FFF2-40B4-BE49-F238E27FC236}">
                  <a16:creationId xmlns:a16="http://schemas.microsoft.com/office/drawing/2014/main" id="{FD39147D-96E1-27F5-0FBC-336AB975CD21}"/>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6" name="Google Shape;2990;p41">
              <a:extLst>
                <a:ext uri="{FF2B5EF4-FFF2-40B4-BE49-F238E27FC236}">
                  <a16:creationId xmlns:a16="http://schemas.microsoft.com/office/drawing/2014/main" id="{24943782-BC01-61BF-F8AD-AB8AF5B30409}"/>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7" name="Google Shape;2991;p41">
              <a:extLst>
                <a:ext uri="{FF2B5EF4-FFF2-40B4-BE49-F238E27FC236}">
                  <a16:creationId xmlns:a16="http://schemas.microsoft.com/office/drawing/2014/main" id="{749E7055-0226-B0DE-08FF-DA132E7B79E8}"/>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8" name="Google Shape;2992;p41">
              <a:extLst>
                <a:ext uri="{FF2B5EF4-FFF2-40B4-BE49-F238E27FC236}">
                  <a16:creationId xmlns:a16="http://schemas.microsoft.com/office/drawing/2014/main" id="{0892C8D7-23AC-9443-411A-90D22F1E37E6}"/>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9" name="Google Shape;2993;p41">
              <a:extLst>
                <a:ext uri="{FF2B5EF4-FFF2-40B4-BE49-F238E27FC236}">
                  <a16:creationId xmlns:a16="http://schemas.microsoft.com/office/drawing/2014/main" id="{1DBBDE34-F25E-5034-03B2-1D56432ED7A5}"/>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0" name="Google Shape;2994;p41">
              <a:extLst>
                <a:ext uri="{FF2B5EF4-FFF2-40B4-BE49-F238E27FC236}">
                  <a16:creationId xmlns:a16="http://schemas.microsoft.com/office/drawing/2014/main" id="{BE714D65-2FB1-1F28-8CAC-EEB495DDDA1D}"/>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1" name="Google Shape;2995;p41">
              <a:extLst>
                <a:ext uri="{FF2B5EF4-FFF2-40B4-BE49-F238E27FC236}">
                  <a16:creationId xmlns:a16="http://schemas.microsoft.com/office/drawing/2014/main" id="{6D863A81-862D-C97B-5BB1-69C0B8D37324}"/>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2" name="Google Shape;2996;p41">
              <a:extLst>
                <a:ext uri="{FF2B5EF4-FFF2-40B4-BE49-F238E27FC236}">
                  <a16:creationId xmlns:a16="http://schemas.microsoft.com/office/drawing/2014/main" id="{C10476F8-F9D8-05DB-890B-CE1C943490F2}"/>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3" name="Google Shape;2997;p41">
              <a:extLst>
                <a:ext uri="{FF2B5EF4-FFF2-40B4-BE49-F238E27FC236}">
                  <a16:creationId xmlns:a16="http://schemas.microsoft.com/office/drawing/2014/main" id="{4E5102FC-5CAC-87D1-0DF8-AC7B73199E4B}"/>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4" name="Google Shape;2998;p41">
              <a:extLst>
                <a:ext uri="{FF2B5EF4-FFF2-40B4-BE49-F238E27FC236}">
                  <a16:creationId xmlns:a16="http://schemas.microsoft.com/office/drawing/2014/main" id="{F52FE922-7599-0947-0593-3134BD458128}"/>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5" name="Google Shape;2999;p41">
              <a:extLst>
                <a:ext uri="{FF2B5EF4-FFF2-40B4-BE49-F238E27FC236}">
                  <a16:creationId xmlns:a16="http://schemas.microsoft.com/office/drawing/2014/main" id="{297B0E9C-C2DE-7E09-601D-B3285655A21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6" name="Google Shape;3000;p41">
              <a:extLst>
                <a:ext uri="{FF2B5EF4-FFF2-40B4-BE49-F238E27FC236}">
                  <a16:creationId xmlns:a16="http://schemas.microsoft.com/office/drawing/2014/main" id="{CFC9CB83-1B31-C2E8-8A0F-42F481C6CB95}"/>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7" name="Google Shape;3001;p41">
              <a:extLst>
                <a:ext uri="{FF2B5EF4-FFF2-40B4-BE49-F238E27FC236}">
                  <a16:creationId xmlns:a16="http://schemas.microsoft.com/office/drawing/2014/main" id="{D908C7C9-28F4-D8C5-CF71-9E59CD46AC32}"/>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8" name="Google Shape;3002;p41">
              <a:extLst>
                <a:ext uri="{FF2B5EF4-FFF2-40B4-BE49-F238E27FC236}">
                  <a16:creationId xmlns:a16="http://schemas.microsoft.com/office/drawing/2014/main" id="{4200C2E0-F069-167F-C015-7D4AE51EDDB2}"/>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9" name="Google Shape;3003;p41">
              <a:extLst>
                <a:ext uri="{FF2B5EF4-FFF2-40B4-BE49-F238E27FC236}">
                  <a16:creationId xmlns:a16="http://schemas.microsoft.com/office/drawing/2014/main" id="{C3A5167C-FBC3-AB27-8FF4-723ED4BF4A62}"/>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0" name="Google Shape;3004;p41">
              <a:extLst>
                <a:ext uri="{FF2B5EF4-FFF2-40B4-BE49-F238E27FC236}">
                  <a16:creationId xmlns:a16="http://schemas.microsoft.com/office/drawing/2014/main" id="{776CCD91-CA3B-7E91-D0DA-AAB736397A91}"/>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1" name="Google Shape;3005;p41">
              <a:extLst>
                <a:ext uri="{FF2B5EF4-FFF2-40B4-BE49-F238E27FC236}">
                  <a16:creationId xmlns:a16="http://schemas.microsoft.com/office/drawing/2014/main" id="{88C35752-080F-C0A7-9DCF-8E12AD4F5215}"/>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2" name="Google Shape;3006;p41">
              <a:extLst>
                <a:ext uri="{FF2B5EF4-FFF2-40B4-BE49-F238E27FC236}">
                  <a16:creationId xmlns:a16="http://schemas.microsoft.com/office/drawing/2014/main" id="{766FACDF-A8DC-70CD-7C73-F6C7B9EF52CB}"/>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3" name="Google Shape;3007;p41">
              <a:extLst>
                <a:ext uri="{FF2B5EF4-FFF2-40B4-BE49-F238E27FC236}">
                  <a16:creationId xmlns:a16="http://schemas.microsoft.com/office/drawing/2014/main" id="{27BCF7F0-CF24-6264-3B0C-0BFF5E6DB98E}"/>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4" name="Google Shape;3008;p41">
              <a:extLst>
                <a:ext uri="{FF2B5EF4-FFF2-40B4-BE49-F238E27FC236}">
                  <a16:creationId xmlns:a16="http://schemas.microsoft.com/office/drawing/2014/main" id="{1329A57C-162B-9CCA-BEEF-545B9EF84071}"/>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5" name="Google Shape;3009;p41">
              <a:extLst>
                <a:ext uri="{FF2B5EF4-FFF2-40B4-BE49-F238E27FC236}">
                  <a16:creationId xmlns:a16="http://schemas.microsoft.com/office/drawing/2014/main" id="{2A2D2DAC-62CD-0F79-2A72-68DC091DF19C}"/>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6" name="Google Shape;3010;p41">
              <a:extLst>
                <a:ext uri="{FF2B5EF4-FFF2-40B4-BE49-F238E27FC236}">
                  <a16:creationId xmlns:a16="http://schemas.microsoft.com/office/drawing/2014/main" id="{826B91D8-2E69-F21D-41B3-46C369C01DAA}"/>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7" name="Google Shape;3011;p41">
              <a:extLst>
                <a:ext uri="{FF2B5EF4-FFF2-40B4-BE49-F238E27FC236}">
                  <a16:creationId xmlns:a16="http://schemas.microsoft.com/office/drawing/2014/main" id="{21F7ED61-67B2-724D-5231-A3A052EEFF79}"/>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8" name="Google Shape;3012;p41">
              <a:extLst>
                <a:ext uri="{FF2B5EF4-FFF2-40B4-BE49-F238E27FC236}">
                  <a16:creationId xmlns:a16="http://schemas.microsoft.com/office/drawing/2014/main" id="{2B16F005-0563-09AF-2431-9AF8BB84FCF7}"/>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9" name="Google Shape;3013;p41">
              <a:extLst>
                <a:ext uri="{FF2B5EF4-FFF2-40B4-BE49-F238E27FC236}">
                  <a16:creationId xmlns:a16="http://schemas.microsoft.com/office/drawing/2014/main" id="{9C938C11-4B98-AC19-0E0E-BE4AB860328C}"/>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27421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6"/>
                                        </p:tgtEl>
                                        <p:attrNameLst>
                                          <p:attrName>style.visibility</p:attrName>
                                        </p:attrNameLst>
                                      </p:cBhvr>
                                      <p:to>
                                        <p:strVal val="visible"/>
                                      </p:to>
                                    </p:set>
                                    <p:anim calcmode="lin" valueType="num">
                                      <p:cBhvr additive="base">
                                        <p:cTn id="11" dur="500" fill="hold"/>
                                        <p:tgtEl>
                                          <p:spTgt spid="4736"/>
                                        </p:tgtEl>
                                        <p:attrNameLst>
                                          <p:attrName>ppt_x</p:attrName>
                                        </p:attrNameLst>
                                      </p:cBhvr>
                                      <p:tavLst>
                                        <p:tav tm="0">
                                          <p:val>
                                            <p:strVal val="#ppt_x"/>
                                          </p:val>
                                        </p:tav>
                                        <p:tav tm="100000">
                                          <p:val>
                                            <p:strVal val="#ppt_x"/>
                                          </p:val>
                                        </p:tav>
                                      </p:tavLst>
                                    </p:anim>
                                    <p:anim calcmode="lin" valueType="num">
                                      <p:cBhvr additive="base">
                                        <p:cTn id="12" dur="500" fill="hold"/>
                                        <p:tgtEl>
                                          <p:spTgt spid="47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7"/>
                                        </p:tgtEl>
                                        <p:attrNameLst>
                                          <p:attrName>style.visibility</p:attrName>
                                        </p:attrNameLst>
                                      </p:cBhvr>
                                      <p:to>
                                        <p:strVal val="visible"/>
                                      </p:to>
                                    </p:set>
                                    <p:anim calcmode="lin" valueType="num">
                                      <p:cBhvr additive="base">
                                        <p:cTn id="15" dur="500" fill="hold"/>
                                        <p:tgtEl>
                                          <p:spTgt spid="4737"/>
                                        </p:tgtEl>
                                        <p:attrNameLst>
                                          <p:attrName>ppt_x</p:attrName>
                                        </p:attrNameLst>
                                      </p:cBhvr>
                                      <p:tavLst>
                                        <p:tav tm="0">
                                          <p:val>
                                            <p:strVal val="#ppt_x"/>
                                          </p:val>
                                        </p:tav>
                                        <p:tav tm="100000">
                                          <p:val>
                                            <p:strVal val="#ppt_x"/>
                                          </p:val>
                                        </p:tav>
                                      </p:tavLst>
                                    </p:anim>
                                    <p:anim calcmode="lin" valueType="num">
                                      <p:cBhvr additive="base">
                                        <p:cTn id="16" dur="500" fill="hold"/>
                                        <p:tgtEl>
                                          <p:spTgt spid="47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93"/>
                                        </p:tgtEl>
                                        <p:attrNameLst>
                                          <p:attrName>style.visibility</p:attrName>
                                        </p:attrNameLst>
                                      </p:cBhvr>
                                      <p:to>
                                        <p:strVal val="visible"/>
                                      </p:to>
                                    </p:set>
                                    <p:anim calcmode="lin" valueType="num">
                                      <p:cBhvr additive="base">
                                        <p:cTn id="19" dur="500" fill="hold"/>
                                        <p:tgtEl>
                                          <p:spTgt spid="4793"/>
                                        </p:tgtEl>
                                        <p:attrNameLst>
                                          <p:attrName>ppt_x</p:attrName>
                                        </p:attrNameLst>
                                      </p:cBhvr>
                                      <p:tavLst>
                                        <p:tav tm="0">
                                          <p:val>
                                            <p:strVal val="#ppt_x"/>
                                          </p:val>
                                        </p:tav>
                                        <p:tav tm="100000">
                                          <p:val>
                                            <p:strVal val="#ppt_x"/>
                                          </p:val>
                                        </p:tav>
                                      </p:tavLst>
                                    </p:anim>
                                    <p:anim calcmode="lin" valueType="num">
                                      <p:cBhvr additive="base">
                                        <p:cTn id="20" dur="500" fill="hold"/>
                                        <p:tgtEl>
                                          <p:spTgt spid="47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5"/>
                                        </p:tgtEl>
                                        <p:attrNameLst>
                                          <p:attrName>style.visibility</p:attrName>
                                        </p:attrNameLst>
                                      </p:cBhvr>
                                      <p:to>
                                        <p:strVal val="visible"/>
                                      </p:to>
                                    </p:set>
                                    <p:anim calcmode="lin" valueType="num">
                                      <p:cBhvr additive="base">
                                        <p:cTn id="23" dur="500" fill="hold"/>
                                        <p:tgtEl>
                                          <p:spTgt spid="4815"/>
                                        </p:tgtEl>
                                        <p:attrNameLst>
                                          <p:attrName>ppt_x</p:attrName>
                                        </p:attrNameLst>
                                      </p:cBhvr>
                                      <p:tavLst>
                                        <p:tav tm="0">
                                          <p:val>
                                            <p:strVal val="#ppt_x"/>
                                          </p:val>
                                        </p:tav>
                                        <p:tav tm="100000">
                                          <p:val>
                                            <p:strVal val="#ppt_x"/>
                                          </p:val>
                                        </p:tav>
                                      </p:tavLst>
                                    </p:anim>
                                    <p:anim calcmode="lin" valueType="num">
                                      <p:cBhvr additive="base">
                                        <p:cTn id="24" dur="500" fill="hold"/>
                                        <p:tgtEl>
                                          <p:spTgt spid="48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38"/>
                                        </p:tgtEl>
                                        <p:attrNameLst>
                                          <p:attrName>style.visibility</p:attrName>
                                        </p:attrNameLst>
                                      </p:cBhvr>
                                      <p:to>
                                        <p:strVal val="visible"/>
                                      </p:to>
                                    </p:set>
                                    <p:anim calcmode="lin" valueType="num">
                                      <p:cBhvr additive="base">
                                        <p:cTn id="27" dur="500" fill="hold"/>
                                        <p:tgtEl>
                                          <p:spTgt spid="4838"/>
                                        </p:tgtEl>
                                        <p:attrNameLst>
                                          <p:attrName>ppt_x</p:attrName>
                                        </p:attrNameLst>
                                      </p:cBhvr>
                                      <p:tavLst>
                                        <p:tav tm="0">
                                          <p:val>
                                            <p:strVal val="#ppt_x"/>
                                          </p:val>
                                        </p:tav>
                                        <p:tav tm="100000">
                                          <p:val>
                                            <p:strVal val="#ppt_x"/>
                                          </p:val>
                                        </p:tav>
                                      </p:tavLst>
                                    </p:anim>
                                    <p:anim calcmode="lin" valueType="num">
                                      <p:cBhvr additive="base">
                                        <p:cTn id="28" dur="500" fill="hold"/>
                                        <p:tgtEl>
                                          <p:spTgt spid="48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62"/>
                                        </p:tgtEl>
                                        <p:attrNameLst>
                                          <p:attrName>style.visibility</p:attrName>
                                        </p:attrNameLst>
                                      </p:cBhvr>
                                      <p:to>
                                        <p:strVal val="visible"/>
                                      </p:to>
                                    </p:set>
                                    <p:anim calcmode="lin" valueType="num">
                                      <p:cBhvr additive="base">
                                        <p:cTn id="31" dur="500" fill="hold"/>
                                        <p:tgtEl>
                                          <p:spTgt spid="4862"/>
                                        </p:tgtEl>
                                        <p:attrNameLst>
                                          <p:attrName>ppt_x</p:attrName>
                                        </p:attrNameLst>
                                      </p:cBhvr>
                                      <p:tavLst>
                                        <p:tav tm="0">
                                          <p:val>
                                            <p:strVal val="#ppt_x"/>
                                          </p:val>
                                        </p:tav>
                                        <p:tav tm="100000">
                                          <p:val>
                                            <p:strVal val="#ppt_x"/>
                                          </p:val>
                                        </p:tav>
                                      </p:tavLst>
                                    </p:anim>
                                    <p:anim calcmode="lin" valueType="num">
                                      <p:cBhvr additive="base">
                                        <p:cTn id="32" dur="500" fill="hold"/>
                                        <p:tgtEl>
                                          <p:spTgt spid="48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78"/>
                                        </p:tgtEl>
                                        <p:attrNameLst>
                                          <p:attrName>style.visibility</p:attrName>
                                        </p:attrNameLst>
                                      </p:cBhvr>
                                      <p:to>
                                        <p:strVal val="visible"/>
                                      </p:to>
                                    </p:set>
                                    <p:anim calcmode="lin" valueType="num">
                                      <p:cBhvr additive="base">
                                        <p:cTn id="35" dur="500" fill="hold"/>
                                        <p:tgtEl>
                                          <p:spTgt spid="4878"/>
                                        </p:tgtEl>
                                        <p:attrNameLst>
                                          <p:attrName>ppt_x</p:attrName>
                                        </p:attrNameLst>
                                      </p:cBhvr>
                                      <p:tavLst>
                                        <p:tav tm="0">
                                          <p:val>
                                            <p:strVal val="#ppt_x"/>
                                          </p:val>
                                        </p:tav>
                                        <p:tav tm="100000">
                                          <p:val>
                                            <p:strVal val="#ppt_x"/>
                                          </p:val>
                                        </p:tav>
                                      </p:tavLst>
                                    </p:anim>
                                    <p:anim calcmode="lin" valueType="num">
                                      <p:cBhvr additive="base">
                                        <p:cTn id="36" dur="500" fill="hold"/>
                                        <p:tgtEl>
                                          <p:spTgt spid="487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86"/>
                                        </p:tgtEl>
                                        <p:attrNameLst>
                                          <p:attrName>style.visibility</p:attrName>
                                        </p:attrNameLst>
                                      </p:cBhvr>
                                      <p:to>
                                        <p:strVal val="visible"/>
                                      </p:to>
                                    </p:set>
                                    <p:anim calcmode="lin" valueType="num">
                                      <p:cBhvr additive="base">
                                        <p:cTn id="39" dur="500" fill="hold"/>
                                        <p:tgtEl>
                                          <p:spTgt spid="4886"/>
                                        </p:tgtEl>
                                        <p:attrNameLst>
                                          <p:attrName>ppt_x</p:attrName>
                                        </p:attrNameLst>
                                      </p:cBhvr>
                                      <p:tavLst>
                                        <p:tav tm="0">
                                          <p:val>
                                            <p:strVal val="#ppt_x"/>
                                          </p:val>
                                        </p:tav>
                                        <p:tav tm="100000">
                                          <p:val>
                                            <p:strVal val="#ppt_x"/>
                                          </p:val>
                                        </p:tav>
                                      </p:tavLst>
                                    </p:anim>
                                    <p:anim calcmode="lin" valueType="num">
                                      <p:cBhvr additive="base">
                                        <p:cTn id="40" dur="500" fill="hold"/>
                                        <p:tgtEl>
                                          <p:spTgt spid="488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89"/>
                                        </p:tgtEl>
                                        <p:attrNameLst>
                                          <p:attrName>style.visibility</p:attrName>
                                        </p:attrNameLst>
                                      </p:cBhvr>
                                      <p:to>
                                        <p:strVal val="visible"/>
                                      </p:to>
                                    </p:set>
                                    <p:anim calcmode="lin" valueType="num">
                                      <p:cBhvr additive="base">
                                        <p:cTn id="43" dur="500" fill="hold"/>
                                        <p:tgtEl>
                                          <p:spTgt spid="4889"/>
                                        </p:tgtEl>
                                        <p:attrNameLst>
                                          <p:attrName>ppt_x</p:attrName>
                                        </p:attrNameLst>
                                      </p:cBhvr>
                                      <p:tavLst>
                                        <p:tav tm="0">
                                          <p:val>
                                            <p:strVal val="#ppt_x"/>
                                          </p:val>
                                        </p:tav>
                                        <p:tav tm="100000">
                                          <p:val>
                                            <p:strVal val="#ppt_x"/>
                                          </p:val>
                                        </p:tav>
                                      </p:tavLst>
                                    </p:anim>
                                    <p:anim calcmode="lin" valueType="num">
                                      <p:cBhvr additive="base">
                                        <p:cTn id="44" dur="500" fill="hold"/>
                                        <p:tgtEl>
                                          <p:spTgt spid="488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08"/>
                                        </p:tgtEl>
                                        <p:attrNameLst>
                                          <p:attrName>style.visibility</p:attrName>
                                        </p:attrNameLst>
                                      </p:cBhvr>
                                      <p:to>
                                        <p:strVal val="visible"/>
                                      </p:to>
                                    </p:set>
                                    <p:anim calcmode="lin" valueType="num">
                                      <p:cBhvr additive="base">
                                        <p:cTn id="47" dur="500" fill="hold"/>
                                        <p:tgtEl>
                                          <p:spTgt spid="4908"/>
                                        </p:tgtEl>
                                        <p:attrNameLst>
                                          <p:attrName>ppt_x</p:attrName>
                                        </p:attrNameLst>
                                      </p:cBhvr>
                                      <p:tavLst>
                                        <p:tav tm="0">
                                          <p:val>
                                            <p:strVal val="#ppt_x"/>
                                          </p:val>
                                        </p:tav>
                                        <p:tav tm="100000">
                                          <p:val>
                                            <p:strVal val="#ppt_x"/>
                                          </p:val>
                                        </p:tav>
                                      </p:tavLst>
                                    </p:anim>
                                    <p:anim calcmode="lin" valueType="num">
                                      <p:cBhvr additive="base">
                                        <p:cTn id="48" dur="500" fill="hold"/>
                                        <p:tgtEl>
                                          <p:spTgt spid="49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18">
                                            <p:txEl>
                                              <p:pRg st="0" end="0"/>
                                            </p:txEl>
                                          </p:spTgt>
                                        </p:tgtEl>
                                        <p:attrNameLst>
                                          <p:attrName>style.visibility</p:attrName>
                                        </p:attrNameLst>
                                      </p:cBhvr>
                                      <p:to>
                                        <p:strVal val="visible"/>
                                      </p:to>
                                    </p:set>
                                    <p:anim calcmode="lin" valueType="num">
                                      <p:cBhvr additive="base">
                                        <p:cTn id="51" dur="500" fill="hold"/>
                                        <p:tgtEl>
                                          <p:spTgt spid="49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91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19"/>
                                        </p:tgtEl>
                                        <p:attrNameLst>
                                          <p:attrName>style.visibility</p:attrName>
                                        </p:attrNameLst>
                                      </p:cBhvr>
                                      <p:to>
                                        <p:strVal val="visible"/>
                                      </p:to>
                                    </p:set>
                                    <p:anim calcmode="lin" valueType="num">
                                      <p:cBhvr additive="base">
                                        <p:cTn id="55" dur="500" fill="hold"/>
                                        <p:tgtEl>
                                          <p:spTgt spid="4919"/>
                                        </p:tgtEl>
                                        <p:attrNameLst>
                                          <p:attrName>ppt_x</p:attrName>
                                        </p:attrNameLst>
                                      </p:cBhvr>
                                      <p:tavLst>
                                        <p:tav tm="0">
                                          <p:val>
                                            <p:strVal val="#ppt_x"/>
                                          </p:val>
                                        </p:tav>
                                        <p:tav tm="100000">
                                          <p:val>
                                            <p:strVal val="#ppt_x"/>
                                          </p:val>
                                        </p:tav>
                                      </p:tavLst>
                                    </p:anim>
                                    <p:anim calcmode="lin" valueType="num">
                                      <p:cBhvr additive="base">
                                        <p:cTn id="56" dur="500" fill="hold"/>
                                        <p:tgtEl>
                                          <p:spTgt spid="49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44"/>
                                        </p:tgtEl>
                                        <p:attrNameLst>
                                          <p:attrName>style.visibility</p:attrName>
                                        </p:attrNameLst>
                                      </p:cBhvr>
                                      <p:to>
                                        <p:strVal val="visible"/>
                                      </p:to>
                                    </p:set>
                                    <p:anim calcmode="lin" valueType="num">
                                      <p:cBhvr additive="base">
                                        <p:cTn id="59" dur="500" fill="hold"/>
                                        <p:tgtEl>
                                          <p:spTgt spid="4744"/>
                                        </p:tgtEl>
                                        <p:attrNameLst>
                                          <p:attrName>ppt_x</p:attrName>
                                        </p:attrNameLst>
                                      </p:cBhvr>
                                      <p:tavLst>
                                        <p:tav tm="0">
                                          <p:val>
                                            <p:strVal val="#ppt_x"/>
                                          </p:val>
                                        </p:tav>
                                        <p:tav tm="100000">
                                          <p:val>
                                            <p:strVal val="#ppt_x"/>
                                          </p:val>
                                        </p:tav>
                                      </p:tavLst>
                                    </p:anim>
                                    <p:anim calcmode="lin" valueType="num">
                                      <p:cBhvr additive="base">
                                        <p:cTn id="60" dur="500" fill="hold"/>
                                        <p:tgtEl>
                                          <p:spTgt spid="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 grpId="0" build="p"/>
      <p:bldP spid="4" grpId="0" animBg="1"/>
      <p:bldP spid="47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
            <a:ext cx="12192000" cy="6858000"/>
          </a:xfrm>
          <a:prstGeom prst="rect">
            <a:avLst/>
          </a:prstGeom>
        </p:spPr>
      </p:pic>
      <p:sp>
        <p:nvSpPr>
          <p:cNvPr id="3" name="TextBox 2">
            <a:extLst>
              <a:ext uri="{FF2B5EF4-FFF2-40B4-BE49-F238E27FC236}">
                <a16:creationId xmlns:a16="http://schemas.microsoft.com/office/drawing/2014/main" id="{16A5ECD7-6A38-47F5-A436-B1867E0277F0}"/>
              </a:ext>
            </a:extLst>
          </p:cNvPr>
          <p:cNvSpPr txBox="1"/>
          <p:nvPr/>
        </p:nvSpPr>
        <p:spPr>
          <a:xfrm>
            <a:off x="2134581" y="272457"/>
            <a:ext cx="8508440" cy="646331"/>
          </a:xfrm>
          <a:prstGeom prst="rect">
            <a:avLst/>
          </a:prstGeom>
          <a:noFill/>
        </p:spPr>
        <p:txBody>
          <a:bodyPr wrap="square">
            <a:spAutoFit/>
          </a:bodyPr>
          <a:lstStyle/>
          <a:p>
            <a:pPr algn="ct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Đọc</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phân</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tích</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viết</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tham</a:t>
            </a:r>
            <a:r>
              <a:rPr lang="en-US" altLang="zh-CN" sz="3600" b="1"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noProof="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khảo</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t>
            </a:r>
            <a:endParaRPr lang="zh-CN" altLang="en-US"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4">
            <a:extLst>
              <a:ext uri="{FF2B5EF4-FFF2-40B4-BE49-F238E27FC236}">
                <a16:creationId xmlns:a16="http://schemas.microsoft.com/office/drawing/2014/main" id="{56B6575A-D31E-4A1D-A44D-F602F8715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888" y="2083332"/>
            <a:ext cx="6945961" cy="3346968"/>
          </a:xfrm>
          <a:prstGeom prst="rect">
            <a:avLst/>
          </a:prstGeom>
        </p:spPr>
      </p:pic>
      <p:pic>
        <p:nvPicPr>
          <p:cNvPr id="11" name="图片 5">
            <a:extLst>
              <a:ext uri="{FF2B5EF4-FFF2-40B4-BE49-F238E27FC236}">
                <a16:creationId xmlns:a16="http://schemas.microsoft.com/office/drawing/2014/main" id="{E9E4ACB7-327B-496B-9B80-BB848E96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730" y="5291080"/>
            <a:ext cx="572088" cy="422075"/>
          </a:xfrm>
          <a:prstGeom prst="rect">
            <a:avLst/>
          </a:prstGeom>
        </p:spPr>
      </p:pic>
      <p:pic>
        <p:nvPicPr>
          <p:cNvPr id="12" name="图片 6">
            <a:extLst>
              <a:ext uri="{FF2B5EF4-FFF2-40B4-BE49-F238E27FC236}">
                <a16:creationId xmlns:a16="http://schemas.microsoft.com/office/drawing/2014/main" id="{62463E10-89EB-49FC-B5F4-12A269BB906E}"/>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2935827" y="1949446"/>
            <a:ext cx="1171920" cy="756878"/>
          </a:xfrm>
          <a:prstGeom prst="rect">
            <a:avLst/>
          </a:prstGeom>
        </p:spPr>
      </p:pic>
      <p:pic>
        <p:nvPicPr>
          <p:cNvPr id="13" name="图片 9">
            <a:extLst>
              <a:ext uri="{FF2B5EF4-FFF2-40B4-BE49-F238E27FC236}">
                <a16:creationId xmlns:a16="http://schemas.microsoft.com/office/drawing/2014/main" id="{D13FAA4E-8A99-4A34-BCFE-CFEB129AD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34" y="4923275"/>
            <a:ext cx="836146" cy="639016"/>
          </a:xfrm>
          <a:prstGeom prst="rect">
            <a:avLst/>
          </a:prstGeom>
        </p:spPr>
      </p:pic>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776" y="3015666"/>
            <a:ext cx="704146" cy="874305"/>
          </a:xfrm>
          <a:prstGeom prst="rect">
            <a:avLst/>
          </a:prstGeom>
        </p:spPr>
      </p:pic>
      <p:pic>
        <p:nvPicPr>
          <p:cNvPr id="15" name="图片 11">
            <a:extLst>
              <a:ext uri="{FF2B5EF4-FFF2-40B4-BE49-F238E27FC236}">
                <a16:creationId xmlns:a16="http://schemas.microsoft.com/office/drawing/2014/main" id="{757B4668-C239-47E6-B3B4-1241565AC5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9425" y="4416250"/>
            <a:ext cx="926219" cy="1014050"/>
          </a:xfrm>
          <a:prstGeom prst="rect">
            <a:avLst/>
          </a:prstGeom>
        </p:spPr>
      </p:pic>
      <p:pic>
        <p:nvPicPr>
          <p:cNvPr id="17"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18"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0791" y="2633431"/>
            <a:ext cx="5843558" cy="2062103"/>
          </a:xfrm>
          <a:prstGeom prst="rect">
            <a:avLst/>
          </a:prstGeom>
        </p:spPr>
        <p:txBody>
          <a:bodyPr wrap="square">
            <a:spAutoFit/>
          </a:bodyPr>
          <a:lstStyle/>
          <a:p>
            <a:pPr algn="just"/>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1: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Cụm</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từ</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nào</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trong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nhan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đề</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và</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đoạn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mở</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kết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cho</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thấy</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đề</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của</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đã</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xác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định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rõ</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ràng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cụ</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thể</a:t>
            </a:r>
            <a:r>
              <a:rPr lang="en-US" sz="32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09935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1049;p33">
            <a:extLst>
              <a:ext uri="{FF2B5EF4-FFF2-40B4-BE49-F238E27FC236}">
                <a16:creationId xmlns:a16="http://schemas.microsoft.com/office/drawing/2014/main" id="{C4B60FF8-A9F0-5962-CD65-9DCF555C927A}"/>
              </a:ext>
            </a:extLst>
          </p:cNvPr>
          <p:cNvGrpSpPr/>
          <p:nvPr/>
        </p:nvGrpSpPr>
        <p:grpSpPr>
          <a:xfrm flipH="1">
            <a:off x="4801923" y="1559835"/>
            <a:ext cx="552268" cy="552356"/>
            <a:chOff x="1193406" y="1795290"/>
            <a:chExt cx="888176" cy="888176"/>
          </a:xfrm>
        </p:grpSpPr>
        <p:grpSp>
          <p:nvGrpSpPr>
            <p:cNvPr id="51" name="Google Shape;1050;p33">
              <a:extLst>
                <a:ext uri="{FF2B5EF4-FFF2-40B4-BE49-F238E27FC236}">
                  <a16:creationId xmlns:a16="http://schemas.microsoft.com/office/drawing/2014/main" id="{E5508BE1-4366-440E-5D5F-3C67173F9F5B}"/>
                </a:ext>
              </a:extLst>
            </p:cNvPr>
            <p:cNvGrpSpPr/>
            <p:nvPr/>
          </p:nvGrpSpPr>
          <p:grpSpPr>
            <a:xfrm>
              <a:off x="1193406" y="1795290"/>
              <a:ext cx="888176" cy="888176"/>
              <a:chOff x="1075225" y="1618700"/>
              <a:chExt cx="1124700" cy="1124700"/>
            </a:xfrm>
          </p:grpSpPr>
          <p:sp>
            <p:nvSpPr>
              <p:cNvPr id="53" name="Google Shape;1051;p33">
                <a:extLst>
                  <a:ext uri="{FF2B5EF4-FFF2-40B4-BE49-F238E27FC236}">
                    <a16:creationId xmlns:a16="http://schemas.microsoft.com/office/drawing/2014/main"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52;p33">
                <a:extLst>
                  <a:ext uri="{FF2B5EF4-FFF2-40B4-BE49-F238E27FC236}">
                    <a16:creationId xmlns:a16="http://schemas.microsoft.com/office/drawing/2014/main"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sp>
          <p:nvSpPr>
            <p:cNvPr id="52" name="Google Shape;1053;p33">
              <a:extLst>
                <a:ext uri="{FF2B5EF4-FFF2-40B4-BE49-F238E27FC236}">
                  <a16:creationId xmlns:a16="http://schemas.microsoft.com/office/drawing/2014/main"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7" name="Google Shape;1097;p33">
            <a:extLst>
              <a:ext uri="{FF2B5EF4-FFF2-40B4-BE49-F238E27FC236}">
                <a16:creationId xmlns:a16="http://schemas.microsoft.com/office/drawing/2014/main" id="{63F186FD-2559-E30A-F2FD-C2897FE90C84}"/>
              </a:ext>
            </a:extLst>
          </p:cNvPr>
          <p:cNvGrpSpPr/>
          <p:nvPr/>
        </p:nvGrpSpPr>
        <p:grpSpPr>
          <a:xfrm>
            <a:off x="4855770" y="5405279"/>
            <a:ext cx="261782" cy="297953"/>
            <a:chOff x="-778700" y="3612425"/>
            <a:chExt cx="256775" cy="292225"/>
          </a:xfrm>
        </p:grpSpPr>
        <p:sp>
          <p:nvSpPr>
            <p:cNvPr id="38" name="Google Shape;1098;p33">
              <a:extLst>
                <a:ext uri="{FF2B5EF4-FFF2-40B4-BE49-F238E27FC236}">
                  <a16:creationId xmlns:a16="http://schemas.microsoft.com/office/drawing/2014/main"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33">
              <a:extLst>
                <a:ext uri="{FF2B5EF4-FFF2-40B4-BE49-F238E27FC236}">
                  <a16:creationId xmlns:a16="http://schemas.microsoft.com/office/drawing/2014/main"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33">
              <a:extLst>
                <a:ext uri="{FF2B5EF4-FFF2-40B4-BE49-F238E27FC236}">
                  <a16:creationId xmlns:a16="http://schemas.microsoft.com/office/drawing/2014/main"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1;p33">
              <a:extLst>
                <a:ext uri="{FF2B5EF4-FFF2-40B4-BE49-F238E27FC236}">
                  <a16:creationId xmlns:a16="http://schemas.microsoft.com/office/drawing/2014/main"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2;p33">
              <a:extLst>
                <a:ext uri="{FF2B5EF4-FFF2-40B4-BE49-F238E27FC236}">
                  <a16:creationId xmlns:a16="http://schemas.microsoft.com/office/drawing/2014/main"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3;p33">
              <a:extLst>
                <a:ext uri="{FF2B5EF4-FFF2-40B4-BE49-F238E27FC236}">
                  <a16:creationId xmlns:a16="http://schemas.microsoft.com/office/drawing/2014/main"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0"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81"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A_图片 4">
            <a:extLst>
              <a:ext uri="{FF2B5EF4-FFF2-40B4-BE49-F238E27FC236}">
                <a16:creationId xmlns:a16="http://schemas.microsoft.com/office/drawing/2014/main" id="{050610C8-96E5-448F-AA02-047AC807B85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4898" y="7033"/>
            <a:ext cx="12621795" cy="6586464"/>
          </a:xfrm>
          <a:prstGeom prst="rect">
            <a:avLst/>
          </a:prstGeom>
        </p:spPr>
      </p:pic>
      <p:sp>
        <p:nvSpPr>
          <p:cNvPr id="3" name="Rectangle 2"/>
          <p:cNvSpPr/>
          <p:nvPr/>
        </p:nvSpPr>
        <p:spPr>
          <a:xfrm>
            <a:off x="1130678" y="2012701"/>
            <a:ext cx="10350859" cy="3539430"/>
          </a:xfrm>
          <a:prstGeom prst="rect">
            <a:avLst/>
          </a:prstGeom>
        </p:spPr>
        <p:txBody>
          <a:bodyPr wrap="square">
            <a:spAutoFit/>
          </a:bodyPr>
          <a:lstStyle/>
          <a:p>
            <a:r>
              <a:rPr lang="en-US" sz="3200" b="1" i="1" u="sng" dirty="0" err="1">
                <a:solidFill>
                  <a:srgbClr val="FF0000"/>
                </a:solidFill>
                <a:latin typeface="Times New Roman" pitchFamily="18" charset="0"/>
                <a:cs typeface="Times New Roman" pitchFamily="18" charset="0"/>
              </a:rPr>
              <a:t>Trả</a:t>
            </a:r>
            <a:r>
              <a:rPr lang="en-US" sz="3200" b="1" i="1" u="sng" dirty="0">
                <a:solidFill>
                  <a:srgbClr val="FF0000"/>
                </a:solidFill>
                <a:latin typeface="Times New Roman" pitchFamily="18" charset="0"/>
                <a:cs typeface="Times New Roman" pitchFamily="18" charset="0"/>
              </a:rPr>
              <a:t> </a:t>
            </a:r>
            <a:r>
              <a:rPr lang="en-US" sz="3200" b="1" i="1" u="sng" dirty="0" err="1">
                <a:solidFill>
                  <a:srgbClr val="FF0000"/>
                </a:solidFill>
                <a:latin typeface="Times New Roman" pitchFamily="18" charset="0"/>
                <a:cs typeface="Times New Roman" pitchFamily="18" charset="0"/>
              </a:rPr>
              <a:t>lời</a:t>
            </a:r>
            <a:r>
              <a:rPr lang="en-US" sz="3200" b="1" i="1" u="sng" dirty="0">
                <a:solidFill>
                  <a:srgbClr val="FF0000"/>
                </a:solidFill>
                <a:latin typeface="Times New Roman" pitchFamily="18" charset="0"/>
                <a:cs typeface="Times New Roman" pitchFamily="18" charset="0"/>
              </a:rPr>
              <a:t>:</a:t>
            </a:r>
            <a:endParaRPr lang="en-US" sz="3200" b="1" i="1" u="sng" dirty="0">
              <a:solidFill>
                <a:schemeClr val="tx2">
                  <a:lumMod val="50000"/>
                </a:schemeClr>
              </a:solidFill>
              <a:latin typeface="Times New Roman" pitchFamily="18" charset="0"/>
              <a:cs typeface="Times New Roman" pitchFamily="18" charset="0"/>
            </a:endParaRPr>
          </a:p>
          <a:p>
            <a:r>
              <a:rPr lang="vi-VN" sz="3200" b="1" dirty="0">
                <a:solidFill>
                  <a:schemeClr val="tx2">
                    <a:lumMod val="50000"/>
                  </a:schemeClr>
                </a:solidFill>
                <a:latin typeface="Times New Roman" pitchFamily="18" charset="0"/>
                <a:cs typeface="Times New Roman" pitchFamily="18" charset="0"/>
              </a:rPr>
              <a:t>Câu 1: Cụm từ trong nhan đề và đoạn mở bài, kết bài cho thấy đề tài của bài viết được xác định rõ ràng, cụ thể:</a:t>
            </a:r>
          </a:p>
          <a:p>
            <a:pPr marL="457200" indent="-457200">
              <a:buFontTx/>
              <a:buChar char="-"/>
            </a:pPr>
            <a:r>
              <a:rPr lang="vi-VN" sz="3200" dirty="0">
                <a:solidFill>
                  <a:schemeClr val="tx2">
                    <a:lumMod val="50000"/>
                  </a:schemeClr>
                </a:solidFill>
                <a:latin typeface="Times New Roman" pitchFamily="18" charset="0"/>
                <a:cs typeface="Times New Roman" pitchFamily="18" charset="0"/>
              </a:rPr>
              <a:t>Nhan đề: </a:t>
            </a:r>
            <a:r>
              <a:rPr lang="vi-VN" sz="3200" b="1" i="1" dirty="0">
                <a:solidFill>
                  <a:schemeClr val="tx2">
                    <a:lumMod val="50000"/>
                  </a:schemeClr>
                </a:solidFill>
                <a:latin typeface="Times New Roman" pitchFamily="18" charset="0"/>
                <a:cs typeface="Times New Roman" pitchFamily="18" charset="0"/>
              </a:rPr>
              <a:t>Những điểm tương đồng, khác biệt</a:t>
            </a:r>
          </a:p>
          <a:p>
            <a:pPr marL="457200" indent="-457200">
              <a:buFontTx/>
              <a:buChar char="-"/>
            </a:pPr>
            <a:r>
              <a:rPr lang="vi-VN" sz="3200" dirty="0">
                <a:solidFill>
                  <a:schemeClr val="tx2">
                    <a:lumMod val="50000"/>
                  </a:schemeClr>
                </a:solidFill>
                <a:latin typeface="Times New Roman" pitchFamily="18" charset="0"/>
                <a:cs typeface="Times New Roman" pitchFamily="18" charset="0"/>
              </a:rPr>
              <a:t>Mở bài: </a:t>
            </a:r>
            <a:r>
              <a:rPr lang="vi-VN" sz="3200" b="1" i="1" dirty="0">
                <a:solidFill>
                  <a:schemeClr val="tx2">
                    <a:lumMod val="50000"/>
                  </a:schemeClr>
                </a:solidFill>
                <a:latin typeface="Times New Roman" pitchFamily="18" charset="0"/>
                <a:cs typeface="Times New Roman" pitchFamily="18" charset="0"/>
              </a:rPr>
              <a:t>Sự tương đồng và khác biệt trong lối viết giữa hai tác giả</a:t>
            </a:r>
          </a:p>
          <a:p>
            <a:pPr marL="457200" indent="-457200">
              <a:buFontTx/>
              <a:buChar char="-"/>
            </a:pPr>
            <a:r>
              <a:rPr lang="vi-VN" sz="3200" dirty="0">
                <a:solidFill>
                  <a:schemeClr val="tx2">
                    <a:lumMod val="50000"/>
                  </a:schemeClr>
                </a:solidFill>
                <a:latin typeface="Times New Roman" pitchFamily="18" charset="0"/>
                <a:cs typeface="Times New Roman" pitchFamily="18" charset="0"/>
              </a:rPr>
              <a:t>Kết bài: </a:t>
            </a:r>
            <a:r>
              <a:rPr lang="vi-VN" sz="3200" b="1" i="1" dirty="0">
                <a:solidFill>
                  <a:schemeClr val="tx2">
                    <a:lumMod val="50000"/>
                  </a:schemeClr>
                </a:solidFill>
                <a:latin typeface="Times New Roman" pitchFamily="18" charset="0"/>
                <a:cs typeface="Times New Roman" pitchFamily="18" charset="0"/>
              </a:rPr>
              <a:t>Hai tác phẩm cũng cho thấy… dù…</a:t>
            </a:r>
            <a:endParaRPr lang="en-US" sz="3200" b="1" i="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6230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
            <a:ext cx="12192000" cy="6858000"/>
          </a:xfrm>
          <a:prstGeom prst="rect">
            <a:avLst/>
          </a:prstGeom>
        </p:spPr>
      </p:pic>
      <p:sp>
        <p:nvSpPr>
          <p:cNvPr id="3" name="TextBox 2">
            <a:extLst>
              <a:ext uri="{FF2B5EF4-FFF2-40B4-BE49-F238E27FC236}">
                <a16:creationId xmlns:a16="http://schemas.microsoft.com/office/drawing/2014/main" id="{16A5ECD7-6A38-47F5-A436-B1867E0277F0}"/>
              </a:ext>
            </a:extLst>
          </p:cNvPr>
          <p:cNvSpPr txBox="1"/>
          <p:nvPr/>
        </p:nvSpPr>
        <p:spPr>
          <a:xfrm>
            <a:off x="2134581" y="272457"/>
            <a:ext cx="8508440" cy="646331"/>
          </a:xfrm>
          <a:prstGeom prst="rect">
            <a:avLst/>
          </a:prstGeom>
          <a:noFill/>
        </p:spPr>
        <p:txBody>
          <a:bodyPr wrap="square">
            <a:spAutoFit/>
          </a:bodyPr>
          <a:lstStyle/>
          <a:p>
            <a:pPr algn="ct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Đọc</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phân</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tích</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tham</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khảo</a:t>
            </a:r>
            <a:r>
              <a:rPr lang="en-US" altLang="zh-CN"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t>
            </a:r>
            <a:endParaRPr lang="zh-CN" altLang="en-US"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4">
            <a:extLst>
              <a:ext uri="{FF2B5EF4-FFF2-40B4-BE49-F238E27FC236}">
                <a16:creationId xmlns:a16="http://schemas.microsoft.com/office/drawing/2014/main" id="{56B6575A-D31E-4A1D-A44D-F602F8715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888" y="2083332"/>
            <a:ext cx="6945961" cy="3346968"/>
          </a:xfrm>
          <a:prstGeom prst="rect">
            <a:avLst/>
          </a:prstGeom>
        </p:spPr>
      </p:pic>
      <p:pic>
        <p:nvPicPr>
          <p:cNvPr id="11" name="图片 5">
            <a:extLst>
              <a:ext uri="{FF2B5EF4-FFF2-40B4-BE49-F238E27FC236}">
                <a16:creationId xmlns:a16="http://schemas.microsoft.com/office/drawing/2014/main" id="{E9E4ACB7-327B-496B-9B80-BB848E96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730" y="5291080"/>
            <a:ext cx="572088" cy="422075"/>
          </a:xfrm>
          <a:prstGeom prst="rect">
            <a:avLst/>
          </a:prstGeom>
        </p:spPr>
      </p:pic>
      <p:pic>
        <p:nvPicPr>
          <p:cNvPr id="12" name="图片 6">
            <a:extLst>
              <a:ext uri="{FF2B5EF4-FFF2-40B4-BE49-F238E27FC236}">
                <a16:creationId xmlns:a16="http://schemas.microsoft.com/office/drawing/2014/main" id="{62463E10-89EB-49FC-B5F4-12A269BB906E}"/>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2935827" y="1949446"/>
            <a:ext cx="1171920" cy="756878"/>
          </a:xfrm>
          <a:prstGeom prst="rect">
            <a:avLst/>
          </a:prstGeom>
        </p:spPr>
      </p:pic>
      <p:pic>
        <p:nvPicPr>
          <p:cNvPr id="13" name="图片 9">
            <a:extLst>
              <a:ext uri="{FF2B5EF4-FFF2-40B4-BE49-F238E27FC236}">
                <a16:creationId xmlns:a16="http://schemas.microsoft.com/office/drawing/2014/main" id="{D13FAA4E-8A99-4A34-BCFE-CFEB129AD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34" y="4923275"/>
            <a:ext cx="836146" cy="639016"/>
          </a:xfrm>
          <a:prstGeom prst="rect">
            <a:avLst/>
          </a:prstGeom>
        </p:spPr>
      </p:pic>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776" y="3015666"/>
            <a:ext cx="704146" cy="874305"/>
          </a:xfrm>
          <a:prstGeom prst="rect">
            <a:avLst/>
          </a:prstGeom>
        </p:spPr>
      </p:pic>
      <p:pic>
        <p:nvPicPr>
          <p:cNvPr id="15" name="图片 11">
            <a:extLst>
              <a:ext uri="{FF2B5EF4-FFF2-40B4-BE49-F238E27FC236}">
                <a16:creationId xmlns:a16="http://schemas.microsoft.com/office/drawing/2014/main" id="{757B4668-C239-47E6-B3B4-1241565AC5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9425" y="4416250"/>
            <a:ext cx="926219" cy="1014050"/>
          </a:xfrm>
          <a:prstGeom prst="rect">
            <a:avLst/>
          </a:prstGeom>
        </p:spPr>
      </p:pic>
      <p:pic>
        <p:nvPicPr>
          <p:cNvPr id="17"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18"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0791" y="2633431"/>
            <a:ext cx="5843558" cy="1569660"/>
          </a:xfrm>
          <a:prstGeom prst="rect">
            <a:avLst/>
          </a:prstGeom>
        </p:spPr>
        <p:txBody>
          <a:bodyPr wrap="square">
            <a:spAutoFit/>
          </a:bodyPr>
          <a:lstStyle/>
          <a:p>
            <a:pPr algn="just"/>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2: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giả</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3200" b="1" dirty="0">
                <a:solidFill>
                  <a:schemeClr val="tx2">
                    <a:lumMod val="50000"/>
                  </a:schemeClr>
                </a:solidFill>
                <a:latin typeface="Times New Roman" panose="02020603050405020304" pitchFamily="18" charset="0"/>
                <a:cs typeface="Times New Roman" panose="02020603050405020304" pitchFamily="18" charset="0"/>
              </a:rPr>
              <a:t> so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giá</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trên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những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tiêu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chí</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nào</a:t>
            </a:r>
            <a:r>
              <a:rPr lang="en-US" sz="32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853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1049;p33">
            <a:extLst>
              <a:ext uri="{FF2B5EF4-FFF2-40B4-BE49-F238E27FC236}">
                <a16:creationId xmlns:a16="http://schemas.microsoft.com/office/drawing/2014/main" id="{C4B60FF8-A9F0-5962-CD65-9DCF555C927A}"/>
              </a:ext>
            </a:extLst>
          </p:cNvPr>
          <p:cNvGrpSpPr/>
          <p:nvPr/>
        </p:nvGrpSpPr>
        <p:grpSpPr>
          <a:xfrm flipH="1">
            <a:off x="4801923" y="1559835"/>
            <a:ext cx="552268" cy="552356"/>
            <a:chOff x="1193406" y="1795290"/>
            <a:chExt cx="888176" cy="888176"/>
          </a:xfrm>
        </p:grpSpPr>
        <p:grpSp>
          <p:nvGrpSpPr>
            <p:cNvPr id="51" name="Google Shape;1050;p33">
              <a:extLst>
                <a:ext uri="{FF2B5EF4-FFF2-40B4-BE49-F238E27FC236}">
                  <a16:creationId xmlns:a16="http://schemas.microsoft.com/office/drawing/2014/main" id="{E5508BE1-4366-440E-5D5F-3C67173F9F5B}"/>
                </a:ext>
              </a:extLst>
            </p:cNvPr>
            <p:cNvGrpSpPr/>
            <p:nvPr/>
          </p:nvGrpSpPr>
          <p:grpSpPr>
            <a:xfrm>
              <a:off x="1193406" y="1795290"/>
              <a:ext cx="888176" cy="888176"/>
              <a:chOff x="1075225" y="1618700"/>
              <a:chExt cx="1124700" cy="1124700"/>
            </a:xfrm>
          </p:grpSpPr>
          <p:sp>
            <p:nvSpPr>
              <p:cNvPr id="53" name="Google Shape;1051;p33">
                <a:extLst>
                  <a:ext uri="{FF2B5EF4-FFF2-40B4-BE49-F238E27FC236}">
                    <a16:creationId xmlns:a16="http://schemas.microsoft.com/office/drawing/2014/main"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52;p33">
                <a:extLst>
                  <a:ext uri="{FF2B5EF4-FFF2-40B4-BE49-F238E27FC236}">
                    <a16:creationId xmlns:a16="http://schemas.microsoft.com/office/drawing/2014/main"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sp>
          <p:nvSpPr>
            <p:cNvPr id="52" name="Google Shape;1053;p33">
              <a:extLst>
                <a:ext uri="{FF2B5EF4-FFF2-40B4-BE49-F238E27FC236}">
                  <a16:creationId xmlns:a16="http://schemas.microsoft.com/office/drawing/2014/main"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7" name="Google Shape;1097;p33">
            <a:extLst>
              <a:ext uri="{FF2B5EF4-FFF2-40B4-BE49-F238E27FC236}">
                <a16:creationId xmlns:a16="http://schemas.microsoft.com/office/drawing/2014/main" id="{63F186FD-2559-E30A-F2FD-C2897FE90C84}"/>
              </a:ext>
            </a:extLst>
          </p:cNvPr>
          <p:cNvGrpSpPr/>
          <p:nvPr/>
        </p:nvGrpSpPr>
        <p:grpSpPr>
          <a:xfrm>
            <a:off x="4855770" y="5405279"/>
            <a:ext cx="261782" cy="297953"/>
            <a:chOff x="-778700" y="3612425"/>
            <a:chExt cx="256775" cy="292225"/>
          </a:xfrm>
        </p:grpSpPr>
        <p:sp>
          <p:nvSpPr>
            <p:cNvPr id="38" name="Google Shape;1098;p33">
              <a:extLst>
                <a:ext uri="{FF2B5EF4-FFF2-40B4-BE49-F238E27FC236}">
                  <a16:creationId xmlns:a16="http://schemas.microsoft.com/office/drawing/2014/main"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33">
              <a:extLst>
                <a:ext uri="{FF2B5EF4-FFF2-40B4-BE49-F238E27FC236}">
                  <a16:creationId xmlns:a16="http://schemas.microsoft.com/office/drawing/2014/main"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33">
              <a:extLst>
                <a:ext uri="{FF2B5EF4-FFF2-40B4-BE49-F238E27FC236}">
                  <a16:creationId xmlns:a16="http://schemas.microsoft.com/office/drawing/2014/main"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1;p33">
              <a:extLst>
                <a:ext uri="{FF2B5EF4-FFF2-40B4-BE49-F238E27FC236}">
                  <a16:creationId xmlns:a16="http://schemas.microsoft.com/office/drawing/2014/main"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2;p33">
              <a:extLst>
                <a:ext uri="{FF2B5EF4-FFF2-40B4-BE49-F238E27FC236}">
                  <a16:creationId xmlns:a16="http://schemas.microsoft.com/office/drawing/2014/main"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3;p33">
              <a:extLst>
                <a:ext uri="{FF2B5EF4-FFF2-40B4-BE49-F238E27FC236}">
                  <a16:creationId xmlns:a16="http://schemas.microsoft.com/office/drawing/2014/main"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0"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81"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A_图片 4">
            <a:extLst>
              <a:ext uri="{FF2B5EF4-FFF2-40B4-BE49-F238E27FC236}">
                <a16:creationId xmlns:a16="http://schemas.microsoft.com/office/drawing/2014/main" id="{050610C8-96E5-448F-AA02-047AC807B85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3417" y="135768"/>
            <a:ext cx="12373838" cy="6457072"/>
          </a:xfrm>
          <a:prstGeom prst="rect">
            <a:avLst/>
          </a:prstGeom>
        </p:spPr>
      </p:pic>
      <p:sp>
        <p:nvSpPr>
          <p:cNvPr id="3" name="Rectangle 2"/>
          <p:cNvSpPr/>
          <p:nvPr/>
        </p:nvSpPr>
        <p:spPr>
          <a:xfrm>
            <a:off x="1346730" y="1804706"/>
            <a:ext cx="10203586" cy="4031873"/>
          </a:xfrm>
          <a:prstGeom prst="rect">
            <a:avLst/>
          </a:prstGeom>
        </p:spPr>
        <p:txBody>
          <a:bodyPr wrap="square">
            <a:spAutoFit/>
          </a:bodyPr>
          <a:lstStyle/>
          <a:p>
            <a:r>
              <a:rPr lang="en-US" sz="3200" b="1" i="1" u="sng" dirty="0" err="1">
                <a:solidFill>
                  <a:srgbClr val="FF0000"/>
                </a:solidFill>
                <a:latin typeface="Times New Roman" pitchFamily="18" charset="0"/>
                <a:cs typeface="Times New Roman" pitchFamily="18" charset="0"/>
              </a:rPr>
              <a:t>Trả</a:t>
            </a:r>
            <a:r>
              <a:rPr lang="en-US" sz="3200" b="1" i="1" u="sng" dirty="0">
                <a:solidFill>
                  <a:srgbClr val="FF0000"/>
                </a:solidFill>
                <a:latin typeface="Times New Roman" pitchFamily="18" charset="0"/>
                <a:cs typeface="Times New Roman" pitchFamily="18" charset="0"/>
              </a:rPr>
              <a:t> </a:t>
            </a:r>
            <a:r>
              <a:rPr lang="en-US" sz="3200" b="1" i="1" u="sng" dirty="0" err="1">
                <a:solidFill>
                  <a:srgbClr val="FF0000"/>
                </a:solidFill>
                <a:latin typeface="Times New Roman" pitchFamily="18" charset="0"/>
                <a:cs typeface="Times New Roman" pitchFamily="18" charset="0"/>
              </a:rPr>
              <a:t>lời</a:t>
            </a:r>
            <a:r>
              <a:rPr lang="en-US" sz="3200" b="1" i="1" u="sng" dirty="0">
                <a:solidFill>
                  <a:srgbClr val="FF0000"/>
                </a:solidFill>
                <a:latin typeface="Times New Roman" pitchFamily="18" charset="0"/>
                <a:cs typeface="Times New Roman" pitchFamily="18" charset="0"/>
              </a:rPr>
              <a:t>:</a:t>
            </a:r>
            <a:endParaRPr lang="en-US" sz="3200" b="1" i="1" u="sng" dirty="0">
              <a:solidFill>
                <a:schemeClr val="tx2">
                  <a:lumMod val="50000"/>
                </a:schemeClr>
              </a:solidFill>
              <a:latin typeface="Times New Roman" pitchFamily="18" charset="0"/>
              <a:cs typeface="Times New Roman" pitchFamily="18" charset="0"/>
            </a:endParaRPr>
          </a:p>
          <a:p>
            <a:r>
              <a:rPr lang="vi-VN" sz="3200" b="1" dirty="0">
                <a:solidFill>
                  <a:schemeClr val="tx2">
                    <a:lumMod val="50000"/>
                  </a:schemeClr>
                </a:solidFill>
                <a:latin typeface="Times New Roman" pitchFamily="18" charset="0"/>
                <a:cs typeface="Times New Roman" pitchFamily="18" charset="0"/>
              </a:rPr>
              <a:t>Câu 2:</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Các</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tiêu</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chí</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để</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đưa</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ra</a:t>
            </a:r>
            <a:r>
              <a:rPr lang="en-US" sz="3200" b="1" dirty="0">
                <a:solidFill>
                  <a:schemeClr val="tx2">
                    <a:lumMod val="50000"/>
                  </a:schemeClr>
                </a:solidFill>
                <a:latin typeface="Times New Roman" pitchFamily="18" charset="0"/>
                <a:cs typeface="Times New Roman" pitchFamily="18" charset="0"/>
              </a:rPr>
              <a:t> so </a:t>
            </a:r>
            <a:r>
              <a:rPr lang="en-US" sz="3200" b="1" dirty="0" err="1">
                <a:solidFill>
                  <a:schemeClr val="tx2">
                    <a:lumMod val="50000"/>
                  </a:schemeClr>
                </a:solidFill>
                <a:latin typeface="Times New Roman" pitchFamily="18" charset="0"/>
                <a:cs typeface="Times New Roman" pitchFamily="18" charset="0"/>
              </a:rPr>
              <a:t>sánh</a:t>
            </a:r>
            <a:r>
              <a:rPr lang="en-US" sz="3200" b="1" dirty="0">
                <a:solidFill>
                  <a:schemeClr val="tx2">
                    <a:lumMod val="50000"/>
                  </a:schemeClr>
                </a:solidFill>
                <a:latin typeface="Times New Roman" pitchFamily="18" charset="0"/>
                <a:cs typeface="Times New Roman" pitchFamily="18" charset="0"/>
              </a:rPr>
              <a:t>:</a:t>
            </a: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Thể</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loại</a:t>
            </a:r>
            <a:endParaRPr lang="en-US" sz="3200" dirty="0">
              <a:solidFill>
                <a:schemeClr val="tx2">
                  <a:lumMod val="50000"/>
                </a:schemeClr>
              </a:solidFill>
              <a:latin typeface="Times New Roman" pitchFamily="18" charset="0"/>
              <a:cs typeface="Times New Roman" pitchFamily="18" charset="0"/>
            </a:endParaRP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Đề</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tài</a:t>
            </a:r>
            <a:endParaRPr lang="en-US" sz="3200" dirty="0">
              <a:solidFill>
                <a:schemeClr val="tx2">
                  <a:lumMod val="50000"/>
                </a:schemeClr>
              </a:solidFill>
              <a:latin typeface="Times New Roman" pitchFamily="18" charset="0"/>
              <a:cs typeface="Times New Roman" pitchFamily="18" charset="0"/>
            </a:endParaRP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Cách</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quan</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sát</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miêu</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tả</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đối</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tượng</a:t>
            </a:r>
            <a:endParaRPr lang="en-US" sz="3200" dirty="0">
              <a:solidFill>
                <a:schemeClr val="tx2">
                  <a:lumMod val="50000"/>
                </a:schemeClr>
              </a:solidFill>
              <a:latin typeface="Times New Roman" pitchFamily="18" charset="0"/>
              <a:cs typeface="Times New Roman" pitchFamily="18" charset="0"/>
            </a:endParaRP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Cách</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huy</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động</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kiến</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thức</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đời</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sống</a:t>
            </a:r>
            <a:endParaRPr lang="en-US" sz="3200" dirty="0">
              <a:solidFill>
                <a:schemeClr val="tx2">
                  <a:lumMod val="50000"/>
                </a:schemeClr>
              </a:solidFill>
              <a:latin typeface="Times New Roman" pitchFamily="18" charset="0"/>
              <a:cs typeface="Times New Roman" pitchFamily="18" charset="0"/>
            </a:endParaRP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Sử</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dụng</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ngôn</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từ</a:t>
            </a:r>
            <a:endParaRPr lang="en-US" sz="3200" dirty="0">
              <a:solidFill>
                <a:schemeClr val="tx2">
                  <a:lumMod val="50000"/>
                </a:schemeClr>
              </a:solidFill>
              <a:latin typeface="Times New Roman" pitchFamily="18" charset="0"/>
              <a:cs typeface="Times New Roman" pitchFamily="18" charset="0"/>
            </a:endParaRPr>
          </a:p>
          <a:p>
            <a:pPr marL="457200" indent="-457200">
              <a:buFontTx/>
              <a:buChar char="-"/>
            </a:pPr>
            <a:r>
              <a:rPr lang="en-US" sz="3200" dirty="0" err="1">
                <a:solidFill>
                  <a:schemeClr val="tx2">
                    <a:lumMod val="50000"/>
                  </a:schemeClr>
                </a:solidFill>
                <a:latin typeface="Times New Roman" pitchFamily="18" charset="0"/>
                <a:cs typeface="Times New Roman" pitchFamily="18" charset="0"/>
              </a:rPr>
              <a:t>Cái</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tôi</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trữ</a:t>
            </a:r>
            <a:r>
              <a:rPr lang="en-US" sz="3200" dirty="0">
                <a:solidFill>
                  <a:schemeClr val="tx2">
                    <a:lumMod val="50000"/>
                  </a:schemeClr>
                </a:solidFill>
                <a:latin typeface="Times New Roman" pitchFamily="18" charset="0"/>
                <a:cs typeface="Times New Roman" pitchFamily="18" charset="0"/>
              </a:rPr>
              <a:t> </a:t>
            </a:r>
            <a:r>
              <a:rPr lang="en-US" sz="3200" dirty="0" err="1">
                <a:solidFill>
                  <a:schemeClr val="tx2">
                    <a:lumMod val="50000"/>
                  </a:schemeClr>
                </a:solidFill>
                <a:latin typeface="Times New Roman" pitchFamily="18" charset="0"/>
                <a:cs typeface="Times New Roman" pitchFamily="18" charset="0"/>
              </a:rPr>
              <a:t>tình</a:t>
            </a:r>
            <a:endParaRPr lang="vi-VN" sz="32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0932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pSp>
        <p:nvGrpSpPr>
          <p:cNvPr id="1165" name="Google Shape;1165;p40"/>
          <p:cNvGrpSpPr/>
          <p:nvPr/>
        </p:nvGrpSpPr>
        <p:grpSpPr>
          <a:xfrm flipH="1">
            <a:off x="10541621" y="3269268"/>
            <a:ext cx="739696" cy="1243432"/>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72" name="Google Shape;1172;p40"/>
          <p:cNvGrpSpPr/>
          <p:nvPr/>
        </p:nvGrpSpPr>
        <p:grpSpPr>
          <a:xfrm flipH="1">
            <a:off x="10541599" y="4102467"/>
            <a:ext cx="874419" cy="473805"/>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175" name="Google Shape;1175;p40"/>
          <p:cNvGrpSpPr/>
          <p:nvPr/>
        </p:nvGrpSpPr>
        <p:grpSpPr>
          <a:xfrm>
            <a:off x="11170476" y="2238882"/>
            <a:ext cx="1136936" cy="1351557"/>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6" name="Google Shape;1186;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8" name="Google Shape;1188;p40"/>
          <p:cNvSpPr/>
          <p:nvPr/>
        </p:nvSpPr>
        <p:spPr>
          <a:xfrm rot="-619942">
            <a:off x="11121388" y="561211"/>
            <a:ext cx="124064" cy="638816"/>
          </a:xfrm>
          <a:prstGeom prst="rect">
            <a:avLst/>
          </a:prstGeom>
        </p:spPr>
        <p:txBody>
          <a:bodyPr>
            <a:prstTxWarp prst="textPlain">
              <a:avLst/>
            </a:prstTxWarp>
          </a:bodyPr>
          <a:lstStyle/>
          <a:p>
            <a:pPr algn="ctr" defTabSz="1219170">
              <a:buClr>
                <a:srgbClr val="000000"/>
              </a:buClr>
              <a:defRPr/>
            </a:pPr>
            <a:r>
              <a:rPr sz="1867" kern="0">
                <a:solidFill>
                  <a:srgbClr val="EF4198"/>
                </a:solidFill>
                <a:latin typeface="Nanum Pen Script"/>
                <a:cs typeface="Arial"/>
                <a:sym typeface="Arial"/>
              </a:rPr>
              <a:t>!</a:t>
            </a:r>
          </a:p>
        </p:txBody>
      </p:sp>
      <p:grpSp>
        <p:nvGrpSpPr>
          <p:cNvPr id="1189" name="Google Shape;1189;p40"/>
          <p:cNvGrpSpPr/>
          <p:nvPr/>
        </p:nvGrpSpPr>
        <p:grpSpPr>
          <a:xfrm>
            <a:off x="3143890" y="2974119"/>
            <a:ext cx="730157" cy="1351709"/>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95" name="Google Shape;1195;p40"/>
          <p:cNvGrpSpPr/>
          <p:nvPr/>
        </p:nvGrpSpPr>
        <p:grpSpPr>
          <a:xfrm>
            <a:off x="1792327" y="2507448"/>
            <a:ext cx="1136936" cy="1351557"/>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06" name="Google Shape;1206;p40"/>
          <p:cNvGrpSpPr/>
          <p:nvPr/>
        </p:nvGrpSpPr>
        <p:grpSpPr>
          <a:xfrm>
            <a:off x="8141976" y="3253882"/>
            <a:ext cx="1136936" cy="1351557"/>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17" name="Google Shape;1217;p40"/>
          <p:cNvGrpSpPr/>
          <p:nvPr/>
        </p:nvGrpSpPr>
        <p:grpSpPr>
          <a:xfrm>
            <a:off x="9415172" y="2471419"/>
            <a:ext cx="730157" cy="1351709"/>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23" name="Google Shape;1223;p40"/>
          <p:cNvGrpSpPr/>
          <p:nvPr/>
        </p:nvGrpSpPr>
        <p:grpSpPr>
          <a:xfrm>
            <a:off x="99556" y="2291936"/>
            <a:ext cx="730157" cy="1351709"/>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230" name="Google Shape;1230;p40"/>
          <p:cNvSpPr/>
          <p:nvPr/>
        </p:nvSpPr>
        <p:spPr>
          <a:xfrm>
            <a:off x="1610367" y="1696434"/>
            <a:ext cx="1166372" cy="54243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1231" name="Google Shape;1231;p40"/>
          <p:cNvGrpSpPr/>
          <p:nvPr/>
        </p:nvGrpSpPr>
        <p:grpSpPr>
          <a:xfrm>
            <a:off x="3068149" y="3957016"/>
            <a:ext cx="874419" cy="473805"/>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4" name="Google Shape;1234;p40"/>
          <p:cNvGrpSpPr/>
          <p:nvPr/>
        </p:nvGrpSpPr>
        <p:grpSpPr>
          <a:xfrm>
            <a:off x="1963682" y="3560649"/>
            <a:ext cx="739671" cy="40084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7" name="Google Shape;1237;p40"/>
          <p:cNvGrpSpPr/>
          <p:nvPr/>
        </p:nvGrpSpPr>
        <p:grpSpPr>
          <a:xfrm>
            <a:off x="94798" y="3347800"/>
            <a:ext cx="739671" cy="40084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40" name="Google Shape;1240;p40"/>
          <p:cNvGrpSpPr/>
          <p:nvPr/>
        </p:nvGrpSpPr>
        <p:grpSpPr>
          <a:xfrm>
            <a:off x="783421" y="3346268"/>
            <a:ext cx="739696" cy="1243432"/>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47" name="Google Shape;1247;p40"/>
          <p:cNvGrpSpPr/>
          <p:nvPr/>
        </p:nvGrpSpPr>
        <p:grpSpPr>
          <a:xfrm>
            <a:off x="660649" y="4179467"/>
            <a:ext cx="874419" cy="473805"/>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0" name="Google Shape;1250;p40"/>
          <p:cNvGrpSpPr/>
          <p:nvPr/>
        </p:nvGrpSpPr>
        <p:grpSpPr>
          <a:xfrm flipH="1">
            <a:off x="8273232" y="4208300"/>
            <a:ext cx="874419" cy="473805"/>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3" name="Google Shape;1253;p40"/>
          <p:cNvGrpSpPr/>
          <p:nvPr/>
        </p:nvGrpSpPr>
        <p:grpSpPr>
          <a:xfrm flipH="1">
            <a:off x="9455849" y="3523949"/>
            <a:ext cx="739671" cy="40084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6" name="Google Shape;1256;p40"/>
          <p:cNvGrpSpPr/>
          <p:nvPr/>
        </p:nvGrpSpPr>
        <p:grpSpPr>
          <a:xfrm>
            <a:off x="9286559" y="3443526"/>
            <a:ext cx="1316136" cy="2419145"/>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10" name="Google Shape;1310;p40"/>
          <p:cNvGrpSpPr/>
          <p:nvPr/>
        </p:nvGrpSpPr>
        <p:grpSpPr>
          <a:xfrm flipH="1">
            <a:off x="11369098" y="3319283"/>
            <a:ext cx="739671" cy="40084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13" name="Google Shape;1313;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4" name="Google Shape;1314;p40"/>
          <p:cNvSpPr/>
          <p:nvPr/>
        </p:nvSpPr>
        <p:spPr>
          <a:xfrm>
            <a:off x="6468077" y="4473267"/>
            <a:ext cx="148100" cy="22748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15" name="Google Shape;1315;p40"/>
          <p:cNvGrpSpPr/>
          <p:nvPr/>
        </p:nvGrpSpPr>
        <p:grpSpPr>
          <a:xfrm>
            <a:off x="4153516" y="2698825"/>
            <a:ext cx="3852195" cy="2051065"/>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37" name="Google Shape;1437;p40"/>
          <p:cNvGrpSpPr/>
          <p:nvPr/>
        </p:nvGrpSpPr>
        <p:grpSpPr>
          <a:xfrm>
            <a:off x="1502859" y="3329756"/>
            <a:ext cx="972660" cy="2514472"/>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82" name="Google Shape;1482;p40"/>
          <p:cNvGrpSpPr/>
          <p:nvPr/>
        </p:nvGrpSpPr>
        <p:grpSpPr>
          <a:xfrm>
            <a:off x="2554589" y="1290932"/>
            <a:ext cx="666087" cy="497609"/>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286;p13">
            <a:extLst>
              <a:ext uri="{FF2B5EF4-FFF2-40B4-BE49-F238E27FC236}">
                <a16:creationId xmlns:a16="http://schemas.microsoft.com/office/drawing/2014/main" id="{371F4A6D-A3D7-E619-3CC8-7898881FAF46}"/>
              </a:ext>
            </a:extLst>
          </p:cNvPr>
          <p:cNvGrpSpPr/>
          <p:nvPr/>
        </p:nvGrpSpPr>
        <p:grpSpPr>
          <a:xfrm>
            <a:off x="-16465" y="5922928"/>
            <a:ext cx="12192148" cy="1187033"/>
            <a:chOff x="-75" y="3714050"/>
            <a:chExt cx="9144111" cy="890275"/>
          </a:xfrm>
        </p:grpSpPr>
        <p:sp>
          <p:nvSpPr>
            <p:cNvPr id="3" name="Google Shape;287;p13">
              <a:extLst>
                <a:ext uri="{FF2B5EF4-FFF2-40B4-BE49-F238E27FC236}">
                  <a16:creationId xmlns:a16="http://schemas.microsoft.com/office/drawing/2014/main" id="{712763B7-F9EE-729D-38E2-EE8D57EAB50B}"/>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288;p13">
              <a:extLst>
                <a:ext uri="{FF2B5EF4-FFF2-40B4-BE49-F238E27FC236}">
                  <a16:creationId xmlns:a16="http://schemas.microsoft.com/office/drawing/2014/main" id="{6C8975E3-CC86-9A06-C0E3-CA58FC3A79A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 name="Google Shape;1546;p42">
            <a:extLst>
              <a:ext uri="{FF2B5EF4-FFF2-40B4-BE49-F238E27FC236}">
                <a16:creationId xmlns:a16="http://schemas.microsoft.com/office/drawing/2014/main" id="{66EE52D7-B560-20AD-7104-87BC08F175B0}"/>
              </a:ext>
            </a:extLst>
          </p:cNvPr>
          <p:cNvGrpSpPr/>
          <p:nvPr/>
        </p:nvGrpSpPr>
        <p:grpSpPr>
          <a:xfrm>
            <a:off x="1173290" y="6326635"/>
            <a:ext cx="10589573" cy="694548"/>
            <a:chOff x="895237" y="4083657"/>
            <a:chExt cx="7942180" cy="520911"/>
          </a:xfrm>
        </p:grpSpPr>
        <p:grpSp>
          <p:nvGrpSpPr>
            <p:cNvPr id="6" name="Google Shape;1547;p42">
              <a:extLst>
                <a:ext uri="{FF2B5EF4-FFF2-40B4-BE49-F238E27FC236}">
                  <a16:creationId xmlns:a16="http://schemas.microsoft.com/office/drawing/2014/main" id="{46C2F6D7-D3FB-65A4-2A22-80A520CC1492}"/>
                </a:ext>
              </a:extLst>
            </p:cNvPr>
            <p:cNvGrpSpPr/>
            <p:nvPr/>
          </p:nvGrpSpPr>
          <p:grpSpPr>
            <a:xfrm>
              <a:off x="895237" y="4249037"/>
              <a:ext cx="655814" cy="355354"/>
              <a:chOff x="2301112" y="2967762"/>
              <a:chExt cx="655814" cy="355354"/>
            </a:xfrm>
          </p:grpSpPr>
          <p:sp>
            <p:nvSpPr>
              <p:cNvPr id="13" name="Google Shape;1548;p42">
                <a:extLst>
                  <a:ext uri="{FF2B5EF4-FFF2-40B4-BE49-F238E27FC236}">
                    <a16:creationId xmlns:a16="http://schemas.microsoft.com/office/drawing/2014/main" id="{EE10144C-6C18-D32E-CFF9-F1BACBD4E32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549;p42">
                <a:extLst>
                  <a:ext uri="{FF2B5EF4-FFF2-40B4-BE49-F238E27FC236}">
                    <a16:creationId xmlns:a16="http://schemas.microsoft.com/office/drawing/2014/main" id="{8F9F461A-211D-00BF-7EF9-484B036333C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 name="Google Shape;1550;p42">
              <a:extLst>
                <a:ext uri="{FF2B5EF4-FFF2-40B4-BE49-F238E27FC236}">
                  <a16:creationId xmlns:a16="http://schemas.microsoft.com/office/drawing/2014/main" id="{76485D20-8976-C20C-97D5-0DE88DA76038}"/>
                </a:ext>
              </a:extLst>
            </p:cNvPr>
            <p:cNvGrpSpPr/>
            <p:nvPr/>
          </p:nvGrpSpPr>
          <p:grpSpPr>
            <a:xfrm>
              <a:off x="4521724" y="4083657"/>
              <a:ext cx="961030" cy="520771"/>
              <a:chOff x="2301112" y="2967762"/>
              <a:chExt cx="655814" cy="355354"/>
            </a:xfrm>
          </p:grpSpPr>
          <p:sp>
            <p:nvSpPr>
              <p:cNvPr id="11" name="Google Shape;1551;p42">
                <a:extLst>
                  <a:ext uri="{FF2B5EF4-FFF2-40B4-BE49-F238E27FC236}">
                    <a16:creationId xmlns:a16="http://schemas.microsoft.com/office/drawing/2014/main" id="{470761F3-128E-3D08-EEA0-0FE37843685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552;p42">
                <a:extLst>
                  <a:ext uri="{FF2B5EF4-FFF2-40B4-BE49-F238E27FC236}">
                    <a16:creationId xmlns:a16="http://schemas.microsoft.com/office/drawing/2014/main" id="{707417A2-F4CA-5438-4321-B2279F8DAC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 name="Google Shape;1553;p42">
              <a:extLst>
                <a:ext uri="{FF2B5EF4-FFF2-40B4-BE49-F238E27FC236}">
                  <a16:creationId xmlns:a16="http://schemas.microsoft.com/office/drawing/2014/main" id="{30958CCE-AC09-52F0-2197-79987A6E5CED}"/>
                </a:ext>
              </a:extLst>
            </p:cNvPr>
            <p:cNvGrpSpPr/>
            <p:nvPr/>
          </p:nvGrpSpPr>
          <p:grpSpPr>
            <a:xfrm>
              <a:off x="8011288" y="4156893"/>
              <a:ext cx="826129" cy="447675"/>
              <a:chOff x="2301112" y="2967762"/>
              <a:chExt cx="655814" cy="355354"/>
            </a:xfrm>
          </p:grpSpPr>
          <p:sp>
            <p:nvSpPr>
              <p:cNvPr id="9" name="Google Shape;1554;p42">
                <a:extLst>
                  <a:ext uri="{FF2B5EF4-FFF2-40B4-BE49-F238E27FC236}">
                    <a16:creationId xmlns:a16="http://schemas.microsoft.com/office/drawing/2014/main" id="{2ABB0CAC-55CD-A6C1-3176-460A9834C24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555;p42">
                <a:extLst>
                  <a:ext uri="{FF2B5EF4-FFF2-40B4-BE49-F238E27FC236}">
                    <a16:creationId xmlns:a16="http://schemas.microsoft.com/office/drawing/2014/main" id="{62FBBF71-6009-9C87-C09F-D71D6F0001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5" name="Picture 14">
            <a:extLst>
              <a:ext uri="{FF2B5EF4-FFF2-40B4-BE49-F238E27FC236}">
                <a16:creationId xmlns:a16="http://schemas.microsoft.com/office/drawing/2014/main" id="{EB27207B-36FF-BCE3-1DA5-7CABE8AE00BB}"/>
              </a:ext>
            </a:extLst>
          </p:cNvPr>
          <p:cNvPicPr>
            <a:picLocks noChangeAspect="1"/>
          </p:cNvPicPr>
          <p:nvPr/>
        </p:nvPicPr>
        <p:blipFill>
          <a:blip r:embed="rId3"/>
          <a:stretch>
            <a:fillRect/>
          </a:stretch>
        </p:blipFill>
        <p:spPr>
          <a:xfrm>
            <a:off x="9129239" y="99270"/>
            <a:ext cx="1356967" cy="1356967"/>
          </a:xfrm>
          <a:prstGeom prst="rect">
            <a:avLst/>
          </a:prstGeom>
        </p:spPr>
      </p:pic>
      <p:sp>
        <p:nvSpPr>
          <p:cNvPr id="16" name="TextBox 15">
            <a:extLst>
              <a:ext uri="{FF2B5EF4-FFF2-40B4-BE49-F238E27FC236}">
                <a16:creationId xmlns:a16="http://schemas.microsoft.com/office/drawing/2014/main" id="{74689D16-70C3-A99B-3B55-3597E9248081}"/>
              </a:ext>
            </a:extLst>
          </p:cNvPr>
          <p:cNvSpPr txBox="1"/>
          <p:nvPr/>
        </p:nvSpPr>
        <p:spPr>
          <a:xfrm>
            <a:off x="1986073" y="192837"/>
            <a:ext cx="8308181" cy="369332"/>
          </a:xfrm>
          <a:prstGeom prst="rect">
            <a:avLst/>
          </a:prstGeom>
          <a:solidFill>
            <a:srgbClr val="7CB953"/>
          </a:solidFill>
          <a:ln>
            <a:noFill/>
          </a:ln>
          <a:effectLst>
            <a:outerShdw blurRad="50800" dist="38100" dir="2700000" algn="tl" rotWithShape="0">
              <a:prstClr val="black">
                <a:alpha val="40000"/>
              </a:prstClr>
            </a:outerShdw>
          </a:effectLst>
        </p:spPr>
        <p:txBody>
          <a:bodyPr wrap="square" rtlCol="0">
            <a:spAutoFit/>
          </a:bodyPr>
          <a:lstStyle/>
          <a:p>
            <a:pPr algn="ctr"/>
            <a:r>
              <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DỰ ÁN CỘNG ĐỒNG 12. </a:t>
            </a:r>
            <a:r>
              <a:rPr lang="en-US" b="1">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BỘ SÁCH CHÂN TRỜI SÁNG TẠO</a:t>
            </a:r>
            <a:endPar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endParaRPr>
          </a:p>
        </p:txBody>
      </p:sp>
      <p:sp>
        <p:nvSpPr>
          <p:cNvPr id="21" name="Rectangle 20">
            <a:extLst>
              <a:ext uri="{FF2B5EF4-FFF2-40B4-BE49-F238E27FC236}">
                <a16:creationId xmlns:a16="http://schemas.microsoft.com/office/drawing/2014/main" id="{2165738C-68BB-E0C6-3D5D-F89DFC7C9BF4}"/>
              </a:ext>
            </a:extLst>
          </p:cNvPr>
          <p:cNvSpPr/>
          <p:nvPr/>
        </p:nvSpPr>
        <p:spPr>
          <a:xfrm>
            <a:off x="393549" y="1232875"/>
            <a:ext cx="11556974" cy="2025984"/>
          </a:xfrm>
          <a:prstGeom prst="rect">
            <a:avLst/>
          </a:prstGeom>
          <a:solidFill>
            <a:schemeClr val="accent3">
              <a:alpha val="24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150000"/>
              </a:lnSpc>
              <a:spcAft>
                <a:spcPts val="800"/>
              </a:spcAft>
            </a:pPr>
            <a:r>
              <a:rPr lang="en-US" sz="2800" b="1" kern="100">
                <a:solidFill>
                  <a:schemeClr val="tx1">
                    <a:lumMod val="10000"/>
                  </a:schemeClr>
                </a:solidFill>
                <a:latin typeface="Times New Roman" panose="02020603050405020304" pitchFamily="18" charset="0"/>
                <a:ea typeface="Aptos" panose="020B0004020202020204" pitchFamily="34" charset="0"/>
                <a:cs typeface="Times New Roman" panose="02020603050405020304" pitchFamily="18" charset="0"/>
              </a:rPr>
              <a:t>GV soạn: </a:t>
            </a:r>
            <a:r>
              <a:rPr lang="vi-VN" sz="2800" b="1" kern="100">
                <a:solidFill>
                  <a:schemeClr val="tx1">
                    <a:lumMod val="10000"/>
                  </a:schemeClr>
                </a:solidFill>
                <a:latin typeface="Times New Roman" panose="02020603050405020304" pitchFamily="18" charset="0"/>
                <a:ea typeface="Aptos" panose="020B0004020202020204" pitchFamily="34" charset="0"/>
                <a:cs typeface="Times New Roman" panose="02020603050405020304" pitchFamily="18" charset="0"/>
              </a:rPr>
              <a:t>Đặng Tường Vy</a:t>
            </a:r>
            <a:endParaRPr lang="en-US" sz="2800" b="1" kern="100">
              <a:solidFill>
                <a:schemeClr val="tx1">
                  <a:lumMod val="1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sz="2800" b="1">
                <a:solidFill>
                  <a:schemeClr val="tx1">
                    <a:lumMod val="10000"/>
                  </a:schemeClr>
                </a:solidFill>
                <a:effectLst/>
                <a:latin typeface="Times New Roman" panose="02020603050405020304" pitchFamily="18" charset="0"/>
                <a:ea typeface="Aptos" panose="020B0004020202020204" pitchFamily="34" charset="0"/>
              </a:rPr>
              <a:t>Trường: Trung tâm GDTX Cam Ranh, TP. Cam Ranh, tỉnh Khánh Hòa</a:t>
            </a:r>
            <a:endParaRPr lang="en-US" sz="2800" b="1">
              <a:solidFill>
                <a:schemeClr val="tx1">
                  <a:lumMod val="10000"/>
                </a:schemeClr>
              </a:solidFill>
            </a:endParaRPr>
          </a:p>
        </p:txBody>
      </p:sp>
    </p:spTree>
    <p:extLst>
      <p:ext uri="{BB962C8B-B14F-4D97-AF65-F5344CB8AC3E}">
        <p14:creationId xmlns:p14="http://schemas.microsoft.com/office/powerpoint/2010/main" val="209191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anim calcmode="lin" valueType="num">
                                      <p:cBhvr additive="base">
                                        <p:cTn id="7" dur="500" fill="hold"/>
                                        <p:tgtEl>
                                          <p:spTgt spid="1165"/>
                                        </p:tgtEl>
                                        <p:attrNameLst>
                                          <p:attrName>ppt_x</p:attrName>
                                        </p:attrNameLst>
                                      </p:cBhvr>
                                      <p:tavLst>
                                        <p:tav tm="0">
                                          <p:val>
                                            <p:strVal val="#ppt_x"/>
                                          </p:val>
                                        </p:tav>
                                        <p:tav tm="100000">
                                          <p:val>
                                            <p:strVal val="#ppt_x"/>
                                          </p:val>
                                        </p:tav>
                                      </p:tavLst>
                                    </p:anim>
                                    <p:anim calcmode="lin" valueType="num">
                                      <p:cBhvr additive="base">
                                        <p:cTn id="8" dur="500" fill="hold"/>
                                        <p:tgtEl>
                                          <p:spTgt spid="1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2"/>
                                        </p:tgtEl>
                                        <p:attrNameLst>
                                          <p:attrName>style.visibility</p:attrName>
                                        </p:attrNameLst>
                                      </p:cBhvr>
                                      <p:to>
                                        <p:strVal val="visible"/>
                                      </p:to>
                                    </p:set>
                                    <p:anim calcmode="lin" valueType="num">
                                      <p:cBhvr additive="base">
                                        <p:cTn id="11" dur="500" fill="hold"/>
                                        <p:tgtEl>
                                          <p:spTgt spid="1172"/>
                                        </p:tgtEl>
                                        <p:attrNameLst>
                                          <p:attrName>ppt_x</p:attrName>
                                        </p:attrNameLst>
                                      </p:cBhvr>
                                      <p:tavLst>
                                        <p:tav tm="0">
                                          <p:val>
                                            <p:strVal val="#ppt_x"/>
                                          </p:val>
                                        </p:tav>
                                        <p:tav tm="100000">
                                          <p:val>
                                            <p:strVal val="#ppt_x"/>
                                          </p:val>
                                        </p:tav>
                                      </p:tavLst>
                                    </p:anim>
                                    <p:anim calcmode="lin" valueType="num">
                                      <p:cBhvr additive="base">
                                        <p:cTn id="12" dur="500" fill="hold"/>
                                        <p:tgtEl>
                                          <p:spTgt spid="11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5"/>
                                        </p:tgtEl>
                                        <p:attrNameLst>
                                          <p:attrName>style.visibility</p:attrName>
                                        </p:attrNameLst>
                                      </p:cBhvr>
                                      <p:to>
                                        <p:strVal val="visible"/>
                                      </p:to>
                                    </p:set>
                                    <p:anim calcmode="lin" valueType="num">
                                      <p:cBhvr additive="base">
                                        <p:cTn id="15" dur="500" fill="hold"/>
                                        <p:tgtEl>
                                          <p:spTgt spid="1175"/>
                                        </p:tgtEl>
                                        <p:attrNameLst>
                                          <p:attrName>ppt_x</p:attrName>
                                        </p:attrNameLst>
                                      </p:cBhvr>
                                      <p:tavLst>
                                        <p:tav tm="0">
                                          <p:val>
                                            <p:strVal val="#ppt_x"/>
                                          </p:val>
                                        </p:tav>
                                        <p:tav tm="100000">
                                          <p:val>
                                            <p:strVal val="#ppt_x"/>
                                          </p:val>
                                        </p:tav>
                                      </p:tavLst>
                                    </p:anim>
                                    <p:anim calcmode="lin" valueType="num">
                                      <p:cBhvr additive="base">
                                        <p:cTn id="16" dur="500" fill="hold"/>
                                        <p:tgtEl>
                                          <p:spTgt spid="11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6"/>
                                        </p:tgtEl>
                                        <p:attrNameLst>
                                          <p:attrName>style.visibility</p:attrName>
                                        </p:attrNameLst>
                                      </p:cBhvr>
                                      <p:to>
                                        <p:strVal val="visible"/>
                                      </p:to>
                                    </p:set>
                                    <p:anim calcmode="lin" valueType="num">
                                      <p:cBhvr additive="base">
                                        <p:cTn id="19" dur="500" fill="hold"/>
                                        <p:tgtEl>
                                          <p:spTgt spid="1186"/>
                                        </p:tgtEl>
                                        <p:attrNameLst>
                                          <p:attrName>ppt_x</p:attrName>
                                        </p:attrNameLst>
                                      </p:cBhvr>
                                      <p:tavLst>
                                        <p:tav tm="0">
                                          <p:val>
                                            <p:strVal val="#ppt_x"/>
                                          </p:val>
                                        </p:tav>
                                        <p:tav tm="100000">
                                          <p:val>
                                            <p:strVal val="#ppt_x"/>
                                          </p:val>
                                        </p:tav>
                                      </p:tavLst>
                                    </p:anim>
                                    <p:anim calcmode="lin" valueType="num">
                                      <p:cBhvr additive="base">
                                        <p:cTn id="20" dur="500" fill="hold"/>
                                        <p:tgtEl>
                                          <p:spTgt spid="118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8"/>
                                        </p:tgtEl>
                                        <p:attrNameLst>
                                          <p:attrName>style.visibility</p:attrName>
                                        </p:attrNameLst>
                                      </p:cBhvr>
                                      <p:to>
                                        <p:strVal val="visible"/>
                                      </p:to>
                                    </p:set>
                                    <p:anim calcmode="lin" valueType="num">
                                      <p:cBhvr additive="base">
                                        <p:cTn id="23" dur="500" fill="hold"/>
                                        <p:tgtEl>
                                          <p:spTgt spid="1188"/>
                                        </p:tgtEl>
                                        <p:attrNameLst>
                                          <p:attrName>ppt_x</p:attrName>
                                        </p:attrNameLst>
                                      </p:cBhvr>
                                      <p:tavLst>
                                        <p:tav tm="0">
                                          <p:val>
                                            <p:strVal val="#ppt_x"/>
                                          </p:val>
                                        </p:tav>
                                        <p:tav tm="100000">
                                          <p:val>
                                            <p:strVal val="#ppt_x"/>
                                          </p:val>
                                        </p:tav>
                                      </p:tavLst>
                                    </p:anim>
                                    <p:anim calcmode="lin" valueType="num">
                                      <p:cBhvr additive="base">
                                        <p:cTn id="24" dur="500" fill="hold"/>
                                        <p:tgtEl>
                                          <p:spTgt spid="118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89"/>
                                        </p:tgtEl>
                                        <p:attrNameLst>
                                          <p:attrName>style.visibility</p:attrName>
                                        </p:attrNameLst>
                                      </p:cBhvr>
                                      <p:to>
                                        <p:strVal val="visible"/>
                                      </p:to>
                                    </p:set>
                                    <p:anim calcmode="lin" valueType="num">
                                      <p:cBhvr additive="base">
                                        <p:cTn id="27" dur="500" fill="hold"/>
                                        <p:tgtEl>
                                          <p:spTgt spid="1189"/>
                                        </p:tgtEl>
                                        <p:attrNameLst>
                                          <p:attrName>ppt_x</p:attrName>
                                        </p:attrNameLst>
                                      </p:cBhvr>
                                      <p:tavLst>
                                        <p:tav tm="0">
                                          <p:val>
                                            <p:strVal val="#ppt_x"/>
                                          </p:val>
                                        </p:tav>
                                        <p:tav tm="100000">
                                          <p:val>
                                            <p:strVal val="#ppt_x"/>
                                          </p:val>
                                        </p:tav>
                                      </p:tavLst>
                                    </p:anim>
                                    <p:anim calcmode="lin" valueType="num">
                                      <p:cBhvr additive="base">
                                        <p:cTn id="28" dur="500" fill="hold"/>
                                        <p:tgtEl>
                                          <p:spTgt spid="118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95"/>
                                        </p:tgtEl>
                                        <p:attrNameLst>
                                          <p:attrName>style.visibility</p:attrName>
                                        </p:attrNameLst>
                                      </p:cBhvr>
                                      <p:to>
                                        <p:strVal val="visible"/>
                                      </p:to>
                                    </p:set>
                                    <p:anim calcmode="lin" valueType="num">
                                      <p:cBhvr additive="base">
                                        <p:cTn id="31" dur="500" fill="hold"/>
                                        <p:tgtEl>
                                          <p:spTgt spid="1195"/>
                                        </p:tgtEl>
                                        <p:attrNameLst>
                                          <p:attrName>ppt_x</p:attrName>
                                        </p:attrNameLst>
                                      </p:cBhvr>
                                      <p:tavLst>
                                        <p:tav tm="0">
                                          <p:val>
                                            <p:strVal val="#ppt_x"/>
                                          </p:val>
                                        </p:tav>
                                        <p:tav tm="100000">
                                          <p:val>
                                            <p:strVal val="#ppt_x"/>
                                          </p:val>
                                        </p:tav>
                                      </p:tavLst>
                                    </p:anim>
                                    <p:anim calcmode="lin" valueType="num">
                                      <p:cBhvr additive="base">
                                        <p:cTn id="32" dur="500" fill="hold"/>
                                        <p:tgtEl>
                                          <p:spTgt spid="119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06"/>
                                        </p:tgtEl>
                                        <p:attrNameLst>
                                          <p:attrName>style.visibility</p:attrName>
                                        </p:attrNameLst>
                                      </p:cBhvr>
                                      <p:to>
                                        <p:strVal val="visible"/>
                                      </p:to>
                                    </p:set>
                                    <p:anim calcmode="lin" valueType="num">
                                      <p:cBhvr additive="base">
                                        <p:cTn id="35" dur="500" fill="hold"/>
                                        <p:tgtEl>
                                          <p:spTgt spid="1206"/>
                                        </p:tgtEl>
                                        <p:attrNameLst>
                                          <p:attrName>ppt_x</p:attrName>
                                        </p:attrNameLst>
                                      </p:cBhvr>
                                      <p:tavLst>
                                        <p:tav tm="0">
                                          <p:val>
                                            <p:strVal val="#ppt_x"/>
                                          </p:val>
                                        </p:tav>
                                        <p:tav tm="100000">
                                          <p:val>
                                            <p:strVal val="#ppt_x"/>
                                          </p:val>
                                        </p:tav>
                                      </p:tavLst>
                                    </p:anim>
                                    <p:anim calcmode="lin" valueType="num">
                                      <p:cBhvr additive="base">
                                        <p:cTn id="36" dur="500" fill="hold"/>
                                        <p:tgtEl>
                                          <p:spTgt spid="120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17"/>
                                        </p:tgtEl>
                                        <p:attrNameLst>
                                          <p:attrName>style.visibility</p:attrName>
                                        </p:attrNameLst>
                                      </p:cBhvr>
                                      <p:to>
                                        <p:strVal val="visible"/>
                                      </p:to>
                                    </p:set>
                                    <p:anim calcmode="lin" valueType="num">
                                      <p:cBhvr additive="base">
                                        <p:cTn id="39" dur="500" fill="hold"/>
                                        <p:tgtEl>
                                          <p:spTgt spid="1217"/>
                                        </p:tgtEl>
                                        <p:attrNameLst>
                                          <p:attrName>ppt_x</p:attrName>
                                        </p:attrNameLst>
                                      </p:cBhvr>
                                      <p:tavLst>
                                        <p:tav tm="0">
                                          <p:val>
                                            <p:strVal val="#ppt_x"/>
                                          </p:val>
                                        </p:tav>
                                        <p:tav tm="100000">
                                          <p:val>
                                            <p:strVal val="#ppt_x"/>
                                          </p:val>
                                        </p:tav>
                                      </p:tavLst>
                                    </p:anim>
                                    <p:anim calcmode="lin" valueType="num">
                                      <p:cBhvr additive="base">
                                        <p:cTn id="40" dur="500" fill="hold"/>
                                        <p:tgtEl>
                                          <p:spTgt spid="12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3"/>
                                        </p:tgtEl>
                                        <p:attrNameLst>
                                          <p:attrName>style.visibility</p:attrName>
                                        </p:attrNameLst>
                                      </p:cBhvr>
                                      <p:to>
                                        <p:strVal val="visible"/>
                                      </p:to>
                                    </p:set>
                                    <p:anim calcmode="lin" valueType="num">
                                      <p:cBhvr additive="base">
                                        <p:cTn id="43" dur="500" fill="hold"/>
                                        <p:tgtEl>
                                          <p:spTgt spid="1223"/>
                                        </p:tgtEl>
                                        <p:attrNameLst>
                                          <p:attrName>ppt_x</p:attrName>
                                        </p:attrNameLst>
                                      </p:cBhvr>
                                      <p:tavLst>
                                        <p:tav tm="0">
                                          <p:val>
                                            <p:strVal val="#ppt_x"/>
                                          </p:val>
                                        </p:tav>
                                        <p:tav tm="100000">
                                          <p:val>
                                            <p:strVal val="#ppt_x"/>
                                          </p:val>
                                        </p:tav>
                                      </p:tavLst>
                                    </p:anim>
                                    <p:anim calcmode="lin" valueType="num">
                                      <p:cBhvr additive="base">
                                        <p:cTn id="44" dur="500" fill="hold"/>
                                        <p:tgtEl>
                                          <p:spTgt spid="12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0"/>
                                        </p:tgtEl>
                                        <p:attrNameLst>
                                          <p:attrName>style.visibility</p:attrName>
                                        </p:attrNameLst>
                                      </p:cBhvr>
                                      <p:to>
                                        <p:strVal val="visible"/>
                                      </p:to>
                                    </p:set>
                                    <p:anim calcmode="lin" valueType="num">
                                      <p:cBhvr additive="base">
                                        <p:cTn id="47" dur="500" fill="hold"/>
                                        <p:tgtEl>
                                          <p:spTgt spid="1230"/>
                                        </p:tgtEl>
                                        <p:attrNameLst>
                                          <p:attrName>ppt_x</p:attrName>
                                        </p:attrNameLst>
                                      </p:cBhvr>
                                      <p:tavLst>
                                        <p:tav tm="0">
                                          <p:val>
                                            <p:strVal val="#ppt_x"/>
                                          </p:val>
                                        </p:tav>
                                        <p:tav tm="100000">
                                          <p:val>
                                            <p:strVal val="#ppt_x"/>
                                          </p:val>
                                        </p:tav>
                                      </p:tavLst>
                                    </p:anim>
                                    <p:anim calcmode="lin" valueType="num">
                                      <p:cBhvr additive="base">
                                        <p:cTn id="48" dur="500" fill="hold"/>
                                        <p:tgtEl>
                                          <p:spTgt spid="12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1"/>
                                        </p:tgtEl>
                                        <p:attrNameLst>
                                          <p:attrName>style.visibility</p:attrName>
                                        </p:attrNameLst>
                                      </p:cBhvr>
                                      <p:to>
                                        <p:strVal val="visible"/>
                                      </p:to>
                                    </p:set>
                                    <p:anim calcmode="lin" valueType="num">
                                      <p:cBhvr additive="base">
                                        <p:cTn id="51" dur="500" fill="hold"/>
                                        <p:tgtEl>
                                          <p:spTgt spid="1231"/>
                                        </p:tgtEl>
                                        <p:attrNameLst>
                                          <p:attrName>ppt_x</p:attrName>
                                        </p:attrNameLst>
                                      </p:cBhvr>
                                      <p:tavLst>
                                        <p:tav tm="0">
                                          <p:val>
                                            <p:strVal val="#ppt_x"/>
                                          </p:val>
                                        </p:tav>
                                        <p:tav tm="100000">
                                          <p:val>
                                            <p:strVal val="#ppt_x"/>
                                          </p:val>
                                        </p:tav>
                                      </p:tavLst>
                                    </p:anim>
                                    <p:anim calcmode="lin" valueType="num">
                                      <p:cBhvr additive="base">
                                        <p:cTn id="52" dur="500" fill="hold"/>
                                        <p:tgtEl>
                                          <p:spTgt spid="12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500" fill="hold"/>
                                        <p:tgtEl>
                                          <p:spTgt spid="1234"/>
                                        </p:tgtEl>
                                        <p:attrNameLst>
                                          <p:attrName>ppt_x</p:attrName>
                                        </p:attrNameLst>
                                      </p:cBhvr>
                                      <p:tavLst>
                                        <p:tav tm="0">
                                          <p:val>
                                            <p:strVal val="#ppt_x"/>
                                          </p:val>
                                        </p:tav>
                                        <p:tav tm="100000">
                                          <p:val>
                                            <p:strVal val="#ppt_x"/>
                                          </p:val>
                                        </p:tav>
                                      </p:tavLst>
                                    </p:anim>
                                    <p:anim calcmode="lin" valueType="num">
                                      <p:cBhvr additive="base">
                                        <p:cTn id="56" dur="500" fill="hold"/>
                                        <p:tgtEl>
                                          <p:spTgt spid="123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37"/>
                                        </p:tgtEl>
                                        <p:attrNameLst>
                                          <p:attrName>style.visibility</p:attrName>
                                        </p:attrNameLst>
                                      </p:cBhvr>
                                      <p:to>
                                        <p:strVal val="visible"/>
                                      </p:to>
                                    </p:set>
                                    <p:anim calcmode="lin" valueType="num">
                                      <p:cBhvr additive="base">
                                        <p:cTn id="59" dur="500" fill="hold"/>
                                        <p:tgtEl>
                                          <p:spTgt spid="1237"/>
                                        </p:tgtEl>
                                        <p:attrNameLst>
                                          <p:attrName>ppt_x</p:attrName>
                                        </p:attrNameLst>
                                      </p:cBhvr>
                                      <p:tavLst>
                                        <p:tav tm="0">
                                          <p:val>
                                            <p:strVal val="#ppt_x"/>
                                          </p:val>
                                        </p:tav>
                                        <p:tav tm="100000">
                                          <p:val>
                                            <p:strVal val="#ppt_x"/>
                                          </p:val>
                                        </p:tav>
                                      </p:tavLst>
                                    </p:anim>
                                    <p:anim calcmode="lin" valueType="num">
                                      <p:cBhvr additive="base">
                                        <p:cTn id="60" dur="500" fill="hold"/>
                                        <p:tgtEl>
                                          <p:spTgt spid="123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40"/>
                                        </p:tgtEl>
                                        <p:attrNameLst>
                                          <p:attrName>style.visibility</p:attrName>
                                        </p:attrNameLst>
                                      </p:cBhvr>
                                      <p:to>
                                        <p:strVal val="visible"/>
                                      </p:to>
                                    </p:set>
                                    <p:anim calcmode="lin" valueType="num">
                                      <p:cBhvr additive="base">
                                        <p:cTn id="63" dur="500" fill="hold"/>
                                        <p:tgtEl>
                                          <p:spTgt spid="1240"/>
                                        </p:tgtEl>
                                        <p:attrNameLst>
                                          <p:attrName>ppt_x</p:attrName>
                                        </p:attrNameLst>
                                      </p:cBhvr>
                                      <p:tavLst>
                                        <p:tav tm="0">
                                          <p:val>
                                            <p:strVal val="#ppt_x"/>
                                          </p:val>
                                        </p:tav>
                                        <p:tav tm="100000">
                                          <p:val>
                                            <p:strVal val="#ppt_x"/>
                                          </p:val>
                                        </p:tav>
                                      </p:tavLst>
                                    </p:anim>
                                    <p:anim calcmode="lin" valueType="num">
                                      <p:cBhvr additive="base">
                                        <p:cTn id="64" dur="500" fill="hold"/>
                                        <p:tgtEl>
                                          <p:spTgt spid="124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47"/>
                                        </p:tgtEl>
                                        <p:attrNameLst>
                                          <p:attrName>style.visibility</p:attrName>
                                        </p:attrNameLst>
                                      </p:cBhvr>
                                      <p:to>
                                        <p:strVal val="visible"/>
                                      </p:to>
                                    </p:set>
                                    <p:anim calcmode="lin" valueType="num">
                                      <p:cBhvr additive="base">
                                        <p:cTn id="67" dur="500" fill="hold"/>
                                        <p:tgtEl>
                                          <p:spTgt spid="1247"/>
                                        </p:tgtEl>
                                        <p:attrNameLst>
                                          <p:attrName>ppt_x</p:attrName>
                                        </p:attrNameLst>
                                      </p:cBhvr>
                                      <p:tavLst>
                                        <p:tav tm="0">
                                          <p:val>
                                            <p:strVal val="#ppt_x"/>
                                          </p:val>
                                        </p:tav>
                                        <p:tav tm="100000">
                                          <p:val>
                                            <p:strVal val="#ppt_x"/>
                                          </p:val>
                                        </p:tav>
                                      </p:tavLst>
                                    </p:anim>
                                    <p:anim calcmode="lin" valueType="num">
                                      <p:cBhvr additive="base">
                                        <p:cTn id="68" dur="500" fill="hold"/>
                                        <p:tgtEl>
                                          <p:spTgt spid="124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50"/>
                                        </p:tgtEl>
                                        <p:attrNameLst>
                                          <p:attrName>style.visibility</p:attrName>
                                        </p:attrNameLst>
                                      </p:cBhvr>
                                      <p:to>
                                        <p:strVal val="visible"/>
                                      </p:to>
                                    </p:set>
                                    <p:anim calcmode="lin" valueType="num">
                                      <p:cBhvr additive="base">
                                        <p:cTn id="71" dur="500" fill="hold"/>
                                        <p:tgtEl>
                                          <p:spTgt spid="1250"/>
                                        </p:tgtEl>
                                        <p:attrNameLst>
                                          <p:attrName>ppt_x</p:attrName>
                                        </p:attrNameLst>
                                      </p:cBhvr>
                                      <p:tavLst>
                                        <p:tav tm="0">
                                          <p:val>
                                            <p:strVal val="#ppt_x"/>
                                          </p:val>
                                        </p:tav>
                                        <p:tav tm="100000">
                                          <p:val>
                                            <p:strVal val="#ppt_x"/>
                                          </p:val>
                                        </p:tav>
                                      </p:tavLst>
                                    </p:anim>
                                    <p:anim calcmode="lin" valueType="num">
                                      <p:cBhvr additive="base">
                                        <p:cTn id="72" dur="500" fill="hold"/>
                                        <p:tgtEl>
                                          <p:spTgt spid="125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53"/>
                                        </p:tgtEl>
                                        <p:attrNameLst>
                                          <p:attrName>style.visibility</p:attrName>
                                        </p:attrNameLst>
                                      </p:cBhvr>
                                      <p:to>
                                        <p:strVal val="visible"/>
                                      </p:to>
                                    </p:set>
                                    <p:anim calcmode="lin" valueType="num">
                                      <p:cBhvr additive="base">
                                        <p:cTn id="75" dur="500" fill="hold"/>
                                        <p:tgtEl>
                                          <p:spTgt spid="1253"/>
                                        </p:tgtEl>
                                        <p:attrNameLst>
                                          <p:attrName>ppt_x</p:attrName>
                                        </p:attrNameLst>
                                      </p:cBhvr>
                                      <p:tavLst>
                                        <p:tav tm="0">
                                          <p:val>
                                            <p:strVal val="#ppt_x"/>
                                          </p:val>
                                        </p:tav>
                                        <p:tav tm="100000">
                                          <p:val>
                                            <p:strVal val="#ppt_x"/>
                                          </p:val>
                                        </p:tav>
                                      </p:tavLst>
                                    </p:anim>
                                    <p:anim calcmode="lin" valueType="num">
                                      <p:cBhvr additive="base">
                                        <p:cTn id="76" dur="500" fill="hold"/>
                                        <p:tgtEl>
                                          <p:spTgt spid="125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56"/>
                                        </p:tgtEl>
                                        <p:attrNameLst>
                                          <p:attrName>style.visibility</p:attrName>
                                        </p:attrNameLst>
                                      </p:cBhvr>
                                      <p:to>
                                        <p:strVal val="visible"/>
                                      </p:to>
                                    </p:set>
                                    <p:anim calcmode="lin" valueType="num">
                                      <p:cBhvr additive="base">
                                        <p:cTn id="79" dur="500" fill="hold"/>
                                        <p:tgtEl>
                                          <p:spTgt spid="1256"/>
                                        </p:tgtEl>
                                        <p:attrNameLst>
                                          <p:attrName>ppt_x</p:attrName>
                                        </p:attrNameLst>
                                      </p:cBhvr>
                                      <p:tavLst>
                                        <p:tav tm="0">
                                          <p:val>
                                            <p:strVal val="#ppt_x"/>
                                          </p:val>
                                        </p:tav>
                                        <p:tav tm="100000">
                                          <p:val>
                                            <p:strVal val="#ppt_x"/>
                                          </p:val>
                                        </p:tav>
                                      </p:tavLst>
                                    </p:anim>
                                    <p:anim calcmode="lin" valueType="num">
                                      <p:cBhvr additive="base">
                                        <p:cTn id="80" dur="500" fill="hold"/>
                                        <p:tgtEl>
                                          <p:spTgt spid="125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10"/>
                                        </p:tgtEl>
                                        <p:attrNameLst>
                                          <p:attrName>style.visibility</p:attrName>
                                        </p:attrNameLst>
                                      </p:cBhvr>
                                      <p:to>
                                        <p:strVal val="visible"/>
                                      </p:to>
                                    </p:set>
                                    <p:anim calcmode="lin" valueType="num">
                                      <p:cBhvr additive="base">
                                        <p:cTn id="83" dur="500" fill="hold"/>
                                        <p:tgtEl>
                                          <p:spTgt spid="1310"/>
                                        </p:tgtEl>
                                        <p:attrNameLst>
                                          <p:attrName>ppt_x</p:attrName>
                                        </p:attrNameLst>
                                      </p:cBhvr>
                                      <p:tavLst>
                                        <p:tav tm="0">
                                          <p:val>
                                            <p:strVal val="#ppt_x"/>
                                          </p:val>
                                        </p:tav>
                                        <p:tav tm="100000">
                                          <p:val>
                                            <p:strVal val="#ppt_x"/>
                                          </p:val>
                                        </p:tav>
                                      </p:tavLst>
                                    </p:anim>
                                    <p:anim calcmode="lin" valueType="num">
                                      <p:cBhvr additive="base">
                                        <p:cTn id="84" dur="500" fill="hold"/>
                                        <p:tgtEl>
                                          <p:spTgt spid="131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13"/>
                                        </p:tgtEl>
                                        <p:attrNameLst>
                                          <p:attrName>style.visibility</p:attrName>
                                        </p:attrNameLst>
                                      </p:cBhvr>
                                      <p:to>
                                        <p:strVal val="visible"/>
                                      </p:to>
                                    </p:set>
                                    <p:anim calcmode="lin" valueType="num">
                                      <p:cBhvr additive="base">
                                        <p:cTn id="87" dur="500" fill="hold"/>
                                        <p:tgtEl>
                                          <p:spTgt spid="1313"/>
                                        </p:tgtEl>
                                        <p:attrNameLst>
                                          <p:attrName>ppt_x</p:attrName>
                                        </p:attrNameLst>
                                      </p:cBhvr>
                                      <p:tavLst>
                                        <p:tav tm="0">
                                          <p:val>
                                            <p:strVal val="#ppt_x"/>
                                          </p:val>
                                        </p:tav>
                                        <p:tav tm="100000">
                                          <p:val>
                                            <p:strVal val="#ppt_x"/>
                                          </p:val>
                                        </p:tav>
                                      </p:tavLst>
                                    </p:anim>
                                    <p:anim calcmode="lin" valueType="num">
                                      <p:cBhvr additive="base">
                                        <p:cTn id="88" dur="500" fill="hold"/>
                                        <p:tgtEl>
                                          <p:spTgt spid="13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14"/>
                                        </p:tgtEl>
                                        <p:attrNameLst>
                                          <p:attrName>style.visibility</p:attrName>
                                        </p:attrNameLst>
                                      </p:cBhvr>
                                      <p:to>
                                        <p:strVal val="visible"/>
                                      </p:to>
                                    </p:set>
                                    <p:anim calcmode="lin" valueType="num">
                                      <p:cBhvr additive="base">
                                        <p:cTn id="91" dur="500" fill="hold"/>
                                        <p:tgtEl>
                                          <p:spTgt spid="1314"/>
                                        </p:tgtEl>
                                        <p:attrNameLst>
                                          <p:attrName>ppt_x</p:attrName>
                                        </p:attrNameLst>
                                      </p:cBhvr>
                                      <p:tavLst>
                                        <p:tav tm="0">
                                          <p:val>
                                            <p:strVal val="#ppt_x"/>
                                          </p:val>
                                        </p:tav>
                                        <p:tav tm="100000">
                                          <p:val>
                                            <p:strVal val="#ppt_x"/>
                                          </p:val>
                                        </p:tav>
                                      </p:tavLst>
                                    </p:anim>
                                    <p:anim calcmode="lin" valueType="num">
                                      <p:cBhvr additive="base">
                                        <p:cTn id="92" dur="500" fill="hold"/>
                                        <p:tgtEl>
                                          <p:spTgt spid="131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315"/>
                                        </p:tgtEl>
                                        <p:attrNameLst>
                                          <p:attrName>style.visibility</p:attrName>
                                        </p:attrNameLst>
                                      </p:cBhvr>
                                      <p:to>
                                        <p:strVal val="visible"/>
                                      </p:to>
                                    </p:set>
                                    <p:anim calcmode="lin" valueType="num">
                                      <p:cBhvr additive="base">
                                        <p:cTn id="95" dur="500" fill="hold"/>
                                        <p:tgtEl>
                                          <p:spTgt spid="1315"/>
                                        </p:tgtEl>
                                        <p:attrNameLst>
                                          <p:attrName>ppt_x</p:attrName>
                                        </p:attrNameLst>
                                      </p:cBhvr>
                                      <p:tavLst>
                                        <p:tav tm="0">
                                          <p:val>
                                            <p:strVal val="#ppt_x"/>
                                          </p:val>
                                        </p:tav>
                                        <p:tav tm="100000">
                                          <p:val>
                                            <p:strVal val="#ppt_x"/>
                                          </p:val>
                                        </p:tav>
                                      </p:tavLst>
                                    </p:anim>
                                    <p:anim calcmode="lin" valueType="num">
                                      <p:cBhvr additive="base">
                                        <p:cTn id="96" dur="500" fill="hold"/>
                                        <p:tgtEl>
                                          <p:spTgt spid="131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37"/>
                                        </p:tgtEl>
                                        <p:attrNameLst>
                                          <p:attrName>style.visibility</p:attrName>
                                        </p:attrNameLst>
                                      </p:cBhvr>
                                      <p:to>
                                        <p:strVal val="visible"/>
                                      </p:to>
                                    </p:set>
                                    <p:anim calcmode="lin" valueType="num">
                                      <p:cBhvr additive="base">
                                        <p:cTn id="99" dur="500" fill="hold"/>
                                        <p:tgtEl>
                                          <p:spTgt spid="1437"/>
                                        </p:tgtEl>
                                        <p:attrNameLst>
                                          <p:attrName>ppt_x</p:attrName>
                                        </p:attrNameLst>
                                      </p:cBhvr>
                                      <p:tavLst>
                                        <p:tav tm="0">
                                          <p:val>
                                            <p:strVal val="#ppt_x"/>
                                          </p:val>
                                        </p:tav>
                                        <p:tav tm="100000">
                                          <p:val>
                                            <p:strVal val="#ppt_x"/>
                                          </p:val>
                                        </p:tav>
                                      </p:tavLst>
                                    </p:anim>
                                    <p:anim calcmode="lin" valueType="num">
                                      <p:cBhvr additive="base">
                                        <p:cTn id="100" dur="500" fill="hold"/>
                                        <p:tgtEl>
                                          <p:spTgt spid="143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82"/>
                                        </p:tgtEl>
                                        <p:attrNameLst>
                                          <p:attrName>style.visibility</p:attrName>
                                        </p:attrNameLst>
                                      </p:cBhvr>
                                      <p:to>
                                        <p:strVal val="visible"/>
                                      </p:to>
                                    </p:set>
                                    <p:anim calcmode="lin" valueType="num">
                                      <p:cBhvr additive="base">
                                        <p:cTn id="103" dur="500" fill="hold"/>
                                        <p:tgtEl>
                                          <p:spTgt spid="1482"/>
                                        </p:tgtEl>
                                        <p:attrNameLst>
                                          <p:attrName>ppt_x</p:attrName>
                                        </p:attrNameLst>
                                      </p:cBhvr>
                                      <p:tavLst>
                                        <p:tav tm="0">
                                          <p:val>
                                            <p:strVal val="#ppt_x"/>
                                          </p:val>
                                        </p:tav>
                                        <p:tav tm="100000">
                                          <p:val>
                                            <p:strVal val="#ppt_x"/>
                                          </p:val>
                                        </p:tav>
                                      </p:tavLst>
                                    </p:anim>
                                    <p:anim calcmode="lin" valueType="num">
                                      <p:cBhvr additive="base">
                                        <p:cTn id="104" dur="500" fill="hold"/>
                                        <p:tgtEl>
                                          <p:spTgt spid="148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ppt_x"/>
                                          </p:val>
                                        </p:tav>
                                        <p:tav tm="100000">
                                          <p:val>
                                            <p:strVal val="#ppt_x"/>
                                          </p:val>
                                        </p:tav>
                                      </p:tavLst>
                                    </p:anim>
                                    <p:anim calcmode="lin" valueType="num">
                                      <p:cBhvr additive="base">
                                        <p:cTn id="108" dur="500" fill="hold"/>
                                        <p:tgtEl>
                                          <p:spTgt spid="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fill="hold"/>
                                        <p:tgtEl>
                                          <p:spTgt spid="5"/>
                                        </p:tgtEl>
                                        <p:attrNameLst>
                                          <p:attrName>ppt_x</p:attrName>
                                        </p:attrNameLst>
                                      </p:cBhvr>
                                      <p:tavLst>
                                        <p:tav tm="0">
                                          <p:val>
                                            <p:strVal val="#ppt_x"/>
                                          </p:val>
                                        </p:tav>
                                        <p:tav tm="100000">
                                          <p:val>
                                            <p:strVal val="#ppt_x"/>
                                          </p:val>
                                        </p:tav>
                                      </p:tavLst>
                                    </p:anim>
                                    <p:anim calcmode="lin" valueType="num">
                                      <p:cBhvr additive="base">
                                        <p:cTn id="1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animBg="1"/>
      <p:bldP spid="1188" grpId="0"/>
      <p:bldP spid="1313" grpId="0" animBg="1"/>
      <p:bldP spid="1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
            <a:ext cx="12192000" cy="6858000"/>
          </a:xfrm>
          <a:prstGeom prst="rect">
            <a:avLst/>
          </a:prstGeom>
        </p:spPr>
      </p:pic>
      <p:sp>
        <p:nvSpPr>
          <p:cNvPr id="3" name="TextBox 2">
            <a:extLst>
              <a:ext uri="{FF2B5EF4-FFF2-40B4-BE49-F238E27FC236}">
                <a16:creationId xmlns:a16="http://schemas.microsoft.com/office/drawing/2014/main" id="{16A5ECD7-6A38-47F5-A436-B1867E0277F0}"/>
              </a:ext>
            </a:extLst>
          </p:cNvPr>
          <p:cNvSpPr txBox="1"/>
          <p:nvPr/>
        </p:nvSpPr>
        <p:spPr>
          <a:xfrm>
            <a:off x="2134581" y="272457"/>
            <a:ext cx="8508440" cy="646331"/>
          </a:xfrm>
          <a:prstGeom prst="rect">
            <a:avLst/>
          </a:prstGeom>
          <a:noFill/>
        </p:spPr>
        <p:txBody>
          <a:bodyPr wrap="square">
            <a:spAutoFit/>
          </a:bodyPr>
          <a:lstStyle/>
          <a:p>
            <a:pPr algn="ct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Đọc</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phân</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tích</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tham</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khảo</a:t>
            </a:r>
            <a:r>
              <a:rPr lang="en-US" altLang="zh-CN"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t>
            </a:r>
            <a:endParaRPr lang="zh-CN" altLang="en-US"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4">
            <a:extLst>
              <a:ext uri="{FF2B5EF4-FFF2-40B4-BE49-F238E27FC236}">
                <a16:creationId xmlns:a16="http://schemas.microsoft.com/office/drawing/2014/main" id="{56B6575A-D31E-4A1D-A44D-F602F8715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888" y="2083332"/>
            <a:ext cx="6945961" cy="3346968"/>
          </a:xfrm>
          <a:prstGeom prst="rect">
            <a:avLst/>
          </a:prstGeom>
        </p:spPr>
      </p:pic>
      <p:pic>
        <p:nvPicPr>
          <p:cNvPr id="11" name="图片 5">
            <a:extLst>
              <a:ext uri="{FF2B5EF4-FFF2-40B4-BE49-F238E27FC236}">
                <a16:creationId xmlns:a16="http://schemas.microsoft.com/office/drawing/2014/main" id="{E9E4ACB7-327B-496B-9B80-BB848E96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730" y="5291080"/>
            <a:ext cx="572088" cy="422075"/>
          </a:xfrm>
          <a:prstGeom prst="rect">
            <a:avLst/>
          </a:prstGeom>
        </p:spPr>
      </p:pic>
      <p:pic>
        <p:nvPicPr>
          <p:cNvPr id="12" name="图片 6">
            <a:extLst>
              <a:ext uri="{FF2B5EF4-FFF2-40B4-BE49-F238E27FC236}">
                <a16:creationId xmlns:a16="http://schemas.microsoft.com/office/drawing/2014/main" id="{62463E10-89EB-49FC-B5F4-12A269BB906E}"/>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2935827" y="1949446"/>
            <a:ext cx="1171920" cy="756878"/>
          </a:xfrm>
          <a:prstGeom prst="rect">
            <a:avLst/>
          </a:prstGeom>
        </p:spPr>
      </p:pic>
      <p:pic>
        <p:nvPicPr>
          <p:cNvPr id="13" name="图片 9">
            <a:extLst>
              <a:ext uri="{FF2B5EF4-FFF2-40B4-BE49-F238E27FC236}">
                <a16:creationId xmlns:a16="http://schemas.microsoft.com/office/drawing/2014/main" id="{D13FAA4E-8A99-4A34-BCFE-CFEB129AD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34" y="4923275"/>
            <a:ext cx="836146" cy="639016"/>
          </a:xfrm>
          <a:prstGeom prst="rect">
            <a:avLst/>
          </a:prstGeom>
        </p:spPr>
      </p:pic>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776" y="3015666"/>
            <a:ext cx="704146" cy="874305"/>
          </a:xfrm>
          <a:prstGeom prst="rect">
            <a:avLst/>
          </a:prstGeom>
        </p:spPr>
      </p:pic>
      <p:pic>
        <p:nvPicPr>
          <p:cNvPr id="15" name="图片 11">
            <a:extLst>
              <a:ext uri="{FF2B5EF4-FFF2-40B4-BE49-F238E27FC236}">
                <a16:creationId xmlns:a16="http://schemas.microsoft.com/office/drawing/2014/main" id="{757B4668-C239-47E6-B3B4-1241565AC5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9425" y="4416250"/>
            <a:ext cx="926219" cy="1014050"/>
          </a:xfrm>
          <a:prstGeom prst="rect">
            <a:avLst/>
          </a:prstGeom>
        </p:spPr>
      </p:pic>
      <p:pic>
        <p:nvPicPr>
          <p:cNvPr id="17"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18"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0791" y="2633431"/>
            <a:ext cx="5843558" cy="2062103"/>
          </a:xfrm>
          <a:prstGeom prst="rect">
            <a:avLst/>
          </a:prstGeom>
        </p:spPr>
        <p:txBody>
          <a:bodyPr wrap="square">
            <a:spAutoFit/>
          </a:bodyPr>
          <a:lstStyle/>
          <a:p>
            <a:pPr algn="just"/>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3: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Nhận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xét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về</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cách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sử</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dụng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lí</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lẽ</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và</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bằng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chứng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của</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giả</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khi</a:t>
            </a:r>
            <a:r>
              <a:rPr lang="en-US" sz="3200" b="1" dirty="0">
                <a:solidFill>
                  <a:schemeClr val="tx2">
                    <a:lumMod val="50000"/>
                  </a:schemeClr>
                </a:solidFill>
                <a:latin typeface="Times New Roman" panose="02020603050405020304" pitchFamily="18" charset="0"/>
                <a:cs typeface="Times New Roman" panose="02020603050405020304" pitchFamily="18" charset="0"/>
              </a:rPr>
              <a:t> so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giá</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32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99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1049;p33">
            <a:extLst>
              <a:ext uri="{FF2B5EF4-FFF2-40B4-BE49-F238E27FC236}">
                <a16:creationId xmlns:a16="http://schemas.microsoft.com/office/drawing/2014/main" id="{C4B60FF8-A9F0-5962-CD65-9DCF555C927A}"/>
              </a:ext>
            </a:extLst>
          </p:cNvPr>
          <p:cNvGrpSpPr/>
          <p:nvPr/>
        </p:nvGrpSpPr>
        <p:grpSpPr>
          <a:xfrm flipH="1">
            <a:off x="4801923" y="1559835"/>
            <a:ext cx="552268" cy="552356"/>
            <a:chOff x="1193406" y="1795290"/>
            <a:chExt cx="888176" cy="888176"/>
          </a:xfrm>
        </p:grpSpPr>
        <p:grpSp>
          <p:nvGrpSpPr>
            <p:cNvPr id="51" name="Google Shape;1050;p33">
              <a:extLst>
                <a:ext uri="{FF2B5EF4-FFF2-40B4-BE49-F238E27FC236}">
                  <a16:creationId xmlns:a16="http://schemas.microsoft.com/office/drawing/2014/main" id="{E5508BE1-4366-440E-5D5F-3C67173F9F5B}"/>
                </a:ext>
              </a:extLst>
            </p:cNvPr>
            <p:cNvGrpSpPr/>
            <p:nvPr/>
          </p:nvGrpSpPr>
          <p:grpSpPr>
            <a:xfrm>
              <a:off x="1193406" y="1795290"/>
              <a:ext cx="888176" cy="888176"/>
              <a:chOff x="1075225" y="1618700"/>
              <a:chExt cx="1124700" cy="1124700"/>
            </a:xfrm>
          </p:grpSpPr>
          <p:sp>
            <p:nvSpPr>
              <p:cNvPr id="53" name="Google Shape;1051;p33">
                <a:extLst>
                  <a:ext uri="{FF2B5EF4-FFF2-40B4-BE49-F238E27FC236}">
                    <a16:creationId xmlns:a16="http://schemas.microsoft.com/office/drawing/2014/main"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52;p33">
                <a:extLst>
                  <a:ext uri="{FF2B5EF4-FFF2-40B4-BE49-F238E27FC236}">
                    <a16:creationId xmlns:a16="http://schemas.microsoft.com/office/drawing/2014/main"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sp>
          <p:nvSpPr>
            <p:cNvPr id="52" name="Google Shape;1053;p33">
              <a:extLst>
                <a:ext uri="{FF2B5EF4-FFF2-40B4-BE49-F238E27FC236}">
                  <a16:creationId xmlns:a16="http://schemas.microsoft.com/office/drawing/2014/main"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7" name="Google Shape;1097;p33">
            <a:extLst>
              <a:ext uri="{FF2B5EF4-FFF2-40B4-BE49-F238E27FC236}">
                <a16:creationId xmlns:a16="http://schemas.microsoft.com/office/drawing/2014/main" id="{63F186FD-2559-E30A-F2FD-C2897FE90C84}"/>
              </a:ext>
            </a:extLst>
          </p:cNvPr>
          <p:cNvGrpSpPr/>
          <p:nvPr/>
        </p:nvGrpSpPr>
        <p:grpSpPr>
          <a:xfrm>
            <a:off x="4855770" y="5405279"/>
            <a:ext cx="261782" cy="297953"/>
            <a:chOff x="-778700" y="3612425"/>
            <a:chExt cx="256775" cy="292225"/>
          </a:xfrm>
        </p:grpSpPr>
        <p:sp>
          <p:nvSpPr>
            <p:cNvPr id="38" name="Google Shape;1098;p33">
              <a:extLst>
                <a:ext uri="{FF2B5EF4-FFF2-40B4-BE49-F238E27FC236}">
                  <a16:creationId xmlns:a16="http://schemas.microsoft.com/office/drawing/2014/main"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33">
              <a:extLst>
                <a:ext uri="{FF2B5EF4-FFF2-40B4-BE49-F238E27FC236}">
                  <a16:creationId xmlns:a16="http://schemas.microsoft.com/office/drawing/2014/main"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33">
              <a:extLst>
                <a:ext uri="{FF2B5EF4-FFF2-40B4-BE49-F238E27FC236}">
                  <a16:creationId xmlns:a16="http://schemas.microsoft.com/office/drawing/2014/main"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1;p33">
              <a:extLst>
                <a:ext uri="{FF2B5EF4-FFF2-40B4-BE49-F238E27FC236}">
                  <a16:creationId xmlns:a16="http://schemas.microsoft.com/office/drawing/2014/main"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2;p33">
              <a:extLst>
                <a:ext uri="{FF2B5EF4-FFF2-40B4-BE49-F238E27FC236}">
                  <a16:creationId xmlns:a16="http://schemas.microsoft.com/office/drawing/2014/main"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3;p33">
              <a:extLst>
                <a:ext uri="{FF2B5EF4-FFF2-40B4-BE49-F238E27FC236}">
                  <a16:creationId xmlns:a16="http://schemas.microsoft.com/office/drawing/2014/main"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0"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81"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A_图片 4">
            <a:extLst>
              <a:ext uri="{FF2B5EF4-FFF2-40B4-BE49-F238E27FC236}">
                <a16:creationId xmlns:a16="http://schemas.microsoft.com/office/drawing/2014/main" id="{050610C8-96E5-448F-AA02-047AC807B85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62049" y="322110"/>
            <a:ext cx="12454049" cy="6498929"/>
          </a:xfrm>
          <a:prstGeom prst="rect">
            <a:avLst/>
          </a:prstGeom>
        </p:spPr>
      </p:pic>
      <p:sp>
        <p:nvSpPr>
          <p:cNvPr id="3" name="Rectangle 2"/>
          <p:cNvSpPr/>
          <p:nvPr/>
        </p:nvSpPr>
        <p:spPr>
          <a:xfrm>
            <a:off x="1101369" y="1839073"/>
            <a:ext cx="9951641" cy="4524315"/>
          </a:xfrm>
          <a:prstGeom prst="rect">
            <a:avLst/>
          </a:prstGeom>
        </p:spPr>
        <p:txBody>
          <a:bodyPr wrap="square">
            <a:spAutoFit/>
          </a:bodyPr>
          <a:lstStyle/>
          <a:p>
            <a:r>
              <a:rPr lang="en-US" sz="3200" b="1" i="1" u="sng" dirty="0" err="1">
                <a:solidFill>
                  <a:srgbClr val="FF0000"/>
                </a:solidFill>
                <a:latin typeface="Times New Roman" pitchFamily="18" charset="0"/>
                <a:cs typeface="Times New Roman" pitchFamily="18" charset="0"/>
              </a:rPr>
              <a:t>Trả</a:t>
            </a:r>
            <a:r>
              <a:rPr lang="en-US" sz="3200" b="1" i="1" u="sng" dirty="0">
                <a:solidFill>
                  <a:srgbClr val="FF0000"/>
                </a:solidFill>
                <a:latin typeface="Times New Roman" pitchFamily="18" charset="0"/>
                <a:cs typeface="Times New Roman" pitchFamily="18" charset="0"/>
              </a:rPr>
              <a:t> </a:t>
            </a:r>
            <a:r>
              <a:rPr lang="en-US" sz="3200" b="1" i="1" u="sng" dirty="0" err="1">
                <a:solidFill>
                  <a:srgbClr val="FF0000"/>
                </a:solidFill>
                <a:latin typeface="Times New Roman" pitchFamily="18" charset="0"/>
                <a:cs typeface="Times New Roman" pitchFamily="18" charset="0"/>
              </a:rPr>
              <a:t>lời</a:t>
            </a:r>
            <a:r>
              <a:rPr lang="en-US" sz="3200" b="1" i="1" u="sng" dirty="0">
                <a:solidFill>
                  <a:srgbClr val="FF0000"/>
                </a:solidFill>
                <a:latin typeface="Times New Roman" pitchFamily="18" charset="0"/>
                <a:cs typeface="Times New Roman" pitchFamily="18" charset="0"/>
              </a:rPr>
              <a:t>:</a:t>
            </a:r>
            <a:endParaRPr lang="en-US" sz="3200" b="1" i="1" u="sng" dirty="0">
              <a:solidFill>
                <a:schemeClr val="tx2">
                  <a:lumMod val="50000"/>
                </a:schemeClr>
              </a:solidFill>
              <a:latin typeface="Times New Roman" pitchFamily="18" charset="0"/>
              <a:cs typeface="Times New Roman" pitchFamily="18" charset="0"/>
            </a:endParaRPr>
          </a:p>
          <a:p>
            <a:r>
              <a:rPr lang="vi-VN" sz="2800" b="1" dirty="0">
                <a:solidFill>
                  <a:schemeClr val="tx2">
                    <a:lumMod val="50000"/>
                  </a:schemeClr>
                </a:solidFill>
                <a:latin typeface="Times New Roman" pitchFamily="18" charset="0"/>
                <a:cs typeface="Times New Roman" pitchFamily="18" charset="0"/>
              </a:rPr>
              <a:t>Câu 3: Khi đưa ra luận điểm, người viết luôn đưa kèm lí lẽ và bằng chứng trong </a:t>
            </a:r>
            <a:r>
              <a:rPr lang="en-GB" sz="2800" b="1" dirty="0">
                <a:solidFill>
                  <a:schemeClr val="tx2">
                    <a:lumMod val="50000"/>
                  </a:schemeClr>
                </a:solidFill>
                <a:latin typeface="Times New Roman" panose="02020603050405020304" pitchFamily="18" charset="0"/>
                <a:cs typeface="Times New Roman" panose="02020603050405020304" pitchFamily="18" charset="0"/>
              </a:rPr>
              <a:t>VB</a:t>
            </a:r>
            <a:r>
              <a:rPr lang="vi-VN" sz="2800" b="1" dirty="0">
                <a:solidFill>
                  <a:schemeClr val="tx2">
                    <a:lumMod val="50000"/>
                  </a:schemeClr>
                </a:solidFill>
                <a:latin typeface="Times New Roman" panose="02020603050405020304" pitchFamily="18" charset="0"/>
                <a:cs typeface="Times New Roman" panose="02020603050405020304" pitchFamily="18" charset="0"/>
              </a:rPr>
              <a:t>.</a:t>
            </a:r>
            <a:endParaRPr lang="en-VN" sz="2800" b="1"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Ví dụ: Khi nhận xét về sự khác biệt trong việc quan sát, miêu tả dòng sông:</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Nguyễn Tuân chú ý đến vẻ đẹp tự nhiên hùng vĩ của sông Đà: </a:t>
            </a:r>
            <a:r>
              <a:rPr lang="vi-VN" sz="2800" i="1" dirty="0">
                <a:solidFill>
                  <a:schemeClr val="tx2">
                    <a:lumMod val="50000"/>
                  </a:schemeClr>
                </a:solidFill>
                <a:latin typeface="Times New Roman" panose="02020603050405020304" pitchFamily="18" charset="0"/>
                <a:cs typeface="Times New Roman" panose="02020603050405020304" pitchFamily="18" charset="0"/>
              </a:rPr>
              <a:t>“hung bạo", cuộc sống kịch tính</a:t>
            </a:r>
            <a:r>
              <a:rPr lang="en-US" sz="2800" i="1" dirty="0">
                <a:solidFill>
                  <a:schemeClr val="tx2">
                    <a:lumMod val="50000"/>
                  </a:schemeClr>
                </a:solidFill>
                <a:latin typeface="Times New Roman" panose="02020603050405020304" pitchFamily="18" charset="0"/>
                <a:cs typeface="Times New Roman" panose="02020603050405020304" pitchFamily="18" charset="0"/>
              </a:rPr>
              <a:t>”</a:t>
            </a:r>
            <a:r>
              <a:rPr lang="vi-VN" sz="2800" i="1" dirty="0">
                <a:solidFill>
                  <a:schemeClr val="tx2">
                    <a:lumMod val="50000"/>
                  </a:schemeClr>
                </a:solidFill>
                <a:latin typeface="Times New Roman" panose="02020603050405020304" pitchFamily="18" charset="0"/>
                <a:cs typeface="Times New Roman" panose="02020603050405020304" pitchFamily="18" charset="0"/>
              </a:rPr>
              <a:t>,</a:t>
            </a:r>
            <a:r>
              <a:rPr lang="vi-VN" sz="2800" dirty="0">
                <a:solidFill>
                  <a:schemeClr val="tx2">
                    <a:lumMod val="50000"/>
                  </a:schemeClr>
                </a:solidFill>
                <a:latin typeface="Times New Roman" panose="02020603050405020304" pitchFamily="18" charset="0"/>
                <a:cs typeface="Times New Roman" panose="02020603050405020304" pitchFamily="18" charset="0"/>
              </a:rPr>
              <a:t>…</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Hoàng Phủ Ngọc Tường quan sát vẻ đẹp văn hoá giàu màu sắc trữ tình: </a:t>
            </a:r>
            <a:r>
              <a:rPr lang="vi-VN" sz="2800" i="1" dirty="0">
                <a:solidFill>
                  <a:schemeClr val="tx2">
                    <a:lumMod val="50000"/>
                  </a:schemeClr>
                </a:solidFill>
                <a:latin typeface="Times New Roman" panose="02020603050405020304" pitchFamily="18" charset="0"/>
                <a:cs typeface="Times New Roman" panose="02020603050405020304" pitchFamily="18" charset="0"/>
              </a:rPr>
              <a:t>“thiên tính nữ”, man dại của cô gái Di gan,…</a:t>
            </a:r>
            <a:r>
              <a:rPr lang="vi-VN" sz="2800" dirty="0">
                <a:solidFill>
                  <a:schemeClr val="tx2">
                    <a:lumMod val="50000"/>
                  </a:schemeClr>
                </a:solidFill>
                <a:latin typeface="Times New Roman" panose="02020603050405020304" pitchFamily="18" charset="0"/>
                <a:cs typeface="Times New Roman" panose="02020603050405020304" pitchFamily="18" charset="0"/>
              </a:rPr>
              <a:t> </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3200" b="1" dirty="0">
                <a:solidFill>
                  <a:schemeClr val="tx2">
                    <a:lumMod val="50000"/>
                  </a:schemeClr>
                </a:solidFill>
                <a:latin typeface="Times New Roman" pitchFamily="18" charset="0"/>
                <a:cs typeface="Times New Roman" pitchFamily="18" charset="0"/>
              </a:rPr>
              <a:t> </a:t>
            </a:r>
            <a:endParaRPr lang="en-US" sz="32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36996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
            <a:ext cx="12192000" cy="6858000"/>
          </a:xfrm>
          <a:prstGeom prst="rect">
            <a:avLst/>
          </a:prstGeom>
        </p:spPr>
      </p:pic>
      <p:sp>
        <p:nvSpPr>
          <p:cNvPr id="3" name="TextBox 2">
            <a:extLst>
              <a:ext uri="{FF2B5EF4-FFF2-40B4-BE49-F238E27FC236}">
                <a16:creationId xmlns:a16="http://schemas.microsoft.com/office/drawing/2014/main" id="{16A5ECD7-6A38-47F5-A436-B1867E0277F0}"/>
              </a:ext>
            </a:extLst>
          </p:cNvPr>
          <p:cNvSpPr txBox="1"/>
          <p:nvPr/>
        </p:nvSpPr>
        <p:spPr>
          <a:xfrm>
            <a:off x="2134581" y="272457"/>
            <a:ext cx="8508440" cy="646331"/>
          </a:xfrm>
          <a:prstGeom prst="rect">
            <a:avLst/>
          </a:prstGeom>
          <a:noFill/>
        </p:spPr>
        <p:txBody>
          <a:bodyPr wrap="square">
            <a:spAutoFit/>
          </a:bodyPr>
          <a:lstStyle/>
          <a:p>
            <a:pPr algn="ct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Đọc</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phân</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tích</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tham</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khảo</a:t>
            </a:r>
            <a:r>
              <a:rPr lang="en-US" altLang="zh-CN"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t>
            </a:r>
            <a:endParaRPr lang="zh-CN" altLang="en-US"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4">
            <a:extLst>
              <a:ext uri="{FF2B5EF4-FFF2-40B4-BE49-F238E27FC236}">
                <a16:creationId xmlns:a16="http://schemas.microsoft.com/office/drawing/2014/main" id="{56B6575A-D31E-4A1D-A44D-F602F8715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888" y="2083332"/>
            <a:ext cx="6945961" cy="3346968"/>
          </a:xfrm>
          <a:prstGeom prst="rect">
            <a:avLst/>
          </a:prstGeom>
        </p:spPr>
      </p:pic>
      <p:pic>
        <p:nvPicPr>
          <p:cNvPr id="11" name="图片 5">
            <a:extLst>
              <a:ext uri="{FF2B5EF4-FFF2-40B4-BE49-F238E27FC236}">
                <a16:creationId xmlns:a16="http://schemas.microsoft.com/office/drawing/2014/main" id="{E9E4ACB7-327B-496B-9B80-BB848E96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730" y="5291080"/>
            <a:ext cx="572088" cy="422075"/>
          </a:xfrm>
          <a:prstGeom prst="rect">
            <a:avLst/>
          </a:prstGeom>
        </p:spPr>
      </p:pic>
      <p:pic>
        <p:nvPicPr>
          <p:cNvPr id="12" name="图片 6">
            <a:extLst>
              <a:ext uri="{FF2B5EF4-FFF2-40B4-BE49-F238E27FC236}">
                <a16:creationId xmlns:a16="http://schemas.microsoft.com/office/drawing/2014/main" id="{62463E10-89EB-49FC-B5F4-12A269BB906E}"/>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2935827" y="1949446"/>
            <a:ext cx="1171920" cy="756878"/>
          </a:xfrm>
          <a:prstGeom prst="rect">
            <a:avLst/>
          </a:prstGeom>
        </p:spPr>
      </p:pic>
      <p:pic>
        <p:nvPicPr>
          <p:cNvPr id="13" name="图片 9">
            <a:extLst>
              <a:ext uri="{FF2B5EF4-FFF2-40B4-BE49-F238E27FC236}">
                <a16:creationId xmlns:a16="http://schemas.microsoft.com/office/drawing/2014/main" id="{D13FAA4E-8A99-4A34-BCFE-CFEB129AD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34" y="4923275"/>
            <a:ext cx="836146" cy="639016"/>
          </a:xfrm>
          <a:prstGeom prst="rect">
            <a:avLst/>
          </a:prstGeom>
        </p:spPr>
      </p:pic>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776" y="3015666"/>
            <a:ext cx="704146" cy="874305"/>
          </a:xfrm>
          <a:prstGeom prst="rect">
            <a:avLst/>
          </a:prstGeom>
        </p:spPr>
      </p:pic>
      <p:pic>
        <p:nvPicPr>
          <p:cNvPr id="15" name="图片 11">
            <a:extLst>
              <a:ext uri="{FF2B5EF4-FFF2-40B4-BE49-F238E27FC236}">
                <a16:creationId xmlns:a16="http://schemas.microsoft.com/office/drawing/2014/main" id="{757B4668-C239-47E6-B3B4-1241565AC5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9425" y="4416250"/>
            <a:ext cx="926219" cy="1014050"/>
          </a:xfrm>
          <a:prstGeom prst="rect">
            <a:avLst/>
          </a:prstGeom>
        </p:spPr>
      </p:pic>
      <p:pic>
        <p:nvPicPr>
          <p:cNvPr id="17"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18"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0791" y="2633431"/>
            <a:ext cx="5843558" cy="2062103"/>
          </a:xfrm>
          <a:prstGeom prst="rect">
            <a:avLst/>
          </a:prstGeom>
        </p:spPr>
        <p:txBody>
          <a:bodyPr wrap="square">
            <a:spAutoFit/>
          </a:bodyPr>
          <a:lstStyle/>
          <a:p>
            <a:pPr algn="just"/>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4: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Nêu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một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số</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mẫu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mà</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thường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dùng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nhằm</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làm</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rõ</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sự</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tương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đồng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khác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biệt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giữa</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32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9374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1049;p33">
            <a:extLst>
              <a:ext uri="{FF2B5EF4-FFF2-40B4-BE49-F238E27FC236}">
                <a16:creationId xmlns:a16="http://schemas.microsoft.com/office/drawing/2014/main" id="{C4B60FF8-A9F0-5962-CD65-9DCF555C927A}"/>
              </a:ext>
            </a:extLst>
          </p:cNvPr>
          <p:cNvGrpSpPr/>
          <p:nvPr/>
        </p:nvGrpSpPr>
        <p:grpSpPr>
          <a:xfrm flipH="1">
            <a:off x="4801923" y="1559835"/>
            <a:ext cx="552268" cy="552356"/>
            <a:chOff x="1193406" y="1795290"/>
            <a:chExt cx="888176" cy="888176"/>
          </a:xfrm>
        </p:grpSpPr>
        <p:grpSp>
          <p:nvGrpSpPr>
            <p:cNvPr id="51" name="Google Shape;1050;p33">
              <a:extLst>
                <a:ext uri="{FF2B5EF4-FFF2-40B4-BE49-F238E27FC236}">
                  <a16:creationId xmlns:a16="http://schemas.microsoft.com/office/drawing/2014/main" id="{E5508BE1-4366-440E-5D5F-3C67173F9F5B}"/>
                </a:ext>
              </a:extLst>
            </p:cNvPr>
            <p:cNvGrpSpPr/>
            <p:nvPr/>
          </p:nvGrpSpPr>
          <p:grpSpPr>
            <a:xfrm>
              <a:off x="1193406" y="1795290"/>
              <a:ext cx="888176" cy="888176"/>
              <a:chOff x="1075225" y="1618700"/>
              <a:chExt cx="1124700" cy="1124700"/>
            </a:xfrm>
          </p:grpSpPr>
          <p:sp>
            <p:nvSpPr>
              <p:cNvPr id="53" name="Google Shape;1051;p33">
                <a:extLst>
                  <a:ext uri="{FF2B5EF4-FFF2-40B4-BE49-F238E27FC236}">
                    <a16:creationId xmlns:a16="http://schemas.microsoft.com/office/drawing/2014/main"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52;p33">
                <a:extLst>
                  <a:ext uri="{FF2B5EF4-FFF2-40B4-BE49-F238E27FC236}">
                    <a16:creationId xmlns:a16="http://schemas.microsoft.com/office/drawing/2014/main"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sp>
          <p:nvSpPr>
            <p:cNvPr id="52" name="Google Shape;1053;p33">
              <a:extLst>
                <a:ext uri="{FF2B5EF4-FFF2-40B4-BE49-F238E27FC236}">
                  <a16:creationId xmlns:a16="http://schemas.microsoft.com/office/drawing/2014/main"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7" name="Google Shape;1097;p33">
            <a:extLst>
              <a:ext uri="{FF2B5EF4-FFF2-40B4-BE49-F238E27FC236}">
                <a16:creationId xmlns:a16="http://schemas.microsoft.com/office/drawing/2014/main" id="{63F186FD-2559-E30A-F2FD-C2897FE90C84}"/>
              </a:ext>
            </a:extLst>
          </p:cNvPr>
          <p:cNvGrpSpPr/>
          <p:nvPr/>
        </p:nvGrpSpPr>
        <p:grpSpPr>
          <a:xfrm>
            <a:off x="4855770" y="5405279"/>
            <a:ext cx="261782" cy="297953"/>
            <a:chOff x="-778700" y="3612425"/>
            <a:chExt cx="256775" cy="292225"/>
          </a:xfrm>
        </p:grpSpPr>
        <p:sp>
          <p:nvSpPr>
            <p:cNvPr id="38" name="Google Shape;1098;p33">
              <a:extLst>
                <a:ext uri="{FF2B5EF4-FFF2-40B4-BE49-F238E27FC236}">
                  <a16:creationId xmlns:a16="http://schemas.microsoft.com/office/drawing/2014/main"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33">
              <a:extLst>
                <a:ext uri="{FF2B5EF4-FFF2-40B4-BE49-F238E27FC236}">
                  <a16:creationId xmlns:a16="http://schemas.microsoft.com/office/drawing/2014/main"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33">
              <a:extLst>
                <a:ext uri="{FF2B5EF4-FFF2-40B4-BE49-F238E27FC236}">
                  <a16:creationId xmlns:a16="http://schemas.microsoft.com/office/drawing/2014/main"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1;p33">
              <a:extLst>
                <a:ext uri="{FF2B5EF4-FFF2-40B4-BE49-F238E27FC236}">
                  <a16:creationId xmlns:a16="http://schemas.microsoft.com/office/drawing/2014/main"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2;p33">
              <a:extLst>
                <a:ext uri="{FF2B5EF4-FFF2-40B4-BE49-F238E27FC236}">
                  <a16:creationId xmlns:a16="http://schemas.microsoft.com/office/drawing/2014/main"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3;p33">
              <a:extLst>
                <a:ext uri="{FF2B5EF4-FFF2-40B4-BE49-F238E27FC236}">
                  <a16:creationId xmlns:a16="http://schemas.microsoft.com/office/drawing/2014/main"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0"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81"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A_图片 4">
            <a:extLst>
              <a:ext uri="{FF2B5EF4-FFF2-40B4-BE49-F238E27FC236}">
                <a16:creationId xmlns:a16="http://schemas.microsoft.com/office/drawing/2014/main" id="{050610C8-96E5-448F-AA02-047AC807B85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46006" y="135768"/>
            <a:ext cx="12406427" cy="6474078"/>
          </a:xfrm>
          <a:prstGeom prst="rect">
            <a:avLst/>
          </a:prstGeom>
        </p:spPr>
      </p:pic>
      <p:sp>
        <p:nvSpPr>
          <p:cNvPr id="3" name="Rectangle 2"/>
          <p:cNvSpPr/>
          <p:nvPr/>
        </p:nvSpPr>
        <p:spPr>
          <a:xfrm>
            <a:off x="818222" y="1762463"/>
            <a:ext cx="10277970" cy="4031873"/>
          </a:xfrm>
          <a:prstGeom prst="rect">
            <a:avLst/>
          </a:prstGeom>
        </p:spPr>
        <p:txBody>
          <a:bodyPr wrap="square">
            <a:spAutoFit/>
          </a:bodyPr>
          <a:lstStyle/>
          <a:p>
            <a:r>
              <a:rPr lang="en-US" sz="2800" b="1" i="1" u="sng" dirty="0" err="1">
                <a:solidFill>
                  <a:srgbClr val="FF0000"/>
                </a:solidFill>
                <a:latin typeface="Times New Roman" pitchFamily="18" charset="0"/>
                <a:cs typeface="Times New Roman" pitchFamily="18" charset="0"/>
              </a:rPr>
              <a:t>Trả</a:t>
            </a:r>
            <a:r>
              <a:rPr lang="en-US" sz="2800" b="1" i="1" u="sng" dirty="0">
                <a:solidFill>
                  <a:srgbClr val="FF0000"/>
                </a:solidFill>
                <a:latin typeface="Times New Roman" pitchFamily="18" charset="0"/>
                <a:cs typeface="Times New Roman" pitchFamily="18" charset="0"/>
              </a:rPr>
              <a:t> </a:t>
            </a:r>
            <a:r>
              <a:rPr lang="en-US" sz="2800" b="1" i="1" u="sng" dirty="0" err="1">
                <a:solidFill>
                  <a:srgbClr val="FF0000"/>
                </a:solidFill>
                <a:latin typeface="Times New Roman" pitchFamily="18" charset="0"/>
                <a:cs typeface="Times New Roman" pitchFamily="18" charset="0"/>
              </a:rPr>
              <a:t>lời</a:t>
            </a:r>
            <a:r>
              <a:rPr lang="en-US" sz="2800" b="1" i="1" u="sng" dirty="0">
                <a:solidFill>
                  <a:srgbClr val="FF0000"/>
                </a:solidFill>
                <a:latin typeface="Times New Roman" pitchFamily="18" charset="0"/>
                <a:cs typeface="Times New Roman" pitchFamily="18" charset="0"/>
              </a:rPr>
              <a:t>:</a:t>
            </a:r>
            <a:endParaRPr lang="en-US" sz="2800" b="1" i="1" u="sng" dirty="0">
              <a:solidFill>
                <a:schemeClr val="tx2">
                  <a:lumMod val="50000"/>
                </a:schemeClr>
              </a:solidFill>
              <a:latin typeface="Times New Roman" pitchFamily="18" charset="0"/>
              <a:cs typeface="Times New Roman" pitchFamily="18" charset="0"/>
            </a:endParaRPr>
          </a:p>
          <a:p>
            <a:r>
              <a:rPr lang="vi-VN" sz="2800" b="1" dirty="0">
                <a:solidFill>
                  <a:schemeClr val="tx2">
                    <a:lumMod val="50000"/>
                  </a:schemeClr>
                </a:solidFill>
                <a:latin typeface="Times New Roman" pitchFamily="18" charset="0"/>
                <a:cs typeface="Times New Roman" pitchFamily="18" charset="0"/>
              </a:rPr>
              <a:t>Câu 4: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số</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mẫu</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mà</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thường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dùng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nhằm</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làm</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rõ</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sự</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tương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đồng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khác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biệt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giữa</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2800" b="1" dirty="0">
                <a:solidFill>
                  <a:schemeClr val="tx2">
                    <a:lumMod val="50000"/>
                  </a:schemeClr>
                </a:solidFill>
                <a:latin typeface="Times New Roman" panose="02020603050405020304" pitchFamily="18" charset="0"/>
                <a:cs typeface="Times New Roman" panose="02020603050405020304" pitchFamily="18" charset="0"/>
              </a:rPr>
              <a:t>.</a:t>
            </a:r>
            <a:endParaRPr lang="en-VN" sz="2800" b="1"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Sự tương đồng trong cách lựa chọn thể loại, đề tài,…</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Tuy nhiên, hai thiên tuỳ bút mang hai phong cách khác nhau.</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Nét khác biệt trong cách quan sát, miêu tả.</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Nét riêng trong cách huy động kiến thức đời sống và sử dụng ngôn từ.</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endParaRPr lang="vi-VN" sz="32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1622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33"/>
            <a:ext cx="12192000" cy="6858000"/>
          </a:xfrm>
          <a:prstGeom prst="rect">
            <a:avLst/>
          </a:prstGeom>
        </p:spPr>
      </p:pic>
      <p:sp>
        <p:nvSpPr>
          <p:cNvPr id="3" name="TextBox 2">
            <a:extLst>
              <a:ext uri="{FF2B5EF4-FFF2-40B4-BE49-F238E27FC236}">
                <a16:creationId xmlns:a16="http://schemas.microsoft.com/office/drawing/2014/main" id="{16A5ECD7-6A38-47F5-A436-B1867E0277F0}"/>
              </a:ext>
            </a:extLst>
          </p:cNvPr>
          <p:cNvSpPr txBox="1"/>
          <p:nvPr/>
        </p:nvSpPr>
        <p:spPr>
          <a:xfrm>
            <a:off x="2134581" y="272457"/>
            <a:ext cx="8508440" cy="646331"/>
          </a:xfrm>
          <a:prstGeom prst="rect">
            <a:avLst/>
          </a:prstGeom>
          <a:noFill/>
        </p:spPr>
        <p:txBody>
          <a:bodyPr wrap="square">
            <a:spAutoFit/>
          </a:bodyPr>
          <a:lstStyle/>
          <a:p>
            <a:pPr algn="ct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Đọc</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phân</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tích</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bài</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tham</a:t>
            </a:r>
            <a:r>
              <a:rPr lang="en-US" altLang="zh-CN" sz="3600" b="1" dirty="0">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3600" b="1" dirty="0" err="1">
                <a:solidFill>
                  <a:schemeClr val="tx2">
                    <a:lumMod val="50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khảo</a:t>
            </a:r>
            <a:r>
              <a:rPr lang="en-US" altLang="zh-CN"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a:t>
            </a:r>
            <a:endParaRPr lang="zh-CN" altLang="en-US" sz="3600" b="1" dirty="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4">
            <a:extLst>
              <a:ext uri="{FF2B5EF4-FFF2-40B4-BE49-F238E27FC236}">
                <a16:creationId xmlns:a16="http://schemas.microsoft.com/office/drawing/2014/main" id="{56B6575A-D31E-4A1D-A44D-F602F8715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425" y="1830373"/>
            <a:ext cx="6945961" cy="3346968"/>
          </a:xfrm>
          <a:prstGeom prst="rect">
            <a:avLst/>
          </a:prstGeom>
        </p:spPr>
      </p:pic>
      <p:pic>
        <p:nvPicPr>
          <p:cNvPr id="11" name="图片 5">
            <a:extLst>
              <a:ext uri="{FF2B5EF4-FFF2-40B4-BE49-F238E27FC236}">
                <a16:creationId xmlns:a16="http://schemas.microsoft.com/office/drawing/2014/main" id="{E9E4ACB7-327B-496B-9B80-BB848E96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730" y="5291080"/>
            <a:ext cx="572088" cy="422075"/>
          </a:xfrm>
          <a:prstGeom prst="rect">
            <a:avLst/>
          </a:prstGeom>
        </p:spPr>
      </p:pic>
      <p:pic>
        <p:nvPicPr>
          <p:cNvPr id="12" name="图片 6">
            <a:extLst>
              <a:ext uri="{FF2B5EF4-FFF2-40B4-BE49-F238E27FC236}">
                <a16:creationId xmlns:a16="http://schemas.microsoft.com/office/drawing/2014/main" id="{62463E10-89EB-49FC-B5F4-12A269BB906E}"/>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2935827" y="1949446"/>
            <a:ext cx="1171920" cy="756878"/>
          </a:xfrm>
          <a:prstGeom prst="rect">
            <a:avLst/>
          </a:prstGeom>
        </p:spPr>
      </p:pic>
      <p:pic>
        <p:nvPicPr>
          <p:cNvPr id="13" name="图片 9">
            <a:extLst>
              <a:ext uri="{FF2B5EF4-FFF2-40B4-BE49-F238E27FC236}">
                <a16:creationId xmlns:a16="http://schemas.microsoft.com/office/drawing/2014/main" id="{D13FAA4E-8A99-4A34-BCFE-CFEB129AD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34" y="4923275"/>
            <a:ext cx="836146" cy="639016"/>
          </a:xfrm>
          <a:prstGeom prst="rect">
            <a:avLst/>
          </a:prstGeom>
        </p:spPr>
      </p:pic>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776" y="3015666"/>
            <a:ext cx="704146" cy="874305"/>
          </a:xfrm>
          <a:prstGeom prst="rect">
            <a:avLst/>
          </a:prstGeom>
        </p:spPr>
      </p:pic>
      <p:pic>
        <p:nvPicPr>
          <p:cNvPr id="15" name="图片 11">
            <a:extLst>
              <a:ext uri="{FF2B5EF4-FFF2-40B4-BE49-F238E27FC236}">
                <a16:creationId xmlns:a16="http://schemas.microsoft.com/office/drawing/2014/main" id="{757B4668-C239-47E6-B3B4-1241565AC5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9425" y="4416250"/>
            <a:ext cx="926219" cy="1014050"/>
          </a:xfrm>
          <a:prstGeom prst="rect">
            <a:avLst/>
          </a:prstGeom>
        </p:spPr>
      </p:pic>
      <p:pic>
        <p:nvPicPr>
          <p:cNvPr id="17"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18"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0791" y="2633431"/>
            <a:ext cx="5843558" cy="2062103"/>
          </a:xfrm>
          <a:prstGeom prst="rect">
            <a:avLst/>
          </a:prstGeom>
        </p:spPr>
        <p:txBody>
          <a:bodyPr wrap="square">
            <a:spAutoFit/>
          </a:bodyPr>
          <a:lstStyle/>
          <a:p>
            <a:pPr algn="just"/>
            <a:r>
              <a:rPr lang="en-US" sz="3200" b="1" dirty="0" err="1">
                <a:solidFill>
                  <a:schemeClr val="tx2">
                    <a:lumMod val="50000"/>
                  </a:schemeClr>
                </a:solidFill>
                <a:latin typeface="Times New Roman" panose="02020603050405020304" pitchFamily="18" charset="0"/>
                <a:cs typeface="Times New Roman" panose="02020603050405020304" pitchFamily="18" charset="0"/>
              </a:rPr>
              <a:t>Câu</a:t>
            </a:r>
            <a:r>
              <a:rPr lang="en-US" sz="3200" b="1" dirty="0">
                <a:solidFill>
                  <a:schemeClr val="tx2">
                    <a:lumMod val="50000"/>
                  </a:schemeClr>
                </a:solidFill>
                <a:latin typeface="Times New Roman" panose="02020603050405020304" pitchFamily="18" charset="0"/>
                <a:cs typeface="Times New Roman" panose="02020603050405020304" pitchFamily="18" charset="0"/>
              </a:rPr>
              <a:t> 5: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Từ</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trên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đây</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bạn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rút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ra</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những</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lưu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ý</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khi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văn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nghị</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luận</a:t>
            </a:r>
            <a:r>
              <a:rPr lang="en-US" sz="3200" b="1" dirty="0">
                <a:solidFill>
                  <a:schemeClr val="tx2">
                    <a:lumMod val="50000"/>
                  </a:schemeClr>
                </a:solidFill>
                <a:latin typeface="Times New Roman" panose="02020603050405020304" pitchFamily="18" charset="0"/>
                <a:cs typeface="Times New Roman" panose="02020603050405020304" pitchFamily="18" charset="0"/>
              </a:rPr>
              <a:t> so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đánh</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giá</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văn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học</a:t>
            </a:r>
            <a:r>
              <a:rPr lang="en-US" sz="32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276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1049;p33">
            <a:extLst>
              <a:ext uri="{FF2B5EF4-FFF2-40B4-BE49-F238E27FC236}">
                <a16:creationId xmlns:a16="http://schemas.microsoft.com/office/drawing/2014/main" id="{C4B60FF8-A9F0-5962-CD65-9DCF555C927A}"/>
              </a:ext>
            </a:extLst>
          </p:cNvPr>
          <p:cNvGrpSpPr/>
          <p:nvPr/>
        </p:nvGrpSpPr>
        <p:grpSpPr>
          <a:xfrm flipH="1">
            <a:off x="4801923" y="1559835"/>
            <a:ext cx="552268" cy="552356"/>
            <a:chOff x="1193406" y="1795290"/>
            <a:chExt cx="888176" cy="888176"/>
          </a:xfrm>
        </p:grpSpPr>
        <p:grpSp>
          <p:nvGrpSpPr>
            <p:cNvPr id="51" name="Google Shape;1050;p33">
              <a:extLst>
                <a:ext uri="{FF2B5EF4-FFF2-40B4-BE49-F238E27FC236}">
                  <a16:creationId xmlns:a16="http://schemas.microsoft.com/office/drawing/2014/main" id="{E5508BE1-4366-440E-5D5F-3C67173F9F5B}"/>
                </a:ext>
              </a:extLst>
            </p:cNvPr>
            <p:cNvGrpSpPr/>
            <p:nvPr/>
          </p:nvGrpSpPr>
          <p:grpSpPr>
            <a:xfrm>
              <a:off x="1193406" y="1795290"/>
              <a:ext cx="888176" cy="888176"/>
              <a:chOff x="1075225" y="1618700"/>
              <a:chExt cx="1124700" cy="1124700"/>
            </a:xfrm>
          </p:grpSpPr>
          <p:sp>
            <p:nvSpPr>
              <p:cNvPr id="53" name="Google Shape;1051;p33">
                <a:extLst>
                  <a:ext uri="{FF2B5EF4-FFF2-40B4-BE49-F238E27FC236}">
                    <a16:creationId xmlns:a16="http://schemas.microsoft.com/office/drawing/2014/main" id="{DDA904FA-0213-6492-D0FE-E69ADBC97B73}"/>
                  </a:ext>
                </a:extLst>
              </p:cNvPr>
              <p:cNvSpPr/>
              <p:nvPr/>
            </p:nvSpPr>
            <p:spPr>
              <a:xfrm>
                <a:off x="1075225" y="1618700"/>
                <a:ext cx="1124700" cy="1124700"/>
              </a:xfrm>
              <a:prstGeom prst="ellipse">
                <a:avLst/>
              </a:prstGeom>
              <a:solidFill>
                <a:srgbClr val="B173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52;p33">
                <a:extLst>
                  <a:ext uri="{FF2B5EF4-FFF2-40B4-BE49-F238E27FC236}">
                    <a16:creationId xmlns:a16="http://schemas.microsoft.com/office/drawing/2014/main" id="{B6F2F933-29D3-E610-4CF8-127FA50FD89A}"/>
                  </a:ext>
                </a:extLst>
              </p:cNvPr>
              <p:cNvSpPr/>
              <p:nvPr/>
            </p:nvSpPr>
            <p:spPr>
              <a:xfrm>
                <a:off x="1830625" y="1686925"/>
                <a:ext cx="212525" cy="168250"/>
              </a:xfrm>
              <a:custGeom>
                <a:avLst/>
                <a:gdLst/>
                <a:ahLst/>
                <a:cxnLst/>
                <a:rect l="l" t="t" r="r" b="b"/>
                <a:pathLst>
                  <a:path w="8501" h="6730" extrusionOk="0">
                    <a:moveTo>
                      <a:pt x="0" y="0"/>
                    </a:moveTo>
                    <a:cubicBezTo>
                      <a:pt x="3429" y="1142"/>
                      <a:pt x="5945" y="4174"/>
                      <a:pt x="8501" y="6730"/>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sp>
          <p:nvSpPr>
            <p:cNvPr id="52" name="Google Shape;1053;p33">
              <a:extLst>
                <a:ext uri="{FF2B5EF4-FFF2-40B4-BE49-F238E27FC236}">
                  <a16:creationId xmlns:a16="http://schemas.microsoft.com/office/drawing/2014/main" id="{7FDFCA31-ADD8-D7AF-EB14-C9B5FCAA2921}"/>
                </a:ext>
              </a:extLst>
            </p:cNvPr>
            <p:cNvSpPr/>
            <p:nvPr/>
          </p:nvSpPr>
          <p:spPr>
            <a:xfrm>
              <a:off x="1269987" y="2358225"/>
              <a:ext cx="138600" cy="210350"/>
            </a:xfrm>
            <a:custGeom>
              <a:avLst/>
              <a:gdLst/>
              <a:ahLst/>
              <a:cxnLst/>
              <a:rect l="l" t="t" r="r" b="b"/>
              <a:pathLst>
                <a:path w="5544" h="8414" extrusionOk="0">
                  <a:moveTo>
                    <a:pt x="190" y="0"/>
                  </a:moveTo>
                  <a:cubicBezTo>
                    <a:pt x="-861" y="3154"/>
                    <a:pt x="2778" y="6570"/>
                    <a:pt x="5544" y="8414"/>
                  </a:cubicBezTo>
                </a:path>
              </a:pathLst>
            </a:custGeom>
            <a:noFill/>
            <a:ln w="19050" cap="rnd" cmpd="sng">
              <a:solidFill>
                <a:srgbClr val="FFFFFF"/>
              </a:solidFill>
              <a:prstDash val="solid"/>
              <a:round/>
              <a:headEnd type="none" w="med" len="med"/>
              <a:tailEnd type="none" w="med" len="med"/>
            </a:ln>
          </p:spPr>
          <p:txBody>
            <a:bodyPr/>
            <a:lstStyle/>
            <a:p>
              <a:endParaRPr lang="en-US"/>
            </a:p>
          </p:txBody>
        </p:sp>
      </p:grpSp>
      <p:cxnSp>
        <p:nvCxnSpPr>
          <p:cNvPr id="9" name="Straight Connector 8"/>
          <p:cNvCxnSpPr/>
          <p:nvPr/>
        </p:nvCxnSpPr>
        <p:spPr>
          <a:xfrm>
            <a:off x="0" y="918789"/>
            <a:ext cx="1219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7" name="Google Shape;1097;p33">
            <a:extLst>
              <a:ext uri="{FF2B5EF4-FFF2-40B4-BE49-F238E27FC236}">
                <a16:creationId xmlns:a16="http://schemas.microsoft.com/office/drawing/2014/main" id="{63F186FD-2559-E30A-F2FD-C2897FE90C84}"/>
              </a:ext>
            </a:extLst>
          </p:cNvPr>
          <p:cNvGrpSpPr/>
          <p:nvPr/>
        </p:nvGrpSpPr>
        <p:grpSpPr>
          <a:xfrm>
            <a:off x="4855770" y="5405279"/>
            <a:ext cx="261782" cy="297953"/>
            <a:chOff x="-778700" y="3612425"/>
            <a:chExt cx="256775" cy="292225"/>
          </a:xfrm>
        </p:grpSpPr>
        <p:sp>
          <p:nvSpPr>
            <p:cNvPr id="38" name="Google Shape;1098;p33">
              <a:extLst>
                <a:ext uri="{FF2B5EF4-FFF2-40B4-BE49-F238E27FC236}">
                  <a16:creationId xmlns:a16="http://schemas.microsoft.com/office/drawing/2014/main" id="{49C33E9D-3A29-A2B3-1797-0F2B93997EB6}"/>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9;p33">
              <a:extLst>
                <a:ext uri="{FF2B5EF4-FFF2-40B4-BE49-F238E27FC236}">
                  <a16:creationId xmlns:a16="http://schemas.microsoft.com/office/drawing/2014/main" id="{798E8551-8CFF-AF25-1584-79B452D2F10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00;p33">
              <a:extLst>
                <a:ext uri="{FF2B5EF4-FFF2-40B4-BE49-F238E27FC236}">
                  <a16:creationId xmlns:a16="http://schemas.microsoft.com/office/drawing/2014/main" id="{F1503E5E-8A59-98AA-3EB6-5D35144CFFC2}"/>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1;p33">
              <a:extLst>
                <a:ext uri="{FF2B5EF4-FFF2-40B4-BE49-F238E27FC236}">
                  <a16:creationId xmlns:a16="http://schemas.microsoft.com/office/drawing/2014/main" id="{6A643848-B25E-C1AF-25B0-FC914FFD24D9}"/>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2;p33">
              <a:extLst>
                <a:ext uri="{FF2B5EF4-FFF2-40B4-BE49-F238E27FC236}">
                  <a16:creationId xmlns:a16="http://schemas.microsoft.com/office/drawing/2014/main" id="{6BF90A2F-9E07-5C75-4079-EE109C8F9BB1}"/>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3;p33">
              <a:extLst>
                <a:ext uri="{FF2B5EF4-FFF2-40B4-BE49-F238E27FC236}">
                  <a16:creationId xmlns:a16="http://schemas.microsoft.com/office/drawing/2014/main" id="{AD305CE3-58F5-65AE-7919-C2420704842F}"/>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0" name="PA-图片 12">
            <a:extLst>
              <a:ext uri="{FF2B5EF4-FFF2-40B4-BE49-F238E27FC236}">
                <a16:creationId xmlns:a16="http://schemas.microsoft.com/office/drawing/2014/main"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288786" y="135768"/>
            <a:ext cx="1068763"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81" name="图片 9">
            <a:extLst>
              <a:ext uri="{FF2B5EF4-FFF2-40B4-BE49-F238E27FC236}">
                <a16:creationId xmlns:a16="http://schemas.microsoft.com/office/drawing/2014/main" id="{98EAFDA1-14AF-472D-9287-EE39BF8AE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654" y="7033"/>
            <a:ext cx="135776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A_图片 4">
            <a:extLst>
              <a:ext uri="{FF2B5EF4-FFF2-40B4-BE49-F238E27FC236}">
                <a16:creationId xmlns:a16="http://schemas.microsoft.com/office/drawing/2014/main" id="{050610C8-96E5-448F-AA02-047AC807B85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9965" y="295198"/>
            <a:ext cx="12421965" cy="6482186"/>
          </a:xfrm>
          <a:prstGeom prst="rect">
            <a:avLst/>
          </a:prstGeom>
        </p:spPr>
      </p:pic>
      <p:sp>
        <p:nvSpPr>
          <p:cNvPr id="3" name="Rectangle 2"/>
          <p:cNvSpPr/>
          <p:nvPr/>
        </p:nvSpPr>
        <p:spPr>
          <a:xfrm>
            <a:off x="823167" y="1779436"/>
            <a:ext cx="10277970" cy="4462760"/>
          </a:xfrm>
          <a:prstGeom prst="rect">
            <a:avLst/>
          </a:prstGeom>
        </p:spPr>
        <p:txBody>
          <a:bodyPr wrap="square">
            <a:spAutoFit/>
          </a:bodyPr>
          <a:lstStyle/>
          <a:p>
            <a:r>
              <a:rPr lang="en-US" sz="2800" b="1" i="1" u="sng" dirty="0" err="1">
                <a:solidFill>
                  <a:srgbClr val="FF0000"/>
                </a:solidFill>
                <a:latin typeface="Times New Roman" pitchFamily="18" charset="0"/>
                <a:cs typeface="Times New Roman" pitchFamily="18" charset="0"/>
              </a:rPr>
              <a:t>Trả</a:t>
            </a:r>
            <a:r>
              <a:rPr lang="en-US" sz="2800" b="1" i="1" u="sng" dirty="0">
                <a:solidFill>
                  <a:srgbClr val="FF0000"/>
                </a:solidFill>
                <a:latin typeface="Times New Roman" pitchFamily="18" charset="0"/>
                <a:cs typeface="Times New Roman" pitchFamily="18" charset="0"/>
              </a:rPr>
              <a:t> </a:t>
            </a:r>
            <a:r>
              <a:rPr lang="en-US" sz="2800" b="1" i="1" u="sng" dirty="0" err="1">
                <a:solidFill>
                  <a:srgbClr val="FF0000"/>
                </a:solidFill>
                <a:latin typeface="Times New Roman" pitchFamily="18" charset="0"/>
                <a:cs typeface="Times New Roman" pitchFamily="18" charset="0"/>
              </a:rPr>
              <a:t>lời</a:t>
            </a:r>
            <a:r>
              <a:rPr lang="en-US" sz="2800" b="1" i="1" u="sng" dirty="0">
                <a:solidFill>
                  <a:srgbClr val="FF0000"/>
                </a:solidFill>
                <a:latin typeface="Times New Roman" pitchFamily="18" charset="0"/>
                <a:cs typeface="Times New Roman" pitchFamily="18" charset="0"/>
              </a:rPr>
              <a:t>:</a:t>
            </a:r>
            <a:endParaRPr lang="en-US" sz="2800" b="1" i="1" u="sng" dirty="0">
              <a:solidFill>
                <a:schemeClr val="tx2">
                  <a:lumMod val="50000"/>
                </a:schemeClr>
              </a:solidFill>
              <a:latin typeface="Times New Roman" pitchFamily="18" charset="0"/>
              <a:cs typeface="Times New Roman" pitchFamily="18" charset="0"/>
            </a:endParaRPr>
          </a:p>
          <a:p>
            <a:r>
              <a:rPr lang="vi-VN" sz="2800" b="1" dirty="0">
                <a:solidFill>
                  <a:schemeClr val="tx2">
                    <a:lumMod val="50000"/>
                  </a:schemeClr>
                </a:solidFill>
                <a:latin typeface="Times New Roman" pitchFamily="18" charset="0"/>
                <a:cs typeface="Times New Roman" pitchFamily="18" charset="0"/>
              </a:rPr>
              <a:t>Câu 5: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Lưu</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ý</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gì</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khi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viết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bài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văn</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nghị</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luận</a:t>
            </a:r>
            <a:r>
              <a:rPr lang="en-US" sz="2800" b="1" dirty="0">
                <a:solidFill>
                  <a:schemeClr val="tx2">
                    <a:lumMod val="50000"/>
                  </a:schemeClr>
                </a:solidFill>
                <a:latin typeface="Times New Roman" panose="02020603050405020304" pitchFamily="18" charset="0"/>
                <a:cs typeface="Times New Roman" panose="02020603050405020304" pitchFamily="18" charset="0"/>
              </a:rPr>
              <a:t> so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sánh</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đánh</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giá</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hai</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tác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phẩm</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văn</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học</a:t>
            </a:r>
            <a:r>
              <a:rPr lang="en-US" sz="2800" b="1" dirty="0">
                <a:solidFill>
                  <a:schemeClr val="tx2">
                    <a:lumMod val="50000"/>
                  </a:schemeClr>
                </a:solidFill>
                <a:latin typeface="Times New Roman" panose="02020603050405020304" pitchFamily="18" charset="0"/>
                <a:cs typeface="Times New Roman" panose="02020603050405020304" pitchFamily="18" charset="0"/>
              </a:rPr>
              <a:t>.</a:t>
            </a:r>
            <a:endParaRPr lang="en-VN" sz="2800" b="1" dirty="0">
              <a:solidFill>
                <a:schemeClr val="tx2">
                  <a:lumMod val="50000"/>
                </a:schemeClr>
              </a:solidFill>
              <a:latin typeface="Times New Roman" panose="02020603050405020304" pitchFamily="18" charset="0"/>
              <a:cs typeface="Times New Roman" panose="02020603050405020304" pitchFamily="18" charset="0"/>
            </a:endParaRPr>
          </a:p>
          <a:p>
            <a:r>
              <a:rPr lang="vi-VN" sz="2800" dirty="0">
                <a:solidFill>
                  <a:schemeClr val="tx2">
                    <a:lumMod val="50000"/>
                  </a:schemeClr>
                </a:solidFill>
                <a:latin typeface="Times New Roman" panose="02020603050405020304" pitchFamily="18" charset="0"/>
                <a:cs typeface="Times New Roman" panose="02020603050405020304" pitchFamily="18" charset="0"/>
              </a:rPr>
              <a:t>– Làm rõ những điểm tương đồng, khác biệt giữa hai tác phẩm bằng cách dùng một số </a:t>
            </a:r>
            <a:r>
              <a:rPr lang="vi-VN" sz="2800" b="1" i="1" dirty="0">
                <a:solidFill>
                  <a:schemeClr val="tx2">
                    <a:lumMod val="50000"/>
                  </a:schemeClr>
                </a:solidFill>
                <a:latin typeface="Times New Roman" panose="02020603050405020304" pitchFamily="18" charset="0"/>
                <a:cs typeface="Times New Roman" panose="02020603050405020304" pitchFamily="18" charset="0"/>
              </a:rPr>
              <a:t>mẫu câu so sánh như: “nếu… thì…”, “tác phẩm A đã cho thấy… còn tác phẩm B…”, “trong khi tác phẩm A… thì tác phẩm B…”...</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r>
              <a:rPr lang="en-US" sz="2800" i="1" dirty="0">
                <a:solidFill>
                  <a:schemeClr val="tx2">
                    <a:lumMod val="50000"/>
                  </a:schemeClr>
                </a:solidFill>
                <a:latin typeface="Times New Roman" panose="02020603050405020304" pitchFamily="18" charset="0"/>
                <a:cs typeface="Times New Roman" panose="02020603050405020304" pitchFamily="18" charset="0"/>
              </a:rPr>
              <a: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thái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độ</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khách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quan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tránh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lối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diễn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đạt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cảm</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tính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chủ</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quan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latin typeface="Times New Roman" panose="02020603050405020304" pitchFamily="18" charset="0"/>
                <a:cs typeface="Times New Roman" panose="02020603050405020304" pitchFamily="18" charset="0"/>
              </a:rPr>
              <a:t>sánh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đánh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giá</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en-VN" sz="2800" dirty="0">
              <a:solidFill>
                <a:schemeClr val="tx2">
                  <a:lumMod val="50000"/>
                </a:schemeClr>
              </a:solidFill>
              <a:latin typeface="Times New Roman" panose="02020603050405020304" pitchFamily="18" charset="0"/>
              <a:cs typeface="Times New Roman" panose="02020603050405020304" pitchFamily="18" charset="0"/>
            </a:endParaRPr>
          </a:p>
          <a:p>
            <a:endParaRPr lang="en-US" sz="32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2989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178281" y="1921933"/>
            <a:ext cx="6296714" cy="1846400"/>
          </a:xfrm>
          <a:prstGeom prst="rect">
            <a:avLst/>
          </a:prstGeom>
        </p:spPr>
        <p:txBody>
          <a:bodyPr spcFirstLastPara="1" wrap="square" lIns="121900" tIns="121900" rIns="121900" bIns="121900" anchor="t" anchorCtr="0">
            <a:noAutofit/>
          </a:bodyPr>
          <a:lstStyle/>
          <a:p>
            <a:r>
              <a:rPr lang="en" sz="8800" b="1" dirty="0">
                <a:latin typeface="Times New Roman" panose="02020603050405020304" pitchFamily="18" charset="0"/>
                <a:cs typeface="Times New Roman" panose="02020603050405020304" pitchFamily="18" charset="0"/>
              </a:rPr>
              <a:t>KHỞI ĐỘNG</a:t>
            </a:r>
            <a:endParaRPr sz="8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2446199" y="718191"/>
            <a:ext cx="76105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32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Xác</a:t>
            </a:r>
            <a:r>
              <a:rPr lang="en-US" altLang="zh-CN" sz="32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2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định</a:t>
            </a:r>
            <a:r>
              <a:rPr lang="en-US" altLang="zh-CN" sz="32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2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nhiệm</a:t>
            </a:r>
            <a:r>
              <a:rPr lang="en-US" altLang="zh-CN" sz="32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2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vụ</a:t>
            </a:r>
            <a:r>
              <a:rPr lang="en-US" altLang="zh-CN" sz="32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2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viết</a:t>
            </a:r>
            <a:endParaRPr kumimoji="0" lang="zh-CN" altLang="en-US" sz="3200" b="1" i="0" u="none" strike="noStrike" kern="1200" cap="none" spc="0" normalizeH="0" baseline="0" noProof="0" dirty="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图片 13">
            <a:extLst>
              <a:ext uri="{FF2B5EF4-FFF2-40B4-BE49-F238E27FC236}">
                <a16:creationId xmlns:a16="http://schemas.microsoft.com/office/drawing/2014/main" id="{42796958-A4DA-C6E7-E1ED-D4866AD736E3}"/>
              </a:ext>
            </a:extLst>
          </p:cNvPr>
          <p:cNvPicPr>
            <a:picLocks noChangeAspect="1"/>
          </p:cNvPicPr>
          <p:nvPr/>
        </p:nvPicPr>
        <p:blipFill>
          <a:blip r:embed="rId3" cstate="email"/>
          <a:stretch>
            <a:fillRect/>
          </a:stretch>
        </p:blipFill>
        <p:spPr>
          <a:xfrm>
            <a:off x="1987592" y="3333464"/>
            <a:ext cx="8216815" cy="4330111"/>
          </a:xfrm>
          <a:prstGeom prst="rect">
            <a:avLst/>
          </a:prstGeom>
        </p:spPr>
      </p:pic>
      <p:sp>
        <p:nvSpPr>
          <p:cNvPr id="3" name="Google Shape;1859;p45">
            <a:extLst>
              <a:ext uri="{FF2B5EF4-FFF2-40B4-BE49-F238E27FC236}">
                <a16:creationId xmlns:a16="http://schemas.microsoft.com/office/drawing/2014/main" id="{A0F4EE0A-9B39-63E8-3437-FD39C0842DE9}"/>
              </a:ext>
            </a:extLst>
          </p:cNvPr>
          <p:cNvSpPr/>
          <p:nvPr/>
        </p:nvSpPr>
        <p:spPr>
          <a:xfrm rot="10800000" flipH="1">
            <a:off x="1285666" y="1752323"/>
            <a:ext cx="9514855" cy="2871434"/>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endParaRPr>
          </a:p>
        </p:txBody>
      </p:sp>
      <p:sp>
        <p:nvSpPr>
          <p:cNvPr id="4" name="TextBox 23">
            <a:extLst>
              <a:ext uri="{FF2B5EF4-FFF2-40B4-BE49-F238E27FC236}">
                <a16:creationId xmlns:a16="http://schemas.microsoft.com/office/drawing/2014/main" id="{8AAC946B-E3F2-B36A-7327-26F9276CE57F}"/>
              </a:ext>
            </a:extLst>
          </p:cNvPr>
          <p:cNvSpPr txBox="1"/>
          <p:nvPr/>
        </p:nvSpPr>
        <p:spPr>
          <a:xfrm>
            <a:off x="2446199" y="1852043"/>
            <a:ext cx="7299599"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solidFill>
                  <a:schemeClr val="accent1">
                    <a:lumMod val="10000"/>
                  </a:schemeClr>
                </a:solidFill>
                <a:latin typeface="+mj-lt"/>
              </a:rPr>
              <a:t>Dựa  vào mục </a:t>
            </a:r>
            <a:r>
              <a:rPr lang="vi-VN" sz="2800" b="1" i="1" dirty="0">
                <a:solidFill>
                  <a:schemeClr val="accent1">
                    <a:lumMod val="10000"/>
                  </a:schemeClr>
                </a:solidFill>
                <a:latin typeface="+mj-lt"/>
              </a:rPr>
              <a:t>Tri thức về kiểu bài (SGK/ Tr.20) </a:t>
            </a:r>
            <a:r>
              <a:rPr lang="vi-VN" sz="2800" dirty="0">
                <a:solidFill>
                  <a:schemeClr val="accent1">
                    <a:lumMod val="10000"/>
                  </a:schemeClr>
                </a:solidFill>
                <a:latin typeface="+mj-lt"/>
              </a:rPr>
              <a:t>đã học ở Bài 1 và </a:t>
            </a:r>
            <a:r>
              <a:rPr lang="vi-VN" sz="2800" b="1" i="1" dirty="0">
                <a:solidFill>
                  <a:schemeClr val="accent1">
                    <a:lumMod val="10000"/>
                  </a:schemeClr>
                </a:solidFill>
                <a:latin typeface="+mj-lt"/>
              </a:rPr>
              <a:t>tên đề mục</a:t>
            </a:r>
            <a:r>
              <a:rPr lang="vi-VN" sz="2800" b="1" dirty="0">
                <a:solidFill>
                  <a:schemeClr val="accent1">
                    <a:lumMod val="10000"/>
                  </a:schemeClr>
                </a:solidFill>
                <a:latin typeface="+mj-lt"/>
              </a:rPr>
              <a:t> </a:t>
            </a:r>
            <a:r>
              <a:rPr lang="vi-VN" sz="2800" dirty="0">
                <a:solidFill>
                  <a:schemeClr val="accent1">
                    <a:lumMod val="10000"/>
                  </a:schemeClr>
                </a:solidFill>
                <a:latin typeface="+mj-lt"/>
              </a:rPr>
              <a:t>phần kĩ năng viết, các em hãy cho biết trong bài học này, chúng ta sẽ thực hiện nhiệm vụ viết nào?</a:t>
            </a:r>
            <a:endParaRPr lang="en-US" sz="2800" dirty="0">
              <a:solidFill>
                <a:schemeClr val="accent1">
                  <a:lumMod val="10000"/>
                </a:schemeClr>
              </a:solidFill>
              <a:latin typeface="+mj-lt"/>
            </a:endParaRPr>
          </a:p>
        </p:txBody>
      </p:sp>
    </p:spTree>
    <p:extLst>
      <p:ext uri="{BB962C8B-B14F-4D97-AF65-F5344CB8AC3E}">
        <p14:creationId xmlns:p14="http://schemas.microsoft.com/office/powerpoint/2010/main" val="3350224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1606689" y="576975"/>
            <a:ext cx="895725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36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Xác</a:t>
            </a:r>
            <a:r>
              <a:rPr lang="en-US" altLang="zh-CN"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6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định</a:t>
            </a:r>
            <a:r>
              <a:rPr lang="en-US" altLang="zh-CN"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6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nhiệm</a:t>
            </a:r>
            <a:r>
              <a:rPr lang="en-US" altLang="zh-CN"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6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vụ</a:t>
            </a:r>
            <a:r>
              <a:rPr lang="en-US" altLang="zh-CN"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 </a:t>
            </a:r>
            <a:r>
              <a:rPr lang="en-US" altLang="zh-CN" sz="3600" b="1" dirty="0" err="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viết</a:t>
            </a:r>
            <a:endParaRPr kumimoji="0" lang="zh-CN" altLang="en-US" sz="3600" b="1" i="0" u="none" strike="noStrike" kern="1200" cap="none" spc="0" normalizeH="0" baseline="0" noProof="0" dirty="0">
              <a:ln>
                <a:noFill/>
              </a:ln>
              <a:solidFill>
                <a:srgbClr val="D64D6B"/>
              </a:solidFill>
              <a:effectLst/>
              <a:uLnTx/>
              <a:uFillTx/>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03731" y="665113"/>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3817" name="图片 19">
            <a:extLst>
              <a:ext uri="{FF2B5EF4-FFF2-40B4-BE49-F238E27FC236}">
                <a16:creationId xmlns:a16="http://schemas.microsoft.com/office/drawing/2014/main" id="{F70FEC31-027F-924B-7114-786F818CF39A}"/>
              </a:ext>
            </a:extLst>
          </p:cNvPr>
          <p:cNvPicPr>
            <a:picLocks noChangeAspect="1"/>
          </p:cNvPicPr>
          <p:nvPr/>
        </p:nvPicPr>
        <p:blipFill>
          <a:blip r:embed="rId3" cstate="email"/>
          <a:stretch>
            <a:fillRect/>
          </a:stretch>
        </p:blipFill>
        <p:spPr>
          <a:xfrm>
            <a:off x="254717" y="2227808"/>
            <a:ext cx="5313053" cy="5313053"/>
          </a:xfrm>
          <a:prstGeom prst="rect">
            <a:avLst/>
          </a:prstGeom>
        </p:spPr>
      </p:pic>
      <p:pic>
        <p:nvPicPr>
          <p:cNvPr id="3818" name="图片 16">
            <a:extLst>
              <a:ext uri="{FF2B5EF4-FFF2-40B4-BE49-F238E27FC236}">
                <a16:creationId xmlns:a16="http://schemas.microsoft.com/office/drawing/2014/main" id="{0FA4894E-17EA-E7CF-65CB-7AB59241E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794" y="846029"/>
            <a:ext cx="7448583" cy="48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 name="文本框 13">
            <a:extLst>
              <a:ext uri="{FF2B5EF4-FFF2-40B4-BE49-F238E27FC236}">
                <a16:creationId xmlns:a16="http://schemas.microsoft.com/office/drawing/2014/main" id="{347A9B87-2E5E-BFE2-2E7F-950495B70BEC}"/>
              </a:ext>
            </a:extLst>
          </p:cNvPr>
          <p:cNvSpPr txBox="1"/>
          <p:nvPr/>
        </p:nvSpPr>
        <p:spPr>
          <a:xfrm>
            <a:off x="6405116" y="1920142"/>
            <a:ext cx="4332641" cy="206210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vi-VN" sz="3200" b="1" dirty="0">
                <a:solidFill>
                  <a:schemeClr val="accent1">
                    <a:lumMod val="10000"/>
                  </a:schemeClr>
                </a:solidFill>
                <a:latin typeface="+mj-lt"/>
              </a:rPr>
              <a:t>Viết bài văn nghị luận so sánh, đánh giá hai tác phẩm truyện, kí hoặc kịch.</a:t>
            </a:r>
            <a:endParaRPr kumimoji="0" lang="en-US" sz="6000" b="1" i="0" u="none" strike="noStrike" kern="1200" cap="none" spc="0" normalizeH="0" baseline="0" noProof="0" dirty="0">
              <a:ln>
                <a:noFill/>
              </a:ln>
              <a:solidFill>
                <a:schemeClr val="accent1">
                  <a:lumMod val="10000"/>
                </a:schemeClr>
              </a:solidFill>
              <a:effectLst/>
              <a:uLnTx/>
              <a:uFillTx/>
              <a:latin typeface="+mj-lt"/>
            </a:endParaRPr>
          </a:p>
        </p:txBody>
      </p:sp>
    </p:spTree>
    <p:extLst>
      <p:ext uri="{BB962C8B-B14F-4D97-AF65-F5344CB8AC3E}">
        <p14:creationId xmlns:p14="http://schemas.microsoft.com/office/powerpoint/2010/main" val="193545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17"/>
                                        </p:tgtEl>
                                        <p:attrNameLst>
                                          <p:attrName>style.visibility</p:attrName>
                                        </p:attrNameLst>
                                      </p:cBhvr>
                                      <p:to>
                                        <p:strVal val="visible"/>
                                      </p:to>
                                    </p:set>
                                    <p:animEffect transition="in" filter="barn(inVertical)">
                                      <p:cBhvr>
                                        <p:cTn id="7" dur="500"/>
                                        <p:tgtEl>
                                          <p:spTgt spid="38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18"/>
                                        </p:tgtEl>
                                        <p:attrNameLst>
                                          <p:attrName>style.visibility</p:attrName>
                                        </p:attrNameLst>
                                      </p:cBhvr>
                                      <p:to>
                                        <p:strVal val="visible"/>
                                      </p:to>
                                    </p:set>
                                    <p:anim calcmode="lin" valueType="num">
                                      <p:cBhvr additive="base">
                                        <p:cTn id="12" dur="500" fill="hold"/>
                                        <p:tgtEl>
                                          <p:spTgt spid="3818"/>
                                        </p:tgtEl>
                                        <p:attrNameLst>
                                          <p:attrName>ppt_x</p:attrName>
                                        </p:attrNameLst>
                                      </p:cBhvr>
                                      <p:tavLst>
                                        <p:tav tm="0">
                                          <p:val>
                                            <p:strVal val="#ppt_x"/>
                                          </p:val>
                                        </p:tav>
                                        <p:tav tm="100000">
                                          <p:val>
                                            <p:strVal val="#ppt_x"/>
                                          </p:val>
                                        </p:tav>
                                      </p:tavLst>
                                    </p:anim>
                                    <p:anim calcmode="lin" valueType="num">
                                      <p:cBhvr additive="base">
                                        <p:cTn id="13" dur="500" fill="hold"/>
                                        <p:tgtEl>
                                          <p:spTgt spid="38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819"/>
                                        </p:tgtEl>
                                        <p:attrNameLst>
                                          <p:attrName>style.visibility</p:attrName>
                                        </p:attrNameLst>
                                      </p:cBhvr>
                                      <p:to>
                                        <p:strVal val="visible"/>
                                      </p:to>
                                    </p:set>
                                    <p:animEffect transition="in" filter="fade">
                                      <p:cBhvr>
                                        <p:cTn id="18" dur="1000"/>
                                        <p:tgtEl>
                                          <p:spTgt spid="3819"/>
                                        </p:tgtEl>
                                      </p:cBhvr>
                                    </p:animEffect>
                                    <p:anim calcmode="lin" valueType="num">
                                      <p:cBhvr>
                                        <p:cTn id="19" dur="1000" fill="hold"/>
                                        <p:tgtEl>
                                          <p:spTgt spid="3819"/>
                                        </p:tgtEl>
                                        <p:attrNameLst>
                                          <p:attrName>ppt_x</p:attrName>
                                        </p:attrNameLst>
                                      </p:cBhvr>
                                      <p:tavLst>
                                        <p:tav tm="0">
                                          <p:val>
                                            <p:strVal val="#ppt_x"/>
                                          </p:val>
                                        </p:tav>
                                        <p:tav tm="100000">
                                          <p:val>
                                            <p:strVal val="#ppt_x"/>
                                          </p:val>
                                        </p:tav>
                                      </p:tavLst>
                                    </p:anim>
                                    <p:anim calcmode="lin" valueType="num">
                                      <p:cBhvr>
                                        <p:cTn id="20" dur="1000" fill="hold"/>
                                        <p:tgtEl>
                                          <p:spTgt spid="38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US" sz="8000" b="1">
                <a:latin typeface="Times New Roman" panose="02020603050405020304" pitchFamily="18" charset="0"/>
                <a:cs typeface="Times New Roman" panose="02020603050405020304" pitchFamily="18" charset="0"/>
              </a:rPr>
              <a:t>H</a:t>
            </a:r>
            <a:r>
              <a:rPr lang="en" sz="8000" b="1">
                <a:latin typeface="Times New Roman" panose="02020603050405020304" pitchFamily="18" charset="0"/>
                <a:cs typeface="Times New Roman" panose="02020603050405020304" pitchFamily="18" charset="0"/>
              </a:rPr>
              <a:t>ình thành kiến thức</a:t>
            </a:r>
            <a:endParaRPr sz="8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18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2"/>
        <p:cNvGrpSpPr/>
        <p:nvPr/>
      </p:nvGrpSpPr>
      <p:grpSpPr>
        <a:xfrm>
          <a:off x="0" y="0"/>
          <a:ext cx="0" cy="0"/>
          <a:chOff x="0" y="0"/>
          <a:chExt cx="0" cy="0"/>
        </a:xfrm>
      </p:grpSpPr>
      <p:grpSp>
        <p:nvGrpSpPr>
          <p:cNvPr id="4793" name="Google Shape;4793;p56"/>
          <p:cNvGrpSpPr/>
          <p:nvPr/>
        </p:nvGrpSpPr>
        <p:grpSpPr>
          <a:xfrm rot="-1952464" flipH="1">
            <a:off x="5321046" y="-401018"/>
            <a:ext cx="1122692" cy="2364849"/>
            <a:chOff x="4458800" y="2953350"/>
            <a:chExt cx="842025" cy="1773650"/>
          </a:xfrm>
        </p:grpSpPr>
        <p:sp>
          <p:nvSpPr>
            <p:cNvPr id="4794" name="Google Shape;4794;p5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5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6" name="Google Shape;4796;p5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5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8" name="Google Shape;4798;p5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5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0" name="Google Shape;4800;p5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1" name="Google Shape;4801;p5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2" name="Google Shape;4802;p5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3" name="Google Shape;4803;p5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4" name="Google Shape;4804;p5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5" name="Google Shape;4805;p5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6" name="Google Shape;4806;p5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7" name="Google Shape;4807;p5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8" name="Google Shape;4808;p5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9" name="Google Shape;4809;p5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0" name="Google Shape;4810;p5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1" name="Google Shape;4811;p5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2" name="Google Shape;4812;p5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3" name="Google Shape;4813;p5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4" name="Google Shape;4814;p5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15" name="Google Shape;4815;p56"/>
          <p:cNvGrpSpPr/>
          <p:nvPr/>
        </p:nvGrpSpPr>
        <p:grpSpPr>
          <a:xfrm rot="-2166950" flipH="1">
            <a:off x="6335328" y="-325038"/>
            <a:ext cx="1855272" cy="2313356"/>
            <a:chOff x="2386975" y="3180875"/>
            <a:chExt cx="1391500" cy="1735075"/>
          </a:xfrm>
        </p:grpSpPr>
        <p:sp>
          <p:nvSpPr>
            <p:cNvPr id="4816" name="Google Shape;4816;p5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7" name="Google Shape;4817;p5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8" name="Google Shape;4818;p5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9" name="Google Shape;4819;p5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0" name="Google Shape;4820;p5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1" name="Google Shape;4821;p5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2" name="Google Shape;4822;p5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3" name="Google Shape;4823;p5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4" name="Google Shape;4824;p5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5" name="Google Shape;4825;p5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6" name="Google Shape;4826;p5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7" name="Google Shape;4827;p5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8" name="Google Shape;4828;p5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9" name="Google Shape;4829;p5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0" name="Google Shape;4830;p5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1" name="Google Shape;4831;p5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2" name="Google Shape;4832;p5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3" name="Google Shape;4833;p5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4" name="Google Shape;4834;p5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5" name="Google Shape;4835;p5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6" name="Google Shape;4836;p5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7" name="Google Shape;4837;p5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38" name="Google Shape;4838;p56"/>
          <p:cNvGrpSpPr/>
          <p:nvPr/>
        </p:nvGrpSpPr>
        <p:grpSpPr>
          <a:xfrm>
            <a:off x="1215103" y="67400"/>
            <a:ext cx="1717933" cy="2187133"/>
            <a:chOff x="659300" y="3268175"/>
            <a:chExt cx="1288450" cy="1640350"/>
          </a:xfrm>
        </p:grpSpPr>
        <p:sp>
          <p:nvSpPr>
            <p:cNvPr id="4839" name="Google Shape;4839;p5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0" name="Google Shape;4840;p5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1" name="Google Shape;4841;p5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2" name="Google Shape;4842;p5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3" name="Google Shape;4843;p5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4" name="Google Shape;4844;p5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5" name="Google Shape;4845;p5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6" name="Google Shape;4846;p5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7" name="Google Shape;4847;p5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8" name="Google Shape;4848;p5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9" name="Google Shape;4849;p5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0" name="Google Shape;4850;p5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1" name="Google Shape;4851;p5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2" name="Google Shape;4852;p5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3" name="Google Shape;4853;p5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4" name="Google Shape;4854;p5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5" name="Google Shape;4855;p5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6" name="Google Shape;4856;p5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7" name="Google Shape;4857;p5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8" name="Google Shape;4858;p5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9" name="Google Shape;4859;p5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0" name="Google Shape;4860;p5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1" name="Google Shape;4861;p5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62" name="Google Shape;4862;p56"/>
          <p:cNvGrpSpPr/>
          <p:nvPr/>
        </p:nvGrpSpPr>
        <p:grpSpPr>
          <a:xfrm rot="1063801">
            <a:off x="9268111" y="765890"/>
            <a:ext cx="2093957" cy="2401316"/>
            <a:chOff x="3056825" y="-2290075"/>
            <a:chExt cx="1465250" cy="1680325"/>
          </a:xfrm>
        </p:grpSpPr>
        <p:sp>
          <p:nvSpPr>
            <p:cNvPr id="4863" name="Google Shape;4863;p56"/>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4" name="Google Shape;4864;p56"/>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5" name="Google Shape;4865;p56"/>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6" name="Google Shape;4866;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7" name="Google Shape;4867;p56"/>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8" name="Google Shape;4868;p56"/>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9" name="Google Shape;4869;p56"/>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0" name="Google Shape;4870;p56"/>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1" name="Google Shape;4871;p56"/>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2" name="Google Shape;4872;p56"/>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3" name="Google Shape;4873;p56"/>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4" name="Google Shape;4874;p56"/>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5" name="Google Shape;4875;p56"/>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6" name="Google Shape;4876;p56"/>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7" name="Google Shape;4877;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78" name="Google Shape;4878;p56"/>
          <p:cNvGrpSpPr/>
          <p:nvPr/>
        </p:nvGrpSpPr>
        <p:grpSpPr>
          <a:xfrm>
            <a:off x="8694091" y="67390"/>
            <a:ext cx="1121995" cy="1140255"/>
            <a:chOff x="5967275" y="1212450"/>
            <a:chExt cx="1139775" cy="1158325"/>
          </a:xfrm>
        </p:grpSpPr>
        <p:sp>
          <p:nvSpPr>
            <p:cNvPr id="4879" name="Google Shape;4879;p5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0" name="Google Shape;4880;p5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1" name="Google Shape;4881;p5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2" name="Google Shape;4882;p5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3" name="Google Shape;4883;p5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4" name="Google Shape;4884;p5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5" name="Google Shape;4885;p5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86" name="Google Shape;4886;p56"/>
          <p:cNvGrpSpPr/>
          <p:nvPr/>
        </p:nvGrpSpPr>
        <p:grpSpPr>
          <a:xfrm rot="-3626901" flipH="1">
            <a:off x="1341430" y="2342245"/>
            <a:ext cx="894431" cy="1419255"/>
            <a:chOff x="4491600" y="1128725"/>
            <a:chExt cx="911950" cy="1447225"/>
          </a:xfrm>
        </p:grpSpPr>
        <p:sp>
          <p:nvSpPr>
            <p:cNvPr id="4887" name="Google Shape;4887;p5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8" name="Google Shape;4888;p5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89" name="Google Shape;4889;p56"/>
          <p:cNvGrpSpPr/>
          <p:nvPr/>
        </p:nvGrpSpPr>
        <p:grpSpPr>
          <a:xfrm>
            <a:off x="2983864" y="-90318"/>
            <a:ext cx="2298293" cy="2878681"/>
            <a:chOff x="610625" y="938625"/>
            <a:chExt cx="1230350" cy="1541050"/>
          </a:xfrm>
        </p:grpSpPr>
        <p:sp>
          <p:nvSpPr>
            <p:cNvPr id="4890" name="Google Shape;4890;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1" name="Google Shape;4891;p5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2" name="Google Shape;4892;p5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3" name="Google Shape;4893;p5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4" name="Google Shape;4894;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5" name="Google Shape;4895;p5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6" name="Google Shape;4896;p5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7" name="Google Shape;4897;p5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8" name="Google Shape;4898;p5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9" name="Google Shape;4899;p5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0" name="Google Shape;4900;p5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1" name="Google Shape;4901;p5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2" name="Google Shape;4902;p5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3" name="Google Shape;4903;p5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4" name="Google Shape;4904;p5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5" name="Google Shape;4905;p5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6" name="Google Shape;4906;p5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7" name="Google Shape;4907;p5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908" name="Google Shape;4908;p56"/>
          <p:cNvGrpSpPr/>
          <p:nvPr/>
        </p:nvGrpSpPr>
        <p:grpSpPr>
          <a:xfrm>
            <a:off x="1680018" y="719201"/>
            <a:ext cx="8831617" cy="4978900"/>
            <a:chOff x="1260013" y="631275"/>
            <a:chExt cx="6623713" cy="3734175"/>
          </a:xfrm>
        </p:grpSpPr>
        <p:sp>
          <p:nvSpPr>
            <p:cNvPr id="4909" name="Google Shape;4909;p56"/>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0" name="Google Shape;4910;p56"/>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1" name="Google Shape;4911;p56"/>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2" name="Google Shape;4912;p56"/>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913" name="Google Shape;4913;p56"/>
            <p:cNvGrpSpPr/>
            <p:nvPr/>
          </p:nvGrpSpPr>
          <p:grpSpPr>
            <a:xfrm>
              <a:off x="1260013" y="3960150"/>
              <a:ext cx="6623713" cy="405300"/>
              <a:chOff x="1260013" y="3960150"/>
              <a:chExt cx="6623713" cy="405300"/>
            </a:xfrm>
          </p:grpSpPr>
          <p:sp>
            <p:nvSpPr>
              <p:cNvPr id="4914" name="Google Shape;4914;p56"/>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5" name="Google Shape;4915;p56"/>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6" name="Google Shape;4916;p56"/>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918" name="Google Shape;4918;p56"/>
          <p:cNvSpPr txBox="1">
            <a:spLocks noGrp="1"/>
          </p:cNvSpPr>
          <p:nvPr>
            <p:ph type="subTitle" idx="1"/>
          </p:nvPr>
        </p:nvSpPr>
        <p:spPr>
          <a:xfrm>
            <a:off x="2129908" y="2485181"/>
            <a:ext cx="7656900" cy="662800"/>
          </a:xfrm>
          <a:prstGeom prst="rect">
            <a:avLst/>
          </a:prstGeom>
        </p:spPr>
        <p:txBody>
          <a:bodyPr spcFirstLastPara="1" wrap="square" lIns="121900" tIns="121900" rIns="121900" bIns="121900" anchor="t" anchorCtr="0">
            <a:noAutofit/>
          </a:bodyPr>
          <a:lstStyle/>
          <a:p>
            <a:pPr marL="0" indent="0"/>
            <a:r>
              <a:rPr lang="en-US" sz="8800" b="1">
                <a:solidFill>
                  <a:schemeClr val="dk1"/>
                </a:solidFill>
                <a:latin typeface="Times New Roman" panose="02020603050405020304" pitchFamily="18" charset="0"/>
                <a:cs typeface="Times New Roman" panose="02020603050405020304" pitchFamily="18" charset="0"/>
              </a:rPr>
              <a:t>Tri thức về kiểu bài</a:t>
            </a:r>
            <a:endParaRPr sz="8800" b="1">
              <a:solidFill>
                <a:schemeClr val="dk1"/>
              </a:solidFill>
              <a:latin typeface="Times New Roman" panose="02020603050405020304" pitchFamily="18" charset="0"/>
              <a:cs typeface="Times New Roman" panose="02020603050405020304" pitchFamily="18" charset="0"/>
            </a:endParaRPr>
          </a:p>
        </p:txBody>
      </p:sp>
      <p:grpSp>
        <p:nvGrpSpPr>
          <p:cNvPr id="4919" name="Google Shape;4919;p56"/>
          <p:cNvGrpSpPr/>
          <p:nvPr/>
        </p:nvGrpSpPr>
        <p:grpSpPr>
          <a:xfrm>
            <a:off x="9057638" y="2419973"/>
            <a:ext cx="2076844" cy="4369456"/>
            <a:chOff x="3916975" y="1390900"/>
            <a:chExt cx="1509919" cy="3176708"/>
          </a:xfrm>
        </p:grpSpPr>
        <p:sp>
          <p:nvSpPr>
            <p:cNvPr id="4920" name="Google Shape;4920;p56"/>
            <p:cNvSpPr/>
            <p:nvPr/>
          </p:nvSpPr>
          <p:spPr>
            <a:xfrm>
              <a:off x="4057344" y="4238360"/>
              <a:ext cx="1369550" cy="329248"/>
            </a:xfrm>
            <a:custGeom>
              <a:avLst/>
              <a:gdLst/>
              <a:ahLst/>
              <a:cxnLst/>
              <a:rect l="l" t="t" r="r" b="b"/>
              <a:pathLst>
                <a:path w="54782" h="17439" extrusionOk="0">
                  <a:moveTo>
                    <a:pt x="27391" y="0"/>
                  </a:moveTo>
                  <a:cubicBezTo>
                    <a:pt x="12258" y="0"/>
                    <a:pt x="1" y="3903"/>
                    <a:pt x="1" y="8719"/>
                  </a:cubicBezTo>
                  <a:cubicBezTo>
                    <a:pt x="1" y="13536"/>
                    <a:pt x="12258" y="17439"/>
                    <a:pt x="27391" y="17439"/>
                  </a:cubicBezTo>
                  <a:cubicBezTo>
                    <a:pt x="42524" y="17439"/>
                    <a:pt x="54782" y="13536"/>
                    <a:pt x="54782" y="8719"/>
                  </a:cubicBezTo>
                  <a:cubicBezTo>
                    <a:pt x="54782"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1" name="Google Shape;4921;p56"/>
            <p:cNvSpPr/>
            <p:nvPr/>
          </p:nvSpPr>
          <p:spPr>
            <a:xfrm>
              <a:off x="4335250" y="2408075"/>
              <a:ext cx="1021150" cy="984675"/>
            </a:xfrm>
            <a:custGeom>
              <a:avLst/>
              <a:gdLst/>
              <a:ahLst/>
              <a:cxnLst/>
              <a:rect l="l" t="t" r="r" b="b"/>
              <a:pathLst>
                <a:path w="40846" h="39387" extrusionOk="0">
                  <a:moveTo>
                    <a:pt x="15687" y="1"/>
                  </a:moveTo>
                  <a:cubicBezTo>
                    <a:pt x="7527" y="1"/>
                    <a:pt x="5251" y="4248"/>
                    <a:pt x="5251" y="4248"/>
                  </a:cubicBezTo>
                  <a:cubicBezTo>
                    <a:pt x="2900" y="7352"/>
                    <a:pt x="1" y="33966"/>
                    <a:pt x="3858" y="37436"/>
                  </a:cubicBezTo>
                  <a:cubicBezTo>
                    <a:pt x="5413" y="38842"/>
                    <a:pt x="9760" y="39386"/>
                    <a:pt x="14730" y="39386"/>
                  </a:cubicBezTo>
                  <a:cubicBezTo>
                    <a:pt x="22016" y="39386"/>
                    <a:pt x="30638" y="38218"/>
                    <a:pt x="33759" y="36888"/>
                  </a:cubicBezTo>
                  <a:cubicBezTo>
                    <a:pt x="39009" y="34628"/>
                    <a:pt x="35814" y="18605"/>
                    <a:pt x="35814" y="18605"/>
                  </a:cubicBezTo>
                  <a:lnTo>
                    <a:pt x="35814" y="18605"/>
                  </a:lnTo>
                  <a:cubicBezTo>
                    <a:pt x="36018" y="18612"/>
                    <a:pt x="36212" y="18615"/>
                    <a:pt x="36396" y="18615"/>
                  </a:cubicBezTo>
                  <a:cubicBezTo>
                    <a:pt x="40845" y="18615"/>
                    <a:pt x="39304" y="16537"/>
                    <a:pt x="37594" y="14565"/>
                  </a:cubicBezTo>
                  <a:cubicBezTo>
                    <a:pt x="35814" y="12510"/>
                    <a:pt x="34216" y="5937"/>
                    <a:pt x="32435" y="4248"/>
                  </a:cubicBezTo>
                  <a:cubicBezTo>
                    <a:pt x="30655" y="2559"/>
                    <a:pt x="28236" y="1075"/>
                    <a:pt x="18101" y="116"/>
                  </a:cubicBezTo>
                  <a:cubicBezTo>
                    <a:pt x="17244" y="37"/>
                    <a:pt x="16441" y="1"/>
                    <a:pt x="1568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2" name="Google Shape;4922;p56"/>
            <p:cNvSpPr/>
            <p:nvPr/>
          </p:nvSpPr>
          <p:spPr>
            <a:xfrm>
              <a:off x="4335250" y="2463025"/>
              <a:ext cx="893075" cy="930025"/>
            </a:xfrm>
            <a:custGeom>
              <a:avLst/>
              <a:gdLst/>
              <a:ahLst/>
              <a:cxnLst/>
              <a:rect l="l" t="t" r="r" b="b"/>
              <a:pathLst>
                <a:path w="35723" h="37201" extrusionOk="0">
                  <a:moveTo>
                    <a:pt x="13799" y="1"/>
                  </a:moveTo>
                  <a:cubicBezTo>
                    <a:pt x="11133" y="1"/>
                    <a:pt x="8585" y="221"/>
                    <a:pt x="6734" y="429"/>
                  </a:cubicBezTo>
                  <a:cubicBezTo>
                    <a:pt x="5661" y="1296"/>
                    <a:pt x="5251" y="2050"/>
                    <a:pt x="5251" y="2050"/>
                  </a:cubicBezTo>
                  <a:cubicBezTo>
                    <a:pt x="2900" y="5154"/>
                    <a:pt x="1" y="31768"/>
                    <a:pt x="3858" y="35238"/>
                  </a:cubicBezTo>
                  <a:cubicBezTo>
                    <a:pt x="4223" y="35580"/>
                    <a:pt x="4748" y="35854"/>
                    <a:pt x="5410" y="36105"/>
                  </a:cubicBezTo>
                  <a:cubicBezTo>
                    <a:pt x="8309" y="36767"/>
                    <a:pt x="11642" y="37086"/>
                    <a:pt x="14974" y="37201"/>
                  </a:cubicBezTo>
                  <a:cubicBezTo>
                    <a:pt x="21502" y="37178"/>
                    <a:pt x="29080" y="36219"/>
                    <a:pt x="32732" y="35055"/>
                  </a:cubicBezTo>
                  <a:cubicBezTo>
                    <a:pt x="35722" y="30695"/>
                    <a:pt x="32002" y="13531"/>
                    <a:pt x="31317" y="8715"/>
                  </a:cubicBezTo>
                  <a:cubicBezTo>
                    <a:pt x="30564" y="3373"/>
                    <a:pt x="28236" y="2712"/>
                    <a:pt x="21388" y="840"/>
                  </a:cubicBezTo>
                  <a:cubicBezTo>
                    <a:pt x="19102" y="209"/>
                    <a:pt x="16395" y="1"/>
                    <a:pt x="137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3" name="Google Shape;4923;p56"/>
            <p:cNvSpPr/>
            <p:nvPr/>
          </p:nvSpPr>
          <p:spPr>
            <a:xfrm>
              <a:off x="4837975" y="2523075"/>
              <a:ext cx="470225" cy="856275"/>
            </a:xfrm>
            <a:custGeom>
              <a:avLst/>
              <a:gdLst/>
              <a:ahLst/>
              <a:cxnLst/>
              <a:rect l="l" t="t" r="r" b="b"/>
              <a:pathLst>
                <a:path w="18809" h="34251" extrusionOk="0">
                  <a:moveTo>
                    <a:pt x="8739" y="1"/>
                  </a:moveTo>
                  <a:cubicBezTo>
                    <a:pt x="7493" y="1"/>
                    <a:pt x="6327" y="598"/>
                    <a:pt x="5365" y="2090"/>
                  </a:cubicBezTo>
                  <a:cubicBezTo>
                    <a:pt x="3813" y="4532"/>
                    <a:pt x="1" y="26285"/>
                    <a:pt x="2877" y="31786"/>
                  </a:cubicBezTo>
                  <a:cubicBezTo>
                    <a:pt x="3310" y="32630"/>
                    <a:pt x="3630" y="33452"/>
                    <a:pt x="3881" y="34251"/>
                  </a:cubicBezTo>
                  <a:cubicBezTo>
                    <a:pt x="4406" y="34205"/>
                    <a:pt x="4908" y="34137"/>
                    <a:pt x="5410" y="34068"/>
                  </a:cubicBezTo>
                  <a:lnTo>
                    <a:pt x="5456" y="34068"/>
                  </a:lnTo>
                  <a:cubicBezTo>
                    <a:pt x="5958" y="34000"/>
                    <a:pt x="6438" y="33931"/>
                    <a:pt x="6917" y="33863"/>
                  </a:cubicBezTo>
                  <a:lnTo>
                    <a:pt x="6963" y="33863"/>
                  </a:lnTo>
                  <a:cubicBezTo>
                    <a:pt x="7191" y="33817"/>
                    <a:pt x="7396" y="33794"/>
                    <a:pt x="7624" y="33749"/>
                  </a:cubicBezTo>
                  <a:lnTo>
                    <a:pt x="7670" y="33749"/>
                  </a:lnTo>
                  <a:cubicBezTo>
                    <a:pt x="8127" y="33680"/>
                    <a:pt x="8560" y="33589"/>
                    <a:pt x="8971" y="33520"/>
                  </a:cubicBezTo>
                  <a:cubicBezTo>
                    <a:pt x="8994" y="33520"/>
                    <a:pt x="9040" y="33520"/>
                    <a:pt x="9062" y="33497"/>
                  </a:cubicBezTo>
                  <a:cubicBezTo>
                    <a:pt x="9268" y="33475"/>
                    <a:pt x="9450" y="33429"/>
                    <a:pt x="9633" y="33383"/>
                  </a:cubicBezTo>
                  <a:lnTo>
                    <a:pt x="9679" y="33383"/>
                  </a:lnTo>
                  <a:cubicBezTo>
                    <a:pt x="9861" y="33338"/>
                    <a:pt x="10067" y="33315"/>
                    <a:pt x="10249" y="33269"/>
                  </a:cubicBezTo>
                  <a:cubicBezTo>
                    <a:pt x="10272" y="33269"/>
                    <a:pt x="10318" y="33246"/>
                    <a:pt x="10341" y="33246"/>
                  </a:cubicBezTo>
                  <a:cubicBezTo>
                    <a:pt x="10500" y="33201"/>
                    <a:pt x="10637" y="33178"/>
                    <a:pt x="10797" y="33155"/>
                  </a:cubicBezTo>
                  <a:cubicBezTo>
                    <a:pt x="10843" y="33132"/>
                    <a:pt x="10866" y="33132"/>
                    <a:pt x="10911" y="33109"/>
                  </a:cubicBezTo>
                  <a:cubicBezTo>
                    <a:pt x="11094" y="33087"/>
                    <a:pt x="11254" y="33041"/>
                    <a:pt x="11413" y="32995"/>
                  </a:cubicBezTo>
                  <a:lnTo>
                    <a:pt x="11436" y="32995"/>
                  </a:lnTo>
                  <a:cubicBezTo>
                    <a:pt x="11596" y="32950"/>
                    <a:pt x="11733" y="32904"/>
                    <a:pt x="11893" y="32881"/>
                  </a:cubicBezTo>
                  <a:cubicBezTo>
                    <a:pt x="11938" y="32858"/>
                    <a:pt x="11961" y="32858"/>
                    <a:pt x="12007" y="32836"/>
                  </a:cubicBezTo>
                  <a:cubicBezTo>
                    <a:pt x="12121" y="32813"/>
                    <a:pt x="12258" y="32767"/>
                    <a:pt x="12372" y="32744"/>
                  </a:cubicBezTo>
                  <a:cubicBezTo>
                    <a:pt x="12395" y="32721"/>
                    <a:pt x="12418" y="32721"/>
                    <a:pt x="12463" y="32699"/>
                  </a:cubicBezTo>
                  <a:cubicBezTo>
                    <a:pt x="12600" y="32676"/>
                    <a:pt x="12714" y="32630"/>
                    <a:pt x="12851" y="32584"/>
                  </a:cubicBezTo>
                  <a:cubicBezTo>
                    <a:pt x="12874" y="32562"/>
                    <a:pt x="12897" y="32562"/>
                    <a:pt x="12943" y="32562"/>
                  </a:cubicBezTo>
                  <a:cubicBezTo>
                    <a:pt x="13034" y="32516"/>
                    <a:pt x="13125" y="32493"/>
                    <a:pt x="13217" y="32448"/>
                  </a:cubicBezTo>
                  <a:cubicBezTo>
                    <a:pt x="13262" y="32448"/>
                    <a:pt x="13285" y="32425"/>
                    <a:pt x="13331" y="32402"/>
                  </a:cubicBezTo>
                  <a:cubicBezTo>
                    <a:pt x="13445" y="32379"/>
                    <a:pt x="13536" y="32333"/>
                    <a:pt x="13650" y="32288"/>
                  </a:cubicBezTo>
                  <a:cubicBezTo>
                    <a:pt x="13764" y="32242"/>
                    <a:pt x="13879" y="32174"/>
                    <a:pt x="13993" y="32105"/>
                  </a:cubicBezTo>
                  <a:cubicBezTo>
                    <a:pt x="14038" y="32082"/>
                    <a:pt x="14061" y="32059"/>
                    <a:pt x="14107" y="32037"/>
                  </a:cubicBezTo>
                  <a:cubicBezTo>
                    <a:pt x="14130" y="32037"/>
                    <a:pt x="14130" y="32014"/>
                    <a:pt x="14130" y="32014"/>
                  </a:cubicBezTo>
                  <a:cubicBezTo>
                    <a:pt x="15682" y="30987"/>
                    <a:pt x="16344" y="28613"/>
                    <a:pt x="16572" y="25897"/>
                  </a:cubicBezTo>
                  <a:cubicBezTo>
                    <a:pt x="16618" y="25531"/>
                    <a:pt x="16640" y="25166"/>
                    <a:pt x="16640" y="24801"/>
                  </a:cubicBezTo>
                  <a:cubicBezTo>
                    <a:pt x="16640" y="24755"/>
                    <a:pt x="16640" y="24687"/>
                    <a:pt x="16640" y="24618"/>
                  </a:cubicBezTo>
                  <a:cubicBezTo>
                    <a:pt x="16663" y="24322"/>
                    <a:pt x="16663" y="24002"/>
                    <a:pt x="16663" y="23683"/>
                  </a:cubicBezTo>
                  <a:cubicBezTo>
                    <a:pt x="16663" y="23591"/>
                    <a:pt x="16663" y="23500"/>
                    <a:pt x="16663" y="23409"/>
                  </a:cubicBezTo>
                  <a:cubicBezTo>
                    <a:pt x="16663" y="23089"/>
                    <a:pt x="16663" y="22770"/>
                    <a:pt x="16663" y="22473"/>
                  </a:cubicBezTo>
                  <a:cubicBezTo>
                    <a:pt x="16640" y="22404"/>
                    <a:pt x="16640" y="22359"/>
                    <a:pt x="16640" y="22313"/>
                  </a:cubicBezTo>
                  <a:cubicBezTo>
                    <a:pt x="16640" y="21948"/>
                    <a:pt x="16618" y="21583"/>
                    <a:pt x="16595" y="21217"/>
                  </a:cubicBezTo>
                  <a:cubicBezTo>
                    <a:pt x="16595" y="21217"/>
                    <a:pt x="16595" y="21195"/>
                    <a:pt x="16595" y="21172"/>
                  </a:cubicBezTo>
                  <a:cubicBezTo>
                    <a:pt x="16526" y="19916"/>
                    <a:pt x="16070" y="18547"/>
                    <a:pt x="16230" y="17292"/>
                  </a:cubicBezTo>
                  <a:cubicBezTo>
                    <a:pt x="15979" y="15351"/>
                    <a:pt x="15705" y="14005"/>
                    <a:pt x="15705" y="14005"/>
                  </a:cubicBezTo>
                  <a:lnTo>
                    <a:pt x="15705" y="14005"/>
                  </a:lnTo>
                  <a:cubicBezTo>
                    <a:pt x="15874" y="14009"/>
                    <a:pt x="16036" y="14012"/>
                    <a:pt x="16191" y="14012"/>
                  </a:cubicBezTo>
                  <a:cubicBezTo>
                    <a:pt x="17561" y="14012"/>
                    <a:pt x="18378" y="13833"/>
                    <a:pt x="18809" y="13525"/>
                  </a:cubicBezTo>
                  <a:cubicBezTo>
                    <a:pt x="18421" y="13092"/>
                    <a:pt x="17896" y="12681"/>
                    <a:pt x="17668" y="12407"/>
                  </a:cubicBezTo>
                  <a:cubicBezTo>
                    <a:pt x="16914" y="11494"/>
                    <a:pt x="16184" y="10604"/>
                    <a:pt x="15682" y="9531"/>
                  </a:cubicBezTo>
                  <a:cubicBezTo>
                    <a:pt x="14289" y="6541"/>
                    <a:pt x="14609" y="2364"/>
                    <a:pt x="11185" y="652"/>
                  </a:cubicBezTo>
                  <a:cubicBezTo>
                    <a:pt x="10359" y="243"/>
                    <a:pt x="9533" y="1"/>
                    <a:pt x="87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4" name="Google Shape;4924;p56"/>
            <p:cNvSpPr/>
            <p:nvPr/>
          </p:nvSpPr>
          <p:spPr>
            <a:xfrm>
              <a:off x="5141000" y="2554775"/>
              <a:ext cx="167200" cy="318600"/>
            </a:xfrm>
            <a:custGeom>
              <a:avLst/>
              <a:gdLst/>
              <a:ahLst/>
              <a:cxnLst/>
              <a:rect l="l" t="t" r="r" b="b"/>
              <a:pathLst>
                <a:path w="6688" h="12744" extrusionOk="0">
                  <a:moveTo>
                    <a:pt x="0" y="0"/>
                  </a:moveTo>
                  <a:cubicBezTo>
                    <a:pt x="1255" y="1666"/>
                    <a:pt x="2579" y="7030"/>
                    <a:pt x="2739" y="9130"/>
                  </a:cubicBezTo>
                  <a:cubicBezTo>
                    <a:pt x="2853" y="10523"/>
                    <a:pt x="3333" y="11892"/>
                    <a:pt x="3675" y="12737"/>
                  </a:cubicBezTo>
                  <a:cubicBezTo>
                    <a:pt x="3837" y="12741"/>
                    <a:pt x="3993" y="12744"/>
                    <a:pt x="4141" y="12744"/>
                  </a:cubicBezTo>
                  <a:cubicBezTo>
                    <a:pt x="5458" y="12744"/>
                    <a:pt x="6257" y="12565"/>
                    <a:pt x="6688" y="12257"/>
                  </a:cubicBezTo>
                  <a:cubicBezTo>
                    <a:pt x="6300" y="11824"/>
                    <a:pt x="5775" y="11413"/>
                    <a:pt x="5547" y="11139"/>
                  </a:cubicBezTo>
                  <a:cubicBezTo>
                    <a:pt x="4793" y="10226"/>
                    <a:pt x="4063" y="9336"/>
                    <a:pt x="3561" y="8263"/>
                  </a:cubicBezTo>
                  <a:cubicBezTo>
                    <a:pt x="2305" y="5592"/>
                    <a:pt x="2442" y="1963"/>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5" name="Google Shape;4925;p56"/>
            <p:cNvSpPr/>
            <p:nvPr/>
          </p:nvSpPr>
          <p:spPr>
            <a:xfrm>
              <a:off x="5017150" y="2523600"/>
              <a:ext cx="279650" cy="334800"/>
            </a:xfrm>
            <a:custGeom>
              <a:avLst/>
              <a:gdLst/>
              <a:ahLst/>
              <a:cxnLst/>
              <a:rect l="l" t="t" r="r" b="b"/>
              <a:pathLst>
                <a:path w="11186" h="13392" extrusionOk="0">
                  <a:moveTo>
                    <a:pt x="88" y="0"/>
                  </a:moveTo>
                  <a:cubicBezTo>
                    <a:pt x="36" y="0"/>
                    <a:pt x="6" y="5"/>
                    <a:pt x="1" y="15"/>
                  </a:cubicBezTo>
                  <a:cubicBezTo>
                    <a:pt x="1" y="37"/>
                    <a:pt x="572" y="152"/>
                    <a:pt x="1439" y="334"/>
                  </a:cubicBezTo>
                  <a:cubicBezTo>
                    <a:pt x="2283" y="517"/>
                    <a:pt x="3470" y="745"/>
                    <a:pt x="4406" y="1384"/>
                  </a:cubicBezTo>
                  <a:cubicBezTo>
                    <a:pt x="5388" y="2000"/>
                    <a:pt x="5936" y="3028"/>
                    <a:pt x="6209" y="3849"/>
                  </a:cubicBezTo>
                  <a:cubicBezTo>
                    <a:pt x="6506" y="4671"/>
                    <a:pt x="6643" y="5242"/>
                    <a:pt x="6643" y="5242"/>
                  </a:cubicBezTo>
                  <a:cubicBezTo>
                    <a:pt x="6643" y="5242"/>
                    <a:pt x="6689" y="5379"/>
                    <a:pt x="6757" y="5607"/>
                  </a:cubicBezTo>
                  <a:cubicBezTo>
                    <a:pt x="6826" y="5858"/>
                    <a:pt x="6940" y="6223"/>
                    <a:pt x="7054" y="6634"/>
                  </a:cubicBezTo>
                  <a:cubicBezTo>
                    <a:pt x="7305" y="7478"/>
                    <a:pt x="7647" y="8620"/>
                    <a:pt x="8127" y="9715"/>
                  </a:cubicBezTo>
                  <a:cubicBezTo>
                    <a:pt x="8287" y="9966"/>
                    <a:pt x="8423" y="10240"/>
                    <a:pt x="8560" y="10491"/>
                  </a:cubicBezTo>
                  <a:lnTo>
                    <a:pt x="8652" y="10697"/>
                  </a:lnTo>
                  <a:lnTo>
                    <a:pt x="8789" y="10857"/>
                  </a:lnTo>
                  <a:cubicBezTo>
                    <a:pt x="8857" y="10971"/>
                    <a:pt x="8948" y="11085"/>
                    <a:pt x="9040" y="11199"/>
                  </a:cubicBezTo>
                  <a:cubicBezTo>
                    <a:pt x="9200" y="11450"/>
                    <a:pt x="9359" y="11656"/>
                    <a:pt x="9519" y="11838"/>
                  </a:cubicBezTo>
                  <a:cubicBezTo>
                    <a:pt x="9679" y="12044"/>
                    <a:pt x="9839" y="12226"/>
                    <a:pt x="9998" y="12386"/>
                  </a:cubicBezTo>
                  <a:cubicBezTo>
                    <a:pt x="10621" y="12986"/>
                    <a:pt x="11026" y="13391"/>
                    <a:pt x="11069" y="13391"/>
                  </a:cubicBezTo>
                  <a:cubicBezTo>
                    <a:pt x="11070" y="13391"/>
                    <a:pt x="11071" y="13391"/>
                    <a:pt x="11071" y="13390"/>
                  </a:cubicBezTo>
                  <a:cubicBezTo>
                    <a:pt x="11185" y="13299"/>
                    <a:pt x="9336" y="11724"/>
                    <a:pt x="8423" y="9578"/>
                  </a:cubicBezTo>
                  <a:cubicBezTo>
                    <a:pt x="7990" y="8506"/>
                    <a:pt x="7693" y="7364"/>
                    <a:pt x="7465" y="6520"/>
                  </a:cubicBezTo>
                  <a:cubicBezTo>
                    <a:pt x="7351" y="6109"/>
                    <a:pt x="7259" y="5744"/>
                    <a:pt x="7191" y="5493"/>
                  </a:cubicBezTo>
                  <a:cubicBezTo>
                    <a:pt x="7122" y="5242"/>
                    <a:pt x="7077" y="5105"/>
                    <a:pt x="7077" y="5105"/>
                  </a:cubicBezTo>
                  <a:cubicBezTo>
                    <a:pt x="7077" y="5105"/>
                    <a:pt x="6917" y="4534"/>
                    <a:pt x="6597" y="3712"/>
                  </a:cubicBezTo>
                  <a:cubicBezTo>
                    <a:pt x="6438" y="3279"/>
                    <a:pt x="6209" y="2799"/>
                    <a:pt x="5890" y="2343"/>
                  </a:cubicBezTo>
                  <a:cubicBezTo>
                    <a:pt x="5547" y="1863"/>
                    <a:pt x="5114" y="1430"/>
                    <a:pt x="4589" y="1110"/>
                  </a:cubicBezTo>
                  <a:cubicBezTo>
                    <a:pt x="3539" y="471"/>
                    <a:pt x="2329" y="289"/>
                    <a:pt x="1485" y="152"/>
                  </a:cubicBezTo>
                  <a:cubicBezTo>
                    <a:pt x="785" y="62"/>
                    <a:pt x="282" y="0"/>
                    <a:pt x="8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6" name="Google Shape;4926;p56"/>
            <p:cNvSpPr/>
            <p:nvPr/>
          </p:nvSpPr>
          <p:spPr>
            <a:xfrm>
              <a:off x="5127300" y="2742500"/>
              <a:ext cx="138100" cy="647150"/>
            </a:xfrm>
            <a:custGeom>
              <a:avLst/>
              <a:gdLst/>
              <a:ahLst/>
              <a:cxnLst/>
              <a:rect l="l" t="t" r="r" b="b"/>
              <a:pathLst>
                <a:path w="5524" h="25886" extrusionOk="0">
                  <a:moveTo>
                    <a:pt x="3424" y="1"/>
                  </a:moveTo>
                  <a:cubicBezTo>
                    <a:pt x="3401" y="1"/>
                    <a:pt x="3378" y="46"/>
                    <a:pt x="3333" y="138"/>
                  </a:cubicBezTo>
                  <a:cubicBezTo>
                    <a:pt x="3310" y="229"/>
                    <a:pt x="3219" y="366"/>
                    <a:pt x="3219" y="571"/>
                  </a:cubicBezTo>
                  <a:cubicBezTo>
                    <a:pt x="3127" y="937"/>
                    <a:pt x="3127" y="1507"/>
                    <a:pt x="3219" y="2146"/>
                  </a:cubicBezTo>
                  <a:cubicBezTo>
                    <a:pt x="3287" y="2808"/>
                    <a:pt x="3447" y="3539"/>
                    <a:pt x="3561" y="4338"/>
                  </a:cubicBezTo>
                  <a:cubicBezTo>
                    <a:pt x="3675" y="5136"/>
                    <a:pt x="3766" y="6004"/>
                    <a:pt x="3949" y="6848"/>
                  </a:cubicBezTo>
                  <a:cubicBezTo>
                    <a:pt x="4132" y="7693"/>
                    <a:pt x="4269" y="8537"/>
                    <a:pt x="4406" y="9336"/>
                  </a:cubicBezTo>
                  <a:cubicBezTo>
                    <a:pt x="4497" y="9724"/>
                    <a:pt x="4542" y="10112"/>
                    <a:pt x="4565" y="10478"/>
                  </a:cubicBezTo>
                  <a:cubicBezTo>
                    <a:pt x="4611" y="10843"/>
                    <a:pt x="4657" y="11185"/>
                    <a:pt x="4679" y="11505"/>
                  </a:cubicBezTo>
                  <a:cubicBezTo>
                    <a:pt x="4748" y="12144"/>
                    <a:pt x="4748" y="12669"/>
                    <a:pt x="4771" y="13057"/>
                  </a:cubicBezTo>
                  <a:cubicBezTo>
                    <a:pt x="4794" y="13422"/>
                    <a:pt x="4794" y="13627"/>
                    <a:pt x="4794" y="13627"/>
                  </a:cubicBezTo>
                  <a:cubicBezTo>
                    <a:pt x="4794" y="13627"/>
                    <a:pt x="4816" y="13673"/>
                    <a:pt x="4816" y="13787"/>
                  </a:cubicBezTo>
                  <a:cubicBezTo>
                    <a:pt x="4794" y="13878"/>
                    <a:pt x="4794" y="14038"/>
                    <a:pt x="4794" y="14221"/>
                  </a:cubicBezTo>
                  <a:cubicBezTo>
                    <a:pt x="4794" y="14586"/>
                    <a:pt x="4794" y="15111"/>
                    <a:pt x="4771" y="15750"/>
                  </a:cubicBezTo>
                  <a:cubicBezTo>
                    <a:pt x="4679" y="17051"/>
                    <a:pt x="4588" y="18763"/>
                    <a:pt x="3995" y="20361"/>
                  </a:cubicBezTo>
                  <a:cubicBezTo>
                    <a:pt x="3721" y="21137"/>
                    <a:pt x="3287" y="21890"/>
                    <a:pt x="2831" y="22552"/>
                  </a:cubicBezTo>
                  <a:cubicBezTo>
                    <a:pt x="2397" y="23191"/>
                    <a:pt x="1895" y="23762"/>
                    <a:pt x="1461" y="24241"/>
                  </a:cubicBezTo>
                  <a:cubicBezTo>
                    <a:pt x="594" y="25200"/>
                    <a:pt x="0" y="25839"/>
                    <a:pt x="46" y="25885"/>
                  </a:cubicBezTo>
                  <a:cubicBezTo>
                    <a:pt x="46" y="25885"/>
                    <a:pt x="47" y="25885"/>
                    <a:pt x="48" y="25885"/>
                  </a:cubicBezTo>
                  <a:cubicBezTo>
                    <a:pt x="94" y="25885"/>
                    <a:pt x="749" y="25320"/>
                    <a:pt x="1666" y="24447"/>
                  </a:cubicBezTo>
                  <a:cubicBezTo>
                    <a:pt x="2123" y="23990"/>
                    <a:pt x="2648" y="23419"/>
                    <a:pt x="3150" y="22780"/>
                  </a:cubicBezTo>
                  <a:cubicBezTo>
                    <a:pt x="3652" y="22118"/>
                    <a:pt x="4132" y="21365"/>
                    <a:pt x="4451" y="20543"/>
                  </a:cubicBezTo>
                  <a:cubicBezTo>
                    <a:pt x="5159" y="18877"/>
                    <a:pt x="5296" y="17097"/>
                    <a:pt x="5433" y="15819"/>
                  </a:cubicBezTo>
                  <a:cubicBezTo>
                    <a:pt x="5455" y="15157"/>
                    <a:pt x="5478" y="14609"/>
                    <a:pt x="5501" y="14221"/>
                  </a:cubicBezTo>
                  <a:cubicBezTo>
                    <a:pt x="5501" y="14038"/>
                    <a:pt x="5501" y="13878"/>
                    <a:pt x="5501" y="13764"/>
                  </a:cubicBezTo>
                  <a:cubicBezTo>
                    <a:pt x="5524" y="13673"/>
                    <a:pt x="5501" y="13605"/>
                    <a:pt x="5501" y="13605"/>
                  </a:cubicBezTo>
                  <a:cubicBezTo>
                    <a:pt x="5501" y="13605"/>
                    <a:pt x="5501" y="13399"/>
                    <a:pt x="5455" y="13011"/>
                  </a:cubicBezTo>
                  <a:cubicBezTo>
                    <a:pt x="5433" y="12646"/>
                    <a:pt x="5410" y="12098"/>
                    <a:pt x="5341" y="11436"/>
                  </a:cubicBezTo>
                  <a:cubicBezTo>
                    <a:pt x="5296" y="11117"/>
                    <a:pt x="5227" y="10774"/>
                    <a:pt x="5182" y="10386"/>
                  </a:cubicBezTo>
                  <a:cubicBezTo>
                    <a:pt x="5136" y="10021"/>
                    <a:pt x="5090" y="9633"/>
                    <a:pt x="4999" y="9222"/>
                  </a:cubicBezTo>
                  <a:cubicBezTo>
                    <a:pt x="4816" y="8423"/>
                    <a:pt x="4657" y="7579"/>
                    <a:pt x="4451" y="6757"/>
                  </a:cubicBezTo>
                  <a:cubicBezTo>
                    <a:pt x="4246" y="5912"/>
                    <a:pt x="4086" y="5068"/>
                    <a:pt x="3949" y="4269"/>
                  </a:cubicBezTo>
                  <a:cubicBezTo>
                    <a:pt x="3812" y="3470"/>
                    <a:pt x="3607" y="2740"/>
                    <a:pt x="3492" y="2101"/>
                  </a:cubicBezTo>
                  <a:cubicBezTo>
                    <a:pt x="3378" y="1484"/>
                    <a:pt x="3310" y="959"/>
                    <a:pt x="3356" y="594"/>
                  </a:cubicBezTo>
                  <a:cubicBezTo>
                    <a:pt x="3356" y="389"/>
                    <a:pt x="3401" y="252"/>
                    <a:pt x="3401" y="160"/>
                  </a:cubicBezTo>
                  <a:cubicBezTo>
                    <a:pt x="3424" y="69"/>
                    <a:pt x="3424" y="1"/>
                    <a:pt x="342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7" name="Google Shape;4927;p56"/>
            <p:cNvSpPr/>
            <p:nvPr/>
          </p:nvSpPr>
          <p:spPr>
            <a:xfrm>
              <a:off x="4181775" y="2553625"/>
              <a:ext cx="422275" cy="571275"/>
            </a:xfrm>
            <a:custGeom>
              <a:avLst/>
              <a:gdLst/>
              <a:ahLst/>
              <a:cxnLst/>
              <a:rect l="l" t="t" r="r" b="b"/>
              <a:pathLst>
                <a:path w="16891" h="22851" extrusionOk="0">
                  <a:moveTo>
                    <a:pt x="14471" y="1"/>
                  </a:moveTo>
                  <a:cubicBezTo>
                    <a:pt x="14471" y="1"/>
                    <a:pt x="11686" y="23"/>
                    <a:pt x="10317" y="4794"/>
                  </a:cubicBezTo>
                  <a:cubicBezTo>
                    <a:pt x="8947" y="9542"/>
                    <a:pt x="7943" y="16663"/>
                    <a:pt x="7943" y="16663"/>
                  </a:cubicBezTo>
                  <a:cubicBezTo>
                    <a:pt x="7943" y="16663"/>
                    <a:pt x="4405" y="14129"/>
                    <a:pt x="3264" y="12554"/>
                  </a:cubicBezTo>
                  <a:cubicBezTo>
                    <a:pt x="2926" y="12099"/>
                    <a:pt x="2433" y="11890"/>
                    <a:pt x="1938" y="11890"/>
                  </a:cubicBezTo>
                  <a:cubicBezTo>
                    <a:pt x="1091" y="11890"/>
                    <a:pt x="237" y="12500"/>
                    <a:pt x="137" y="13536"/>
                  </a:cubicBezTo>
                  <a:cubicBezTo>
                    <a:pt x="1" y="15165"/>
                    <a:pt x="3970" y="22850"/>
                    <a:pt x="8041" y="22850"/>
                  </a:cubicBezTo>
                  <a:cubicBezTo>
                    <a:pt x="8077" y="22850"/>
                    <a:pt x="8113" y="22850"/>
                    <a:pt x="8148" y="22849"/>
                  </a:cubicBezTo>
                  <a:cubicBezTo>
                    <a:pt x="12234" y="22689"/>
                    <a:pt x="14334" y="17690"/>
                    <a:pt x="15544" y="12007"/>
                  </a:cubicBezTo>
                  <a:cubicBezTo>
                    <a:pt x="16753" y="6323"/>
                    <a:pt x="16890" y="343"/>
                    <a:pt x="14471"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8" name="Google Shape;4928;p56"/>
            <p:cNvSpPr/>
            <p:nvPr/>
          </p:nvSpPr>
          <p:spPr>
            <a:xfrm>
              <a:off x="4269625" y="2743650"/>
              <a:ext cx="307025" cy="381275"/>
            </a:xfrm>
            <a:custGeom>
              <a:avLst/>
              <a:gdLst/>
              <a:ahLst/>
              <a:cxnLst/>
              <a:rect l="l" t="t" r="r" b="b"/>
              <a:pathLst>
                <a:path w="12281" h="15251" extrusionOk="0">
                  <a:moveTo>
                    <a:pt x="8281" y="0"/>
                  </a:moveTo>
                  <a:cubicBezTo>
                    <a:pt x="7444" y="0"/>
                    <a:pt x="6614" y="312"/>
                    <a:pt x="5935" y="685"/>
                  </a:cubicBezTo>
                  <a:cubicBezTo>
                    <a:pt x="5593" y="2214"/>
                    <a:pt x="5319" y="3744"/>
                    <a:pt x="5068" y="5090"/>
                  </a:cubicBezTo>
                  <a:cubicBezTo>
                    <a:pt x="6255" y="5319"/>
                    <a:pt x="7602" y="7715"/>
                    <a:pt x="6848" y="8788"/>
                  </a:cubicBezTo>
                  <a:cubicBezTo>
                    <a:pt x="6724" y="8954"/>
                    <a:pt x="6575" y="9025"/>
                    <a:pt x="6411" y="9025"/>
                  </a:cubicBezTo>
                  <a:cubicBezTo>
                    <a:pt x="5855" y="9025"/>
                    <a:pt x="5133" y="8208"/>
                    <a:pt x="4657" y="7556"/>
                  </a:cubicBezTo>
                  <a:cubicBezTo>
                    <a:pt x="4520" y="8491"/>
                    <a:pt x="4429" y="9062"/>
                    <a:pt x="4429" y="9062"/>
                  </a:cubicBezTo>
                  <a:cubicBezTo>
                    <a:pt x="4429" y="9062"/>
                    <a:pt x="2055" y="7350"/>
                    <a:pt x="571" y="5889"/>
                  </a:cubicBezTo>
                  <a:lnTo>
                    <a:pt x="1" y="6871"/>
                  </a:lnTo>
                  <a:cubicBezTo>
                    <a:pt x="1" y="6871"/>
                    <a:pt x="4885" y="10454"/>
                    <a:pt x="5410" y="12897"/>
                  </a:cubicBezTo>
                  <a:cubicBezTo>
                    <a:pt x="5615" y="13855"/>
                    <a:pt x="4831" y="14148"/>
                    <a:pt x="3798" y="14148"/>
                  </a:cubicBezTo>
                  <a:cubicBezTo>
                    <a:pt x="2986" y="14148"/>
                    <a:pt x="2019" y="13968"/>
                    <a:pt x="1256" y="13787"/>
                  </a:cubicBezTo>
                  <a:lnTo>
                    <a:pt x="1256" y="13787"/>
                  </a:lnTo>
                  <a:cubicBezTo>
                    <a:pt x="2290" y="14667"/>
                    <a:pt x="3388" y="15250"/>
                    <a:pt x="4509" y="15250"/>
                  </a:cubicBezTo>
                  <a:cubicBezTo>
                    <a:pt x="4550" y="15250"/>
                    <a:pt x="4592" y="15249"/>
                    <a:pt x="4634" y="15248"/>
                  </a:cubicBezTo>
                  <a:cubicBezTo>
                    <a:pt x="8720" y="15088"/>
                    <a:pt x="10820" y="10089"/>
                    <a:pt x="12030" y="4406"/>
                  </a:cubicBezTo>
                  <a:cubicBezTo>
                    <a:pt x="12121" y="3995"/>
                    <a:pt x="12212" y="3584"/>
                    <a:pt x="12281" y="3150"/>
                  </a:cubicBezTo>
                  <a:cubicBezTo>
                    <a:pt x="11710" y="2443"/>
                    <a:pt x="11162" y="1781"/>
                    <a:pt x="10706" y="1233"/>
                  </a:cubicBezTo>
                  <a:cubicBezTo>
                    <a:pt x="9992" y="323"/>
                    <a:pt x="9133" y="0"/>
                    <a:pt x="82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9" name="Google Shape;4929;p56"/>
            <p:cNvSpPr/>
            <p:nvPr/>
          </p:nvSpPr>
          <p:spPr>
            <a:xfrm>
              <a:off x="4370625" y="2963000"/>
              <a:ext cx="61650" cy="55275"/>
            </a:xfrm>
            <a:custGeom>
              <a:avLst/>
              <a:gdLst/>
              <a:ahLst/>
              <a:cxnLst/>
              <a:rect l="l" t="t" r="r" b="b"/>
              <a:pathLst>
                <a:path w="2466" h="2211" extrusionOk="0">
                  <a:moveTo>
                    <a:pt x="72" y="1"/>
                  </a:moveTo>
                  <a:cubicBezTo>
                    <a:pt x="58" y="1"/>
                    <a:pt x="50" y="5"/>
                    <a:pt x="47" y="14"/>
                  </a:cubicBezTo>
                  <a:cubicBezTo>
                    <a:pt x="1" y="60"/>
                    <a:pt x="298" y="334"/>
                    <a:pt x="594" y="608"/>
                  </a:cubicBezTo>
                  <a:cubicBezTo>
                    <a:pt x="891" y="904"/>
                    <a:pt x="1165" y="1201"/>
                    <a:pt x="1165" y="1201"/>
                  </a:cubicBezTo>
                  <a:cubicBezTo>
                    <a:pt x="1165" y="1201"/>
                    <a:pt x="1462" y="1452"/>
                    <a:pt x="1781" y="1703"/>
                  </a:cubicBezTo>
                  <a:cubicBezTo>
                    <a:pt x="2056" y="1957"/>
                    <a:pt x="2331" y="2210"/>
                    <a:pt x="2406" y="2210"/>
                  </a:cubicBezTo>
                  <a:cubicBezTo>
                    <a:pt x="2412" y="2210"/>
                    <a:pt x="2417" y="2209"/>
                    <a:pt x="2420" y="2205"/>
                  </a:cubicBezTo>
                  <a:cubicBezTo>
                    <a:pt x="2466" y="2182"/>
                    <a:pt x="2238" y="1817"/>
                    <a:pt x="1964" y="1498"/>
                  </a:cubicBezTo>
                  <a:cubicBezTo>
                    <a:pt x="1713" y="1178"/>
                    <a:pt x="1416" y="859"/>
                    <a:pt x="1416" y="859"/>
                  </a:cubicBezTo>
                  <a:cubicBezTo>
                    <a:pt x="1416" y="859"/>
                    <a:pt x="1096" y="608"/>
                    <a:pt x="777" y="356"/>
                  </a:cubicBezTo>
                  <a:cubicBezTo>
                    <a:pt x="461" y="179"/>
                    <a:pt x="161" y="1"/>
                    <a:pt x="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0" name="Google Shape;4930;p56"/>
            <p:cNvSpPr/>
            <p:nvPr/>
          </p:nvSpPr>
          <p:spPr>
            <a:xfrm>
              <a:off x="4378625" y="2543850"/>
              <a:ext cx="233400" cy="366450"/>
            </a:xfrm>
            <a:custGeom>
              <a:avLst/>
              <a:gdLst/>
              <a:ahLst/>
              <a:cxnLst/>
              <a:rect l="l" t="t" r="r" b="b"/>
              <a:pathLst>
                <a:path w="9336" h="14658" extrusionOk="0">
                  <a:moveTo>
                    <a:pt x="6586" y="1"/>
                  </a:moveTo>
                  <a:cubicBezTo>
                    <a:pt x="5554" y="1"/>
                    <a:pt x="4517" y="537"/>
                    <a:pt x="3881" y="1305"/>
                  </a:cubicBezTo>
                  <a:cubicBezTo>
                    <a:pt x="2968" y="2423"/>
                    <a:pt x="2214" y="3793"/>
                    <a:pt x="1758" y="5162"/>
                  </a:cubicBezTo>
                  <a:cubicBezTo>
                    <a:pt x="1096" y="7262"/>
                    <a:pt x="480" y="9796"/>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36" y="1510"/>
                    <a:pt x="8172" y="574"/>
                  </a:cubicBezTo>
                  <a:cubicBezTo>
                    <a:pt x="7738" y="209"/>
                    <a:pt x="7236" y="49"/>
                    <a:pt x="6711" y="4"/>
                  </a:cubicBezTo>
                  <a:cubicBezTo>
                    <a:pt x="6669" y="2"/>
                    <a:pt x="6628" y="1"/>
                    <a:pt x="6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1" name="Google Shape;4931;p56"/>
            <p:cNvSpPr/>
            <p:nvPr/>
          </p:nvSpPr>
          <p:spPr>
            <a:xfrm>
              <a:off x="4391175" y="2807550"/>
              <a:ext cx="121575" cy="29325"/>
            </a:xfrm>
            <a:custGeom>
              <a:avLst/>
              <a:gdLst/>
              <a:ahLst/>
              <a:cxnLst/>
              <a:rect l="l" t="t" r="r" b="b"/>
              <a:pathLst>
                <a:path w="4863" h="1173" extrusionOk="0">
                  <a:moveTo>
                    <a:pt x="1256" y="1"/>
                  </a:moveTo>
                  <a:cubicBezTo>
                    <a:pt x="617" y="1"/>
                    <a:pt x="1" y="24"/>
                    <a:pt x="1" y="69"/>
                  </a:cubicBezTo>
                  <a:cubicBezTo>
                    <a:pt x="1" y="138"/>
                    <a:pt x="617" y="229"/>
                    <a:pt x="1233" y="320"/>
                  </a:cubicBezTo>
                  <a:cubicBezTo>
                    <a:pt x="1827" y="457"/>
                    <a:pt x="2420" y="617"/>
                    <a:pt x="2420" y="617"/>
                  </a:cubicBezTo>
                  <a:cubicBezTo>
                    <a:pt x="2420" y="617"/>
                    <a:pt x="3036" y="754"/>
                    <a:pt x="3630" y="891"/>
                  </a:cubicBezTo>
                  <a:cubicBezTo>
                    <a:pt x="4153" y="1032"/>
                    <a:pt x="4694" y="1173"/>
                    <a:pt x="4830" y="1173"/>
                  </a:cubicBezTo>
                  <a:cubicBezTo>
                    <a:pt x="4849" y="1173"/>
                    <a:pt x="4860" y="1170"/>
                    <a:pt x="4862" y="1165"/>
                  </a:cubicBezTo>
                  <a:cubicBezTo>
                    <a:pt x="4862" y="1119"/>
                    <a:pt x="4292" y="845"/>
                    <a:pt x="3721" y="594"/>
                  </a:cubicBezTo>
                  <a:cubicBezTo>
                    <a:pt x="3105" y="389"/>
                    <a:pt x="2511" y="183"/>
                    <a:pt x="2511" y="183"/>
                  </a:cubicBezTo>
                  <a:cubicBezTo>
                    <a:pt x="2511" y="183"/>
                    <a:pt x="1872" y="92"/>
                    <a:pt x="12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2" name="Google Shape;4932;p56"/>
            <p:cNvSpPr/>
            <p:nvPr/>
          </p:nvSpPr>
          <p:spPr>
            <a:xfrm>
              <a:off x="4378625" y="2543850"/>
              <a:ext cx="233975" cy="366450"/>
            </a:xfrm>
            <a:custGeom>
              <a:avLst/>
              <a:gdLst/>
              <a:ahLst/>
              <a:cxnLst/>
              <a:rect l="l" t="t" r="r" b="b"/>
              <a:pathLst>
                <a:path w="9359" h="14658" extrusionOk="0">
                  <a:moveTo>
                    <a:pt x="6584" y="1"/>
                  </a:moveTo>
                  <a:cubicBezTo>
                    <a:pt x="5621" y="1"/>
                    <a:pt x="4651" y="490"/>
                    <a:pt x="3995" y="1168"/>
                  </a:cubicBezTo>
                  <a:cubicBezTo>
                    <a:pt x="4155" y="1396"/>
                    <a:pt x="4223" y="1647"/>
                    <a:pt x="4155" y="1898"/>
                  </a:cubicBezTo>
                  <a:cubicBezTo>
                    <a:pt x="3926" y="2902"/>
                    <a:pt x="3196" y="8654"/>
                    <a:pt x="2169" y="9316"/>
                  </a:cubicBezTo>
                  <a:cubicBezTo>
                    <a:pt x="2022" y="9411"/>
                    <a:pt x="1867" y="9453"/>
                    <a:pt x="1707" y="9453"/>
                  </a:cubicBezTo>
                  <a:cubicBezTo>
                    <a:pt x="1368" y="9453"/>
                    <a:pt x="1011" y="9268"/>
                    <a:pt x="685" y="9020"/>
                  </a:cubicBezTo>
                  <a:cubicBezTo>
                    <a:pt x="548" y="9613"/>
                    <a:pt x="411" y="10206"/>
                    <a:pt x="274" y="10800"/>
                  </a:cubicBezTo>
                  <a:cubicBezTo>
                    <a:pt x="1256" y="11097"/>
                    <a:pt x="2694" y="11599"/>
                    <a:pt x="2808" y="12055"/>
                  </a:cubicBezTo>
                  <a:cubicBezTo>
                    <a:pt x="2847" y="12236"/>
                    <a:pt x="2654" y="12303"/>
                    <a:pt x="2341" y="12303"/>
                  </a:cubicBezTo>
                  <a:cubicBezTo>
                    <a:pt x="1746" y="12303"/>
                    <a:pt x="719" y="12060"/>
                    <a:pt x="46" y="11895"/>
                  </a:cubicBezTo>
                  <a:cubicBezTo>
                    <a:pt x="23" y="11941"/>
                    <a:pt x="23" y="11987"/>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59" y="1510"/>
                    <a:pt x="8172" y="574"/>
                  </a:cubicBezTo>
                  <a:cubicBezTo>
                    <a:pt x="7738" y="209"/>
                    <a:pt x="7236" y="49"/>
                    <a:pt x="6711" y="4"/>
                  </a:cubicBezTo>
                  <a:cubicBezTo>
                    <a:pt x="6669" y="2"/>
                    <a:pt x="6626" y="1"/>
                    <a:pt x="658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3" name="Google Shape;4933;p56"/>
            <p:cNvSpPr/>
            <p:nvPr/>
          </p:nvSpPr>
          <p:spPr>
            <a:xfrm>
              <a:off x="4421425" y="2682025"/>
              <a:ext cx="23975" cy="45100"/>
            </a:xfrm>
            <a:custGeom>
              <a:avLst/>
              <a:gdLst/>
              <a:ahLst/>
              <a:cxnLst/>
              <a:rect l="l" t="t" r="r" b="b"/>
              <a:pathLst>
                <a:path w="959" h="1804" extrusionOk="0">
                  <a:moveTo>
                    <a:pt x="594" y="0"/>
                  </a:moveTo>
                  <a:cubicBezTo>
                    <a:pt x="366" y="0"/>
                    <a:pt x="137" y="411"/>
                    <a:pt x="69" y="913"/>
                  </a:cubicBezTo>
                  <a:cubicBezTo>
                    <a:pt x="0" y="1415"/>
                    <a:pt x="137" y="1803"/>
                    <a:pt x="366" y="1803"/>
                  </a:cubicBezTo>
                  <a:cubicBezTo>
                    <a:pt x="594" y="1803"/>
                    <a:pt x="845" y="1393"/>
                    <a:pt x="913" y="890"/>
                  </a:cubicBezTo>
                  <a:cubicBezTo>
                    <a:pt x="959" y="388"/>
                    <a:pt x="822" y="0"/>
                    <a:pt x="59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4" name="Google Shape;4934;p56"/>
            <p:cNvSpPr/>
            <p:nvPr/>
          </p:nvSpPr>
          <p:spPr>
            <a:xfrm>
              <a:off x="4434550" y="2634075"/>
              <a:ext cx="17700" cy="32550"/>
            </a:xfrm>
            <a:custGeom>
              <a:avLst/>
              <a:gdLst/>
              <a:ahLst/>
              <a:cxnLst/>
              <a:rect l="l" t="t" r="r" b="b"/>
              <a:pathLst>
                <a:path w="708" h="1302" extrusionOk="0">
                  <a:moveTo>
                    <a:pt x="434" y="1"/>
                  </a:moveTo>
                  <a:cubicBezTo>
                    <a:pt x="274" y="24"/>
                    <a:pt x="92" y="320"/>
                    <a:pt x="46" y="663"/>
                  </a:cubicBezTo>
                  <a:cubicBezTo>
                    <a:pt x="0" y="1028"/>
                    <a:pt x="114" y="1302"/>
                    <a:pt x="274" y="1302"/>
                  </a:cubicBezTo>
                  <a:cubicBezTo>
                    <a:pt x="434" y="1302"/>
                    <a:pt x="617" y="1005"/>
                    <a:pt x="662" y="640"/>
                  </a:cubicBezTo>
                  <a:cubicBezTo>
                    <a:pt x="708" y="298"/>
                    <a:pt x="594" y="1"/>
                    <a:pt x="43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5" name="Google Shape;4935;p56"/>
            <p:cNvSpPr/>
            <p:nvPr/>
          </p:nvSpPr>
          <p:spPr>
            <a:xfrm>
              <a:off x="4245675" y="2491800"/>
              <a:ext cx="431975" cy="750250"/>
            </a:xfrm>
            <a:custGeom>
              <a:avLst/>
              <a:gdLst/>
              <a:ahLst/>
              <a:cxnLst/>
              <a:rect l="l" t="t" r="r" b="b"/>
              <a:pathLst>
                <a:path w="17279" h="30010" extrusionOk="0">
                  <a:moveTo>
                    <a:pt x="10559" y="0"/>
                  </a:moveTo>
                  <a:cubicBezTo>
                    <a:pt x="5971" y="0"/>
                    <a:pt x="2141" y="3710"/>
                    <a:pt x="799" y="11284"/>
                  </a:cubicBezTo>
                  <a:cubicBezTo>
                    <a:pt x="0" y="15849"/>
                    <a:pt x="799" y="19592"/>
                    <a:pt x="2625" y="23724"/>
                  </a:cubicBezTo>
                  <a:cubicBezTo>
                    <a:pt x="3013" y="24614"/>
                    <a:pt x="3972" y="25481"/>
                    <a:pt x="4565" y="26235"/>
                  </a:cubicBezTo>
                  <a:cubicBezTo>
                    <a:pt x="6399" y="28511"/>
                    <a:pt x="9090" y="30009"/>
                    <a:pt x="12062" y="30009"/>
                  </a:cubicBezTo>
                  <a:cubicBezTo>
                    <a:pt x="12308" y="30009"/>
                    <a:pt x="12556" y="29999"/>
                    <a:pt x="12805" y="29978"/>
                  </a:cubicBezTo>
                  <a:cubicBezTo>
                    <a:pt x="17279" y="29590"/>
                    <a:pt x="17188" y="26668"/>
                    <a:pt x="17188" y="26668"/>
                  </a:cubicBezTo>
                  <a:lnTo>
                    <a:pt x="14312" y="26486"/>
                  </a:lnTo>
                  <a:cubicBezTo>
                    <a:pt x="13876" y="26560"/>
                    <a:pt x="13460" y="26594"/>
                    <a:pt x="13063" y="26594"/>
                  </a:cubicBezTo>
                  <a:cubicBezTo>
                    <a:pt x="8940" y="26594"/>
                    <a:pt x="6871" y="22948"/>
                    <a:pt x="6871" y="22948"/>
                  </a:cubicBezTo>
                  <a:cubicBezTo>
                    <a:pt x="3492" y="17721"/>
                    <a:pt x="4816" y="8340"/>
                    <a:pt x="7236" y="4756"/>
                  </a:cubicBezTo>
                  <a:cubicBezTo>
                    <a:pt x="9016" y="2154"/>
                    <a:pt x="10431" y="1812"/>
                    <a:pt x="11504" y="1127"/>
                  </a:cubicBezTo>
                  <a:cubicBezTo>
                    <a:pt x="12691" y="944"/>
                    <a:pt x="13262" y="1013"/>
                    <a:pt x="13992" y="648"/>
                  </a:cubicBezTo>
                  <a:cubicBezTo>
                    <a:pt x="12820" y="217"/>
                    <a:pt x="11667" y="0"/>
                    <a:pt x="1055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6" name="Google Shape;4936;p56"/>
            <p:cNvSpPr/>
            <p:nvPr/>
          </p:nvSpPr>
          <p:spPr>
            <a:xfrm>
              <a:off x="4321550" y="2520525"/>
              <a:ext cx="354400" cy="684925"/>
            </a:xfrm>
            <a:custGeom>
              <a:avLst/>
              <a:gdLst/>
              <a:ahLst/>
              <a:cxnLst/>
              <a:rect l="l" t="t" r="r" b="b"/>
              <a:pathLst>
                <a:path w="14176" h="27397" extrusionOk="0">
                  <a:moveTo>
                    <a:pt x="8446" y="1"/>
                  </a:moveTo>
                  <a:lnTo>
                    <a:pt x="8446" y="1"/>
                  </a:lnTo>
                  <a:cubicBezTo>
                    <a:pt x="4771" y="480"/>
                    <a:pt x="1873" y="3858"/>
                    <a:pt x="754" y="10249"/>
                  </a:cubicBezTo>
                  <a:cubicBezTo>
                    <a:pt x="1" y="14426"/>
                    <a:pt x="891" y="17919"/>
                    <a:pt x="2557" y="21708"/>
                  </a:cubicBezTo>
                  <a:cubicBezTo>
                    <a:pt x="2900" y="22506"/>
                    <a:pt x="3379" y="23260"/>
                    <a:pt x="3904" y="23944"/>
                  </a:cubicBezTo>
                  <a:cubicBezTo>
                    <a:pt x="5590" y="26031"/>
                    <a:pt x="8054" y="27397"/>
                    <a:pt x="10775" y="27397"/>
                  </a:cubicBezTo>
                  <a:cubicBezTo>
                    <a:pt x="11001" y="27397"/>
                    <a:pt x="11230" y="27387"/>
                    <a:pt x="11459" y="27368"/>
                  </a:cubicBezTo>
                  <a:cubicBezTo>
                    <a:pt x="12464" y="27277"/>
                    <a:pt x="13240" y="27049"/>
                    <a:pt x="13810" y="26752"/>
                  </a:cubicBezTo>
                  <a:cubicBezTo>
                    <a:pt x="14175" y="26090"/>
                    <a:pt x="14153" y="25519"/>
                    <a:pt x="14153" y="25519"/>
                  </a:cubicBezTo>
                  <a:lnTo>
                    <a:pt x="11277" y="25337"/>
                  </a:lnTo>
                  <a:cubicBezTo>
                    <a:pt x="10841" y="25411"/>
                    <a:pt x="10425" y="25445"/>
                    <a:pt x="10028" y="25445"/>
                  </a:cubicBezTo>
                  <a:cubicBezTo>
                    <a:pt x="5905" y="25445"/>
                    <a:pt x="3836" y="21799"/>
                    <a:pt x="3836" y="21799"/>
                  </a:cubicBezTo>
                  <a:cubicBezTo>
                    <a:pt x="457" y="16572"/>
                    <a:pt x="1781" y="7191"/>
                    <a:pt x="4201" y="3607"/>
                  </a:cubicBezTo>
                  <a:cubicBezTo>
                    <a:pt x="5981" y="1005"/>
                    <a:pt x="7396" y="663"/>
                    <a:pt x="84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7" name="Google Shape;4937;p56"/>
            <p:cNvSpPr/>
            <p:nvPr/>
          </p:nvSpPr>
          <p:spPr>
            <a:xfrm>
              <a:off x="4346675" y="2536375"/>
              <a:ext cx="199750" cy="612525"/>
            </a:xfrm>
            <a:custGeom>
              <a:avLst/>
              <a:gdLst/>
              <a:ahLst/>
              <a:cxnLst/>
              <a:rect l="l" t="t" r="r" b="b"/>
              <a:pathLst>
                <a:path w="7990" h="24501" extrusionOk="0">
                  <a:moveTo>
                    <a:pt x="7010" y="1"/>
                  </a:moveTo>
                  <a:cubicBezTo>
                    <a:pt x="6629" y="1"/>
                    <a:pt x="6151" y="83"/>
                    <a:pt x="5661" y="303"/>
                  </a:cubicBezTo>
                  <a:cubicBezTo>
                    <a:pt x="4999" y="622"/>
                    <a:pt x="4337" y="1147"/>
                    <a:pt x="3721" y="1809"/>
                  </a:cubicBezTo>
                  <a:cubicBezTo>
                    <a:pt x="3127" y="2471"/>
                    <a:pt x="2579" y="3247"/>
                    <a:pt x="2123" y="4069"/>
                  </a:cubicBezTo>
                  <a:cubicBezTo>
                    <a:pt x="1644" y="4890"/>
                    <a:pt x="1256" y="5758"/>
                    <a:pt x="982" y="6625"/>
                  </a:cubicBezTo>
                  <a:cubicBezTo>
                    <a:pt x="753" y="7492"/>
                    <a:pt x="548" y="8291"/>
                    <a:pt x="434" y="8976"/>
                  </a:cubicBezTo>
                  <a:cubicBezTo>
                    <a:pt x="274" y="9661"/>
                    <a:pt x="206" y="10254"/>
                    <a:pt x="137" y="10665"/>
                  </a:cubicBezTo>
                  <a:cubicBezTo>
                    <a:pt x="114" y="10871"/>
                    <a:pt x="92" y="11030"/>
                    <a:pt x="92" y="11145"/>
                  </a:cubicBezTo>
                  <a:cubicBezTo>
                    <a:pt x="92" y="11259"/>
                    <a:pt x="69" y="11304"/>
                    <a:pt x="69" y="11304"/>
                  </a:cubicBezTo>
                  <a:cubicBezTo>
                    <a:pt x="69" y="11304"/>
                    <a:pt x="69" y="11555"/>
                    <a:pt x="46" y="11966"/>
                  </a:cubicBezTo>
                  <a:cubicBezTo>
                    <a:pt x="0" y="12377"/>
                    <a:pt x="23" y="12971"/>
                    <a:pt x="46" y="13701"/>
                  </a:cubicBezTo>
                  <a:cubicBezTo>
                    <a:pt x="114" y="14409"/>
                    <a:pt x="160" y="15253"/>
                    <a:pt x="388" y="16120"/>
                  </a:cubicBezTo>
                  <a:cubicBezTo>
                    <a:pt x="434" y="16326"/>
                    <a:pt x="480" y="16554"/>
                    <a:pt x="548" y="16782"/>
                  </a:cubicBezTo>
                  <a:cubicBezTo>
                    <a:pt x="616" y="16988"/>
                    <a:pt x="685" y="17216"/>
                    <a:pt x="753" y="17444"/>
                  </a:cubicBezTo>
                  <a:cubicBezTo>
                    <a:pt x="845" y="17673"/>
                    <a:pt x="913" y="17901"/>
                    <a:pt x="982" y="18106"/>
                  </a:cubicBezTo>
                  <a:lnTo>
                    <a:pt x="1278" y="18768"/>
                  </a:lnTo>
                  <a:cubicBezTo>
                    <a:pt x="2032" y="20503"/>
                    <a:pt x="3127" y="22101"/>
                    <a:pt x="4132" y="23082"/>
                  </a:cubicBezTo>
                  <a:cubicBezTo>
                    <a:pt x="4360" y="23356"/>
                    <a:pt x="4634" y="23539"/>
                    <a:pt x="4862" y="23744"/>
                  </a:cubicBezTo>
                  <a:cubicBezTo>
                    <a:pt x="4953" y="23835"/>
                    <a:pt x="5067" y="23927"/>
                    <a:pt x="5159" y="23995"/>
                  </a:cubicBezTo>
                  <a:cubicBezTo>
                    <a:pt x="5273" y="24064"/>
                    <a:pt x="5364" y="24132"/>
                    <a:pt x="5455" y="24178"/>
                  </a:cubicBezTo>
                  <a:cubicBezTo>
                    <a:pt x="5769" y="24387"/>
                    <a:pt x="5968" y="24500"/>
                    <a:pt x="6017" y="24500"/>
                  </a:cubicBezTo>
                  <a:cubicBezTo>
                    <a:pt x="6021" y="24500"/>
                    <a:pt x="6024" y="24499"/>
                    <a:pt x="6026" y="24497"/>
                  </a:cubicBezTo>
                  <a:cubicBezTo>
                    <a:pt x="6049" y="24429"/>
                    <a:pt x="5250" y="23927"/>
                    <a:pt x="4337" y="22900"/>
                  </a:cubicBezTo>
                  <a:cubicBezTo>
                    <a:pt x="3401" y="21872"/>
                    <a:pt x="2420" y="20275"/>
                    <a:pt x="1735" y="18563"/>
                  </a:cubicBezTo>
                  <a:lnTo>
                    <a:pt x="1484" y="17924"/>
                  </a:lnTo>
                  <a:cubicBezTo>
                    <a:pt x="1415" y="17718"/>
                    <a:pt x="1347" y="17490"/>
                    <a:pt x="1278" y="17285"/>
                  </a:cubicBezTo>
                  <a:cubicBezTo>
                    <a:pt x="1210" y="17056"/>
                    <a:pt x="1164" y="16851"/>
                    <a:pt x="1096" y="16623"/>
                  </a:cubicBezTo>
                  <a:cubicBezTo>
                    <a:pt x="1027" y="16417"/>
                    <a:pt x="1005" y="16212"/>
                    <a:pt x="959" y="15983"/>
                  </a:cubicBezTo>
                  <a:cubicBezTo>
                    <a:pt x="776" y="15162"/>
                    <a:pt x="731" y="14340"/>
                    <a:pt x="685" y="13655"/>
                  </a:cubicBezTo>
                  <a:cubicBezTo>
                    <a:pt x="708" y="12971"/>
                    <a:pt x="685" y="12400"/>
                    <a:pt x="731" y="12012"/>
                  </a:cubicBezTo>
                  <a:cubicBezTo>
                    <a:pt x="753" y="11601"/>
                    <a:pt x="776" y="11373"/>
                    <a:pt x="776" y="11373"/>
                  </a:cubicBezTo>
                  <a:cubicBezTo>
                    <a:pt x="776" y="11373"/>
                    <a:pt x="776" y="11327"/>
                    <a:pt x="799" y="11213"/>
                  </a:cubicBezTo>
                  <a:cubicBezTo>
                    <a:pt x="799" y="11099"/>
                    <a:pt x="799" y="10939"/>
                    <a:pt x="845" y="10756"/>
                  </a:cubicBezTo>
                  <a:cubicBezTo>
                    <a:pt x="890" y="10346"/>
                    <a:pt x="936" y="9775"/>
                    <a:pt x="1073" y="9090"/>
                  </a:cubicBezTo>
                  <a:cubicBezTo>
                    <a:pt x="1164" y="8405"/>
                    <a:pt x="1347" y="7607"/>
                    <a:pt x="1530" y="6785"/>
                  </a:cubicBezTo>
                  <a:cubicBezTo>
                    <a:pt x="1758" y="5963"/>
                    <a:pt x="2123" y="5119"/>
                    <a:pt x="2557" y="4297"/>
                  </a:cubicBezTo>
                  <a:cubicBezTo>
                    <a:pt x="3401" y="2676"/>
                    <a:pt x="4565" y="1193"/>
                    <a:pt x="5775" y="554"/>
                  </a:cubicBezTo>
                  <a:cubicBezTo>
                    <a:pt x="6368" y="234"/>
                    <a:pt x="6962" y="166"/>
                    <a:pt x="7350" y="166"/>
                  </a:cubicBezTo>
                  <a:cubicBezTo>
                    <a:pt x="7645" y="183"/>
                    <a:pt x="7847" y="227"/>
                    <a:pt x="7938" y="227"/>
                  </a:cubicBezTo>
                  <a:cubicBezTo>
                    <a:pt x="7966" y="227"/>
                    <a:pt x="7984" y="222"/>
                    <a:pt x="7989" y="211"/>
                  </a:cubicBezTo>
                  <a:cubicBezTo>
                    <a:pt x="7989" y="211"/>
                    <a:pt x="7784" y="97"/>
                    <a:pt x="7373" y="29"/>
                  </a:cubicBezTo>
                  <a:cubicBezTo>
                    <a:pt x="7266" y="11"/>
                    <a:pt x="7144" y="1"/>
                    <a:pt x="70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8" name="Google Shape;4938;p56"/>
            <p:cNvSpPr/>
            <p:nvPr/>
          </p:nvSpPr>
          <p:spPr>
            <a:xfrm>
              <a:off x="4246800" y="2492725"/>
              <a:ext cx="388050" cy="755025"/>
            </a:xfrm>
            <a:custGeom>
              <a:avLst/>
              <a:gdLst/>
              <a:ahLst/>
              <a:cxnLst/>
              <a:rect l="l" t="t" r="r" b="b"/>
              <a:pathLst>
                <a:path w="15522" h="30201" extrusionOk="0">
                  <a:moveTo>
                    <a:pt x="9575" y="1"/>
                  </a:moveTo>
                  <a:cubicBezTo>
                    <a:pt x="9072" y="1"/>
                    <a:pt x="8483" y="58"/>
                    <a:pt x="7853" y="223"/>
                  </a:cubicBezTo>
                  <a:cubicBezTo>
                    <a:pt x="7328" y="359"/>
                    <a:pt x="6757" y="565"/>
                    <a:pt x="6209" y="862"/>
                  </a:cubicBezTo>
                  <a:cubicBezTo>
                    <a:pt x="5661" y="1181"/>
                    <a:pt x="5114" y="1569"/>
                    <a:pt x="4634" y="2026"/>
                  </a:cubicBezTo>
                  <a:cubicBezTo>
                    <a:pt x="4132" y="2505"/>
                    <a:pt x="3676" y="3053"/>
                    <a:pt x="3242" y="3623"/>
                  </a:cubicBezTo>
                  <a:cubicBezTo>
                    <a:pt x="2831" y="4217"/>
                    <a:pt x="2466" y="4833"/>
                    <a:pt x="2146" y="5495"/>
                  </a:cubicBezTo>
                  <a:cubicBezTo>
                    <a:pt x="845" y="8097"/>
                    <a:pt x="275" y="10973"/>
                    <a:pt x="92" y="13119"/>
                  </a:cubicBezTo>
                  <a:cubicBezTo>
                    <a:pt x="1" y="14214"/>
                    <a:pt x="24" y="15127"/>
                    <a:pt x="46" y="15767"/>
                  </a:cubicBezTo>
                  <a:cubicBezTo>
                    <a:pt x="69" y="16063"/>
                    <a:pt x="92" y="16314"/>
                    <a:pt x="115" y="16497"/>
                  </a:cubicBezTo>
                  <a:cubicBezTo>
                    <a:pt x="138" y="16657"/>
                    <a:pt x="138" y="16748"/>
                    <a:pt x="138" y="16748"/>
                  </a:cubicBezTo>
                  <a:cubicBezTo>
                    <a:pt x="138" y="16748"/>
                    <a:pt x="161" y="16839"/>
                    <a:pt x="161" y="17022"/>
                  </a:cubicBezTo>
                  <a:cubicBezTo>
                    <a:pt x="206" y="17182"/>
                    <a:pt x="229" y="17433"/>
                    <a:pt x="275" y="17752"/>
                  </a:cubicBezTo>
                  <a:cubicBezTo>
                    <a:pt x="389" y="18369"/>
                    <a:pt x="571" y="19259"/>
                    <a:pt x="914" y="20309"/>
                  </a:cubicBezTo>
                  <a:cubicBezTo>
                    <a:pt x="1233" y="21336"/>
                    <a:pt x="1690" y="22546"/>
                    <a:pt x="2329" y="23733"/>
                  </a:cubicBezTo>
                  <a:cubicBezTo>
                    <a:pt x="2649" y="24349"/>
                    <a:pt x="3037" y="24942"/>
                    <a:pt x="3425" y="25536"/>
                  </a:cubicBezTo>
                  <a:cubicBezTo>
                    <a:pt x="3858" y="26106"/>
                    <a:pt x="4315" y="26677"/>
                    <a:pt x="4840" y="27202"/>
                  </a:cubicBezTo>
                  <a:cubicBezTo>
                    <a:pt x="5342" y="27704"/>
                    <a:pt x="5913" y="28183"/>
                    <a:pt x="6506" y="28594"/>
                  </a:cubicBezTo>
                  <a:cubicBezTo>
                    <a:pt x="7099" y="28982"/>
                    <a:pt x="7716" y="29348"/>
                    <a:pt x="8355" y="29576"/>
                  </a:cubicBezTo>
                  <a:cubicBezTo>
                    <a:pt x="9483" y="30039"/>
                    <a:pt x="10629" y="30200"/>
                    <a:pt x="11636" y="30200"/>
                  </a:cubicBezTo>
                  <a:cubicBezTo>
                    <a:pt x="11770" y="30200"/>
                    <a:pt x="11901" y="30197"/>
                    <a:pt x="12030" y="30192"/>
                  </a:cubicBezTo>
                  <a:cubicBezTo>
                    <a:pt x="13103" y="30146"/>
                    <a:pt x="13993" y="29918"/>
                    <a:pt x="14586" y="29736"/>
                  </a:cubicBezTo>
                  <a:cubicBezTo>
                    <a:pt x="15180" y="29530"/>
                    <a:pt x="15522" y="29393"/>
                    <a:pt x="15522" y="29370"/>
                  </a:cubicBezTo>
                  <a:cubicBezTo>
                    <a:pt x="15520" y="29364"/>
                    <a:pt x="15512" y="29361"/>
                    <a:pt x="15497" y="29361"/>
                  </a:cubicBezTo>
                  <a:cubicBezTo>
                    <a:pt x="15300" y="29361"/>
                    <a:pt x="13978" y="29876"/>
                    <a:pt x="12007" y="29918"/>
                  </a:cubicBezTo>
                  <a:cubicBezTo>
                    <a:pt x="10957" y="29918"/>
                    <a:pt x="9724" y="29736"/>
                    <a:pt x="8515" y="29211"/>
                  </a:cubicBezTo>
                  <a:cubicBezTo>
                    <a:pt x="7898" y="28960"/>
                    <a:pt x="7328" y="28617"/>
                    <a:pt x="6757" y="28229"/>
                  </a:cubicBezTo>
                  <a:cubicBezTo>
                    <a:pt x="6186" y="27818"/>
                    <a:pt x="5684" y="27339"/>
                    <a:pt x="5182" y="26837"/>
                  </a:cubicBezTo>
                  <a:cubicBezTo>
                    <a:pt x="4703" y="26335"/>
                    <a:pt x="4269" y="25787"/>
                    <a:pt x="3881" y="25216"/>
                  </a:cubicBezTo>
                  <a:cubicBezTo>
                    <a:pt x="3493" y="24646"/>
                    <a:pt x="3151" y="24052"/>
                    <a:pt x="2854" y="23459"/>
                  </a:cubicBezTo>
                  <a:cubicBezTo>
                    <a:pt x="2238" y="22295"/>
                    <a:pt x="1827" y="21130"/>
                    <a:pt x="1530" y="20103"/>
                  </a:cubicBezTo>
                  <a:cubicBezTo>
                    <a:pt x="1233" y="19099"/>
                    <a:pt x="1074" y="18232"/>
                    <a:pt x="959" y="17638"/>
                  </a:cubicBezTo>
                  <a:cubicBezTo>
                    <a:pt x="914" y="17319"/>
                    <a:pt x="891" y="17090"/>
                    <a:pt x="868" y="16931"/>
                  </a:cubicBezTo>
                  <a:cubicBezTo>
                    <a:pt x="845" y="16748"/>
                    <a:pt x="845" y="16680"/>
                    <a:pt x="845" y="16680"/>
                  </a:cubicBezTo>
                  <a:cubicBezTo>
                    <a:pt x="845" y="16680"/>
                    <a:pt x="822" y="16588"/>
                    <a:pt x="822" y="16428"/>
                  </a:cubicBezTo>
                  <a:cubicBezTo>
                    <a:pt x="800" y="16269"/>
                    <a:pt x="777" y="16018"/>
                    <a:pt x="754" y="15721"/>
                  </a:cubicBezTo>
                  <a:cubicBezTo>
                    <a:pt x="708" y="15105"/>
                    <a:pt x="686" y="14237"/>
                    <a:pt x="754" y="13164"/>
                  </a:cubicBezTo>
                  <a:cubicBezTo>
                    <a:pt x="891" y="11087"/>
                    <a:pt x="1393" y="8257"/>
                    <a:pt x="2603" y="5701"/>
                  </a:cubicBezTo>
                  <a:cubicBezTo>
                    <a:pt x="2900" y="5061"/>
                    <a:pt x="3242" y="4445"/>
                    <a:pt x="3630" y="3875"/>
                  </a:cubicBezTo>
                  <a:cubicBezTo>
                    <a:pt x="4018" y="3304"/>
                    <a:pt x="4429" y="2779"/>
                    <a:pt x="4908" y="2322"/>
                  </a:cubicBezTo>
                  <a:cubicBezTo>
                    <a:pt x="5365" y="1843"/>
                    <a:pt x="5867" y="1478"/>
                    <a:pt x="6369" y="1158"/>
                  </a:cubicBezTo>
                  <a:cubicBezTo>
                    <a:pt x="6894" y="839"/>
                    <a:pt x="7419" y="633"/>
                    <a:pt x="7921" y="474"/>
                  </a:cubicBezTo>
                  <a:cubicBezTo>
                    <a:pt x="8680" y="249"/>
                    <a:pt x="9374" y="181"/>
                    <a:pt x="9934" y="181"/>
                  </a:cubicBezTo>
                  <a:cubicBezTo>
                    <a:pt x="10115" y="181"/>
                    <a:pt x="10282" y="189"/>
                    <a:pt x="10432" y="200"/>
                  </a:cubicBezTo>
                  <a:cubicBezTo>
                    <a:pt x="10905" y="235"/>
                    <a:pt x="11230" y="283"/>
                    <a:pt x="11356" y="283"/>
                  </a:cubicBezTo>
                  <a:cubicBezTo>
                    <a:pt x="11394" y="283"/>
                    <a:pt x="11413" y="279"/>
                    <a:pt x="11413" y="268"/>
                  </a:cubicBezTo>
                  <a:cubicBezTo>
                    <a:pt x="11413" y="268"/>
                    <a:pt x="11345" y="245"/>
                    <a:pt x="11162" y="200"/>
                  </a:cubicBezTo>
                  <a:cubicBezTo>
                    <a:pt x="11003" y="177"/>
                    <a:pt x="10774" y="86"/>
                    <a:pt x="10455" y="63"/>
                  </a:cubicBezTo>
                  <a:cubicBezTo>
                    <a:pt x="10208" y="26"/>
                    <a:pt x="9911" y="1"/>
                    <a:pt x="95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9" name="Google Shape;4939;p56"/>
            <p:cNvSpPr/>
            <p:nvPr/>
          </p:nvSpPr>
          <p:spPr>
            <a:xfrm>
              <a:off x="4295300" y="2647200"/>
              <a:ext cx="46825" cy="102750"/>
            </a:xfrm>
            <a:custGeom>
              <a:avLst/>
              <a:gdLst/>
              <a:ahLst/>
              <a:cxnLst/>
              <a:rect l="l" t="t" r="r" b="b"/>
              <a:pathLst>
                <a:path w="1873" h="4110" extrusionOk="0">
                  <a:moveTo>
                    <a:pt x="1394" y="0"/>
                  </a:moveTo>
                  <a:cubicBezTo>
                    <a:pt x="1102" y="0"/>
                    <a:pt x="774" y="426"/>
                    <a:pt x="640" y="960"/>
                  </a:cubicBezTo>
                  <a:cubicBezTo>
                    <a:pt x="503" y="1507"/>
                    <a:pt x="663" y="1987"/>
                    <a:pt x="960" y="2010"/>
                  </a:cubicBezTo>
                  <a:cubicBezTo>
                    <a:pt x="968" y="2010"/>
                    <a:pt x="976" y="2010"/>
                    <a:pt x="984" y="2010"/>
                  </a:cubicBezTo>
                  <a:cubicBezTo>
                    <a:pt x="1296" y="2010"/>
                    <a:pt x="1625" y="1585"/>
                    <a:pt x="1758" y="1051"/>
                  </a:cubicBezTo>
                  <a:cubicBezTo>
                    <a:pt x="1873" y="480"/>
                    <a:pt x="1736" y="24"/>
                    <a:pt x="1416" y="1"/>
                  </a:cubicBezTo>
                  <a:cubicBezTo>
                    <a:pt x="1409" y="0"/>
                    <a:pt x="1401" y="0"/>
                    <a:pt x="1394" y="0"/>
                  </a:cubicBezTo>
                  <a:close/>
                  <a:moveTo>
                    <a:pt x="638" y="2670"/>
                  </a:moveTo>
                  <a:cubicBezTo>
                    <a:pt x="417" y="2670"/>
                    <a:pt x="180" y="2960"/>
                    <a:pt x="92" y="3356"/>
                  </a:cubicBezTo>
                  <a:cubicBezTo>
                    <a:pt x="1" y="3744"/>
                    <a:pt x="115" y="4087"/>
                    <a:pt x="320" y="4109"/>
                  </a:cubicBezTo>
                  <a:cubicBezTo>
                    <a:pt x="549" y="4109"/>
                    <a:pt x="800" y="3813"/>
                    <a:pt x="891" y="3402"/>
                  </a:cubicBezTo>
                  <a:cubicBezTo>
                    <a:pt x="982" y="3014"/>
                    <a:pt x="868" y="2671"/>
                    <a:pt x="663" y="2671"/>
                  </a:cubicBezTo>
                  <a:cubicBezTo>
                    <a:pt x="655" y="2671"/>
                    <a:pt x="646" y="2670"/>
                    <a:pt x="638"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0" name="Google Shape;4940;p56"/>
            <p:cNvSpPr/>
            <p:nvPr/>
          </p:nvSpPr>
          <p:spPr>
            <a:xfrm>
              <a:off x="4168050" y="2695000"/>
              <a:ext cx="224200" cy="222925"/>
            </a:xfrm>
            <a:custGeom>
              <a:avLst/>
              <a:gdLst/>
              <a:ahLst/>
              <a:cxnLst/>
              <a:rect l="l" t="t" r="r" b="b"/>
              <a:pathLst>
                <a:path w="8968" h="8917" extrusionOk="0">
                  <a:moveTo>
                    <a:pt x="5013" y="1"/>
                  </a:moveTo>
                  <a:cubicBezTo>
                    <a:pt x="4453" y="1"/>
                    <a:pt x="3826" y="119"/>
                    <a:pt x="3128" y="394"/>
                  </a:cubicBezTo>
                  <a:cubicBezTo>
                    <a:pt x="1325" y="1079"/>
                    <a:pt x="457" y="2859"/>
                    <a:pt x="183" y="4685"/>
                  </a:cubicBezTo>
                  <a:cubicBezTo>
                    <a:pt x="47" y="5576"/>
                    <a:pt x="1" y="6671"/>
                    <a:pt x="275" y="7516"/>
                  </a:cubicBezTo>
                  <a:cubicBezTo>
                    <a:pt x="503" y="8324"/>
                    <a:pt x="1016" y="8916"/>
                    <a:pt x="1959" y="8916"/>
                  </a:cubicBezTo>
                  <a:cubicBezTo>
                    <a:pt x="2241" y="8916"/>
                    <a:pt x="2561" y="8864"/>
                    <a:pt x="2923" y="8748"/>
                  </a:cubicBezTo>
                  <a:cubicBezTo>
                    <a:pt x="4475" y="8246"/>
                    <a:pt x="5593" y="6717"/>
                    <a:pt x="5593" y="6717"/>
                  </a:cubicBezTo>
                  <a:cubicBezTo>
                    <a:pt x="5823" y="6896"/>
                    <a:pt x="6079" y="6976"/>
                    <a:pt x="6345" y="6976"/>
                  </a:cubicBezTo>
                  <a:cubicBezTo>
                    <a:pt x="7533" y="6976"/>
                    <a:pt x="8911" y="5389"/>
                    <a:pt x="8948" y="4046"/>
                  </a:cubicBezTo>
                  <a:cubicBezTo>
                    <a:pt x="8967" y="3017"/>
                    <a:pt x="7841" y="1"/>
                    <a:pt x="5013"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1" name="Google Shape;4941;p56"/>
            <p:cNvSpPr/>
            <p:nvPr/>
          </p:nvSpPr>
          <p:spPr>
            <a:xfrm>
              <a:off x="4322700" y="2706300"/>
              <a:ext cx="67925" cy="72200"/>
            </a:xfrm>
            <a:custGeom>
              <a:avLst/>
              <a:gdLst/>
              <a:ahLst/>
              <a:cxnLst/>
              <a:rect l="l" t="t" r="r" b="b"/>
              <a:pathLst>
                <a:path w="2717" h="2888" extrusionOk="0">
                  <a:moveTo>
                    <a:pt x="53" y="1"/>
                  </a:moveTo>
                  <a:cubicBezTo>
                    <a:pt x="34" y="1"/>
                    <a:pt x="23" y="4"/>
                    <a:pt x="23" y="11"/>
                  </a:cubicBezTo>
                  <a:cubicBezTo>
                    <a:pt x="1" y="56"/>
                    <a:pt x="434" y="285"/>
                    <a:pt x="799" y="581"/>
                  </a:cubicBezTo>
                  <a:cubicBezTo>
                    <a:pt x="1165" y="924"/>
                    <a:pt x="1461" y="1312"/>
                    <a:pt x="1461" y="1312"/>
                  </a:cubicBezTo>
                  <a:cubicBezTo>
                    <a:pt x="1461" y="1312"/>
                    <a:pt x="1758" y="1677"/>
                    <a:pt x="2055" y="2088"/>
                  </a:cubicBezTo>
                  <a:cubicBezTo>
                    <a:pt x="2344" y="2466"/>
                    <a:pt x="2612" y="2888"/>
                    <a:pt x="2667" y="2888"/>
                  </a:cubicBezTo>
                  <a:cubicBezTo>
                    <a:pt x="2669" y="2888"/>
                    <a:pt x="2670" y="2887"/>
                    <a:pt x="2671" y="2887"/>
                  </a:cubicBezTo>
                  <a:cubicBezTo>
                    <a:pt x="2717" y="2841"/>
                    <a:pt x="2534" y="2385"/>
                    <a:pt x="2306" y="1928"/>
                  </a:cubicBezTo>
                  <a:cubicBezTo>
                    <a:pt x="2078" y="1472"/>
                    <a:pt x="1781" y="1038"/>
                    <a:pt x="1781" y="1038"/>
                  </a:cubicBezTo>
                  <a:cubicBezTo>
                    <a:pt x="1781" y="1038"/>
                    <a:pt x="1416" y="650"/>
                    <a:pt x="982" y="353"/>
                  </a:cubicBezTo>
                  <a:cubicBezTo>
                    <a:pt x="591" y="118"/>
                    <a:pt x="166" y="1"/>
                    <a:pt x="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2" name="Google Shape;4942;p56"/>
            <p:cNvSpPr/>
            <p:nvPr/>
          </p:nvSpPr>
          <p:spPr>
            <a:xfrm>
              <a:off x="4319850" y="2737225"/>
              <a:ext cx="70775" cy="96650"/>
            </a:xfrm>
            <a:custGeom>
              <a:avLst/>
              <a:gdLst/>
              <a:ahLst/>
              <a:cxnLst/>
              <a:rect l="l" t="t" r="r" b="b"/>
              <a:pathLst>
                <a:path w="2831" h="3866" extrusionOk="0">
                  <a:moveTo>
                    <a:pt x="299" y="0"/>
                  </a:moveTo>
                  <a:cubicBezTo>
                    <a:pt x="120" y="0"/>
                    <a:pt x="0" y="33"/>
                    <a:pt x="0" y="52"/>
                  </a:cubicBezTo>
                  <a:cubicBezTo>
                    <a:pt x="0" y="75"/>
                    <a:pt x="160" y="120"/>
                    <a:pt x="411" y="166"/>
                  </a:cubicBezTo>
                  <a:cubicBezTo>
                    <a:pt x="640" y="235"/>
                    <a:pt x="936" y="371"/>
                    <a:pt x="1187" y="531"/>
                  </a:cubicBezTo>
                  <a:cubicBezTo>
                    <a:pt x="1461" y="714"/>
                    <a:pt x="1689" y="942"/>
                    <a:pt x="1826" y="1125"/>
                  </a:cubicBezTo>
                  <a:cubicBezTo>
                    <a:pt x="1895" y="1216"/>
                    <a:pt x="1941" y="1285"/>
                    <a:pt x="1986" y="1353"/>
                  </a:cubicBezTo>
                  <a:cubicBezTo>
                    <a:pt x="2032" y="1399"/>
                    <a:pt x="2055" y="1444"/>
                    <a:pt x="2055" y="1444"/>
                  </a:cubicBezTo>
                  <a:cubicBezTo>
                    <a:pt x="2055" y="1444"/>
                    <a:pt x="2055" y="1467"/>
                    <a:pt x="2100" y="1513"/>
                  </a:cubicBezTo>
                  <a:cubicBezTo>
                    <a:pt x="2146" y="1581"/>
                    <a:pt x="2192" y="1650"/>
                    <a:pt x="2237" y="1764"/>
                  </a:cubicBezTo>
                  <a:cubicBezTo>
                    <a:pt x="2351" y="1969"/>
                    <a:pt x="2443" y="2266"/>
                    <a:pt x="2511" y="2586"/>
                  </a:cubicBezTo>
                  <a:cubicBezTo>
                    <a:pt x="2580" y="2882"/>
                    <a:pt x="2557" y="3225"/>
                    <a:pt x="2534" y="3453"/>
                  </a:cubicBezTo>
                  <a:cubicBezTo>
                    <a:pt x="2488" y="3704"/>
                    <a:pt x="2466" y="3864"/>
                    <a:pt x="2488" y="3864"/>
                  </a:cubicBezTo>
                  <a:cubicBezTo>
                    <a:pt x="2490" y="3865"/>
                    <a:pt x="2492" y="3866"/>
                    <a:pt x="2494" y="3866"/>
                  </a:cubicBezTo>
                  <a:cubicBezTo>
                    <a:pt x="2523" y="3866"/>
                    <a:pt x="2608" y="3712"/>
                    <a:pt x="2694" y="3499"/>
                  </a:cubicBezTo>
                  <a:cubicBezTo>
                    <a:pt x="2762" y="3247"/>
                    <a:pt x="2831" y="2905"/>
                    <a:pt x="2808" y="2540"/>
                  </a:cubicBezTo>
                  <a:cubicBezTo>
                    <a:pt x="2785" y="2198"/>
                    <a:pt x="2717" y="1855"/>
                    <a:pt x="2603" y="1604"/>
                  </a:cubicBezTo>
                  <a:cubicBezTo>
                    <a:pt x="2557" y="1467"/>
                    <a:pt x="2488" y="1376"/>
                    <a:pt x="2466" y="1307"/>
                  </a:cubicBezTo>
                  <a:cubicBezTo>
                    <a:pt x="2420" y="1239"/>
                    <a:pt x="2397" y="1193"/>
                    <a:pt x="2397" y="1193"/>
                  </a:cubicBezTo>
                  <a:cubicBezTo>
                    <a:pt x="2397" y="1193"/>
                    <a:pt x="2374" y="1170"/>
                    <a:pt x="2329" y="1102"/>
                  </a:cubicBezTo>
                  <a:cubicBezTo>
                    <a:pt x="2283" y="1056"/>
                    <a:pt x="2214" y="965"/>
                    <a:pt x="2123" y="851"/>
                  </a:cubicBezTo>
                  <a:cubicBezTo>
                    <a:pt x="1941" y="668"/>
                    <a:pt x="1667" y="440"/>
                    <a:pt x="1347" y="280"/>
                  </a:cubicBezTo>
                  <a:cubicBezTo>
                    <a:pt x="1028" y="120"/>
                    <a:pt x="685" y="29"/>
                    <a:pt x="434" y="6"/>
                  </a:cubicBezTo>
                  <a:cubicBezTo>
                    <a:pt x="386" y="2"/>
                    <a:pt x="341" y="0"/>
                    <a:pt x="29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3" name="Google Shape;4943;p56"/>
            <p:cNvSpPr/>
            <p:nvPr/>
          </p:nvSpPr>
          <p:spPr>
            <a:xfrm>
              <a:off x="4305000" y="2787825"/>
              <a:ext cx="71925" cy="89600"/>
            </a:xfrm>
            <a:custGeom>
              <a:avLst/>
              <a:gdLst/>
              <a:ahLst/>
              <a:cxnLst/>
              <a:rect l="l" t="t" r="r" b="b"/>
              <a:pathLst>
                <a:path w="2877" h="3584" extrusionOk="0">
                  <a:moveTo>
                    <a:pt x="1159" y="0"/>
                  </a:moveTo>
                  <a:cubicBezTo>
                    <a:pt x="1021" y="0"/>
                    <a:pt x="937" y="23"/>
                    <a:pt x="937" y="37"/>
                  </a:cubicBezTo>
                  <a:cubicBezTo>
                    <a:pt x="937" y="59"/>
                    <a:pt x="1165" y="82"/>
                    <a:pt x="1439" y="196"/>
                  </a:cubicBezTo>
                  <a:cubicBezTo>
                    <a:pt x="1713" y="310"/>
                    <a:pt x="2032" y="562"/>
                    <a:pt x="2238" y="904"/>
                  </a:cubicBezTo>
                  <a:cubicBezTo>
                    <a:pt x="2420" y="1223"/>
                    <a:pt x="2489" y="1657"/>
                    <a:pt x="2443" y="1908"/>
                  </a:cubicBezTo>
                  <a:cubicBezTo>
                    <a:pt x="2420" y="2045"/>
                    <a:pt x="2375" y="2159"/>
                    <a:pt x="2352" y="2228"/>
                  </a:cubicBezTo>
                  <a:cubicBezTo>
                    <a:pt x="2306" y="2296"/>
                    <a:pt x="2283" y="2319"/>
                    <a:pt x="2283" y="2319"/>
                  </a:cubicBezTo>
                  <a:cubicBezTo>
                    <a:pt x="2283" y="2319"/>
                    <a:pt x="2261" y="2365"/>
                    <a:pt x="2215" y="2433"/>
                  </a:cubicBezTo>
                  <a:cubicBezTo>
                    <a:pt x="2169" y="2502"/>
                    <a:pt x="2101" y="2593"/>
                    <a:pt x="2010" y="2707"/>
                  </a:cubicBezTo>
                  <a:cubicBezTo>
                    <a:pt x="1804" y="2913"/>
                    <a:pt x="1439" y="3118"/>
                    <a:pt x="1074" y="3232"/>
                  </a:cubicBezTo>
                  <a:cubicBezTo>
                    <a:pt x="912" y="3293"/>
                    <a:pt x="728" y="3331"/>
                    <a:pt x="569" y="3331"/>
                  </a:cubicBezTo>
                  <a:cubicBezTo>
                    <a:pt x="369" y="3331"/>
                    <a:pt x="209" y="3271"/>
                    <a:pt x="184" y="3118"/>
                  </a:cubicBezTo>
                  <a:cubicBezTo>
                    <a:pt x="138" y="2844"/>
                    <a:pt x="229" y="2639"/>
                    <a:pt x="184" y="2616"/>
                  </a:cubicBezTo>
                  <a:lnTo>
                    <a:pt x="184" y="2616"/>
                  </a:lnTo>
                  <a:cubicBezTo>
                    <a:pt x="184" y="2616"/>
                    <a:pt x="138" y="2661"/>
                    <a:pt x="92" y="2753"/>
                  </a:cubicBezTo>
                  <a:cubicBezTo>
                    <a:pt x="69" y="2844"/>
                    <a:pt x="1" y="2981"/>
                    <a:pt x="24" y="3164"/>
                  </a:cubicBezTo>
                  <a:cubicBezTo>
                    <a:pt x="24" y="3209"/>
                    <a:pt x="47" y="3255"/>
                    <a:pt x="69" y="3301"/>
                  </a:cubicBezTo>
                  <a:cubicBezTo>
                    <a:pt x="92" y="3346"/>
                    <a:pt x="115" y="3415"/>
                    <a:pt x="161" y="3438"/>
                  </a:cubicBezTo>
                  <a:cubicBezTo>
                    <a:pt x="252" y="3529"/>
                    <a:pt x="366" y="3552"/>
                    <a:pt x="480" y="3574"/>
                  </a:cubicBezTo>
                  <a:cubicBezTo>
                    <a:pt x="541" y="3581"/>
                    <a:pt x="603" y="3583"/>
                    <a:pt x="663" y="3583"/>
                  </a:cubicBezTo>
                  <a:cubicBezTo>
                    <a:pt x="829" y="3583"/>
                    <a:pt x="992" y="3562"/>
                    <a:pt x="1142" y="3529"/>
                  </a:cubicBezTo>
                  <a:cubicBezTo>
                    <a:pt x="1576" y="3415"/>
                    <a:pt x="1987" y="3232"/>
                    <a:pt x="2261" y="2981"/>
                  </a:cubicBezTo>
                  <a:cubicBezTo>
                    <a:pt x="2398" y="2890"/>
                    <a:pt x="2489" y="2753"/>
                    <a:pt x="2557" y="2684"/>
                  </a:cubicBezTo>
                  <a:cubicBezTo>
                    <a:pt x="2603" y="2593"/>
                    <a:pt x="2649" y="2547"/>
                    <a:pt x="2649" y="2547"/>
                  </a:cubicBezTo>
                  <a:cubicBezTo>
                    <a:pt x="2649" y="2547"/>
                    <a:pt x="2672" y="2479"/>
                    <a:pt x="2717" y="2388"/>
                  </a:cubicBezTo>
                  <a:cubicBezTo>
                    <a:pt x="2740" y="2296"/>
                    <a:pt x="2808" y="2136"/>
                    <a:pt x="2831" y="1954"/>
                  </a:cubicBezTo>
                  <a:cubicBezTo>
                    <a:pt x="2877" y="1589"/>
                    <a:pt x="2763" y="1132"/>
                    <a:pt x="2489" y="744"/>
                  </a:cubicBezTo>
                  <a:cubicBezTo>
                    <a:pt x="2215" y="379"/>
                    <a:pt x="1827" y="105"/>
                    <a:pt x="1485" y="37"/>
                  </a:cubicBezTo>
                  <a:cubicBezTo>
                    <a:pt x="1359" y="10"/>
                    <a:pt x="1248" y="0"/>
                    <a:pt x="115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4" name="Google Shape;4944;p56"/>
            <p:cNvSpPr/>
            <p:nvPr/>
          </p:nvSpPr>
          <p:spPr>
            <a:xfrm>
              <a:off x="4306725" y="2833300"/>
              <a:ext cx="34250" cy="14025"/>
            </a:xfrm>
            <a:custGeom>
              <a:avLst/>
              <a:gdLst/>
              <a:ahLst/>
              <a:cxnLst/>
              <a:rect l="l" t="t" r="r" b="b"/>
              <a:pathLst>
                <a:path w="1370" h="561" extrusionOk="0">
                  <a:moveTo>
                    <a:pt x="547" y="0"/>
                  </a:moveTo>
                  <a:cubicBezTo>
                    <a:pt x="482" y="0"/>
                    <a:pt x="411" y="6"/>
                    <a:pt x="343" y="21"/>
                  </a:cubicBezTo>
                  <a:cubicBezTo>
                    <a:pt x="115" y="89"/>
                    <a:pt x="0" y="272"/>
                    <a:pt x="23" y="295"/>
                  </a:cubicBezTo>
                  <a:cubicBezTo>
                    <a:pt x="39" y="319"/>
                    <a:pt x="70" y="326"/>
                    <a:pt x="109" y="326"/>
                  </a:cubicBezTo>
                  <a:cubicBezTo>
                    <a:pt x="163" y="326"/>
                    <a:pt x="232" y="313"/>
                    <a:pt x="301" y="313"/>
                  </a:cubicBezTo>
                  <a:cubicBezTo>
                    <a:pt x="323" y="313"/>
                    <a:pt x="344" y="314"/>
                    <a:pt x="366" y="317"/>
                  </a:cubicBezTo>
                  <a:cubicBezTo>
                    <a:pt x="525" y="363"/>
                    <a:pt x="640" y="409"/>
                    <a:pt x="640" y="409"/>
                  </a:cubicBezTo>
                  <a:cubicBezTo>
                    <a:pt x="640" y="409"/>
                    <a:pt x="799" y="432"/>
                    <a:pt x="959" y="477"/>
                  </a:cubicBezTo>
                  <a:cubicBezTo>
                    <a:pt x="1082" y="512"/>
                    <a:pt x="1218" y="561"/>
                    <a:pt x="1285" y="561"/>
                  </a:cubicBezTo>
                  <a:cubicBezTo>
                    <a:pt x="1305" y="561"/>
                    <a:pt x="1319" y="556"/>
                    <a:pt x="1324" y="546"/>
                  </a:cubicBezTo>
                  <a:cubicBezTo>
                    <a:pt x="1370" y="500"/>
                    <a:pt x="1256" y="340"/>
                    <a:pt x="1096" y="226"/>
                  </a:cubicBezTo>
                  <a:cubicBezTo>
                    <a:pt x="959" y="89"/>
                    <a:pt x="776" y="21"/>
                    <a:pt x="776" y="21"/>
                  </a:cubicBezTo>
                  <a:cubicBezTo>
                    <a:pt x="776" y="21"/>
                    <a:pt x="675" y="0"/>
                    <a:pt x="5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5" name="Google Shape;4945;p56"/>
            <p:cNvSpPr/>
            <p:nvPr/>
          </p:nvSpPr>
          <p:spPr>
            <a:xfrm>
              <a:off x="4240525" y="2840075"/>
              <a:ext cx="79350" cy="66675"/>
            </a:xfrm>
            <a:custGeom>
              <a:avLst/>
              <a:gdLst/>
              <a:ahLst/>
              <a:cxnLst/>
              <a:rect l="l" t="t" r="r" b="b"/>
              <a:pathLst>
                <a:path w="3174" h="2667" extrusionOk="0">
                  <a:moveTo>
                    <a:pt x="3100" y="0"/>
                  </a:moveTo>
                  <a:cubicBezTo>
                    <a:pt x="3028" y="0"/>
                    <a:pt x="2847" y="489"/>
                    <a:pt x="2534" y="891"/>
                  </a:cubicBezTo>
                  <a:cubicBezTo>
                    <a:pt x="2215" y="1325"/>
                    <a:pt x="1804" y="1667"/>
                    <a:pt x="1804" y="1667"/>
                  </a:cubicBezTo>
                  <a:cubicBezTo>
                    <a:pt x="1804" y="1667"/>
                    <a:pt x="1713" y="1758"/>
                    <a:pt x="1576" y="1873"/>
                  </a:cubicBezTo>
                  <a:cubicBezTo>
                    <a:pt x="1439" y="2009"/>
                    <a:pt x="1233" y="2169"/>
                    <a:pt x="1005" y="2283"/>
                  </a:cubicBezTo>
                  <a:cubicBezTo>
                    <a:pt x="777" y="2375"/>
                    <a:pt x="526" y="2466"/>
                    <a:pt x="343" y="2489"/>
                  </a:cubicBezTo>
                  <a:cubicBezTo>
                    <a:pt x="138" y="2512"/>
                    <a:pt x="1" y="2489"/>
                    <a:pt x="1" y="2534"/>
                  </a:cubicBezTo>
                  <a:cubicBezTo>
                    <a:pt x="1" y="2534"/>
                    <a:pt x="115" y="2626"/>
                    <a:pt x="343" y="2649"/>
                  </a:cubicBezTo>
                  <a:cubicBezTo>
                    <a:pt x="398" y="2661"/>
                    <a:pt x="460" y="2666"/>
                    <a:pt x="526" y="2666"/>
                  </a:cubicBezTo>
                  <a:cubicBezTo>
                    <a:pt x="706" y="2666"/>
                    <a:pt x="919" y="2624"/>
                    <a:pt x="1119" y="2557"/>
                  </a:cubicBezTo>
                  <a:cubicBezTo>
                    <a:pt x="1393" y="2466"/>
                    <a:pt x="1644" y="2306"/>
                    <a:pt x="1827" y="2192"/>
                  </a:cubicBezTo>
                  <a:cubicBezTo>
                    <a:pt x="1987" y="2055"/>
                    <a:pt x="2101" y="1964"/>
                    <a:pt x="2101" y="1964"/>
                  </a:cubicBezTo>
                  <a:cubicBezTo>
                    <a:pt x="2101" y="1964"/>
                    <a:pt x="2511" y="1553"/>
                    <a:pt x="2785" y="1051"/>
                  </a:cubicBezTo>
                  <a:cubicBezTo>
                    <a:pt x="3059" y="571"/>
                    <a:pt x="3173" y="1"/>
                    <a:pt x="3105" y="1"/>
                  </a:cubicBezTo>
                  <a:cubicBezTo>
                    <a:pt x="3103" y="0"/>
                    <a:pt x="3102" y="0"/>
                    <a:pt x="310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6" name="Google Shape;4946;p56"/>
            <p:cNvSpPr/>
            <p:nvPr/>
          </p:nvSpPr>
          <p:spPr>
            <a:xfrm>
              <a:off x="4165775" y="2736175"/>
              <a:ext cx="38250" cy="162300"/>
            </a:xfrm>
            <a:custGeom>
              <a:avLst/>
              <a:gdLst/>
              <a:ahLst/>
              <a:cxnLst/>
              <a:rect l="l" t="t" r="r" b="b"/>
              <a:pathLst>
                <a:path w="1530" h="6492" extrusionOk="0">
                  <a:moveTo>
                    <a:pt x="1501" y="0"/>
                  </a:moveTo>
                  <a:cubicBezTo>
                    <a:pt x="1464" y="0"/>
                    <a:pt x="1311" y="157"/>
                    <a:pt x="1119" y="413"/>
                  </a:cubicBezTo>
                  <a:cubicBezTo>
                    <a:pt x="914" y="665"/>
                    <a:pt x="708" y="1053"/>
                    <a:pt x="526" y="1463"/>
                  </a:cubicBezTo>
                  <a:cubicBezTo>
                    <a:pt x="343" y="1874"/>
                    <a:pt x="229" y="2308"/>
                    <a:pt x="138" y="2650"/>
                  </a:cubicBezTo>
                  <a:cubicBezTo>
                    <a:pt x="92" y="2810"/>
                    <a:pt x="92" y="2947"/>
                    <a:pt x="69" y="3038"/>
                  </a:cubicBezTo>
                  <a:cubicBezTo>
                    <a:pt x="46" y="3130"/>
                    <a:pt x="46" y="3198"/>
                    <a:pt x="46" y="3198"/>
                  </a:cubicBezTo>
                  <a:cubicBezTo>
                    <a:pt x="46" y="3198"/>
                    <a:pt x="23" y="3244"/>
                    <a:pt x="23" y="3335"/>
                  </a:cubicBezTo>
                  <a:cubicBezTo>
                    <a:pt x="23" y="3449"/>
                    <a:pt x="1" y="3586"/>
                    <a:pt x="1" y="3746"/>
                  </a:cubicBezTo>
                  <a:cubicBezTo>
                    <a:pt x="23" y="4088"/>
                    <a:pt x="23" y="4545"/>
                    <a:pt x="138" y="5001"/>
                  </a:cubicBezTo>
                  <a:cubicBezTo>
                    <a:pt x="274" y="5435"/>
                    <a:pt x="434" y="5869"/>
                    <a:pt x="685" y="6120"/>
                  </a:cubicBezTo>
                  <a:cubicBezTo>
                    <a:pt x="777" y="6257"/>
                    <a:pt x="891" y="6348"/>
                    <a:pt x="959" y="6417"/>
                  </a:cubicBezTo>
                  <a:cubicBezTo>
                    <a:pt x="1015" y="6454"/>
                    <a:pt x="1056" y="6491"/>
                    <a:pt x="1081" y="6491"/>
                  </a:cubicBezTo>
                  <a:cubicBezTo>
                    <a:pt x="1087" y="6491"/>
                    <a:pt x="1092" y="6489"/>
                    <a:pt x="1096" y="6485"/>
                  </a:cubicBezTo>
                  <a:cubicBezTo>
                    <a:pt x="1096" y="6485"/>
                    <a:pt x="1073" y="6417"/>
                    <a:pt x="1028" y="6348"/>
                  </a:cubicBezTo>
                  <a:cubicBezTo>
                    <a:pt x="982" y="6257"/>
                    <a:pt x="868" y="6165"/>
                    <a:pt x="822" y="6029"/>
                  </a:cubicBezTo>
                  <a:cubicBezTo>
                    <a:pt x="640" y="5755"/>
                    <a:pt x="503" y="5344"/>
                    <a:pt x="434" y="4933"/>
                  </a:cubicBezTo>
                  <a:cubicBezTo>
                    <a:pt x="366" y="4522"/>
                    <a:pt x="389" y="4088"/>
                    <a:pt x="389" y="3769"/>
                  </a:cubicBezTo>
                  <a:cubicBezTo>
                    <a:pt x="411" y="3609"/>
                    <a:pt x="434" y="3472"/>
                    <a:pt x="434" y="3381"/>
                  </a:cubicBezTo>
                  <a:cubicBezTo>
                    <a:pt x="457" y="3289"/>
                    <a:pt x="457" y="3244"/>
                    <a:pt x="457" y="3244"/>
                  </a:cubicBezTo>
                  <a:cubicBezTo>
                    <a:pt x="457" y="3244"/>
                    <a:pt x="457" y="3198"/>
                    <a:pt x="480" y="3107"/>
                  </a:cubicBezTo>
                  <a:cubicBezTo>
                    <a:pt x="480" y="3016"/>
                    <a:pt x="503" y="2879"/>
                    <a:pt x="526" y="2719"/>
                  </a:cubicBezTo>
                  <a:cubicBezTo>
                    <a:pt x="571" y="2399"/>
                    <a:pt x="663" y="1988"/>
                    <a:pt x="799" y="1578"/>
                  </a:cubicBezTo>
                  <a:cubicBezTo>
                    <a:pt x="936" y="1167"/>
                    <a:pt x="1096" y="779"/>
                    <a:pt x="1256" y="482"/>
                  </a:cubicBezTo>
                  <a:cubicBezTo>
                    <a:pt x="1416" y="208"/>
                    <a:pt x="1530" y="25"/>
                    <a:pt x="1507" y="3"/>
                  </a:cubicBezTo>
                  <a:cubicBezTo>
                    <a:pt x="1506" y="1"/>
                    <a:pt x="1504" y="0"/>
                    <a:pt x="15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7" name="Google Shape;4947;p56"/>
            <p:cNvSpPr/>
            <p:nvPr/>
          </p:nvSpPr>
          <p:spPr>
            <a:xfrm>
              <a:off x="4168050" y="2729375"/>
              <a:ext cx="223725" cy="188550"/>
            </a:xfrm>
            <a:custGeom>
              <a:avLst/>
              <a:gdLst/>
              <a:ahLst/>
              <a:cxnLst/>
              <a:rect l="l" t="t" r="r" b="b"/>
              <a:pathLst>
                <a:path w="8949" h="7542" extrusionOk="0">
                  <a:moveTo>
                    <a:pt x="7853" y="1"/>
                  </a:moveTo>
                  <a:cubicBezTo>
                    <a:pt x="7898" y="1530"/>
                    <a:pt x="7579" y="3653"/>
                    <a:pt x="6643" y="3744"/>
                  </a:cubicBezTo>
                  <a:cubicBezTo>
                    <a:pt x="5525" y="3813"/>
                    <a:pt x="5456" y="4543"/>
                    <a:pt x="2512" y="5205"/>
                  </a:cubicBezTo>
                  <a:cubicBezTo>
                    <a:pt x="2375" y="5235"/>
                    <a:pt x="2248" y="5250"/>
                    <a:pt x="2130" y="5250"/>
                  </a:cubicBezTo>
                  <a:cubicBezTo>
                    <a:pt x="750" y="5250"/>
                    <a:pt x="598" y="3258"/>
                    <a:pt x="640" y="1576"/>
                  </a:cubicBezTo>
                  <a:lnTo>
                    <a:pt x="640" y="1576"/>
                  </a:lnTo>
                  <a:cubicBezTo>
                    <a:pt x="412" y="2123"/>
                    <a:pt x="275" y="2717"/>
                    <a:pt x="183" y="3310"/>
                  </a:cubicBezTo>
                  <a:cubicBezTo>
                    <a:pt x="47" y="4201"/>
                    <a:pt x="1" y="5296"/>
                    <a:pt x="275" y="6141"/>
                  </a:cubicBezTo>
                  <a:cubicBezTo>
                    <a:pt x="503" y="6949"/>
                    <a:pt x="1016" y="7541"/>
                    <a:pt x="1959" y="7541"/>
                  </a:cubicBezTo>
                  <a:cubicBezTo>
                    <a:pt x="2241" y="7541"/>
                    <a:pt x="2561" y="7489"/>
                    <a:pt x="2923" y="7373"/>
                  </a:cubicBezTo>
                  <a:cubicBezTo>
                    <a:pt x="4475" y="6871"/>
                    <a:pt x="5593" y="5342"/>
                    <a:pt x="5593" y="5342"/>
                  </a:cubicBezTo>
                  <a:cubicBezTo>
                    <a:pt x="5823" y="5521"/>
                    <a:pt x="6079" y="5601"/>
                    <a:pt x="6345" y="5601"/>
                  </a:cubicBezTo>
                  <a:cubicBezTo>
                    <a:pt x="7533" y="5601"/>
                    <a:pt x="8911" y="4014"/>
                    <a:pt x="8948" y="2671"/>
                  </a:cubicBezTo>
                  <a:cubicBezTo>
                    <a:pt x="8948" y="2101"/>
                    <a:pt x="8606" y="937"/>
                    <a:pt x="785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8" name="Google Shape;4948;p56"/>
            <p:cNvSpPr/>
            <p:nvPr/>
          </p:nvSpPr>
          <p:spPr>
            <a:xfrm>
              <a:off x="4400300" y="3619725"/>
              <a:ext cx="330425" cy="676000"/>
            </a:xfrm>
            <a:custGeom>
              <a:avLst/>
              <a:gdLst/>
              <a:ahLst/>
              <a:cxnLst/>
              <a:rect l="l" t="t" r="r" b="b"/>
              <a:pathLst>
                <a:path w="13217" h="27040" extrusionOk="0">
                  <a:moveTo>
                    <a:pt x="4117" y="0"/>
                  </a:moveTo>
                  <a:cubicBezTo>
                    <a:pt x="2425" y="0"/>
                    <a:pt x="1086" y="158"/>
                    <a:pt x="822" y="519"/>
                  </a:cubicBezTo>
                  <a:cubicBezTo>
                    <a:pt x="1" y="1592"/>
                    <a:pt x="6301" y="21381"/>
                    <a:pt x="8880" y="26768"/>
                  </a:cubicBezTo>
                  <a:cubicBezTo>
                    <a:pt x="8880" y="26768"/>
                    <a:pt x="9860" y="27039"/>
                    <a:pt x="10885" y="27039"/>
                  </a:cubicBezTo>
                  <a:cubicBezTo>
                    <a:pt x="11788" y="27039"/>
                    <a:pt x="12725" y="26829"/>
                    <a:pt x="13057" y="26038"/>
                  </a:cubicBezTo>
                  <a:cubicBezTo>
                    <a:pt x="13057" y="26038"/>
                    <a:pt x="13217" y="2939"/>
                    <a:pt x="12760" y="1569"/>
                  </a:cubicBezTo>
                  <a:cubicBezTo>
                    <a:pt x="12454" y="651"/>
                    <a:pt x="7556" y="0"/>
                    <a:pt x="411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9" name="Google Shape;4949;p56"/>
            <p:cNvSpPr/>
            <p:nvPr/>
          </p:nvSpPr>
          <p:spPr>
            <a:xfrm>
              <a:off x="4418000" y="3619725"/>
              <a:ext cx="308175" cy="417625"/>
            </a:xfrm>
            <a:custGeom>
              <a:avLst/>
              <a:gdLst/>
              <a:ahLst/>
              <a:cxnLst/>
              <a:rect l="l" t="t" r="r" b="b"/>
              <a:pathLst>
                <a:path w="12327" h="16705" extrusionOk="0">
                  <a:moveTo>
                    <a:pt x="3409" y="0"/>
                  </a:moveTo>
                  <a:cubicBezTo>
                    <a:pt x="1717" y="0"/>
                    <a:pt x="378" y="158"/>
                    <a:pt x="114" y="519"/>
                  </a:cubicBezTo>
                  <a:cubicBezTo>
                    <a:pt x="0" y="656"/>
                    <a:pt x="23" y="1135"/>
                    <a:pt x="137" y="1866"/>
                  </a:cubicBezTo>
                  <a:cubicBezTo>
                    <a:pt x="320" y="2893"/>
                    <a:pt x="662" y="4285"/>
                    <a:pt x="1096" y="5906"/>
                  </a:cubicBezTo>
                  <a:cubicBezTo>
                    <a:pt x="3767" y="6294"/>
                    <a:pt x="6985" y="6134"/>
                    <a:pt x="7738" y="6454"/>
                  </a:cubicBezTo>
                  <a:cubicBezTo>
                    <a:pt x="9130" y="7047"/>
                    <a:pt x="10386" y="12480"/>
                    <a:pt x="7670" y="14009"/>
                  </a:cubicBezTo>
                  <a:cubicBezTo>
                    <a:pt x="7114" y="14307"/>
                    <a:pt x="6480" y="14439"/>
                    <a:pt x="5825" y="14439"/>
                  </a:cubicBezTo>
                  <a:cubicBezTo>
                    <a:pt x="5027" y="14439"/>
                    <a:pt x="4199" y="14244"/>
                    <a:pt x="3447" y="13918"/>
                  </a:cubicBezTo>
                  <a:lnTo>
                    <a:pt x="3447" y="13918"/>
                  </a:lnTo>
                  <a:cubicBezTo>
                    <a:pt x="3698" y="14648"/>
                    <a:pt x="3926" y="15356"/>
                    <a:pt x="4155" y="16086"/>
                  </a:cubicBezTo>
                  <a:cubicBezTo>
                    <a:pt x="4269" y="16269"/>
                    <a:pt x="4360" y="16474"/>
                    <a:pt x="4428" y="16702"/>
                  </a:cubicBezTo>
                  <a:cubicBezTo>
                    <a:pt x="4565" y="16704"/>
                    <a:pt x="4705" y="16705"/>
                    <a:pt x="4849" y="16705"/>
                  </a:cubicBezTo>
                  <a:cubicBezTo>
                    <a:pt x="6839" y="16705"/>
                    <a:pt x="9473" y="16548"/>
                    <a:pt x="12326" y="15995"/>
                  </a:cubicBezTo>
                  <a:cubicBezTo>
                    <a:pt x="12303" y="10060"/>
                    <a:pt x="12258" y="3281"/>
                    <a:pt x="12052" y="1569"/>
                  </a:cubicBezTo>
                  <a:cubicBezTo>
                    <a:pt x="11746" y="651"/>
                    <a:pt x="6848" y="0"/>
                    <a:pt x="3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0" name="Google Shape;4950;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1529" y="6026"/>
                    <a:pt x="3127" y="10431"/>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1" name="Google Shape;4951;p56"/>
            <p:cNvSpPr/>
            <p:nvPr/>
          </p:nvSpPr>
          <p:spPr>
            <a:xfrm>
              <a:off x="4527550" y="3996175"/>
              <a:ext cx="198625" cy="51150"/>
            </a:xfrm>
            <a:custGeom>
              <a:avLst/>
              <a:gdLst/>
              <a:ahLst/>
              <a:cxnLst/>
              <a:rect l="l" t="t" r="r" b="b"/>
              <a:pathLst>
                <a:path w="7945" h="2046" extrusionOk="0">
                  <a:moveTo>
                    <a:pt x="7944" y="1"/>
                  </a:moveTo>
                  <a:cubicBezTo>
                    <a:pt x="7693" y="366"/>
                    <a:pt x="7282" y="731"/>
                    <a:pt x="6803" y="982"/>
                  </a:cubicBezTo>
                  <a:cubicBezTo>
                    <a:pt x="6255" y="1302"/>
                    <a:pt x="5639" y="1484"/>
                    <a:pt x="5182" y="1576"/>
                  </a:cubicBezTo>
                  <a:cubicBezTo>
                    <a:pt x="4726" y="1690"/>
                    <a:pt x="4406" y="1736"/>
                    <a:pt x="4406" y="1736"/>
                  </a:cubicBezTo>
                  <a:cubicBezTo>
                    <a:pt x="4406" y="1736"/>
                    <a:pt x="4087" y="1781"/>
                    <a:pt x="3607" y="1827"/>
                  </a:cubicBezTo>
                  <a:cubicBezTo>
                    <a:pt x="3330" y="1840"/>
                    <a:pt x="3000" y="1853"/>
                    <a:pt x="2648" y="1853"/>
                  </a:cubicBezTo>
                  <a:cubicBezTo>
                    <a:pt x="2390" y="1853"/>
                    <a:pt x="2120" y="1846"/>
                    <a:pt x="1850" y="1827"/>
                  </a:cubicBezTo>
                  <a:cubicBezTo>
                    <a:pt x="1211" y="1781"/>
                    <a:pt x="571" y="1667"/>
                    <a:pt x="115" y="1530"/>
                  </a:cubicBezTo>
                  <a:cubicBezTo>
                    <a:pt x="69" y="1530"/>
                    <a:pt x="24" y="1507"/>
                    <a:pt x="1" y="1507"/>
                  </a:cubicBezTo>
                  <a:cubicBezTo>
                    <a:pt x="1" y="1530"/>
                    <a:pt x="24" y="1576"/>
                    <a:pt x="24" y="1599"/>
                  </a:cubicBezTo>
                  <a:cubicBezTo>
                    <a:pt x="46" y="1599"/>
                    <a:pt x="69" y="1621"/>
                    <a:pt x="69" y="1621"/>
                  </a:cubicBezTo>
                  <a:cubicBezTo>
                    <a:pt x="526" y="1781"/>
                    <a:pt x="1165" y="1918"/>
                    <a:pt x="1827" y="1987"/>
                  </a:cubicBezTo>
                  <a:cubicBezTo>
                    <a:pt x="2232" y="2030"/>
                    <a:pt x="2646" y="2046"/>
                    <a:pt x="3023" y="2046"/>
                  </a:cubicBezTo>
                  <a:cubicBezTo>
                    <a:pt x="3241" y="2046"/>
                    <a:pt x="3446" y="2041"/>
                    <a:pt x="3630" y="2032"/>
                  </a:cubicBezTo>
                  <a:cubicBezTo>
                    <a:pt x="4109" y="1987"/>
                    <a:pt x="4429" y="1941"/>
                    <a:pt x="4429" y="1941"/>
                  </a:cubicBezTo>
                  <a:cubicBezTo>
                    <a:pt x="4429" y="1941"/>
                    <a:pt x="4771" y="1895"/>
                    <a:pt x="5251" y="1781"/>
                  </a:cubicBezTo>
                  <a:cubicBezTo>
                    <a:pt x="5707" y="1667"/>
                    <a:pt x="6346" y="1462"/>
                    <a:pt x="6894" y="1119"/>
                  </a:cubicBezTo>
                  <a:cubicBezTo>
                    <a:pt x="7328" y="868"/>
                    <a:pt x="7693" y="526"/>
                    <a:pt x="7944" y="183"/>
                  </a:cubicBezTo>
                  <a:cubicBezTo>
                    <a:pt x="7944" y="115"/>
                    <a:pt x="7944" y="69"/>
                    <a:pt x="79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2" name="Google Shape;4952;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23" y="1461"/>
                    <a:pt x="23" y="1507"/>
                    <a:pt x="46" y="1552"/>
                  </a:cubicBezTo>
                  <a:cubicBezTo>
                    <a:pt x="702" y="1902"/>
                    <a:pt x="1638" y="2009"/>
                    <a:pt x="2592" y="2009"/>
                  </a:cubicBezTo>
                  <a:cubicBezTo>
                    <a:pt x="4120" y="2009"/>
                    <a:pt x="5694" y="1733"/>
                    <a:pt x="6231" y="1733"/>
                  </a:cubicBezTo>
                  <a:cubicBezTo>
                    <a:pt x="6256" y="1733"/>
                    <a:pt x="6279" y="1734"/>
                    <a:pt x="6300" y="1735"/>
                  </a:cubicBezTo>
                  <a:cubicBezTo>
                    <a:pt x="7167" y="1780"/>
                    <a:pt x="7761" y="9062"/>
                    <a:pt x="6528" y="10751"/>
                  </a:cubicBezTo>
                  <a:cubicBezTo>
                    <a:pt x="6196" y="11210"/>
                    <a:pt x="5750" y="11381"/>
                    <a:pt x="5271" y="11381"/>
                  </a:cubicBezTo>
                  <a:cubicBezTo>
                    <a:pt x="4631" y="11381"/>
                    <a:pt x="3930" y="11077"/>
                    <a:pt x="3355" y="10751"/>
                  </a:cubicBezTo>
                  <a:lnTo>
                    <a:pt x="3355" y="10751"/>
                  </a:lnTo>
                  <a:cubicBezTo>
                    <a:pt x="3652" y="11458"/>
                    <a:pt x="3926" y="12075"/>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3" name="Google Shape;4953;p56"/>
            <p:cNvSpPr/>
            <p:nvPr/>
          </p:nvSpPr>
          <p:spPr>
            <a:xfrm>
              <a:off x="4564075" y="4081000"/>
              <a:ext cx="27425" cy="36925"/>
            </a:xfrm>
            <a:custGeom>
              <a:avLst/>
              <a:gdLst/>
              <a:ahLst/>
              <a:cxnLst/>
              <a:rect l="l" t="t" r="r" b="b"/>
              <a:pathLst>
                <a:path w="1097" h="1477" extrusionOk="0">
                  <a:moveTo>
                    <a:pt x="320" y="0"/>
                  </a:moveTo>
                  <a:cubicBezTo>
                    <a:pt x="279" y="0"/>
                    <a:pt x="240" y="10"/>
                    <a:pt x="206" y="32"/>
                  </a:cubicBezTo>
                  <a:cubicBezTo>
                    <a:pt x="1" y="146"/>
                    <a:pt x="23" y="557"/>
                    <a:pt x="206" y="945"/>
                  </a:cubicBezTo>
                  <a:cubicBezTo>
                    <a:pt x="357" y="1265"/>
                    <a:pt x="601" y="1476"/>
                    <a:pt x="797" y="1476"/>
                  </a:cubicBezTo>
                  <a:cubicBezTo>
                    <a:pt x="838" y="1476"/>
                    <a:pt x="878" y="1467"/>
                    <a:pt x="914" y="1447"/>
                  </a:cubicBezTo>
                  <a:cubicBezTo>
                    <a:pt x="1096" y="1310"/>
                    <a:pt x="1096" y="899"/>
                    <a:pt x="891" y="511"/>
                  </a:cubicBezTo>
                  <a:cubicBezTo>
                    <a:pt x="742" y="195"/>
                    <a:pt x="503" y="0"/>
                    <a:pt x="32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4" name="Google Shape;4954;p56"/>
            <p:cNvSpPr/>
            <p:nvPr/>
          </p:nvSpPr>
          <p:spPr>
            <a:xfrm>
              <a:off x="4586325" y="4129625"/>
              <a:ext cx="19425" cy="26425"/>
            </a:xfrm>
            <a:custGeom>
              <a:avLst/>
              <a:gdLst/>
              <a:ahLst/>
              <a:cxnLst/>
              <a:rect l="l" t="t" r="r" b="b"/>
              <a:pathLst>
                <a:path w="777" h="1057" extrusionOk="0">
                  <a:moveTo>
                    <a:pt x="225" y="1"/>
                  </a:moveTo>
                  <a:cubicBezTo>
                    <a:pt x="194" y="1"/>
                    <a:pt x="164" y="9"/>
                    <a:pt x="138" y="27"/>
                  </a:cubicBezTo>
                  <a:cubicBezTo>
                    <a:pt x="1" y="118"/>
                    <a:pt x="1" y="415"/>
                    <a:pt x="138" y="689"/>
                  </a:cubicBezTo>
                  <a:cubicBezTo>
                    <a:pt x="248" y="910"/>
                    <a:pt x="419" y="1057"/>
                    <a:pt x="552" y="1057"/>
                  </a:cubicBezTo>
                  <a:cubicBezTo>
                    <a:pt x="584" y="1057"/>
                    <a:pt x="614" y="1049"/>
                    <a:pt x="640" y="1031"/>
                  </a:cubicBezTo>
                  <a:cubicBezTo>
                    <a:pt x="777" y="940"/>
                    <a:pt x="777" y="643"/>
                    <a:pt x="640" y="369"/>
                  </a:cubicBezTo>
                  <a:cubicBezTo>
                    <a:pt x="529" y="148"/>
                    <a:pt x="359" y="1"/>
                    <a:pt x="22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5" name="Google Shape;4955;p56"/>
            <p:cNvSpPr/>
            <p:nvPr/>
          </p:nvSpPr>
          <p:spPr>
            <a:xfrm>
              <a:off x="4406025" y="4261525"/>
              <a:ext cx="319575" cy="168350"/>
            </a:xfrm>
            <a:custGeom>
              <a:avLst/>
              <a:gdLst/>
              <a:ahLst/>
              <a:cxnLst/>
              <a:rect l="l" t="t" r="r" b="b"/>
              <a:pathLst>
                <a:path w="12783" h="6734" extrusionOk="0">
                  <a:moveTo>
                    <a:pt x="12782" y="1"/>
                  </a:moveTo>
                  <a:lnTo>
                    <a:pt x="12782" y="1"/>
                  </a:lnTo>
                  <a:cubicBezTo>
                    <a:pt x="12035" y="712"/>
                    <a:pt x="11202" y="943"/>
                    <a:pt x="10429" y="943"/>
                  </a:cubicBezTo>
                  <a:cubicBezTo>
                    <a:pt x="9715" y="943"/>
                    <a:pt x="9053" y="746"/>
                    <a:pt x="8560" y="548"/>
                  </a:cubicBezTo>
                  <a:lnTo>
                    <a:pt x="8560" y="548"/>
                  </a:lnTo>
                  <a:cubicBezTo>
                    <a:pt x="8582" y="662"/>
                    <a:pt x="8582" y="731"/>
                    <a:pt x="8582" y="731"/>
                  </a:cubicBezTo>
                  <a:cubicBezTo>
                    <a:pt x="8582" y="731"/>
                    <a:pt x="0" y="3835"/>
                    <a:pt x="411" y="5798"/>
                  </a:cubicBezTo>
                  <a:cubicBezTo>
                    <a:pt x="543" y="6428"/>
                    <a:pt x="1695" y="6734"/>
                    <a:pt x="3250" y="6734"/>
                  </a:cubicBezTo>
                  <a:cubicBezTo>
                    <a:pt x="6541" y="6734"/>
                    <a:pt x="11637" y="5366"/>
                    <a:pt x="12691" y="2808"/>
                  </a:cubicBezTo>
                  <a:cubicBezTo>
                    <a:pt x="12737" y="1872"/>
                    <a:pt x="12759" y="959"/>
                    <a:pt x="1278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6" name="Google Shape;4956;p56"/>
            <p:cNvSpPr/>
            <p:nvPr/>
          </p:nvSpPr>
          <p:spPr>
            <a:xfrm>
              <a:off x="4415150" y="4322575"/>
              <a:ext cx="308150" cy="107300"/>
            </a:xfrm>
            <a:custGeom>
              <a:avLst/>
              <a:gdLst/>
              <a:ahLst/>
              <a:cxnLst/>
              <a:rect l="l" t="t" r="r" b="b"/>
              <a:pathLst>
                <a:path w="12326" h="4292" extrusionOk="0">
                  <a:moveTo>
                    <a:pt x="12326" y="1"/>
                  </a:moveTo>
                  <a:cubicBezTo>
                    <a:pt x="10751" y="1348"/>
                    <a:pt x="7624" y="2534"/>
                    <a:pt x="3949" y="2945"/>
                  </a:cubicBezTo>
                  <a:cubicBezTo>
                    <a:pt x="3405" y="3006"/>
                    <a:pt x="2930" y="3033"/>
                    <a:pt x="2515" y="3033"/>
                  </a:cubicBezTo>
                  <a:cubicBezTo>
                    <a:pt x="1365" y="3033"/>
                    <a:pt x="683" y="2826"/>
                    <a:pt x="297" y="2557"/>
                  </a:cubicBezTo>
                  <a:cubicBezTo>
                    <a:pt x="92" y="2831"/>
                    <a:pt x="0" y="3105"/>
                    <a:pt x="46" y="3356"/>
                  </a:cubicBezTo>
                  <a:cubicBezTo>
                    <a:pt x="178" y="3986"/>
                    <a:pt x="1330" y="4292"/>
                    <a:pt x="2885" y="4292"/>
                  </a:cubicBezTo>
                  <a:cubicBezTo>
                    <a:pt x="6176" y="4292"/>
                    <a:pt x="11272" y="2924"/>
                    <a:pt x="12326" y="366"/>
                  </a:cubicBezTo>
                  <a:cubicBezTo>
                    <a:pt x="12326" y="252"/>
                    <a:pt x="12326" y="138"/>
                    <a:pt x="123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7" name="Google Shape;4957;p56"/>
            <p:cNvSpPr/>
            <p:nvPr/>
          </p:nvSpPr>
          <p:spPr>
            <a:xfrm>
              <a:off x="4751250" y="3626350"/>
              <a:ext cx="327000" cy="686650"/>
            </a:xfrm>
            <a:custGeom>
              <a:avLst/>
              <a:gdLst/>
              <a:ahLst/>
              <a:cxnLst/>
              <a:rect l="l" t="t" r="r" b="b"/>
              <a:pathLst>
                <a:path w="13080" h="27466" extrusionOk="0">
                  <a:moveTo>
                    <a:pt x="10216" y="0"/>
                  </a:moveTo>
                  <a:cubicBezTo>
                    <a:pt x="6890" y="0"/>
                    <a:pt x="622" y="1106"/>
                    <a:pt x="343" y="2171"/>
                  </a:cubicBezTo>
                  <a:cubicBezTo>
                    <a:pt x="0" y="3587"/>
                    <a:pt x="1918" y="26594"/>
                    <a:pt x="1918" y="26594"/>
                  </a:cubicBezTo>
                  <a:cubicBezTo>
                    <a:pt x="2263" y="27267"/>
                    <a:pt x="3033" y="27465"/>
                    <a:pt x="3821" y="27465"/>
                  </a:cubicBezTo>
                  <a:cubicBezTo>
                    <a:pt x="4961" y="27465"/>
                    <a:pt x="6140" y="27051"/>
                    <a:pt x="6140" y="27051"/>
                  </a:cubicBezTo>
                  <a:cubicBezTo>
                    <a:pt x="8309" y="21527"/>
                    <a:pt x="13079" y="1373"/>
                    <a:pt x="12189" y="345"/>
                  </a:cubicBezTo>
                  <a:cubicBezTo>
                    <a:pt x="11980" y="104"/>
                    <a:pt x="11237" y="0"/>
                    <a:pt x="10216"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8" name="Google Shape;4958;p56"/>
            <p:cNvSpPr/>
            <p:nvPr/>
          </p:nvSpPr>
          <p:spPr>
            <a:xfrm>
              <a:off x="4758100" y="3626350"/>
              <a:ext cx="301300" cy="422225"/>
            </a:xfrm>
            <a:custGeom>
              <a:avLst/>
              <a:gdLst/>
              <a:ahLst/>
              <a:cxnLst/>
              <a:rect l="l" t="t" r="r" b="b"/>
              <a:pathLst>
                <a:path w="12052" h="16889" extrusionOk="0">
                  <a:moveTo>
                    <a:pt x="9942" y="0"/>
                  </a:moveTo>
                  <a:cubicBezTo>
                    <a:pt x="6616" y="0"/>
                    <a:pt x="348" y="1106"/>
                    <a:pt x="69" y="2171"/>
                  </a:cubicBezTo>
                  <a:cubicBezTo>
                    <a:pt x="0" y="3906"/>
                    <a:pt x="457" y="10662"/>
                    <a:pt x="913" y="16574"/>
                  </a:cubicBezTo>
                  <a:cubicBezTo>
                    <a:pt x="2722" y="16802"/>
                    <a:pt x="4437" y="16888"/>
                    <a:pt x="5956" y="16888"/>
                  </a:cubicBezTo>
                  <a:cubicBezTo>
                    <a:pt x="7024" y="16888"/>
                    <a:pt x="7995" y="16846"/>
                    <a:pt x="8834" y="16780"/>
                  </a:cubicBezTo>
                  <a:cubicBezTo>
                    <a:pt x="8902" y="16529"/>
                    <a:pt x="8971" y="16323"/>
                    <a:pt x="9039" y="16141"/>
                  </a:cubicBezTo>
                  <a:cubicBezTo>
                    <a:pt x="9245" y="15410"/>
                    <a:pt x="9404" y="14657"/>
                    <a:pt x="9587" y="13926"/>
                  </a:cubicBezTo>
                  <a:lnTo>
                    <a:pt x="9587" y="13926"/>
                  </a:lnTo>
                  <a:cubicBezTo>
                    <a:pt x="8780" y="14351"/>
                    <a:pt x="7851" y="14618"/>
                    <a:pt x="6962" y="14618"/>
                  </a:cubicBezTo>
                  <a:cubicBezTo>
                    <a:pt x="6417" y="14618"/>
                    <a:pt x="5887" y="14517"/>
                    <a:pt x="5410" y="14292"/>
                  </a:cubicBezTo>
                  <a:cubicBezTo>
                    <a:pt x="2580" y="12968"/>
                    <a:pt x="3401" y="7444"/>
                    <a:pt x="4748" y="6782"/>
                  </a:cubicBezTo>
                  <a:cubicBezTo>
                    <a:pt x="5501" y="6394"/>
                    <a:pt x="8697" y="6326"/>
                    <a:pt x="11322" y="5801"/>
                  </a:cubicBezTo>
                  <a:cubicBezTo>
                    <a:pt x="11641" y="4134"/>
                    <a:pt x="11892" y="2719"/>
                    <a:pt x="11984" y="1692"/>
                  </a:cubicBezTo>
                  <a:cubicBezTo>
                    <a:pt x="12052" y="962"/>
                    <a:pt x="12029" y="482"/>
                    <a:pt x="11915" y="345"/>
                  </a:cubicBezTo>
                  <a:cubicBezTo>
                    <a:pt x="11706" y="104"/>
                    <a:pt x="10963" y="0"/>
                    <a:pt x="99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9" name="Google Shape;4959;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6004" y="10066"/>
                    <a:pt x="7282" y="5547"/>
                    <a:pt x="8446" y="868"/>
                  </a:cubicBezTo>
                  <a:lnTo>
                    <a:pt x="8446" y="868"/>
                  </a:lnTo>
                  <a:cubicBezTo>
                    <a:pt x="6957" y="1235"/>
                    <a:pt x="5635" y="1447"/>
                    <a:pt x="4440" y="1447"/>
                  </a:cubicBezTo>
                  <a:cubicBezTo>
                    <a:pt x="2742" y="1447"/>
                    <a:pt x="1300" y="1019"/>
                    <a:pt x="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0" name="Google Shape;4960;p56"/>
            <p:cNvSpPr/>
            <p:nvPr/>
          </p:nvSpPr>
          <p:spPr>
            <a:xfrm>
              <a:off x="4779200" y="4017875"/>
              <a:ext cx="200900" cy="43375"/>
            </a:xfrm>
            <a:custGeom>
              <a:avLst/>
              <a:gdLst/>
              <a:ahLst/>
              <a:cxnLst/>
              <a:rect l="l" t="t" r="r" b="b"/>
              <a:pathLst>
                <a:path w="8036" h="1735" extrusionOk="0">
                  <a:moveTo>
                    <a:pt x="1" y="0"/>
                  </a:moveTo>
                  <a:cubicBezTo>
                    <a:pt x="1" y="46"/>
                    <a:pt x="1" y="114"/>
                    <a:pt x="1" y="183"/>
                  </a:cubicBezTo>
                  <a:cubicBezTo>
                    <a:pt x="275" y="502"/>
                    <a:pt x="663" y="822"/>
                    <a:pt x="1119" y="1027"/>
                  </a:cubicBezTo>
                  <a:cubicBezTo>
                    <a:pt x="1690" y="1347"/>
                    <a:pt x="2329" y="1507"/>
                    <a:pt x="2831" y="1598"/>
                  </a:cubicBezTo>
                  <a:cubicBezTo>
                    <a:pt x="3310" y="1666"/>
                    <a:pt x="3630" y="1689"/>
                    <a:pt x="3630" y="1689"/>
                  </a:cubicBezTo>
                  <a:cubicBezTo>
                    <a:pt x="3630" y="1689"/>
                    <a:pt x="3950" y="1735"/>
                    <a:pt x="4452" y="1735"/>
                  </a:cubicBezTo>
                  <a:cubicBezTo>
                    <a:pt x="4954" y="1712"/>
                    <a:pt x="5593" y="1689"/>
                    <a:pt x="6232" y="1552"/>
                  </a:cubicBezTo>
                  <a:cubicBezTo>
                    <a:pt x="6894" y="1461"/>
                    <a:pt x="7510" y="1278"/>
                    <a:pt x="7967" y="1096"/>
                  </a:cubicBezTo>
                  <a:cubicBezTo>
                    <a:pt x="7967" y="1073"/>
                    <a:pt x="7990" y="1073"/>
                    <a:pt x="8012" y="1073"/>
                  </a:cubicBezTo>
                  <a:cubicBezTo>
                    <a:pt x="8012" y="1027"/>
                    <a:pt x="8012" y="1004"/>
                    <a:pt x="8035" y="982"/>
                  </a:cubicBezTo>
                  <a:cubicBezTo>
                    <a:pt x="7990" y="982"/>
                    <a:pt x="7967" y="1004"/>
                    <a:pt x="7921" y="1004"/>
                  </a:cubicBezTo>
                  <a:cubicBezTo>
                    <a:pt x="7465" y="1164"/>
                    <a:pt x="6848" y="1324"/>
                    <a:pt x="6209" y="1415"/>
                  </a:cubicBezTo>
                  <a:cubicBezTo>
                    <a:pt x="5570" y="1507"/>
                    <a:pt x="4931" y="1529"/>
                    <a:pt x="4452" y="1529"/>
                  </a:cubicBezTo>
                  <a:cubicBezTo>
                    <a:pt x="3972" y="1507"/>
                    <a:pt x="3653" y="1484"/>
                    <a:pt x="3653" y="1484"/>
                  </a:cubicBezTo>
                  <a:cubicBezTo>
                    <a:pt x="3653" y="1484"/>
                    <a:pt x="3333" y="1461"/>
                    <a:pt x="2854" y="1393"/>
                  </a:cubicBezTo>
                  <a:cubicBezTo>
                    <a:pt x="2397" y="1301"/>
                    <a:pt x="1758" y="1164"/>
                    <a:pt x="1188" y="890"/>
                  </a:cubicBezTo>
                  <a:cubicBezTo>
                    <a:pt x="708" y="662"/>
                    <a:pt x="275" y="32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1" name="Google Shape;4961;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5342" y="11755"/>
                    <a:pt x="5570" y="11116"/>
                    <a:pt x="5798" y="10386"/>
                  </a:cubicBezTo>
                  <a:lnTo>
                    <a:pt x="5798" y="10386"/>
                  </a:lnTo>
                  <a:cubicBezTo>
                    <a:pt x="5228" y="10775"/>
                    <a:pt x="4498" y="11147"/>
                    <a:pt x="3823" y="11147"/>
                  </a:cubicBezTo>
                  <a:cubicBezTo>
                    <a:pt x="3390" y="11147"/>
                    <a:pt x="2979" y="10993"/>
                    <a:pt x="2648" y="10591"/>
                  </a:cubicBezTo>
                  <a:cubicBezTo>
                    <a:pt x="1279" y="8994"/>
                    <a:pt x="1347" y="1690"/>
                    <a:pt x="2192" y="1575"/>
                  </a:cubicBezTo>
                  <a:cubicBezTo>
                    <a:pt x="2240" y="1571"/>
                    <a:pt x="2300" y="1569"/>
                    <a:pt x="2373" y="1569"/>
                  </a:cubicBezTo>
                  <a:cubicBezTo>
                    <a:pt x="2843" y="1569"/>
                    <a:pt x="3801" y="1650"/>
                    <a:pt x="4856" y="1650"/>
                  </a:cubicBezTo>
                  <a:cubicBezTo>
                    <a:pt x="6136" y="1650"/>
                    <a:pt x="7558" y="1531"/>
                    <a:pt x="8423" y="1005"/>
                  </a:cubicBezTo>
                  <a:cubicBezTo>
                    <a:pt x="8423" y="959"/>
                    <a:pt x="8446" y="913"/>
                    <a:pt x="8446" y="868"/>
                  </a:cubicBezTo>
                  <a:lnTo>
                    <a:pt x="8446" y="868"/>
                  </a:lnTo>
                  <a:cubicBezTo>
                    <a:pt x="6957" y="1235"/>
                    <a:pt x="5635" y="1447"/>
                    <a:pt x="4440" y="1447"/>
                  </a:cubicBezTo>
                  <a:cubicBezTo>
                    <a:pt x="2742" y="1447"/>
                    <a:pt x="1300" y="1019"/>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2" name="Google Shape;4962;p56"/>
            <p:cNvSpPr/>
            <p:nvPr/>
          </p:nvSpPr>
          <p:spPr>
            <a:xfrm>
              <a:off x="4921300" y="4091925"/>
              <a:ext cx="26275" cy="37750"/>
            </a:xfrm>
            <a:custGeom>
              <a:avLst/>
              <a:gdLst/>
              <a:ahLst/>
              <a:cxnLst/>
              <a:rect l="l" t="t" r="r" b="b"/>
              <a:pathLst>
                <a:path w="1051" h="1510" extrusionOk="0">
                  <a:moveTo>
                    <a:pt x="716" y="1"/>
                  </a:moveTo>
                  <a:cubicBezTo>
                    <a:pt x="529" y="1"/>
                    <a:pt x="313" y="229"/>
                    <a:pt x="160" y="553"/>
                  </a:cubicBezTo>
                  <a:cubicBezTo>
                    <a:pt x="0" y="964"/>
                    <a:pt x="46" y="1375"/>
                    <a:pt x="229" y="1489"/>
                  </a:cubicBezTo>
                  <a:cubicBezTo>
                    <a:pt x="259" y="1503"/>
                    <a:pt x="291" y="1509"/>
                    <a:pt x="325" y="1509"/>
                  </a:cubicBezTo>
                  <a:cubicBezTo>
                    <a:pt x="519" y="1509"/>
                    <a:pt x="754" y="1292"/>
                    <a:pt x="890" y="941"/>
                  </a:cubicBezTo>
                  <a:cubicBezTo>
                    <a:pt x="1050" y="553"/>
                    <a:pt x="1027" y="142"/>
                    <a:pt x="822" y="28"/>
                  </a:cubicBezTo>
                  <a:cubicBezTo>
                    <a:pt x="788" y="9"/>
                    <a:pt x="752" y="1"/>
                    <a:pt x="716" y="1"/>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3" name="Google Shape;4963;p56"/>
            <p:cNvSpPr/>
            <p:nvPr/>
          </p:nvSpPr>
          <p:spPr>
            <a:xfrm>
              <a:off x="4910450" y="4141875"/>
              <a:ext cx="18850" cy="27050"/>
            </a:xfrm>
            <a:custGeom>
              <a:avLst/>
              <a:gdLst/>
              <a:ahLst/>
              <a:cxnLst/>
              <a:rect l="l" t="t" r="r" b="b"/>
              <a:pathLst>
                <a:path w="754" h="1082" extrusionOk="0">
                  <a:moveTo>
                    <a:pt x="503" y="0"/>
                  </a:moveTo>
                  <a:cubicBezTo>
                    <a:pt x="373" y="0"/>
                    <a:pt x="211" y="153"/>
                    <a:pt x="115" y="404"/>
                  </a:cubicBezTo>
                  <a:cubicBezTo>
                    <a:pt x="1" y="678"/>
                    <a:pt x="23" y="975"/>
                    <a:pt x="160" y="1066"/>
                  </a:cubicBezTo>
                  <a:cubicBezTo>
                    <a:pt x="182" y="1077"/>
                    <a:pt x="205" y="1082"/>
                    <a:pt x="230" y="1082"/>
                  </a:cubicBezTo>
                  <a:cubicBezTo>
                    <a:pt x="365" y="1082"/>
                    <a:pt x="543" y="929"/>
                    <a:pt x="640" y="678"/>
                  </a:cubicBezTo>
                  <a:cubicBezTo>
                    <a:pt x="754" y="404"/>
                    <a:pt x="731" y="107"/>
                    <a:pt x="571" y="16"/>
                  </a:cubicBezTo>
                  <a:cubicBezTo>
                    <a:pt x="550" y="5"/>
                    <a:pt x="527" y="0"/>
                    <a:pt x="50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4" name="Google Shape;4964;p56"/>
            <p:cNvSpPr/>
            <p:nvPr/>
          </p:nvSpPr>
          <p:spPr>
            <a:xfrm>
              <a:off x="4799750" y="4282650"/>
              <a:ext cx="325850" cy="152725"/>
            </a:xfrm>
            <a:custGeom>
              <a:avLst/>
              <a:gdLst/>
              <a:ahLst/>
              <a:cxnLst/>
              <a:rect l="l" t="t" r="r" b="b"/>
              <a:pathLst>
                <a:path w="13034" h="6109" extrusionOk="0">
                  <a:moveTo>
                    <a:pt x="1" y="0"/>
                  </a:moveTo>
                  <a:cubicBezTo>
                    <a:pt x="92" y="936"/>
                    <a:pt x="183" y="1872"/>
                    <a:pt x="297" y="2785"/>
                  </a:cubicBezTo>
                  <a:cubicBezTo>
                    <a:pt x="1433" y="5055"/>
                    <a:pt x="5876" y="6108"/>
                    <a:pt x="9142" y="6108"/>
                  </a:cubicBezTo>
                  <a:cubicBezTo>
                    <a:pt x="11129" y="6108"/>
                    <a:pt x="12679" y="5719"/>
                    <a:pt x="12783" y="4976"/>
                  </a:cubicBezTo>
                  <a:cubicBezTo>
                    <a:pt x="13034" y="2990"/>
                    <a:pt x="4246" y="457"/>
                    <a:pt x="4246" y="457"/>
                  </a:cubicBezTo>
                  <a:cubicBezTo>
                    <a:pt x="4246" y="457"/>
                    <a:pt x="4246" y="388"/>
                    <a:pt x="4246" y="251"/>
                  </a:cubicBezTo>
                  <a:cubicBezTo>
                    <a:pt x="3718" y="509"/>
                    <a:pt x="2979" y="780"/>
                    <a:pt x="2166" y="780"/>
                  </a:cubicBezTo>
                  <a:cubicBezTo>
                    <a:pt x="1469" y="780"/>
                    <a:pt x="718" y="58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5" name="Google Shape;4965;p56"/>
            <p:cNvSpPr/>
            <p:nvPr/>
          </p:nvSpPr>
          <p:spPr>
            <a:xfrm>
              <a:off x="4806025" y="4343125"/>
              <a:ext cx="313875" cy="92250"/>
            </a:xfrm>
            <a:custGeom>
              <a:avLst/>
              <a:gdLst/>
              <a:ahLst/>
              <a:cxnLst/>
              <a:rect l="l" t="t" r="r" b="b"/>
              <a:pathLst>
                <a:path w="12555" h="3690" extrusionOk="0">
                  <a:moveTo>
                    <a:pt x="1" y="1"/>
                  </a:moveTo>
                  <a:lnTo>
                    <a:pt x="1" y="1"/>
                  </a:lnTo>
                  <a:cubicBezTo>
                    <a:pt x="23" y="115"/>
                    <a:pt x="46" y="252"/>
                    <a:pt x="46" y="366"/>
                  </a:cubicBezTo>
                  <a:cubicBezTo>
                    <a:pt x="1182" y="2636"/>
                    <a:pt x="5625" y="3689"/>
                    <a:pt x="8891" y="3689"/>
                  </a:cubicBezTo>
                  <a:cubicBezTo>
                    <a:pt x="10878" y="3689"/>
                    <a:pt x="12428" y="3300"/>
                    <a:pt x="12532" y="2557"/>
                  </a:cubicBezTo>
                  <a:cubicBezTo>
                    <a:pt x="12554" y="2283"/>
                    <a:pt x="12440" y="2032"/>
                    <a:pt x="12212" y="1758"/>
                  </a:cubicBezTo>
                  <a:cubicBezTo>
                    <a:pt x="11772" y="2118"/>
                    <a:pt x="10928" y="2391"/>
                    <a:pt x="9325" y="2391"/>
                  </a:cubicBezTo>
                  <a:cubicBezTo>
                    <a:pt x="9101" y="2391"/>
                    <a:pt x="8861" y="2386"/>
                    <a:pt x="8606" y="2374"/>
                  </a:cubicBezTo>
                  <a:cubicBezTo>
                    <a:pt x="4908" y="2215"/>
                    <a:pt x="1690" y="1233"/>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6" name="Google Shape;4966;p56"/>
            <p:cNvSpPr/>
            <p:nvPr/>
          </p:nvSpPr>
          <p:spPr>
            <a:xfrm>
              <a:off x="4418575" y="3619725"/>
              <a:ext cx="308150" cy="253225"/>
            </a:xfrm>
            <a:custGeom>
              <a:avLst/>
              <a:gdLst/>
              <a:ahLst/>
              <a:cxnLst/>
              <a:rect l="l" t="t" r="r" b="b"/>
              <a:pathLst>
                <a:path w="12326" h="10129" extrusionOk="0">
                  <a:moveTo>
                    <a:pt x="3386" y="0"/>
                  </a:moveTo>
                  <a:cubicBezTo>
                    <a:pt x="1694" y="0"/>
                    <a:pt x="355" y="158"/>
                    <a:pt x="91" y="519"/>
                  </a:cubicBezTo>
                  <a:cubicBezTo>
                    <a:pt x="69" y="519"/>
                    <a:pt x="69" y="542"/>
                    <a:pt x="46" y="588"/>
                  </a:cubicBezTo>
                  <a:cubicBezTo>
                    <a:pt x="46" y="588"/>
                    <a:pt x="46" y="588"/>
                    <a:pt x="46" y="610"/>
                  </a:cubicBezTo>
                  <a:cubicBezTo>
                    <a:pt x="46" y="633"/>
                    <a:pt x="23" y="656"/>
                    <a:pt x="23" y="679"/>
                  </a:cubicBezTo>
                  <a:cubicBezTo>
                    <a:pt x="23" y="679"/>
                    <a:pt x="23" y="702"/>
                    <a:pt x="23" y="702"/>
                  </a:cubicBezTo>
                  <a:cubicBezTo>
                    <a:pt x="23" y="747"/>
                    <a:pt x="23" y="770"/>
                    <a:pt x="23" y="816"/>
                  </a:cubicBezTo>
                  <a:cubicBezTo>
                    <a:pt x="23" y="816"/>
                    <a:pt x="23" y="816"/>
                    <a:pt x="23" y="839"/>
                  </a:cubicBezTo>
                  <a:cubicBezTo>
                    <a:pt x="0" y="884"/>
                    <a:pt x="0" y="907"/>
                    <a:pt x="0" y="953"/>
                  </a:cubicBezTo>
                  <a:cubicBezTo>
                    <a:pt x="0" y="976"/>
                    <a:pt x="0" y="976"/>
                    <a:pt x="0" y="976"/>
                  </a:cubicBezTo>
                  <a:cubicBezTo>
                    <a:pt x="23" y="1044"/>
                    <a:pt x="23" y="1090"/>
                    <a:pt x="23" y="1158"/>
                  </a:cubicBezTo>
                  <a:cubicBezTo>
                    <a:pt x="91" y="2026"/>
                    <a:pt x="434" y="3646"/>
                    <a:pt x="982" y="5678"/>
                  </a:cubicBezTo>
                  <a:cubicBezTo>
                    <a:pt x="982" y="5723"/>
                    <a:pt x="982" y="5746"/>
                    <a:pt x="982" y="5792"/>
                  </a:cubicBezTo>
                  <a:cubicBezTo>
                    <a:pt x="959" y="6180"/>
                    <a:pt x="1027" y="6705"/>
                    <a:pt x="1164" y="7207"/>
                  </a:cubicBezTo>
                  <a:cubicBezTo>
                    <a:pt x="1278" y="7709"/>
                    <a:pt x="1438" y="8188"/>
                    <a:pt x="1575" y="8554"/>
                  </a:cubicBezTo>
                  <a:cubicBezTo>
                    <a:pt x="1644" y="8736"/>
                    <a:pt x="1712" y="8873"/>
                    <a:pt x="1758" y="8987"/>
                  </a:cubicBezTo>
                  <a:cubicBezTo>
                    <a:pt x="4565" y="9672"/>
                    <a:pt x="8058" y="10106"/>
                    <a:pt x="12326" y="10129"/>
                  </a:cubicBezTo>
                  <a:cubicBezTo>
                    <a:pt x="12280" y="5769"/>
                    <a:pt x="12212" y="2094"/>
                    <a:pt x="12029" y="1569"/>
                  </a:cubicBezTo>
                  <a:cubicBezTo>
                    <a:pt x="11723" y="651"/>
                    <a:pt x="6825" y="0"/>
                    <a:pt x="338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7" name="Google Shape;4967;p56"/>
            <p:cNvSpPr/>
            <p:nvPr/>
          </p:nvSpPr>
          <p:spPr>
            <a:xfrm>
              <a:off x="4756950" y="3626350"/>
              <a:ext cx="301900" cy="246600"/>
            </a:xfrm>
            <a:custGeom>
              <a:avLst/>
              <a:gdLst/>
              <a:ahLst/>
              <a:cxnLst/>
              <a:rect l="l" t="t" r="r" b="b"/>
              <a:pathLst>
                <a:path w="12076" h="9864" extrusionOk="0">
                  <a:moveTo>
                    <a:pt x="9988" y="0"/>
                  </a:moveTo>
                  <a:cubicBezTo>
                    <a:pt x="6662" y="0"/>
                    <a:pt x="394" y="1106"/>
                    <a:pt x="115" y="2171"/>
                  </a:cubicBezTo>
                  <a:cubicBezTo>
                    <a:pt x="1" y="2674"/>
                    <a:pt x="160" y="5915"/>
                    <a:pt x="411" y="9864"/>
                  </a:cubicBezTo>
                  <a:cubicBezTo>
                    <a:pt x="4748" y="9772"/>
                    <a:pt x="8263" y="9202"/>
                    <a:pt x="11094" y="8380"/>
                  </a:cubicBezTo>
                  <a:cubicBezTo>
                    <a:pt x="11208" y="8015"/>
                    <a:pt x="11322" y="7558"/>
                    <a:pt x="11413" y="7079"/>
                  </a:cubicBezTo>
                  <a:cubicBezTo>
                    <a:pt x="11482" y="6577"/>
                    <a:pt x="11527" y="6052"/>
                    <a:pt x="11482" y="5664"/>
                  </a:cubicBezTo>
                  <a:cubicBezTo>
                    <a:pt x="11459" y="5641"/>
                    <a:pt x="11459" y="5595"/>
                    <a:pt x="11459" y="5550"/>
                  </a:cubicBezTo>
                  <a:cubicBezTo>
                    <a:pt x="11801" y="3655"/>
                    <a:pt x="12030" y="2103"/>
                    <a:pt x="12075" y="1190"/>
                  </a:cubicBezTo>
                  <a:cubicBezTo>
                    <a:pt x="12075" y="1121"/>
                    <a:pt x="12075" y="1053"/>
                    <a:pt x="12075" y="985"/>
                  </a:cubicBezTo>
                  <a:lnTo>
                    <a:pt x="12075" y="962"/>
                  </a:lnTo>
                  <a:cubicBezTo>
                    <a:pt x="12075" y="916"/>
                    <a:pt x="12075" y="870"/>
                    <a:pt x="12075" y="825"/>
                  </a:cubicBezTo>
                  <a:cubicBezTo>
                    <a:pt x="12075" y="802"/>
                    <a:pt x="12075" y="802"/>
                    <a:pt x="12075" y="779"/>
                  </a:cubicBezTo>
                  <a:cubicBezTo>
                    <a:pt x="12075" y="733"/>
                    <a:pt x="12052" y="711"/>
                    <a:pt x="12052" y="665"/>
                  </a:cubicBezTo>
                  <a:cubicBezTo>
                    <a:pt x="12052" y="642"/>
                    <a:pt x="12052" y="642"/>
                    <a:pt x="12052" y="619"/>
                  </a:cubicBezTo>
                  <a:cubicBezTo>
                    <a:pt x="12052" y="597"/>
                    <a:pt x="12052" y="574"/>
                    <a:pt x="12030" y="551"/>
                  </a:cubicBezTo>
                  <a:cubicBezTo>
                    <a:pt x="12030" y="528"/>
                    <a:pt x="12030" y="505"/>
                    <a:pt x="12030" y="505"/>
                  </a:cubicBezTo>
                  <a:cubicBezTo>
                    <a:pt x="12030" y="482"/>
                    <a:pt x="12030" y="460"/>
                    <a:pt x="12007" y="437"/>
                  </a:cubicBezTo>
                  <a:cubicBezTo>
                    <a:pt x="12007" y="437"/>
                    <a:pt x="12007" y="414"/>
                    <a:pt x="12007" y="414"/>
                  </a:cubicBezTo>
                  <a:cubicBezTo>
                    <a:pt x="11984" y="368"/>
                    <a:pt x="11984" y="345"/>
                    <a:pt x="11961" y="345"/>
                  </a:cubicBezTo>
                  <a:cubicBezTo>
                    <a:pt x="11752" y="104"/>
                    <a:pt x="11009" y="0"/>
                    <a:pt x="998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8" name="Google Shape;4968;p56"/>
            <p:cNvSpPr/>
            <p:nvPr/>
          </p:nvSpPr>
          <p:spPr>
            <a:xfrm>
              <a:off x="4166525" y="2509525"/>
              <a:ext cx="1160525" cy="1324050"/>
            </a:xfrm>
            <a:custGeom>
              <a:avLst/>
              <a:gdLst/>
              <a:ahLst/>
              <a:cxnLst/>
              <a:rect l="l" t="t" r="r" b="b"/>
              <a:pathLst>
                <a:path w="46421" h="52962" extrusionOk="0">
                  <a:moveTo>
                    <a:pt x="21455" y="1"/>
                  </a:moveTo>
                  <a:cubicBezTo>
                    <a:pt x="15829" y="1"/>
                    <a:pt x="13643" y="1765"/>
                    <a:pt x="13643" y="1765"/>
                  </a:cubicBezTo>
                  <a:cubicBezTo>
                    <a:pt x="10356" y="3887"/>
                    <a:pt x="11155" y="18495"/>
                    <a:pt x="11155" y="18495"/>
                  </a:cubicBezTo>
                  <a:cubicBezTo>
                    <a:pt x="11155" y="18495"/>
                    <a:pt x="545" y="44017"/>
                    <a:pt x="159" y="44017"/>
                  </a:cubicBezTo>
                  <a:cubicBezTo>
                    <a:pt x="157" y="44017"/>
                    <a:pt x="155" y="44016"/>
                    <a:pt x="153" y="44014"/>
                  </a:cubicBezTo>
                  <a:cubicBezTo>
                    <a:pt x="148" y="44007"/>
                    <a:pt x="145" y="44004"/>
                    <a:pt x="142" y="44004"/>
                  </a:cubicBezTo>
                  <a:cubicBezTo>
                    <a:pt x="0" y="44004"/>
                    <a:pt x="2671" y="52962"/>
                    <a:pt x="22796" y="52962"/>
                  </a:cubicBezTo>
                  <a:cubicBezTo>
                    <a:pt x="43293" y="52962"/>
                    <a:pt x="46420" y="42964"/>
                    <a:pt x="46420" y="42964"/>
                  </a:cubicBezTo>
                  <a:lnTo>
                    <a:pt x="31972" y="19454"/>
                  </a:lnTo>
                  <a:cubicBezTo>
                    <a:pt x="31972" y="19454"/>
                    <a:pt x="32908" y="3317"/>
                    <a:pt x="32405" y="2518"/>
                  </a:cubicBezTo>
                  <a:cubicBezTo>
                    <a:pt x="31903" y="1696"/>
                    <a:pt x="28525" y="418"/>
                    <a:pt x="23526" y="75"/>
                  </a:cubicBezTo>
                  <a:cubicBezTo>
                    <a:pt x="22789" y="24"/>
                    <a:pt x="22100" y="1"/>
                    <a:pt x="214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9" name="Google Shape;4969;p56"/>
            <p:cNvSpPr/>
            <p:nvPr/>
          </p:nvSpPr>
          <p:spPr>
            <a:xfrm>
              <a:off x="4438550" y="2509525"/>
              <a:ext cx="548400" cy="451075"/>
            </a:xfrm>
            <a:custGeom>
              <a:avLst/>
              <a:gdLst/>
              <a:ahLst/>
              <a:cxnLst/>
              <a:rect l="l" t="t" r="r" b="b"/>
              <a:pathLst>
                <a:path w="21936" h="18043" extrusionOk="0">
                  <a:moveTo>
                    <a:pt x="10574" y="1"/>
                  </a:moveTo>
                  <a:cubicBezTo>
                    <a:pt x="4948" y="1"/>
                    <a:pt x="2762" y="1765"/>
                    <a:pt x="2762" y="1765"/>
                  </a:cubicBezTo>
                  <a:cubicBezTo>
                    <a:pt x="2648" y="1833"/>
                    <a:pt x="2534" y="1924"/>
                    <a:pt x="2442" y="2016"/>
                  </a:cubicBezTo>
                  <a:cubicBezTo>
                    <a:pt x="3654" y="1566"/>
                    <a:pt x="5167" y="1359"/>
                    <a:pt x="6720" y="1359"/>
                  </a:cubicBezTo>
                  <a:cubicBezTo>
                    <a:pt x="8794" y="1359"/>
                    <a:pt x="10939" y="1728"/>
                    <a:pt x="12531" y="2381"/>
                  </a:cubicBezTo>
                  <a:cubicBezTo>
                    <a:pt x="14677" y="3248"/>
                    <a:pt x="16297" y="6284"/>
                    <a:pt x="16526" y="8315"/>
                  </a:cubicBezTo>
                  <a:cubicBezTo>
                    <a:pt x="16754" y="10119"/>
                    <a:pt x="16914" y="12287"/>
                    <a:pt x="15453" y="13679"/>
                  </a:cubicBezTo>
                  <a:cubicBezTo>
                    <a:pt x="14255" y="14816"/>
                    <a:pt x="12564" y="15047"/>
                    <a:pt x="10881" y="15047"/>
                  </a:cubicBezTo>
                  <a:cubicBezTo>
                    <a:pt x="10030" y="15047"/>
                    <a:pt x="9182" y="14988"/>
                    <a:pt x="8400" y="14958"/>
                  </a:cubicBezTo>
                  <a:cubicBezTo>
                    <a:pt x="4200" y="14752"/>
                    <a:pt x="0" y="14273"/>
                    <a:pt x="388" y="9594"/>
                  </a:cubicBezTo>
                  <a:lnTo>
                    <a:pt x="388" y="9594"/>
                  </a:lnTo>
                  <a:cubicBezTo>
                    <a:pt x="160" y="12287"/>
                    <a:pt x="183" y="15049"/>
                    <a:pt x="206" y="16761"/>
                  </a:cubicBezTo>
                  <a:cubicBezTo>
                    <a:pt x="3515" y="17286"/>
                    <a:pt x="8560" y="17970"/>
                    <a:pt x="12349" y="17970"/>
                  </a:cubicBezTo>
                  <a:cubicBezTo>
                    <a:pt x="14027" y="17970"/>
                    <a:pt x="15619" y="18043"/>
                    <a:pt x="17179" y="18043"/>
                  </a:cubicBezTo>
                  <a:cubicBezTo>
                    <a:pt x="18526" y="18043"/>
                    <a:pt x="19849" y="17989"/>
                    <a:pt x="21182" y="17788"/>
                  </a:cubicBezTo>
                  <a:cubicBezTo>
                    <a:pt x="21410" y="13657"/>
                    <a:pt x="21935" y="3157"/>
                    <a:pt x="21524" y="2518"/>
                  </a:cubicBezTo>
                  <a:cubicBezTo>
                    <a:pt x="21022" y="1696"/>
                    <a:pt x="17644" y="418"/>
                    <a:pt x="12645" y="75"/>
                  </a:cubicBezTo>
                  <a:cubicBezTo>
                    <a:pt x="11908" y="24"/>
                    <a:pt x="11219" y="1"/>
                    <a:pt x="1057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0" name="Google Shape;4970;p56"/>
            <p:cNvSpPr/>
            <p:nvPr/>
          </p:nvSpPr>
          <p:spPr>
            <a:xfrm>
              <a:off x="4167150" y="2957625"/>
              <a:ext cx="1159900" cy="875950"/>
            </a:xfrm>
            <a:custGeom>
              <a:avLst/>
              <a:gdLst/>
              <a:ahLst/>
              <a:cxnLst/>
              <a:rect l="l" t="t" r="r" b="b"/>
              <a:pathLst>
                <a:path w="46396" h="35038" extrusionOk="0">
                  <a:moveTo>
                    <a:pt x="11107" y="1"/>
                  </a:moveTo>
                  <a:cubicBezTo>
                    <a:pt x="11130" y="366"/>
                    <a:pt x="11130" y="571"/>
                    <a:pt x="11130" y="571"/>
                  </a:cubicBezTo>
                  <a:cubicBezTo>
                    <a:pt x="11130" y="571"/>
                    <a:pt x="11107" y="663"/>
                    <a:pt x="11039" y="800"/>
                  </a:cubicBezTo>
                  <a:cubicBezTo>
                    <a:pt x="12431" y="1553"/>
                    <a:pt x="14348" y="2626"/>
                    <a:pt x="14987" y="3105"/>
                  </a:cubicBezTo>
                  <a:cubicBezTo>
                    <a:pt x="16015" y="3881"/>
                    <a:pt x="8893" y="26113"/>
                    <a:pt x="5698" y="27688"/>
                  </a:cubicBezTo>
                  <a:cubicBezTo>
                    <a:pt x="5398" y="27836"/>
                    <a:pt x="5102" y="27903"/>
                    <a:pt x="4811" y="27903"/>
                  </a:cubicBezTo>
                  <a:cubicBezTo>
                    <a:pt x="3303" y="27903"/>
                    <a:pt x="1933" y="26104"/>
                    <a:pt x="996" y="24401"/>
                  </a:cubicBezTo>
                  <a:cubicBezTo>
                    <a:pt x="510" y="25460"/>
                    <a:pt x="195" y="26092"/>
                    <a:pt x="134" y="26092"/>
                  </a:cubicBezTo>
                  <a:cubicBezTo>
                    <a:pt x="132" y="26092"/>
                    <a:pt x="130" y="26092"/>
                    <a:pt x="128" y="26090"/>
                  </a:cubicBezTo>
                  <a:cubicBezTo>
                    <a:pt x="124" y="26083"/>
                    <a:pt x="120" y="26080"/>
                    <a:pt x="117" y="26080"/>
                  </a:cubicBezTo>
                  <a:cubicBezTo>
                    <a:pt x="1" y="26080"/>
                    <a:pt x="1799" y="32188"/>
                    <a:pt x="13755" y="34307"/>
                  </a:cubicBezTo>
                  <a:cubicBezTo>
                    <a:pt x="12450" y="27962"/>
                    <a:pt x="17644" y="4117"/>
                    <a:pt x="19847" y="4117"/>
                  </a:cubicBezTo>
                  <a:cubicBezTo>
                    <a:pt x="19879" y="4117"/>
                    <a:pt x="19910" y="4122"/>
                    <a:pt x="19941" y="4132"/>
                  </a:cubicBezTo>
                  <a:cubicBezTo>
                    <a:pt x="22018" y="4840"/>
                    <a:pt x="21150" y="29400"/>
                    <a:pt x="20922" y="35015"/>
                  </a:cubicBezTo>
                  <a:cubicBezTo>
                    <a:pt x="21515" y="35015"/>
                    <a:pt x="22132" y="35038"/>
                    <a:pt x="22771" y="35038"/>
                  </a:cubicBezTo>
                  <a:cubicBezTo>
                    <a:pt x="23068" y="35038"/>
                    <a:pt x="23387" y="35038"/>
                    <a:pt x="23684" y="35015"/>
                  </a:cubicBezTo>
                  <a:cubicBezTo>
                    <a:pt x="23617" y="29377"/>
                    <a:pt x="23439" y="4112"/>
                    <a:pt x="24934" y="4112"/>
                  </a:cubicBezTo>
                  <a:cubicBezTo>
                    <a:pt x="24958" y="4112"/>
                    <a:pt x="24983" y="4119"/>
                    <a:pt x="25008" y="4132"/>
                  </a:cubicBezTo>
                  <a:cubicBezTo>
                    <a:pt x="26788" y="5091"/>
                    <a:pt x="33362" y="25337"/>
                    <a:pt x="33727" y="29240"/>
                  </a:cubicBezTo>
                  <a:cubicBezTo>
                    <a:pt x="33910" y="31066"/>
                    <a:pt x="31969" y="33006"/>
                    <a:pt x="29847" y="34581"/>
                  </a:cubicBezTo>
                  <a:cubicBezTo>
                    <a:pt x="44021" y="32618"/>
                    <a:pt x="46395" y="25040"/>
                    <a:pt x="46395" y="25040"/>
                  </a:cubicBezTo>
                  <a:lnTo>
                    <a:pt x="31947" y="1530"/>
                  </a:lnTo>
                  <a:cubicBezTo>
                    <a:pt x="31947" y="1530"/>
                    <a:pt x="31969" y="1211"/>
                    <a:pt x="31992" y="663"/>
                  </a:cubicBezTo>
                  <a:lnTo>
                    <a:pt x="11107" y="1"/>
                  </a:ln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1" name="Google Shape;4971;p56"/>
            <p:cNvSpPr/>
            <p:nvPr/>
          </p:nvSpPr>
          <p:spPr>
            <a:xfrm>
              <a:off x="4625700" y="2605550"/>
              <a:ext cx="43400" cy="329275"/>
            </a:xfrm>
            <a:custGeom>
              <a:avLst/>
              <a:gdLst/>
              <a:ahLst/>
              <a:cxnLst/>
              <a:rect l="l" t="t" r="r" b="b"/>
              <a:pathLst>
                <a:path w="1736" h="13171" extrusionOk="0">
                  <a:moveTo>
                    <a:pt x="1690" y="1"/>
                  </a:moveTo>
                  <a:cubicBezTo>
                    <a:pt x="1667" y="1"/>
                    <a:pt x="1576" y="412"/>
                    <a:pt x="1439" y="1028"/>
                  </a:cubicBezTo>
                  <a:cubicBezTo>
                    <a:pt x="1302" y="1621"/>
                    <a:pt x="1119" y="2443"/>
                    <a:pt x="914" y="3265"/>
                  </a:cubicBezTo>
                  <a:cubicBezTo>
                    <a:pt x="731" y="4064"/>
                    <a:pt x="549" y="4885"/>
                    <a:pt x="434" y="5502"/>
                  </a:cubicBezTo>
                  <a:cubicBezTo>
                    <a:pt x="320" y="6118"/>
                    <a:pt x="229" y="6529"/>
                    <a:pt x="229" y="6529"/>
                  </a:cubicBezTo>
                  <a:cubicBezTo>
                    <a:pt x="229" y="6529"/>
                    <a:pt x="183" y="6962"/>
                    <a:pt x="115" y="7579"/>
                  </a:cubicBezTo>
                  <a:cubicBezTo>
                    <a:pt x="46" y="8218"/>
                    <a:pt x="1" y="9062"/>
                    <a:pt x="24" y="9884"/>
                  </a:cubicBezTo>
                  <a:cubicBezTo>
                    <a:pt x="69" y="10729"/>
                    <a:pt x="183" y="11573"/>
                    <a:pt x="366" y="12189"/>
                  </a:cubicBezTo>
                  <a:cubicBezTo>
                    <a:pt x="434" y="12486"/>
                    <a:pt x="571" y="12737"/>
                    <a:pt x="617" y="12897"/>
                  </a:cubicBezTo>
                  <a:cubicBezTo>
                    <a:pt x="708" y="13080"/>
                    <a:pt x="754" y="13171"/>
                    <a:pt x="754" y="13171"/>
                  </a:cubicBezTo>
                  <a:cubicBezTo>
                    <a:pt x="777" y="13171"/>
                    <a:pt x="754" y="13057"/>
                    <a:pt x="708" y="12874"/>
                  </a:cubicBezTo>
                  <a:cubicBezTo>
                    <a:pt x="686" y="12691"/>
                    <a:pt x="594" y="12463"/>
                    <a:pt x="549" y="12144"/>
                  </a:cubicBezTo>
                  <a:cubicBezTo>
                    <a:pt x="412" y="11550"/>
                    <a:pt x="366" y="10706"/>
                    <a:pt x="366" y="9884"/>
                  </a:cubicBezTo>
                  <a:cubicBezTo>
                    <a:pt x="366" y="9062"/>
                    <a:pt x="457" y="8241"/>
                    <a:pt x="549" y="7624"/>
                  </a:cubicBezTo>
                  <a:cubicBezTo>
                    <a:pt x="640" y="7008"/>
                    <a:pt x="708" y="6597"/>
                    <a:pt x="708" y="6597"/>
                  </a:cubicBezTo>
                  <a:cubicBezTo>
                    <a:pt x="708" y="6597"/>
                    <a:pt x="754" y="6186"/>
                    <a:pt x="845" y="5570"/>
                  </a:cubicBezTo>
                  <a:cubicBezTo>
                    <a:pt x="959" y="4954"/>
                    <a:pt x="1096" y="4132"/>
                    <a:pt x="1256" y="3310"/>
                  </a:cubicBezTo>
                  <a:cubicBezTo>
                    <a:pt x="1393" y="2489"/>
                    <a:pt x="1553" y="1667"/>
                    <a:pt x="1621" y="1051"/>
                  </a:cubicBezTo>
                  <a:cubicBezTo>
                    <a:pt x="1713" y="434"/>
                    <a:pt x="1736" y="1"/>
                    <a:pt x="16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2" name="Google Shape;4972;p56"/>
            <p:cNvSpPr/>
            <p:nvPr/>
          </p:nvSpPr>
          <p:spPr>
            <a:xfrm>
              <a:off x="4459650" y="2999275"/>
              <a:ext cx="53100" cy="127875"/>
            </a:xfrm>
            <a:custGeom>
              <a:avLst/>
              <a:gdLst/>
              <a:ahLst/>
              <a:cxnLst/>
              <a:rect l="l" t="t" r="r" b="b"/>
              <a:pathLst>
                <a:path w="2124" h="5115" extrusionOk="0">
                  <a:moveTo>
                    <a:pt x="2052" y="0"/>
                  </a:moveTo>
                  <a:cubicBezTo>
                    <a:pt x="1998" y="0"/>
                    <a:pt x="1684" y="606"/>
                    <a:pt x="1370" y="1234"/>
                  </a:cubicBezTo>
                  <a:cubicBezTo>
                    <a:pt x="1096" y="1850"/>
                    <a:pt x="845" y="2489"/>
                    <a:pt x="845" y="2489"/>
                  </a:cubicBezTo>
                  <a:cubicBezTo>
                    <a:pt x="845" y="2489"/>
                    <a:pt x="640" y="3151"/>
                    <a:pt x="434" y="3790"/>
                  </a:cubicBezTo>
                  <a:cubicBezTo>
                    <a:pt x="206" y="4452"/>
                    <a:pt x="1" y="5091"/>
                    <a:pt x="69" y="5114"/>
                  </a:cubicBezTo>
                  <a:cubicBezTo>
                    <a:pt x="70" y="5114"/>
                    <a:pt x="71" y="5115"/>
                    <a:pt x="72" y="5115"/>
                  </a:cubicBezTo>
                  <a:cubicBezTo>
                    <a:pt x="126" y="5115"/>
                    <a:pt x="440" y="4509"/>
                    <a:pt x="754" y="3904"/>
                  </a:cubicBezTo>
                  <a:cubicBezTo>
                    <a:pt x="1005" y="3265"/>
                    <a:pt x="1279" y="2626"/>
                    <a:pt x="1279" y="2626"/>
                  </a:cubicBezTo>
                  <a:cubicBezTo>
                    <a:pt x="1279" y="2626"/>
                    <a:pt x="1484" y="1987"/>
                    <a:pt x="1690" y="1325"/>
                  </a:cubicBezTo>
                  <a:cubicBezTo>
                    <a:pt x="1918" y="686"/>
                    <a:pt x="2123" y="24"/>
                    <a:pt x="2055" y="1"/>
                  </a:cubicBezTo>
                  <a:cubicBezTo>
                    <a:pt x="2054" y="1"/>
                    <a:pt x="2053" y="0"/>
                    <a:pt x="20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3" name="Google Shape;4973;p56"/>
            <p:cNvSpPr/>
            <p:nvPr/>
          </p:nvSpPr>
          <p:spPr>
            <a:xfrm>
              <a:off x="4447100" y="2977025"/>
              <a:ext cx="152950" cy="677950"/>
            </a:xfrm>
            <a:custGeom>
              <a:avLst/>
              <a:gdLst/>
              <a:ahLst/>
              <a:cxnLst/>
              <a:rect l="l" t="t" r="r" b="b"/>
              <a:pathLst>
                <a:path w="6118" h="27118" extrusionOk="0">
                  <a:moveTo>
                    <a:pt x="6095" y="1"/>
                  </a:moveTo>
                  <a:cubicBezTo>
                    <a:pt x="6072" y="1"/>
                    <a:pt x="5981" y="183"/>
                    <a:pt x="5775" y="526"/>
                  </a:cubicBezTo>
                  <a:cubicBezTo>
                    <a:pt x="5684" y="686"/>
                    <a:pt x="5593" y="914"/>
                    <a:pt x="5479" y="1165"/>
                  </a:cubicBezTo>
                  <a:cubicBezTo>
                    <a:pt x="5364" y="1393"/>
                    <a:pt x="5273" y="1690"/>
                    <a:pt x="5159" y="1987"/>
                  </a:cubicBezTo>
                  <a:cubicBezTo>
                    <a:pt x="4680" y="3219"/>
                    <a:pt x="4360" y="4954"/>
                    <a:pt x="3995" y="6643"/>
                  </a:cubicBezTo>
                  <a:cubicBezTo>
                    <a:pt x="3219" y="10044"/>
                    <a:pt x="2466" y="13422"/>
                    <a:pt x="2466" y="13422"/>
                  </a:cubicBezTo>
                  <a:cubicBezTo>
                    <a:pt x="2466" y="13422"/>
                    <a:pt x="1690" y="16823"/>
                    <a:pt x="1005" y="20247"/>
                  </a:cubicBezTo>
                  <a:cubicBezTo>
                    <a:pt x="708" y="21959"/>
                    <a:pt x="366" y="23671"/>
                    <a:pt x="229" y="24949"/>
                  </a:cubicBezTo>
                  <a:cubicBezTo>
                    <a:pt x="160" y="25611"/>
                    <a:pt x="115" y="26159"/>
                    <a:pt x="69" y="26524"/>
                  </a:cubicBezTo>
                  <a:cubicBezTo>
                    <a:pt x="23" y="26912"/>
                    <a:pt x="0" y="27117"/>
                    <a:pt x="23" y="27117"/>
                  </a:cubicBezTo>
                  <a:cubicBezTo>
                    <a:pt x="46" y="27117"/>
                    <a:pt x="92" y="26912"/>
                    <a:pt x="160" y="26524"/>
                  </a:cubicBezTo>
                  <a:cubicBezTo>
                    <a:pt x="229" y="26159"/>
                    <a:pt x="320" y="25634"/>
                    <a:pt x="411" y="24995"/>
                  </a:cubicBezTo>
                  <a:cubicBezTo>
                    <a:pt x="594" y="23694"/>
                    <a:pt x="982" y="22004"/>
                    <a:pt x="1324" y="20293"/>
                  </a:cubicBezTo>
                  <a:cubicBezTo>
                    <a:pt x="2078" y="16914"/>
                    <a:pt x="2922" y="13513"/>
                    <a:pt x="2922" y="13513"/>
                  </a:cubicBezTo>
                  <a:cubicBezTo>
                    <a:pt x="2922" y="13513"/>
                    <a:pt x="2968" y="13308"/>
                    <a:pt x="3036" y="12943"/>
                  </a:cubicBezTo>
                  <a:cubicBezTo>
                    <a:pt x="3128" y="12555"/>
                    <a:pt x="3219" y="12030"/>
                    <a:pt x="3356" y="11391"/>
                  </a:cubicBezTo>
                  <a:cubicBezTo>
                    <a:pt x="3630" y="10112"/>
                    <a:pt x="3972" y="8401"/>
                    <a:pt x="4314" y="6712"/>
                  </a:cubicBezTo>
                  <a:cubicBezTo>
                    <a:pt x="4634" y="5000"/>
                    <a:pt x="4908" y="3288"/>
                    <a:pt x="5319" y="2032"/>
                  </a:cubicBezTo>
                  <a:cubicBezTo>
                    <a:pt x="5433" y="1736"/>
                    <a:pt x="5524" y="1439"/>
                    <a:pt x="5615" y="1211"/>
                  </a:cubicBezTo>
                  <a:cubicBezTo>
                    <a:pt x="5707" y="960"/>
                    <a:pt x="5798" y="731"/>
                    <a:pt x="5867" y="572"/>
                  </a:cubicBezTo>
                  <a:cubicBezTo>
                    <a:pt x="6026" y="206"/>
                    <a:pt x="6118" y="1"/>
                    <a:pt x="609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4" name="Google Shape;4974;p56"/>
            <p:cNvSpPr/>
            <p:nvPr/>
          </p:nvSpPr>
          <p:spPr>
            <a:xfrm>
              <a:off x="4684475" y="2993575"/>
              <a:ext cx="13150" cy="139275"/>
            </a:xfrm>
            <a:custGeom>
              <a:avLst/>
              <a:gdLst/>
              <a:ahLst/>
              <a:cxnLst/>
              <a:rect l="l" t="t" r="r" b="b"/>
              <a:pathLst>
                <a:path w="526" h="5571" extrusionOk="0">
                  <a:moveTo>
                    <a:pt x="69" y="1"/>
                  </a:moveTo>
                  <a:cubicBezTo>
                    <a:pt x="1" y="1"/>
                    <a:pt x="24" y="708"/>
                    <a:pt x="46" y="1393"/>
                  </a:cubicBezTo>
                  <a:cubicBezTo>
                    <a:pt x="46" y="2101"/>
                    <a:pt x="46" y="2786"/>
                    <a:pt x="46" y="2786"/>
                  </a:cubicBezTo>
                  <a:cubicBezTo>
                    <a:pt x="46" y="2786"/>
                    <a:pt x="92" y="3493"/>
                    <a:pt x="138" y="4178"/>
                  </a:cubicBezTo>
                  <a:cubicBezTo>
                    <a:pt x="183" y="4885"/>
                    <a:pt x="252" y="5570"/>
                    <a:pt x="320" y="5570"/>
                  </a:cubicBezTo>
                  <a:cubicBezTo>
                    <a:pt x="389" y="5570"/>
                    <a:pt x="434" y="4885"/>
                    <a:pt x="480" y="4178"/>
                  </a:cubicBezTo>
                  <a:lnTo>
                    <a:pt x="526" y="2786"/>
                  </a:lnTo>
                  <a:cubicBezTo>
                    <a:pt x="526" y="2786"/>
                    <a:pt x="457" y="2078"/>
                    <a:pt x="389" y="1370"/>
                  </a:cubicBezTo>
                  <a:cubicBezTo>
                    <a:pt x="252" y="686"/>
                    <a:pt x="138" y="1"/>
                    <a:pt x="6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5" name="Google Shape;4975;p56"/>
            <p:cNvSpPr/>
            <p:nvPr/>
          </p:nvSpPr>
          <p:spPr>
            <a:xfrm>
              <a:off x="4810600" y="2987875"/>
              <a:ext cx="225975" cy="610025"/>
            </a:xfrm>
            <a:custGeom>
              <a:avLst/>
              <a:gdLst/>
              <a:ahLst/>
              <a:cxnLst/>
              <a:rect l="l" t="t" r="r" b="b"/>
              <a:pathLst>
                <a:path w="9039" h="24401" extrusionOk="0">
                  <a:moveTo>
                    <a:pt x="23" y="1"/>
                  </a:moveTo>
                  <a:cubicBezTo>
                    <a:pt x="0" y="1"/>
                    <a:pt x="46" y="206"/>
                    <a:pt x="137" y="548"/>
                  </a:cubicBezTo>
                  <a:cubicBezTo>
                    <a:pt x="183" y="708"/>
                    <a:pt x="228" y="936"/>
                    <a:pt x="297" y="1165"/>
                  </a:cubicBezTo>
                  <a:cubicBezTo>
                    <a:pt x="365" y="1416"/>
                    <a:pt x="457" y="1667"/>
                    <a:pt x="571" y="1964"/>
                  </a:cubicBezTo>
                  <a:cubicBezTo>
                    <a:pt x="982" y="3128"/>
                    <a:pt x="1712" y="4588"/>
                    <a:pt x="2442" y="6049"/>
                  </a:cubicBezTo>
                  <a:cubicBezTo>
                    <a:pt x="2625" y="6414"/>
                    <a:pt x="2808" y="6780"/>
                    <a:pt x="2990" y="7145"/>
                  </a:cubicBezTo>
                  <a:cubicBezTo>
                    <a:pt x="3173" y="7510"/>
                    <a:pt x="3333" y="7852"/>
                    <a:pt x="3492" y="8218"/>
                  </a:cubicBezTo>
                  <a:cubicBezTo>
                    <a:pt x="3789" y="8902"/>
                    <a:pt x="4086" y="9564"/>
                    <a:pt x="4269" y="10135"/>
                  </a:cubicBezTo>
                  <a:cubicBezTo>
                    <a:pt x="4679" y="11299"/>
                    <a:pt x="4930" y="12052"/>
                    <a:pt x="4930" y="12052"/>
                  </a:cubicBezTo>
                  <a:cubicBezTo>
                    <a:pt x="4930" y="12052"/>
                    <a:pt x="5022" y="12235"/>
                    <a:pt x="5136" y="12577"/>
                  </a:cubicBezTo>
                  <a:cubicBezTo>
                    <a:pt x="5273" y="12920"/>
                    <a:pt x="5433" y="13376"/>
                    <a:pt x="5615" y="13970"/>
                  </a:cubicBezTo>
                  <a:cubicBezTo>
                    <a:pt x="5980" y="15134"/>
                    <a:pt x="6483" y="16686"/>
                    <a:pt x="6939" y="18238"/>
                  </a:cubicBezTo>
                  <a:cubicBezTo>
                    <a:pt x="7167" y="19014"/>
                    <a:pt x="7418" y="19790"/>
                    <a:pt x="7624" y="20520"/>
                  </a:cubicBezTo>
                  <a:cubicBezTo>
                    <a:pt x="7875" y="21251"/>
                    <a:pt x="8103" y="21913"/>
                    <a:pt x="8309" y="22506"/>
                  </a:cubicBezTo>
                  <a:cubicBezTo>
                    <a:pt x="8514" y="23077"/>
                    <a:pt x="8697" y="23556"/>
                    <a:pt x="8811" y="23899"/>
                  </a:cubicBezTo>
                  <a:cubicBezTo>
                    <a:pt x="8925" y="24218"/>
                    <a:pt x="9016" y="24401"/>
                    <a:pt x="9016" y="24401"/>
                  </a:cubicBezTo>
                  <a:cubicBezTo>
                    <a:pt x="9039" y="24401"/>
                    <a:pt x="8993" y="24195"/>
                    <a:pt x="8902" y="23853"/>
                  </a:cubicBezTo>
                  <a:cubicBezTo>
                    <a:pt x="8788" y="23511"/>
                    <a:pt x="8651" y="23031"/>
                    <a:pt x="8491" y="22438"/>
                  </a:cubicBezTo>
                  <a:cubicBezTo>
                    <a:pt x="8309" y="21867"/>
                    <a:pt x="8103" y="21182"/>
                    <a:pt x="7898" y="20452"/>
                  </a:cubicBezTo>
                  <a:cubicBezTo>
                    <a:pt x="7692" y="19722"/>
                    <a:pt x="7464" y="18946"/>
                    <a:pt x="7259" y="18147"/>
                  </a:cubicBezTo>
                  <a:cubicBezTo>
                    <a:pt x="6825" y="16595"/>
                    <a:pt x="6368" y="15020"/>
                    <a:pt x="6026" y="13856"/>
                  </a:cubicBezTo>
                  <a:cubicBezTo>
                    <a:pt x="5866" y="13262"/>
                    <a:pt x="5707" y="12783"/>
                    <a:pt x="5570" y="12440"/>
                  </a:cubicBezTo>
                  <a:cubicBezTo>
                    <a:pt x="5455" y="12121"/>
                    <a:pt x="5387" y="11915"/>
                    <a:pt x="5387" y="11915"/>
                  </a:cubicBezTo>
                  <a:cubicBezTo>
                    <a:pt x="5387" y="11915"/>
                    <a:pt x="5113" y="11162"/>
                    <a:pt x="4679" y="9998"/>
                  </a:cubicBezTo>
                  <a:cubicBezTo>
                    <a:pt x="4474" y="9427"/>
                    <a:pt x="4177" y="8765"/>
                    <a:pt x="3858" y="8058"/>
                  </a:cubicBezTo>
                  <a:cubicBezTo>
                    <a:pt x="3675" y="7716"/>
                    <a:pt x="3515" y="7373"/>
                    <a:pt x="3333" y="7008"/>
                  </a:cubicBezTo>
                  <a:cubicBezTo>
                    <a:pt x="3127" y="6643"/>
                    <a:pt x="2945" y="6278"/>
                    <a:pt x="2739" y="5912"/>
                  </a:cubicBezTo>
                  <a:cubicBezTo>
                    <a:pt x="1963" y="4474"/>
                    <a:pt x="1187" y="3036"/>
                    <a:pt x="731" y="1895"/>
                  </a:cubicBezTo>
                  <a:cubicBezTo>
                    <a:pt x="616" y="1621"/>
                    <a:pt x="502" y="1370"/>
                    <a:pt x="411" y="1119"/>
                  </a:cubicBezTo>
                  <a:cubicBezTo>
                    <a:pt x="343" y="891"/>
                    <a:pt x="274" y="685"/>
                    <a:pt x="228" y="526"/>
                  </a:cubicBezTo>
                  <a:cubicBezTo>
                    <a:pt x="114" y="183"/>
                    <a:pt x="46" y="1"/>
                    <a:pt x="2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6" name="Google Shape;4976;p56"/>
            <p:cNvSpPr/>
            <p:nvPr/>
          </p:nvSpPr>
          <p:spPr>
            <a:xfrm>
              <a:off x="4952100" y="3086600"/>
              <a:ext cx="149550" cy="255675"/>
            </a:xfrm>
            <a:custGeom>
              <a:avLst/>
              <a:gdLst/>
              <a:ahLst/>
              <a:cxnLst/>
              <a:rect l="l" t="t" r="r" b="b"/>
              <a:pathLst>
                <a:path w="5982" h="10227" extrusionOk="0">
                  <a:moveTo>
                    <a:pt x="117" y="0"/>
                  </a:moveTo>
                  <a:cubicBezTo>
                    <a:pt x="116" y="0"/>
                    <a:pt x="115" y="0"/>
                    <a:pt x="115" y="0"/>
                  </a:cubicBezTo>
                  <a:cubicBezTo>
                    <a:pt x="1" y="46"/>
                    <a:pt x="2671" y="5273"/>
                    <a:pt x="2671" y="5273"/>
                  </a:cubicBezTo>
                  <a:cubicBezTo>
                    <a:pt x="2671" y="5273"/>
                    <a:pt x="5711" y="10227"/>
                    <a:pt x="5864" y="10227"/>
                  </a:cubicBezTo>
                  <a:cubicBezTo>
                    <a:pt x="5865" y="10227"/>
                    <a:pt x="5866" y="10227"/>
                    <a:pt x="5867" y="10226"/>
                  </a:cubicBezTo>
                  <a:cubicBezTo>
                    <a:pt x="5981" y="10158"/>
                    <a:pt x="3082" y="5068"/>
                    <a:pt x="3082" y="5068"/>
                  </a:cubicBezTo>
                  <a:cubicBezTo>
                    <a:pt x="3082" y="5068"/>
                    <a:pt x="254" y="0"/>
                    <a:pt x="1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7" name="Google Shape;4977;p56"/>
            <p:cNvSpPr/>
            <p:nvPr/>
          </p:nvSpPr>
          <p:spPr>
            <a:xfrm>
              <a:off x="4601750" y="3284025"/>
              <a:ext cx="31400" cy="267650"/>
            </a:xfrm>
            <a:custGeom>
              <a:avLst/>
              <a:gdLst/>
              <a:ahLst/>
              <a:cxnLst/>
              <a:rect l="l" t="t" r="r" b="b"/>
              <a:pathLst>
                <a:path w="1256" h="10706" extrusionOk="0">
                  <a:moveTo>
                    <a:pt x="1119" y="1"/>
                  </a:moveTo>
                  <a:lnTo>
                    <a:pt x="1119" y="1"/>
                  </a:lnTo>
                  <a:cubicBezTo>
                    <a:pt x="1004" y="1"/>
                    <a:pt x="388" y="5342"/>
                    <a:pt x="388" y="5342"/>
                  </a:cubicBezTo>
                  <a:cubicBezTo>
                    <a:pt x="388" y="5342"/>
                    <a:pt x="0" y="10683"/>
                    <a:pt x="137" y="10706"/>
                  </a:cubicBezTo>
                  <a:cubicBezTo>
                    <a:pt x="251" y="10706"/>
                    <a:pt x="867" y="5365"/>
                    <a:pt x="867" y="5365"/>
                  </a:cubicBezTo>
                  <a:cubicBezTo>
                    <a:pt x="867" y="5365"/>
                    <a:pt x="1256" y="24"/>
                    <a:pt x="111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8" name="Google Shape;4978;p56"/>
            <p:cNvSpPr/>
            <p:nvPr/>
          </p:nvSpPr>
          <p:spPr>
            <a:xfrm>
              <a:off x="4473350" y="2684275"/>
              <a:ext cx="27975" cy="106275"/>
            </a:xfrm>
            <a:custGeom>
              <a:avLst/>
              <a:gdLst/>
              <a:ahLst/>
              <a:cxnLst/>
              <a:rect l="l" t="t" r="r" b="b"/>
              <a:pathLst>
                <a:path w="1119" h="4251" extrusionOk="0">
                  <a:moveTo>
                    <a:pt x="620" y="0"/>
                  </a:moveTo>
                  <a:cubicBezTo>
                    <a:pt x="612" y="0"/>
                    <a:pt x="603" y="1"/>
                    <a:pt x="594" y="2"/>
                  </a:cubicBezTo>
                  <a:cubicBezTo>
                    <a:pt x="388" y="47"/>
                    <a:pt x="229" y="412"/>
                    <a:pt x="229" y="823"/>
                  </a:cubicBezTo>
                  <a:cubicBezTo>
                    <a:pt x="251" y="1197"/>
                    <a:pt x="421" y="1486"/>
                    <a:pt x="638" y="1486"/>
                  </a:cubicBezTo>
                  <a:cubicBezTo>
                    <a:pt x="646" y="1486"/>
                    <a:pt x="654" y="1486"/>
                    <a:pt x="662" y="1485"/>
                  </a:cubicBezTo>
                  <a:cubicBezTo>
                    <a:pt x="868" y="1440"/>
                    <a:pt x="1028" y="1074"/>
                    <a:pt x="1028" y="663"/>
                  </a:cubicBezTo>
                  <a:cubicBezTo>
                    <a:pt x="1006" y="269"/>
                    <a:pt x="836" y="0"/>
                    <a:pt x="620" y="0"/>
                  </a:cubicBezTo>
                  <a:close/>
                  <a:moveTo>
                    <a:pt x="570" y="2189"/>
                  </a:moveTo>
                  <a:cubicBezTo>
                    <a:pt x="555" y="2189"/>
                    <a:pt x="540" y="2190"/>
                    <a:pt x="525" y="2193"/>
                  </a:cubicBezTo>
                  <a:cubicBezTo>
                    <a:pt x="229" y="2261"/>
                    <a:pt x="0" y="2763"/>
                    <a:pt x="0" y="3311"/>
                  </a:cubicBezTo>
                  <a:cubicBezTo>
                    <a:pt x="22" y="3853"/>
                    <a:pt x="270" y="4250"/>
                    <a:pt x="549" y="4250"/>
                  </a:cubicBezTo>
                  <a:cubicBezTo>
                    <a:pt x="564" y="4250"/>
                    <a:pt x="579" y="4249"/>
                    <a:pt x="594" y="4247"/>
                  </a:cubicBezTo>
                  <a:cubicBezTo>
                    <a:pt x="891" y="4201"/>
                    <a:pt x="1119" y="3699"/>
                    <a:pt x="1096" y="3129"/>
                  </a:cubicBezTo>
                  <a:cubicBezTo>
                    <a:pt x="1074" y="2587"/>
                    <a:pt x="847" y="2189"/>
                    <a:pt x="570" y="218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9" name="Google Shape;4979;p56"/>
            <p:cNvSpPr/>
            <p:nvPr/>
          </p:nvSpPr>
          <p:spPr>
            <a:xfrm>
              <a:off x="4254800" y="3403825"/>
              <a:ext cx="52525" cy="101650"/>
            </a:xfrm>
            <a:custGeom>
              <a:avLst/>
              <a:gdLst/>
              <a:ahLst/>
              <a:cxnLst/>
              <a:rect l="l" t="t" r="r" b="b"/>
              <a:pathLst>
                <a:path w="2101" h="4066" extrusionOk="0">
                  <a:moveTo>
                    <a:pt x="1758" y="1"/>
                  </a:moveTo>
                  <a:cubicBezTo>
                    <a:pt x="1556" y="1"/>
                    <a:pt x="1297" y="290"/>
                    <a:pt x="1187" y="664"/>
                  </a:cubicBezTo>
                  <a:cubicBezTo>
                    <a:pt x="1073" y="1075"/>
                    <a:pt x="1142" y="1395"/>
                    <a:pt x="1370" y="1417"/>
                  </a:cubicBezTo>
                  <a:cubicBezTo>
                    <a:pt x="1378" y="1418"/>
                    <a:pt x="1386" y="1419"/>
                    <a:pt x="1395" y="1419"/>
                  </a:cubicBezTo>
                  <a:cubicBezTo>
                    <a:pt x="1616" y="1419"/>
                    <a:pt x="1854" y="1129"/>
                    <a:pt x="1986" y="755"/>
                  </a:cubicBezTo>
                  <a:cubicBezTo>
                    <a:pt x="2100" y="367"/>
                    <a:pt x="2009" y="25"/>
                    <a:pt x="1781" y="2"/>
                  </a:cubicBezTo>
                  <a:cubicBezTo>
                    <a:pt x="1773" y="1"/>
                    <a:pt x="1766" y="1"/>
                    <a:pt x="1758" y="1"/>
                  </a:cubicBezTo>
                  <a:close/>
                  <a:moveTo>
                    <a:pt x="982" y="2056"/>
                  </a:moveTo>
                  <a:cubicBezTo>
                    <a:pt x="688" y="2056"/>
                    <a:pt x="316" y="2481"/>
                    <a:pt x="160" y="3015"/>
                  </a:cubicBezTo>
                  <a:cubicBezTo>
                    <a:pt x="0" y="3563"/>
                    <a:pt x="114" y="4019"/>
                    <a:pt x="434" y="4065"/>
                  </a:cubicBezTo>
                  <a:cubicBezTo>
                    <a:pt x="442" y="4066"/>
                    <a:pt x="449" y="4066"/>
                    <a:pt x="457" y="4066"/>
                  </a:cubicBezTo>
                  <a:cubicBezTo>
                    <a:pt x="750" y="4066"/>
                    <a:pt x="1123" y="3640"/>
                    <a:pt x="1279" y="3106"/>
                  </a:cubicBezTo>
                  <a:cubicBezTo>
                    <a:pt x="1438" y="2559"/>
                    <a:pt x="1324" y="2102"/>
                    <a:pt x="1005" y="2056"/>
                  </a:cubicBezTo>
                  <a:cubicBezTo>
                    <a:pt x="997" y="2056"/>
                    <a:pt x="990" y="2056"/>
                    <a:pt x="982" y="205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0" name="Google Shape;4980;p56"/>
            <p:cNvSpPr/>
            <p:nvPr/>
          </p:nvSpPr>
          <p:spPr>
            <a:xfrm>
              <a:off x="4438550" y="2875450"/>
              <a:ext cx="532975" cy="146675"/>
            </a:xfrm>
            <a:custGeom>
              <a:avLst/>
              <a:gdLst/>
              <a:ahLst/>
              <a:cxnLst/>
              <a:rect l="l" t="t" r="r" b="b"/>
              <a:pathLst>
                <a:path w="21319" h="5867" extrusionOk="0">
                  <a:moveTo>
                    <a:pt x="0" y="1"/>
                  </a:moveTo>
                  <a:lnTo>
                    <a:pt x="0" y="1"/>
                  </a:lnTo>
                  <a:cubicBezTo>
                    <a:pt x="114" y="2238"/>
                    <a:pt x="274" y="3858"/>
                    <a:pt x="274" y="3858"/>
                  </a:cubicBezTo>
                  <a:cubicBezTo>
                    <a:pt x="274" y="3858"/>
                    <a:pt x="251" y="3904"/>
                    <a:pt x="206" y="4018"/>
                  </a:cubicBezTo>
                  <a:cubicBezTo>
                    <a:pt x="2976" y="4789"/>
                    <a:pt x="7738" y="5867"/>
                    <a:pt x="12823" y="5867"/>
                  </a:cubicBezTo>
                  <a:cubicBezTo>
                    <a:pt x="15572" y="5867"/>
                    <a:pt x="18416" y="5552"/>
                    <a:pt x="21091" y="4703"/>
                  </a:cubicBezTo>
                  <a:cubicBezTo>
                    <a:pt x="21113" y="4292"/>
                    <a:pt x="21205" y="2694"/>
                    <a:pt x="21319" y="640"/>
                  </a:cubicBezTo>
                  <a:lnTo>
                    <a:pt x="21319" y="640"/>
                  </a:lnTo>
                  <a:cubicBezTo>
                    <a:pt x="19249" y="1085"/>
                    <a:pt x="16285" y="1511"/>
                    <a:pt x="12564" y="1511"/>
                  </a:cubicBezTo>
                  <a:cubicBezTo>
                    <a:pt x="9023" y="1511"/>
                    <a:pt x="4797" y="1125"/>
                    <a:pt x="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1" name="Google Shape;4981;p56"/>
            <p:cNvSpPr/>
            <p:nvPr/>
          </p:nvSpPr>
          <p:spPr>
            <a:xfrm>
              <a:off x="4441975" y="2888025"/>
              <a:ext cx="529550" cy="134100"/>
            </a:xfrm>
            <a:custGeom>
              <a:avLst/>
              <a:gdLst/>
              <a:ahLst/>
              <a:cxnLst/>
              <a:rect l="l" t="t" r="r" b="b"/>
              <a:pathLst>
                <a:path w="21182" h="5364" extrusionOk="0">
                  <a:moveTo>
                    <a:pt x="2146" y="0"/>
                  </a:moveTo>
                  <a:lnTo>
                    <a:pt x="2146" y="0"/>
                  </a:lnTo>
                  <a:cubicBezTo>
                    <a:pt x="6072" y="1803"/>
                    <a:pt x="14494" y="1621"/>
                    <a:pt x="14768" y="3059"/>
                  </a:cubicBezTo>
                  <a:cubicBezTo>
                    <a:pt x="14911" y="3764"/>
                    <a:pt x="13751" y="4025"/>
                    <a:pt x="11955" y="4025"/>
                  </a:cubicBezTo>
                  <a:cubicBezTo>
                    <a:pt x="9738" y="4025"/>
                    <a:pt x="6552" y="3627"/>
                    <a:pt x="3652" y="3173"/>
                  </a:cubicBezTo>
                  <a:cubicBezTo>
                    <a:pt x="1643" y="2876"/>
                    <a:pt x="548" y="2260"/>
                    <a:pt x="0" y="1621"/>
                  </a:cubicBezTo>
                  <a:lnTo>
                    <a:pt x="0" y="1621"/>
                  </a:lnTo>
                  <a:cubicBezTo>
                    <a:pt x="69" y="2694"/>
                    <a:pt x="137" y="3355"/>
                    <a:pt x="137" y="3355"/>
                  </a:cubicBezTo>
                  <a:cubicBezTo>
                    <a:pt x="137" y="3355"/>
                    <a:pt x="114" y="3401"/>
                    <a:pt x="69" y="3515"/>
                  </a:cubicBezTo>
                  <a:cubicBezTo>
                    <a:pt x="2839" y="4286"/>
                    <a:pt x="7601" y="5364"/>
                    <a:pt x="12686" y="5364"/>
                  </a:cubicBezTo>
                  <a:cubicBezTo>
                    <a:pt x="15435" y="5364"/>
                    <a:pt x="18279" y="5049"/>
                    <a:pt x="20954" y="4200"/>
                  </a:cubicBezTo>
                  <a:cubicBezTo>
                    <a:pt x="20976" y="3789"/>
                    <a:pt x="21068" y="2191"/>
                    <a:pt x="21182" y="137"/>
                  </a:cubicBezTo>
                  <a:lnTo>
                    <a:pt x="21182" y="137"/>
                  </a:lnTo>
                  <a:cubicBezTo>
                    <a:pt x="19109" y="582"/>
                    <a:pt x="16144" y="1006"/>
                    <a:pt x="12416" y="1006"/>
                  </a:cubicBezTo>
                  <a:cubicBezTo>
                    <a:pt x="9453" y="1006"/>
                    <a:pt x="6007" y="738"/>
                    <a:pt x="214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2" name="Google Shape;4982;p56"/>
            <p:cNvSpPr/>
            <p:nvPr/>
          </p:nvSpPr>
          <p:spPr>
            <a:xfrm>
              <a:off x="4463075" y="2898625"/>
              <a:ext cx="79350" cy="33250"/>
            </a:xfrm>
            <a:custGeom>
              <a:avLst/>
              <a:gdLst/>
              <a:ahLst/>
              <a:cxnLst/>
              <a:rect l="l" t="t" r="r" b="b"/>
              <a:pathLst>
                <a:path w="3174" h="1330" extrusionOk="0">
                  <a:moveTo>
                    <a:pt x="457" y="1"/>
                  </a:moveTo>
                  <a:cubicBezTo>
                    <a:pt x="220" y="1"/>
                    <a:pt x="54" y="77"/>
                    <a:pt x="23" y="215"/>
                  </a:cubicBezTo>
                  <a:cubicBezTo>
                    <a:pt x="1" y="421"/>
                    <a:pt x="320" y="695"/>
                    <a:pt x="754" y="809"/>
                  </a:cubicBezTo>
                  <a:cubicBezTo>
                    <a:pt x="876" y="843"/>
                    <a:pt x="994" y="858"/>
                    <a:pt x="1101" y="858"/>
                  </a:cubicBezTo>
                  <a:cubicBezTo>
                    <a:pt x="1354" y="858"/>
                    <a:pt x="1543" y="770"/>
                    <a:pt x="1576" y="626"/>
                  </a:cubicBezTo>
                  <a:cubicBezTo>
                    <a:pt x="1598" y="421"/>
                    <a:pt x="1256" y="170"/>
                    <a:pt x="845" y="55"/>
                  </a:cubicBezTo>
                  <a:cubicBezTo>
                    <a:pt x="704" y="18"/>
                    <a:pt x="572" y="1"/>
                    <a:pt x="457" y="1"/>
                  </a:cubicBezTo>
                  <a:close/>
                  <a:moveTo>
                    <a:pt x="2383" y="721"/>
                  </a:moveTo>
                  <a:cubicBezTo>
                    <a:pt x="2204" y="721"/>
                    <a:pt x="2071" y="783"/>
                    <a:pt x="2055" y="877"/>
                  </a:cubicBezTo>
                  <a:cubicBezTo>
                    <a:pt x="2055" y="1014"/>
                    <a:pt x="2283" y="1220"/>
                    <a:pt x="2580" y="1288"/>
                  </a:cubicBezTo>
                  <a:cubicBezTo>
                    <a:pt x="2673" y="1317"/>
                    <a:pt x="2764" y="1330"/>
                    <a:pt x="2845" y="1330"/>
                  </a:cubicBezTo>
                  <a:cubicBezTo>
                    <a:pt x="3024" y="1330"/>
                    <a:pt x="3158" y="1268"/>
                    <a:pt x="3173" y="1174"/>
                  </a:cubicBezTo>
                  <a:cubicBezTo>
                    <a:pt x="3173" y="1014"/>
                    <a:pt x="2945" y="832"/>
                    <a:pt x="2648" y="763"/>
                  </a:cubicBezTo>
                  <a:cubicBezTo>
                    <a:pt x="2555" y="734"/>
                    <a:pt x="2464" y="721"/>
                    <a:pt x="2383" y="72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3" name="Google Shape;4983;p56"/>
            <p:cNvSpPr/>
            <p:nvPr/>
          </p:nvSpPr>
          <p:spPr>
            <a:xfrm>
              <a:off x="4487050" y="2504500"/>
              <a:ext cx="427650" cy="185275"/>
            </a:xfrm>
            <a:custGeom>
              <a:avLst/>
              <a:gdLst/>
              <a:ahLst/>
              <a:cxnLst/>
              <a:rect l="l" t="t" r="r" b="b"/>
              <a:pathLst>
                <a:path w="17106" h="7411" extrusionOk="0">
                  <a:moveTo>
                    <a:pt x="10529" y="0"/>
                  </a:moveTo>
                  <a:cubicBezTo>
                    <a:pt x="8964" y="0"/>
                    <a:pt x="7016" y="296"/>
                    <a:pt x="4634" y="1007"/>
                  </a:cubicBezTo>
                  <a:cubicBezTo>
                    <a:pt x="4634" y="1007"/>
                    <a:pt x="0" y="3769"/>
                    <a:pt x="1986" y="5914"/>
                  </a:cubicBezTo>
                  <a:cubicBezTo>
                    <a:pt x="2492" y="6467"/>
                    <a:pt x="3101" y="6672"/>
                    <a:pt x="3729" y="6672"/>
                  </a:cubicBezTo>
                  <a:cubicBezTo>
                    <a:pt x="5565" y="6672"/>
                    <a:pt x="7555" y="4910"/>
                    <a:pt x="7555" y="4910"/>
                  </a:cubicBezTo>
                  <a:cubicBezTo>
                    <a:pt x="7555" y="4910"/>
                    <a:pt x="8748" y="7411"/>
                    <a:pt x="11330" y="7411"/>
                  </a:cubicBezTo>
                  <a:cubicBezTo>
                    <a:pt x="11983" y="7411"/>
                    <a:pt x="12725" y="7251"/>
                    <a:pt x="13558" y="6850"/>
                  </a:cubicBezTo>
                  <a:cubicBezTo>
                    <a:pt x="16896" y="5228"/>
                    <a:pt x="17105" y="0"/>
                    <a:pt x="105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4" name="Google Shape;4984;p56"/>
            <p:cNvSpPr/>
            <p:nvPr/>
          </p:nvSpPr>
          <p:spPr>
            <a:xfrm>
              <a:off x="4486475" y="2478250"/>
              <a:ext cx="427650" cy="185350"/>
            </a:xfrm>
            <a:custGeom>
              <a:avLst/>
              <a:gdLst/>
              <a:ahLst/>
              <a:cxnLst/>
              <a:rect l="l" t="t" r="r" b="b"/>
              <a:pathLst>
                <a:path w="17106" h="7414" extrusionOk="0">
                  <a:moveTo>
                    <a:pt x="10529" y="0"/>
                  </a:moveTo>
                  <a:cubicBezTo>
                    <a:pt x="8965" y="0"/>
                    <a:pt x="7016" y="296"/>
                    <a:pt x="4634" y="1007"/>
                  </a:cubicBezTo>
                  <a:cubicBezTo>
                    <a:pt x="4634" y="1007"/>
                    <a:pt x="0" y="3769"/>
                    <a:pt x="1986" y="5937"/>
                  </a:cubicBezTo>
                  <a:cubicBezTo>
                    <a:pt x="2491" y="6482"/>
                    <a:pt x="3098" y="6686"/>
                    <a:pt x="3724" y="6686"/>
                  </a:cubicBezTo>
                  <a:cubicBezTo>
                    <a:pt x="5562" y="6686"/>
                    <a:pt x="7556" y="4933"/>
                    <a:pt x="7556" y="4933"/>
                  </a:cubicBezTo>
                  <a:cubicBezTo>
                    <a:pt x="7556" y="4933"/>
                    <a:pt x="8745" y="7413"/>
                    <a:pt x="11321" y="7413"/>
                  </a:cubicBezTo>
                  <a:cubicBezTo>
                    <a:pt x="11976" y="7413"/>
                    <a:pt x="12721" y="7253"/>
                    <a:pt x="13559" y="6850"/>
                  </a:cubicBezTo>
                  <a:cubicBezTo>
                    <a:pt x="16896" y="5228"/>
                    <a:pt x="17105" y="0"/>
                    <a:pt x="10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5" name="Google Shape;4985;p56"/>
            <p:cNvSpPr/>
            <p:nvPr/>
          </p:nvSpPr>
          <p:spPr>
            <a:xfrm>
              <a:off x="4521850" y="2478300"/>
              <a:ext cx="392050" cy="185525"/>
            </a:xfrm>
            <a:custGeom>
              <a:avLst/>
              <a:gdLst/>
              <a:ahLst/>
              <a:cxnLst/>
              <a:rect l="l" t="t" r="r" b="b"/>
              <a:pathLst>
                <a:path w="15682" h="7421" extrusionOk="0">
                  <a:moveTo>
                    <a:pt x="9154" y="1"/>
                  </a:moveTo>
                  <a:cubicBezTo>
                    <a:pt x="8218" y="183"/>
                    <a:pt x="7213" y="434"/>
                    <a:pt x="6141" y="571"/>
                  </a:cubicBezTo>
                  <a:cubicBezTo>
                    <a:pt x="2625" y="1005"/>
                    <a:pt x="3265" y="2945"/>
                    <a:pt x="3265" y="2945"/>
                  </a:cubicBezTo>
                  <a:cubicBezTo>
                    <a:pt x="4675" y="3866"/>
                    <a:pt x="6106" y="4236"/>
                    <a:pt x="7437" y="4236"/>
                  </a:cubicBezTo>
                  <a:cubicBezTo>
                    <a:pt x="9209" y="4236"/>
                    <a:pt x="10804" y="3580"/>
                    <a:pt x="11938" y="2694"/>
                  </a:cubicBezTo>
                  <a:cubicBezTo>
                    <a:pt x="11952" y="2683"/>
                    <a:pt x="11968" y="2678"/>
                    <a:pt x="11986" y="2678"/>
                  </a:cubicBezTo>
                  <a:cubicBezTo>
                    <a:pt x="12386" y="2678"/>
                    <a:pt x="13706" y="5233"/>
                    <a:pt x="10911" y="6369"/>
                  </a:cubicBezTo>
                  <a:cubicBezTo>
                    <a:pt x="10451" y="6554"/>
                    <a:pt x="10015" y="6632"/>
                    <a:pt x="9607" y="6632"/>
                  </a:cubicBezTo>
                  <a:cubicBezTo>
                    <a:pt x="7451" y="6632"/>
                    <a:pt x="6095" y="4452"/>
                    <a:pt x="6095" y="4452"/>
                  </a:cubicBezTo>
                  <a:cubicBezTo>
                    <a:pt x="6095" y="4452"/>
                    <a:pt x="4497" y="5798"/>
                    <a:pt x="1964" y="5844"/>
                  </a:cubicBezTo>
                  <a:cubicBezTo>
                    <a:pt x="1945" y="5844"/>
                    <a:pt x="1926" y="5844"/>
                    <a:pt x="1908" y="5844"/>
                  </a:cubicBezTo>
                  <a:cubicBezTo>
                    <a:pt x="717" y="5844"/>
                    <a:pt x="272" y="5125"/>
                    <a:pt x="115" y="4383"/>
                  </a:cubicBezTo>
                  <a:lnTo>
                    <a:pt x="115" y="4383"/>
                  </a:lnTo>
                  <a:cubicBezTo>
                    <a:pt x="1" y="4908"/>
                    <a:pt x="115" y="5433"/>
                    <a:pt x="571" y="5935"/>
                  </a:cubicBezTo>
                  <a:cubicBezTo>
                    <a:pt x="1076" y="6480"/>
                    <a:pt x="1683" y="6684"/>
                    <a:pt x="2309" y="6684"/>
                  </a:cubicBezTo>
                  <a:cubicBezTo>
                    <a:pt x="4147" y="6684"/>
                    <a:pt x="6141" y="4931"/>
                    <a:pt x="6141" y="4931"/>
                  </a:cubicBezTo>
                  <a:cubicBezTo>
                    <a:pt x="6141" y="4931"/>
                    <a:pt x="7327" y="7420"/>
                    <a:pt x="9897" y="7420"/>
                  </a:cubicBezTo>
                  <a:cubicBezTo>
                    <a:pt x="10554" y="7420"/>
                    <a:pt x="11302" y="7257"/>
                    <a:pt x="12144" y="6848"/>
                  </a:cubicBezTo>
                  <a:cubicBezTo>
                    <a:pt x="15476" y="5228"/>
                    <a:pt x="15682" y="46"/>
                    <a:pt x="915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6" name="Google Shape;4986;p56"/>
            <p:cNvSpPr/>
            <p:nvPr/>
          </p:nvSpPr>
          <p:spPr>
            <a:xfrm>
              <a:off x="4598875" y="2525100"/>
              <a:ext cx="224875" cy="67600"/>
            </a:xfrm>
            <a:custGeom>
              <a:avLst/>
              <a:gdLst/>
              <a:ahLst/>
              <a:cxnLst/>
              <a:rect l="l" t="t" r="r" b="b"/>
              <a:pathLst>
                <a:path w="8995" h="2704" extrusionOk="0">
                  <a:moveTo>
                    <a:pt x="8949" y="0"/>
                  </a:moveTo>
                  <a:cubicBezTo>
                    <a:pt x="8903" y="0"/>
                    <a:pt x="8949" y="320"/>
                    <a:pt x="8697" y="685"/>
                  </a:cubicBezTo>
                  <a:cubicBezTo>
                    <a:pt x="8469" y="1073"/>
                    <a:pt x="7967" y="1438"/>
                    <a:pt x="7374" y="1667"/>
                  </a:cubicBezTo>
                  <a:cubicBezTo>
                    <a:pt x="6803" y="1895"/>
                    <a:pt x="6187" y="2055"/>
                    <a:pt x="5707" y="2146"/>
                  </a:cubicBezTo>
                  <a:cubicBezTo>
                    <a:pt x="5251" y="2214"/>
                    <a:pt x="4931" y="2237"/>
                    <a:pt x="4931" y="2237"/>
                  </a:cubicBezTo>
                  <a:cubicBezTo>
                    <a:pt x="4931" y="2237"/>
                    <a:pt x="4863" y="2260"/>
                    <a:pt x="4726" y="2260"/>
                  </a:cubicBezTo>
                  <a:cubicBezTo>
                    <a:pt x="4629" y="2276"/>
                    <a:pt x="4498" y="2292"/>
                    <a:pt x="4349" y="2292"/>
                  </a:cubicBezTo>
                  <a:cubicBezTo>
                    <a:pt x="4287" y="2292"/>
                    <a:pt x="4222" y="2290"/>
                    <a:pt x="4155" y="2283"/>
                  </a:cubicBezTo>
                  <a:cubicBezTo>
                    <a:pt x="4122" y="2284"/>
                    <a:pt x="4087" y="2285"/>
                    <a:pt x="4052" y="2285"/>
                  </a:cubicBezTo>
                  <a:cubicBezTo>
                    <a:pt x="3605" y="2285"/>
                    <a:pt x="3016" y="2155"/>
                    <a:pt x="2466" y="1986"/>
                  </a:cubicBezTo>
                  <a:cubicBezTo>
                    <a:pt x="1850" y="1803"/>
                    <a:pt x="1256" y="1552"/>
                    <a:pt x="800" y="1393"/>
                  </a:cubicBezTo>
                  <a:cubicBezTo>
                    <a:pt x="400" y="1233"/>
                    <a:pt x="105" y="1160"/>
                    <a:pt x="38" y="1160"/>
                  </a:cubicBezTo>
                  <a:cubicBezTo>
                    <a:pt x="29" y="1160"/>
                    <a:pt x="24" y="1162"/>
                    <a:pt x="24" y="1164"/>
                  </a:cubicBezTo>
                  <a:cubicBezTo>
                    <a:pt x="1" y="1187"/>
                    <a:pt x="298" y="1324"/>
                    <a:pt x="731" y="1530"/>
                  </a:cubicBezTo>
                  <a:cubicBezTo>
                    <a:pt x="1165" y="1758"/>
                    <a:pt x="1736" y="2055"/>
                    <a:pt x="2352" y="2283"/>
                  </a:cubicBezTo>
                  <a:cubicBezTo>
                    <a:pt x="2968" y="2511"/>
                    <a:pt x="3630" y="2671"/>
                    <a:pt x="4132" y="2694"/>
                  </a:cubicBezTo>
                  <a:cubicBezTo>
                    <a:pt x="4216" y="2701"/>
                    <a:pt x="4297" y="2704"/>
                    <a:pt x="4373" y="2704"/>
                  </a:cubicBezTo>
                  <a:cubicBezTo>
                    <a:pt x="4525" y="2704"/>
                    <a:pt x="4657" y="2694"/>
                    <a:pt x="4749" y="2694"/>
                  </a:cubicBezTo>
                  <a:cubicBezTo>
                    <a:pt x="4908" y="2694"/>
                    <a:pt x="4977" y="2671"/>
                    <a:pt x="4977" y="2671"/>
                  </a:cubicBezTo>
                  <a:cubicBezTo>
                    <a:pt x="4977" y="2671"/>
                    <a:pt x="5319" y="2648"/>
                    <a:pt x="5799" y="2534"/>
                  </a:cubicBezTo>
                  <a:cubicBezTo>
                    <a:pt x="6301" y="2420"/>
                    <a:pt x="6940" y="2237"/>
                    <a:pt x="7533" y="1940"/>
                  </a:cubicBezTo>
                  <a:cubicBezTo>
                    <a:pt x="8127" y="1667"/>
                    <a:pt x="8652" y="1210"/>
                    <a:pt x="8857" y="776"/>
                  </a:cubicBezTo>
                  <a:cubicBezTo>
                    <a:pt x="8926" y="662"/>
                    <a:pt x="8949" y="548"/>
                    <a:pt x="8971" y="457"/>
                  </a:cubicBezTo>
                  <a:cubicBezTo>
                    <a:pt x="8971" y="411"/>
                    <a:pt x="8994" y="365"/>
                    <a:pt x="8994" y="320"/>
                  </a:cubicBezTo>
                  <a:cubicBezTo>
                    <a:pt x="8994" y="274"/>
                    <a:pt x="8994" y="251"/>
                    <a:pt x="8994" y="206"/>
                  </a:cubicBezTo>
                  <a:cubicBezTo>
                    <a:pt x="8994" y="69"/>
                    <a:pt x="8971" y="0"/>
                    <a:pt x="894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7" name="Google Shape;4987;p56"/>
            <p:cNvSpPr/>
            <p:nvPr/>
          </p:nvSpPr>
          <p:spPr>
            <a:xfrm>
              <a:off x="4735850" y="2611700"/>
              <a:ext cx="52500" cy="22850"/>
            </a:xfrm>
            <a:custGeom>
              <a:avLst/>
              <a:gdLst/>
              <a:ahLst/>
              <a:cxnLst/>
              <a:rect l="l" t="t" r="r" b="b"/>
              <a:pathLst>
                <a:path w="2100" h="914" extrusionOk="0">
                  <a:moveTo>
                    <a:pt x="1227" y="0"/>
                  </a:moveTo>
                  <a:cubicBezTo>
                    <a:pt x="1120" y="0"/>
                    <a:pt x="1006" y="9"/>
                    <a:pt x="890" y="29"/>
                  </a:cubicBezTo>
                  <a:cubicBezTo>
                    <a:pt x="365" y="97"/>
                    <a:pt x="0" y="348"/>
                    <a:pt x="69" y="599"/>
                  </a:cubicBezTo>
                  <a:cubicBezTo>
                    <a:pt x="144" y="787"/>
                    <a:pt x="499" y="914"/>
                    <a:pt x="915" y="914"/>
                  </a:cubicBezTo>
                  <a:cubicBezTo>
                    <a:pt x="1004" y="914"/>
                    <a:pt x="1095" y="908"/>
                    <a:pt x="1187" y="896"/>
                  </a:cubicBezTo>
                  <a:cubicBezTo>
                    <a:pt x="1735" y="827"/>
                    <a:pt x="2100" y="554"/>
                    <a:pt x="2009" y="325"/>
                  </a:cubicBezTo>
                  <a:cubicBezTo>
                    <a:pt x="1955" y="127"/>
                    <a:pt x="1631" y="0"/>
                    <a:pt x="12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8" name="Google Shape;4988;p56"/>
            <p:cNvSpPr/>
            <p:nvPr/>
          </p:nvSpPr>
          <p:spPr>
            <a:xfrm>
              <a:off x="4543525" y="2586725"/>
              <a:ext cx="37125" cy="16000"/>
            </a:xfrm>
            <a:custGeom>
              <a:avLst/>
              <a:gdLst/>
              <a:ahLst/>
              <a:cxnLst/>
              <a:rect l="l" t="t" r="r" b="b"/>
              <a:pathLst>
                <a:path w="1485" h="640" extrusionOk="0">
                  <a:moveTo>
                    <a:pt x="686" y="0"/>
                  </a:moveTo>
                  <a:cubicBezTo>
                    <a:pt x="298" y="0"/>
                    <a:pt x="1" y="137"/>
                    <a:pt x="47" y="320"/>
                  </a:cubicBezTo>
                  <a:cubicBezTo>
                    <a:pt x="69" y="503"/>
                    <a:pt x="412" y="640"/>
                    <a:pt x="800" y="640"/>
                  </a:cubicBezTo>
                  <a:cubicBezTo>
                    <a:pt x="1188" y="640"/>
                    <a:pt x="1485" y="503"/>
                    <a:pt x="1439" y="320"/>
                  </a:cubicBezTo>
                  <a:cubicBezTo>
                    <a:pt x="1416" y="137"/>
                    <a:pt x="1074" y="0"/>
                    <a:pt x="6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9" name="Google Shape;4989;p56"/>
            <p:cNvSpPr/>
            <p:nvPr/>
          </p:nvSpPr>
          <p:spPr>
            <a:xfrm>
              <a:off x="4072200" y="1828225"/>
              <a:ext cx="226725" cy="279200"/>
            </a:xfrm>
            <a:custGeom>
              <a:avLst/>
              <a:gdLst/>
              <a:ahLst/>
              <a:cxnLst/>
              <a:rect l="l" t="t" r="r" b="b"/>
              <a:pathLst>
                <a:path w="9069" h="11168" extrusionOk="0">
                  <a:moveTo>
                    <a:pt x="5911" y="1"/>
                  </a:moveTo>
                  <a:cubicBezTo>
                    <a:pt x="5484" y="1"/>
                    <a:pt x="4985" y="93"/>
                    <a:pt x="4406" y="325"/>
                  </a:cubicBezTo>
                  <a:cubicBezTo>
                    <a:pt x="0" y="2083"/>
                    <a:pt x="2808" y="10368"/>
                    <a:pt x="5113" y="11122"/>
                  </a:cubicBezTo>
                  <a:cubicBezTo>
                    <a:pt x="5206" y="11153"/>
                    <a:pt x="5298" y="11168"/>
                    <a:pt x="5388" y="11168"/>
                  </a:cubicBezTo>
                  <a:cubicBezTo>
                    <a:pt x="7550" y="11168"/>
                    <a:pt x="9069" y="2626"/>
                    <a:pt x="8149" y="1421"/>
                  </a:cubicBezTo>
                  <a:cubicBezTo>
                    <a:pt x="8149" y="1421"/>
                    <a:pt x="7584" y="1"/>
                    <a:pt x="5911" y="1"/>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0" name="Google Shape;4990;p56"/>
            <p:cNvSpPr/>
            <p:nvPr/>
          </p:nvSpPr>
          <p:spPr>
            <a:xfrm>
              <a:off x="4072200" y="1828225"/>
              <a:ext cx="226600" cy="279625"/>
            </a:xfrm>
            <a:custGeom>
              <a:avLst/>
              <a:gdLst/>
              <a:ahLst/>
              <a:cxnLst/>
              <a:rect l="l" t="t" r="r" b="b"/>
              <a:pathLst>
                <a:path w="9064" h="11185" extrusionOk="0">
                  <a:moveTo>
                    <a:pt x="5911" y="1"/>
                  </a:moveTo>
                  <a:cubicBezTo>
                    <a:pt x="5484" y="1"/>
                    <a:pt x="4985" y="93"/>
                    <a:pt x="4406" y="325"/>
                  </a:cubicBezTo>
                  <a:cubicBezTo>
                    <a:pt x="0" y="2083"/>
                    <a:pt x="2762" y="10551"/>
                    <a:pt x="5113" y="11122"/>
                  </a:cubicBezTo>
                  <a:cubicBezTo>
                    <a:pt x="5280" y="11164"/>
                    <a:pt x="5441" y="11184"/>
                    <a:pt x="5594" y="11184"/>
                  </a:cubicBezTo>
                  <a:cubicBezTo>
                    <a:pt x="8753" y="11184"/>
                    <a:pt x="9063" y="2618"/>
                    <a:pt x="8149" y="1421"/>
                  </a:cubicBezTo>
                  <a:cubicBezTo>
                    <a:pt x="8149" y="1421"/>
                    <a:pt x="7584" y="1"/>
                    <a:pt x="5911" y="1"/>
                  </a:cubicBezTo>
                  <a:close/>
                </a:path>
              </a:pathLst>
            </a:custGeom>
            <a:solidFill>
              <a:srgbClr val="FF9C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1" name="Google Shape;4991;p56"/>
            <p:cNvSpPr/>
            <p:nvPr/>
          </p:nvSpPr>
          <p:spPr>
            <a:xfrm>
              <a:off x="4179475" y="1874450"/>
              <a:ext cx="89050" cy="176825"/>
            </a:xfrm>
            <a:custGeom>
              <a:avLst/>
              <a:gdLst/>
              <a:ahLst/>
              <a:cxnLst/>
              <a:rect l="l" t="t" r="r" b="b"/>
              <a:pathLst>
                <a:path w="3562" h="7073" extrusionOk="0">
                  <a:moveTo>
                    <a:pt x="685" y="3794"/>
                  </a:moveTo>
                  <a:cubicBezTo>
                    <a:pt x="672" y="3822"/>
                    <a:pt x="666" y="3833"/>
                    <a:pt x="664" y="3837"/>
                  </a:cubicBezTo>
                  <a:lnTo>
                    <a:pt x="664" y="3837"/>
                  </a:lnTo>
                  <a:cubicBezTo>
                    <a:pt x="672" y="3822"/>
                    <a:pt x="680" y="3808"/>
                    <a:pt x="685" y="3794"/>
                  </a:cubicBezTo>
                  <a:close/>
                  <a:moveTo>
                    <a:pt x="48" y="0"/>
                  </a:moveTo>
                  <a:cubicBezTo>
                    <a:pt x="32" y="0"/>
                    <a:pt x="23" y="2"/>
                    <a:pt x="23" y="5"/>
                  </a:cubicBezTo>
                  <a:cubicBezTo>
                    <a:pt x="0" y="51"/>
                    <a:pt x="366" y="188"/>
                    <a:pt x="799" y="485"/>
                  </a:cubicBezTo>
                  <a:cubicBezTo>
                    <a:pt x="1233" y="759"/>
                    <a:pt x="1735" y="1238"/>
                    <a:pt x="2055" y="1763"/>
                  </a:cubicBezTo>
                  <a:cubicBezTo>
                    <a:pt x="2397" y="2288"/>
                    <a:pt x="2602" y="2859"/>
                    <a:pt x="2648" y="3315"/>
                  </a:cubicBezTo>
                  <a:cubicBezTo>
                    <a:pt x="2671" y="3612"/>
                    <a:pt x="2648" y="3543"/>
                    <a:pt x="2625" y="3566"/>
                  </a:cubicBezTo>
                  <a:cubicBezTo>
                    <a:pt x="2625" y="3566"/>
                    <a:pt x="2602" y="3543"/>
                    <a:pt x="2602" y="3543"/>
                  </a:cubicBezTo>
                  <a:cubicBezTo>
                    <a:pt x="2591" y="3532"/>
                    <a:pt x="2597" y="3532"/>
                    <a:pt x="2597" y="3532"/>
                  </a:cubicBezTo>
                  <a:cubicBezTo>
                    <a:pt x="2597" y="3532"/>
                    <a:pt x="2591" y="3532"/>
                    <a:pt x="2557" y="3521"/>
                  </a:cubicBezTo>
                  <a:cubicBezTo>
                    <a:pt x="2534" y="3521"/>
                    <a:pt x="2511" y="3498"/>
                    <a:pt x="2488" y="3498"/>
                  </a:cubicBezTo>
                  <a:cubicBezTo>
                    <a:pt x="2488" y="3475"/>
                    <a:pt x="2397" y="3452"/>
                    <a:pt x="2351" y="3452"/>
                  </a:cubicBezTo>
                  <a:cubicBezTo>
                    <a:pt x="2169" y="3384"/>
                    <a:pt x="2100" y="3384"/>
                    <a:pt x="2100" y="3384"/>
                  </a:cubicBezTo>
                  <a:cubicBezTo>
                    <a:pt x="2100" y="3384"/>
                    <a:pt x="2055" y="3361"/>
                    <a:pt x="1781" y="3338"/>
                  </a:cubicBezTo>
                  <a:cubicBezTo>
                    <a:pt x="1760" y="3334"/>
                    <a:pt x="1736" y="3332"/>
                    <a:pt x="1709" y="3332"/>
                  </a:cubicBezTo>
                  <a:cubicBezTo>
                    <a:pt x="1590" y="3332"/>
                    <a:pt x="1419" y="3369"/>
                    <a:pt x="1233" y="3406"/>
                  </a:cubicBezTo>
                  <a:cubicBezTo>
                    <a:pt x="1142" y="3452"/>
                    <a:pt x="1005" y="3498"/>
                    <a:pt x="891" y="3566"/>
                  </a:cubicBezTo>
                  <a:cubicBezTo>
                    <a:pt x="822" y="3635"/>
                    <a:pt x="731" y="3726"/>
                    <a:pt x="662" y="3840"/>
                  </a:cubicBezTo>
                  <a:cubicBezTo>
                    <a:pt x="662" y="3840"/>
                    <a:pt x="662" y="3840"/>
                    <a:pt x="664" y="3837"/>
                  </a:cubicBezTo>
                  <a:lnTo>
                    <a:pt x="664" y="3837"/>
                  </a:lnTo>
                  <a:cubicBezTo>
                    <a:pt x="600" y="3949"/>
                    <a:pt x="465" y="4106"/>
                    <a:pt x="525" y="4388"/>
                  </a:cubicBezTo>
                  <a:cubicBezTo>
                    <a:pt x="617" y="4730"/>
                    <a:pt x="1005" y="4959"/>
                    <a:pt x="1279" y="5141"/>
                  </a:cubicBezTo>
                  <a:cubicBezTo>
                    <a:pt x="1575" y="5324"/>
                    <a:pt x="1849" y="5484"/>
                    <a:pt x="1986" y="5643"/>
                  </a:cubicBezTo>
                  <a:cubicBezTo>
                    <a:pt x="2146" y="5872"/>
                    <a:pt x="2237" y="6123"/>
                    <a:pt x="2192" y="6305"/>
                  </a:cubicBezTo>
                  <a:cubicBezTo>
                    <a:pt x="2146" y="6511"/>
                    <a:pt x="1941" y="6648"/>
                    <a:pt x="1667" y="6716"/>
                  </a:cubicBezTo>
                  <a:cubicBezTo>
                    <a:pt x="1559" y="6743"/>
                    <a:pt x="1447" y="6756"/>
                    <a:pt x="1339" y="6756"/>
                  </a:cubicBezTo>
                  <a:cubicBezTo>
                    <a:pt x="1173" y="6756"/>
                    <a:pt x="1015" y="6726"/>
                    <a:pt x="891" y="6670"/>
                  </a:cubicBezTo>
                  <a:cubicBezTo>
                    <a:pt x="450" y="6494"/>
                    <a:pt x="456" y="6190"/>
                    <a:pt x="375" y="6190"/>
                  </a:cubicBezTo>
                  <a:cubicBezTo>
                    <a:pt x="372" y="6190"/>
                    <a:pt x="369" y="6190"/>
                    <a:pt x="366" y="6191"/>
                  </a:cubicBezTo>
                  <a:cubicBezTo>
                    <a:pt x="363" y="6188"/>
                    <a:pt x="360" y="6187"/>
                    <a:pt x="357" y="6187"/>
                  </a:cubicBezTo>
                  <a:cubicBezTo>
                    <a:pt x="337" y="6187"/>
                    <a:pt x="320" y="6254"/>
                    <a:pt x="320" y="6374"/>
                  </a:cubicBezTo>
                  <a:cubicBezTo>
                    <a:pt x="343" y="6488"/>
                    <a:pt x="411" y="6693"/>
                    <a:pt x="731" y="6853"/>
                  </a:cubicBezTo>
                  <a:cubicBezTo>
                    <a:pt x="950" y="6999"/>
                    <a:pt x="1271" y="7072"/>
                    <a:pt x="1601" y="7072"/>
                  </a:cubicBezTo>
                  <a:cubicBezTo>
                    <a:pt x="1684" y="7072"/>
                    <a:pt x="1767" y="7068"/>
                    <a:pt x="1849" y="7058"/>
                  </a:cubicBezTo>
                  <a:cubicBezTo>
                    <a:pt x="2260" y="7013"/>
                    <a:pt x="2671" y="6807"/>
                    <a:pt x="2808" y="6488"/>
                  </a:cubicBezTo>
                  <a:cubicBezTo>
                    <a:pt x="2945" y="6168"/>
                    <a:pt x="2831" y="5803"/>
                    <a:pt x="2648" y="5484"/>
                  </a:cubicBezTo>
                  <a:cubicBezTo>
                    <a:pt x="2443" y="5118"/>
                    <a:pt x="2055" y="4913"/>
                    <a:pt x="1804" y="4730"/>
                  </a:cubicBezTo>
                  <a:cubicBezTo>
                    <a:pt x="1530" y="4548"/>
                    <a:pt x="1438" y="4411"/>
                    <a:pt x="1461" y="4388"/>
                  </a:cubicBezTo>
                  <a:cubicBezTo>
                    <a:pt x="1438" y="4342"/>
                    <a:pt x="1507" y="4274"/>
                    <a:pt x="1553" y="4228"/>
                  </a:cubicBezTo>
                  <a:lnTo>
                    <a:pt x="1575" y="4183"/>
                  </a:lnTo>
                  <a:cubicBezTo>
                    <a:pt x="1667" y="4061"/>
                    <a:pt x="1738" y="4040"/>
                    <a:pt x="1795" y="4040"/>
                  </a:cubicBezTo>
                  <a:cubicBezTo>
                    <a:pt x="1824" y="4040"/>
                    <a:pt x="1849" y="4046"/>
                    <a:pt x="1872" y="4046"/>
                  </a:cubicBezTo>
                  <a:lnTo>
                    <a:pt x="1963" y="4046"/>
                  </a:lnTo>
                  <a:cubicBezTo>
                    <a:pt x="1963" y="4046"/>
                    <a:pt x="1986" y="4068"/>
                    <a:pt x="2077" y="4091"/>
                  </a:cubicBezTo>
                  <a:cubicBezTo>
                    <a:pt x="2100" y="4091"/>
                    <a:pt x="2106" y="4086"/>
                    <a:pt x="2117" y="4086"/>
                  </a:cubicBezTo>
                  <a:cubicBezTo>
                    <a:pt x="2129" y="4086"/>
                    <a:pt x="2146" y="4091"/>
                    <a:pt x="2192" y="4114"/>
                  </a:cubicBezTo>
                  <a:cubicBezTo>
                    <a:pt x="2260" y="4160"/>
                    <a:pt x="2351" y="4205"/>
                    <a:pt x="2443" y="4274"/>
                  </a:cubicBezTo>
                  <a:cubicBezTo>
                    <a:pt x="2511" y="4297"/>
                    <a:pt x="2534" y="4319"/>
                    <a:pt x="2625" y="4365"/>
                  </a:cubicBezTo>
                  <a:cubicBezTo>
                    <a:pt x="2694" y="4434"/>
                    <a:pt x="2785" y="4502"/>
                    <a:pt x="2876" y="4571"/>
                  </a:cubicBezTo>
                  <a:cubicBezTo>
                    <a:pt x="3036" y="4707"/>
                    <a:pt x="3219" y="4844"/>
                    <a:pt x="3424" y="5004"/>
                  </a:cubicBezTo>
                  <a:cubicBezTo>
                    <a:pt x="3447" y="4867"/>
                    <a:pt x="3493" y="4639"/>
                    <a:pt x="3515" y="4319"/>
                  </a:cubicBezTo>
                  <a:cubicBezTo>
                    <a:pt x="3538" y="4160"/>
                    <a:pt x="3561" y="3977"/>
                    <a:pt x="3561" y="3794"/>
                  </a:cubicBezTo>
                  <a:cubicBezTo>
                    <a:pt x="3538" y="3543"/>
                    <a:pt x="3538" y="3475"/>
                    <a:pt x="3493" y="3338"/>
                  </a:cubicBezTo>
                  <a:cubicBezTo>
                    <a:pt x="3379" y="2813"/>
                    <a:pt x="3082" y="2174"/>
                    <a:pt x="2625" y="1603"/>
                  </a:cubicBezTo>
                  <a:cubicBezTo>
                    <a:pt x="2192" y="1033"/>
                    <a:pt x="1530" y="553"/>
                    <a:pt x="982" y="302"/>
                  </a:cubicBezTo>
                  <a:cubicBezTo>
                    <a:pt x="512" y="67"/>
                    <a:pt x="143" y="0"/>
                    <a:pt x="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2" name="Google Shape;4992;p56"/>
            <p:cNvSpPr/>
            <p:nvPr/>
          </p:nvSpPr>
          <p:spPr>
            <a:xfrm>
              <a:off x="4182950" y="1842575"/>
              <a:ext cx="52950" cy="18950"/>
            </a:xfrm>
            <a:custGeom>
              <a:avLst/>
              <a:gdLst/>
              <a:ahLst/>
              <a:cxnLst/>
              <a:rect l="l" t="t" r="r" b="b"/>
              <a:pathLst>
                <a:path w="2118" h="758" extrusionOk="0">
                  <a:moveTo>
                    <a:pt x="842" y="0"/>
                  </a:moveTo>
                  <a:cubicBezTo>
                    <a:pt x="344" y="0"/>
                    <a:pt x="1" y="174"/>
                    <a:pt x="44" y="367"/>
                  </a:cubicBezTo>
                  <a:cubicBezTo>
                    <a:pt x="112" y="573"/>
                    <a:pt x="615" y="756"/>
                    <a:pt x="1162" y="756"/>
                  </a:cubicBezTo>
                  <a:cubicBezTo>
                    <a:pt x="1195" y="757"/>
                    <a:pt x="1227" y="757"/>
                    <a:pt x="1258" y="757"/>
                  </a:cubicBezTo>
                  <a:cubicBezTo>
                    <a:pt x="1776" y="757"/>
                    <a:pt x="2117" y="584"/>
                    <a:pt x="2053" y="390"/>
                  </a:cubicBezTo>
                  <a:cubicBezTo>
                    <a:pt x="1984" y="185"/>
                    <a:pt x="1482" y="2"/>
                    <a:pt x="934" y="2"/>
                  </a:cubicBezTo>
                  <a:cubicBezTo>
                    <a:pt x="903" y="1"/>
                    <a:pt x="872" y="0"/>
                    <a:pt x="8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3" name="Google Shape;4993;p56"/>
            <p:cNvSpPr/>
            <p:nvPr/>
          </p:nvSpPr>
          <p:spPr>
            <a:xfrm>
              <a:off x="4144100" y="1878500"/>
              <a:ext cx="135150" cy="171800"/>
            </a:xfrm>
            <a:custGeom>
              <a:avLst/>
              <a:gdLst/>
              <a:ahLst/>
              <a:cxnLst/>
              <a:rect l="l" t="t" r="r" b="b"/>
              <a:pathLst>
                <a:path w="5406" h="6872" extrusionOk="0">
                  <a:moveTo>
                    <a:pt x="1857" y="1"/>
                  </a:moveTo>
                  <a:cubicBezTo>
                    <a:pt x="1727" y="1"/>
                    <a:pt x="1595" y="23"/>
                    <a:pt x="1461" y="72"/>
                  </a:cubicBezTo>
                  <a:cubicBezTo>
                    <a:pt x="0" y="620"/>
                    <a:pt x="46" y="6257"/>
                    <a:pt x="2808" y="6828"/>
                  </a:cubicBezTo>
                  <a:cubicBezTo>
                    <a:pt x="2948" y="6857"/>
                    <a:pt x="3077" y="6871"/>
                    <a:pt x="3196" y="6871"/>
                  </a:cubicBezTo>
                  <a:cubicBezTo>
                    <a:pt x="5406" y="6871"/>
                    <a:pt x="4132" y="2103"/>
                    <a:pt x="4132" y="2103"/>
                  </a:cubicBezTo>
                  <a:cubicBezTo>
                    <a:pt x="4132" y="2103"/>
                    <a:pt x="3118" y="1"/>
                    <a:pt x="185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4" name="Google Shape;4994;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5" name="Google Shape;4995;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6" name="Google Shape;4996;p56"/>
            <p:cNvSpPr/>
            <p:nvPr/>
          </p:nvSpPr>
          <p:spPr>
            <a:xfrm>
              <a:off x="3958625" y="2078825"/>
              <a:ext cx="191200" cy="115325"/>
            </a:xfrm>
            <a:custGeom>
              <a:avLst/>
              <a:gdLst/>
              <a:ahLst/>
              <a:cxnLst/>
              <a:rect l="l" t="t" r="r" b="b"/>
              <a:pathLst>
                <a:path w="7648" h="4613" extrusionOk="0">
                  <a:moveTo>
                    <a:pt x="7619" y="0"/>
                  </a:moveTo>
                  <a:cubicBezTo>
                    <a:pt x="7520" y="0"/>
                    <a:pt x="6454" y="799"/>
                    <a:pt x="5365" y="1554"/>
                  </a:cubicBezTo>
                  <a:cubicBezTo>
                    <a:pt x="4817" y="1965"/>
                    <a:pt x="4247" y="2330"/>
                    <a:pt x="3813" y="2604"/>
                  </a:cubicBezTo>
                  <a:cubicBezTo>
                    <a:pt x="3607" y="2741"/>
                    <a:pt x="3425" y="2832"/>
                    <a:pt x="3288" y="2924"/>
                  </a:cubicBezTo>
                  <a:cubicBezTo>
                    <a:pt x="3174" y="2992"/>
                    <a:pt x="3105" y="3038"/>
                    <a:pt x="3105" y="3038"/>
                  </a:cubicBezTo>
                  <a:cubicBezTo>
                    <a:pt x="3105" y="3038"/>
                    <a:pt x="2809" y="3220"/>
                    <a:pt x="2375" y="3449"/>
                  </a:cubicBezTo>
                  <a:cubicBezTo>
                    <a:pt x="1918" y="3700"/>
                    <a:pt x="1302" y="3974"/>
                    <a:pt x="686" y="4179"/>
                  </a:cubicBezTo>
                  <a:cubicBezTo>
                    <a:pt x="458" y="4270"/>
                    <a:pt x="229" y="4316"/>
                    <a:pt x="1" y="4384"/>
                  </a:cubicBezTo>
                  <a:cubicBezTo>
                    <a:pt x="92" y="4453"/>
                    <a:pt x="184" y="4521"/>
                    <a:pt x="275" y="4613"/>
                  </a:cubicBezTo>
                  <a:cubicBezTo>
                    <a:pt x="435" y="4567"/>
                    <a:pt x="617" y="4544"/>
                    <a:pt x="777" y="4499"/>
                  </a:cubicBezTo>
                  <a:cubicBezTo>
                    <a:pt x="1439" y="4316"/>
                    <a:pt x="2078" y="4065"/>
                    <a:pt x="2557" y="3814"/>
                  </a:cubicBezTo>
                  <a:cubicBezTo>
                    <a:pt x="3014" y="3608"/>
                    <a:pt x="3333" y="3426"/>
                    <a:pt x="3333" y="3426"/>
                  </a:cubicBezTo>
                  <a:cubicBezTo>
                    <a:pt x="3333" y="3426"/>
                    <a:pt x="3402" y="3380"/>
                    <a:pt x="3539" y="3289"/>
                  </a:cubicBezTo>
                  <a:cubicBezTo>
                    <a:pt x="3653" y="3220"/>
                    <a:pt x="3836" y="3106"/>
                    <a:pt x="4041" y="2946"/>
                  </a:cubicBezTo>
                  <a:cubicBezTo>
                    <a:pt x="4475" y="2672"/>
                    <a:pt x="5023" y="2239"/>
                    <a:pt x="5570" y="1828"/>
                  </a:cubicBezTo>
                  <a:cubicBezTo>
                    <a:pt x="6620" y="961"/>
                    <a:pt x="7647" y="48"/>
                    <a:pt x="7625" y="2"/>
                  </a:cubicBezTo>
                  <a:cubicBezTo>
                    <a:pt x="7623" y="1"/>
                    <a:pt x="7621" y="0"/>
                    <a:pt x="76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7" name="Google Shape;4997;p56"/>
            <p:cNvSpPr/>
            <p:nvPr/>
          </p:nvSpPr>
          <p:spPr>
            <a:xfrm>
              <a:off x="4201150" y="2212350"/>
              <a:ext cx="97600" cy="159275"/>
            </a:xfrm>
            <a:custGeom>
              <a:avLst/>
              <a:gdLst/>
              <a:ahLst/>
              <a:cxnLst/>
              <a:rect l="l" t="t" r="r" b="b"/>
              <a:pathLst>
                <a:path w="3904" h="6371" extrusionOk="0">
                  <a:moveTo>
                    <a:pt x="3878" y="1"/>
                  </a:moveTo>
                  <a:cubicBezTo>
                    <a:pt x="3842" y="1"/>
                    <a:pt x="3642" y="269"/>
                    <a:pt x="3379" y="664"/>
                  </a:cubicBezTo>
                  <a:cubicBezTo>
                    <a:pt x="3105" y="1075"/>
                    <a:pt x="2785" y="1645"/>
                    <a:pt x="2466" y="2216"/>
                  </a:cubicBezTo>
                  <a:cubicBezTo>
                    <a:pt x="2124" y="2810"/>
                    <a:pt x="1804" y="3380"/>
                    <a:pt x="1553" y="3791"/>
                  </a:cubicBezTo>
                  <a:cubicBezTo>
                    <a:pt x="1302" y="4202"/>
                    <a:pt x="1119" y="4499"/>
                    <a:pt x="1119" y="4499"/>
                  </a:cubicBezTo>
                  <a:cubicBezTo>
                    <a:pt x="1119" y="4499"/>
                    <a:pt x="959" y="4773"/>
                    <a:pt x="708" y="5183"/>
                  </a:cubicBezTo>
                  <a:cubicBezTo>
                    <a:pt x="526" y="5480"/>
                    <a:pt x="275" y="5845"/>
                    <a:pt x="1" y="6188"/>
                  </a:cubicBezTo>
                  <a:cubicBezTo>
                    <a:pt x="115" y="6256"/>
                    <a:pt x="206" y="6302"/>
                    <a:pt x="320" y="6370"/>
                  </a:cubicBezTo>
                  <a:cubicBezTo>
                    <a:pt x="594" y="6028"/>
                    <a:pt x="845" y="5686"/>
                    <a:pt x="1051" y="5412"/>
                  </a:cubicBezTo>
                  <a:cubicBezTo>
                    <a:pt x="1325" y="5001"/>
                    <a:pt x="1507" y="4727"/>
                    <a:pt x="1507" y="4727"/>
                  </a:cubicBezTo>
                  <a:cubicBezTo>
                    <a:pt x="1507" y="4727"/>
                    <a:pt x="1667" y="4430"/>
                    <a:pt x="1918" y="3996"/>
                  </a:cubicBezTo>
                  <a:cubicBezTo>
                    <a:pt x="2146" y="3563"/>
                    <a:pt x="2443" y="2969"/>
                    <a:pt x="2740" y="2376"/>
                  </a:cubicBezTo>
                  <a:cubicBezTo>
                    <a:pt x="3037" y="1782"/>
                    <a:pt x="3310" y="1189"/>
                    <a:pt x="3539" y="755"/>
                  </a:cubicBezTo>
                  <a:cubicBezTo>
                    <a:pt x="3767" y="322"/>
                    <a:pt x="3904" y="25"/>
                    <a:pt x="3881" y="2"/>
                  </a:cubicBezTo>
                  <a:cubicBezTo>
                    <a:pt x="3880" y="1"/>
                    <a:pt x="3879" y="1"/>
                    <a:pt x="38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8" name="Google Shape;4998;p56"/>
            <p:cNvSpPr/>
            <p:nvPr/>
          </p:nvSpPr>
          <p:spPr>
            <a:xfrm>
              <a:off x="4163500" y="1810075"/>
              <a:ext cx="120425" cy="262000"/>
            </a:xfrm>
            <a:custGeom>
              <a:avLst/>
              <a:gdLst/>
              <a:ahLst/>
              <a:cxnLst/>
              <a:rect l="l" t="t" r="r" b="b"/>
              <a:pathLst>
                <a:path w="4817" h="10480" extrusionOk="0">
                  <a:moveTo>
                    <a:pt x="4747" y="1"/>
                  </a:moveTo>
                  <a:cubicBezTo>
                    <a:pt x="4693" y="1"/>
                    <a:pt x="4150" y="1336"/>
                    <a:pt x="3675" y="2672"/>
                  </a:cubicBezTo>
                  <a:cubicBezTo>
                    <a:pt x="3173" y="4041"/>
                    <a:pt x="2648" y="5365"/>
                    <a:pt x="2648" y="5365"/>
                  </a:cubicBezTo>
                  <a:cubicBezTo>
                    <a:pt x="2648" y="5365"/>
                    <a:pt x="2511" y="5708"/>
                    <a:pt x="2306" y="6210"/>
                  </a:cubicBezTo>
                  <a:cubicBezTo>
                    <a:pt x="2260" y="6324"/>
                    <a:pt x="2214" y="6461"/>
                    <a:pt x="2146" y="6598"/>
                  </a:cubicBezTo>
                  <a:cubicBezTo>
                    <a:pt x="2077" y="6735"/>
                    <a:pt x="2009" y="6894"/>
                    <a:pt x="1940" y="7054"/>
                  </a:cubicBezTo>
                  <a:cubicBezTo>
                    <a:pt x="1803" y="7351"/>
                    <a:pt x="1667" y="7671"/>
                    <a:pt x="1507" y="7990"/>
                  </a:cubicBezTo>
                  <a:cubicBezTo>
                    <a:pt x="845" y="9268"/>
                    <a:pt x="0" y="10432"/>
                    <a:pt x="46" y="10478"/>
                  </a:cubicBezTo>
                  <a:cubicBezTo>
                    <a:pt x="48" y="10479"/>
                    <a:pt x="50" y="10479"/>
                    <a:pt x="52" y="10479"/>
                  </a:cubicBezTo>
                  <a:cubicBezTo>
                    <a:pt x="109" y="10479"/>
                    <a:pt x="333" y="10210"/>
                    <a:pt x="662" y="9793"/>
                  </a:cubicBezTo>
                  <a:cubicBezTo>
                    <a:pt x="1005" y="9382"/>
                    <a:pt x="1393" y="8766"/>
                    <a:pt x="1781" y="8150"/>
                  </a:cubicBezTo>
                  <a:cubicBezTo>
                    <a:pt x="1963" y="7830"/>
                    <a:pt x="2123" y="7511"/>
                    <a:pt x="2283" y="7214"/>
                  </a:cubicBezTo>
                  <a:cubicBezTo>
                    <a:pt x="2374" y="7054"/>
                    <a:pt x="2443" y="6917"/>
                    <a:pt x="2511" y="6780"/>
                  </a:cubicBezTo>
                  <a:cubicBezTo>
                    <a:pt x="2580" y="6621"/>
                    <a:pt x="2648" y="6484"/>
                    <a:pt x="2694" y="6369"/>
                  </a:cubicBezTo>
                  <a:cubicBezTo>
                    <a:pt x="2922" y="5867"/>
                    <a:pt x="3059" y="5525"/>
                    <a:pt x="3059" y="5525"/>
                  </a:cubicBezTo>
                  <a:cubicBezTo>
                    <a:pt x="3059" y="5525"/>
                    <a:pt x="3561" y="4155"/>
                    <a:pt x="3972" y="2786"/>
                  </a:cubicBezTo>
                  <a:cubicBezTo>
                    <a:pt x="4383" y="1394"/>
                    <a:pt x="4816" y="24"/>
                    <a:pt x="4748" y="1"/>
                  </a:cubicBezTo>
                  <a:cubicBezTo>
                    <a:pt x="4748" y="1"/>
                    <a:pt x="4747" y="1"/>
                    <a:pt x="474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9" name="Google Shape;4999;p56"/>
            <p:cNvSpPr/>
            <p:nvPr/>
          </p:nvSpPr>
          <p:spPr>
            <a:xfrm>
              <a:off x="3916975" y="1714800"/>
              <a:ext cx="788650" cy="752650"/>
            </a:xfrm>
            <a:custGeom>
              <a:avLst/>
              <a:gdLst/>
              <a:ahLst/>
              <a:cxnLst/>
              <a:rect l="l" t="t" r="r" b="b"/>
              <a:pathLst>
                <a:path w="31546" h="30106" extrusionOk="0">
                  <a:moveTo>
                    <a:pt x="14221" y="0"/>
                  </a:moveTo>
                  <a:cubicBezTo>
                    <a:pt x="14221" y="0"/>
                    <a:pt x="13513" y="3767"/>
                    <a:pt x="11664" y="7784"/>
                  </a:cubicBezTo>
                  <a:cubicBezTo>
                    <a:pt x="12053" y="8811"/>
                    <a:pt x="12509" y="10523"/>
                    <a:pt x="12235" y="11892"/>
                  </a:cubicBezTo>
                  <a:cubicBezTo>
                    <a:pt x="11824" y="13947"/>
                    <a:pt x="8264" y="18763"/>
                    <a:pt x="5661" y="18763"/>
                  </a:cubicBezTo>
                  <a:cubicBezTo>
                    <a:pt x="4223" y="18763"/>
                    <a:pt x="3858" y="17599"/>
                    <a:pt x="3835" y="16572"/>
                  </a:cubicBezTo>
                  <a:cubicBezTo>
                    <a:pt x="2713" y="17034"/>
                    <a:pt x="1485" y="17326"/>
                    <a:pt x="151" y="17326"/>
                  </a:cubicBezTo>
                  <a:cubicBezTo>
                    <a:pt x="101" y="17326"/>
                    <a:pt x="51" y="17326"/>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0" name="Google Shape;5000;p56"/>
            <p:cNvSpPr/>
            <p:nvPr/>
          </p:nvSpPr>
          <p:spPr>
            <a:xfrm>
              <a:off x="4614875" y="2396125"/>
              <a:ext cx="190025" cy="191450"/>
            </a:xfrm>
            <a:custGeom>
              <a:avLst/>
              <a:gdLst/>
              <a:ahLst/>
              <a:cxnLst/>
              <a:rect l="l" t="t" r="r" b="b"/>
              <a:pathLst>
                <a:path w="7601" h="7658" extrusionOk="0">
                  <a:moveTo>
                    <a:pt x="7373" y="1"/>
                  </a:moveTo>
                  <a:lnTo>
                    <a:pt x="0" y="2260"/>
                  </a:lnTo>
                  <a:lnTo>
                    <a:pt x="594" y="6734"/>
                  </a:lnTo>
                  <a:cubicBezTo>
                    <a:pt x="594" y="6734"/>
                    <a:pt x="1944" y="7657"/>
                    <a:pt x="3771" y="7657"/>
                  </a:cubicBezTo>
                  <a:cubicBezTo>
                    <a:pt x="4930" y="7657"/>
                    <a:pt x="6281" y="7286"/>
                    <a:pt x="7601" y="6072"/>
                  </a:cubicBezTo>
                  <a:lnTo>
                    <a:pt x="7373" y="1"/>
                  </a:ln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1" name="Google Shape;5001;p56"/>
            <p:cNvSpPr/>
            <p:nvPr/>
          </p:nvSpPr>
          <p:spPr>
            <a:xfrm>
              <a:off x="4614875" y="2396125"/>
              <a:ext cx="190025" cy="180350"/>
            </a:xfrm>
            <a:custGeom>
              <a:avLst/>
              <a:gdLst/>
              <a:ahLst/>
              <a:cxnLst/>
              <a:rect l="l" t="t" r="r" b="b"/>
              <a:pathLst>
                <a:path w="7601" h="7214" extrusionOk="0">
                  <a:moveTo>
                    <a:pt x="7373" y="1"/>
                  </a:moveTo>
                  <a:lnTo>
                    <a:pt x="0" y="2260"/>
                  </a:lnTo>
                  <a:lnTo>
                    <a:pt x="206" y="3813"/>
                  </a:lnTo>
                  <a:cubicBezTo>
                    <a:pt x="845" y="3767"/>
                    <a:pt x="1484" y="3698"/>
                    <a:pt x="2123" y="3630"/>
                  </a:cubicBezTo>
                  <a:cubicBezTo>
                    <a:pt x="2945" y="3562"/>
                    <a:pt x="3766" y="3425"/>
                    <a:pt x="4588" y="3402"/>
                  </a:cubicBezTo>
                  <a:cubicBezTo>
                    <a:pt x="4608" y="3401"/>
                    <a:pt x="4628" y="3401"/>
                    <a:pt x="4647" y="3401"/>
                  </a:cubicBezTo>
                  <a:cubicBezTo>
                    <a:pt x="6455" y="3401"/>
                    <a:pt x="6250" y="5475"/>
                    <a:pt x="5866" y="7214"/>
                  </a:cubicBezTo>
                  <a:cubicBezTo>
                    <a:pt x="6437" y="6962"/>
                    <a:pt x="7007" y="6597"/>
                    <a:pt x="7601" y="6072"/>
                  </a:cubicBezTo>
                  <a:lnTo>
                    <a:pt x="7373"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2" name="Google Shape;5002;p56"/>
            <p:cNvSpPr/>
            <p:nvPr/>
          </p:nvSpPr>
          <p:spPr>
            <a:xfrm>
              <a:off x="4097300" y="1482450"/>
              <a:ext cx="1221750" cy="969375"/>
            </a:xfrm>
            <a:custGeom>
              <a:avLst/>
              <a:gdLst/>
              <a:ahLst/>
              <a:cxnLst/>
              <a:rect l="l" t="t" r="r" b="b"/>
              <a:pathLst>
                <a:path w="48870" h="38775" extrusionOk="0">
                  <a:moveTo>
                    <a:pt x="24619" y="1"/>
                  </a:moveTo>
                  <a:cubicBezTo>
                    <a:pt x="22259" y="1"/>
                    <a:pt x="19559" y="365"/>
                    <a:pt x="16572" y="1351"/>
                  </a:cubicBezTo>
                  <a:cubicBezTo>
                    <a:pt x="6871" y="4547"/>
                    <a:pt x="7350" y="13357"/>
                    <a:pt x="6620" y="19474"/>
                  </a:cubicBezTo>
                  <a:cubicBezTo>
                    <a:pt x="1" y="30248"/>
                    <a:pt x="7989" y="37233"/>
                    <a:pt x="16412" y="38534"/>
                  </a:cubicBezTo>
                  <a:cubicBezTo>
                    <a:pt x="17484" y="38698"/>
                    <a:pt x="18555" y="38774"/>
                    <a:pt x="19613" y="38774"/>
                  </a:cubicBezTo>
                  <a:cubicBezTo>
                    <a:pt x="27381" y="38774"/>
                    <a:pt x="34453" y="34645"/>
                    <a:pt x="36361" y="30727"/>
                  </a:cubicBezTo>
                  <a:cubicBezTo>
                    <a:pt x="36361" y="30727"/>
                    <a:pt x="37060" y="33208"/>
                    <a:pt x="39738" y="33208"/>
                  </a:cubicBezTo>
                  <a:cubicBezTo>
                    <a:pt x="40380" y="33208"/>
                    <a:pt x="41135" y="33066"/>
                    <a:pt x="42022" y="32713"/>
                  </a:cubicBezTo>
                  <a:cubicBezTo>
                    <a:pt x="45606" y="31298"/>
                    <a:pt x="48870" y="25569"/>
                    <a:pt x="46359" y="23058"/>
                  </a:cubicBezTo>
                  <a:cubicBezTo>
                    <a:pt x="45284" y="21983"/>
                    <a:pt x="44206" y="21633"/>
                    <a:pt x="43258" y="21633"/>
                  </a:cubicBezTo>
                  <a:cubicBezTo>
                    <a:pt x="41489" y="21633"/>
                    <a:pt x="40173" y="22853"/>
                    <a:pt x="40173" y="22853"/>
                  </a:cubicBezTo>
                  <a:cubicBezTo>
                    <a:pt x="40173" y="22853"/>
                    <a:pt x="46815" y="10664"/>
                    <a:pt x="35288" y="2949"/>
                  </a:cubicBezTo>
                  <a:cubicBezTo>
                    <a:pt x="35288" y="2949"/>
                    <a:pt x="31328" y="1"/>
                    <a:pt x="24619"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3" name="Google Shape;5003;p56"/>
            <p:cNvSpPr/>
            <p:nvPr/>
          </p:nvSpPr>
          <p:spPr>
            <a:xfrm>
              <a:off x="4097300" y="1610375"/>
              <a:ext cx="894775" cy="841500"/>
            </a:xfrm>
            <a:custGeom>
              <a:avLst/>
              <a:gdLst/>
              <a:ahLst/>
              <a:cxnLst/>
              <a:rect l="l" t="t" r="r" b="b"/>
              <a:pathLst>
                <a:path w="35791" h="33660" extrusionOk="0">
                  <a:moveTo>
                    <a:pt x="10614" y="0"/>
                  </a:moveTo>
                  <a:lnTo>
                    <a:pt x="10614" y="0"/>
                  </a:lnTo>
                  <a:cubicBezTo>
                    <a:pt x="7054" y="4109"/>
                    <a:pt x="7145" y="9929"/>
                    <a:pt x="6620" y="14357"/>
                  </a:cubicBezTo>
                  <a:cubicBezTo>
                    <a:pt x="1" y="25131"/>
                    <a:pt x="7989" y="32116"/>
                    <a:pt x="16412" y="33417"/>
                  </a:cubicBezTo>
                  <a:cubicBezTo>
                    <a:pt x="17487" y="33582"/>
                    <a:pt x="18560" y="33659"/>
                    <a:pt x="19619" y="33659"/>
                  </a:cubicBezTo>
                  <a:cubicBezTo>
                    <a:pt x="26751" y="33659"/>
                    <a:pt x="33287" y="30166"/>
                    <a:pt x="35791" y="26569"/>
                  </a:cubicBezTo>
                  <a:lnTo>
                    <a:pt x="35791" y="26569"/>
                  </a:lnTo>
                  <a:cubicBezTo>
                    <a:pt x="32920" y="29852"/>
                    <a:pt x="26850" y="32813"/>
                    <a:pt x="20277" y="32813"/>
                  </a:cubicBezTo>
                  <a:cubicBezTo>
                    <a:pt x="19219" y="32813"/>
                    <a:pt x="18147" y="32737"/>
                    <a:pt x="17074" y="32572"/>
                  </a:cubicBezTo>
                  <a:cubicBezTo>
                    <a:pt x="8651" y="31271"/>
                    <a:pt x="662" y="24286"/>
                    <a:pt x="7282" y="13513"/>
                  </a:cubicBezTo>
                  <a:cubicBezTo>
                    <a:pt x="7761" y="9382"/>
                    <a:pt x="7716" y="4040"/>
                    <a:pt x="1061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4" name="Google Shape;5004;p56"/>
            <p:cNvSpPr/>
            <p:nvPr/>
          </p:nvSpPr>
          <p:spPr>
            <a:xfrm>
              <a:off x="5008025" y="2223225"/>
              <a:ext cx="231125" cy="89450"/>
            </a:xfrm>
            <a:custGeom>
              <a:avLst/>
              <a:gdLst/>
              <a:ahLst/>
              <a:cxnLst/>
              <a:rect l="l" t="t" r="r" b="b"/>
              <a:pathLst>
                <a:path w="9245" h="3578" extrusionOk="0">
                  <a:moveTo>
                    <a:pt x="9245" y="1"/>
                  </a:moveTo>
                  <a:cubicBezTo>
                    <a:pt x="8378" y="1005"/>
                    <a:pt x="7328" y="1827"/>
                    <a:pt x="6255" y="2260"/>
                  </a:cubicBezTo>
                  <a:cubicBezTo>
                    <a:pt x="5373" y="2607"/>
                    <a:pt x="4621" y="2747"/>
                    <a:pt x="3982" y="2747"/>
                  </a:cubicBezTo>
                  <a:cubicBezTo>
                    <a:pt x="1294" y="2747"/>
                    <a:pt x="594" y="275"/>
                    <a:pt x="594" y="275"/>
                  </a:cubicBezTo>
                  <a:cubicBezTo>
                    <a:pt x="434" y="594"/>
                    <a:pt x="229" y="937"/>
                    <a:pt x="1" y="1279"/>
                  </a:cubicBezTo>
                  <a:cubicBezTo>
                    <a:pt x="214" y="1812"/>
                    <a:pt x="1050" y="3578"/>
                    <a:pt x="3308" y="3578"/>
                  </a:cubicBezTo>
                  <a:cubicBezTo>
                    <a:pt x="3949" y="3578"/>
                    <a:pt x="4704" y="3435"/>
                    <a:pt x="5593" y="3082"/>
                  </a:cubicBezTo>
                  <a:cubicBezTo>
                    <a:pt x="6962" y="2557"/>
                    <a:pt x="8286" y="1393"/>
                    <a:pt x="9245"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5" name="Google Shape;5005;p56"/>
            <p:cNvSpPr/>
            <p:nvPr/>
          </p:nvSpPr>
          <p:spPr>
            <a:xfrm>
              <a:off x="4437400" y="2367700"/>
              <a:ext cx="38825" cy="22275"/>
            </a:xfrm>
            <a:custGeom>
              <a:avLst/>
              <a:gdLst/>
              <a:ahLst/>
              <a:cxnLst/>
              <a:rect l="l" t="t" r="r" b="b"/>
              <a:pathLst>
                <a:path w="1553" h="891" extrusionOk="0">
                  <a:moveTo>
                    <a:pt x="451" y="1"/>
                  </a:moveTo>
                  <a:cubicBezTo>
                    <a:pt x="212" y="1"/>
                    <a:pt x="39" y="93"/>
                    <a:pt x="23" y="248"/>
                  </a:cubicBezTo>
                  <a:cubicBezTo>
                    <a:pt x="0" y="453"/>
                    <a:pt x="320" y="727"/>
                    <a:pt x="731" y="841"/>
                  </a:cubicBezTo>
                  <a:cubicBezTo>
                    <a:pt x="860" y="875"/>
                    <a:pt x="981" y="891"/>
                    <a:pt x="1088" y="891"/>
                  </a:cubicBezTo>
                  <a:cubicBezTo>
                    <a:pt x="1340" y="891"/>
                    <a:pt x="1514" y="803"/>
                    <a:pt x="1530" y="658"/>
                  </a:cubicBezTo>
                  <a:cubicBezTo>
                    <a:pt x="1553" y="430"/>
                    <a:pt x="1233" y="179"/>
                    <a:pt x="822" y="65"/>
                  </a:cubicBezTo>
                  <a:cubicBezTo>
                    <a:pt x="690" y="21"/>
                    <a:pt x="563" y="1"/>
                    <a:pt x="4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6" name="Google Shape;5006;p56"/>
            <p:cNvSpPr/>
            <p:nvPr/>
          </p:nvSpPr>
          <p:spPr>
            <a:xfrm>
              <a:off x="5071375" y="2080425"/>
              <a:ext cx="158650" cy="192800"/>
            </a:xfrm>
            <a:custGeom>
              <a:avLst/>
              <a:gdLst/>
              <a:ahLst/>
              <a:cxnLst/>
              <a:rect l="l" t="t" r="r" b="b"/>
              <a:pathLst>
                <a:path w="6346" h="7712" extrusionOk="0">
                  <a:moveTo>
                    <a:pt x="5042" y="1"/>
                  </a:moveTo>
                  <a:cubicBezTo>
                    <a:pt x="5006" y="1"/>
                    <a:pt x="4969" y="3"/>
                    <a:pt x="4931" y="6"/>
                  </a:cubicBezTo>
                  <a:cubicBezTo>
                    <a:pt x="3584" y="143"/>
                    <a:pt x="799" y="3111"/>
                    <a:pt x="799" y="3111"/>
                  </a:cubicBezTo>
                  <a:cubicBezTo>
                    <a:pt x="799" y="3111"/>
                    <a:pt x="860" y="3105"/>
                    <a:pt x="955" y="3105"/>
                  </a:cubicBezTo>
                  <a:cubicBezTo>
                    <a:pt x="1364" y="3105"/>
                    <a:pt x="2415" y="3210"/>
                    <a:pt x="2100" y="4320"/>
                  </a:cubicBezTo>
                  <a:cubicBezTo>
                    <a:pt x="1712" y="5667"/>
                    <a:pt x="0" y="6352"/>
                    <a:pt x="0" y="6352"/>
                  </a:cubicBezTo>
                  <a:cubicBezTo>
                    <a:pt x="0" y="6352"/>
                    <a:pt x="269" y="7712"/>
                    <a:pt x="1402" y="7712"/>
                  </a:cubicBezTo>
                  <a:cubicBezTo>
                    <a:pt x="1505" y="7712"/>
                    <a:pt x="1616" y="7701"/>
                    <a:pt x="1735" y="7676"/>
                  </a:cubicBezTo>
                  <a:cubicBezTo>
                    <a:pt x="3127" y="7402"/>
                    <a:pt x="6346" y="4503"/>
                    <a:pt x="6254" y="2220"/>
                  </a:cubicBezTo>
                  <a:cubicBezTo>
                    <a:pt x="6254" y="2220"/>
                    <a:pt x="6276" y="1"/>
                    <a:pt x="5042" y="1"/>
                  </a:cubicBezTo>
                  <a:close/>
                </a:path>
              </a:pathLst>
            </a:custGeom>
            <a:solidFill>
              <a:srgbClr val="FFBE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7" name="Google Shape;5007;p56"/>
            <p:cNvSpPr/>
            <p:nvPr/>
          </p:nvSpPr>
          <p:spPr>
            <a:xfrm>
              <a:off x="5058825" y="2080575"/>
              <a:ext cx="165500" cy="194025"/>
            </a:xfrm>
            <a:custGeom>
              <a:avLst/>
              <a:gdLst/>
              <a:ahLst/>
              <a:cxnLst/>
              <a:rect l="l" t="t" r="r" b="b"/>
              <a:pathLst>
                <a:path w="6620" h="7761" extrusionOk="0">
                  <a:moveTo>
                    <a:pt x="1895" y="2854"/>
                  </a:moveTo>
                  <a:cubicBezTo>
                    <a:pt x="1891" y="2854"/>
                    <a:pt x="1891" y="2854"/>
                    <a:pt x="1893" y="2855"/>
                  </a:cubicBezTo>
                  <a:lnTo>
                    <a:pt x="1893" y="2855"/>
                  </a:lnTo>
                  <a:cubicBezTo>
                    <a:pt x="1894" y="2855"/>
                    <a:pt x="1894" y="2854"/>
                    <a:pt x="1895" y="2854"/>
                  </a:cubicBezTo>
                  <a:close/>
                  <a:moveTo>
                    <a:pt x="5433" y="0"/>
                  </a:moveTo>
                  <a:cubicBezTo>
                    <a:pt x="4999" y="0"/>
                    <a:pt x="4588" y="137"/>
                    <a:pt x="4177" y="297"/>
                  </a:cubicBezTo>
                  <a:cubicBezTo>
                    <a:pt x="3378" y="662"/>
                    <a:pt x="2602" y="1210"/>
                    <a:pt x="1940" y="1758"/>
                  </a:cubicBezTo>
                  <a:cubicBezTo>
                    <a:pt x="1781" y="1918"/>
                    <a:pt x="1621" y="2055"/>
                    <a:pt x="1484" y="2192"/>
                  </a:cubicBezTo>
                  <a:cubicBezTo>
                    <a:pt x="1393" y="2283"/>
                    <a:pt x="1347" y="2306"/>
                    <a:pt x="1233" y="2443"/>
                  </a:cubicBezTo>
                  <a:cubicBezTo>
                    <a:pt x="1096" y="2557"/>
                    <a:pt x="1005" y="2694"/>
                    <a:pt x="890" y="2831"/>
                  </a:cubicBezTo>
                  <a:cubicBezTo>
                    <a:pt x="685" y="3082"/>
                    <a:pt x="525" y="3333"/>
                    <a:pt x="388" y="3561"/>
                  </a:cubicBezTo>
                  <a:cubicBezTo>
                    <a:pt x="206" y="3835"/>
                    <a:pt x="160" y="3949"/>
                    <a:pt x="69" y="4109"/>
                  </a:cubicBezTo>
                  <a:cubicBezTo>
                    <a:pt x="388" y="3995"/>
                    <a:pt x="685" y="3881"/>
                    <a:pt x="982" y="3789"/>
                  </a:cubicBezTo>
                  <a:cubicBezTo>
                    <a:pt x="1119" y="3744"/>
                    <a:pt x="1278" y="3698"/>
                    <a:pt x="1438" y="3630"/>
                  </a:cubicBezTo>
                  <a:cubicBezTo>
                    <a:pt x="1495" y="3618"/>
                    <a:pt x="1541" y="3618"/>
                    <a:pt x="1587" y="3618"/>
                  </a:cubicBezTo>
                  <a:cubicBezTo>
                    <a:pt x="1632" y="3618"/>
                    <a:pt x="1678" y="3618"/>
                    <a:pt x="1735" y="3607"/>
                  </a:cubicBezTo>
                  <a:lnTo>
                    <a:pt x="1872" y="3607"/>
                  </a:lnTo>
                  <a:cubicBezTo>
                    <a:pt x="1895" y="3607"/>
                    <a:pt x="1895" y="3607"/>
                    <a:pt x="1918" y="3630"/>
                  </a:cubicBezTo>
                  <a:cubicBezTo>
                    <a:pt x="1940" y="3652"/>
                    <a:pt x="1986" y="3652"/>
                    <a:pt x="1986" y="3652"/>
                  </a:cubicBezTo>
                  <a:cubicBezTo>
                    <a:pt x="2077" y="3721"/>
                    <a:pt x="2100" y="3789"/>
                    <a:pt x="2100" y="3789"/>
                  </a:cubicBezTo>
                  <a:cubicBezTo>
                    <a:pt x="2100" y="3789"/>
                    <a:pt x="2100" y="3812"/>
                    <a:pt x="2123" y="3835"/>
                  </a:cubicBezTo>
                  <a:cubicBezTo>
                    <a:pt x="2123" y="3881"/>
                    <a:pt x="2146" y="3949"/>
                    <a:pt x="2169" y="4018"/>
                  </a:cubicBezTo>
                  <a:cubicBezTo>
                    <a:pt x="2191" y="4200"/>
                    <a:pt x="2146" y="4474"/>
                    <a:pt x="1986" y="4794"/>
                  </a:cubicBezTo>
                  <a:cubicBezTo>
                    <a:pt x="1849" y="5113"/>
                    <a:pt x="1552" y="5456"/>
                    <a:pt x="1141" y="5707"/>
                  </a:cubicBezTo>
                  <a:cubicBezTo>
                    <a:pt x="1050" y="5775"/>
                    <a:pt x="936" y="5821"/>
                    <a:pt x="822" y="5889"/>
                  </a:cubicBezTo>
                  <a:cubicBezTo>
                    <a:pt x="753" y="5912"/>
                    <a:pt x="708" y="5935"/>
                    <a:pt x="639" y="5958"/>
                  </a:cubicBezTo>
                  <a:lnTo>
                    <a:pt x="297" y="6072"/>
                  </a:lnTo>
                  <a:lnTo>
                    <a:pt x="114" y="6118"/>
                  </a:lnTo>
                  <a:lnTo>
                    <a:pt x="23" y="6163"/>
                  </a:lnTo>
                  <a:cubicBezTo>
                    <a:pt x="0" y="6186"/>
                    <a:pt x="23" y="6209"/>
                    <a:pt x="23" y="6232"/>
                  </a:cubicBezTo>
                  <a:lnTo>
                    <a:pt x="114" y="6597"/>
                  </a:lnTo>
                  <a:cubicBezTo>
                    <a:pt x="160" y="6848"/>
                    <a:pt x="251" y="6962"/>
                    <a:pt x="343" y="7122"/>
                  </a:cubicBezTo>
                  <a:cubicBezTo>
                    <a:pt x="525" y="7396"/>
                    <a:pt x="868" y="7670"/>
                    <a:pt x="1233" y="7738"/>
                  </a:cubicBezTo>
                  <a:cubicBezTo>
                    <a:pt x="1354" y="7753"/>
                    <a:pt x="1474" y="7761"/>
                    <a:pt x="1590" y="7761"/>
                  </a:cubicBezTo>
                  <a:cubicBezTo>
                    <a:pt x="1821" y="7761"/>
                    <a:pt x="2039" y="7731"/>
                    <a:pt x="2237" y="7670"/>
                  </a:cubicBezTo>
                  <a:cubicBezTo>
                    <a:pt x="2831" y="7533"/>
                    <a:pt x="3287" y="7282"/>
                    <a:pt x="3675" y="7031"/>
                  </a:cubicBezTo>
                  <a:cubicBezTo>
                    <a:pt x="4428" y="6551"/>
                    <a:pt x="4771" y="6049"/>
                    <a:pt x="4725" y="6026"/>
                  </a:cubicBezTo>
                  <a:cubicBezTo>
                    <a:pt x="4722" y="6024"/>
                    <a:pt x="4717" y="6023"/>
                    <a:pt x="4712" y="6023"/>
                  </a:cubicBezTo>
                  <a:cubicBezTo>
                    <a:pt x="4616" y="6023"/>
                    <a:pt x="4229" y="6411"/>
                    <a:pt x="3492" y="6780"/>
                  </a:cubicBezTo>
                  <a:cubicBezTo>
                    <a:pt x="3104" y="6962"/>
                    <a:pt x="2625" y="7168"/>
                    <a:pt x="2100" y="7259"/>
                  </a:cubicBezTo>
                  <a:cubicBezTo>
                    <a:pt x="1975" y="7282"/>
                    <a:pt x="1849" y="7293"/>
                    <a:pt x="1726" y="7293"/>
                  </a:cubicBezTo>
                  <a:cubicBezTo>
                    <a:pt x="1604" y="7293"/>
                    <a:pt x="1484" y="7282"/>
                    <a:pt x="1370" y="7259"/>
                  </a:cubicBezTo>
                  <a:cubicBezTo>
                    <a:pt x="1119" y="7190"/>
                    <a:pt x="982" y="7053"/>
                    <a:pt x="868" y="6871"/>
                  </a:cubicBezTo>
                  <a:cubicBezTo>
                    <a:pt x="822" y="6757"/>
                    <a:pt x="753" y="6643"/>
                    <a:pt x="776" y="6620"/>
                  </a:cubicBezTo>
                  <a:cubicBezTo>
                    <a:pt x="776" y="6574"/>
                    <a:pt x="753" y="6551"/>
                    <a:pt x="822" y="6551"/>
                  </a:cubicBezTo>
                  <a:cubicBezTo>
                    <a:pt x="845" y="6551"/>
                    <a:pt x="845" y="6551"/>
                    <a:pt x="890" y="6528"/>
                  </a:cubicBezTo>
                  <a:cubicBezTo>
                    <a:pt x="959" y="6506"/>
                    <a:pt x="1050" y="6483"/>
                    <a:pt x="1119" y="6460"/>
                  </a:cubicBezTo>
                  <a:cubicBezTo>
                    <a:pt x="1256" y="6391"/>
                    <a:pt x="1415" y="6346"/>
                    <a:pt x="1552" y="6255"/>
                  </a:cubicBezTo>
                  <a:cubicBezTo>
                    <a:pt x="2100" y="5958"/>
                    <a:pt x="2488" y="5547"/>
                    <a:pt x="2716" y="5113"/>
                  </a:cubicBezTo>
                  <a:cubicBezTo>
                    <a:pt x="2945" y="4702"/>
                    <a:pt x="3036" y="4292"/>
                    <a:pt x="3013" y="3995"/>
                  </a:cubicBezTo>
                  <a:cubicBezTo>
                    <a:pt x="2990" y="3835"/>
                    <a:pt x="2967" y="3698"/>
                    <a:pt x="2945" y="3607"/>
                  </a:cubicBezTo>
                  <a:cubicBezTo>
                    <a:pt x="2899" y="3538"/>
                    <a:pt x="2876" y="3493"/>
                    <a:pt x="2876" y="3493"/>
                  </a:cubicBezTo>
                  <a:cubicBezTo>
                    <a:pt x="2876" y="3493"/>
                    <a:pt x="2853" y="3447"/>
                    <a:pt x="2808" y="3356"/>
                  </a:cubicBezTo>
                  <a:cubicBezTo>
                    <a:pt x="2762" y="3287"/>
                    <a:pt x="2648" y="3173"/>
                    <a:pt x="2488" y="3059"/>
                  </a:cubicBezTo>
                  <a:cubicBezTo>
                    <a:pt x="2420" y="3013"/>
                    <a:pt x="2306" y="2968"/>
                    <a:pt x="2214" y="2922"/>
                  </a:cubicBezTo>
                  <a:cubicBezTo>
                    <a:pt x="2146" y="2899"/>
                    <a:pt x="2100" y="2876"/>
                    <a:pt x="2032" y="2876"/>
                  </a:cubicBezTo>
                  <a:cubicBezTo>
                    <a:pt x="1993" y="2876"/>
                    <a:pt x="1906" y="2860"/>
                    <a:pt x="1893" y="2855"/>
                  </a:cubicBezTo>
                  <a:lnTo>
                    <a:pt x="1893" y="2855"/>
                  </a:lnTo>
                  <a:cubicBezTo>
                    <a:pt x="1872" y="2876"/>
                    <a:pt x="1871" y="2876"/>
                    <a:pt x="1849" y="2876"/>
                  </a:cubicBezTo>
                  <a:cubicBezTo>
                    <a:pt x="1835" y="2891"/>
                    <a:pt x="1825" y="2896"/>
                    <a:pt x="1819" y="2896"/>
                  </a:cubicBezTo>
                  <a:cubicBezTo>
                    <a:pt x="1806" y="2896"/>
                    <a:pt x="1810" y="2869"/>
                    <a:pt x="1826" y="2854"/>
                  </a:cubicBezTo>
                  <a:lnTo>
                    <a:pt x="1826" y="2808"/>
                  </a:lnTo>
                  <a:cubicBezTo>
                    <a:pt x="1849" y="2785"/>
                    <a:pt x="1940" y="2694"/>
                    <a:pt x="2009" y="2625"/>
                  </a:cubicBezTo>
                  <a:cubicBezTo>
                    <a:pt x="2146" y="2488"/>
                    <a:pt x="2283" y="2351"/>
                    <a:pt x="2442" y="2192"/>
                  </a:cubicBezTo>
                  <a:cubicBezTo>
                    <a:pt x="3013" y="1621"/>
                    <a:pt x="3721" y="1073"/>
                    <a:pt x="4405" y="685"/>
                  </a:cubicBezTo>
                  <a:cubicBezTo>
                    <a:pt x="4771" y="503"/>
                    <a:pt x="5136" y="366"/>
                    <a:pt x="5455" y="343"/>
                  </a:cubicBezTo>
                  <a:cubicBezTo>
                    <a:pt x="5483" y="341"/>
                    <a:pt x="5510" y="340"/>
                    <a:pt x="5536" y="340"/>
                  </a:cubicBezTo>
                  <a:cubicBezTo>
                    <a:pt x="5821" y="340"/>
                    <a:pt x="6061" y="450"/>
                    <a:pt x="6186" y="617"/>
                  </a:cubicBezTo>
                  <a:cubicBezTo>
                    <a:pt x="6495" y="992"/>
                    <a:pt x="6526" y="1325"/>
                    <a:pt x="6590" y="1325"/>
                  </a:cubicBezTo>
                  <a:cubicBezTo>
                    <a:pt x="6592" y="1325"/>
                    <a:pt x="6595" y="1325"/>
                    <a:pt x="6597" y="1324"/>
                  </a:cubicBezTo>
                  <a:cubicBezTo>
                    <a:pt x="6620" y="1324"/>
                    <a:pt x="6620" y="1256"/>
                    <a:pt x="6620" y="1096"/>
                  </a:cubicBezTo>
                  <a:cubicBezTo>
                    <a:pt x="6597" y="959"/>
                    <a:pt x="6574" y="731"/>
                    <a:pt x="6414" y="480"/>
                  </a:cubicBezTo>
                  <a:cubicBezTo>
                    <a:pt x="6323" y="366"/>
                    <a:pt x="6209" y="229"/>
                    <a:pt x="6026" y="137"/>
                  </a:cubicBezTo>
                  <a:cubicBezTo>
                    <a:pt x="5866" y="46"/>
                    <a:pt x="5638" y="0"/>
                    <a:pt x="5433" y="0"/>
                  </a:cubicBezTo>
                  <a:close/>
                </a:path>
              </a:pathLst>
            </a:custGeom>
            <a:solidFill>
              <a:srgbClr val="FF68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8" name="Google Shape;5008;p56"/>
            <p:cNvSpPr/>
            <p:nvPr/>
          </p:nvSpPr>
          <p:spPr>
            <a:xfrm>
              <a:off x="5166675" y="2039850"/>
              <a:ext cx="41675" cy="19275"/>
            </a:xfrm>
            <a:custGeom>
              <a:avLst/>
              <a:gdLst/>
              <a:ahLst/>
              <a:cxnLst/>
              <a:rect l="l" t="t" r="r" b="b"/>
              <a:pathLst>
                <a:path w="1667" h="771" extrusionOk="0">
                  <a:moveTo>
                    <a:pt x="897" y="0"/>
                  </a:moveTo>
                  <a:cubicBezTo>
                    <a:pt x="843" y="0"/>
                    <a:pt x="787" y="3"/>
                    <a:pt x="731" y="9"/>
                  </a:cubicBezTo>
                  <a:cubicBezTo>
                    <a:pt x="297" y="54"/>
                    <a:pt x="0" y="260"/>
                    <a:pt x="46" y="465"/>
                  </a:cubicBezTo>
                  <a:cubicBezTo>
                    <a:pt x="105" y="644"/>
                    <a:pt x="407" y="771"/>
                    <a:pt x="769" y="771"/>
                  </a:cubicBezTo>
                  <a:cubicBezTo>
                    <a:pt x="824" y="771"/>
                    <a:pt x="879" y="768"/>
                    <a:pt x="936" y="762"/>
                  </a:cubicBezTo>
                  <a:cubicBezTo>
                    <a:pt x="1370" y="716"/>
                    <a:pt x="1666" y="511"/>
                    <a:pt x="1621" y="306"/>
                  </a:cubicBezTo>
                  <a:cubicBezTo>
                    <a:pt x="1561" y="127"/>
                    <a:pt x="1260" y="0"/>
                    <a:pt x="89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9" name="Google Shape;5009;p56"/>
            <p:cNvSpPr/>
            <p:nvPr/>
          </p:nvSpPr>
          <p:spPr>
            <a:xfrm>
              <a:off x="4293025" y="1815225"/>
              <a:ext cx="527775" cy="115950"/>
            </a:xfrm>
            <a:custGeom>
              <a:avLst/>
              <a:gdLst/>
              <a:ahLst/>
              <a:cxnLst/>
              <a:rect l="l" t="t" r="r" b="b"/>
              <a:pathLst>
                <a:path w="21111" h="4638" extrusionOk="0">
                  <a:moveTo>
                    <a:pt x="2676" y="1430"/>
                  </a:moveTo>
                  <a:cubicBezTo>
                    <a:pt x="2684" y="1430"/>
                    <a:pt x="2642" y="1440"/>
                    <a:pt x="2551" y="1458"/>
                  </a:cubicBezTo>
                  <a:lnTo>
                    <a:pt x="2551" y="1458"/>
                  </a:lnTo>
                  <a:cubicBezTo>
                    <a:pt x="2558" y="1456"/>
                    <a:pt x="2565" y="1452"/>
                    <a:pt x="2573" y="1448"/>
                  </a:cubicBezTo>
                  <a:lnTo>
                    <a:pt x="2573" y="1448"/>
                  </a:lnTo>
                  <a:cubicBezTo>
                    <a:pt x="2636" y="1436"/>
                    <a:pt x="2670" y="1430"/>
                    <a:pt x="2676" y="1430"/>
                  </a:cubicBezTo>
                  <a:close/>
                  <a:moveTo>
                    <a:pt x="2215" y="1"/>
                  </a:moveTo>
                  <a:cubicBezTo>
                    <a:pt x="1484" y="1"/>
                    <a:pt x="457" y="138"/>
                    <a:pt x="183" y="708"/>
                  </a:cubicBezTo>
                  <a:cubicBezTo>
                    <a:pt x="1" y="1051"/>
                    <a:pt x="92" y="1507"/>
                    <a:pt x="640" y="1621"/>
                  </a:cubicBezTo>
                  <a:cubicBezTo>
                    <a:pt x="822" y="1655"/>
                    <a:pt x="1005" y="1678"/>
                    <a:pt x="1190" y="1678"/>
                  </a:cubicBezTo>
                  <a:cubicBezTo>
                    <a:pt x="1376" y="1678"/>
                    <a:pt x="1564" y="1655"/>
                    <a:pt x="1758" y="1598"/>
                  </a:cubicBezTo>
                  <a:cubicBezTo>
                    <a:pt x="1849" y="1553"/>
                    <a:pt x="1918" y="1530"/>
                    <a:pt x="2009" y="1507"/>
                  </a:cubicBezTo>
                  <a:cubicBezTo>
                    <a:pt x="2011" y="1507"/>
                    <a:pt x="2012" y="1507"/>
                    <a:pt x="2014" y="1506"/>
                  </a:cubicBezTo>
                  <a:lnTo>
                    <a:pt x="2014" y="1506"/>
                  </a:lnTo>
                  <a:cubicBezTo>
                    <a:pt x="2048" y="1505"/>
                    <a:pt x="2094" y="1501"/>
                    <a:pt x="2125" y="1497"/>
                  </a:cubicBezTo>
                  <a:lnTo>
                    <a:pt x="2125" y="1497"/>
                  </a:lnTo>
                  <a:cubicBezTo>
                    <a:pt x="2154" y="1500"/>
                    <a:pt x="2185" y="1501"/>
                    <a:pt x="2215" y="1501"/>
                  </a:cubicBezTo>
                  <a:cubicBezTo>
                    <a:pt x="2277" y="1501"/>
                    <a:pt x="2340" y="1496"/>
                    <a:pt x="2397" y="1484"/>
                  </a:cubicBezTo>
                  <a:cubicBezTo>
                    <a:pt x="2443" y="1475"/>
                    <a:pt x="2482" y="1466"/>
                    <a:pt x="2517" y="1459"/>
                  </a:cubicBezTo>
                  <a:lnTo>
                    <a:pt x="2517" y="1459"/>
                  </a:lnTo>
                  <a:cubicBezTo>
                    <a:pt x="2522" y="1460"/>
                    <a:pt x="2529" y="1461"/>
                    <a:pt x="2537" y="1461"/>
                  </a:cubicBezTo>
                  <a:lnTo>
                    <a:pt x="2537" y="1461"/>
                  </a:lnTo>
                  <a:cubicBezTo>
                    <a:pt x="2536" y="1461"/>
                    <a:pt x="2535" y="1461"/>
                    <a:pt x="2534" y="1461"/>
                  </a:cubicBezTo>
                  <a:cubicBezTo>
                    <a:pt x="2536" y="1461"/>
                    <a:pt x="2538" y="1461"/>
                    <a:pt x="2539" y="1461"/>
                  </a:cubicBezTo>
                  <a:lnTo>
                    <a:pt x="2539" y="1461"/>
                  </a:lnTo>
                  <a:cubicBezTo>
                    <a:pt x="2545" y="1461"/>
                    <a:pt x="2551" y="1461"/>
                    <a:pt x="2557" y="1461"/>
                  </a:cubicBezTo>
                  <a:cubicBezTo>
                    <a:pt x="2589" y="1464"/>
                    <a:pt x="2622" y="1466"/>
                    <a:pt x="2654" y="1466"/>
                  </a:cubicBezTo>
                  <a:cubicBezTo>
                    <a:pt x="3122" y="1466"/>
                    <a:pt x="3558" y="1166"/>
                    <a:pt x="3516" y="845"/>
                  </a:cubicBezTo>
                  <a:cubicBezTo>
                    <a:pt x="3447" y="366"/>
                    <a:pt x="2945" y="1"/>
                    <a:pt x="2215" y="1"/>
                  </a:cubicBezTo>
                  <a:close/>
                  <a:moveTo>
                    <a:pt x="18512" y="3927"/>
                  </a:moveTo>
                  <a:cubicBezTo>
                    <a:pt x="18517" y="3927"/>
                    <a:pt x="18523" y="3927"/>
                    <a:pt x="18528" y="3927"/>
                  </a:cubicBezTo>
                  <a:lnTo>
                    <a:pt x="18528" y="3927"/>
                  </a:lnTo>
                  <a:cubicBezTo>
                    <a:pt x="18531" y="3928"/>
                    <a:pt x="18534" y="3930"/>
                    <a:pt x="18536" y="3931"/>
                  </a:cubicBezTo>
                  <a:lnTo>
                    <a:pt x="18536" y="3931"/>
                  </a:lnTo>
                  <a:cubicBezTo>
                    <a:pt x="18529" y="3930"/>
                    <a:pt x="18521" y="3928"/>
                    <a:pt x="18512" y="3927"/>
                  </a:cubicBezTo>
                  <a:close/>
                  <a:moveTo>
                    <a:pt x="18543" y="3929"/>
                  </a:moveTo>
                  <a:cubicBezTo>
                    <a:pt x="18550" y="3930"/>
                    <a:pt x="18557" y="3933"/>
                    <a:pt x="18564" y="3937"/>
                  </a:cubicBezTo>
                  <a:lnTo>
                    <a:pt x="18564" y="3937"/>
                  </a:lnTo>
                  <a:cubicBezTo>
                    <a:pt x="18561" y="3936"/>
                    <a:pt x="18558" y="3936"/>
                    <a:pt x="18554" y="3935"/>
                  </a:cubicBezTo>
                  <a:lnTo>
                    <a:pt x="18554" y="3935"/>
                  </a:lnTo>
                  <a:cubicBezTo>
                    <a:pt x="18550" y="3933"/>
                    <a:pt x="18547" y="3931"/>
                    <a:pt x="18543" y="3929"/>
                  </a:cubicBezTo>
                  <a:close/>
                  <a:moveTo>
                    <a:pt x="18580" y="3949"/>
                  </a:moveTo>
                  <a:cubicBezTo>
                    <a:pt x="18580" y="3949"/>
                    <a:pt x="18580" y="3949"/>
                    <a:pt x="18580" y="3949"/>
                  </a:cubicBezTo>
                  <a:cubicBezTo>
                    <a:pt x="18580" y="3949"/>
                    <a:pt x="18580" y="3949"/>
                    <a:pt x="18580" y="3949"/>
                  </a:cubicBezTo>
                  <a:lnTo>
                    <a:pt x="18580" y="3949"/>
                  </a:lnTo>
                  <a:cubicBezTo>
                    <a:pt x="18580" y="3949"/>
                    <a:pt x="18580" y="3949"/>
                    <a:pt x="18580" y="3949"/>
                  </a:cubicBezTo>
                  <a:close/>
                  <a:moveTo>
                    <a:pt x="18780" y="2568"/>
                  </a:moveTo>
                  <a:cubicBezTo>
                    <a:pt x="18326" y="2568"/>
                    <a:pt x="17978" y="2764"/>
                    <a:pt x="17827" y="3082"/>
                  </a:cubicBezTo>
                  <a:cubicBezTo>
                    <a:pt x="17690" y="3379"/>
                    <a:pt x="18055" y="3858"/>
                    <a:pt x="18535" y="3949"/>
                  </a:cubicBezTo>
                  <a:cubicBezTo>
                    <a:pt x="18548" y="3949"/>
                    <a:pt x="18559" y="3949"/>
                    <a:pt x="18569" y="3949"/>
                  </a:cubicBezTo>
                  <a:lnTo>
                    <a:pt x="18569" y="3949"/>
                  </a:lnTo>
                  <a:cubicBezTo>
                    <a:pt x="18603" y="3968"/>
                    <a:pt x="18645" y="3991"/>
                    <a:pt x="18695" y="4018"/>
                  </a:cubicBezTo>
                  <a:cubicBezTo>
                    <a:pt x="18773" y="4049"/>
                    <a:pt x="18851" y="4070"/>
                    <a:pt x="18937" y="4094"/>
                  </a:cubicBezTo>
                  <a:lnTo>
                    <a:pt x="18937" y="4094"/>
                  </a:lnTo>
                  <a:cubicBezTo>
                    <a:pt x="18957" y="4104"/>
                    <a:pt x="19056" y="4141"/>
                    <a:pt x="19083" y="4155"/>
                  </a:cubicBezTo>
                  <a:cubicBezTo>
                    <a:pt x="19044" y="4135"/>
                    <a:pt x="19016" y="4121"/>
                    <a:pt x="18998" y="4113"/>
                  </a:cubicBezTo>
                  <a:lnTo>
                    <a:pt x="18998" y="4113"/>
                  </a:lnTo>
                  <a:cubicBezTo>
                    <a:pt x="19018" y="4119"/>
                    <a:pt x="19039" y="4125"/>
                    <a:pt x="19060" y="4132"/>
                  </a:cubicBezTo>
                  <a:cubicBezTo>
                    <a:pt x="19033" y="4123"/>
                    <a:pt x="19012" y="4116"/>
                    <a:pt x="18994" y="4110"/>
                  </a:cubicBezTo>
                  <a:lnTo>
                    <a:pt x="18994" y="4110"/>
                  </a:lnTo>
                  <a:cubicBezTo>
                    <a:pt x="18981" y="4104"/>
                    <a:pt x="18975" y="4100"/>
                    <a:pt x="18977" y="4100"/>
                  </a:cubicBezTo>
                  <a:lnTo>
                    <a:pt x="18977" y="4100"/>
                  </a:lnTo>
                  <a:cubicBezTo>
                    <a:pt x="18980" y="4100"/>
                    <a:pt x="19008" y="4112"/>
                    <a:pt x="19060" y="4132"/>
                  </a:cubicBezTo>
                  <a:cubicBezTo>
                    <a:pt x="19128" y="4178"/>
                    <a:pt x="19220" y="4246"/>
                    <a:pt x="19288" y="4292"/>
                  </a:cubicBezTo>
                  <a:cubicBezTo>
                    <a:pt x="19608" y="4520"/>
                    <a:pt x="19973" y="4611"/>
                    <a:pt x="20338" y="4634"/>
                  </a:cubicBezTo>
                  <a:cubicBezTo>
                    <a:pt x="20367" y="4637"/>
                    <a:pt x="20396" y="4638"/>
                    <a:pt x="20423" y="4638"/>
                  </a:cubicBezTo>
                  <a:cubicBezTo>
                    <a:pt x="20929" y="4638"/>
                    <a:pt x="21111" y="4249"/>
                    <a:pt x="21046" y="3881"/>
                  </a:cubicBezTo>
                  <a:cubicBezTo>
                    <a:pt x="20931" y="3288"/>
                    <a:pt x="19996" y="2831"/>
                    <a:pt x="19311" y="2648"/>
                  </a:cubicBezTo>
                  <a:cubicBezTo>
                    <a:pt x="19123" y="2594"/>
                    <a:pt x="18945" y="2568"/>
                    <a:pt x="18780" y="2568"/>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0" name="Google Shape;5010;p56"/>
            <p:cNvSpPr/>
            <p:nvPr/>
          </p:nvSpPr>
          <p:spPr>
            <a:xfrm>
              <a:off x="4356950" y="1831775"/>
              <a:ext cx="4000" cy="1175"/>
            </a:xfrm>
            <a:custGeom>
              <a:avLst/>
              <a:gdLst/>
              <a:ahLst/>
              <a:cxnLst/>
              <a:rect l="l" t="t" r="r" b="b"/>
              <a:pathLst>
                <a:path w="160" h="47" extrusionOk="0">
                  <a:moveTo>
                    <a:pt x="0" y="46"/>
                  </a:moveTo>
                  <a:lnTo>
                    <a:pt x="0" y="46"/>
                  </a:lnTo>
                  <a:cubicBezTo>
                    <a:pt x="160" y="1"/>
                    <a:pt x="160" y="1"/>
                    <a:pt x="0" y="46"/>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1" name="Google Shape;5011;p56"/>
            <p:cNvSpPr/>
            <p:nvPr/>
          </p:nvSpPr>
          <p:spPr>
            <a:xfrm>
              <a:off x="4753525" y="189282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2" name="Google Shape;5012;p56"/>
            <p:cNvSpPr/>
            <p:nvPr/>
          </p:nvSpPr>
          <p:spPr>
            <a:xfrm>
              <a:off x="4768375" y="1899100"/>
              <a:ext cx="1150" cy="600"/>
            </a:xfrm>
            <a:custGeom>
              <a:avLst/>
              <a:gdLst/>
              <a:ahLst/>
              <a:cxnLst/>
              <a:rect l="l" t="t" r="r" b="b"/>
              <a:pathLst>
                <a:path w="46" h="24" extrusionOk="0">
                  <a:moveTo>
                    <a:pt x="0" y="1"/>
                  </a:moveTo>
                  <a:cubicBezTo>
                    <a:pt x="23" y="24"/>
                    <a:pt x="23" y="24"/>
                    <a:pt x="46" y="24"/>
                  </a:cubicBezTo>
                  <a:cubicBezTo>
                    <a:pt x="23" y="24"/>
                    <a:pt x="1" y="1"/>
                    <a:pt x="0" y="1"/>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3" name="Google Shape;5013;p56"/>
            <p:cNvSpPr/>
            <p:nvPr/>
          </p:nvSpPr>
          <p:spPr>
            <a:xfrm>
              <a:off x="4343825" y="1833500"/>
              <a:ext cx="1150" cy="575"/>
            </a:xfrm>
            <a:custGeom>
              <a:avLst/>
              <a:gdLst/>
              <a:ahLst/>
              <a:cxnLst/>
              <a:rect l="l" t="t" r="r" b="b"/>
              <a:pathLst>
                <a:path w="46" h="23" extrusionOk="0">
                  <a:moveTo>
                    <a:pt x="46" y="0"/>
                  </a:moveTo>
                  <a:cubicBezTo>
                    <a:pt x="23" y="0"/>
                    <a:pt x="23" y="23"/>
                    <a:pt x="0" y="23"/>
                  </a:cubicBezTo>
                  <a:lnTo>
                    <a:pt x="23" y="23"/>
                  </a:lnTo>
                  <a:cubicBezTo>
                    <a:pt x="46" y="23"/>
                    <a:pt x="46" y="23"/>
                    <a:pt x="46"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4" name="Google Shape;5014;p56"/>
            <p:cNvSpPr/>
            <p:nvPr/>
          </p:nvSpPr>
          <p:spPr>
            <a:xfrm>
              <a:off x="4394025" y="2196375"/>
              <a:ext cx="222000" cy="99925"/>
            </a:xfrm>
            <a:custGeom>
              <a:avLst/>
              <a:gdLst/>
              <a:ahLst/>
              <a:cxnLst/>
              <a:rect l="l" t="t" r="r" b="b"/>
              <a:pathLst>
                <a:path w="8880" h="3997" extrusionOk="0">
                  <a:moveTo>
                    <a:pt x="1470" y="0"/>
                  </a:moveTo>
                  <a:cubicBezTo>
                    <a:pt x="1379" y="0"/>
                    <a:pt x="1248" y="193"/>
                    <a:pt x="1096" y="344"/>
                  </a:cubicBezTo>
                  <a:cubicBezTo>
                    <a:pt x="1028" y="436"/>
                    <a:pt x="937" y="481"/>
                    <a:pt x="891" y="504"/>
                  </a:cubicBezTo>
                  <a:cubicBezTo>
                    <a:pt x="845" y="527"/>
                    <a:pt x="822" y="527"/>
                    <a:pt x="822" y="527"/>
                  </a:cubicBezTo>
                  <a:cubicBezTo>
                    <a:pt x="822" y="527"/>
                    <a:pt x="754" y="618"/>
                    <a:pt x="549" y="641"/>
                  </a:cubicBezTo>
                  <a:cubicBezTo>
                    <a:pt x="517" y="645"/>
                    <a:pt x="484" y="646"/>
                    <a:pt x="451" y="646"/>
                  </a:cubicBezTo>
                  <a:cubicBezTo>
                    <a:pt x="346" y="646"/>
                    <a:pt x="240" y="633"/>
                    <a:pt x="161" y="633"/>
                  </a:cubicBezTo>
                  <a:cubicBezTo>
                    <a:pt x="105" y="633"/>
                    <a:pt x="63" y="640"/>
                    <a:pt x="46" y="664"/>
                  </a:cubicBezTo>
                  <a:cubicBezTo>
                    <a:pt x="1" y="732"/>
                    <a:pt x="160" y="961"/>
                    <a:pt x="434" y="1098"/>
                  </a:cubicBezTo>
                  <a:cubicBezTo>
                    <a:pt x="554" y="1149"/>
                    <a:pt x="674" y="1175"/>
                    <a:pt x="794" y="1175"/>
                  </a:cubicBezTo>
                  <a:cubicBezTo>
                    <a:pt x="834" y="1175"/>
                    <a:pt x="874" y="1172"/>
                    <a:pt x="914" y="1166"/>
                  </a:cubicBezTo>
                  <a:lnTo>
                    <a:pt x="937" y="1166"/>
                  </a:lnTo>
                  <a:cubicBezTo>
                    <a:pt x="937" y="1280"/>
                    <a:pt x="982" y="1394"/>
                    <a:pt x="1028" y="1531"/>
                  </a:cubicBezTo>
                  <a:cubicBezTo>
                    <a:pt x="1142" y="1988"/>
                    <a:pt x="1439" y="2558"/>
                    <a:pt x="1895" y="3015"/>
                  </a:cubicBezTo>
                  <a:cubicBezTo>
                    <a:pt x="2352" y="3449"/>
                    <a:pt x="2945" y="3768"/>
                    <a:pt x="3425" y="3882"/>
                  </a:cubicBezTo>
                  <a:cubicBezTo>
                    <a:pt x="3653" y="3951"/>
                    <a:pt x="3881" y="3974"/>
                    <a:pt x="4018" y="3996"/>
                  </a:cubicBezTo>
                  <a:lnTo>
                    <a:pt x="4315" y="3996"/>
                  </a:lnTo>
                  <a:cubicBezTo>
                    <a:pt x="4338" y="3996"/>
                    <a:pt x="4406" y="3996"/>
                    <a:pt x="4474" y="3974"/>
                  </a:cubicBezTo>
                  <a:cubicBezTo>
                    <a:pt x="4543" y="3974"/>
                    <a:pt x="4634" y="3951"/>
                    <a:pt x="4726" y="3928"/>
                  </a:cubicBezTo>
                  <a:cubicBezTo>
                    <a:pt x="4840" y="3905"/>
                    <a:pt x="4931" y="3882"/>
                    <a:pt x="5068" y="3837"/>
                  </a:cubicBezTo>
                  <a:cubicBezTo>
                    <a:pt x="5524" y="3700"/>
                    <a:pt x="6095" y="3357"/>
                    <a:pt x="6552" y="2946"/>
                  </a:cubicBezTo>
                  <a:cubicBezTo>
                    <a:pt x="7191" y="2376"/>
                    <a:pt x="7624" y="1668"/>
                    <a:pt x="7830" y="1257"/>
                  </a:cubicBezTo>
                  <a:cubicBezTo>
                    <a:pt x="7921" y="1349"/>
                    <a:pt x="8012" y="1394"/>
                    <a:pt x="8012" y="1394"/>
                  </a:cubicBezTo>
                  <a:cubicBezTo>
                    <a:pt x="8012" y="1394"/>
                    <a:pt x="8081" y="1406"/>
                    <a:pt x="8178" y="1406"/>
                  </a:cubicBezTo>
                  <a:cubicBezTo>
                    <a:pt x="8275" y="1406"/>
                    <a:pt x="8400" y="1394"/>
                    <a:pt x="8515" y="1349"/>
                  </a:cubicBezTo>
                  <a:cubicBezTo>
                    <a:pt x="8743" y="1280"/>
                    <a:pt x="8880" y="1098"/>
                    <a:pt x="8834" y="1029"/>
                  </a:cubicBezTo>
                  <a:cubicBezTo>
                    <a:pt x="8788" y="938"/>
                    <a:pt x="8606" y="938"/>
                    <a:pt x="8469" y="892"/>
                  </a:cubicBezTo>
                  <a:cubicBezTo>
                    <a:pt x="8400" y="869"/>
                    <a:pt x="8332" y="846"/>
                    <a:pt x="8309" y="824"/>
                  </a:cubicBezTo>
                  <a:cubicBezTo>
                    <a:pt x="8263" y="778"/>
                    <a:pt x="8241" y="778"/>
                    <a:pt x="8241" y="778"/>
                  </a:cubicBezTo>
                  <a:lnTo>
                    <a:pt x="8172" y="778"/>
                  </a:lnTo>
                  <a:cubicBezTo>
                    <a:pt x="8127" y="778"/>
                    <a:pt x="8081" y="755"/>
                    <a:pt x="8012" y="732"/>
                  </a:cubicBezTo>
                  <a:cubicBezTo>
                    <a:pt x="7906" y="690"/>
                    <a:pt x="7779" y="548"/>
                    <a:pt x="7689" y="548"/>
                  </a:cubicBezTo>
                  <a:cubicBezTo>
                    <a:pt x="7682" y="548"/>
                    <a:pt x="7676" y="548"/>
                    <a:pt x="7670" y="550"/>
                  </a:cubicBezTo>
                  <a:cubicBezTo>
                    <a:pt x="7602" y="550"/>
                    <a:pt x="7533" y="778"/>
                    <a:pt x="7647" y="1029"/>
                  </a:cubicBezTo>
                  <a:cubicBezTo>
                    <a:pt x="7670" y="1075"/>
                    <a:pt x="7693" y="1098"/>
                    <a:pt x="7716" y="1120"/>
                  </a:cubicBezTo>
                  <a:cubicBezTo>
                    <a:pt x="7442" y="1440"/>
                    <a:pt x="6917" y="2102"/>
                    <a:pt x="6255" y="2581"/>
                  </a:cubicBezTo>
                  <a:cubicBezTo>
                    <a:pt x="5798" y="2924"/>
                    <a:pt x="5273" y="3175"/>
                    <a:pt x="4885" y="3266"/>
                  </a:cubicBezTo>
                  <a:cubicBezTo>
                    <a:pt x="4794" y="3289"/>
                    <a:pt x="4703" y="3289"/>
                    <a:pt x="4611" y="3312"/>
                  </a:cubicBezTo>
                  <a:cubicBezTo>
                    <a:pt x="4543" y="3312"/>
                    <a:pt x="4474" y="3334"/>
                    <a:pt x="4406" y="3334"/>
                  </a:cubicBezTo>
                  <a:lnTo>
                    <a:pt x="4041" y="3334"/>
                  </a:lnTo>
                  <a:cubicBezTo>
                    <a:pt x="3927" y="3334"/>
                    <a:pt x="3767" y="3334"/>
                    <a:pt x="3561" y="3289"/>
                  </a:cubicBezTo>
                  <a:cubicBezTo>
                    <a:pt x="3151" y="3220"/>
                    <a:pt x="2648" y="2992"/>
                    <a:pt x="2215" y="2650"/>
                  </a:cubicBezTo>
                  <a:cubicBezTo>
                    <a:pt x="1781" y="2307"/>
                    <a:pt x="1439" y="1851"/>
                    <a:pt x="1256" y="1440"/>
                  </a:cubicBezTo>
                  <a:cubicBezTo>
                    <a:pt x="1188" y="1326"/>
                    <a:pt x="1142" y="1212"/>
                    <a:pt x="1096" y="1120"/>
                  </a:cubicBezTo>
                  <a:cubicBezTo>
                    <a:pt x="1119" y="1120"/>
                    <a:pt x="1142" y="1098"/>
                    <a:pt x="1142" y="1098"/>
                  </a:cubicBezTo>
                  <a:cubicBezTo>
                    <a:pt x="1142" y="1098"/>
                    <a:pt x="1210" y="1052"/>
                    <a:pt x="1302" y="961"/>
                  </a:cubicBezTo>
                  <a:cubicBezTo>
                    <a:pt x="1393" y="846"/>
                    <a:pt x="1462" y="710"/>
                    <a:pt x="1507" y="573"/>
                  </a:cubicBezTo>
                  <a:cubicBezTo>
                    <a:pt x="1598" y="276"/>
                    <a:pt x="1553" y="25"/>
                    <a:pt x="1484" y="2"/>
                  </a:cubicBezTo>
                  <a:cubicBezTo>
                    <a:pt x="1480" y="1"/>
                    <a:pt x="1475" y="0"/>
                    <a:pt x="147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5" name="Google Shape;5015;p56"/>
            <p:cNvSpPr/>
            <p:nvPr/>
          </p:nvSpPr>
          <p:spPr>
            <a:xfrm>
              <a:off x="4818000" y="2196675"/>
              <a:ext cx="38275" cy="19475"/>
            </a:xfrm>
            <a:custGeom>
              <a:avLst/>
              <a:gdLst/>
              <a:ahLst/>
              <a:cxnLst/>
              <a:rect l="l" t="t" r="r" b="b"/>
              <a:pathLst>
                <a:path w="1531" h="779" extrusionOk="0">
                  <a:moveTo>
                    <a:pt x="927" y="0"/>
                  </a:moveTo>
                  <a:cubicBezTo>
                    <a:pt x="834" y="0"/>
                    <a:pt x="736" y="12"/>
                    <a:pt x="640" y="36"/>
                  </a:cubicBezTo>
                  <a:cubicBezTo>
                    <a:pt x="252" y="127"/>
                    <a:pt x="1" y="355"/>
                    <a:pt x="69" y="538"/>
                  </a:cubicBezTo>
                  <a:cubicBezTo>
                    <a:pt x="137" y="689"/>
                    <a:pt x="353" y="779"/>
                    <a:pt x="608" y="779"/>
                  </a:cubicBezTo>
                  <a:cubicBezTo>
                    <a:pt x="699" y="779"/>
                    <a:pt x="795" y="767"/>
                    <a:pt x="891" y="743"/>
                  </a:cubicBezTo>
                  <a:cubicBezTo>
                    <a:pt x="1279" y="652"/>
                    <a:pt x="1530" y="424"/>
                    <a:pt x="1462" y="241"/>
                  </a:cubicBezTo>
                  <a:cubicBezTo>
                    <a:pt x="1411" y="90"/>
                    <a:pt x="1187" y="0"/>
                    <a:pt x="9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6" name="Google Shape;5016;p56"/>
            <p:cNvSpPr/>
            <p:nvPr/>
          </p:nvSpPr>
          <p:spPr>
            <a:xfrm>
              <a:off x="4231975" y="2089400"/>
              <a:ext cx="35400" cy="25450"/>
            </a:xfrm>
            <a:custGeom>
              <a:avLst/>
              <a:gdLst/>
              <a:ahLst/>
              <a:cxnLst/>
              <a:rect l="l" t="t" r="r" b="b"/>
              <a:pathLst>
                <a:path w="1416" h="1018" extrusionOk="0">
                  <a:moveTo>
                    <a:pt x="366" y="1"/>
                  </a:moveTo>
                  <a:cubicBezTo>
                    <a:pt x="272" y="1"/>
                    <a:pt x="192" y="26"/>
                    <a:pt x="137" y="81"/>
                  </a:cubicBezTo>
                  <a:cubicBezTo>
                    <a:pt x="0" y="218"/>
                    <a:pt x="114" y="538"/>
                    <a:pt x="434" y="766"/>
                  </a:cubicBezTo>
                  <a:cubicBezTo>
                    <a:pt x="630" y="932"/>
                    <a:pt x="866" y="1018"/>
                    <a:pt x="1043" y="1018"/>
                  </a:cubicBezTo>
                  <a:cubicBezTo>
                    <a:pt x="1134" y="1018"/>
                    <a:pt x="1209" y="995"/>
                    <a:pt x="1256" y="948"/>
                  </a:cubicBezTo>
                  <a:cubicBezTo>
                    <a:pt x="1415" y="789"/>
                    <a:pt x="1279" y="469"/>
                    <a:pt x="982" y="241"/>
                  </a:cubicBezTo>
                  <a:cubicBezTo>
                    <a:pt x="773" y="91"/>
                    <a:pt x="544" y="1"/>
                    <a:pt x="36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7" name="Google Shape;5017;p56"/>
            <p:cNvSpPr/>
            <p:nvPr/>
          </p:nvSpPr>
          <p:spPr>
            <a:xfrm>
              <a:off x="4433400" y="2110650"/>
              <a:ext cx="142125" cy="79550"/>
            </a:xfrm>
            <a:custGeom>
              <a:avLst/>
              <a:gdLst/>
              <a:ahLst/>
              <a:cxnLst/>
              <a:rect l="l" t="t" r="r" b="b"/>
              <a:pathLst>
                <a:path w="5685" h="3182" extrusionOk="0">
                  <a:moveTo>
                    <a:pt x="4917" y="1192"/>
                  </a:moveTo>
                  <a:cubicBezTo>
                    <a:pt x="4914" y="1192"/>
                    <a:pt x="4911" y="1193"/>
                    <a:pt x="4908" y="1194"/>
                  </a:cubicBezTo>
                  <a:cubicBezTo>
                    <a:pt x="4862" y="1217"/>
                    <a:pt x="4931" y="1468"/>
                    <a:pt x="5045" y="1719"/>
                  </a:cubicBezTo>
                  <a:cubicBezTo>
                    <a:pt x="5091" y="1833"/>
                    <a:pt x="5159" y="1947"/>
                    <a:pt x="5182" y="2016"/>
                  </a:cubicBezTo>
                  <a:cubicBezTo>
                    <a:pt x="5205" y="2107"/>
                    <a:pt x="5228" y="2153"/>
                    <a:pt x="5228" y="2153"/>
                  </a:cubicBezTo>
                  <a:cubicBezTo>
                    <a:pt x="5205" y="2153"/>
                    <a:pt x="5250" y="2198"/>
                    <a:pt x="5273" y="2267"/>
                  </a:cubicBezTo>
                  <a:cubicBezTo>
                    <a:pt x="5296" y="2313"/>
                    <a:pt x="5296" y="2404"/>
                    <a:pt x="5296" y="2518"/>
                  </a:cubicBezTo>
                  <a:cubicBezTo>
                    <a:pt x="5273" y="2723"/>
                    <a:pt x="5114" y="2952"/>
                    <a:pt x="5182" y="2997"/>
                  </a:cubicBezTo>
                  <a:cubicBezTo>
                    <a:pt x="5185" y="3003"/>
                    <a:pt x="5191" y="3006"/>
                    <a:pt x="5201" y="3006"/>
                  </a:cubicBezTo>
                  <a:cubicBezTo>
                    <a:pt x="5266" y="3006"/>
                    <a:pt x="5473" y="2869"/>
                    <a:pt x="5593" y="2609"/>
                  </a:cubicBezTo>
                  <a:cubicBezTo>
                    <a:pt x="5661" y="2472"/>
                    <a:pt x="5684" y="2313"/>
                    <a:pt x="5661" y="2198"/>
                  </a:cubicBezTo>
                  <a:cubicBezTo>
                    <a:pt x="5661" y="2130"/>
                    <a:pt x="5661" y="2084"/>
                    <a:pt x="5639" y="2039"/>
                  </a:cubicBezTo>
                  <a:cubicBezTo>
                    <a:pt x="5639" y="2016"/>
                    <a:pt x="5639" y="1993"/>
                    <a:pt x="5639" y="1993"/>
                  </a:cubicBezTo>
                  <a:cubicBezTo>
                    <a:pt x="5639" y="1993"/>
                    <a:pt x="5593" y="1924"/>
                    <a:pt x="5547" y="1833"/>
                  </a:cubicBezTo>
                  <a:cubicBezTo>
                    <a:pt x="5479" y="1742"/>
                    <a:pt x="5387" y="1628"/>
                    <a:pt x="5319" y="1536"/>
                  </a:cubicBezTo>
                  <a:cubicBezTo>
                    <a:pt x="5147" y="1364"/>
                    <a:pt x="4975" y="1192"/>
                    <a:pt x="4917" y="1192"/>
                  </a:cubicBezTo>
                  <a:close/>
                  <a:moveTo>
                    <a:pt x="3812" y="2358"/>
                  </a:moveTo>
                  <a:cubicBezTo>
                    <a:pt x="3607" y="2358"/>
                    <a:pt x="3424" y="2427"/>
                    <a:pt x="3424" y="2427"/>
                  </a:cubicBezTo>
                  <a:cubicBezTo>
                    <a:pt x="3424" y="2427"/>
                    <a:pt x="3265" y="2541"/>
                    <a:pt x="3151" y="2701"/>
                  </a:cubicBezTo>
                  <a:cubicBezTo>
                    <a:pt x="3059" y="2883"/>
                    <a:pt x="3036" y="3066"/>
                    <a:pt x="3105" y="3089"/>
                  </a:cubicBezTo>
                  <a:cubicBezTo>
                    <a:pt x="3109" y="3091"/>
                    <a:pt x="3113" y="3092"/>
                    <a:pt x="3118" y="3092"/>
                  </a:cubicBezTo>
                  <a:cubicBezTo>
                    <a:pt x="3171" y="3092"/>
                    <a:pt x="3275" y="2989"/>
                    <a:pt x="3379" y="2906"/>
                  </a:cubicBezTo>
                  <a:cubicBezTo>
                    <a:pt x="3516" y="2837"/>
                    <a:pt x="3630" y="2815"/>
                    <a:pt x="3630" y="2815"/>
                  </a:cubicBezTo>
                  <a:cubicBezTo>
                    <a:pt x="3630" y="2815"/>
                    <a:pt x="3744" y="2723"/>
                    <a:pt x="3858" y="2655"/>
                  </a:cubicBezTo>
                  <a:cubicBezTo>
                    <a:pt x="3995" y="2586"/>
                    <a:pt x="4155" y="2541"/>
                    <a:pt x="4155" y="2472"/>
                  </a:cubicBezTo>
                  <a:cubicBezTo>
                    <a:pt x="4155" y="2404"/>
                    <a:pt x="3995" y="2358"/>
                    <a:pt x="3812" y="2358"/>
                  </a:cubicBezTo>
                  <a:close/>
                  <a:moveTo>
                    <a:pt x="1672" y="1"/>
                  </a:moveTo>
                  <a:cubicBezTo>
                    <a:pt x="1577" y="1"/>
                    <a:pt x="1145" y="195"/>
                    <a:pt x="731" y="464"/>
                  </a:cubicBezTo>
                  <a:cubicBezTo>
                    <a:pt x="526" y="623"/>
                    <a:pt x="320" y="806"/>
                    <a:pt x="183" y="1011"/>
                  </a:cubicBezTo>
                  <a:cubicBezTo>
                    <a:pt x="115" y="1103"/>
                    <a:pt x="69" y="1194"/>
                    <a:pt x="46" y="1263"/>
                  </a:cubicBezTo>
                  <a:cubicBezTo>
                    <a:pt x="23" y="1308"/>
                    <a:pt x="23" y="1354"/>
                    <a:pt x="23" y="1354"/>
                  </a:cubicBezTo>
                  <a:cubicBezTo>
                    <a:pt x="23" y="1354"/>
                    <a:pt x="1" y="1399"/>
                    <a:pt x="1" y="1468"/>
                  </a:cubicBezTo>
                  <a:cubicBezTo>
                    <a:pt x="1" y="1536"/>
                    <a:pt x="1" y="1651"/>
                    <a:pt x="23" y="1765"/>
                  </a:cubicBezTo>
                  <a:cubicBezTo>
                    <a:pt x="69" y="1993"/>
                    <a:pt x="206" y="2244"/>
                    <a:pt x="366" y="2449"/>
                  </a:cubicBezTo>
                  <a:cubicBezTo>
                    <a:pt x="697" y="2869"/>
                    <a:pt x="1091" y="3181"/>
                    <a:pt x="1159" y="3181"/>
                  </a:cubicBezTo>
                  <a:cubicBezTo>
                    <a:pt x="1161" y="3181"/>
                    <a:pt x="1163" y="3181"/>
                    <a:pt x="1165" y="3180"/>
                  </a:cubicBezTo>
                  <a:cubicBezTo>
                    <a:pt x="1210" y="3134"/>
                    <a:pt x="868" y="2723"/>
                    <a:pt x="640" y="2290"/>
                  </a:cubicBezTo>
                  <a:cubicBezTo>
                    <a:pt x="526" y="2061"/>
                    <a:pt x="434" y="1856"/>
                    <a:pt x="434" y="1696"/>
                  </a:cubicBezTo>
                  <a:cubicBezTo>
                    <a:pt x="412" y="1536"/>
                    <a:pt x="457" y="1445"/>
                    <a:pt x="457" y="1445"/>
                  </a:cubicBezTo>
                  <a:cubicBezTo>
                    <a:pt x="434" y="1445"/>
                    <a:pt x="457" y="1422"/>
                    <a:pt x="457" y="1377"/>
                  </a:cubicBezTo>
                  <a:cubicBezTo>
                    <a:pt x="480" y="1354"/>
                    <a:pt x="480" y="1285"/>
                    <a:pt x="526" y="1217"/>
                  </a:cubicBezTo>
                  <a:cubicBezTo>
                    <a:pt x="594" y="1080"/>
                    <a:pt x="754" y="875"/>
                    <a:pt x="936" y="715"/>
                  </a:cubicBezTo>
                  <a:cubicBezTo>
                    <a:pt x="1302" y="372"/>
                    <a:pt x="1735" y="53"/>
                    <a:pt x="1690" y="7"/>
                  </a:cubicBezTo>
                  <a:cubicBezTo>
                    <a:pt x="1688" y="3"/>
                    <a:pt x="1681" y="1"/>
                    <a:pt x="167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8" name="Google Shape;5018;p56"/>
            <p:cNvSpPr/>
            <p:nvPr/>
          </p:nvSpPr>
          <p:spPr>
            <a:xfrm>
              <a:off x="4302150" y="1908250"/>
              <a:ext cx="135275" cy="27400"/>
            </a:xfrm>
            <a:custGeom>
              <a:avLst/>
              <a:gdLst/>
              <a:ahLst/>
              <a:cxnLst/>
              <a:rect l="l" t="t" r="r" b="b"/>
              <a:pathLst>
                <a:path w="5411" h="1096" extrusionOk="0">
                  <a:moveTo>
                    <a:pt x="2671" y="0"/>
                  </a:moveTo>
                  <a:cubicBezTo>
                    <a:pt x="2671" y="0"/>
                    <a:pt x="2626" y="0"/>
                    <a:pt x="2557" y="23"/>
                  </a:cubicBezTo>
                  <a:cubicBezTo>
                    <a:pt x="2466" y="23"/>
                    <a:pt x="2375" y="46"/>
                    <a:pt x="2238" y="69"/>
                  </a:cubicBezTo>
                  <a:cubicBezTo>
                    <a:pt x="2101" y="91"/>
                    <a:pt x="1941" y="137"/>
                    <a:pt x="1781" y="183"/>
                  </a:cubicBezTo>
                  <a:cubicBezTo>
                    <a:pt x="1621" y="228"/>
                    <a:pt x="1439" y="274"/>
                    <a:pt x="1279" y="343"/>
                  </a:cubicBezTo>
                  <a:cubicBezTo>
                    <a:pt x="937" y="457"/>
                    <a:pt x="594" y="639"/>
                    <a:pt x="366" y="799"/>
                  </a:cubicBezTo>
                  <a:cubicBezTo>
                    <a:pt x="161" y="959"/>
                    <a:pt x="1" y="1073"/>
                    <a:pt x="24" y="1096"/>
                  </a:cubicBezTo>
                  <a:cubicBezTo>
                    <a:pt x="24" y="1096"/>
                    <a:pt x="183" y="1004"/>
                    <a:pt x="412" y="868"/>
                  </a:cubicBezTo>
                  <a:cubicBezTo>
                    <a:pt x="640" y="753"/>
                    <a:pt x="982" y="594"/>
                    <a:pt x="1325" y="502"/>
                  </a:cubicBezTo>
                  <a:cubicBezTo>
                    <a:pt x="1484" y="434"/>
                    <a:pt x="1667" y="388"/>
                    <a:pt x="1827" y="365"/>
                  </a:cubicBezTo>
                  <a:cubicBezTo>
                    <a:pt x="1987" y="320"/>
                    <a:pt x="2124" y="297"/>
                    <a:pt x="2261" y="274"/>
                  </a:cubicBezTo>
                  <a:cubicBezTo>
                    <a:pt x="2397" y="251"/>
                    <a:pt x="2489" y="228"/>
                    <a:pt x="2580" y="228"/>
                  </a:cubicBezTo>
                  <a:lnTo>
                    <a:pt x="2808" y="228"/>
                  </a:lnTo>
                  <a:cubicBezTo>
                    <a:pt x="2843" y="217"/>
                    <a:pt x="2888" y="211"/>
                    <a:pt x="2942" y="211"/>
                  </a:cubicBezTo>
                  <a:cubicBezTo>
                    <a:pt x="2997" y="211"/>
                    <a:pt x="3059" y="217"/>
                    <a:pt x="3128" y="228"/>
                  </a:cubicBezTo>
                  <a:lnTo>
                    <a:pt x="3333" y="228"/>
                  </a:lnTo>
                  <a:cubicBezTo>
                    <a:pt x="3402" y="251"/>
                    <a:pt x="3493" y="251"/>
                    <a:pt x="3562" y="274"/>
                  </a:cubicBezTo>
                  <a:cubicBezTo>
                    <a:pt x="3744" y="274"/>
                    <a:pt x="3904" y="343"/>
                    <a:pt x="4064" y="388"/>
                  </a:cubicBezTo>
                  <a:cubicBezTo>
                    <a:pt x="4728" y="565"/>
                    <a:pt x="5349" y="914"/>
                    <a:pt x="5407" y="914"/>
                  </a:cubicBezTo>
                  <a:cubicBezTo>
                    <a:pt x="5409" y="914"/>
                    <a:pt x="5410" y="914"/>
                    <a:pt x="5410" y="913"/>
                  </a:cubicBezTo>
                  <a:cubicBezTo>
                    <a:pt x="5410" y="890"/>
                    <a:pt x="5251" y="799"/>
                    <a:pt x="5022" y="639"/>
                  </a:cubicBezTo>
                  <a:cubicBezTo>
                    <a:pt x="4908" y="594"/>
                    <a:pt x="4771" y="502"/>
                    <a:pt x="4612" y="434"/>
                  </a:cubicBezTo>
                  <a:cubicBezTo>
                    <a:pt x="4452" y="365"/>
                    <a:pt x="4292" y="297"/>
                    <a:pt x="4109" y="228"/>
                  </a:cubicBezTo>
                  <a:cubicBezTo>
                    <a:pt x="3950" y="183"/>
                    <a:pt x="3767" y="114"/>
                    <a:pt x="3607" y="91"/>
                  </a:cubicBezTo>
                  <a:cubicBezTo>
                    <a:pt x="3516" y="69"/>
                    <a:pt x="3425" y="46"/>
                    <a:pt x="3356" y="46"/>
                  </a:cubicBezTo>
                  <a:cubicBezTo>
                    <a:pt x="3288" y="23"/>
                    <a:pt x="3196" y="23"/>
                    <a:pt x="3128" y="23"/>
                  </a:cubicBezTo>
                  <a:cubicBezTo>
                    <a:pt x="2991" y="0"/>
                    <a:pt x="2877" y="0"/>
                    <a:pt x="28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9" name="Google Shape;5019;p56"/>
            <p:cNvSpPr/>
            <p:nvPr/>
          </p:nvSpPr>
          <p:spPr>
            <a:xfrm>
              <a:off x="4290175" y="1951625"/>
              <a:ext cx="123850" cy="126675"/>
            </a:xfrm>
            <a:custGeom>
              <a:avLst/>
              <a:gdLst/>
              <a:ahLst/>
              <a:cxnLst/>
              <a:rect l="l" t="t" r="r" b="b"/>
              <a:pathLst>
                <a:path w="4954" h="5067" extrusionOk="0">
                  <a:moveTo>
                    <a:pt x="2527" y="1"/>
                  </a:moveTo>
                  <a:cubicBezTo>
                    <a:pt x="1515" y="1"/>
                    <a:pt x="571" y="786"/>
                    <a:pt x="297" y="1940"/>
                  </a:cubicBezTo>
                  <a:cubicBezTo>
                    <a:pt x="1" y="3310"/>
                    <a:pt x="708" y="4679"/>
                    <a:pt x="1918" y="4999"/>
                  </a:cubicBezTo>
                  <a:cubicBezTo>
                    <a:pt x="2087" y="5044"/>
                    <a:pt x="2258" y="5066"/>
                    <a:pt x="2427" y="5066"/>
                  </a:cubicBezTo>
                  <a:cubicBezTo>
                    <a:pt x="3438" y="5066"/>
                    <a:pt x="4383" y="4278"/>
                    <a:pt x="4657" y="3104"/>
                  </a:cubicBezTo>
                  <a:cubicBezTo>
                    <a:pt x="4954" y="1757"/>
                    <a:pt x="4246" y="388"/>
                    <a:pt x="3036" y="68"/>
                  </a:cubicBezTo>
                  <a:cubicBezTo>
                    <a:pt x="2866" y="23"/>
                    <a:pt x="2696" y="1"/>
                    <a:pt x="25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0" name="Google Shape;5020;p56"/>
            <p:cNvSpPr/>
            <p:nvPr/>
          </p:nvSpPr>
          <p:spPr>
            <a:xfrm>
              <a:off x="4244525" y="1916050"/>
              <a:ext cx="222575" cy="209850"/>
            </a:xfrm>
            <a:custGeom>
              <a:avLst/>
              <a:gdLst/>
              <a:ahLst/>
              <a:cxnLst/>
              <a:rect l="l" t="t" r="r" b="b"/>
              <a:pathLst>
                <a:path w="8903" h="8394" extrusionOk="0">
                  <a:moveTo>
                    <a:pt x="3950" y="1"/>
                  </a:moveTo>
                  <a:cubicBezTo>
                    <a:pt x="3605" y="1"/>
                    <a:pt x="3263" y="34"/>
                    <a:pt x="2945" y="99"/>
                  </a:cubicBezTo>
                  <a:cubicBezTo>
                    <a:pt x="2603" y="168"/>
                    <a:pt x="2260" y="304"/>
                    <a:pt x="1963" y="533"/>
                  </a:cubicBezTo>
                  <a:cubicBezTo>
                    <a:pt x="1758" y="692"/>
                    <a:pt x="1735" y="738"/>
                    <a:pt x="1690" y="1012"/>
                  </a:cubicBezTo>
                  <a:cubicBezTo>
                    <a:pt x="1644" y="1332"/>
                    <a:pt x="1553" y="1606"/>
                    <a:pt x="1621" y="1925"/>
                  </a:cubicBezTo>
                  <a:cubicBezTo>
                    <a:pt x="1484" y="1697"/>
                    <a:pt x="1324" y="1560"/>
                    <a:pt x="1256" y="1286"/>
                  </a:cubicBezTo>
                  <a:cubicBezTo>
                    <a:pt x="959" y="1514"/>
                    <a:pt x="845" y="2039"/>
                    <a:pt x="708" y="2382"/>
                  </a:cubicBezTo>
                  <a:cubicBezTo>
                    <a:pt x="0" y="4322"/>
                    <a:pt x="959" y="6924"/>
                    <a:pt x="3196" y="7928"/>
                  </a:cubicBezTo>
                  <a:cubicBezTo>
                    <a:pt x="3887" y="8232"/>
                    <a:pt x="4602" y="8394"/>
                    <a:pt x="5277" y="8394"/>
                  </a:cubicBezTo>
                  <a:cubicBezTo>
                    <a:pt x="6632" y="8394"/>
                    <a:pt x="7821" y="7740"/>
                    <a:pt x="8309" y="6262"/>
                  </a:cubicBezTo>
                  <a:cubicBezTo>
                    <a:pt x="8902" y="4459"/>
                    <a:pt x="8377" y="1514"/>
                    <a:pt x="5707" y="327"/>
                  </a:cubicBezTo>
                  <a:cubicBezTo>
                    <a:pt x="5194" y="107"/>
                    <a:pt x="4568" y="1"/>
                    <a:pt x="395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1" name="Google Shape;5021;p56"/>
            <p:cNvSpPr/>
            <p:nvPr/>
          </p:nvSpPr>
          <p:spPr>
            <a:xfrm>
              <a:off x="4255375" y="1939000"/>
              <a:ext cx="205450" cy="190975"/>
            </a:xfrm>
            <a:custGeom>
              <a:avLst/>
              <a:gdLst/>
              <a:ahLst/>
              <a:cxnLst/>
              <a:rect l="l" t="t" r="r" b="b"/>
              <a:pathLst>
                <a:path w="8218" h="7639" extrusionOk="0">
                  <a:moveTo>
                    <a:pt x="4087" y="1"/>
                  </a:moveTo>
                  <a:cubicBezTo>
                    <a:pt x="2422" y="1"/>
                    <a:pt x="906" y="1214"/>
                    <a:pt x="479" y="3039"/>
                  </a:cubicBezTo>
                  <a:cubicBezTo>
                    <a:pt x="0" y="5161"/>
                    <a:pt x="1256" y="6873"/>
                    <a:pt x="3241" y="7398"/>
                  </a:cubicBezTo>
                  <a:cubicBezTo>
                    <a:pt x="3763" y="7541"/>
                    <a:pt x="4272" y="7639"/>
                    <a:pt x="4771" y="7639"/>
                  </a:cubicBezTo>
                  <a:cubicBezTo>
                    <a:pt x="5384" y="7639"/>
                    <a:pt x="5982" y="7492"/>
                    <a:pt x="6574" y="7101"/>
                  </a:cubicBezTo>
                  <a:cubicBezTo>
                    <a:pt x="7510" y="6485"/>
                    <a:pt x="8217" y="5412"/>
                    <a:pt x="7989" y="4134"/>
                  </a:cubicBezTo>
                  <a:cubicBezTo>
                    <a:pt x="7692" y="2422"/>
                    <a:pt x="6551" y="551"/>
                    <a:pt x="4976" y="117"/>
                  </a:cubicBezTo>
                  <a:cubicBezTo>
                    <a:pt x="4679" y="38"/>
                    <a:pt x="4381" y="1"/>
                    <a:pt x="40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2" name="Google Shape;5022;p56"/>
            <p:cNvSpPr/>
            <p:nvPr/>
          </p:nvSpPr>
          <p:spPr>
            <a:xfrm>
              <a:off x="4297600" y="1949350"/>
              <a:ext cx="154100" cy="158525"/>
            </a:xfrm>
            <a:custGeom>
              <a:avLst/>
              <a:gdLst/>
              <a:ahLst/>
              <a:cxnLst/>
              <a:rect l="l" t="t" r="r" b="b"/>
              <a:pathLst>
                <a:path w="6164" h="6341" extrusionOk="0">
                  <a:moveTo>
                    <a:pt x="3008" y="0"/>
                  </a:moveTo>
                  <a:cubicBezTo>
                    <a:pt x="1534" y="0"/>
                    <a:pt x="287" y="1197"/>
                    <a:pt x="160" y="2807"/>
                  </a:cubicBezTo>
                  <a:cubicBezTo>
                    <a:pt x="0" y="4542"/>
                    <a:pt x="1187" y="6117"/>
                    <a:pt x="2808" y="6322"/>
                  </a:cubicBezTo>
                  <a:cubicBezTo>
                    <a:pt x="2915" y="6334"/>
                    <a:pt x="3020" y="6340"/>
                    <a:pt x="3125" y="6340"/>
                  </a:cubicBezTo>
                  <a:cubicBezTo>
                    <a:pt x="4612" y="6340"/>
                    <a:pt x="5875" y="5156"/>
                    <a:pt x="6003" y="3515"/>
                  </a:cubicBezTo>
                  <a:cubicBezTo>
                    <a:pt x="6163" y="1780"/>
                    <a:pt x="4976" y="205"/>
                    <a:pt x="3356" y="22"/>
                  </a:cubicBezTo>
                  <a:cubicBezTo>
                    <a:pt x="3239" y="8"/>
                    <a:pt x="3123" y="0"/>
                    <a:pt x="30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3" name="Google Shape;5023;p56"/>
            <p:cNvSpPr/>
            <p:nvPr/>
          </p:nvSpPr>
          <p:spPr>
            <a:xfrm>
              <a:off x="4338100" y="1978125"/>
              <a:ext cx="86200" cy="89075"/>
            </a:xfrm>
            <a:custGeom>
              <a:avLst/>
              <a:gdLst/>
              <a:ahLst/>
              <a:cxnLst/>
              <a:rect l="l" t="t" r="r" b="b"/>
              <a:pathLst>
                <a:path w="3448" h="3563" extrusionOk="0">
                  <a:moveTo>
                    <a:pt x="1680" y="1"/>
                  </a:moveTo>
                  <a:cubicBezTo>
                    <a:pt x="849" y="1"/>
                    <a:pt x="154" y="676"/>
                    <a:pt x="69" y="1588"/>
                  </a:cubicBezTo>
                  <a:cubicBezTo>
                    <a:pt x="1" y="2569"/>
                    <a:pt x="663" y="3459"/>
                    <a:pt x="1576" y="3551"/>
                  </a:cubicBezTo>
                  <a:cubicBezTo>
                    <a:pt x="1641" y="3559"/>
                    <a:pt x="1705" y="3563"/>
                    <a:pt x="1769" y="3563"/>
                  </a:cubicBezTo>
                  <a:cubicBezTo>
                    <a:pt x="2599" y="3563"/>
                    <a:pt x="3294" y="2889"/>
                    <a:pt x="3379" y="1998"/>
                  </a:cubicBezTo>
                  <a:cubicBezTo>
                    <a:pt x="3447" y="1017"/>
                    <a:pt x="2786" y="127"/>
                    <a:pt x="1873" y="13"/>
                  </a:cubicBezTo>
                  <a:cubicBezTo>
                    <a:pt x="1808" y="5"/>
                    <a:pt x="1743" y="1"/>
                    <a:pt x="168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4" name="Google Shape;5024;p56"/>
            <p:cNvSpPr/>
            <p:nvPr/>
          </p:nvSpPr>
          <p:spPr>
            <a:xfrm>
              <a:off x="4297600" y="1968725"/>
              <a:ext cx="143250" cy="139125"/>
            </a:xfrm>
            <a:custGeom>
              <a:avLst/>
              <a:gdLst/>
              <a:ahLst/>
              <a:cxnLst/>
              <a:rect l="l" t="t" r="r" b="b"/>
              <a:pathLst>
                <a:path w="5730" h="5565" extrusionOk="0">
                  <a:moveTo>
                    <a:pt x="1119" y="1"/>
                  </a:moveTo>
                  <a:lnTo>
                    <a:pt x="1119" y="1"/>
                  </a:lnTo>
                  <a:cubicBezTo>
                    <a:pt x="594" y="503"/>
                    <a:pt x="228" y="1210"/>
                    <a:pt x="160" y="2032"/>
                  </a:cubicBezTo>
                  <a:cubicBezTo>
                    <a:pt x="0" y="3767"/>
                    <a:pt x="1187" y="5342"/>
                    <a:pt x="2808" y="5547"/>
                  </a:cubicBezTo>
                  <a:cubicBezTo>
                    <a:pt x="2912" y="5559"/>
                    <a:pt x="3015" y="5564"/>
                    <a:pt x="3117" y="5564"/>
                  </a:cubicBezTo>
                  <a:cubicBezTo>
                    <a:pt x="4248" y="5564"/>
                    <a:pt x="5248" y="4882"/>
                    <a:pt x="5729" y="3835"/>
                  </a:cubicBezTo>
                  <a:lnTo>
                    <a:pt x="5729" y="3835"/>
                  </a:lnTo>
                  <a:cubicBezTo>
                    <a:pt x="5207" y="4338"/>
                    <a:pt x="4525" y="4628"/>
                    <a:pt x="3778" y="4628"/>
                  </a:cubicBezTo>
                  <a:cubicBezTo>
                    <a:pt x="3676" y="4628"/>
                    <a:pt x="3574" y="4622"/>
                    <a:pt x="3470" y="4611"/>
                  </a:cubicBezTo>
                  <a:cubicBezTo>
                    <a:pt x="1849" y="4406"/>
                    <a:pt x="662" y="2831"/>
                    <a:pt x="822" y="1096"/>
                  </a:cubicBezTo>
                  <a:cubicBezTo>
                    <a:pt x="868" y="708"/>
                    <a:pt x="959" y="343"/>
                    <a:pt x="111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5" name="Google Shape;5025;p56"/>
            <p:cNvSpPr/>
            <p:nvPr/>
          </p:nvSpPr>
          <p:spPr>
            <a:xfrm>
              <a:off x="4293894" y="1986687"/>
              <a:ext cx="46236" cy="47426"/>
            </a:xfrm>
            <a:custGeom>
              <a:avLst/>
              <a:gdLst/>
              <a:ahLst/>
              <a:cxnLst/>
              <a:rect l="l" t="t" r="r" b="b"/>
              <a:pathLst>
                <a:path w="2603" h="2670" extrusionOk="0">
                  <a:moveTo>
                    <a:pt x="1261" y="1"/>
                  </a:moveTo>
                  <a:cubicBezTo>
                    <a:pt x="640" y="1"/>
                    <a:pt x="109" y="500"/>
                    <a:pt x="46" y="1175"/>
                  </a:cubicBezTo>
                  <a:cubicBezTo>
                    <a:pt x="0" y="1906"/>
                    <a:pt x="502" y="2590"/>
                    <a:pt x="1187" y="2659"/>
                  </a:cubicBezTo>
                  <a:cubicBezTo>
                    <a:pt x="1239" y="2666"/>
                    <a:pt x="1291" y="2669"/>
                    <a:pt x="1341" y="2669"/>
                  </a:cubicBezTo>
                  <a:cubicBezTo>
                    <a:pt x="1959" y="2669"/>
                    <a:pt x="2471" y="2168"/>
                    <a:pt x="2534" y="1472"/>
                  </a:cubicBezTo>
                  <a:cubicBezTo>
                    <a:pt x="2602" y="741"/>
                    <a:pt x="2100" y="80"/>
                    <a:pt x="1415" y="11"/>
                  </a:cubicBezTo>
                  <a:cubicBezTo>
                    <a:pt x="1363" y="4"/>
                    <a:pt x="1312" y="1"/>
                    <a:pt x="12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6" name="Google Shape;5026;p56"/>
            <p:cNvSpPr/>
            <p:nvPr/>
          </p:nvSpPr>
          <p:spPr>
            <a:xfrm>
              <a:off x="4697025" y="1956100"/>
              <a:ext cx="176925" cy="104525"/>
            </a:xfrm>
            <a:custGeom>
              <a:avLst/>
              <a:gdLst/>
              <a:ahLst/>
              <a:cxnLst/>
              <a:rect l="l" t="t" r="r" b="b"/>
              <a:pathLst>
                <a:path w="7077" h="4181" extrusionOk="0">
                  <a:moveTo>
                    <a:pt x="2045" y="1"/>
                  </a:moveTo>
                  <a:cubicBezTo>
                    <a:pt x="1521" y="1"/>
                    <a:pt x="995" y="109"/>
                    <a:pt x="640" y="255"/>
                  </a:cubicBezTo>
                  <a:cubicBezTo>
                    <a:pt x="435" y="323"/>
                    <a:pt x="275" y="437"/>
                    <a:pt x="161" y="483"/>
                  </a:cubicBezTo>
                  <a:cubicBezTo>
                    <a:pt x="47" y="551"/>
                    <a:pt x="1" y="574"/>
                    <a:pt x="1" y="597"/>
                  </a:cubicBezTo>
                  <a:cubicBezTo>
                    <a:pt x="1" y="597"/>
                    <a:pt x="252" y="483"/>
                    <a:pt x="663" y="346"/>
                  </a:cubicBezTo>
                  <a:cubicBezTo>
                    <a:pt x="1022" y="226"/>
                    <a:pt x="1485" y="159"/>
                    <a:pt x="1976" y="159"/>
                  </a:cubicBezTo>
                  <a:cubicBezTo>
                    <a:pt x="2048" y="159"/>
                    <a:pt x="2120" y="160"/>
                    <a:pt x="2192" y="163"/>
                  </a:cubicBezTo>
                  <a:cubicBezTo>
                    <a:pt x="2740" y="209"/>
                    <a:pt x="3288" y="323"/>
                    <a:pt x="3676" y="506"/>
                  </a:cubicBezTo>
                  <a:cubicBezTo>
                    <a:pt x="3881" y="574"/>
                    <a:pt x="4041" y="643"/>
                    <a:pt x="4155" y="688"/>
                  </a:cubicBezTo>
                  <a:cubicBezTo>
                    <a:pt x="4269" y="757"/>
                    <a:pt x="4315" y="780"/>
                    <a:pt x="4315" y="780"/>
                  </a:cubicBezTo>
                  <a:cubicBezTo>
                    <a:pt x="4315" y="780"/>
                    <a:pt x="4383" y="802"/>
                    <a:pt x="4498" y="871"/>
                  </a:cubicBezTo>
                  <a:cubicBezTo>
                    <a:pt x="4589" y="939"/>
                    <a:pt x="4749" y="1008"/>
                    <a:pt x="4931" y="1122"/>
                  </a:cubicBezTo>
                  <a:cubicBezTo>
                    <a:pt x="5274" y="1373"/>
                    <a:pt x="5730" y="1693"/>
                    <a:pt x="6095" y="2149"/>
                  </a:cubicBezTo>
                  <a:cubicBezTo>
                    <a:pt x="6461" y="2583"/>
                    <a:pt x="6757" y="3085"/>
                    <a:pt x="6894" y="3496"/>
                  </a:cubicBezTo>
                  <a:cubicBezTo>
                    <a:pt x="6963" y="3701"/>
                    <a:pt x="6985" y="3861"/>
                    <a:pt x="7031" y="3998"/>
                  </a:cubicBezTo>
                  <a:cubicBezTo>
                    <a:pt x="7054" y="4112"/>
                    <a:pt x="7077" y="4181"/>
                    <a:pt x="7077" y="4181"/>
                  </a:cubicBezTo>
                  <a:cubicBezTo>
                    <a:pt x="7077" y="4181"/>
                    <a:pt x="7077" y="4112"/>
                    <a:pt x="7077" y="3998"/>
                  </a:cubicBezTo>
                  <a:cubicBezTo>
                    <a:pt x="7054" y="3861"/>
                    <a:pt x="7054" y="3678"/>
                    <a:pt x="6963" y="3473"/>
                  </a:cubicBezTo>
                  <a:cubicBezTo>
                    <a:pt x="6871" y="3039"/>
                    <a:pt x="6575" y="2514"/>
                    <a:pt x="6209" y="2035"/>
                  </a:cubicBezTo>
                  <a:cubicBezTo>
                    <a:pt x="5867" y="1578"/>
                    <a:pt x="5388" y="1213"/>
                    <a:pt x="5045" y="939"/>
                  </a:cubicBezTo>
                  <a:cubicBezTo>
                    <a:pt x="4863" y="825"/>
                    <a:pt x="4703" y="734"/>
                    <a:pt x="4589" y="665"/>
                  </a:cubicBezTo>
                  <a:cubicBezTo>
                    <a:pt x="4498" y="597"/>
                    <a:pt x="4429" y="574"/>
                    <a:pt x="4429" y="574"/>
                  </a:cubicBezTo>
                  <a:cubicBezTo>
                    <a:pt x="4429" y="574"/>
                    <a:pt x="4361" y="551"/>
                    <a:pt x="4246" y="483"/>
                  </a:cubicBezTo>
                  <a:cubicBezTo>
                    <a:pt x="4132" y="437"/>
                    <a:pt x="3950" y="369"/>
                    <a:pt x="3744" y="300"/>
                  </a:cubicBezTo>
                  <a:cubicBezTo>
                    <a:pt x="3333" y="140"/>
                    <a:pt x="2763" y="26"/>
                    <a:pt x="2192" y="4"/>
                  </a:cubicBezTo>
                  <a:cubicBezTo>
                    <a:pt x="2143" y="2"/>
                    <a:pt x="2094" y="1"/>
                    <a:pt x="204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7" name="Google Shape;5027;p56"/>
            <p:cNvSpPr/>
            <p:nvPr/>
          </p:nvSpPr>
          <p:spPr>
            <a:xfrm>
              <a:off x="4639400" y="1973425"/>
              <a:ext cx="249400" cy="210600"/>
            </a:xfrm>
            <a:custGeom>
              <a:avLst/>
              <a:gdLst/>
              <a:ahLst/>
              <a:cxnLst/>
              <a:rect l="l" t="t" r="r" b="b"/>
              <a:pathLst>
                <a:path w="9976" h="8424" extrusionOk="0">
                  <a:moveTo>
                    <a:pt x="5221" y="1"/>
                  </a:moveTo>
                  <a:cubicBezTo>
                    <a:pt x="5011" y="1"/>
                    <a:pt x="4806" y="14"/>
                    <a:pt x="4611" y="41"/>
                  </a:cubicBezTo>
                  <a:cubicBezTo>
                    <a:pt x="1347" y="497"/>
                    <a:pt x="1" y="3328"/>
                    <a:pt x="206" y="5314"/>
                  </a:cubicBezTo>
                  <a:cubicBezTo>
                    <a:pt x="423" y="7406"/>
                    <a:pt x="2297" y="8423"/>
                    <a:pt x="4454" y="8423"/>
                  </a:cubicBezTo>
                  <a:cubicBezTo>
                    <a:pt x="4790" y="8423"/>
                    <a:pt x="5134" y="8399"/>
                    <a:pt x="5479" y="8349"/>
                  </a:cubicBezTo>
                  <a:cubicBezTo>
                    <a:pt x="8241" y="7961"/>
                    <a:pt x="9975" y="5587"/>
                    <a:pt x="9679" y="3465"/>
                  </a:cubicBezTo>
                  <a:cubicBezTo>
                    <a:pt x="9610" y="3077"/>
                    <a:pt x="9633" y="2506"/>
                    <a:pt x="9359" y="2186"/>
                  </a:cubicBezTo>
                  <a:cubicBezTo>
                    <a:pt x="9199" y="2460"/>
                    <a:pt x="8994" y="2552"/>
                    <a:pt x="8766" y="2734"/>
                  </a:cubicBezTo>
                  <a:cubicBezTo>
                    <a:pt x="8925" y="2438"/>
                    <a:pt x="8902" y="2118"/>
                    <a:pt x="8925" y="1821"/>
                  </a:cubicBezTo>
                  <a:cubicBezTo>
                    <a:pt x="8948" y="1525"/>
                    <a:pt x="8948" y="1456"/>
                    <a:pt x="8743" y="1228"/>
                  </a:cubicBezTo>
                  <a:cubicBezTo>
                    <a:pt x="8469" y="931"/>
                    <a:pt x="8126" y="703"/>
                    <a:pt x="7761" y="520"/>
                  </a:cubicBezTo>
                  <a:cubicBezTo>
                    <a:pt x="7011" y="209"/>
                    <a:pt x="6071" y="1"/>
                    <a:pt x="52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8" name="Google Shape;5028;p56"/>
            <p:cNvSpPr/>
            <p:nvPr/>
          </p:nvSpPr>
          <p:spPr>
            <a:xfrm>
              <a:off x="4634275" y="1993825"/>
              <a:ext cx="231125" cy="195200"/>
            </a:xfrm>
            <a:custGeom>
              <a:avLst/>
              <a:gdLst/>
              <a:ahLst/>
              <a:cxnLst/>
              <a:rect l="l" t="t" r="r" b="b"/>
              <a:pathLst>
                <a:path w="9245" h="7808" extrusionOk="0">
                  <a:moveTo>
                    <a:pt x="4976" y="1"/>
                  </a:moveTo>
                  <a:cubicBezTo>
                    <a:pt x="3104" y="1"/>
                    <a:pt x="1370" y="1599"/>
                    <a:pt x="571" y="3242"/>
                  </a:cubicBezTo>
                  <a:cubicBezTo>
                    <a:pt x="0" y="4452"/>
                    <a:pt x="525" y="5730"/>
                    <a:pt x="1415" y="6597"/>
                  </a:cubicBezTo>
                  <a:cubicBezTo>
                    <a:pt x="2442" y="7602"/>
                    <a:pt x="3675" y="7807"/>
                    <a:pt x="5067" y="7807"/>
                  </a:cubicBezTo>
                  <a:cubicBezTo>
                    <a:pt x="7418" y="7807"/>
                    <a:pt x="9244" y="6438"/>
                    <a:pt x="9244" y="4155"/>
                  </a:cubicBezTo>
                  <a:cubicBezTo>
                    <a:pt x="9244" y="1873"/>
                    <a:pt x="7327" y="1"/>
                    <a:pt x="49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9" name="Google Shape;5029;p56"/>
            <p:cNvSpPr/>
            <p:nvPr/>
          </p:nvSpPr>
          <p:spPr>
            <a:xfrm>
              <a:off x="4692475" y="1998450"/>
              <a:ext cx="169500" cy="164850"/>
            </a:xfrm>
            <a:custGeom>
              <a:avLst/>
              <a:gdLst/>
              <a:ahLst/>
              <a:cxnLst/>
              <a:rect l="l" t="t" r="r" b="b"/>
              <a:pathLst>
                <a:path w="6780" h="6594" extrusionOk="0">
                  <a:moveTo>
                    <a:pt x="3329" y="0"/>
                  </a:moveTo>
                  <a:cubicBezTo>
                    <a:pt x="1705" y="0"/>
                    <a:pt x="330" y="1243"/>
                    <a:pt x="160" y="2920"/>
                  </a:cubicBezTo>
                  <a:cubicBezTo>
                    <a:pt x="0" y="4746"/>
                    <a:pt x="1301" y="6367"/>
                    <a:pt x="3082" y="6572"/>
                  </a:cubicBezTo>
                  <a:cubicBezTo>
                    <a:pt x="3206" y="6587"/>
                    <a:pt x="3329" y="6594"/>
                    <a:pt x="3451" y="6594"/>
                  </a:cubicBezTo>
                  <a:cubicBezTo>
                    <a:pt x="5075" y="6594"/>
                    <a:pt x="6450" y="5351"/>
                    <a:pt x="6620" y="3673"/>
                  </a:cubicBezTo>
                  <a:cubicBezTo>
                    <a:pt x="6779" y="1870"/>
                    <a:pt x="5478" y="227"/>
                    <a:pt x="3698" y="21"/>
                  </a:cubicBezTo>
                  <a:cubicBezTo>
                    <a:pt x="3574" y="7"/>
                    <a:pt x="3450" y="0"/>
                    <a:pt x="33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0" name="Google Shape;5030;p56"/>
            <p:cNvSpPr/>
            <p:nvPr/>
          </p:nvSpPr>
          <p:spPr>
            <a:xfrm>
              <a:off x="4736975" y="2028925"/>
              <a:ext cx="94750" cy="92475"/>
            </a:xfrm>
            <a:custGeom>
              <a:avLst/>
              <a:gdLst/>
              <a:ahLst/>
              <a:cxnLst/>
              <a:rect l="l" t="t" r="r" b="b"/>
              <a:pathLst>
                <a:path w="3790" h="3699" extrusionOk="0">
                  <a:moveTo>
                    <a:pt x="1871" y="0"/>
                  </a:moveTo>
                  <a:cubicBezTo>
                    <a:pt x="954" y="0"/>
                    <a:pt x="177" y="698"/>
                    <a:pt x="92" y="1633"/>
                  </a:cubicBezTo>
                  <a:cubicBezTo>
                    <a:pt x="1" y="2660"/>
                    <a:pt x="731" y="3573"/>
                    <a:pt x="1735" y="3687"/>
                  </a:cubicBezTo>
                  <a:cubicBezTo>
                    <a:pt x="1803" y="3695"/>
                    <a:pt x="1871" y="3699"/>
                    <a:pt x="1937" y="3699"/>
                  </a:cubicBezTo>
                  <a:cubicBezTo>
                    <a:pt x="2836" y="3699"/>
                    <a:pt x="3613" y="3000"/>
                    <a:pt x="3698" y="2044"/>
                  </a:cubicBezTo>
                  <a:cubicBezTo>
                    <a:pt x="3790" y="1039"/>
                    <a:pt x="3059" y="126"/>
                    <a:pt x="2078" y="12"/>
                  </a:cubicBezTo>
                  <a:cubicBezTo>
                    <a:pt x="2008" y="4"/>
                    <a:pt x="1939" y="0"/>
                    <a:pt x="187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1" name="Google Shape;5031;p56"/>
            <p:cNvSpPr/>
            <p:nvPr/>
          </p:nvSpPr>
          <p:spPr>
            <a:xfrm>
              <a:off x="4692475" y="2018950"/>
              <a:ext cx="156950" cy="144350"/>
            </a:xfrm>
            <a:custGeom>
              <a:avLst/>
              <a:gdLst/>
              <a:ahLst/>
              <a:cxnLst/>
              <a:rect l="l" t="t" r="r" b="b"/>
              <a:pathLst>
                <a:path w="6278" h="5774" extrusionOk="0">
                  <a:moveTo>
                    <a:pt x="1233" y="0"/>
                  </a:moveTo>
                  <a:lnTo>
                    <a:pt x="1233" y="0"/>
                  </a:lnTo>
                  <a:cubicBezTo>
                    <a:pt x="639" y="525"/>
                    <a:pt x="251" y="1256"/>
                    <a:pt x="160" y="2100"/>
                  </a:cubicBezTo>
                  <a:cubicBezTo>
                    <a:pt x="0" y="3926"/>
                    <a:pt x="1301" y="5547"/>
                    <a:pt x="3082" y="5752"/>
                  </a:cubicBezTo>
                  <a:cubicBezTo>
                    <a:pt x="3205" y="5767"/>
                    <a:pt x="3327" y="5774"/>
                    <a:pt x="3447" y="5774"/>
                  </a:cubicBezTo>
                  <a:cubicBezTo>
                    <a:pt x="4671" y="5774"/>
                    <a:pt x="5758" y="5054"/>
                    <a:pt x="6277" y="3995"/>
                  </a:cubicBezTo>
                  <a:lnTo>
                    <a:pt x="6277" y="3995"/>
                  </a:lnTo>
                  <a:cubicBezTo>
                    <a:pt x="5725" y="4488"/>
                    <a:pt x="5002" y="4794"/>
                    <a:pt x="4196" y="4794"/>
                  </a:cubicBezTo>
                  <a:cubicBezTo>
                    <a:pt x="4070" y="4794"/>
                    <a:pt x="3942" y="4786"/>
                    <a:pt x="3812" y="4771"/>
                  </a:cubicBezTo>
                  <a:cubicBezTo>
                    <a:pt x="2055" y="4565"/>
                    <a:pt x="731" y="2945"/>
                    <a:pt x="913" y="1142"/>
                  </a:cubicBezTo>
                  <a:cubicBezTo>
                    <a:pt x="936" y="731"/>
                    <a:pt x="1050" y="343"/>
                    <a:pt x="123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2" name="Google Shape;5032;p56"/>
            <p:cNvSpPr/>
            <p:nvPr/>
          </p:nvSpPr>
          <p:spPr>
            <a:xfrm>
              <a:off x="4693034" y="2042162"/>
              <a:ext cx="41098" cy="39741"/>
            </a:xfrm>
            <a:custGeom>
              <a:avLst/>
              <a:gdLst/>
              <a:ahLst/>
              <a:cxnLst/>
              <a:rect l="l" t="t" r="r" b="b"/>
              <a:pathLst>
                <a:path w="2877" h="2783" extrusionOk="0">
                  <a:moveTo>
                    <a:pt x="1412" y="1"/>
                  </a:moveTo>
                  <a:cubicBezTo>
                    <a:pt x="726" y="1"/>
                    <a:pt x="133" y="524"/>
                    <a:pt x="69" y="1243"/>
                  </a:cubicBezTo>
                  <a:cubicBezTo>
                    <a:pt x="1" y="1996"/>
                    <a:pt x="572" y="2681"/>
                    <a:pt x="1302" y="2773"/>
                  </a:cubicBezTo>
                  <a:cubicBezTo>
                    <a:pt x="1357" y="2779"/>
                    <a:pt x="1412" y="2782"/>
                    <a:pt x="1466" y="2782"/>
                  </a:cubicBezTo>
                  <a:cubicBezTo>
                    <a:pt x="2152" y="2782"/>
                    <a:pt x="2745" y="2259"/>
                    <a:pt x="2808" y="1540"/>
                  </a:cubicBezTo>
                  <a:cubicBezTo>
                    <a:pt x="2877" y="787"/>
                    <a:pt x="2329" y="102"/>
                    <a:pt x="1576" y="11"/>
                  </a:cubicBezTo>
                  <a:cubicBezTo>
                    <a:pt x="1521" y="4"/>
                    <a:pt x="1466" y="1"/>
                    <a:pt x="14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3" name="Google Shape;5033;p56"/>
            <p:cNvSpPr/>
            <p:nvPr/>
          </p:nvSpPr>
          <p:spPr>
            <a:xfrm>
              <a:off x="4283325" y="1482450"/>
              <a:ext cx="1035725" cy="948525"/>
            </a:xfrm>
            <a:custGeom>
              <a:avLst/>
              <a:gdLst/>
              <a:ahLst/>
              <a:cxnLst/>
              <a:rect l="l" t="t" r="r" b="b"/>
              <a:pathLst>
                <a:path w="41429" h="37941" extrusionOk="0">
                  <a:moveTo>
                    <a:pt x="17178" y="1"/>
                  </a:moveTo>
                  <a:cubicBezTo>
                    <a:pt x="14818" y="1"/>
                    <a:pt x="12118" y="365"/>
                    <a:pt x="9131" y="1351"/>
                  </a:cubicBezTo>
                  <a:cubicBezTo>
                    <a:pt x="2899" y="3406"/>
                    <a:pt x="868" y="7788"/>
                    <a:pt x="1" y="12285"/>
                  </a:cubicBezTo>
                  <a:cubicBezTo>
                    <a:pt x="2169" y="12558"/>
                    <a:pt x="4315" y="12741"/>
                    <a:pt x="4315" y="12741"/>
                  </a:cubicBezTo>
                  <a:lnTo>
                    <a:pt x="6460" y="8473"/>
                  </a:lnTo>
                  <a:lnTo>
                    <a:pt x="6072" y="12924"/>
                  </a:lnTo>
                  <a:lnTo>
                    <a:pt x="21479" y="16233"/>
                  </a:lnTo>
                  <a:lnTo>
                    <a:pt x="22757" y="12262"/>
                  </a:lnTo>
                  <a:lnTo>
                    <a:pt x="22552" y="16233"/>
                  </a:lnTo>
                  <a:lnTo>
                    <a:pt x="26524" y="16530"/>
                  </a:lnTo>
                  <a:cubicBezTo>
                    <a:pt x="27208" y="26322"/>
                    <a:pt x="20292" y="35498"/>
                    <a:pt x="18284" y="37940"/>
                  </a:cubicBezTo>
                  <a:cubicBezTo>
                    <a:pt x="23419" y="36525"/>
                    <a:pt x="27528" y="33580"/>
                    <a:pt x="28920" y="30727"/>
                  </a:cubicBezTo>
                  <a:cubicBezTo>
                    <a:pt x="28920" y="30727"/>
                    <a:pt x="29619" y="33208"/>
                    <a:pt x="32297" y="33208"/>
                  </a:cubicBezTo>
                  <a:cubicBezTo>
                    <a:pt x="32939" y="33208"/>
                    <a:pt x="33694" y="33066"/>
                    <a:pt x="34581" y="32713"/>
                  </a:cubicBezTo>
                  <a:cubicBezTo>
                    <a:pt x="38165" y="31298"/>
                    <a:pt x="41429" y="25569"/>
                    <a:pt x="38918" y="23058"/>
                  </a:cubicBezTo>
                  <a:cubicBezTo>
                    <a:pt x="37843" y="21983"/>
                    <a:pt x="36765" y="21633"/>
                    <a:pt x="35817" y="21633"/>
                  </a:cubicBezTo>
                  <a:cubicBezTo>
                    <a:pt x="34048" y="21633"/>
                    <a:pt x="32732" y="22853"/>
                    <a:pt x="32732" y="22853"/>
                  </a:cubicBezTo>
                  <a:cubicBezTo>
                    <a:pt x="32732" y="22853"/>
                    <a:pt x="39374" y="10664"/>
                    <a:pt x="27847" y="2949"/>
                  </a:cubicBezTo>
                  <a:cubicBezTo>
                    <a:pt x="27847" y="2949"/>
                    <a:pt x="23887" y="1"/>
                    <a:pt x="171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4" name="Google Shape;5034;p56"/>
            <p:cNvSpPr/>
            <p:nvPr/>
          </p:nvSpPr>
          <p:spPr>
            <a:xfrm>
              <a:off x="4196025" y="1390900"/>
              <a:ext cx="1184075" cy="1064600"/>
            </a:xfrm>
            <a:custGeom>
              <a:avLst/>
              <a:gdLst/>
              <a:ahLst/>
              <a:cxnLst/>
              <a:rect l="l" t="t" r="r" b="b"/>
              <a:pathLst>
                <a:path w="47363" h="42584" extrusionOk="0">
                  <a:moveTo>
                    <a:pt x="25212" y="0"/>
                  </a:moveTo>
                  <a:cubicBezTo>
                    <a:pt x="20016" y="0"/>
                    <a:pt x="16001" y="2000"/>
                    <a:pt x="16001" y="2000"/>
                  </a:cubicBezTo>
                  <a:cubicBezTo>
                    <a:pt x="16001" y="2000"/>
                    <a:pt x="12052" y="2046"/>
                    <a:pt x="7008" y="3415"/>
                  </a:cubicBezTo>
                  <a:cubicBezTo>
                    <a:pt x="1301" y="4945"/>
                    <a:pt x="0" y="13344"/>
                    <a:pt x="480" y="14121"/>
                  </a:cubicBezTo>
                  <a:cubicBezTo>
                    <a:pt x="959" y="14897"/>
                    <a:pt x="9108" y="15581"/>
                    <a:pt x="9108" y="15581"/>
                  </a:cubicBezTo>
                  <a:lnTo>
                    <a:pt x="11230" y="11313"/>
                  </a:lnTo>
                  <a:lnTo>
                    <a:pt x="10842" y="15764"/>
                  </a:lnTo>
                  <a:lnTo>
                    <a:pt x="26272" y="19074"/>
                  </a:lnTo>
                  <a:lnTo>
                    <a:pt x="27528" y="15079"/>
                  </a:lnTo>
                  <a:lnTo>
                    <a:pt x="27345" y="19074"/>
                  </a:lnTo>
                  <a:lnTo>
                    <a:pt x="31317" y="19347"/>
                  </a:lnTo>
                  <a:cubicBezTo>
                    <a:pt x="32093" y="30806"/>
                    <a:pt x="22529" y="41420"/>
                    <a:pt x="22529" y="41420"/>
                  </a:cubicBezTo>
                  <a:cubicBezTo>
                    <a:pt x="24789" y="42127"/>
                    <a:pt x="27162" y="42447"/>
                    <a:pt x="29468" y="42561"/>
                  </a:cubicBezTo>
                  <a:cubicBezTo>
                    <a:pt x="30540" y="40689"/>
                    <a:pt x="32480" y="37197"/>
                    <a:pt x="32481" y="37197"/>
                  </a:cubicBezTo>
                  <a:lnTo>
                    <a:pt x="32481" y="37197"/>
                  </a:lnTo>
                  <a:lnTo>
                    <a:pt x="31088" y="42584"/>
                  </a:lnTo>
                  <a:cubicBezTo>
                    <a:pt x="31522" y="42584"/>
                    <a:pt x="31956" y="42561"/>
                    <a:pt x="32389" y="42561"/>
                  </a:cubicBezTo>
                  <a:lnTo>
                    <a:pt x="33576" y="40438"/>
                  </a:lnTo>
                  <a:lnTo>
                    <a:pt x="32914" y="42538"/>
                  </a:lnTo>
                  <a:cubicBezTo>
                    <a:pt x="35882" y="42378"/>
                    <a:pt x="38575" y="41922"/>
                    <a:pt x="40538" y="41488"/>
                  </a:cubicBezTo>
                  <a:lnTo>
                    <a:pt x="42775" y="36763"/>
                  </a:lnTo>
                  <a:lnTo>
                    <a:pt x="42433" y="41031"/>
                  </a:lnTo>
                  <a:cubicBezTo>
                    <a:pt x="43300" y="40803"/>
                    <a:pt x="43802" y="40643"/>
                    <a:pt x="43802" y="40643"/>
                  </a:cubicBezTo>
                  <a:cubicBezTo>
                    <a:pt x="47363" y="33202"/>
                    <a:pt x="45697" y="20580"/>
                    <a:pt x="45103" y="16357"/>
                  </a:cubicBezTo>
                  <a:cubicBezTo>
                    <a:pt x="44030" y="8871"/>
                    <a:pt x="39853" y="7912"/>
                    <a:pt x="39853" y="7912"/>
                  </a:cubicBezTo>
                  <a:cubicBezTo>
                    <a:pt x="39853" y="7912"/>
                    <a:pt x="42181" y="7615"/>
                    <a:pt x="42181" y="6931"/>
                  </a:cubicBezTo>
                  <a:cubicBezTo>
                    <a:pt x="42181" y="6269"/>
                    <a:pt x="39077" y="6269"/>
                    <a:pt x="39077" y="6269"/>
                  </a:cubicBezTo>
                  <a:cubicBezTo>
                    <a:pt x="39077" y="6269"/>
                    <a:pt x="40059" y="4214"/>
                    <a:pt x="39374" y="3644"/>
                  </a:cubicBezTo>
                  <a:cubicBezTo>
                    <a:pt x="39304" y="3583"/>
                    <a:pt x="39238" y="3556"/>
                    <a:pt x="39175" y="3556"/>
                  </a:cubicBezTo>
                  <a:cubicBezTo>
                    <a:pt x="38614" y="3556"/>
                    <a:pt x="38301" y="5675"/>
                    <a:pt x="38301" y="5675"/>
                  </a:cubicBezTo>
                  <a:cubicBezTo>
                    <a:pt x="34128" y="1241"/>
                    <a:pt x="29304" y="0"/>
                    <a:pt x="252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5" name="Google Shape;5035;p56"/>
            <p:cNvSpPr/>
            <p:nvPr/>
          </p:nvSpPr>
          <p:spPr>
            <a:xfrm>
              <a:off x="4202300" y="1390900"/>
              <a:ext cx="1177800" cy="1064600"/>
            </a:xfrm>
            <a:custGeom>
              <a:avLst/>
              <a:gdLst/>
              <a:ahLst/>
              <a:cxnLst/>
              <a:rect l="l" t="t" r="r" b="b"/>
              <a:pathLst>
                <a:path w="47112" h="42584" extrusionOk="0">
                  <a:moveTo>
                    <a:pt x="24961" y="0"/>
                  </a:moveTo>
                  <a:cubicBezTo>
                    <a:pt x="19765" y="0"/>
                    <a:pt x="15750" y="2000"/>
                    <a:pt x="15750" y="2000"/>
                  </a:cubicBezTo>
                  <a:cubicBezTo>
                    <a:pt x="15750" y="2000"/>
                    <a:pt x="15522" y="2000"/>
                    <a:pt x="15156" y="2023"/>
                  </a:cubicBezTo>
                  <a:cubicBezTo>
                    <a:pt x="15271" y="2046"/>
                    <a:pt x="15385" y="2092"/>
                    <a:pt x="15544" y="2114"/>
                  </a:cubicBezTo>
                  <a:cubicBezTo>
                    <a:pt x="18443" y="2525"/>
                    <a:pt x="17051" y="5059"/>
                    <a:pt x="17051" y="5059"/>
                  </a:cubicBezTo>
                  <a:cubicBezTo>
                    <a:pt x="17958" y="4443"/>
                    <a:pt x="18901" y="4216"/>
                    <a:pt x="19803" y="4216"/>
                  </a:cubicBezTo>
                  <a:cubicBezTo>
                    <a:pt x="22078" y="4216"/>
                    <a:pt x="24096" y="5661"/>
                    <a:pt x="24652" y="5972"/>
                  </a:cubicBezTo>
                  <a:cubicBezTo>
                    <a:pt x="25610" y="6520"/>
                    <a:pt x="24287" y="8620"/>
                    <a:pt x="24287" y="8620"/>
                  </a:cubicBezTo>
                  <a:cubicBezTo>
                    <a:pt x="24772" y="8548"/>
                    <a:pt x="25262" y="8512"/>
                    <a:pt x="25748" y="8512"/>
                  </a:cubicBezTo>
                  <a:cubicBezTo>
                    <a:pt x="27727" y="8512"/>
                    <a:pt x="29632" y="9104"/>
                    <a:pt x="30860" y="10240"/>
                  </a:cubicBezTo>
                  <a:cubicBezTo>
                    <a:pt x="32412" y="11701"/>
                    <a:pt x="31636" y="17179"/>
                    <a:pt x="29399" y="17293"/>
                  </a:cubicBezTo>
                  <a:cubicBezTo>
                    <a:pt x="29372" y="17295"/>
                    <a:pt x="29345" y="17296"/>
                    <a:pt x="29319" y="17296"/>
                  </a:cubicBezTo>
                  <a:cubicBezTo>
                    <a:pt x="27218" y="17296"/>
                    <a:pt x="28509" y="11930"/>
                    <a:pt x="28509" y="11929"/>
                  </a:cubicBezTo>
                  <a:lnTo>
                    <a:pt x="28509" y="11929"/>
                  </a:lnTo>
                  <a:cubicBezTo>
                    <a:pt x="28509" y="11930"/>
                    <a:pt x="27413" y="14532"/>
                    <a:pt x="26386" y="16335"/>
                  </a:cubicBezTo>
                  <a:cubicBezTo>
                    <a:pt x="26076" y="16879"/>
                    <a:pt x="25201" y="17101"/>
                    <a:pt x="24035" y="17101"/>
                  </a:cubicBezTo>
                  <a:cubicBezTo>
                    <a:pt x="21338" y="17101"/>
                    <a:pt x="17090" y="15914"/>
                    <a:pt x="14700" y="14782"/>
                  </a:cubicBezTo>
                  <a:cubicBezTo>
                    <a:pt x="11253" y="13139"/>
                    <a:pt x="11550" y="9761"/>
                    <a:pt x="11618" y="9601"/>
                  </a:cubicBezTo>
                  <a:cubicBezTo>
                    <a:pt x="11620" y="9597"/>
                    <a:pt x="11620" y="9596"/>
                    <a:pt x="11619" y="9596"/>
                  </a:cubicBezTo>
                  <a:lnTo>
                    <a:pt x="11619" y="9596"/>
                  </a:lnTo>
                  <a:cubicBezTo>
                    <a:pt x="11585" y="9596"/>
                    <a:pt x="9355" y="13312"/>
                    <a:pt x="6802" y="13312"/>
                  </a:cubicBezTo>
                  <a:cubicBezTo>
                    <a:pt x="6621" y="13312"/>
                    <a:pt x="6438" y="13293"/>
                    <a:pt x="6255" y="13253"/>
                  </a:cubicBezTo>
                  <a:cubicBezTo>
                    <a:pt x="3424" y="12660"/>
                    <a:pt x="6072" y="7844"/>
                    <a:pt x="6072" y="7844"/>
                  </a:cubicBezTo>
                  <a:lnTo>
                    <a:pt x="6072" y="7844"/>
                  </a:lnTo>
                  <a:cubicBezTo>
                    <a:pt x="6072" y="7844"/>
                    <a:pt x="3470" y="10742"/>
                    <a:pt x="1735" y="10788"/>
                  </a:cubicBezTo>
                  <a:cubicBezTo>
                    <a:pt x="1725" y="10788"/>
                    <a:pt x="1715" y="10789"/>
                    <a:pt x="1705" y="10789"/>
                  </a:cubicBezTo>
                  <a:cubicBezTo>
                    <a:pt x="1181" y="10789"/>
                    <a:pt x="1005" y="10203"/>
                    <a:pt x="1028" y="9419"/>
                  </a:cubicBezTo>
                  <a:lnTo>
                    <a:pt x="1028" y="9419"/>
                  </a:lnTo>
                  <a:cubicBezTo>
                    <a:pt x="160" y="11678"/>
                    <a:pt x="0" y="13755"/>
                    <a:pt x="229" y="14121"/>
                  </a:cubicBezTo>
                  <a:cubicBezTo>
                    <a:pt x="708" y="14897"/>
                    <a:pt x="8857" y="15581"/>
                    <a:pt x="8857" y="15581"/>
                  </a:cubicBezTo>
                  <a:lnTo>
                    <a:pt x="10979" y="11313"/>
                  </a:lnTo>
                  <a:lnTo>
                    <a:pt x="10591" y="15764"/>
                  </a:lnTo>
                  <a:lnTo>
                    <a:pt x="26021" y="19074"/>
                  </a:lnTo>
                  <a:lnTo>
                    <a:pt x="27277" y="15079"/>
                  </a:lnTo>
                  <a:lnTo>
                    <a:pt x="27094" y="19074"/>
                  </a:lnTo>
                  <a:lnTo>
                    <a:pt x="31066" y="19347"/>
                  </a:lnTo>
                  <a:cubicBezTo>
                    <a:pt x="31317" y="22954"/>
                    <a:pt x="30541" y="26469"/>
                    <a:pt x="29354" y="29596"/>
                  </a:cubicBezTo>
                  <a:cubicBezTo>
                    <a:pt x="29411" y="29607"/>
                    <a:pt x="29462" y="29613"/>
                    <a:pt x="29502" y="29613"/>
                  </a:cubicBezTo>
                  <a:cubicBezTo>
                    <a:pt x="29542" y="29613"/>
                    <a:pt x="29571" y="29607"/>
                    <a:pt x="29582" y="29596"/>
                  </a:cubicBezTo>
                  <a:cubicBezTo>
                    <a:pt x="30381" y="29003"/>
                    <a:pt x="31933" y="23707"/>
                    <a:pt x="32481" y="21105"/>
                  </a:cubicBezTo>
                  <a:cubicBezTo>
                    <a:pt x="32996" y="18657"/>
                    <a:pt x="33512" y="14411"/>
                    <a:pt x="34464" y="14411"/>
                  </a:cubicBezTo>
                  <a:cubicBezTo>
                    <a:pt x="34524" y="14411"/>
                    <a:pt x="34586" y="14428"/>
                    <a:pt x="34649" y="14463"/>
                  </a:cubicBezTo>
                  <a:cubicBezTo>
                    <a:pt x="35745" y="15079"/>
                    <a:pt x="36521" y="25624"/>
                    <a:pt x="36521" y="25624"/>
                  </a:cubicBezTo>
                  <a:cubicBezTo>
                    <a:pt x="36521" y="25624"/>
                    <a:pt x="37434" y="22977"/>
                    <a:pt x="37913" y="20922"/>
                  </a:cubicBezTo>
                  <a:cubicBezTo>
                    <a:pt x="38254" y="19461"/>
                    <a:pt x="39150" y="17826"/>
                    <a:pt x="39827" y="17826"/>
                  </a:cubicBezTo>
                  <a:cubicBezTo>
                    <a:pt x="40102" y="17826"/>
                    <a:pt x="40341" y="18095"/>
                    <a:pt x="40492" y="18754"/>
                  </a:cubicBezTo>
                  <a:cubicBezTo>
                    <a:pt x="41040" y="21037"/>
                    <a:pt x="39351" y="31787"/>
                    <a:pt x="39351" y="31787"/>
                  </a:cubicBezTo>
                  <a:cubicBezTo>
                    <a:pt x="39351" y="31787"/>
                    <a:pt x="37177" y="37997"/>
                    <a:pt x="35360" y="37997"/>
                  </a:cubicBezTo>
                  <a:cubicBezTo>
                    <a:pt x="35344" y="37997"/>
                    <a:pt x="35327" y="37997"/>
                    <a:pt x="35311" y="37996"/>
                  </a:cubicBezTo>
                  <a:cubicBezTo>
                    <a:pt x="33574" y="37864"/>
                    <a:pt x="35925" y="25042"/>
                    <a:pt x="35590" y="25042"/>
                  </a:cubicBezTo>
                  <a:cubicBezTo>
                    <a:pt x="35577" y="25042"/>
                    <a:pt x="35560" y="25061"/>
                    <a:pt x="35539" y="25099"/>
                  </a:cubicBezTo>
                  <a:cubicBezTo>
                    <a:pt x="34992" y="26149"/>
                    <a:pt x="32960" y="36603"/>
                    <a:pt x="31750" y="37197"/>
                  </a:cubicBezTo>
                  <a:cubicBezTo>
                    <a:pt x="31687" y="37230"/>
                    <a:pt x="31632" y="37245"/>
                    <a:pt x="31582" y="37245"/>
                  </a:cubicBezTo>
                  <a:cubicBezTo>
                    <a:pt x="30700" y="37245"/>
                    <a:pt x="31887" y="32313"/>
                    <a:pt x="31887" y="32312"/>
                  </a:cubicBezTo>
                  <a:lnTo>
                    <a:pt x="31887" y="32312"/>
                  </a:lnTo>
                  <a:cubicBezTo>
                    <a:pt x="31887" y="32313"/>
                    <a:pt x="27528" y="39434"/>
                    <a:pt x="25496" y="39502"/>
                  </a:cubicBezTo>
                  <a:cubicBezTo>
                    <a:pt x="24880" y="39502"/>
                    <a:pt x="24743" y="38886"/>
                    <a:pt x="24880" y="38019"/>
                  </a:cubicBezTo>
                  <a:lnTo>
                    <a:pt x="24880" y="38019"/>
                  </a:lnTo>
                  <a:cubicBezTo>
                    <a:pt x="23419" y="40141"/>
                    <a:pt x="22278" y="41420"/>
                    <a:pt x="22278" y="41420"/>
                  </a:cubicBezTo>
                  <a:cubicBezTo>
                    <a:pt x="24538" y="42127"/>
                    <a:pt x="26911" y="42447"/>
                    <a:pt x="29217" y="42561"/>
                  </a:cubicBezTo>
                  <a:cubicBezTo>
                    <a:pt x="30289" y="40689"/>
                    <a:pt x="32229" y="37197"/>
                    <a:pt x="32230" y="37197"/>
                  </a:cubicBezTo>
                  <a:lnTo>
                    <a:pt x="32230" y="37197"/>
                  </a:lnTo>
                  <a:lnTo>
                    <a:pt x="30837" y="42584"/>
                  </a:lnTo>
                  <a:cubicBezTo>
                    <a:pt x="31271" y="42584"/>
                    <a:pt x="31705" y="42561"/>
                    <a:pt x="32138" y="42561"/>
                  </a:cubicBezTo>
                  <a:lnTo>
                    <a:pt x="33325" y="40438"/>
                  </a:lnTo>
                  <a:lnTo>
                    <a:pt x="32663" y="42538"/>
                  </a:lnTo>
                  <a:cubicBezTo>
                    <a:pt x="35631" y="42378"/>
                    <a:pt x="38324" y="41922"/>
                    <a:pt x="40287" y="41488"/>
                  </a:cubicBezTo>
                  <a:lnTo>
                    <a:pt x="42524" y="36763"/>
                  </a:lnTo>
                  <a:lnTo>
                    <a:pt x="42182" y="41031"/>
                  </a:lnTo>
                  <a:cubicBezTo>
                    <a:pt x="43049" y="40803"/>
                    <a:pt x="43551" y="40643"/>
                    <a:pt x="43551" y="40643"/>
                  </a:cubicBezTo>
                  <a:cubicBezTo>
                    <a:pt x="47112" y="33202"/>
                    <a:pt x="45446" y="20580"/>
                    <a:pt x="44852" y="16357"/>
                  </a:cubicBezTo>
                  <a:cubicBezTo>
                    <a:pt x="43779" y="8871"/>
                    <a:pt x="39602" y="7912"/>
                    <a:pt x="39602" y="7912"/>
                  </a:cubicBezTo>
                  <a:cubicBezTo>
                    <a:pt x="39602" y="7912"/>
                    <a:pt x="41930" y="7615"/>
                    <a:pt x="41930" y="6931"/>
                  </a:cubicBezTo>
                  <a:cubicBezTo>
                    <a:pt x="41930" y="6269"/>
                    <a:pt x="38826" y="6269"/>
                    <a:pt x="38826" y="6269"/>
                  </a:cubicBezTo>
                  <a:cubicBezTo>
                    <a:pt x="38826" y="6269"/>
                    <a:pt x="39808" y="4214"/>
                    <a:pt x="39123" y="3644"/>
                  </a:cubicBezTo>
                  <a:cubicBezTo>
                    <a:pt x="39053" y="3583"/>
                    <a:pt x="38987" y="3556"/>
                    <a:pt x="38924" y="3556"/>
                  </a:cubicBezTo>
                  <a:cubicBezTo>
                    <a:pt x="38363" y="3556"/>
                    <a:pt x="38050" y="5675"/>
                    <a:pt x="38050" y="5675"/>
                  </a:cubicBezTo>
                  <a:cubicBezTo>
                    <a:pt x="33877" y="1241"/>
                    <a:pt x="29053" y="0"/>
                    <a:pt x="249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6" name="Google Shape;5036;p56"/>
            <p:cNvSpPr/>
            <p:nvPr/>
          </p:nvSpPr>
          <p:spPr>
            <a:xfrm>
              <a:off x="4238825" y="1590375"/>
              <a:ext cx="58800" cy="165525"/>
            </a:xfrm>
            <a:custGeom>
              <a:avLst/>
              <a:gdLst/>
              <a:ahLst/>
              <a:cxnLst/>
              <a:rect l="l" t="t" r="r" b="b"/>
              <a:pathLst>
                <a:path w="2352" h="6621" extrusionOk="0">
                  <a:moveTo>
                    <a:pt x="2280" y="1"/>
                  </a:moveTo>
                  <a:cubicBezTo>
                    <a:pt x="2220" y="1"/>
                    <a:pt x="1682" y="698"/>
                    <a:pt x="1233" y="1440"/>
                  </a:cubicBezTo>
                  <a:cubicBezTo>
                    <a:pt x="1005" y="1828"/>
                    <a:pt x="776" y="2238"/>
                    <a:pt x="639" y="2535"/>
                  </a:cubicBezTo>
                  <a:cubicBezTo>
                    <a:pt x="502" y="2855"/>
                    <a:pt x="411" y="3060"/>
                    <a:pt x="411" y="3060"/>
                  </a:cubicBezTo>
                  <a:cubicBezTo>
                    <a:pt x="411" y="3060"/>
                    <a:pt x="343" y="3266"/>
                    <a:pt x="228" y="3608"/>
                  </a:cubicBezTo>
                  <a:cubicBezTo>
                    <a:pt x="160" y="3927"/>
                    <a:pt x="69" y="4384"/>
                    <a:pt x="23" y="4840"/>
                  </a:cubicBezTo>
                  <a:cubicBezTo>
                    <a:pt x="0" y="5297"/>
                    <a:pt x="23" y="5753"/>
                    <a:pt x="92" y="6073"/>
                  </a:cubicBezTo>
                  <a:cubicBezTo>
                    <a:pt x="183" y="6415"/>
                    <a:pt x="274" y="6621"/>
                    <a:pt x="297" y="6621"/>
                  </a:cubicBezTo>
                  <a:cubicBezTo>
                    <a:pt x="343" y="6598"/>
                    <a:pt x="297" y="6393"/>
                    <a:pt x="274" y="6050"/>
                  </a:cubicBezTo>
                  <a:cubicBezTo>
                    <a:pt x="251" y="5731"/>
                    <a:pt x="274" y="5297"/>
                    <a:pt x="343" y="4863"/>
                  </a:cubicBezTo>
                  <a:cubicBezTo>
                    <a:pt x="411" y="4452"/>
                    <a:pt x="525" y="4019"/>
                    <a:pt x="639" y="3722"/>
                  </a:cubicBezTo>
                  <a:cubicBezTo>
                    <a:pt x="753" y="3425"/>
                    <a:pt x="822" y="3220"/>
                    <a:pt x="822" y="3220"/>
                  </a:cubicBezTo>
                  <a:cubicBezTo>
                    <a:pt x="822" y="3220"/>
                    <a:pt x="1119" y="2398"/>
                    <a:pt x="1507" y="1599"/>
                  </a:cubicBezTo>
                  <a:cubicBezTo>
                    <a:pt x="1895" y="823"/>
                    <a:pt x="2351" y="47"/>
                    <a:pt x="2283" y="2"/>
                  </a:cubicBezTo>
                  <a:cubicBezTo>
                    <a:pt x="2282" y="1"/>
                    <a:pt x="2281" y="1"/>
                    <a:pt x="228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7" name="Google Shape;5037;p56"/>
            <p:cNvSpPr/>
            <p:nvPr/>
          </p:nvSpPr>
          <p:spPr>
            <a:xfrm>
              <a:off x="4288475" y="1506850"/>
              <a:ext cx="197450" cy="246775"/>
            </a:xfrm>
            <a:custGeom>
              <a:avLst/>
              <a:gdLst/>
              <a:ahLst/>
              <a:cxnLst/>
              <a:rect l="l" t="t" r="r" b="b"/>
              <a:pathLst>
                <a:path w="7898" h="9871" extrusionOk="0">
                  <a:moveTo>
                    <a:pt x="7869" y="1"/>
                  </a:moveTo>
                  <a:cubicBezTo>
                    <a:pt x="7825" y="1"/>
                    <a:pt x="7730" y="17"/>
                    <a:pt x="7601" y="33"/>
                  </a:cubicBezTo>
                  <a:cubicBezTo>
                    <a:pt x="7441" y="78"/>
                    <a:pt x="7167" y="101"/>
                    <a:pt x="6870" y="215"/>
                  </a:cubicBezTo>
                  <a:cubicBezTo>
                    <a:pt x="6254" y="398"/>
                    <a:pt x="5501" y="809"/>
                    <a:pt x="4793" y="1288"/>
                  </a:cubicBezTo>
                  <a:cubicBezTo>
                    <a:pt x="4086" y="1745"/>
                    <a:pt x="3469" y="2338"/>
                    <a:pt x="3013" y="2795"/>
                  </a:cubicBezTo>
                  <a:cubicBezTo>
                    <a:pt x="2579" y="3274"/>
                    <a:pt x="2305" y="3594"/>
                    <a:pt x="2305" y="3594"/>
                  </a:cubicBezTo>
                  <a:cubicBezTo>
                    <a:pt x="2305" y="3594"/>
                    <a:pt x="2260" y="3685"/>
                    <a:pt x="2146" y="3845"/>
                  </a:cubicBezTo>
                  <a:cubicBezTo>
                    <a:pt x="2031" y="3982"/>
                    <a:pt x="1872" y="4210"/>
                    <a:pt x="1712" y="4484"/>
                  </a:cubicBezTo>
                  <a:cubicBezTo>
                    <a:pt x="1370" y="5009"/>
                    <a:pt x="959" y="5762"/>
                    <a:pt x="639" y="6561"/>
                  </a:cubicBezTo>
                  <a:cubicBezTo>
                    <a:pt x="342" y="7360"/>
                    <a:pt x="114" y="8159"/>
                    <a:pt x="46" y="8798"/>
                  </a:cubicBezTo>
                  <a:cubicBezTo>
                    <a:pt x="0" y="9117"/>
                    <a:pt x="23" y="9391"/>
                    <a:pt x="0" y="9574"/>
                  </a:cubicBezTo>
                  <a:cubicBezTo>
                    <a:pt x="0" y="9756"/>
                    <a:pt x="23" y="9871"/>
                    <a:pt x="23" y="9871"/>
                  </a:cubicBezTo>
                  <a:cubicBezTo>
                    <a:pt x="46" y="9871"/>
                    <a:pt x="69" y="9756"/>
                    <a:pt x="91" y="9574"/>
                  </a:cubicBezTo>
                  <a:cubicBezTo>
                    <a:pt x="137" y="9391"/>
                    <a:pt x="137" y="9140"/>
                    <a:pt x="228" y="8843"/>
                  </a:cubicBezTo>
                  <a:cubicBezTo>
                    <a:pt x="342" y="8227"/>
                    <a:pt x="616" y="7428"/>
                    <a:pt x="936" y="6675"/>
                  </a:cubicBezTo>
                  <a:cubicBezTo>
                    <a:pt x="1278" y="5922"/>
                    <a:pt x="1712" y="5214"/>
                    <a:pt x="2054" y="4712"/>
                  </a:cubicBezTo>
                  <a:cubicBezTo>
                    <a:pt x="2214" y="4438"/>
                    <a:pt x="2397" y="4256"/>
                    <a:pt x="2488" y="4096"/>
                  </a:cubicBezTo>
                  <a:cubicBezTo>
                    <a:pt x="2602" y="3959"/>
                    <a:pt x="2671" y="3867"/>
                    <a:pt x="2671" y="3867"/>
                  </a:cubicBezTo>
                  <a:cubicBezTo>
                    <a:pt x="2671" y="3867"/>
                    <a:pt x="2922" y="3548"/>
                    <a:pt x="3333" y="3091"/>
                  </a:cubicBezTo>
                  <a:cubicBezTo>
                    <a:pt x="3743" y="2635"/>
                    <a:pt x="4314" y="2041"/>
                    <a:pt x="4976" y="1539"/>
                  </a:cubicBezTo>
                  <a:cubicBezTo>
                    <a:pt x="5136" y="1402"/>
                    <a:pt x="5318" y="1311"/>
                    <a:pt x="5478" y="1174"/>
                  </a:cubicBezTo>
                  <a:cubicBezTo>
                    <a:pt x="5638" y="1060"/>
                    <a:pt x="5820" y="946"/>
                    <a:pt x="5980" y="855"/>
                  </a:cubicBezTo>
                  <a:cubicBezTo>
                    <a:pt x="6163" y="763"/>
                    <a:pt x="6323" y="672"/>
                    <a:pt x="6482" y="581"/>
                  </a:cubicBezTo>
                  <a:cubicBezTo>
                    <a:pt x="6642" y="512"/>
                    <a:pt x="6779" y="444"/>
                    <a:pt x="6939" y="398"/>
                  </a:cubicBezTo>
                  <a:cubicBezTo>
                    <a:pt x="7213" y="238"/>
                    <a:pt x="7464" y="193"/>
                    <a:pt x="7624" y="124"/>
                  </a:cubicBezTo>
                  <a:cubicBezTo>
                    <a:pt x="7806" y="56"/>
                    <a:pt x="7898" y="10"/>
                    <a:pt x="7898" y="10"/>
                  </a:cubicBezTo>
                  <a:cubicBezTo>
                    <a:pt x="7898" y="3"/>
                    <a:pt x="7888" y="1"/>
                    <a:pt x="78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8" name="Google Shape;5038;p56"/>
            <p:cNvSpPr/>
            <p:nvPr/>
          </p:nvSpPr>
          <p:spPr>
            <a:xfrm>
              <a:off x="4618300" y="1474925"/>
              <a:ext cx="134675" cy="59200"/>
            </a:xfrm>
            <a:custGeom>
              <a:avLst/>
              <a:gdLst/>
              <a:ahLst/>
              <a:cxnLst/>
              <a:rect l="l" t="t" r="r" b="b"/>
              <a:pathLst>
                <a:path w="5387" h="2368" extrusionOk="0">
                  <a:moveTo>
                    <a:pt x="4683" y="0"/>
                  </a:moveTo>
                  <a:cubicBezTo>
                    <a:pt x="4441" y="0"/>
                    <a:pt x="4154" y="26"/>
                    <a:pt x="3880" y="77"/>
                  </a:cubicBezTo>
                  <a:cubicBezTo>
                    <a:pt x="3492" y="169"/>
                    <a:pt x="3127" y="283"/>
                    <a:pt x="2876" y="374"/>
                  </a:cubicBezTo>
                  <a:cubicBezTo>
                    <a:pt x="2602" y="488"/>
                    <a:pt x="2442" y="557"/>
                    <a:pt x="2442" y="557"/>
                  </a:cubicBezTo>
                  <a:cubicBezTo>
                    <a:pt x="2442" y="557"/>
                    <a:pt x="1758" y="922"/>
                    <a:pt x="1164" y="1378"/>
                  </a:cubicBezTo>
                  <a:cubicBezTo>
                    <a:pt x="571" y="1812"/>
                    <a:pt x="0" y="2314"/>
                    <a:pt x="46" y="2360"/>
                  </a:cubicBezTo>
                  <a:cubicBezTo>
                    <a:pt x="49" y="2365"/>
                    <a:pt x="56" y="2367"/>
                    <a:pt x="65" y="2367"/>
                  </a:cubicBezTo>
                  <a:cubicBezTo>
                    <a:pt x="183" y="2367"/>
                    <a:pt x="755" y="1990"/>
                    <a:pt x="1347" y="1652"/>
                  </a:cubicBezTo>
                  <a:cubicBezTo>
                    <a:pt x="1963" y="1264"/>
                    <a:pt x="2625" y="967"/>
                    <a:pt x="2625" y="967"/>
                  </a:cubicBezTo>
                  <a:cubicBezTo>
                    <a:pt x="2625" y="967"/>
                    <a:pt x="2785" y="876"/>
                    <a:pt x="3036" y="762"/>
                  </a:cubicBezTo>
                  <a:cubicBezTo>
                    <a:pt x="3287" y="648"/>
                    <a:pt x="3606" y="511"/>
                    <a:pt x="3949" y="397"/>
                  </a:cubicBezTo>
                  <a:cubicBezTo>
                    <a:pt x="4291" y="283"/>
                    <a:pt x="4656" y="214"/>
                    <a:pt x="4930" y="191"/>
                  </a:cubicBezTo>
                  <a:cubicBezTo>
                    <a:pt x="5181" y="146"/>
                    <a:pt x="5387" y="146"/>
                    <a:pt x="5387" y="100"/>
                  </a:cubicBezTo>
                  <a:cubicBezTo>
                    <a:pt x="5387" y="77"/>
                    <a:pt x="5204" y="32"/>
                    <a:pt x="4907" y="9"/>
                  </a:cubicBezTo>
                  <a:cubicBezTo>
                    <a:pt x="4839" y="3"/>
                    <a:pt x="4763" y="0"/>
                    <a:pt x="468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9" name="Google Shape;5039;p56"/>
            <p:cNvSpPr/>
            <p:nvPr/>
          </p:nvSpPr>
          <p:spPr>
            <a:xfrm>
              <a:off x="4467075" y="1590350"/>
              <a:ext cx="58225" cy="190100"/>
            </a:xfrm>
            <a:custGeom>
              <a:avLst/>
              <a:gdLst/>
              <a:ahLst/>
              <a:cxnLst/>
              <a:rect l="l" t="t" r="r" b="b"/>
              <a:pathLst>
                <a:path w="2329" h="7604" extrusionOk="0">
                  <a:moveTo>
                    <a:pt x="2278" y="1"/>
                  </a:moveTo>
                  <a:cubicBezTo>
                    <a:pt x="2242" y="1"/>
                    <a:pt x="2086" y="179"/>
                    <a:pt x="1849" y="459"/>
                  </a:cubicBezTo>
                  <a:cubicBezTo>
                    <a:pt x="1735" y="619"/>
                    <a:pt x="1552" y="779"/>
                    <a:pt x="1438" y="984"/>
                  </a:cubicBezTo>
                  <a:cubicBezTo>
                    <a:pt x="1301" y="1189"/>
                    <a:pt x="1164" y="1395"/>
                    <a:pt x="1027" y="1623"/>
                  </a:cubicBezTo>
                  <a:cubicBezTo>
                    <a:pt x="891" y="1829"/>
                    <a:pt x="799" y="2080"/>
                    <a:pt x="685" y="2285"/>
                  </a:cubicBezTo>
                  <a:cubicBezTo>
                    <a:pt x="639" y="2399"/>
                    <a:pt x="594" y="2513"/>
                    <a:pt x="548" y="2605"/>
                  </a:cubicBezTo>
                  <a:cubicBezTo>
                    <a:pt x="503" y="2719"/>
                    <a:pt x="480" y="2810"/>
                    <a:pt x="457" y="2901"/>
                  </a:cubicBezTo>
                  <a:cubicBezTo>
                    <a:pt x="320" y="3289"/>
                    <a:pt x="251" y="3540"/>
                    <a:pt x="251" y="3540"/>
                  </a:cubicBezTo>
                  <a:cubicBezTo>
                    <a:pt x="251" y="3540"/>
                    <a:pt x="46" y="4545"/>
                    <a:pt x="23" y="5572"/>
                  </a:cubicBezTo>
                  <a:cubicBezTo>
                    <a:pt x="0" y="6599"/>
                    <a:pt x="69" y="7603"/>
                    <a:pt x="114" y="7603"/>
                  </a:cubicBezTo>
                  <a:cubicBezTo>
                    <a:pt x="183" y="7603"/>
                    <a:pt x="229" y="6599"/>
                    <a:pt x="343" y="5595"/>
                  </a:cubicBezTo>
                  <a:cubicBezTo>
                    <a:pt x="457" y="4590"/>
                    <a:pt x="685" y="3632"/>
                    <a:pt x="685" y="3632"/>
                  </a:cubicBezTo>
                  <a:cubicBezTo>
                    <a:pt x="685" y="3632"/>
                    <a:pt x="754" y="3403"/>
                    <a:pt x="845" y="3038"/>
                  </a:cubicBezTo>
                  <a:cubicBezTo>
                    <a:pt x="868" y="2947"/>
                    <a:pt x="891" y="2856"/>
                    <a:pt x="913" y="2742"/>
                  </a:cubicBezTo>
                  <a:cubicBezTo>
                    <a:pt x="959" y="2650"/>
                    <a:pt x="1005" y="2536"/>
                    <a:pt x="1050" y="2445"/>
                  </a:cubicBezTo>
                  <a:cubicBezTo>
                    <a:pt x="1119" y="2217"/>
                    <a:pt x="1210" y="1988"/>
                    <a:pt x="1301" y="1760"/>
                  </a:cubicBezTo>
                  <a:cubicBezTo>
                    <a:pt x="1416" y="1532"/>
                    <a:pt x="1552" y="1326"/>
                    <a:pt x="1644" y="1121"/>
                  </a:cubicBezTo>
                  <a:cubicBezTo>
                    <a:pt x="1735" y="893"/>
                    <a:pt x="1895" y="733"/>
                    <a:pt x="1986" y="573"/>
                  </a:cubicBezTo>
                  <a:cubicBezTo>
                    <a:pt x="2192" y="254"/>
                    <a:pt x="2329" y="25"/>
                    <a:pt x="2283" y="3"/>
                  </a:cubicBezTo>
                  <a:cubicBezTo>
                    <a:pt x="2282" y="1"/>
                    <a:pt x="2280" y="1"/>
                    <a:pt x="22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0" name="Google Shape;5040;p56"/>
            <p:cNvSpPr/>
            <p:nvPr/>
          </p:nvSpPr>
          <p:spPr>
            <a:xfrm>
              <a:off x="4731850" y="1561150"/>
              <a:ext cx="168350" cy="203350"/>
            </a:xfrm>
            <a:custGeom>
              <a:avLst/>
              <a:gdLst/>
              <a:ahLst/>
              <a:cxnLst/>
              <a:rect l="l" t="t" r="r" b="b"/>
              <a:pathLst>
                <a:path w="6734" h="8134" extrusionOk="0">
                  <a:moveTo>
                    <a:pt x="6686" y="1"/>
                  </a:moveTo>
                  <a:cubicBezTo>
                    <a:pt x="6598" y="1"/>
                    <a:pt x="6285" y="55"/>
                    <a:pt x="5844" y="189"/>
                  </a:cubicBezTo>
                  <a:cubicBezTo>
                    <a:pt x="5341" y="349"/>
                    <a:pt x="4679" y="623"/>
                    <a:pt x="4086" y="988"/>
                  </a:cubicBezTo>
                  <a:cubicBezTo>
                    <a:pt x="3470" y="1376"/>
                    <a:pt x="2899" y="1832"/>
                    <a:pt x="2534" y="2220"/>
                  </a:cubicBezTo>
                  <a:cubicBezTo>
                    <a:pt x="2328" y="2380"/>
                    <a:pt x="2192" y="2563"/>
                    <a:pt x="2077" y="2677"/>
                  </a:cubicBezTo>
                  <a:cubicBezTo>
                    <a:pt x="1986" y="2791"/>
                    <a:pt x="1918" y="2860"/>
                    <a:pt x="1918" y="2860"/>
                  </a:cubicBezTo>
                  <a:cubicBezTo>
                    <a:pt x="1918" y="2860"/>
                    <a:pt x="1872" y="2951"/>
                    <a:pt x="1781" y="3065"/>
                  </a:cubicBezTo>
                  <a:cubicBezTo>
                    <a:pt x="1689" y="3202"/>
                    <a:pt x="1530" y="3362"/>
                    <a:pt x="1415" y="3613"/>
                  </a:cubicBezTo>
                  <a:cubicBezTo>
                    <a:pt x="1119" y="4046"/>
                    <a:pt x="799" y="4708"/>
                    <a:pt x="525" y="5370"/>
                  </a:cubicBezTo>
                  <a:cubicBezTo>
                    <a:pt x="297" y="6032"/>
                    <a:pt x="137" y="6740"/>
                    <a:pt x="69" y="7265"/>
                  </a:cubicBezTo>
                  <a:cubicBezTo>
                    <a:pt x="0" y="7790"/>
                    <a:pt x="0" y="8132"/>
                    <a:pt x="23" y="8132"/>
                  </a:cubicBezTo>
                  <a:cubicBezTo>
                    <a:pt x="24" y="8133"/>
                    <a:pt x="26" y="8133"/>
                    <a:pt x="27" y="8133"/>
                  </a:cubicBezTo>
                  <a:cubicBezTo>
                    <a:pt x="72" y="8133"/>
                    <a:pt x="118" y="7775"/>
                    <a:pt x="229" y="7288"/>
                  </a:cubicBezTo>
                  <a:cubicBezTo>
                    <a:pt x="365" y="6786"/>
                    <a:pt x="571" y="6124"/>
                    <a:pt x="822" y="5484"/>
                  </a:cubicBezTo>
                  <a:cubicBezTo>
                    <a:pt x="1119" y="4845"/>
                    <a:pt x="1461" y="4252"/>
                    <a:pt x="1758" y="3841"/>
                  </a:cubicBezTo>
                  <a:cubicBezTo>
                    <a:pt x="1895" y="3613"/>
                    <a:pt x="2032" y="3453"/>
                    <a:pt x="2123" y="3339"/>
                  </a:cubicBezTo>
                  <a:cubicBezTo>
                    <a:pt x="2214" y="3225"/>
                    <a:pt x="2260" y="3156"/>
                    <a:pt x="2260" y="3156"/>
                  </a:cubicBezTo>
                  <a:cubicBezTo>
                    <a:pt x="2260" y="3156"/>
                    <a:pt x="2328" y="3088"/>
                    <a:pt x="2420" y="2974"/>
                  </a:cubicBezTo>
                  <a:cubicBezTo>
                    <a:pt x="2511" y="2860"/>
                    <a:pt x="2648" y="2677"/>
                    <a:pt x="2831" y="2494"/>
                  </a:cubicBezTo>
                  <a:cubicBezTo>
                    <a:pt x="3173" y="2129"/>
                    <a:pt x="3698" y="1673"/>
                    <a:pt x="4246" y="1262"/>
                  </a:cubicBezTo>
                  <a:cubicBezTo>
                    <a:pt x="4816" y="874"/>
                    <a:pt x="5433" y="554"/>
                    <a:pt x="5912" y="349"/>
                  </a:cubicBezTo>
                  <a:cubicBezTo>
                    <a:pt x="6391" y="143"/>
                    <a:pt x="6734" y="29"/>
                    <a:pt x="6711" y="6"/>
                  </a:cubicBezTo>
                  <a:cubicBezTo>
                    <a:pt x="6711" y="3"/>
                    <a:pt x="6702" y="1"/>
                    <a:pt x="66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1" name="Google Shape;5041;p56"/>
            <p:cNvSpPr/>
            <p:nvPr/>
          </p:nvSpPr>
          <p:spPr>
            <a:xfrm>
              <a:off x="5043975" y="1961300"/>
              <a:ext cx="75925" cy="391500"/>
            </a:xfrm>
            <a:custGeom>
              <a:avLst/>
              <a:gdLst/>
              <a:ahLst/>
              <a:cxnLst/>
              <a:rect l="l" t="t" r="r" b="b"/>
              <a:pathLst>
                <a:path w="3037" h="15660" extrusionOk="0">
                  <a:moveTo>
                    <a:pt x="3014" y="1"/>
                  </a:moveTo>
                  <a:cubicBezTo>
                    <a:pt x="2991" y="1"/>
                    <a:pt x="2740" y="435"/>
                    <a:pt x="2397" y="1119"/>
                  </a:cubicBezTo>
                  <a:cubicBezTo>
                    <a:pt x="2329" y="1279"/>
                    <a:pt x="2238" y="1462"/>
                    <a:pt x="2123" y="1667"/>
                  </a:cubicBezTo>
                  <a:cubicBezTo>
                    <a:pt x="2032" y="1850"/>
                    <a:pt x="1964" y="2078"/>
                    <a:pt x="1872" y="2283"/>
                  </a:cubicBezTo>
                  <a:cubicBezTo>
                    <a:pt x="1713" y="2740"/>
                    <a:pt x="1530" y="3219"/>
                    <a:pt x="1370" y="3676"/>
                  </a:cubicBezTo>
                  <a:cubicBezTo>
                    <a:pt x="1096" y="4657"/>
                    <a:pt x="800" y="5616"/>
                    <a:pt x="663" y="6369"/>
                  </a:cubicBezTo>
                  <a:cubicBezTo>
                    <a:pt x="526" y="7122"/>
                    <a:pt x="412" y="7602"/>
                    <a:pt x="412" y="7602"/>
                  </a:cubicBezTo>
                  <a:cubicBezTo>
                    <a:pt x="412" y="7602"/>
                    <a:pt x="366" y="8104"/>
                    <a:pt x="275" y="8857"/>
                  </a:cubicBezTo>
                  <a:cubicBezTo>
                    <a:pt x="161" y="9610"/>
                    <a:pt x="138" y="10615"/>
                    <a:pt x="69" y="11619"/>
                  </a:cubicBezTo>
                  <a:cubicBezTo>
                    <a:pt x="46" y="12646"/>
                    <a:pt x="1" y="13650"/>
                    <a:pt x="46" y="14404"/>
                  </a:cubicBezTo>
                  <a:cubicBezTo>
                    <a:pt x="69" y="15157"/>
                    <a:pt x="92" y="15659"/>
                    <a:pt x="115" y="15659"/>
                  </a:cubicBezTo>
                  <a:cubicBezTo>
                    <a:pt x="138" y="15659"/>
                    <a:pt x="183" y="15157"/>
                    <a:pt x="206" y="14404"/>
                  </a:cubicBezTo>
                  <a:cubicBezTo>
                    <a:pt x="252" y="13650"/>
                    <a:pt x="320" y="12646"/>
                    <a:pt x="389" y="11642"/>
                  </a:cubicBezTo>
                  <a:cubicBezTo>
                    <a:pt x="480" y="10660"/>
                    <a:pt x="571" y="9656"/>
                    <a:pt x="685" y="8926"/>
                  </a:cubicBezTo>
                  <a:cubicBezTo>
                    <a:pt x="800" y="8172"/>
                    <a:pt x="868" y="7693"/>
                    <a:pt x="868" y="7693"/>
                  </a:cubicBezTo>
                  <a:cubicBezTo>
                    <a:pt x="868" y="7693"/>
                    <a:pt x="959" y="7191"/>
                    <a:pt x="1074" y="6460"/>
                  </a:cubicBezTo>
                  <a:cubicBezTo>
                    <a:pt x="1188" y="5707"/>
                    <a:pt x="1439" y="4749"/>
                    <a:pt x="1667" y="3767"/>
                  </a:cubicBezTo>
                  <a:cubicBezTo>
                    <a:pt x="1827" y="3311"/>
                    <a:pt x="1987" y="2831"/>
                    <a:pt x="2123" y="2375"/>
                  </a:cubicBezTo>
                  <a:cubicBezTo>
                    <a:pt x="2192" y="2169"/>
                    <a:pt x="2238" y="1941"/>
                    <a:pt x="2329" y="1736"/>
                  </a:cubicBezTo>
                  <a:cubicBezTo>
                    <a:pt x="2420" y="1553"/>
                    <a:pt x="2489" y="1348"/>
                    <a:pt x="2557" y="1188"/>
                  </a:cubicBezTo>
                  <a:cubicBezTo>
                    <a:pt x="2854" y="480"/>
                    <a:pt x="3036" y="24"/>
                    <a:pt x="3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2" name="Google Shape;5042;p56"/>
            <p:cNvSpPr/>
            <p:nvPr/>
          </p:nvSpPr>
          <p:spPr>
            <a:xfrm>
              <a:off x="4880775" y="2165025"/>
              <a:ext cx="139825" cy="293925"/>
            </a:xfrm>
            <a:custGeom>
              <a:avLst/>
              <a:gdLst/>
              <a:ahLst/>
              <a:cxnLst/>
              <a:rect l="l" t="t" r="r" b="b"/>
              <a:pathLst>
                <a:path w="5593" h="11757" extrusionOk="0">
                  <a:moveTo>
                    <a:pt x="5546" y="0"/>
                  </a:moveTo>
                  <a:cubicBezTo>
                    <a:pt x="5471" y="0"/>
                    <a:pt x="4926" y="1518"/>
                    <a:pt x="4269" y="2991"/>
                  </a:cubicBezTo>
                  <a:cubicBezTo>
                    <a:pt x="3927" y="3721"/>
                    <a:pt x="3607" y="4451"/>
                    <a:pt x="3333" y="4999"/>
                  </a:cubicBezTo>
                  <a:cubicBezTo>
                    <a:pt x="3059" y="5547"/>
                    <a:pt x="2877" y="5912"/>
                    <a:pt x="2877" y="5912"/>
                  </a:cubicBezTo>
                  <a:cubicBezTo>
                    <a:pt x="2877" y="5912"/>
                    <a:pt x="2169" y="7373"/>
                    <a:pt x="1439" y="8811"/>
                  </a:cubicBezTo>
                  <a:cubicBezTo>
                    <a:pt x="1073" y="9542"/>
                    <a:pt x="708" y="10272"/>
                    <a:pt x="434" y="10820"/>
                  </a:cubicBezTo>
                  <a:cubicBezTo>
                    <a:pt x="183" y="11368"/>
                    <a:pt x="1" y="11733"/>
                    <a:pt x="46" y="11756"/>
                  </a:cubicBezTo>
                  <a:cubicBezTo>
                    <a:pt x="47" y="11756"/>
                    <a:pt x="48" y="11757"/>
                    <a:pt x="49" y="11757"/>
                  </a:cubicBezTo>
                  <a:cubicBezTo>
                    <a:pt x="82" y="11757"/>
                    <a:pt x="285" y="11419"/>
                    <a:pt x="594" y="10911"/>
                  </a:cubicBezTo>
                  <a:cubicBezTo>
                    <a:pt x="914" y="10386"/>
                    <a:pt x="1325" y="9678"/>
                    <a:pt x="1713" y="8971"/>
                  </a:cubicBezTo>
                  <a:cubicBezTo>
                    <a:pt x="2534" y="7556"/>
                    <a:pt x="3265" y="6095"/>
                    <a:pt x="3265" y="6095"/>
                  </a:cubicBezTo>
                  <a:cubicBezTo>
                    <a:pt x="3265" y="6095"/>
                    <a:pt x="3447" y="5730"/>
                    <a:pt x="3698" y="5182"/>
                  </a:cubicBezTo>
                  <a:cubicBezTo>
                    <a:pt x="3972" y="4634"/>
                    <a:pt x="4269" y="3858"/>
                    <a:pt x="4566" y="3105"/>
                  </a:cubicBezTo>
                  <a:cubicBezTo>
                    <a:pt x="4862" y="2352"/>
                    <a:pt x="5136" y="1575"/>
                    <a:pt x="5296" y="982"/>
                  </a:cubicBezTo>
                  <a:cubicBezTo>
                    <a:pt x="5479" y="411"/>
                    <a:pt x="5593" y="1"/>
                    <a:pt x="5547" y="1"/>
                  </a:cubicBezTo>
                  <a:cubicBezTo>
                    <a:pt x="5547" y="0"/>
                    <a:pt x="5546" y="0"/>
                    <a:pt x="55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3" name="Google Shape;5043;p56"/>
            <p:cNvSpPr/>
            <p:nvPr/>
          </p:nvSpPr>
          <p:spPr>
            <a:xfrm>
              <a:off x="5232850" y="1780425"/>
              <a:ext cx="14875" cy="222000"/>
            </a:xfrm>
            <a:custGeom>
              <a:avLst/>
              <a:gdLst/>
              <a:ahLst/>
              <a:cxnLst/>
              <a:rect l="l" t="t" r="r" b="b"/>
              <a:pathLst>
                <a:path w="595" h="8880" extrusionOk="0">
                  <a:moveTo>
                    <a:pt x="252" y="0"/>
                  </a:moveTo>
                  <a:cubicBezTo>
                    <a:pt x="184" y="0"/>
                    <a:pt x="138" y="1119"/>
                    <a:pt x="138" y="2237"/>
                  </a:cubicBezTo>
                  <a:lnTo>
                    <a:pt x="138" y="4451"/>
                  </a:lnTo>
                  <a:cubicBezTo>
                    <a:pt x="138" y="4451"/>
                    <a:pt x="184" y="5547"/>
                    <a:pt x="161" y="6665"/>
                  </a:cubicBezTo>
                  <a:cubicBezTo>
                    <a:pt x="138" y="7761"/>
                    <a:pt x="1" y="8857"/>
                    <a:pt x="69" y="8879"/>
                  </a:cubicBezTo>
                  <a:cubicBezTo>
                    <a:pt x="115" y="8879"/>
                    <a:pt x="366" y="7784"/>
                    <a:pt x="480" y="6665"/>
                  </a:cubicBezTo>
                  <a:cubicBezTo>
                    <a:pt x="572" y="5570"/>
                    <a:pt x="594" y="4451"/>
                    <a:pt x="594" y="4451"/>
                  </a:cubicBezTo>
                  <a:cubicBezTo>
                    <a:pt x="594" y="4451"/>
                    <a:pt x="549" y="3333"/>
                    <a:pt x="457" y="2214"/>
                  </a:cubicBezTo>
                  <a:cubicBezTo>
                    <a:pt x="366" y="1119"/>
                    <a:pt x="320" y="0"/>
                    <a:pt x="2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4" name="Google Shape;5044;p56"/>
            <p:cNvSpPr/>
            <p:nvPr/>
          </p:nvSpPr>
          <p:spPr>
            <a:xfrm>
              <a:off x="4953250" y="1456750"/>
              <a:ext cx="146675" cy="81900"/>
            </a:xfrm>
            <a:custGeom>
              <a:avLst/>
              <a:gdLst/>
              <a:ahLst/>
              <a:cxnLst/>
              <a:rect l="l" t="t" r="r" b="b"/>
              <a:pathLst>
                <a:path w="5867" h="3276" extrusionOk="0">
                  <a:moveTo>
                    <a:pt x="43" y="1"/>
                  </a:moveTo>
                  <a:cubicBezTo>
                    <a:pt x="33" y="1"/>
                    <a:pt x="26" y="2"/>
                    <a:pt x="23" y="5"/>
                  </a:cubicBezTo>
                  <a:cubicBezTo>
                    <a:pt x="1" y="74"/>
                    <a:pt x="754" y="462"/>
                    <a:pt x="1507" y="850"/>
                  </a:cubicBezTo>
                  <a:cubicBezTo>
                    <a:pt x="2237" y="1215"/>
                    <a:pt x="2968" y="1603"/>
                    <a:pt x="2968" y="1603"/>
                  </a:cubicBezTo>
                  <a:cubicBezTo>
                    <a:pt x="2968" y="1603"/>
                    <a:pt x="3150" y="1694"/>
                    <a:pt x="3424" y="1831"/>
                  </a:cubicBezTo>
                  <a:cubicBezTo>
                    <a:pt x="3721" y="1968"/>
                    <a:pt x="4063" y="2174"/>
                    <a:pt x="4429" y="2379"/>
                  </a:cubicBezTo>
                  <a:cubicBezTo>
                    <a:pt x="5095" y="2766"/>
                    <a:pt x="5701" y="3275"/>
                    <a:pt x="5807" y="3275"/>
                  </a:cubicBezTo>
                  <a:cubicBezTo>
                    <a:pt x="5814" y="3275"/>
                    <a:pt x="5818" y="3273"/>
                    <a:pt x="5821" y="3269"/>
                  </a:cubicBezTo>
                  <a:cubicBezTo>
                    <a:pt x="5867" y="3247"/>
                    <a:pt x="5273" y="2607"/>
                    <a:pt x="4611" y="2105"/>
                  </a:cubicBezTo>
                  <a:cubicBezTo>
                    <a:pt x="4269" y="1854"/>
                    <a:pt x="3904" y="1626"/>
                    <a:pt x="3630" y="1466"/>
                  </a:cubicBezTo>
                  <a:cubicBezTo>
                    <a:pt x="3356" y="1306"/>
                    <a:pt x="3173" y="1192"/>
                    <a:pt x="3173" y="1192"/>
                  </a:cubicBezTo>
                  <a:cubicBezTo>
                    <a:pt x="3173" y="1192"/>
                    <a:pt x="2397" y="850"/>
                    <a:pt x="1621" y="553"/>
                  </a:cubicBezTo>
                  <a:cubicBezTo>
                    <a:pt x="899" y="277"/>
                    <a:pt x="176" y="1"/>
                    <a:pt x="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5" name="Google Shape;5045;p56"/>
            <p:cNvSpPr/>
            <p:nvPr/>
          </p:nvSpPr>
          <p:spPr>
            <a:xfrm>
              <a:off x="5133575" y="1577225"/>
              <a:ext cx="77625" cy="174125"/>
            </a:xfrm>
            <a:custGeom>
              <a:avLst/>
              <a:gdLst/>
              <a:ahLst/>
              <a:cxnLst/>
              <a:rect l="l" t="t" r="r" b="b"/>
              <a:pathLst>
                <a:path w="3105" h="6965" extrusionOk="0">
                  <a:moveTo>
                    <a:pt x="53" y="0"/>
                  </a:moveTo>
                  <a:cubicBezTo>
                    <a:pt x="50" y="0"/>
                    <a:pt x="47" y="1"/>
                    <a:pt x="46" y="3"/>
                  </a:cubicBezTo>
                  <a:cubicBezTo>
                    <a:pt x="0" y="48"/>
                    <a:pt x="639" y="756"/>
                    <a:pt x="1119" y="1577"/>
                  </a:cubicBezTo>
                  <a:cubicBezTo>
                    <a:pt x="1324" y="2011"/>
                    <a:pt x="1552" y="2422"/>
                    <a:pt x="1667" y="2764"/>
                  </a:cubicBezTo>
                  <a:cubicBezTo>
                    <a:pt x="1804" y="3084"/>
                    <a:pt x="1895" y="3312"/>
                    <a:pt x="1895" y="3312"/>
                  </a:cubicBezTo>
                  <a:cubicBezTo>
                    <a:pt x="1895" y="3312"/>
                    <a:pt x="1963" y="3518"/>
                    <a:pt x="2100" y="3860"/>
                  </a:cubicBezTo>
                  <a:cubicBezTo>
                    <a:pt x="2237" y="4180"/>
                    <a:pt x="2351" y="4659"/>
                    <a:pt x="2511" y="5115"/>
                  </a:cubicBezTo>
                  <a:cubicBezTo>
                    <a:pt x="2762" y="6028"/>
                    <a:pt x="2968" y="6964"/>
                    <a:pt x="3036" y="6964"/>
                  </a:cubicBezTo>
                  <a:cubicBezTo>
                    <a:pt x="3105" y="6941"/>
                    <a:pt x="2990" y="5983"/>
                    <a:pt x="2808" y="5024"/>
                  </a:cubicBezTo>
                  <a:cubicBezTo>
                    <a:pt x="2717" y="4568"/>
                    <a:pt x="2602" y="4088"/>
                    <a:pt x="2488" y="3723"/>
                  </a:cubicBezTo>
                  <a:cubicBezTo>
                    <a:pt x="2374" y="3381"/>
                    <a:pt x="2306" y="3152"/>
                    <a:pt x="2306" y="3152"/>
                  </a:cubicBezTo>
                  <a:cubicBezTo>
                    <a:pt x="2306" y="3152"/>
                    <a:pt x="2214" y="2924"/>
                    <a:pt x="2055" y="2582"/>
                  </a:cubicBezTo>
                  <a:cubicBezTo>
                    <a:pt x="1918" y="2239"/>
                    <a:pt x="1644" y="1829"/>
                    <a:pt x="1393" y="1418"/>
                  </a:cubicBezTo>
                  <a:cubicBezTo>
                    <a:pt x="841" y="624"/>
                    <a:pt x="141" y="0"/>
                    <a:pt x="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6" name="Google Shape;5046;p56"/>
            <p:cNvSpPr/>
            <p:nvPr/>
          </p:nvSpPr>
          <p:spPr>
            <a:xfrm>
              <a:off x="4313000" y="1475950"/>
              <a:ext cx="112450" cy="68450"/>
            </a:xfrm>
            <a:custGeom>
              <a:avLst/>
              <a:gdLst/>
              <a:ahLst/>
              <a:cxnLst/>
              <a:rect l="l" t="t" r="r" b="b"/>
              <a:pathLst>
                <a:path w="4498" h="2738" extrusionOk="0">
                  <a:moveTo>
                    <a:pt x="4043" y="0"/>
                  </a:moveTo>
                  <a:cubicBezTo>
                    <a:pt x="3845" y="0"/>
                    <a:pt x="3592" y="80"/>
                    <a:pt x="3356" y="219"/>
                  </a:cubicBezTo>
                  <a:cubicBezTo>
                    <a:pt x="2968" y="470"/>
                    <a:pt x="2785" y="835"/>
                    <a:pt x="2945" y="1018"/>
                  </a:cubicBezTo>
                  <a:cubicBezTo>
                    <a:pt x="3009" y="1100"/>
                    <a:pt x="3118" y="1139"/>
                    <a:pt x="3250" y="1139"/>
                  </a:cubicBezTo>
                  <a:cubicBezTo>
                    <a:pt x="3446" y="1139"/>
                    <a:pt x="3694" y="1054"/>
                    <a:pt x="3926" y="904"/>
                  </a:cubicBezTo>
                  <a:cubicBezTo>
                    <a:pt x="4314" y="653"/>
                    <a:pt x="4497" y="310"/>
                    <a:pt x="4337" y="105"/>
                  </a:cubicBezTo>
                  <a:cubicBezTo>
                    <a:pt x="4275" y="33"/>
                    <a:pt x="4170" y="0"/>
                    <a:pt x="4043" y="0"/>
                  </a:cubicBezTo>
                  <a:close/>
                  <a:moveTo>
                    <a:pt x="1724" y="1147"/>
                  </a:moveTo>
                  <a:cubicBezTo>
                    <a:pt x="1449" y="1147"/>
                    <a:pt x="1108" y="1259"/>
                    <a:pt x="799" y="1474"/>
                  </a:cubicBezTo>
                  <a:cubicBezTo>
                    <a:pt x="252" y="1817"/>
                    <a:pt x="1" y="2319"/>
                    <a:pt x="229" y="2570"/>
                  </a:cubicBezTo>
                  <a:cubicBezTo>
                    <a:pt x="313" y="2683"/>
                    <a:pt x="467" y="2737"/>
                    <a:pt x="657" y="2737"/>
                  </a:cubicBezTo>
                  <a:cubicBezTo>
                    <a:pt x="930" y="2737"/>
                    <a:pt x="1276" y="2625"/>
                    <a:pt x="1598" y="2410"/>
                  </a:cubicBezTo>
                  <a:cubicBezTo>
                    <a:pt x="2146" y="2068"/>
                    <a:pt x="2397" y="1566"/>
                    <a:pt x="2169" y="1314"/>
                  </a:cubicBezTo>
                  <a:cubicBezTo>
                    <a:pt x="2075" y="1202"/>
                    <a:pt x="1916" y="1147"/>
                    <a:pt x="1724" y="114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7" name="Google Shape;5047;p56"/>
            <p:cNvSpPr/>
            <p:nvPr/>
          </p:nvSpPr>
          <p:spPr>
            <a:xfrm>
              <a:off x="4940125" y="2113925"/>
              <a:ext cx="59375" cy="88025"/>
            </a:xfrm>
            <a:custGeom>
              <a:avLst/>
              <a:gdLst/>
              <a:ahLst/>
              <a:cxnLst/>
              <a:rect l="l" t="t" r="r" b="b"/>
              <a:pathLst>
                <a:path w="2375" h="3521" extrusionOk="0">
                  <a:moveTo>
                    <a:pt x="2099" y="1"/>
                  </a:moveTo>
                  <a:cubicBezTo>
                    <a:pt x="1917" y="1"/>
                    <a:pt x="1670" y="214"/>
                    <a:pt x="1530" y="515"/>
                  </a:cubicBezTo>
                  <a:cubicBezTo>
                    <a:pt x="1347" y="858"/>
                    <a:pt x="1370" y="1177"/>
                    <a:pt x="1575" y="1246"/>
                  </a:cubicBezTo>
                  <a:cubicBezTo>
                    <a:pt x="1597" y="1254"/>
                    <a:pt x="1621" y="1258"/>
                    <a:pt x="1646" y="1258"/>
                  </a:cubicBezTo>
                  <a:cubicBezTo>
                    <a:pt x="1827" y="1258"/>
                    <a:pt x="2074" y="1045"/>
                    <a:pt x="2215" y="744"/>
                  </a:cubicBezTo>
                  <a:cubicBezTo>
                    <a:pt x="2374" y="401"/>
                    <a:pt x="2352" y="82"/>
                    <a:pt x="2169" y="13"/>
                  </a:cubicBezTo>
                  <a:cubicBezTo>
                    <a:pt x="2147" y="5"/>
                    <a:pt x="2124" y="1"/>
                    <a:pt x="2099" y="1"/>
                  </a:cubicBezTo>
                  <a:close/>
                  <a:moveTo>
                    <a:pt x="1043" y="1755"/>
                  </a:moveTo>
                  <a:cubicBezTo>
                    <a:pt x="780" y="1755"/>
                    <a:pt x="451" y="2054"/>
                    <a:pt x="229" y="2478"/>
                  </a:cubicBezTo>
                  <a:cubicBezTo>
                    <a:pt x="1" y="2935"/>
                    <a:pt x="23" y="3414"/>
                    <a:pt x="297" y="3505"/>
                  </a:cubicBezTo>
                  <a:cubicBezTo>
                    <a:pt x="329" y="3516"/>
                    <a:pt x="362" y="3521"/>
                    <a:pt x="397" y="3521"/>
                  </a:cubicBezTo>
                  <a:cubicBezTo>
                    <a:pt x="663" y="3521"/>
                    <a:pt x="1008" y="3222"/>
                    <a:pt x="1210" y="2798"/>
                  </a:cubicBezTo>
                  <a:cubicBezTo>
                    <a:pt x="1439" y="2318"/>
                    <a:pt x="1416" y="1862"/>
                    <a:pt x="1142" y="1771"/>
                  </a:cubicBezTo>
                  <a:cubicBezTo>
                    <a:pt x="1110" y="1760"/>
                    <a:pt x="1077" y="1755"/>
                    <a:pt x="1043" y="17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8" name="Google Shape;5048;p56"/>
            <p:cNvSpPr/>
            <p:nvPr/>
          </p:nvSpPr>
          <p:spPr>
            <a:xfrm>
              <a:off x="5055975" y="1976125"/>
              <a:ext cx="257375" cy="289625"/>
            </a:xfrm>
            <a:custGeom>
              <a:avLst/>
              <a:gdLst/>
              <a:ahLst/>
              <a:cxnLst/>
              <a:rect l="l" t="t" r="r" b="b"/>
              <a:pathLst>
                <a:path w="10295" h="11585" extrusionOk="0">
                  <a:moveTo>
                    <a:pt x="4693" y="1"/>
                  </a:moveTo>
                  <a:cubicBezTo>
                    <a:pt x="3600" y="1"/>
                    <a:pt x="2674" y="468"/>
                    <a:pt x="2123" y="823"/>
                  </a:cubicBezTo>
                  <a:cubicBezTo>
                    <a:pt x="799" y="4133"/>
                    <a:pt x="0" y="7830"/>
                    <a:pt x="46" y="11414"/>
                  </a:cubicBezTo>
                  <a:cubicBezTo>
                    <a:pt x="371" y="11522"/>
                    <a:pt x="738" y="11584"/>
                    <a:pt x="1155" y="11584"/>
                  </a:cubicBezTo>
                  <a:cubicBezTo>
                    <a:pt x="1791" y="11584"/>
                    <a:pt x="2541" y="11439"/>
                    <a:pt x="3424" y="11094"/>
                  </a:cubicBezTo>
                  <a:cubicBezTo>
                    <a:pt x="7030" y="9679"/>
                    <a:pt x="10294" y="3950"/>
                    <a:pt x="7761" y="1417"/>
                  </a:cubicBezTo>
                  <a:cubicBezTo>
                    <a:pt x="6703" y="349"/>
                    <a:pt x="5636" y="1"/>
                    <a:pt x="4693" y="1"/>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9" name="Google Shape;5049;p56"/>
            <p:cNvSpPr/>
            <p:nvPr/>
          </p:nvSpPr>
          <p:spPr>
            <a:xfrm>
              <a:off x="5056525" y="2176450"/>
              <a:ext cx="176925" cy="89300"/>
            </a:xfrm>
            <a:custGeom>
              <a:avLst/>
              <a:gdLst/>
              <a:ahLst/>
              <a:cxnLst/>
              <a:rect l="l" t="t" r="r" b="b"/>
              <a:pathLst>
                <a:path w="7077" h="3572" extrusionOk="0">
                  <a:moveTo>
                    <a:pt x="7077" y="0"/>
                  </a:moveTo>
                  <a:lnTo>
                    <a:pt x="7077" y="0"/>
                  </a:lnTo>
                  <a:cubicBezTo>
                    <a:pt x="6209" y="1004"/>
                    <a:pt x="5159" y="1803"/>
                    <a:pt x="4064" y="2237"/>
                  </a:cubicBezTo>
                  <a:cubicBezTo>
                    <a:pt x="3187" y="2590"/>
                    <a:pt x="2435" y="2732"/>
                    <a:pt x="1794" y="2732"/>
                  </a:cubicBezTo>
                  <a:cubicBezTo>
                    <a:pt x="1068" y="2732"/>
                    <a:pt x="485" y="2549"/>
                    <a:pt x="24" y="2283"/>
                  </a:cubicBezTo>
                  <a:cubicBezTo>
                    <a:pt x="24" y="2648"/>
                    <a:pt x="1" y="3036"/>
                    <a:pt x="24" y="3401"/>
                  </a:cubicBezTo>
                  <a:cubicBezTo>
                    <a:pt x="349" y="3509"/>
                    <a:pt x="716" y="3571"/>
                    <a:pt x="1133" y="3571"/>
                  </a:cubicBezTo>
                  <a:cubicBezTo>
                    <a:pt x="1769" y="3571"/>
                    <a:pt x="2519" y="3426"/>
                    <a:pt x="3402" y="3081"/>
                  </a:cubicBezTo>
                  <a:cubicBezTo>
                    <a:pt x="4771" y="2534"/>
                    <a:pt x="6095" y="1370"/>
                    <a:pt x="7077"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0" name="Google Shape;5050;p56"/>
            <p:cNvSpPr/>
            <p:nvPr/>
          </p:nvSpPr>
          <p:spPr>
            <a:xfrm>
              <a:off x="5065100" y="2033625"/>
              <a:ext cx="159225" cy="192825"/>
            </a:xfrm>
            <a:custGeom>
              <a:avLst/>
              <a:gdLst/>
              <a:ahLst/>
              <a:cxnLst/>
              <a:rect l="l" t="t" r="r" b="b"/>
              <a:pathLst>
                <a:path w="6369" h="7713" extrusionOk="0">
                  <a:moveTo>
                    <a:pt x="5065" y="1"/>
                  </a:moveTo>
                  <a:cubicBezTo>
                    <a:pt x="5029" y="1"/>
                    <a:pt x="4992" y="3"/>
                    <a:pt x="4953" y="7"/>
                  </a:cubicBezTo>
                  <a:cubicBezTo>
                    <a:pt x="3584" y="144"/>
                    <a:pt x="799" y="3111"/>
                    <a:pt x="799" y="3111"/>
                  </a:cubicBezTo>
                  <a:cubicBezTo>
                    <a:pt x="799" y="3111"/>
                    <a:pt x="875" y="3103"/>
                    <a:pt x="991" y="3103"/>
                  </a:cubicBezTo>
                  <a:cubicBezTo>
                    <a:pt x="1427" y="3103"/>
                    <a:pt x="2429" y="3217"/>
                    <a:pt x="2123" y="4298"/>
                  </a:cubicBezTo>
                  <a:cubicBezTo>
                    <a:pt x="1735" y="5667"/>
                    <a:pt x="0" y="6352"/>
                    <a:pt x="0" y="6352"/>
                  </a:cubicBezTo>
                  <a:cubicBezTo>
                    <a:pt x="0" y="6352"/>
                    <a:pt x="288" y="7712"/>
                    <a:pt x="1406" y="7712"/>
                  </a:cubicBezTo>
                  <a:cubicBezTo>
                    <a:pt x="1509" y="7712"/>
                    <a:pt x="1618" y="7701"/>
                    <a:pt x="1735" y="7676"/>
                  </a:cubicBezTo>
                  <a:cubicBezTo>
                    <a:pt x="3150" y="7402"/>
                    <a:pt x="6369" y="4480"/>
                    <a:pt x="6254" y="2198"/>
                  </a:cubicBezTo>
                  <a:cubicBezTo>
                    <a:pt x="6254" y="2198"/>
                    <a:pt x="6297" y="1"/>
                    <a:pt x="50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1" name="Google Shape;5051;p56"/>
            <p:cNvSpPr/>
            <p:nvPr/>
          </p:nvSpPr>
          <p:spPr>
            <a:xfrm>
              <a:off x="5058825" y="2033725"/>
              <a:ext cx="159800" cy="193950"/>
            </a:xfrm>
            <a:custGeom>
              <a:avLst/>
              <a:gdLst/>
              <a:ahLst/>
              <a:cxnLst/>
              <a:rect l="l" t="t" r="r" b="b"/>
              <a:pathLst>
                <a:path w="6392" h="7758" extrusionOk="0">
                  <a:moveTo>
                    <a:pt x="5109" y="0"/>
                  </a:moveTo>
                  <a:cubicBezTo>
                    <a:pt x="4707" y="0"/>
                    <a:pt x="4309" y="130"/>
                    <a:pt x="3949" y="299"/>
                  </a:cubicBezTo>
                  <a:cubicBezTo>
                    <a:pt x="3127" y="665"/>
                    <a:pt x="2374" y="1190"/>
                    <a:pt x="1712" y="1760"/>
                  </a:cubicBezTo>
                  <a:cubicBezTo>
                    <a:pt x="1552" y="1897"/>
                    <a:pt x="1393" y="2034"/>
                    <a:pt x="1233" y="2194"/>
                  </a:cubicBezTo>
                  <a:cubicBezTo>
                    <a:pt x="1164" y="2262"/>
                    <a:pt x="1119" y="2308"/>
                    <a:pt x="1005" y="2422"/>
                  </a:cubicBezTo>
                  <a:cubicBezTo>
                    <a:pt x="868" y="2559"/>
                    <a:pt x="776" y="2696"/>
                    <a:pt x="639" y="2810"/>
                  </a:cubicBezTo>
                  <a:cubicBezTo>
                    <a:pt x="571" y="3175"/>
                    <a:pt x="480" y="3541"/>
                    <a:pt x="411" y="3883"/>
                  </a:cubicBezTo>
                  <a:cubicBezTo>
                    <a:pt x="525" y="3860"/>
                    <a:pt x="639" y="3815"/>
                    <a:pt x="731" y="3792"/>
                  </a:cubicBezTo>
                  <a:cubicBezTo>
                    <a:pt x="890" y="3723"/>
                    <a:pt x="1050" y="3678"/>
                    <a:pt x="1187" y="3632"/>
                  </a:cubicBezTo>
                  <a:cubicBezTo>
                    <a:pt x="1324" y="3586"/>
                    <a:pt x="1393" y="3609"/>
                    <a:pt x="1507" y="3586"/>
                  </a:cubicBezTo>
                  <a:lnTo>
                    <a:pt x="1621" y="3586"/>
                  </a:lnTo>
                  <a:cubicBezTo>
                    <a:pt x="1666" y="3586"/>
                    <a:pt x="1666" y="3609"/>
                    <a:pt x="1689" y="3609"/>
                  </a:cubicBezTo>
                  <a:cubicBezTo>
                    <a:pt x="1712" y="3632"/>
                    <a:pt x="1735" y="3632"/>
                    <a:pt x="1758" y="3655"/>
                  </a:cubicBezTo>
                  <a:cubicBezTo>
                    <a:pt x="1826" y="3723"/>
                    <a:pt x="1849" y="3792"/>
                    <a:pt x="1849" y="3792"/>
                  </a:cubicBezTo>
                  <a:cubicBezTo>
                    <a:pt x="1849" y="3792"/>
                    <a:pt x="1872" y="3815"/>
                    <a:pt x="1895" y="3837"/>
                  </a:cubicBezTo>
                  <a:cubicBezTo>
                    <a:pt x="1895" y="3883"/>
                    <a:pt x="1918" y="3929"/>
                    <a:pt x="1940" y="4020"/>
                  </a:cubicBezTo>
                  <a:cubicBezTo>
                    <a:pt x="1940" y="4180"/>
                    <a:pt x="1918" y="4476"/>
                    <a:pt x="1758" y="4796"/>
                  </a:cubicBezTo>
                  <a:cubicBezTo>
                    <a:pt x="1598" y="5116"/>
                    <a:pt x="1324" y="5458"/>
                    <a:pt x="913" y="5709"/>
                  </a:cubicBezTo>
                  <a:cubicBezTo>
                    <a:pt x="799" y="5778"/>
                    <a:pt x="685" y="5823"/>
                    <a:pt x="571" y="5892"/>
                  </a:cubicBezTo>
                  <a:cubicBezTo>
                    <a:pt x="525" y="5914"/>
                    <a:pt x="457" y="5937"/>
                    <a:pt x="411" y="5960"/>
                  </a:cubicBezTo>
                  <a:lnTo>
                    <a:pt x="91" y="6051"/>
                  </a:lnTo>
                  <a:cubicBezTo>
                    <a:pt x="46" y="6348"/>
                    <a:pt x="23" y="6622"/>
                    <a:pt x="0" y="6919"/>
                  </a:cubicBezTo>
                  <a:cubicBezTo>
                    <a:pt x="23" y="6987"/>
                    <a:pt x="69" y="7056"/>
                    <a:pt x="91" y="7101"/>
                  </a:cubicBezTo>
                  <a:cubicBezTo>
                    <a:pt x="297" y="7398"/>
                    <a:pt x="616" y="7672"/>
                    <a:pt x="1005" y="7718"/>
                  </a:cubicBezTo>
                  <a:cubicBezTo>
                    <a:pt x="1149" y="7745"/>
                    <a:pt x="1289" y="7757"/>
                    <a:pt x="1423" y="7757"/>
                  </a:cubicBezTo>
                  <a:cubicBezTo>
                    <a:pt x="1629" y="7757"/>
                    <a:pt x="1820" y="7727"/>
                    <a:pt x="1986" y="7672"/>
                  </a:cubicBezTo>
                  <a:cubicBezTo>
                    <a:pt x="2579" y="7535"/>
                    <a:pt x="3059" y="7261"/>
                    <a:pt x="3424" y="7033"/>
                  </a:cubicBezTo>
                  <a:cubicBezTo>
                    <a:pt x="4200" y="6531"/>
                    <a:pt x="4520" y="6051"/>
                    <a:pt x="4474" y="6006"/>
                  </a:cubicBezTo>
                  <a:cubicBezTo>
                    <a:pt x="4473" y="6005"/>
                    <a:pt x="4471" y="6005"/>
                    <a:pt x="4469" y="6005"/>
                  </a:cubicBezTo>
                  <a:cubicBezTo>
                    <a:pt x="4405" y="6005"/>
                    <a:pt x="3996" y="6382"/>
                    <a:pt x="3241" y="6759"/>
                  </a:cubicBezTo>
                  <a:cubicBezTo>
                    <a:pt x="2876" y="6964"/>
                    <a:pt x="2397" y="7170"/>
                    <a:pt x="1872" y="7238"/>
                  </a:cubicBezTo>
                  <a:cubicBezTo>
                    <a:pt x="1759" y="7269"/>
                    <a:pt x="1641" y="7282"/>
                    <a:pt x="1524" y="7282"/>
                  </a:cubicBezTo>
                  <a:cubicBezTo>
                    <a:pt x="1383" y="7282"/>
                    <a:pt x="1244" y="7263"/>
                    <a:pt x="1119" y="7238"/>
                  </a:cubicBezTo>
                  <a:cubicBezTo>
                    <a:pt x="890" y="7193"/>
                    <a:pt x="753" y="7033"/>
                    <a:pt x="639" y="6850"/>
                  </a:cubicBezTo>
                  <a:cubicBezTo>
                    <a:pt x="594" y="6759"/>
                    <a:pt x="525" y="6622"/>
                    <a:pt x="548" y="6622"/>
                  </a:cubicBezTo>
                  <a:cubicBezTo>
                    <a:pt x="525" y="6576"/>
                    <a:pt x="525" y="6531"/>
                    <a:pt x="571" y="6531"/>
                  </a:cubicBezTo>
                  <a:lnTo>
                    <a:pt x="662" y="6531"/>
                  </a:lnTo>
                  <a:cubicBezTo>
                    <a:pt x="731" y="6508"/>
                    <a:pt x="799" y="6485"/>
                    <a:pt x="890" y="6439"/>
                  </a:cubicBezTo>
                  <a:cubicBezTo>
                    <a:pt x="1027" y="6371"/>
                    <a:pt x="1187" y="6325"/>
                    <a:pt x="1301" y="6257"/>
                  </a:cubicBezTo>
                  <a:cubicBezTo>
                    <a:pt x="1849" y="5960"/>
                    <a:pt x="2237" y="5526"/>
                    <a:pt x="2488" y="5116"/>
                  </a:cubicBezTo>
                  <a:cubicBezTo>
                    <a:pt x="2716" y="4705"/>
                    <a:pt x="2785" y="4294"/>
                    <a:pt x="2785" y="3974"/>
                  </a:cubicBezTo>
                  <a:cubicBezTo>
                    <a:pt x="2762" y="3815"/>
                    <a:pt x="2716" y="3700"/>
                    <a:pt x="2694" y="3609"/>
                  </a:cubicBezTo>
                  <a:cubicBezTo>
                    <a:pt x="2671" y="3518"/>
                    <a:pt x="2648" y="3472"/>
                    <a:pt x="2648" y="3472"/>
                  </a:cubicBezTo>
                  <a:cubicBezTo>
                    <a:pt x="2648" y="3472"/>
                    <a:pt x="2625" y="3427"/>
                    <a:pt x="2579" y="3358"/>
                  </a:cubicBezTo>
                  <a:cubicBezTo>
                    <a:pt x="2534" y="3267"/>
                    <a:pt x="2397" y="3175"/>
                    <a:pt x="2260" y="3061"/>
                  </a:cubicBezTo>
                  <a:cubicBezTo>
                    <a:pt x="2191" y="2993"/>
                    <a:pt x="2077" y="2970"/>
                    <a:pt x="1963" y="2924"/>
                  </a:cubicBezTo>
                  <a:cubicBezTo>
                    <a:pt x="1918" y="2902"/>
                    <a:pt x="1849" y="2879"/>
                    <a:pt x="1803" y="2879"/>
                  </a:cubicBezTo>
                  <a:cubicBezTo>
                    <a:pt x="1758" y="2856"/>
                    <a:pt x="1644" y="2856"/>
                    <a:pt x="1666" y="2856"/>
                  </a:cubicBezTo>
                  <a:lnTo>
                    <a:pt x="1666" y="2856"/>
                  </a:lnTo>
                  <a:cubicBezTo>
                    <a:pt x="1644" y="2856"/>
                    <a:pt x="1621" y="2856"/>
                    <a:pt x="1621" y="2879"/>
                  </a:cubicBezTo>
                  <a:cubicBezTo>
                    <a:pt x="1602" y="2885"/>
                    <a:pt x="1591" y="2888"/>
                    <a:pt x="1583" y="2888"/>
                  </a:cubicBezTo>
                  <a:cubicBezTo>
                    <a:pt x="1563" y="2888"/>
                    <a:pt x="1575" y="2866"/>
                    <a:pt x="1575" y="2833"/>
                  </a:cubicBezTo>
                  <a:lnTo>
                    <a:pt x="1598" y="2810"/>
                  </a:lnTo>
                  <a:cubicBezTo>
                    <a:pt x="1621" y="2787"/>
                    <a:pt x="1712" y="2673"/>
                    <a:pt x="1781" y="2605"/>
                  </a:cubicBezTo>
                  <a:cubicBezTo>
                    <a:pt x="1918" y="2468"/>
                    <a:pt x="2054" y="2331"/>
                    <a:pt x="2191" y="2194"/>
                  </a:cubicBezTo>
                  <a:cubicBezTo>
                    <a:pt x="2785" y="1623"/>
                    <a:pt x="3470" y="1076"/>
                    <a:pt x="4177" y="687"/>
                  </a:cubicBezTo>
                  <a:cubicBezTo>
                    <a:pt x="4542" y="505"/>
                    <a:pt x="4885" y="368"/>
                    <a:pt x="5204" y="345"/>
                  </a:cubicBezTo>
                  <a:cubicBezTo>
                    <a:pt x="5255" y="338"/>
                    <a:pt x="5303" y="335"/>
                    <a:pt x="5350" y="335"/>
                  </a:cubicBezTo>
                  <a:cubicBezTo>
                    <a:pt x="5619" y="335"/>
                    <a:pt x="5821" y="444"/>
                    <a:pt x="5958" y="619"/>
                  </a:cubicBezTo>
                  <a:cubicBezTo>
                    <a:pt x="6268" y="973"/>
                    <a:pt x="6298" y="1328"/>
                    <a:pt x="6362" y="1328"/>
                  </a:cubicBezTo>
                  <a:cubicBezTo>
                    <a:pt x="6364" y="1328"/>
                    <a:pt x="6366" y="1327"/>
                    <a:pt x="6368" y="1327"/>
                  </a:cubicBezTo>
                  <a:cubicBezTo>
                    <a:pt x="6391" y="1327"/>
                    <a:pt x="6391" y="1235"/>
                    <a:pt x="6391" y="1098"/>
                  </a:cubicBezTo>
                  <a:cubicBezTo>
                    <a:pt x="6368" y="939"/>
                    <a:pt x="6323" y="733"/>
                    <a:pt x="6163" y="482"/>
                  </a:cubicBezTo>
                  <a:cubicBezTo>
                    <a:pt x="6095" y="345"/>
                    <a:pt x="5958" y="231"/>
                    <a:pt x="5798" y="140"/>
                  </a:cubicBezTo>
                  <a:cubicBezTo>
                    <a:pt x="5615" y="48"/>
                    <a:pt x="5410" y="3"/>
                    <a:pt x="5204" y="3"/>
                  </a:cubicBezTo>
                  <a:cubicBezTo>
                    <a:pt x="5173" y="1"/>
                    <a:pt x="5141" y="0"/>
                    <a:pt x="510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2" name="Google Shape;5052;p56"/>
            <p:cNvSpPr/>
            <p:nvPr/>
          </p:nvSpPr>
          <p:spPr>
            <a:xfrm>
              <a:off x="5160400" y="1992475"/>
              <a:ext cx="42250" cy="19875"/>
            </a:xfrm>
            <a:custGeom>
              <a:avLst/>
              <a:gdLst/>
              <a:ahLst/>
              <a:cxnLst/>
              <a:rect l="l" t="t" r="r" b="b"/>
              <a:pathLst>
                <a:path w="1690" h="795" extrusionOk="0">
                  <a:moveTo>
                    <a:pt x="898" y="1"/>
                  </a:moveTo>
                  <a:cubicBezTo>
                    <a:pt x="843" y="1"/>
                    <a:pt x="787" y="3"/>
                    <a:pt x="731" y="9"/>
                  </a:cubicBezTo>
                  <a:cubicBezTo>
                    <a:pt x="320" y="55"/>
                    <a:pt x="0" y="260"/>
                    <a:pt x="69" y="489"/>
                  </a:cubicBezTo>
                  <a:cubicBezTo>
                    <a:pt x="108" y="667"/>
                    <a:pt x="424" y="794"/>
                    <a:pt x="791" y="794"/>
                  </a:cubicBezTo>
                  <a:cubicBezTo>
                    <a:pt x="846" y="794"/>
                    <a:pt x="902" y="791"/>
                    <a:pt x="959" y="785"/>
                  </a:cubicBezTo>
                  <a:cubicBezTo>
                    <a:pt x="1370" y="740"/>
                    <a:pt x="1689" y="511"/>
                    <a:pt x="1621" y="306"/>
                  </a:cubicBezTo>
                  <a:cubicBezTo>
                    <a:pt x="1581" y="127"/>
                    <a:pt x="1265" y="1"/>
                    <a:pt x="89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3" name="Google Shape;5053;p56"/>
            <p:cNvSpPr/>
            <p:nvPr/>
          </p:nvSpPr>
          <p:spPr>
            <a:xfrm>
              <a:off x="4596025" y="1399800"/>
              <a:ext cx="636850" cy="594050"/>
            </a:xfrm>
            <a:custGeom>
              <a:avLst/>
              <a:gdLst/>
              <a:ahLst/>
              <a:cxnLst/>
              <a:rect l="l" t="t" r="r" b="b"/>
              <a:pathLst>
                <a:path w="25474" h="23762" extrusionOk="0">
                  <a:moveTo>
                    <a:pt x="5319" y="1"/>
                  </a:moveTo>
                  <a:cubicBezTo>
                    <a:pt x="2146" y="572"/>
                    <a:pt x="1" y="1644"/>
                    <a:pt x="1" y="1644"/>
                  </a:cubicBezTo>
                  <a:cubicBezTo>
                    <a:pt x="1" y="1644"/>
                    <a:pt x="23" y="1644"/>
                    <a:pt x="67" y="1644"/>
                  </a:cubicBezTo>
                  <a:cubicBezTo>
                    <a:pt x="727" y="1644"/>
                    <a:pt x="6334" y="1824"/>
                    <a:pt x="15454" y="7647"/>
                  </a:cubicBezTo>
                  <a:cubicBezTo>
                    <a:pt x="22484" y="12121"/>
                    <a:pt x="20818" y="23762"/>
                    <a:pt x="20818" y="23762"/>
                  </a:cubicBezTo>
                  <a:lnTo>
                    <a:pt x="23260" y="23214"/>
                  </a:lnTo>
                  <a:cubicBezTo>
                    <a:pt x="23260" y="23214"/>
                    <a:pt x="25474" y="15842"/>
                    <a:pt x="22141" y="9017"/>
                  </a:cubicBezTo>
                  <a:cubicBezTo>
                    <a:pt x="20133" y="4863"/>
                    <a:pt x="11436" y="298"/>
                    <a:pt x="53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4" name="Google Shape;5054;p56"/>
            <p:cNvSpPr/>
            <p:nvPr/>
          </p:nvSpPr>
          <p:spPr>
            <a:xfrm>
              <a:off x="4596025" y="1425500"/>
              <a:ext cx="614600" cy="568350"/>
            </a:xfrm>
            <a:custGeom>
              <a:avLst/>
              <a:gdLst/>
              <a:ahLst/>
              <a:cxnLst/>
              <a:rect l="l" t="t" r="r" b="b"/>
              <a:pathLst>
                <a:path w="24584" h="22734" extrusionOk="0">
                  <a:moveTo>
                    <a:pt x="1462" y="0"/>
                  </a:moveTo>
                  <a:cubicBezTo>
                    <a:pt x="526" y="342"/>
                    <a:pt x="1" y="616"/>
                    <a:pt x="1" y="616"/>
                  </a:cubicBezTo>
                  <a:cubicBezTo>
                    <a:pt x="1" y="616"/>
                    <a:pt x="23" y="616"/>
                    <a:pt x="67" y="616"/>
                  </a:cubicBezTo>
                  <a:cubicBezTo>
                    <a:pt x="727" y="616"/>
                    <a:pt x="6334" y="796"/>
                    <a:pt x="15454" y="6619"/>
                  </a:cubicBezTo>
                  <a:cubicBezTo>
                    <a:pt x="22484" y="11093"/>
                    <a:pt x="20818" y="22734"/>
                    <a:pt x="20818" y="22734"/>
                  </a:cubicBezTo>
                  <a:lnTo>
                    <a:pt x="23260" y="22186"/>
                  </a:lnTo>
                  <a:cubicBezTo>
                    <a:pt x="23260" y="22186"/>
                    <a:pt x="24584" y="17758"/>
                    <a:pt x="23648" y="12577"/>
                  </a:cubicBezTo>
                  <a:lnTo>
                    <a:pt x="23648" y="12577"/>
                  </a:lnTo>
                  <a:cubicBezTo>
                    <a:pt x="23465" y="13581"/>
                    <a:pt x="23191" y="14426"/>
                    <a:pt x="22735" y="14836"/>
                  </a:cubicBezTo>
                  <a:cubicBezTo>
                    <a:pt x="22584" y="14969"/>
                    <a:pt x="22460" y="15032"/>
                    <a:pt x="22350" y="15032"/>
                  </a:cubicBezTo>
                  <a:cubicBezTo>
                    <a:pt x="21353" y="15032"/>
                    <a:pt x="21647" y="9791"/>
                    <a:pt x="15043" y="4976"/>
                  </a:cubicBezTo>
                  <a:cubicBezTo>
                    <a:pt x="9177" y="708"/>
                    <a:pt x="3493" y="91"/>
                    <a:pt x="14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5" name="Google Shape;5055;p56"/>
            <p:cNvSpPr/>
            <p:nvPr/>
          </p:nvSpPr>
          <p:spPr>
            <a:xfrm>
              <a:off x="4999475" y="1525050"/>
              <a:ext cx="90175" cy="65875"/>
            </a:xfrm>
            <a:custGeom>
              <a:avLst/>
              <a:gdLst/>
              <a:ahLst/>
              <a:cxnLst/>
              <a:rect l="l" t="t" r="r" b="b"/>
              <a:pathLst>
                <a:path w="3607" h="2635" extrusionOk="0">
                  <a:moveTo>
                    <a:pt x="456" y="1"/>
                  </a:moveTo>
                  <a:cubicBezTo>
                    <a:pt x="280" y="1"/>
                    <a:pt x="146" y="64"/>
                    <a:pt x="92" y="195"/>
                  </a:cubicBezTo>
                  <a:cubicBezTo>
                    <a:pt x="0" y="492"/>
                    <a:pt x="297" y="948"/>
                    <a:pt x="754" y="1222"/>
                  </a:cubicBezTo>
                  <a:cubicBezTo>
                    <a:pt x="998" y="1374"/>
                    <a:pt x="1237" y="1448"/>
                    <a:pt x="1427" y="1448"/>
                  </a:cubicBezTo>
                  <a:cubicBezTo>
                    <a:pt x="1610" y="1448"/>
                    <a:pt x="1748" y="1379"/>
                    <a:pt x="1804" y="1245"/>
                  </a:cubicBezTo>
                  <a:cubicBezTo>
                    <a:pt x="1895" y="971"/>
                    <a:pt x="1598" y="515"/>
                    <a:pt x="1142" y="218"/>
                  </a:cubicBezTo>
                  <a:cubicBezTo>
                    <a:pt x="892" y="75"/>
                    <a:pt x="649" y="1"/>
                    <a:pt x="456" y="1"/>
                  </a:cubicBezTo>
                  <a:close/>
                  <a:moveTo>
                    <a:pt x="2566" y="1604"/>
                  </a:moveTo>
                  <a:cubicBezTo>
                    <a:pt x="2443" y="1604"/>
                    <a:pt x="2349" y="1650"/>
                    <a:pt x="2306" y="1747"/>
                  </a:cubicBezTo>
                  <a:cubicBezTo>
                    <a:pt x="2237" y="1953"/>
                    <a:pt x="2443" y="2272"/>
                    <a:pt x="2785" y="2478"/>
                  </a:cubicBezTo>
                  <a:cubicBezTo>
                    <a:pt x="2961" y="2583"/>
                    <a:pt x="3131" y="2635"/>
                    <a:pt x="3268" y="2635"/>
                  </a:cubicBezTo>
                  <a:cubicBezTo>
                    <a:pt x="3396" y="2635"/>
                    <a:pt x="3494" y="2589"/>
                    <a:pt x="3538" y="2500"/>
                  </a:cubicBezTo>
                  <a:cubicBezTo>
                    <a:pt x="3607" y="2295"/>
                    <a:pt x="3401" y="1975"/>
                    <a:pt x="3059" y="1770"/>
                  </a:cubicBezTo>
                  <a:cubicBezTo>
                    <a:pt x="2878" y="1662"/>
                    <a:pt x="2704" y="1604"/>
                    <a:pt x="2566" y="160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6" name="Google Shape;5056;p56"/>
            <p:cNvSpPr/>
            <p:nvPr/>
          </p:nvSpPr>
          <p:spPr>
            <a:xfrm>
              <a:off x="4705025" y="2494925"/>
              <a:ext cx="432000" cy="749975"/>
            </a:xfrm>
            <a:custGeom>
              <a:avLst/>
              <a:gdLst/>
              <a:ahLst/>
              <a:cxnLst/>
              <a:rect l="l" t="t" r="r" b="b"/>
              <a:pathLst>
                <a:path w="17280" h="29999" extrusionOk="0">
                  <a:moveTo>
                    <a:pt x="10580" y="0"/>
                  </a:moveTo>
                  <a:cubicBezTo>
                    <a:pt x="5983" y="0"/>
                    <a:pt x="2143" y="3706"/>
                    <a:pt x="799" y="11273"/>
                  </a:cubicBezTo>
                  <a:cubicBezTo>
                    <a:pt x="0" y="15838"/>
                    <a:pt x="799" y="19582"/>
                    <a:pt x="2625" y="23713"/>
                  </a:cubicBezTo>
                  <a:cubicBezTo>
                    <a:pt x="3013" y="24603"/>
                    <a:pt x="3972" y="25493"/>
                    <a:pt x="4588" y="26224"/>
                  </a:cubicBezTo>
                  <a:cubicBezTo>
                    <a:pt x="6400" y="28519"/>
                    <a:pt x="9085" y="29999"/>
                    <a:pt x="12053" y="29999"/>
                  </a:cubicBezTo>
                  <a:cubicBezTo>
                    <a:pt x="12302" y="29999"/>
                    <a:pt x="12553" y="29988"/>
                    <a:pt x="12805" y="29967"/>
                  </a:cubicBezTo>
                  <a:cubicBezTo>
                    <a:pt x="17279" y="29602"/>
                    <a:pt x="17188" y="26680"/>
                    <a:pt x="17188" y="26680"/>
                  </a:cubicBezTo>
                  <a:lnTo>
                    <a:pt x="14312" y="26475"/>
                  </a:lnTo>
                  <a:cubicBezTo>
                    <a:pt x="13879" y="26549"/>
                    <a:pt x="13464" y="26583"/>
                    <a:pt x="13068" y="26583"/>
                  </a:cubicBezTo>
                  <a:cubicBezTo>
                    <a:pt x="8960" y="26583"/>
                    <a:pt x="6871" y="22937"/>
                    <a:pt x="6871" y="22937"/>
                  </a:cubicBezTo>
                  <a:cubicBezTo>
                    <a:pt x="3493" y="17710"/>
                    <a:pt x="4817" y="8329"/>
                    <a:pt x="7236" y="4745"/>
                  </a:cubicBezTo>
                  <a:cubicBezTo>
                    <a:pt x="9016" y="2143"/>
                    <a:pt x="10432" y="1801"/>
                    <a:pt x="11504" y="1139"/>
                  </a:cubicBezTo>
                  <a:cubicBezTo>
                    <a:pt x="12691" y="956"/>
                    <a:pt x="13262" y="1025"/>
                    <a:pt x="13992" y="637"/>
                  </a:cubicBezTo>
                  <a:cubicBezTo>
                    <a:pt x="12827" y="213"/>
                    <a:pt x="11682" y="0"/>
                    <a:pt x="1058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7" name="Google Shape;5057;p56"/>
            <p:cNvSpPr/>
            <p:nvPr/>
          </p:nvSpPr>
          <p:spPr>
            <a:xfrm>
              <a:off x="4781500" y="2523375"/>
              <a:ext cx="353800" cy="685500"/>
            </a:xfrm>
            <a:custGeom>
              <a:avLst/>
              <a:gdLst/>
              <a:ahLst/>
              <a:cxnLst/>
              <a:rect l="l" t="t" r="r" b="b"/>
              <a:pathLst>
                <a:path w="14152" h="27420" extrusionOk="0">
                  <a:moveTo>
                    <a:pt x="8423" y="1"/>
                  </a:moveTo>
                  <a:lnTo>
                    <a:pt x="8423" y="1"/>
                  </a:lnTo>
                  <a:cubicBezTo>
                    <a:pt x="4748" y="503"/>
                    <a:pt x="1849" y="3881"/>
                    <a:pt x="731" y="10249"/>
                  </a:cubicBezTo>
                  <a:cubicBezTo>
                    <a:pt x="0" y="14426"/>
                    <a:pt x="867" y="17919"/>
                    <a:pt x="2534" y="21708"/>
                  </a:cubicBezTo>
                  <a:cubicBezTo>
                    <a:pt x="2876" y="22529"/>
                    <a:pt x="3355" y="23283"/>
                    <a:pt x="3903" y="23967"/>
                  </a:cubicBezTo>
                  <a:cubicBezTo>
                    <a:pt x="5568" y="26054"/>
                    <a:pt x="8030" y="27420"/>
                    <a:pt x="10751" y="27420"/>
                  </a:cubicBezTo>
                  <a:cubicBezTo>
                    <a:pt x="10978" y="27420"/>
                    <a:pt x="11206" y="27410"/>
                    <a:pt x="11436" y="27391"/>
                  </a:cubicBezTo>
                  <a:cubicBezTo>
                    <a:pt x="12463" y="27300"/>
                    <a:pt x="13216" y="27072"/>
                    <a:pt x="13787" y="26775"/>
                  </a:cubicBezTo>
                  <a:cubicBezTo>
                    <a:pt x="14152" y="26113"/>
                    <a:pt x="14129" y="25542"/>
                    <a:pt x="14129" y="25542"/>
                  </a:cubicBezTo>
                  <a:lnTo>
                    <a:pt x="11253" y="25337"/>
                  </a:lnTo>
                  <a:cubicBezTo>
                    <a:pt x="10820" y="25411"/>
                    <a:pt x="10405" y="25445"/>
                    <a:pt x="10009" y="25445"/>
                  </a:cubicBezTo>
                  <a:cubicBezTo>
                    <a:pt x="5901" y="25445"/>
                    <a:pt x="3812" y="21799"/>
                    <a:pt x="3812" y="21799"/>
                  </a:cubicBezTo>
                  <a:cubicBezTo>
                    <a:pt x="434" y="16572"/>
                    <a:pt x="1758" y="7191"/>
                    <a:pt x="4177" y="3607"/>
                  </a:cubicBezTo>
                  <a:cubicBezTo>
                    <a:pt x="5957" y="1005"/>
                    <a:pt x="7373" y="686"/>
                    <a:pt x="842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8" name="Google Shape;5058;p56"/>
            <p:cNvSpPr/>
            <p:nvPr/>
          </p:nvSpPr>
          <p:spPr>
            <a:xfrm>
              <a:off x="4806025" y="2539475"/>
              <a:ext cx="199750" cy="612775"/>
            </a:xfrm>
            <a:custGeom>
              <a:avLst/>
              <a:gdLst/>
              <a:ahLst/>
              <a:cxnLst/>
              <a:rect l="l" t="t" r="r" b="b"/>
              <a:pathLst>
                <a:path w="7990" h="24511" extrusionOk="0">
                  <a:moveTo>
                    <a:pt x="7043" y="1"/>
                  </a:moveTo>
                  <a:cubicBezTo>
                    <a:pt x="6656" y="1"/>
                    <a:pt x="6165" y="72"/>
                    <a:pt x="5661" y="315"/>
                  </a:cubicBezTo>
                  <a:cubicBezTo>
                    <a:pt x="4999" y="612"/>
                    <a:pt x="4337" y="1137"/>
                    <a:pt x="3744" y="1799"/>
                  </a:cubicBezTo>
                  <a:cubicBezTo>
                    <a:pt x="3128" y="2461"/>
                    <a:pt x="2580" y="3237"/>
                    <a:pt x="2123" y="4059"/>
                  </a:cubicBezTo>
                  <a:cubicBezTo>
                    <a:pt x="1644" y="4903"/>
                    <a:pt x="1256" y="5748"/>
                    <a:pt x="982" y="6615"/>
                  </a:cubicBezTo>
                  <a:cubicBezTo>
                    <a:pt x="754" y="7483"/>
                    <a:pt x="548" y="8281"/>
                    <a:pt x="434" y="8989"/>
                  </a:cubicBezTo>
                  <a:cubicBezTo>
                    <a:pt x="274" y="9674"/>
                    <a:pt x="229" y="10267"/>
                    <a:pt x="160" y="10678"/>
                  </a:cubicBezTo>
                  <a:cubicBezTo>
                    <a:pt x="115" y="10884"/>
                    <a:pt x="92" y="11043"/>
                    <a:pt x="92" y="11157"/>
                  </a:cubicBezTo>
                  <a:cubicBezTo>
                    <a:pt x="92" y="11249"/>
                    <a:pt x="69" y="11317"/>
                    <a:pt x="69" y="11317"/>
                  </a:cubicBezTo>
                  <a:cubicBezTo>
                    <a:pt x="69" y="11317"/>
                    <a:pt x="69" y="11546"/>
                    <a:pt x="46" y="11979"/>
                  </a:cubicBezTo>
                  <a:cubicBezTo>
                    <a:pt x="1" y="12390"/>
                    <a:pt x="46" y="12983"/>
                    <a:pt x="46" y="13691"/>
                  </a:cubicBezTo>
                  <a:cubicBezTo>
                    <a:pt x="115" y="14399"/>
                    <a:pt x="183" y="15243"/>
                    <a:pt x="389" y="16111"/>
                  </a:cubicBezTo>
                  <a:cubicBezTo>
                    <a:pt x="457" y="16339"/>
                    <a:pt x="480" y="16567"/>
                    <a:pt x="548" y="16772"/>
                  </a:cubicBezTo>
                  <a:cubicBezTo>
                    <a:pt x="617" y="17001"/>
                    <a:pt x="685" y="17229"/>
                    <a:pt x="777" y="17434"/>
                  </a:cubicBezTo>
                  <a:cubicBezTo>
                    <a:pt x="845" y="17663"/>
                    <a:pt x="914" y="17891"/>
                    <a:pt x="982" y="18119"/>
                  </a:cubicBezTo>
                  <a:lnTo>
                    <a:pt x="1279" y="18758"/>
                  </a:lnTo>
                  <a:cubicBezTo>
                    <a:pt x="2055" y="20493"/>
                    <a:pt x="3128" y="22091"/>
                    <a:pt x="4132" y="23095"/>
                  </a:cubicBezTo>
                  <a:cubicBezTo>
                    <a:pt x="4360" y="23369"/>
                    <a:pt x="4634" y="23552"/>
                    <a:pt x="4862" y="23734"/>
                  </a:cubicBezTo>
                  <a:cubicBezTo>
                    <a:pt x="4976" y="23825"/>
                    <a:pt x="5068" y="23917"/>
                    <a:pt x="5159" y="23985"/>
                  </a:cubicBezTo>
                  <a:cubicBezTo>
                    <a:pt x="5273" y="24054"/>
                    <a:pt x="5365" y="24122"/>
                    <a:pt x="5456" y="24191"/>
                  </a:cubicBezTo>
                  <a:cubicBezTo>
                    <a:pt x="5798" y="24396"/>
                    <a:pt x="6004" y="24510"/>
                    <a:pt x="6026" y="24510"/>
                  </a:cubicBezTo>
                  <a:cubicBezTo>
                    <a:pt x="6072" y="24442"/>
                    <a:pt x="5250" y="23940"/>
                    <a:pt x="4337" y="22912"/>
                  </a:cubicBezTo>
                  <a:cubicBezTo>
                    <a:pt x="3402" y="21863"/>
                    <a:pt x="2420" y="20288"/>
                    <a:pt x="1735" y="18576"/>
                  </a:cubicBezTo>
                  <a:lnTo>
                    <a:pt x="1484" y="17937"/>
                  </a:lnTo>
                  <a:cubicBezTo>
                    <a:pt x="1416" y="17708"/>
                    <a:pt x="1347" y="17480"/>
                    <a:pt x="1279" y="17275"/>
                  </a:cubicBezTo>
                  <a:cubicBezTo>
                    <a:pt x="1210" y="17069"/>
                    <a:pt x="1165" y="16841"/>
                    <a:pt x="1096" y="16636"/>
                  </a:cubicBezTo>
                  <a:cubicBezTo>
                    <a:pt x="1028" y="16430"/>
                    <a:pt x="1005" y="16202"/>
                    <a:pt x="959" y="15996"/>
                  </a:cubicBezTo>
                  <a:cubicBezTo>
                    <a:pt x="777" y="15152"/>
                    <a:pt x="754" y="14353"/>
                    <a:pt x="685" y="13668"/>
                  </a:cubicBezTo>
                  <a:cubicBezTo>
                    <a:pt x="708" y="12983"/>
                    <a:pt x="685" y="12413"/>
                    <a:pt x="731" y="12002"/>
                  </a:cubicBezTo>
                  <a:cubicBezTo>
                    <a:pt x="754" y="11614"/>
                    <a:pt x="777" y="11386"/>
                    <a:pt x="777" y="11386"/>
                  </a:cubicBezTo>
                  <a:cubicBezTo>
                    <a:pt x="777" y="11386"/>
                    <a:pt x="777" y="11317"/>
                    <a:pt x="799" y="11203"/>
                  </a:cubicBezTo>
                  <a:cubicBezTo>
                    <a:pt x="799" y="11112"/>
                    <a:pt x="799" y="10952"/>
                    <a:pt x="845" y="10747"/>
                  </a:cubicBezTo>
                  <a:cubicBezTo>
                    <a:pt x="891" y="10359"/>
                    <a:pt x="936" y="9788"/>
                    <a:pt x="1073" y="9103"/>
                  </a:cubicBezTo>
                  <a:cubicBezTo>
                    <a:pt x="1187" y="8418"/>
                    <a:pt x="1347" y="7620"/>
                    <a:pt x="1553" y="6775"/>
                  </a:cubicBezTo>
                  <a:cubicBezTo>
                    <a:pt x="1758" y="5976"/>
                    <a:pt x="2123" y="5109"/>
                    <a:pt x="2557" y="4310"/>
                  </a:cubicBezTo>
                  <a:cubicBezTo>
                    <a:pt x="3402" y="2689"/>
                    <a:pt x="4566" y="1183"/>
                    <a:pt x="5775" y="567"/>
                  </a:cubicBezTo>
                  <a:cubicBezTo>
                    <a:pt x="6392" y="224"/>
                    <a:pt x="6962" y="156"/>
                    <a:pt x="7350" y="156"/>
                  </a:cubicBezTo>
                  <a:cubicBezTo>
                    <a:pt x="7704" y="175"/>
                    <a:pt x="7922" y="229"/>
                    <a:pt x="7976" y="229"/>
                  </a:cubicBezTo>
                  <a:cubicBezTo>
                    <a:pt x="7985" y="229"/>
                    <a:pt x="7989" y="227"/>
                    <a:pt x="7989" y="224"/>
                  </a:cubicBezTo>
                  <a:cubicBezTo>
                    <a:pt x="7989" y="201"/>
                    <a:pt x="7784" y="87"/>
                    <a:pt x="7373" y="19"/>
                  </a:cubicBezTo>
                  <a:cubicBezTo>
                    <a:pt x="7275" y="8"/>
                    <a:pt x="7164" y="1"/>
                    <a:pt x="7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9" name="Google Shape;5059;p56"/>
            <p:cNvSpPr/>
            <p:nvPr/>
          </p:nvSpPr>
          <p:spPr>
            <a:xfrm>
              <a:off x="4706725" y="2495925"/>
              <a:ext cx="387500" cy="754675"/>
            </a:xfrm>
            <a:custGeom>
              <a:avLst/>
              <a:gdLst/>
              <a:ahLst/>
              <a:cxnLst/>
              <a:rect l="l" t="t" r="r" b="b"/>
              <a:pathLst>
                <a:path w="15500" h="30187" extrusionOk="0">
                  <a:moveTo>
                    <a:pt x="9465" y="1"/>
                  </a:moveTo>
                  <a:cubicBezTo>
                    <a:pt x="8982" y="1"/>
                    <a:pt x="8424" y="54"/>
                    <a:pt x="7830" y="209"/>
                  </a:cubicBezTo>
                  <a:cubicBezTo>
                    <a:pt x="7305" y="346"/>
                    <a:pt x="6734" y="551"/>
                    <a:pt x="6187" y="871"/>
                  </a:cubicBezTo>
                  <a:cubicBezTo>
                    <a:pt x="5639" y="1167"/>
                    <a:pt x="5114" y="1555"/>
                    <a:pt x="4612" y="2035"/>
                  </a:cubicBezTo>
                  <a:cubicBezTo>
                    <a:pt x="4110" y="2514"/>
                    <a:pt x="3653" y="3039"/>
                    <a:pt x="3242" y="3610"/>
                  </a:cubicBezTo>
                  <a:cubicBezTo>
                    <a:pt x="2831" y="4203"/>
                    <a:pt x="2466" y="4842"/>
                    <a:pt x="2124" y="5481"/>
                  </a:cubicBezTo>
                  <a:cubicBezTo>
                    <a:pt x="823" y="8083"/>
                    <a:pt x="252" y="10959"/>
                    <a:pt x="69" y="13128"/>
                  </a:cubicBezTo>
                  <a:cubicBezTo>
                    <a:pt x="1" y="14201"/>
                    <a:pt x="1" y="15114"/>
                    <a:pt x="47" y="15753"/>
                  </a:cubicBezTo>
                  <a:cubicBezTo>
                    <a:pt x="47" y="16072"/>
                    <a:pt x="69" y="16323"/>
                    <a:pt x="92" y="16483"/>
                  </a:cubicBezTo>
                  <a:cubicBezTo>
                    <a:pt x="115" y="16666"/>
                    <a:pt x="115" y="16757"/>
                    <a:pt x="115" y="16757"/>
                  </a:cubicBezTo>
                  <a:cubicBezTo>
                    <a:pt x="115" y="16757"/>
                    <a:pt x="138" y="16848"/>
                    <a:pt x="161" y="17008"/>
                  </a:cubicBezTo>
                  <a:cubicBezTo>
                    <a:pt x="184" y="17168"/>
                    <a:pt x="206" y="17419"/>
                    <a:pt x="275" y="17738"/>
                  </a:cubicBezTo>
                  <a:cubicBezTo>
                    <a:pt x="389" y="18355"/>
                    <a:pt x="572" y="19268"/>
                    <a:pt x="891" y="20295"/>
                  </a:cubicBezTo>
                  <a:cubicBezTo>
                    <a:pt x="1211" y="21345"/>
                    <a:pt x="1667" y="22532"/>
                    <a:pt x="2306" y="23741"/>
                  </a:cubicBezTo>
                  <a:cubicBezTo>
                    <a:pt x="2626" y="24335"/>
                    <a:pt x="3014" y="24928"/>
                    <a:pt x="3425" y="25522"/>
                  </a:cubicBezTo>
                  <a:cubicBezTo>
                    <a:pt x="3836" y="26092"/>
                    <a:pt x="4292" y="26663"/>
                    <a:pt x="4817" y="27188"/>
                  </a:cubicBezTo>
                  <a:cubicBezTo>
                    <a:pt x="5319" y="27713"/>
                    <a:pt x="5890" y="28192"/>
                    <a:pt x="6483" y="28580"/>
                  </a:cubicBezTo>
                  <a:cubicBezTo>
                    <a:pt x="7077" y="28991"/>
                    <a:pt x="7693" y="29334"/>
                    <a:pt x="8332" y="29585"/>
                  </a:cubicBezTo>
                  <a:cubicBezTo>
                    <a:pt x="9460" y="30028"/>
                    <a:pt x="10605" y="30186"/>
                    <a:pt x="11611" y="30186"/>
                  </a:cubicBezTo>
                  <a:cubicBezTo>
                    <a:pt x="11746" y="30186"/>
                    <a:pt x="11878" y="30184"/>
                    <a:pt x="12007" y="30178"/>
                  </a:cubicBezTo>
                  <a:cubicBezTo>
                    <a:pt x="13080" y="30133"/>
                    <a:pt x="13970" y="29904"/>
                    <a:pt x="14564" y="29722"/>
                  </a:cubicBezTo>
                  <a:cubicBezTo>
                    <a:pt x="15180" y="29516"/>
                    <a:pt x="15499" y="29379"/>
                    <a:pt x="15499" y="29356"/>
                  </a:cubicBezTo>
                  <a:cubicBezTo>
                    <a:pt x="15498" y="29353"/>
                    <a:pt x="15493" y="29351"/>
                    <a:pt x="15484" y="29351"/>
                  </a:cubicBezTo>
                  <a:cubicBezTo>
                    <a:pt x="15327" y="29351"/>
                    <a:pt x="14013" y="29883"/>
                    <a:pt x="11984" y="29904"/>
                  </a:cubicBezTo>
                  <a:cubicBezTo>
                    <a:pt x="11927" y="29906"/>
                    <a:pt x="11869" y="29906"/>
                    <a:pt x="11811" y="29906"/>
                  </a:cubicBezTo>
                  <a:cubicBezTo>
                    <a:pt x="10800" y="29906"/>
                    <a:pt x="9636" y="29716"/>
                    <a:pt x="8492" y="29220"/>
                  </a:cubicBezTo>
                  <a:cubicBezTo>
                    <a:pt x="7876" y="28968"/>
                    <a:pt x="7305" y="28603"/>
                    <a:pt x="6734" y="28215"/>
                  </a:cubicBezTo>
                  <a:cubicBezTo>
                    <a:pt x="6187" y="27827"/>
                    <a:pt x="5662" y="27348"/>
                    <a:pt x="5159" y="26846"/>
                  </a:cubicBezTo>
                  <a:cubicBezTo>
                    <a:pt x="4680" y="26344"/>
                    <a:pt x="4269" y="25773"/>
                    <a:pt x="3858" y="25202"/>
                  </a:cubicBezTo>
                  <a:cubicBezTo>
                    <a:pt x="3470" y="24632"/>
                    <a:pt x="3128" y="24061"/>
                    <a:pt x="2831" y="23468"/>
                  </a:cubicBezTo>
                  <a:cubicBezTo>
                    <a:pt x="2215" y="22281"/>
                    <a:pt x="1804" y="21117"/>
                    <a:pt x="1507" y="20112"/>
                  </a:cubicBezTo>
                  <a:cubicBezTo>
                    <a:pt x="1211" y="19108"/>
                    <a:pt x="1051" y="18241"/>
                    <a:pt x="937" y="17624"/>
                  </a:cubicBezTo>
                  <a:cubicBezTo>
                    <a:pt x="914" y="17328"/>
                    <a:pt x="868" y="17076"/>
                    <a:pt x="846" y="16917"/>
                  </a:cubicBezTo>
                  <a:cubicBezTo>
                    <a:pt x="823" y="16757"/>
                    <a:pt x="823" y="16666"/>
                    <a:pt x="823" y="16666"/>
                  </a:cubicBezTo>
                  <a:cubicBezTo>
                    <a:pt x="823" y="16666"/>
                    <a:pt x="800" y="16574"/>
                    <a:pt x="800" y="16415"/>
                  </a:cubicBezTo>
                  <a:cubicBezTo>
                    <a:pt x="777" y="16255"/>
                    <a:pt x="754" y="16004"/>
                    <a:pt x="731" y="15707"/>
                  </a:cubicBezTo>
                  <a:cubicBezTo>
                    <a:pt x="686" y="15091"/>
                    <a:pt x="663" y="14223"/>
                    <a:pt x="731" y="13173"/>
                  </a:cubicBezTo>
                  <a:cubicBezTo>
                    <a:pt x="868" y="11073"/>
                    <a:pt x="1370" y="8243"/>
                    <a:pt x="2580" y="5710"/>
                  </a:cubicBezTo>
                  <a:cubicBezTo>
                    <a:pt x="2877" y="5070"/>
                    <a:pt x="3219" y="4454"/>
                    <a:pt x="3607" y="3883"/>
                  </a:cubicBezTo>
                  <a:cubicBezTo>
                    <a:pt x="3995" y="3313"/>
                    <a:pt x="4429" y="2788"/>
                    <a:pt x="4886" y="2309"/>
                  </a:cubicBezTo>
                  <a:cubicBezTo>
                    <a:pt x="5342" y="1852"/>
                    <a:pt x="5844" y="1464"/>
                    <a:pt x="6369" y="1144"/>
                  </a:cubicBezTo>
                  <a:cubicBezTo>
                    <a:pt x="6871" y="848"/>
                    <a:pt x="7396" y="642"/>
                    <a:pt x="7899" y="483"/>
                  </a:cubicBezTo>
                  <a:cubicBezTo>
                    <a:pt x="8658" y="258"/>
                    <a:pt x="9365" y="190"/>
                    <a:pt x="9921" y="190"/>
                  </a:cubicBezTo>
                  <a:cubicBezTo>
                    <a:pt x="10101" y="190"/>
                    <a:pt x="10265" y="197"/>
                    <a:pt x="10409" y="209"/>
                  </a:cubicBezTo>
                  <a:cubicBezTo>
                    <a:pt x="10959" y="228"/>
                    <a:pt x="11289" y="282"/>
                    <a:pt x="11371" y="282"/>
                  </a:cubicBezTo>
                  <a:cubicBezTo>
                    <a:pt x="11384" y="282"/>
                    <a:pt x="11391" y="280"/>
                    <a:pt x="11391" y="277"/>
                  </a:cubicBezTo>
                  <a:cubicBezTo>
                    <a:pt x="11391" y="254"/>
                    <a:pt x="11322" y="231"/>
                    <a:pt x="11140" y="186"/>
                  </a:cubicBezTo>
                  <a:cubicBezTo>
                    <a:pt x="10980" y="163"/>
                    <a:pt x="10752" y="95"/>
                    <a:pt x="10432" y="72"/>
                  </a:cubicBezTo>
                  <a:cubicBezTo>
                    <a:pt x="10165" y="32"/>
                    <a:pt x="9837" y="1"/>
                    <a:pt x="946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0" name="Google Shape;5060;p56"/>
            <p:cNvSpPr/>
            <p:nvPr/>
          </p:nvSpPr>
          <p:spPr>
            <a:xfrm>
              <a:off x="4754675" y="2650050"/>
              <a:ext cx="46800" cy="102775"/>
            </a:xfrm>
            <a:custGeom>
              <a:avLst/>
              <a:gdLst/>
              <a:ahLst/>
              <a:cxnLst/>
              <a:rect l="l" t="t" r="r" b="b"/>
              <a:pathLst>
                <a:path w="1872" h="4111" extrusionOk="0">
                  <a:moveTo>
                    <a:pt x="1393" y="0"/>
                  </a:moveTo>
                  <a:cubicBezTo>
                    <a:pt x="1102" y="0"/>
                    <a:pt x="773" y="426"/>
                    <a:pt x="639" y="960"/>
                  </a:cubicBezTo>
                  <a:cubicBezTo>
                    <a:pt x="525" y="1530"/>
                    <a:pt x="662" y="1987"/>
                    <a:pt x="982" y="2010"/>
                  </a:cubicBezTo>
                  <a:cubicBezTo>
                    <a:pt x="989" y="2010"/>
                    <a:pt x="997" y="2011"/>
                    <a:pt x="1004" y="2011"/>
                  </a:cubicBezTo>
                  <a:cubicBezTo>
                    <a:pt x="1296" y="2011"/>
                    <a:pt x="1624" y="1585"/>
                    <a:pt x="1758" y="1051"/>
                  </a:cubicBezTo>
                  <a:cubicBezTo>
                    <a:pt x="1872" y="503"/>
                    <a:pt x="1735" y="47"/>
                    <a:pt x="1415" y="1"/>
                  </a:cubicBezTo>
                  <a:cubicBezTo>
                    <a:pt x="1408" y="0"/>
                    <a:pt x="1400" y="0"/>
                    <a:pt x="1393" y="0"/>
                  </a:cubicBezTo>
                  <a:close/>
                  <a:moveTo>
                    <a:pt x="639" y="2670"/>
                  </a:moveTo>
                  <a:cubicBezTo>
                    <a:pt x="417" y="2670"/>
                    <a:pt x="180" y="2981"/>
                    <a:pt x="92" y="3356"/>
                  </a:cubicBezTo>
                  <a:cubicBezTo>
                    <a:pt x="0" y="3767"/>
                    <a:pt x="114" y="4087"/>
                    <a:pt x="320" y="4110"/>
                  </a:cubicBezTo>
                  <a:cubicBezTo>
                    <a:pt x="328" y="4110"/>
                    <a:pt x="335" y="4111"/>
                    <a:pt x="343" y="4111"/>
                  </a:cubicBezTo>
                  <a:cubicBezTo>
                    <a:pt x="565" y="4111"/>
                    <a:pt x="802" y="3800"/>
                    <a:pt x="890" y="3425"/>
                  </a:cubicBezTo>
                  <a:cubicBezTo>
                    <a:pt x="982" y="3014"/>
                    <a:pt x="868" y="2694"/>
                    <a:pt x="662" y="2672"/>
                  </a:cubicBezTo>
                  <a:cubicBezTo>
                    <a:pt x="655" y="2671"/>
                    <a:pt x="647" y="2670"/>
                    <a:pt x="639"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1" name="Google Shape;5061;p56"/>
            <p:cNvSpPr/>
            <p:nvPr/>
          </p:nvSpPr>
          <p:spPr>
            <a:xfrm>
              <a:off x="4839100" y="2562325"/>
              <a:ext cx="422325" cy="637575"/>
            </a:xfrm>
            <a:custGeom>
              <a:avLst/>
              <a:gdLst/>
              <a:ahLst/>
              <a:cxnLst/>
              <a:rect l="l" t="t" r="r" b="b"/>
              <a:pathLst>
                <a:path w="16893" h="25503" extrusionOk="0">
                  <a:moveTo>
                    <a:pt x="5186" y="0"/>
                  </a:moveTo>
                  <a:cubicBezTo>
                    <a:pt x="4058" y="0"/>
                    <a:pt x="2821" y="698"/>
                    <a:pt x="2238" y="1501"/>
                  </a:cubicBezTo>
                  <a:cubicBezTo>
                    <a:pt x="1439" y="2597"/>
                    <a:pt x="1120" y="4103"/>
                    <a:pt x="1462" y="5405"/>
                  </a:cubicBezTo>
                  <a:cubicBezTo>
                    <a:pt x="2033" y="7596"/>
                    <a:pt x="3334" y="9490"/>
                    <a:pt x="4338" y="11499"/>
                  </a:cubicBezTo>
                  <a:cubicBezTo>
                    <a:pt x="5594" y="14032"/>
                    <a:pt x="6986" y="15562"/>
                    <a:pt x="8447" y="17981"/>
                  </a:cubicBezTo>
                  <a:cubicBezTo>
                    <a:pt x="7054" y="17251"/>
                    <a:pt x="5274" y="16680"/>
                    <a:pt x="3768" y="16155"/>
                  </a:cubicBezTo>
                  <a:cubicBezTo>
                    <a:pt x="3482" y="16058"/>
                    <a:pt x="3196" y="16012"/>
                    <a:pt x="2922" y="16012"/>
                  </a:cubicBezTo>
                  <a:cubicBezTo>
                    <a:pt x="1269" y="16012"/>
                    <a:pt x="1" y="17651"/>
                    <a:pt x="1234" y="19374"/>
                  </a:cubicBezTo>
                  <a:cubicBezTo>
                    <a:pt x="2216" y="20743"/>
                    <a:pt x="3768" y="22021"/>
                    <a:pt x="5114" y="23048"/>
                  </a:cubicBezTo>
                  <a:cubicBezTo>
                    <a:pt x="6873" y="24425"/>
                    <a:pt x="9315" y="25502"/>
                    <a:pt x="11486" y="25502"/>
                  </a:cubicBezTo>
                  <a:cubicBezTo>
                    <a:pt x="13204" y="25502"/>
                    <a:pt x="14752" y="24828"/>
                    <a:pt x="15660" y="23094"/>
                  </a:cubicBezTo>
                  <a:cubicBezTo>
                    <a:pt x="16892" y="20743"/>
                    <a:pt x="15774" y="17433"/>
                    <a:pt x="14998" y="15128"/>
                  </a:cubicBezTo>
                  <a:cubicBezTo>
                    <a:pt x="13742" y="11339"/>
                    <a:pt x="11939" y="7619"/>
                    <a:pt x="9748" y="4218"/>
                  </a:cubicBezTo>
                  <a:cubicBezTo>
                    <a:pt x="9040" y="3099"/>
                    <a:pt x="8287" y="1889"/>
                    <a:pt x="7283" y="976"/>
                  </a:cubicBezTo>
                  <a:cubicBezTo>
                    <a:pt x="7054" y="771"/>
                    <a:pt x="6803" y="566"/>
                    <a:pt x="6529" y="406"/>
                  </a:cubicBezTo>
                  <a:cubicBezTo>
                    <a:pt x="6233" y="223"/>
                    <a:pt x="5936" y="86"/>
                    <a:pt x="5639" y="41"/>
                  </a:cubicBezTo>
                  <a:cubicBezTo>
                    <a:pt x="5492" y="13"/>
                    <a:pt x="5340" y="0"/>
                    <a:pt x="5186"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2" name="Google Shape;5062;p56"/>
            <p:cNvSpPr/>
            <p:nvPr/>
          </p:nvSpPr>
          <p:spPr>
            <a:xfrm>
              <a:off x="5044550" y="3009525"/>
              <a:ext cx="88475" cy="40125"/>
            </a:xfrm>
            <a:custGeom>
              <a:avLst/>
              <a:gdLst/>
              <a:ahLst/>
              <a:cxnLst/>
              <a:rect l="l" t="t" r="r" b="b"/>
              <a:pathLst>
                <a:path w="3539" h="1605" extrusionOk="0">
                  <a:moveTo>
                    <a:pt x="115" y="1"/>
                  </a:moveTo>
                  <a:cubicBezTo>
                    <a:pt x="62" y="1"/>
                    <a:pt x="29" y="8"/>
                    <a:pt x="23" y="25"/>
                  </a:cubicBezTo>
                  <a:cubicBezTo>
                    <a:pt x="1" y="93"/>
                    <a:pt x="457" y="253"/>
                    <a:pt x="914" y="436"/>
                  </a:cubicBezTo>
                  <a:cubicBezTo>
                    <a:pt x="1370" y="618"/>
                    <a:pt x="1804" y="801"/>
                    <a:pt x="1804" y="801"/>
                  </a:cubicBezTo>
                  <a:cubicBezTo>
                    <a:pt x="1804" y="801"/>
                    <a:pt x="1918" y="846"/>
                    <a:pt x="2078" y="915"/>
                  </a:cubicBezTo>
                  <a:cubicBezTo>
                    <a:pt x="2260" y="961"/>
                    <a:pt x="2466" y="1052"/>
                    <a:pt x="2671" y="1143"/>
                  </a:cubicBezTo>
                  <a:cubicBezTo>
                    <a:pt x="2785" y="1189"/>
                    <a:pt x="2877" y="1257"/>
                    <a:pt x="2991" y="1303"/>
                  </a:cubicBezTo>
                  <a:cubicBezTo>
                    <a:pt x="3082" y="1349"/>
                    <a:pt x="3173" y="1394"/>
                    <a:pt x="3242" y="1440"/>
                  </a:cubicBezTo>
                  <a:cubicBezTo>
                    <a:pt x="3361" y="1539"/>
                    <a:pt x="3463" y="1604"/>
                    <a:pt x="3502" y="1604"/>
                  </a:cubicBezTo>
                  <a:cubicBezTo>
                    <a:pt x="3508" y="1604"/>
                    <a:pt x="3513" y="1603"/>
                    <a:pt x="3516" y="1600"/>
                  </a:cubicBezTo>
                  <a:cubicBezTo>
                    <a:pt x="3538" y="1577"/>
                    <a:pt x="3493" y="1463"/>
                    <a:pt x="3379" y="1326"/>
                  </a:cubicBezTo>
                  <a:cubicBezTo>
                    <a:pt x="3310" y="1257"/>
                    <a:pt x="3242" y="1166"/>
                    <a:pt x="3150" y="1098"/>
                  </a:cubicBezTo>
                  <a:cubicBezTo>
                    <a:pt x="3059" y="1029"/>
                    <a:pt x="2968" y="938"/>
                    <a:pt x="2854" y="869"/>
                  </a:cubicBezTo>
                  <a:cubicBezTo>
                    <a:pt x="2648" y="755"/>
                    <a:pt x="2420" y="618"/>
                    <a:pt x="2260" y="527"/>
                  </a:cubicBezTo>
                  <a:cubicBezTo>
                    <a:pt x="2100" y="458"/>
                    <a:pt x="1986" y="413"/>
                    <a:pt x="1986" y="413"/>
                  </a:cubicBezTo>
                  <a:cubicBezTo>
                    <a:pt x="1986" y="413"/>
                    <a:pt x="1507" y="253"/>
                    <a:pt x="1005" y="139"/>
                  </a:cubicBezTo>
                  <a:cubicBezTo>
                    <a:pt x="643" y="70"/>
                    <a:pt x="280" y="1"/>
                    <a:pt x="11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3" name="Google Shape;5063;p56"/>
            <p:cNvSpPr/>
            <p:nvPr/>
          </p:nvSpPr>
          <p:spPr>
            <a:xfrm>
              <a:off x="5174650" y="3146875"/>
              <a:ext cx="23425" cy="15450"/>
            </a:xfrm>
            <a:custGeom>
              <a:avLst/>
              <a:gdLst/>
              <a:ahLst/>
              <a:cxnLst/>
              <a:rect l="l" t="t" r="r" b="b"/>
              <a:pathLst>
                <a:path w="937" h="618" extrusionOk="0">
                  <a:moveTo>
                    <a:pt x="712" y="0"/>
                  </a:moveTo>
                  <a:cubicBezTo>
                    <a:pt x="674" y="0"/>
                    <a:pt x="634" y="3"/>
                    <a:pt x="594" y="9"/>
                  </a:cubicBezTo>
                  <a:cubicBezTo>
                    <a:pt x="457" y="32"/>
                    <a:pt x="297" y="77"/>
                    <a:pt x="297" y="77"/>
                  </a:cubicBezTo>
                  <a:cubicBezTo>
                    <a:pt x="297" y="77"/>
                    <a:pt x="206" y="191"/>
                    <a:pt x="115" y="306"/>
                  </a:cubicBezTo>
                  <a:cubicBezTo>
                    <a:pt x="46" y="443"/>
                    <a:pt x="1" y="579"/>
                    <a:pt x="46" y="602"/>
                  </a:cubicBezTo>
                  <a:cubicBezTo>
                    <a:pt x="62" y="613"/>
                    <a:pt x="81" y="617"/>
                    <a:pt x="101" y="617"/>
                  </a:cubicBezTo>
                  <a:cubicBezTo>
                    <a:pt x="168" y="617"/>
                    <a:pt x="256" y="569"/>
                    <a:pt x="343" y="534"/>
                  </a:cubicBezTo>
                  <a:cubicBezTo>
                    <a:pt x="457" y="488"/>
                    <a:pt x="571" y="443"/>
                    <a:pt x="571" y="443"/>
                  </a:cubicBezTo>
                  <a:cubicBezTo>
                    <a:pt x="571" y="443"/>
                    <a:pt x="663" y="374"/>
                    <a:pt x="731" y="283"/>
                  </a:cubicBezTo>
                  <a:cubicBezTo>
                    <a:pt x="822" y="214"/>
                    <a:pt x="937" y="123"/>
                    <a:pt x="914" y="77"/>
                  </a:cubicBezTo>
                  <a:cubicBezTo>
                    <a:pt x="914" y="26"/>
                    <a:pt x="824" y="0"/>
                    <a:pt x="71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4" name="Google Shape;5064;p56"/>
            <p:cNvSpPr/>
            <p:nvPr/>
          </p:nvSpPr>
          <p:spPr>
            <a:xfrm>
              <a:off x="4842550" y="2749925"/>
              <a:ext cx="418875" cy="449975"/>
            </a:xfrm>
            <a:custGeom>
              <a:avLst/>
              <a:gdLst/>
              <a:ahLst/>
              <a:cxnLst/>
              <a:rect l="l" t="t" r="r" b="b"/>
              <a:pathLst>
                <a:path w="16755" h="17999" extrusionOk="0">
                  <a:moveTo>
                    <a:pt x="11550" y="0"/>
                  </a:moveTo>
                  <a:cubicBezTo>
                    <a:pt x="9427" y="1096"/>
                    <a:pt x="5889" y="3105"/>
                    <a:pt x="4223" y="4041"/>
                  </a:cubicBezTo>
                  <a:cubicBezTo>
                    <a:pt x="4634" y="4862"/>
                    <a:pt x="5068" y="5570"/>
                    <a:pt x="5501" y="6255"/>
                  </a:cubicBezTo>
                  <a:cubicBezTo>
                    <a:pt x="6894" y="5501"/>
                    <a:pt x="9085" y="4406"/>
                    <a:pt x="9907" y="4383"/>
                  </a:cubicBezTo>
                  <a:cubicBezTo>
                    <a:pt x="9914" y="4383"/>
                    <a:pt x="9922" y="4382"/>
                    <a:pt x="9930" y="4382"/>
                  </a:cubicBezTo>
                  <a:cubicBezTo>
                    <a:pt x="11137" y="4382"/>
                    <a:pt x="12759" y="7931"/>
                    <a:pt x="12577" y="9564"/>
                  </a:cubicBezTo>
                  <a:cubicBezTo>
                    <a:pt x="12529" y="9974"/>
                    <a:pt x="12115" y="10129"/>
                    <a:pt x="11518" y="10129"/>
                  </a:cubicBezTo>
                  <a:cubicBezTo>
                    <a:pt x="10419" y="10129"/>
                    <a:pt x="8699" y="9605"/>
                    <a:pt x="7487" y="9176"/>
                  </a:cubicBezTo>
                  <a:lnTo>
                    <a:pt x="7487" y="9176"/>
                  </a:lnTo>
                  <a:cubicBezTo>
                    <a:pt x="7761" y="9587"/>
                    <a:pt x="8035" y="10021"/>
                    <a:pt x="8309" y="10477"/>
                  </a:cubicBezTo>
                  <a:cubicBezTo>
                    <a:pt x="7875" y="10249"/>
                    <a:pt x="7396" y="10044"/>
                    <a:pt x="6894" y="9838"/>
                  </a:cubicBezTo>
                  <a:lnTo>
                    <a:pt x="6894" y="9838"/>
                  </a:lnTo>
                  <a:cubicBezTo>
                    <a:pt x="6894" y="9838"/>
                    <a:pt x="11778" y="12532"/>
                    <a:pt x="12349" y="14289"/>
                  </a:cubicBezTo>
                  <a:cubicBezTo>
                    <a:pt x="12651" y="15247"/>
                    <a:pt x="12077" y="15969"/>
                    <a:pt x="10747" y="15969"/>
                  </a:cubicBezTo>
                  <a:cubicBezTo>
                    <a:pt x="9670" y="15969"/>
                    <a:pt x="8097" y="15495"/>
                    <a:pt x="6095" y="14289"/>
                  </a:cubicBezTo>
                  <a:cubicBezTo>
                    <a:pt x="2237" y="11938"/>
                    <a:pt x="3744" y="9541"/>
                    <a:pt x="4200" y="8857"/>
                  </a:cubicBezTo>
                  <a:cubicBezTo>
                    <a:pt x="4109" y="8811"/>
                    <a:pt x="3995" y="8788"/>
                    <a:pt x="3904" y="8743"/>
                  </a:cubicBezTo>
                  <a:cubicBezTo>
                    <a:pt x="3493" y="8697"/>
                    <a:pt x="2899" y="8628"/>
                    <a:pt x="2260" y="8583"/>
                  </a:cubicBezTo>
                  <a:cubicBezTo>
                    <a:pt x="868" y="8879"/>
                    <a:pt x="0" y="10340"/>
                    <a:pt x="1096" y="11870"/>
                  </a:cubicBezTo>
                  <a:cubicBezTo>
                    <a:pt x="2078" y="13239"/>
                    <a:pt x="3630" y="14517"/>
                    <a:pt x="4976" y="15544"/>
                  </a:cubicBezTo>
                  <a:cubicBezTo>
                    <a:pt x="6735" y="16921"/>
                    <a:pt x="9177" y="17998"/>
                    <a:pt x="11348" y="17998"/>
                  </a:cubicBezTo>
                  <a:cubicBezTo>
                    <a:pt x="13066" y="17998"/>
                    <a:pt x="14614" y="17324"/>
                    <a:pt x="15522" y="15590"/>
                  </a:cubicBezTo>
                  <a:cubicBezTo>
                    <a:pt x="16754" y="13239"/>
                    <a:pt x="15636" y="9929"/>
                    <a:pt x="14860" y="7624"/>
                  </a:cubicBezTo>
                  <a:cubicBezTo>
                    <a:pt x="13992" y="5022"/>
                    <a:pt x="12874" y="2443"/>
                    <a:pt x="115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5" name="Google Shape;5065;p56"/>
            <p:cNvSpPr/>
            <p:nvPr/>
          </p:nvSpPr>
          <p:spPr>
            <a:xfrm>
              <a:off x="4852825" y="2553950"/>
              <a:ext cx="330425" cy="335800"/>
            </a:xfrm>
            <a:custGeom>
              <a:avLst/>
              <a:gdLst/>
              <a:ahLst/>
              <a:cxnLst/>
              <a:rect l="l" t="t" r="r" b="b"/>
              <a:pathLst>
                <a:path w="13217" h="13432" extrusionOk="0">
                  <a:moveTo>
                    <a:pt x="4800" y="0"/>
                  </a:moveTo>
                  <a:cubicBezTo>
                    <a:pt x="3492" y="0"/>
                    <a:pt x="2124" y="1104"/>
                    <a:pt x="1438" y="2019"/>
                  </a:cubicBezTo>
                  <a:cubicBezTo>
                    <a:pt x="502" y="3252"/>
                    <a:pt x="0" y="4553"/>
                    <a:pt x="388" y="5991"/>
                  </a:cubicBezTo>
                  <a:cubicBezTo>
                    <a:pt x="1050" y="8433"/>
                    <a:pt x="2511" y="10533"/>
                    <a:pt x="3675" y="12770"/>
                  </a:cubicBezTo>
                  <a:cubicBezTo>
                    <a:pt x="3789" y="12998"/>
                    <a:pt x="3926" y="13203"/>
                    <a:pt x="4040" y="13432"/>
                  </a:cubicBezTo>
                  <a:cubicBezTo>
                    <a:pt x="5296" y="12701"/>
                    <a:pt x="8925" y="10830"/>
                    <a:pt x="13216" y="10396"/>
                  </a:cubicBezTo>
                  <a:cubicBezTo>
                    <a:pt x="12235" y="8433"/>
                    <a:pt x="11116" y="6516"/>
                    <a:pt x="9884" y="4667"/>
                  </a:cubicBezTo>
                  <a:cubicBezTo>
                    <a:pt x="9085" y="3411"/>
                    <a:pt x="8217" y="2087"/>
                    <a:pt x="7053" y="1060"/>
                  </a:cubicBezTo>
                  <a:cubicBezTo>
                    <a:pt x="6802" y="855"/>
                    <a:pt x="6505" y="604"/>
                    <a:pt x="6186" y="421"/>
                  </a:cubicBezTo>
                  <a:cubicBezTo>
                    <a:pt x="5866" y="239"/>
                    <a:pt x="5524" y="79"/>
                    <a:pt x="5182" y="33"/>
                  </a:cubicBezTo>
                  <a:cubicBezTo>
                    <a:pt x="5055" y="11"/>
                    <a:pt x="4928" y="0"/>
                    <a:pt x="4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6" name="Google Shape;5066;p56"/>
            <p:cNvSpPr/>
            <p:nvPr/>
          </p:nvSpPr>
          <p:spPr>
            <a:xfrm>
              <a:off x="4942975" y="2773475"/>
              <a:ext cx="208875" cy="69025"/>
            </a:xfrm>
            <a:custGeom>
              <a:avLst/>
              <a:gdLst/>
              <a:ahLst/>
              <a:cxnLst/>
              <a:rect l="l" t="t" r="r" b="b"/>
              <a:pathLst>
                <a:path w="8355" h="2761" extrusionOk="0">
                  <a:moveTo>
                    <a:pt x="7100" y="1"/>
                  </a:moveTo>
                  <a:cubicBezTo>
                    <a:pt x="6780" y="1"/>
                    <a:pt x="6426" y="12"/>
                    <a:pt x="6072" y="40"/>
                  </a:cubicBezTo>
                  <a:cubicBezTo>
                    <a:pt x="5524" y="131"/>
                    <a:pt x="4954" y="177"/>
                    <a:pt x="4520" y="291"/>
                  </a:cubicBezTo>
                  <a:cubicBezTo>
                    <a:pt x="4109" y="382"/>
                    <a:pt x="3835" y="451"/>
                    <a:pt x="3835" y="451"/>
                  </a:cubicBezTo>
                  <a:cubicBezTo>
                    <a:pt x="3835" y="451"/>
                    <a:pt x="3561" y="542"/>
                    <a:pt x="3173" y="702"/>
                  </a:cubicBezTo>
                  <a:cubicBezTo>
                    <a:pt x="2763" y="839"/>
                    <a:pt x="2260" y="1136"/>
                    <a:pt x="1758" y="1387"/>
                  </a:cubicBezTo>
                  <a:cubicBezTo>
                    <a:pt x="800" y="1957"/>
                    <a:pt x="1" y="2733"/>
                    <a:pt x="46" y="2756"/>
                  </a:cubicBezTo>
                  <a:cubicBezTo>
                    <a:pt x="48" y="2759"/>
                    <a:pt x="52" y="2761"/>
                    <a:pt x="58" y="2761"/>
                  </a:cubicBezTo>
                  <a:cubicBezTo>
                    <a:pt x="173" y="2761"/>
                    <a:pt x="1005" y="2116"/>
                    <a:pt x="1941" y="1638"/>
                  </a:cubicBezTo>
                  <a:cubicBezTo>
                    <a:pt x="2443" y="1432"/>
                    <a:pt x="2922" y="1181"/>
                    <a:pt x="3333" y="1090"/>
                  </a:cubicBezTo>
                  <a:cubicBezTo>
                    <a:pt x="3721" y="953"/>
                    <a:pt x="3972" y="862"/>
                    <a:pt x="3972" y="862"/>
                  </a:cubicBezTo>
                  <a:cubicBezTo>
                    <a:pt x="3972" y="862"/>
                    <a:pt x="4246" y="793"/>
                    <a:pt x="4634" y="679"/>
                  </a:cubicBezTo>
                  <a:cubicBezTo>
                    <a:pt x="5022" y="542"/>
                    <a:pt x="5593" y="474"/>
                    <a:pt x="6118" y="359"/>
                  </a:cubicBezTo>
                  <a:cubicBezTo>
                    <a:pt x="7236" y="177"/>
                    <a:pt x="8355" y="154"/>
                    <a:pt x="8355" y="86"/>
                  </a:cubicBezTo>
                  <a:cubicBezTo>
                    <a:pt x="8355" y="54"/>
                    <a:pt x="7812" y="1"/>
                    <a:pt x="71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7" name="Google Shape;5067;p56"/>
            <p:cNvSpPr/>
            <p:nvPr/>
          </p:nvSpPr>
          <p:spPr>
            <a:xfrm>
              <a:off x="4901900" y="2553750"/>
              <a:ext cx="281350" cy="336000"/>
            </a:xfrm>
            <a:custGeom>
              <a:avLst/>
              <a:gdLst/>
              <a:ahLst/>
              <a:cxnLst/>
              <a:rect l="l" t="t" r="r" b="b"/>
              <a:pathLst>
                <a:path w="11254" h="13440" extrusionOk="0">
                  <a:moveTo>
                    <a:pt x="2724" y="1"/>
                  </a:moveTo>
                  <a:cubicBezTo>
                    <a:pt x="1771" y="1"/>
                    <a:pt x="737" y="418"/>
                    <a:pt x="0" y="1000"/>
                  </a:cubicBezTo>
                  <a:cubicBezTo>
                    <a:pt x="199" y="938"/>
                    <a:pt x="399" y="908"/>
                    <a:pt x="599" y="908"/>
                  </a:cubicBezTo>
                  <a:cubicBezTo>
                    <a:pt x="3115" y="908"/>
                    <a:pt x="5654" y="5520"/>
                    <a:pt x="5570" y="7254"/>
                  </a:cubicBezTo>
                  <a:cubicBezTo>
                    <a:pt x="5455" y="9034"/>
                    <a:pt x="1826" y="9879"/>
                    <a:pt x="274" y="10153"/>
                  </a:cubicBezTo>
                  <a:cubicBezTo>
                    <a:pt x="594" y="10746"/>
                    <a:pt x="913" y="11317"/>
                    <a:pt x="1233" y="11888"/>
                  </a:cubicBezTo>
                  <a:cubicBezTo>
                    <a:pt x="2212" y="11398"/>
                    <a:pt x="5833" y="9615"/>
                    <a:pt x="7179" y="9615"/>
                  </a:cubicBezTo>
                  <a:cubicBezTo>
                    <a:pt x="7340" y="9615"/>
                    <a:pt x="7468" y="9640"/>
                    <a:pt x="7555" y="9696"/>
                  </a:cubicBezTo>
                  <a:cubicBezTo>
                    <a:pt x="8354" y="10176"/>
                    <a:pt x="3424" y="12412"/>
                    <a:pt x="1895" y="13097"/>
                  </a:cubicBezTo>
                  <a:cubicBezTo>
                    <a:pt x="1940" y="13211"/>
                    <a:pt x="2009" y="13326"/>
                    <a:pt x="2077" y="13440"/>
                  </a:cubicBezTo>
                  <a:cubicBezTo>
                    <a:pt x="3333" y="12709"/>
                    <a:pt x="6962" y="10838"/>
                    <a:pt x="11253" y="10404"/>
                  </a:cubicBezTo>
                  <a:cubicBezTo>
                    <a:pt x="10272" y="8441"/>
                    <a:pt x="9153" y="6524"/>
                    <a:pt x="7921" y="4675"/>
                  </a:cubicBezTo>
                  <a:cubicBezTo>
                    <a:pt x="7122" y="3419"/>
                    <a:pt x="6254" y="2095"/>
                    <a:pt x="5090" y="1068"/>
                  </a:cubicBezTo>
                  <a:cubicBezTo>
                    <a:pt x="4839" y="863"/>
                    <a:pt x="4542" y="612"/>
                    <a:pt x="4223" y="429"/>
                  </a:cubicBezTo>
                  <a:cubicBezTo>
                    <a:pt x="3903" y="247"/>
                    <a:pt x="3561" y="87"/>
                    <a:pt x="3219" y="41"/>
                  </a:cubicBezTo>
                  <a:cubicBezTo>
                    <a:pt x="3058" y="14"/>
                    <a:pt x="2892" y="1"/>
                    <a:pt x="272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8" name="Google Shape;5068;p56"/>
            <p:cNvSpPr/>
            <p:nvPr/>
          </p:nvSpPr>
          <p:spPr>
            <a:xfrm>
              <a:off x="4883050" y="2694750"/>
              <a:ext cx="28575" cy="45725"/>
            </a:xfrm>
            <a:custGeom>
              <a:avLst/>
              <a:gdLst/>
              <a:ahLst/>
              <a:cxnLst/>
              <a:rect l="l" t="t" r="r" b="b"/>
              <a:pathLst>
                <a:path w="1143" h="1829" extrusionOk="0">
                  <a:moveTo>
                    <a:pt x="461" y="1"/>
                  </a:moveTo>
                  <a:cubicBezTo>
                    <a:pt x="429" y="1"/>
                    <a:pt x="398" y="6"/>
                    <a:pt x="366" y="16"/>
                  </a:cubicBezTo>
                  <a:cubicBezTo>
                    <a:pt x="115" y="108"/>
                    <a:pt x="1" y="587"/>
                    <a:pt x="115" y="1066"/>
                  </a:cubicBezTo>
                  <a:cubicBezTo>
                    <a:pt x="198" y="1523"/>
                    <a:pt x="451" y="1829"/>
                    <a:pt x="685" y="1829"/>
                  </a:cubicBezTo>
                  <a:cubicBezTo>
                    <a:pt x="708" y="1829"/>
                    <a:pt x="732" y="1826"/>
                    <a:pt x="754" y="1819"/>
                  </a:cubicBezTo>
                  <a:cubicBezTo>
                    <a:pt x="1028" y="1728"/>
                    <a:pt x="1142" y="1249"/>
                    <a:pt x="1028" y="747"/>
                  </a:cubicBezTo>
                  <a:cubicBezTo>
                    <a:pt x="947" y="302"/>
                    <a:pt x="706" y="1"/>
                    <a:pt x="46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9" name="Google Shape;5069;p56"/>
            <p:cNvSpPr/>
            <p:nvPr/>
          </p:nvSpPr>
          <p:spPr>
            <a:xfrm>
              <a:off x="4879075" y="2646500"/>
              <a:ext cx="20000" cy="32825"/>
            </a:xfrm>
            <a:custGeom>
              <a:avLst/>
              <a:gdLst/>
              <a:ahLst/>
              <a:cxnLst/>
              <a:rect l="l" t="t" r="r" b="b"/>
              <a:pathLst>
                <a:path w="800" h="1313" extrusionOk="0">
                  <a:moveTo>
                    <a:pt x="321" y="0"/>
                  </a:moveTo>
                  <a:cubicBezTo>
                    <a:pt x="305" y="0"/>
                    <a:pt x="290" y="2"/>
                    <a:pt x="274" y="6"/>
                  </a:cubicBezTo>
                  <a:cubicBezTo>
                    <a:pt x="92" y="75"/>
                    <a:pt x="0" y="417"/>
                    <a:pt x="69" y="782"/>
                  </a:cubicBezTo>
                  <a:cubicBezTo>
                    <a:pt x="131" y="1095"/>
                    <a:pt x="328" y="1313"/>
                    <a:pt x="500" y="1313"/>
                  </a:cubicBezTo>
                  <a:cubicBezTo>
                    <a:pt x="516" y="1313"/>
                    <a:pt x="532" y="1311"/>
                    <a:pt x="548" y="1307"/>
                  </a:cubicBezTo>
                  <a:cubicBezTo>
                    <a:pt x="731" y="1239"/>
                    <a:pt x="799" y="896"/>
                    <a:pt x="731" y="531"/>
                  </a:cubicBezTo>
                  <a:cubicBezTo>
                    <a:pt x="668" y="218"/>
                    <a:pt x="491" y="0"/>
                    <a:pt x="32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0" name="Google Shape;5070;p56"/>
            <p:cNvSpPr/>
            <p:nvPr/>
          </p:nvSpPr>
          <p:spPr>
            <a:xfrm>
              <a:off x="4695125" y="2790700"/>
              <a:ext cx="272975" cy="234475"/>
            </a:xfrm>
            <a:custGeom>
              <a:avLst/>
              <a:gdLst/>
              <a:ahLst/>
              <a:cxnLst/>
              <a:rect l="l" t="t" r="r" b="b"/>
              <a:pathLst>
                <a:path w="10919" h="9379" extrusionOk="0">
                  <a:moveTo>
                    <a:pt x="4430" y="0"/>
                  </a:moveTo>
                  <a:cubicBezTo>
                    <a:pt x="1496" y="0"/>
                    <a:pt x="114" y="2859"/>
                    <a:pt x="77" y="3893"/>
                  </a:cubicBezTo>
                  <a:cubicBezTo>
                    <a:pt x="1" y="5305"/>
                    <a:pt x="1487" y="7083"/>
                    <a:pt x="2830" y="7083"/>
                  </a:cubicBezTo>
                  <a:cubicBezTo>
                    <a:pt x="3094" y="7083"/>
                    <a:pt x="3352" y="7014"/>
                    <a:pt x="3592" y="6860"/>
                  </a:cubicBezTo>
                  <a:cubicBezTo>
                    <a:pt x="3592" y="6860"/>
                    <a:pt x="4710" y="8504"/>
                    <a:pt x="6400" y="9120"/>
                  </a:cubicBezTo>
                  <a:cubicBezTo>
                    <a:pt x="6885" y="9297"/>
                    <a:pt x="7363" y="9378"/>
                    <a:pt x="7794" y="9378"/>
                  </a:cubicBezTo>
                  <a:cubicBezTo>
                    <a:pt x="8864" y="9378"/>
                    <a:pt x="9647" y="8880"/>
                    <a:pt x="9549" y="8116"/>
                  </a:cubicBezTo>
                  <a:cubicBezTo>
                    <a:pt x="9549" y="8116"/>
                    <a:pt x="10919" y="2364"/>
                    <a:pt x="6765" y="538"/>
                  </a:cubicBezTo>
                  <a:cubicBezTo>
                    <a:pt x="5899" y="159"/>
                    <a:pt x="5121" y="0"/>
                    <a:pt x="4430" y="0"/>
                  </a:cubicBezTo>
                  <a:close/>
                </a:path>
              </a:pathLst>
            </a:custGeom>
            <a:solidFill>
              <a:srgbClr val="FFB8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1" name="Google Shape;5071;p56"/>
            <p:cNvSpPr/>
            <p:nvPr/>
          </p:nvSpPr>
          <p:spPr>
            <a:xfrm>
              <a:off x="4698750" y="2800375"/>
              <a:ext cx="81050" cy="69500"/>
            </a:xfrm>
            <a:custGeom>
              <a:avLst/>
              <a:gdLst/>
              <a:ahLst/>
              <a:cxnLst/>
              <a:rect l="l" t="t" r="r" b="b"/>
              <a:pathLst>
                <a:path w="3242" h="2780" extrusionOk="0">
                  <a:moveTo>
                    <a:pt x="3153" y="1"/>
                  </a:moveTo>
                  <a:cubicBezTo>
                    <a:pt x="2985" y="1"/>
                    <a:pt x="2528" y="88"/>
                    <a:pt x="2100" y="311"/>
                  </a:cubicBezTo>
                  <a:cubicBezTo>
                    <a:pt x="1598" y="562"/>
                    <a:pt x="1187" y="950"/>
                    <a:pt x="1187" y="950"/>
                  </a:cubicBezTo>
                  <a:cubicBezTo>
                    <a:pt x="1187" y="950"/>
                    <a:pt x="822" y="1361"/>
                    <a:pt x="525" y="1817"/>
                  </a:cubicBezTo>
                  <a:cubicBezTo>
                    <a:pt x="251" y="2274"/>
                    <a:pt x="0" y="2753"/>
                    <a:pt x="69" y="2776"/>
                  </a:cubicBezTo>
                  <a:cubicBezTo>
                    <a:pt x="71" y="2778"/>
                    <a:pt x="74" y="2779"/>
                    <a:pt x="78" y="2779"/>
                  </a:cubicBezTo>
                  <a:cubicBezTo>
                    <a:pt x="150" y="2779"/>
                    <a:pt x="474" y="2389"/>
                    <a:pt x="799" y="2000"/>
                  </a:cubicBezTo>
                  <a:cubicBezTo>
                    <a:pt x="1142" y="1612"/>
                    <a:pt x="1530" y="1246"/>
                    <a:pt x="1530" y="1246"/>
                  </a:cubicBezTo>
                  <a:cubicBezTo>
                    <a:pt x="1530" y="1246"/>
                    <a:pt x="1872" y="881"/>
                    <a:pt x="2283" y="562"/>
                  </a:cubicBezTo>
                  <a:cubicBezTo>
                    <a:pt x="2717" y="265"/>
                    <a:pt x="3242" y="82"/>
                    <a:pt x="3219" y="14"/>
                  </a:cubicBezTo>
                  <a:cubicBezTo>
                    <a:pt x="3215" y="5"/>
                    <a:pt x="3191" y="1"/>
                    <a:pt x="31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2" name="Google Shape;5072;p56"/>
            <p:cNvSpPr/>
            <p:nvPr/>
          </p:nvSpPr>
          <p:spPr>
            <a:xfrm>
              <a:off x="4697025" y="2832100"/>
              <a:ext cx="83350" cy="95375"/>
            </a:xfrm>
            <a:custGeom>
              <a:avLst/>
              <a:gdLst/>
              <a:ahLst/>
              <a:cxnLst/>
              <a:rect l="l" t="t" r="r" b="b"/>
              <a:pathLst>
                <a:path w="3334" h="3815" extrusionOk="0">
                  <a:moveTo>
                    <a:pt x="2854" y="0"/>
                  </a:moveTo>
                  <a:cubicBezTo>
                    <a:pt x="2580" y="0"/>
                    <a:pt x="2192" y="69"/>
                    <a:pt x="1827" y="206"/>
                  </a:cubicBezTo>
                  <a:cubicBezTo>
                    <a:pt x="1462" y="365"/>
                    <a:pt x="1142" y="571"/>
                    <a:pt x="937" y="754"/>
                  </a:cubicBezTo>
                  <a:cubicBezTo>
                    <a:pt x="823" y="845"/>
                    <a:pt x="754" y="936"/>
                    <a:pt x="686" y="1005"/>
                  </a:cubicBezTo>
                  <a:cubicBezTo>
                    <a:pt x="617" y="1050"/>
                    <a:pt x="594" y="1096"/>
                    <a:pt x="594" y="1096"/>
                  </a:cubicBezTo>
                  <a:cubicBezTo>
                    <a:pt x="594" y="1096"/>
                    <a:pt x="572" y="1119"/>
                    <a:pt x="526" y="1187"/>
                  </a:cubicBezTo>
                  <a:cubicBezTo>
                    <a:pt x="480" y="1256"/>
                    <a:pt x="412" y="1370"/>
                    <a:pt x="343" y="1484"/>
                  </a:cubicBezTo>
                  <a:cubicBezTo>
                    <a:pt x="206" y="1735"/>
                    <a:pt x="92" y="2077"/>
                    <a:pt x="47" y="2443"/>
                  </a:cubicBezTo>
                  <a:cubicBezTo>
                    <a:pt x="1" y="2808"/>
                    <a:pt x="47" y="3173"/>
                    <a:pt x="115" y="3424"/>
                  </a:cubicBezTo>
                  <a:cubicBezTo>
                    <a:pt x="201" y="3659"/>
                    <a:pt x="266" y="3814"/>
                    <a:pt x="312" y="3814"/>
                  </a:cubicBezTo>
                  <a:cubicBezTo>
                    <a:pt x="315" y="3814"/>
                    <a:pt x="318" y="3814"/>
                    <a:pt x="320" y="3812"/>
                  </a:cubicBezTo>
                  <a:cubicBezTo>
                    <a:pt x="343" y="3812"/>
                    <a:pt x="320" y="3629"/>
                    <a:pt x="298" y="3401"/>
                  </a:cubicBezTo>
                  <a:cubicBezTo>
                    <a:pt x="298" y="3150"/>
                    <a:pt x="298" y="2808"/>
                    <a:pt x="366" y="2488"/>
                  </a:cubicBezTo>
                  <a:cubicBezTo>
                    <a:pt x="457" y="2169"/>
                    <a:pt x="594" y="1872"/>
                    <a:pt x="731" y="1667"/>
                  </a:cubicBezTo>
                  <a:cubicBezTo>
                    <a:pt x="800" y="1575"/>
                    <a:pt x="868" y="1484"/>
                    <a:pt x="891" y="1438"/>
                  </a:cubicBezTo>
                  <a:cubicBezTo>
                    <a:pt x="937" y="1393"/>
                    <a:pt x="982" y="1347"/>
                    <a:pt x="982" y="1347"/>
                  </a:cubicBezTo>
                  <a:cubicBezTo>
                    <a:pt x="982" y="1347"/>
                    <a:pt x="982" y="1324"/>
                    <a:pt x="1051" y="1256"/>
                  </a:cubicBezTo>
                  <a:cubicBezTo>
                    <a:pt x="1097" y="1210"/>
                    <a:pt x="1142" y="1119"/>
                    <a:pt x="1234" y="1050"/>
                  </a:cubicBezTo>
                  <a:cubicBezTo>
                    <a:pt x="1416" y="868"/>
                    <a:pt x="1667" y="662"/>
                    <a:pt x="1964" y="480"/>
                  </a:cubicBezTo>
                  <a:cubicBezTo>
                    <a:pt x="2283" y="343"/>
                    <a:pt x="2626" y="229"/>
                    <a:pt x="2877" y="160"/>
                  </a:cubicBezTo>
                  <a:cubicBezTo>
                    <a:pt x="3151" y="114"/>
                    <a:pt x="3333" y="114"/>
                    <a:pt x="3333" y="69"/>
                  </a:cubicBezTo>
                  <a:cubicBezTo>
                    <a:pt x="3333" y="46"/>
                    <a:pt x="3151" y="0"/>
                    <a:pt x="28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3" name="Google Shape;5073;p56"/>
            <p:cNvSpPr/>
            <p:nvPr/>
          </p:nvSpPr>
          <p:spPr>
            <a:xfrm>
              <a:off x="4710725" y="2883275"/>
              <a:ext cx="77075" cy="93325"/>
            </a:xfrm>
            <a:custGeom>
              <a:avLst/>
              <a:gdLst/>
              <a:ahLst/>
              <a:cxnLst/>
              <a:rect l="l" t="t" r="r" b="b"/>
              <a:pathLst>
                <a:path w="3083" h="3733" extrusionOk="0">
                  <a:moveTo>
                    <a:pt x="1963" y="1"/>
                  </a:moveTo>
                  <a:cubicBezTo>
                    <a:pt x="1874" y="1"/>
                    <a:pt x="1767" y="9"/>
                    <a:pt x="1644" y="30"/>
                  </a:cubicBezTo>
                  <a:cubicBezTo>
                    <a:pt x="1279" y="76"/>
                    <a:pt x="822" y="327"/>
                    <a:pt x="503" y="692"/>
                  </a:cubicBezTo>
                  <a:cubicBezTo>
                    <a:pt x="161" y="1058"/>
                    <a:pt x="1" y="1537"/>
                    <a:pt x="46" y="1902"/>
                  </a:cubicBezTo>
                  <a:cubicBezTo>
                    <a:pt x="46" y="2107"/>
                    <a:pt x="92" y="2244"/>
                    <a:pt x="115" y="2359"/>
                  </a:cubicBezTo>
                  <a:cubicBezTo>
                    <a:pt x="161" y="2450"/>
                    <a:pt x="206" y="2518"/>
                    <a:pt x="206" y="2518"/>
                  </a:cubicBezTo>
                  <a:cubicBezTo>
                    <a:pt x="206" y="2518"/>
                    <a:pt x="229" y="2564"/>
                    <a:pt x="275" y="2655"/>
                  </a:cubicBezTo>
                  <a:cubicBezTo>
                    <a:pt x="366" y="2747"/>
                    <a:pt x="457" y="2884"/>
                    <a:pt x="594" y="2998"/>
                  </a:cubicBezTo>
                  <a:cubicBezTo>
                    <a:pt x="868" y="3249"/>
                    <a:pt x="1325" y="3500"/>
                    <a:pt x="1781" y="3637"/>
                  </a:cubicBezTo>
                  <a:cubicBezTo>
                    <a:pt x="1998" y="3676"/>
                    <a:pt x="2198" y="3733"/>
                    <a:pt x="2410" y="3733"/>
                  </a:cubicBezTo>
                  <a:cubicBezTo>
                    <a:pt x="2443" y="3733"/>
                    <a:pt x="2477" y="3731"/>
                    <a:pt x="2512" y="3728"/>
                  </a:cubicBezTo>
                  <a:cubicBezTo>
                    <a:pt x="2648" y="3705"/>
                    <a:pt x="2785" y="3682"/>
                    <a:pt x="2877" y="3614"/>
                  </a:cubicBezTo>
                  <a:cubicBezTo>
                    <a:pt x="2945" y="3568"/>
                    <a:pt x="2968" y="3523"/>
                    <a:pt x="3014" y="3477"/>
                  </a:cubicBezTo>
                  <a:cubicBezTo>
                    <a:pt x="3037" y="3431"/>
                    <a:pt x="3037" y="3386"/>
                    <a:pt x="3059" y="3340"/>
                  </a:cubicBezTo>
                  <a:cubicBezTo>
                    <a:pt x="3082" y="3135"/>
                    <a:pt x="3037" y="2998"/>
                    <a:pt x="2991" y="2906"/>
                  </a:cubicBezTo>
                  <a:cubicBezTo>
                    <a:pt x="2968" y="2815"/>
                    <a:pt x="2922" y="2769"/>
                    <a:pt x="2922" y="2769"/>
                  </a:cubicBezTo>
                  <a:lnTo>
                    <a:pt x="2922" y="2769"/>
                  </a:lnTo>
                  <a:cubicBezTo>
                    <a:pt x="2877" y="2769"/>
                    <a:pt x="2945" y="3020"/>
                    <a:pt x="2877" y="3294"/>
                  </a:cubicBezTo>
                  <a:cubicBezTo>
                    <a:pt x="2843" y="3428"/>
                    <a:pt x="2707" y="3480"/>
                    <a:pt x="2529" y="3480"/>
                  </a:cubicBezTo>
                  <a:cubicBezTo>
                    <a:pt x="2341" y="3480"/>
                    <a:pt x="2106" y="3422"/>
                    <a:pt x="1895" y="3340"/>
                  </a:cubicBezTo>
                  <a:cubicBezTo>
                    <a:pt x="1484" y="3180"/>
                    <a:pt x="1119" y="2952"/>
                    <a:pt x="891" y="2724"/>
                  </a:cubicBezTo>
                  <a:cubicBezTo>
                    <a:pt x="800" y="2610"/>
                    <a:pt x="731" y="2496"/>
                    <a:pt x="686" y="2450"/>
                  </a:cubicBezTo>
                  <a:cubicBezTo>
                    <a:pt x="640" y="2359"/>
                    <a:pt x="617" y="2313"/>
                    <a:pt x="617" y="2313"/>
                  </a:cubicBezTo>
                  <a:cubicBezTo>
                    <a:pt x="617" y="2313"/>
                    <a:pt x="594" y="2290"/>
                    <a:pt x="549" y="2199"/>
                  </a:cubicBezTo>
                  <a:cubicBezTo>
                    <a:pt x="526" y="2130"/>
                    <a:pt x="480" y="2016"/>
                    <a:pt x="480" y="1879"/>
                  </a:cubicBezTo>
                  <a:cubicBezTo>
                    <a:pt x="412" y="1605"/>
                    <a:pt x="526" y="1194"/>
                    <a:pt x="754" y="875"/>
                  </a:cubicBezTo>
                  <a:cubicBezTo>
                    <a:pt x="1005" y="533"/>
                    <a:pt x="1370" y="281"/>
                    <a:pt x="1690" y="190"/>
                  </a:cubicBezTo>
                  <a:cubicBezTo>
                    <a:pt x="2009" y="99"/>
                    <a:pt x="2260" y="99"/>
                    <a:pt x="2260" y="53"/>
                  </a:cubicBezTo>
                  <a:cubicBezTo>
                    <a:pt x="2260" y="38"/>
                    <a:pt x="2154" y="1"/>
                    <a:pt x="19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4" name="Google Shape;5074;p56"/>
            <p:cNvSpPr/>
            <p:nvPr/>
          </p:nvSpPr>
          <p:spPr>
            <a:xfrm>
              <a:off x="4749525" y="2930725"/>
              <a:ext cx="38275" cy="13700"/>
            </a:xfrm>
            <a:custGeom>
              <a:avLst/>
              <a:gdLst/>
              <a:ahLst/>
              <a:cxnLst/>
              <a:rect l="l" t="t" r="r" b="b"/>
              <a:pathLst>
                <a:path w="1531" h="548" extrusionOk="0">
                  <a:moveTo>
                    <a:pt x="803" y="0"/>
                  </a:moveTo>
                  <a:cubicBezTo>
                    <a:pt x="745" y="0"/>
                    <a:pt x="708" y="4"/>
                    <a:pt x="708" y="4"/>
                  </a:cubicBezTo>
                  <a:cubicBezTo>
                    <a:pt x="708" y="4"/>
                    <a:pt x="480" y="95"/>
                    <a:pt x="320" y="209"/>
                  </a:cubicBezTo>
                  <a:cubicBezTo>
                    <a:pt x="138" y="324"/>
                    <a:pt x="1" y="461"/>
                    <a:pt x="47" y="529"/>
                  </a:cubicBezTo>
                  <a:cubicBezTo>
                    <a:pt x="53" y="542"/>
                    <a:pt x="76" y="548"/>
                    <a:pt x="108" y="548"/>
                  </a:cubicBezTo>
                  <a:cubicBezTo>
                    <a:pt x="188" y="548"/>
                    <a:pt x="328" y="516"/>
                    <a:pt x="457" y="483"/>
                  </a:cubicBezTo>
                  <a:cubicBezTo>
                    <a:pt x="640" y="461"/>
                    <a:pt x="800" y="438"/>
                    <a:pt x="800" y="438"/>
                  </a:cubicBezTo>
                  <a:cubicBezTo>
                    <a:pt x="800" y="438"/>
                    <a:pt x="960" y="392"/>
                    <a:pt x="1119" y="369"/>
                  </a:cubicBezTo>
                  <a:cubicBezTo>
                    <a:pt x="1140" y="366"/>
                    <a:pt x="1162" y="364"/>
                    <a:pt x="1184" y="364"/>
                  </a:cubicBezTo>
                  <a:cubicBezTo>
                    <a:pt x="1270" y="364"/>
                    <a:pt x="1362" y="385"/>
                    <a:pt x="1424" y="385"/>
                  </a:cubicBezTo>
                  <a:cubicBezTo>
                    <a:pt x="1451" y="385"/>
                    <a:pt x="1473" y="381"/>
                    <a:pt x="1485" y="369"/>
                  </a:cubicBezTo>
                  <a:cubicBezTo>
                    <a:pt x="1530" y="324"/>
                    <a:pt x="1416" y="141"/>
                    <a:pt x="1165" y="50"/>
                  </a:cubicBezTo>
                  <a:cubicBezTo>
                    <a:pt x="1028" y="9"/>
                    <a:pt x="891" y="0"/>
                    <a:pt x="80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5" name="Google Shape;5075;p56"/>
            <p:cNvSpPr/>
            <p:nvPr/>
          </p:nvSpPr>
          <p:spPr>
            <a:xfrm>
              <a:off x="4773500" y="2938225"/>
              <a:ext cx="83350" cy="72850"/>
            </a:xfrm>
            <a:custGeom>
              <a:avLst/>
              <a:gdLst/>
              <a:ahLst/>
              <a:cxnLst/>
              <a:rect l="l" t="t" r="r" b="b"/>
              <a:pathLst>
                <a:path w="3334" h="2914" extrusionOk="0">
                  <a:moveTo>
                    <a:pt x="73" y="0"/>
                  </a:moveTo>
                  <a:cubicBezTo>
                    <a:pt x="72" y="0"/>
                    <a:pt x="70" y="0"/>
                    <a:pt x="69" y="1"/>
                  </a:cubicBezTo>
                  <a:cubicBezTo>
                    <a:pt x="1" y="1"/>
                    <a:pt x="69" y="594"/>
                    <a:pt x="343" y="1119"/>
                  </a:cubicBezTo>
                  <a:cubicBezTo>
                    <a:pt x="617" y="1644"/>
                    <a:pt x="1028" y="2101"/>
                    <a:pt x="1028" y="2101"/>
                  </a:cubicBezTo>
                  <a:cubicBezTo>
                    <a:pt x="1028" y="2101"/>
                    <a:pt x="1165" y="2192"/>
                    <a:pt x="1347" y="2329"/>
                  </a:cubicBezTo>
                  <a:cubicBezTo>
                    <a:pt x="1530" y="2466"/>
                    <a:pt x="1781" y="2649"/>
                    <a:pt x="2078" y="2763"/>
                  </a:cubicBezTo>
                  <a:cubicBezTo>
                    <a:pt x="2329" y="2852"/>
                    <a:pt x="2580" y="2914"/>
                    <a:pt x="2787" y="2914"/>
                  </a:cubicBezTo>
                  <a:cubicBezTo>
                    <a:pt x="2843" y="2914"/>
                    <a:pt x="2896" y="2909"/>
                    <a:pt x="2945" y="2900"/>
                  </a:cubicBezTo>
                  <a:cubicBezTo>
                    <a:pt x="3196" y="2900"/>
                    <a:pt x="3333" y="2831"/>
                    <a:pt x="3333" y="2808"/>
                  </a:cubicBezTo>
                  <a:cubicBezTo>
                    <a:pt x="3333" y="2763"/>
                    <a:pt x="3173" y="2785"/>
                    <a:pt x="2968" y="2740"/>
                  </a:cubicBezTo>
                  <a:cubicBezTo>
                    <a:pt x="2740" y="2717"/>
                    <a:pt x="2488" y="2603"/>
                    <a:pt x="2237" y="2489"/>
                  </a:cubicBezTo>
                  <a:cubicBezTo>
                    <a:pt x="1986" y="2352"/>
                    <a:pt x="1781" y="2169"/>
                    <a:pt x="1621" y="2032"/>
                  </a:cubicBezTo>
                  <a:cubicBezTo>
                    <a:pt x="1484" y="1895"/>
                    <a:pt x="1370" y="1781"/>
                    <a:pt x="1370" y="1781"/>
                  </a:cubicBezTo>
                  <a:cubicBezTo>
                    <a:pt x="1370" y="1781"/>
                    <a:pt x="959" y="1416"/>
                    <a:pt x="640" y="959"/>
                  </a:cubicBezTo>
                  <a:cubicBezTo>
                    <a:pt x="304" y="513"/>
                    <a:pt x="144" y="0"/>
                    <a:pt x="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6" name="Google Shape;5076;p56"/>
            <p:cNvSpPr/>
            <p:nvPr/>
          </p:nvSpPr>
          <p:spPr>
            <a:xfrm>
              <a:off x="4908750" y="2839475"/>
              <a:ext cx="35975" cy="167250"/>
            </a:xfrm>
            <a:custGeom>
              <a:avLst/>
              <a:gdLst/>
              <a:ahLst/>
              <a:cxnLst/>
              <a:rect l="l" t="t" r="r" b="b"/>
              <a:pathLst>
                <a:path w="1439" h="6690" extrusionOk="0">
                  <a:moveTo>
                    <a:pt x="48" y="0"/>
                  </a:moveTo>
                  <a:cubicBezTo>
                    <a:pt x="46" y="0"/>
                    <a:pt x="46" y="1"/>
                    <a:pt x="46" y="2"/>
                  </a:cubicBezTo>
                  <a:cubicBezTo>
                    <a:pt x="0" y="25"/>
                    <a:pt x="137" y="230"/>
                    <a:pt x="274" y="527"/>
                  </a:cubicBezTo>
                  <a:cubicBezTo>
                    <a:pt x="411" y="824"/>
                    <a:pt x="571" y="1257"/>
                    <a:pt x="685" y="1668"/>
                  </a:cubicBezTo>
                  <a:cubicBezTo>
                    <a:pt x="822" y="2102"/>
                    <a:pt x="890" y="2536"/>
                    <a:pt x="936" y="2855"/>
                  </a:cubicBezTo>
                  <a:cubicBezTo>
                    <a:pt x="959" y="3015"/>
                    <a:pt x="959" y="3152"/>
                    <a:pt x="959" y="3266"/>
                  </a:cubicBezTo>
                  <a:cubicBezTo>
                    <a:pt x="959" y="3357"/>
                    <a:pt x="959" y="3403"/>
                    <a:pt x="959" y="3403"/>
                  </a:cubicBezTo>
                  <a:cubicBezTo>
                    <a:pt x="959" y="3403"/>
                    <a:pt x="982" y="3471"/>
                    <a:pt x="982" y="3563"/>
                  </a:cubicBezTo>
                  <a:cubicBezTo>
                    <a:pt x="982" y="3654"/>
                    <a:pt x="1004" y="3791"/>
                    <a:pt x="1004" y="3951"/>
                  </a:cubicBezTo>
                  <a:cubicBezTo>
                    <a:pt x="982" y="4270"/>
                    <a:pt x="982" y="4727"/>
                    <a:pt x="867" y="5138"/>
                  </a:cubicBezTo>
                  <a:cubicBezTo>
                    <a:pt x="753" y="5549"/>
                    <a:pt x="594" y="5959"/>
                    <a:pt x="388" y="6233"/>
                  </a:cubicBezTo>
                  <a:cubicBezTo>
                    <a:pt x="297" y="6370"/>
                    <a:pt x="183" y="6462"/>
                    <a:pt x="114" y="6553"/>
                  </a:cubicBezTo>
                  <a:cubicBezTo>
                    <a:pt x="69" y="6621"/>
                    <a:pt x="23" y="6667"/>
                    <a:pt x="46" y="6690"/>
                  </a:cubicBezTo>
                  <a:cubicBezTo>
                    <a:pt x="46" y="6690"/>
                    <a:pt x="91" y="6667"/>
                    <a:pt x="183" y="6621"/>
                  </a:cubicBezTo>
                  <a:cubicBezTo>
                    <a:pt x="274" y="6553"/>
                    <a:pt x="411" y="6484"/>
                    <a:pt x="525" y="6325"/>
                  </a:cubicBezTo>
                  <a:cubicBezTo>
                    <a:pt x="799" y="6096"/>
                    <a:pt x="1027" y="5663"/>
                    <a:pt x="1187" y="5229"/>
                  </a:cubicBezTo>
                  <a:cubicBezTo>
                    <a:pt x="1347" y="4772"/>
                    <a:pt x="1392" y="4316"/>
                    <a:pt x="1438" y="3951"/>
                  </a:cubicBezTo>
                  <a:cubicBezTo>
                    <a:pt x="1438" y="3791"/>
                    <a:pt x="1438" y="3631"/>
                    <a:pt x="1438" y="3540"/>
                  </a:cubicBezTo>
                  <a:cubicBezTo>
                    <a:pt x="1438" y="3449"/>
                    <a:pt x="1438" y="3380"/>
                    <a:pt x="1438" y="3380"/>
                  </a:cubicBezTo>
                  <a:cubicBezTo>
                    <a:pt x="1438" y="3380"/>
                    <a:pt x="1438" y="3312"/>
                    <a:pt x="1415" y="3220"/>
                  </a:cubicBezTo>
                  <a:cubicBezTo>
                    <a:pt x="1392" y="3129"/>
                    <a:pt x="1392" y="2969"/>
                    <a:pt x="1347" y="2810"/>
                  </a:cubicBezTo>
                  <a:cubicBezTo>
                    <a:pt x="1301" y="2467"/>
                    <a:pt x="1187" y="2011"/>
                    <a:pt x="1004" y="1577"/>
                  </a:cubicBezTo>
                  <a:cubicBezTo>
                    <a:pt x="845" y="1143"/>
                    <a:pt x="639" y="732"/>
                    <a:pt x="434" y="436"/>
                  </a:cubicBezTo>
                  <a:cubicBezTo>
                    <a:pt x="240" y="177"/>
                    <a:pt x="66" y="0"/>
                    <a:pt x="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7" name="Google Shape;5077;p56"/>
            <p:cNvSpPr/>
            <p:nvPr/>
          </p:nvSpPr>
          <p:spPr>
            <a:xfrm>
              <a:off x="4931575" y="2966150"/>
              <a:ext cx="14850" cy="37800"/>
            </a:xfrm>
            <a:custGeom>
              <a:avLst/>
              <a:gdLst/>
              <a:ahLst/>
              <a:cxnLst/>
              <a:rect l="l" t="t" r="r" b="b"/>
              <a:pathLst>
                <a:path w="594" h="1512" extrusionOk="0">
                  <a:moveTo>
                    <a:pt x="261" y="0"/>
                  </a:moveTo>
                  <a:cubicBezTo>
                    <a:pt x="257" y="0"/>
                    <a:pt x="254" y="1"/>
                    <a:pt x="251" y="2"/>
                  </a:cubicBezTo>
                  <a:cubicBezTo>
                    <a:pt x="183" y="25"/>
                    <a:pt x="206" y="208"/>
                    <a:pt x="183" y="413"/>
                  </a:cubicBezTo>
                  <a:cubicBezTo>
                    <a:pt x="160" y="596"/>
                    <a:pt x="137" y="755"/>
                    <a:pt x="137" y="755"/>
                  </a:cubicBezTo>
                  <a:cubicBezTo>
                    <a:pt x="137" y="755"/>
                    <a:pt x="137" y="915"/>
                    <a:pt x="114" y="1098"/>
                  </a:cubicBezTo>
                  <a:cubicBezTo>
                    <a:pt x="91" y="1280"/>
                    <a:pt x="0" y="1463"/>
                    <a:pt x="69" y="1509"/>
                  </a:cubicBezTo>
                  <a:cubicBezTo>
                    <a:pt x="72" y="1511"/>
                    <a:pt x="77" y="1512"/>
                    <a:pt x="83" y="1512"/>
                  </a:cubicBezTo>
                  <a:cubicBezTo>
                    <a:pt x="145" y="1512"/>
                    <a:pt x="307" y="1400"/>
                    <a:pt x="411" y="1212"/>
                  </a:cubicBezTo>
                  <a:cubicBezTo>
                    <a:pt x="548" y="1029"/>
                    <a:pt x="594" y="801"/>
                    <a:pt x="594" y="801"/>
                  </a:cubicBezTo>
                  <a:cubicBezTo>
                    <a:pt x="594" y="801"/>
                    <a:pt x="594" y="573"/>
                    <a:pt x="502" y="345"/>
                  </a:cubicBezTo>
                  <a:cubicBezTo>
                    <a:pt x="438" y="152"/>
                    <a:pt x="314" y="0"/>
                    <a:pt x="26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8" name="Google Shape;5078;p56"/>
            <p:cNvSpPr/>
            <p:nvPr/>
          </p:nvSpPr>
          <p:spPr>
            <a:xfrm>
              <a:off x="4695125" y="3202004"/>
              <a:ext cx="255875" cy="192500"/>
            </a:xfrm>
            <a:custGeom>
              <a:avLst/>
              <a:gdLst/>
              <a:ahLst/>
              <a:cxnLst/>
              <a:rect l="l" t="t" r="r" b="b"/>
              <a:pathLst>
                <a:path w="10235" h="7700" extrusionOk="0">
                  <a:moveTo>
                    <a:pt x="1081" y="0"/>
                  </a:moveTo>
                  <a:lnTo>
                    <a:pt x="1081" y="0"/>
                  </a:lnTo>
                  <a:cubicBezTo>
                    <a:pt x="419" y="822"/>
                    <a:pt x="100" y="1735"/>
                    <a:pt x="77" y="2214"/>
                  </a:cubicBezTo>
                  <a:cubicBezTo>
                    <a:pt x="1" y="3626"/>
                    <a:pt x="1487" y="5404"/>
                    <a:pt x="2830" y="5404"/>
                  </a:cubicBezTo>
                  <a:cubicBezTo>
                    <a:pt x="3094" y="5404"/>
                    <a:pt x="3352" y="5335"/>
                    <a:pt x="3592" y="5181"/>
                  </a:cubicBezTo>
                  <a:cubicBezTo>
                    <a:pt x="3592" y="5181"/>
                    <a:pt x="4710" y="6825"/>
                    <a:pt x="6400" y="7441"/>
                  </a:cubicBezTo>
                  <a:cubicBezTo>
                    <a:pt x="6885" y="7618"/>
                    <a:pt x="7363" y="7699"/>
                    <a:pt x="7794" y="7699"/>
                  </a:cubicBezTo>
                  <a:cubicBezTo>
                    <a:pt x="8864" y="7699"/>
                    <a:pt x="9647" y="7201"/>
                    <a:pt x="9549" y="6437"/>
                  </a:cubicBezTo>
                  <a:cubicBezTo>
                    <a:pt x="9549" y="6437"/>
                    <a:pt x="10234" y="3584"/>
                    <a:pt x="9184" y="1278"/>
                  </a:cubicBezTo>
                  <a:lnTo>
                    <a:pt x="9184" y="1278"/>
                  </a:lnTo>
                  <a:cubicBezTo>
                    <a:pt x="9458" y="2716"/>
                    <a:pt x="9321" y="4656"/>
                    <a:pt x="8294" y="5524"/>
                  </a:cubicBezTo>
                  <a:cubicBezTo>
                    <a:pt x="7983" y="5785"/>
                    <a:pt x="7666" y="5891"/>
                    <a:pt x="7354" y="5891"/>
                  </a:cubicBezTo>
                  <a:cubicBezTo>
                    <a:pt x="6110" y="5891"/>
                    <a:pt x="4943" y="4195"/>
                    <a:pt x="4505" y="3812"/>
                  </a:cubicBezTo>
                  <a:cubicBezTo>
                    <a:pt x="4313" y="3651"/>
                    <a:pt x="4090" y="3603"/>
                    <a:pt x="3816" y="3603"/>
                  </a:cubicBezTo>
                  <a:cubicBezTo>
                    <a:pt x="3421" y="3603"/>
                    <a:pt x="2920" y="3702"/>
                    <a:pt x="2253" y="3702"/>
                  </a:cubicBezTo>
                  <a:cubicBezTo>
                    <a:pt x="2008" y="3702"/>
                    <a:pt x="1740" y="3689"/>
                    <a:pt x="1446" y="3652"/>
                  </a:cubicBezTo>
                  <a:cubicBezTo>
                    <a:pt x="374" y="3515"/>
                    <a:pt x="762" y="1415"/>
                    <a:pt x="10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Google Shape;8447;p57">
            <a:extLst>
              <a:ext uri="{FF2B5EF4-FFF2-40B4-BE49-F238E27FC236}">
                <a16:creationId xmlns:a16="http://schemas.microsoft.com/office/drawing/2014/main" id="{716B61BC-D8C4-F609-99C2-594DB0781CA9}"/>
              </a:ext>
            </a:extLst>
          </p:cNvPr>
          <p:cNvSpPr/>
          <p:nvPr/>
        </p:nvSpPr>
        <p:spPr>
          <a:xfrm rot="300094">
            <a:off x="4611274" y="1263192"/>
            <a:ext cx="2476439" cy="137777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36" name="Google Shape;8549;p57">
            <a:extLst>
              <a:ext uri="{FF2B5EF4-FFF2-40B4-BE49-F238E27FC236}">
                <a16:creationId xmlns:a16="http://schemas.microsoft.com/office/drawing/2014/main" id="{1BAB6502-3451-5E2D-2EE7-DA0DC6AA17EA}"/>
              </a:ext>
            </a:extLst>
          </p:cNvPr>
          <p:cNvSpPr txBox="1">
            <a:spLocks/>
          </p:cNvSpPr>
          <p:nvPr/>
        </p:nvSpPr>
        <p:spPr>
          <a:xfrm rot="-180312">
            <a:off x="4291813" y="1650558"/>
            <a:ext cx="3303484" cy="5082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marR="0" lvl="0" indent="0" algn="ctr" defTabSz="1219170" rtl="0" eaLnBrk="1" fontAlgn="auto" latinLnBrk="0" hangingPunct="1">
              <a:lnSpc>
                <a:spcPct val="100000"/>
              </a:lnSpc>
              <a:spcBef>
                <a:spcPts val="0"/>
              </a:spcBef>
              <a:spcAft>
                <a:spcPts val="0"/>
              </a:spcAft>
              <a:buClr>
                <a:srgbClr val="FFFFFF"/>
              </a:buClr>
              <a:buSzPts val="1600"/>
              <a:buFont typeface="Baloo 2"/>
              <a:buNone/>
              <a:tabLst/>
              <a:defRPr/>
            </a:pPr>
            <a:r>
              <a:rPr kumimoji="0" lang="en-US" sz="88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Baloo 2"/>
              </a:rPr>
              <a:t>I</a:t>
            </a:r>
          </a:p>
        </p:txBody>
      </p:sp>
      <p:grpSp>
        <p:nvGrpSpPr>
          <p:cNvPr id="4737" name="Google Shape;8550;p57">
            <a:extLst>
              <a:ext uri="{FF2B5EF4-FFF2-40B4-BE49-F238E27FC236}">
                <a16:creationId xmlns:a16="http://schemas.microsoft.com/office/drawing/2014/main" id="{A4027816-ECF4-BDBE-E49E-F53CD02DFCF3}"/>
              </a:ext>
            </a:extLst>
          </p:cNvPr>
          <p:cNvGrpSpPr/>
          <p:nvPr/>
        </p:nvGrpSpPr>
        <p:grpSpPr>
          <a:xfrm>
            <a:off x="5905457" y="521395"/>
            <a:ext cx="2838473" cy="2180036"/>
            <a:chOff x="5534425" y="470575"/>
            <a:chExt cx="1498600" cy="957925"/>
          </a:xfrm>
        </p:grpSpPr>
        <p:sp>
          <p:nvSpPr>
            <p:cNvPr id="4738" name="Google Shape;8551;p57">
              <a:extLst>
                <a:ext uri="{FF2B5EF4-FFF2-40B4-BE49-F238E27FC236}">
                  <a16:creationId xmlns:a16="http://schemas.microsoft.com/office/drawing/2014/main" id="{E42F90F7-ABD6-075A-1DC7-319568853C4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39" name="Google Shape;8552;p57">
              <a:extLst>
                <a:ext uri="{FF2B5EF4-FFF2-40B4-BE49-F238E27FC236}">
                  <a16:creationId xmlns:a16="http://schemas.microsoft.com/office/drawing/2014/main" id="{60CFDD8D-7C23-4EC4-3E63-605CDA02AE0A}"/>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0" name="Google Shape;8553;p57">
              <a:extLst>
                <a:ext uri="{FF2B5EF4-FFF2-40B4-BE49-F238E27FC236}">
                  <a16:creationId xmlns:a16="http://schemas.microsoft.com/office/drawing/2014/main" id="{91F7C157-8643-5D50-5B36-E93D7E563B0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1" name="Google Shape;8554;p57">
              <a:extLst>
                <a:ext uri="{FF2B5EF4-FFF2-40B4-BE49-F238E27FC236}">
                  <a16:creationId xmlns:a16="http://schemas.microsoft.com/office/drawing/2014/main" id="{84E73EC4-C00F-B26F-5C7D-D415A785C9C9}"/>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2" name="Google Shape;8555;p57">
              <a:extLst>
                <a:ext uri="{FF2B5EF4-FFF2-40B4-BE49-F238E27FC236}">
                  <a16:creationId xmlns:a16="http://schemas.microsoft.com/office/drawing/2014/main" id="{C84E3688-1749-14A2-48B7-7560F02D19E3}"/>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3" name="Google Shape;8556;p57">
              <a:extLst>
                <a:ext uri="{FF2B5EF4-FFF2-40B4-BE49-F238E27FC236}">
                  <a16:creationId xmlns:a16="http://schemas.microsoft.com/office/drawing/2014/main" id="{14A8E454-6FEE-4E8B-BE28-1086F83EE8C7}"/>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4" name="Google Shape;2875;p41">
            <a:extLst>
              <a:ext uri="{FF2B5EF4-FFF2-40B4-BE49-F238E27FC236}">
                <a16:creationId xmlns:a16="http://schemas.microsoft.com/office/drawing/2014/main" id="{8C25160B-5701-1307-FEB2-3C3E67673164}"/>
              </a:ext>
            </a:extLst>
          </p:cNvPr>
          <p:cNvGrpSpPr/>
          <p:nvPr/>
        </p:nvGrpSpPr>
        <p:grpSpPr>
          <a:xfrm flipH="1">
            <a:off x="247317" y="2359928"/>
            <a:ext cx="2280993" cy="4429501"/>
            <a:chOff x="3776600" y="1130625"/>
            <a:chExt cx="1772425" cy="3441904"/>
          </a:xfrm>
        </p:grpSpPr>
        <p:sp>
          <p:nvSpPr>
            <p:cNvPr id="4745" name="Google Shape;2876;p41">
              <a:extLst>
                <a:ext uri="{FF2B5EF4-FFF2-40B4-BE49-F238E27FC236}">
                  <a16:creationId xmlns:a16="http://schemas.microsoft.com/office/drawing/2014/main" id="{7B3CC980-3819-46FE-B9E1-000A8BE51153}"/>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6" name="Google Shape;2877;p41">
              <a:extLst>
                <a:ext uri="{FF2B5EF4-FFF2-40B4-BE49-F238E27FC236}">
                  <a16:creationId xmlns:a16="http://schemas.microsoft.com/office/drawing/2014/main" id="{EBACD6E6-365F-CACF-7CCF-D562C93A1E1A}"/>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7" name="Google Shape;2878;p41">
              <a:extLst>
                <a:ext uri="{FF2B5EF4-FFF2-40B4-BE49-F238E27FC236}">
                  <a16:creationId xmlns:a16="http://schemas.microsoft.com/office/drawing/2014/main" id="{9A2F03FF-554F-D25D-C0D7-BF46CB1940B9}"/>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8" name="Google Shape;2879;p41">
              <a:extLst>
                <a:ext uri="{FF2B5EF4-FFF2-40B4-BE49-F238E27FC236}">
                  <a16:creationId xmlns:a16="http://schemas.microsoft.com/office/drawing/2014/main" id="{3CF3DEC4-FD0C-8A1C-E57C-D8024A169D7F}"/>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9" name="Google Shape;2880;p41">
              <a:extLst>
                <a:ext uri="{FF2B5EF4-FFF2-40B4-BE49-F238E27FC236}">
                  <a16:creationId xmlns:a16="http://schemas.microsoft.com/office/drawing/2014/main" id="{FF4E2EFA-D57A-7E9B-8562-D46537310A9B}"/>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0" name="Google Shape;2881;p41">
              <a:extLst>
                <a:ext uri="{FF2B5EF4-FFF2-40B4-BE49-F238E27FC236}">
                  <a16:creationId xmlns:a16="http://schemas.microsoft.com/office/drawing/2014/main" id="{1584B3B2-62E4-F43A-D97A-22100C5A8389}"/>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1" name="Google Shape;2882;p41">
              <a:extLst>
                <a:ext uri="{FF2B5EF4-FFF2-40B4-BE49-F238E27FC236}">
                  <a16:creationId xmlns:a16="http://schemas.microsoft.com/office/drawing/2014/main" id="{C078295F-7373-8CA0-A551-E5D012950BA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2" name="Google Shape;2883;p41">
              <a:extLst>
                <a:ext uri="{FF2B5EF4-FFF2-40B4-BE49-F238E27FC236}">
                  <a16:creationId xmlns:a16="http://schemas.microsoft.com/office/drawing/2014/main" id="{5E2AA19A-B05F-7FBB-CDEB-AACC0356AC1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3" name="Google Shape;2884;p41">
              <a:extLst>
                <a:ext uri="{FF2B5EF4-FFF2-40B4-BE49-F238E27FC236}">
                  <a16:creationId xmlns:a16="http://schemas.microsoft.com/office/drawing/2014/main" id="{2C7AB472-6026-A014-ACB8-5F14C4BD5EED}"/>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4" name="Google Shape;2885;p41">
              <a:extLst>
                <a:ext uri="{FF2B5EF4-FFF2-40B4-BE49-F238E27FC236}">
                  <a16:creationId xmlns:a16="http://schemas.microsoft.com/office/drawing/2014/main" id="{320F4BE4-C71C-C3F3-A727-A027F7175A68}"/>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5" name="Google Shape;2886;p41">
              <a:extLst>
                <a:ext uri="{FF2B5EF4-FFF2-40B4-BE49-F238E27FC236}">
                  <a16:creationId xmlns:a16="http://schemas.microsoft.com/office/drawing/2014/main" id="{5D42D508-CAAF-E245-0B74-9921669E5BBC}"/>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6" name="Google Shape;2887;p41">
              <a:extLst>
                <a:ext uri="{FF2B5EF4-FFF2-40B4-BE49-F238E27FC236}">
                  <a16:creationId xmlns:a16="http://schemas.microsoft.com/office/drawing/2014/main" id="{74C5C8F8-DBCE-1547-54A7-57054A987D2A}"/>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7" name="Google Shape;2888;p41">
              <a:extLst>
                <a:ext uri="{FF2B5EF4-FFF2-40B4-BE49-F238E27FC236}">
                  <a16:creationId xmlns:a16="http://schemas.microsoft.com/office/drawing/2014/main" id="{135036A5-7C51-BC0F-BFC9-A50ADD9E669D}"/>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8" name="Google Shape;2889;p41">
              <a:extLst>
                <a:ext uri="{FF2B5EF4-FFF2-40B4-BE49-F238E27FC236}">
                  <a16:creationId xmlns:a16="http://schemas.microsoft.com/office/drawing/2014/main" id="{DB8C6EB5-CBC9-A808-A2B1-17E19B07C590}"/>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9" name="Google Shape;2890;p41">
              <a:extLst>
                <a:ext uri="{FF2B5EF4-FFF2-40B4-BE49-F238E27FC236}">
                  <a16:creationId xmlns:a16="http://schemas.microsoft.com/office/drawing/2014/main" id="{1FF8757C-582C-50F1-0E2E-8A639363B14C}"/>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0" name="Google Shape;2891;p41">
              <a:extLst>
                <a:ext uri="{FF2B5EF4-FFF2-40B4-BE49-F238E27FC236}">
                  <a16:creationId xmlns:a16="http://schemas.microsoft.com/office/drawing/2014/main" id="{247EEB99-D1F7-88D3-542D-A8E553B89D3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1" name="Google Shape;2892;p41">
              <a:extLst>
                <a:ext uri="{FF2B5EF4-FFF2-40B4-BE49-F238E27FC236}">
                  <a16:creationId xmlns:a16="http://schemas.microsoft.com/office/drawing/2014/main" id="{1E035693-F39F-158C-E3AC-AD4BFF36EB70}"/>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2" name="Google Shape;2893;p41">
              <a:extLst>
                <a:ext uri="{FF2B5EF4-FFF2-40B4-BE49-F238E27FC236}">
                  <a16:creationId xmlns:a16="http://schemas.microsoft.com/office/drawing/2014/main" id="{6E8D900E-4187-BE62-0BC0-EDB406112C4C}"/>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3" name="Google Shape;2894;p41">
              <a:extLst>
                <a:ext uri="{FF2B5EF4-FFF2-40B4-BE49-F238E27FC236}">
                  <a16:creationId xmlns:a16="http://schemas.microsoft.com/office/drawing/2014/main" id="{81E00081-5A13-C630-0B36-253B4C3B8AED}"/>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4" name="Google Shape;2895;p41">
              <a:extLst>
                <a:ext uri="{FF2B5EF4-FFF2-40B4-BE49-F238E27FC236}">
                  <a16:creationId xmlns:a16="http://schemas.microsoft.com/office/drawing/2014/main" id="{1793ADC5-A41F-AE3B-9363-39829023D9D2}"/>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5" name="Google Shape;2896;p41">
              <a:extLst>
                <a:ext uri="{FF2B5EF4-FFF2-40B4-BE49-F238E27FC236}">
                  <a16:creationId xmlns:a16="http://schemas.microsoft.com/office/drawing/2014/main" id="{97989C11-7226-1695-F9E4-F5969BBBEDB1}"/>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6" name="Google Shape;2897;p41">
              <a:extLst>
                <a:ext uri="{FF2B5EF4-FFF2-40B4-BE49-F238E27FC236}">
                  <a16:creationId xmlns:a16="http://schemas.microsoft.com/office/drawing/2014/main" id="{C138AB94-A618-7B7A-40DB-CD6E3FB4A7D4}"/>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7" name="Google Shape;2898;p41">
              <a:extLst>
                <a:ext uri="{FF2B5EF4-FFF2-40B4-BE49-F238E27FC236}">
                  <a16:creationId xmlns:a16="http://schemas.microsoft.com/office/drawing/2014/main" id="{469CBFBC-90E8-274F-E0CB-3659770390B9}"/>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8" name="Google Shape;2899;p41">
              <a:extLst>
                <a:ext uri="{FF2B5EF4-FFF2-40B4-BE49-F238E27FC236}">
                  <a16:creationId xmlns:a16="http://schemas.microsoft.com/office/drawing/2014/main" id="{1CCF0763-16E8-98D7-4A02-6B51A282F902}"/>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9" name="Google Shape;2900;p41">
              <a:extLst>
                <a:ext uri="{FF2B5EF4-FFF2-40B4-BE49-F238E27FC236}">
                  <a16:creationId xmlns:a16="http://schemas.microsoft.com/office/drawing/2014/main" id="{300F4B8F-983B-676A-7A00-DEDF860CC36B}"/>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0" name="Google Shape;2901;p41">
              <a:extLst>
                <a:ext uri="{FF2B5EF4-FFF2-40B4-BE49-F238E27FC236}">
                  <a16:creationId xmlns:a16="http://schemas.microsoft.com/office/drawing/2014/main" id="{A96DA1DF-E934-E583-4040-A2CB217FC9EE}"/>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1" name="Google Shape;2902;p41">
              <a:extLst>
                <a:ext uri="{FF2B5EF4-FFF2-40B4-BE49-F238E27FC236}">
                  <a16:creationId xmlns:a16="http://schemas.microsoft.com/office/drawing/2014/main" id="{B4B1B858-6753-C48F-5DEB-8B48F30965B4}"/>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2" name="Google Shape;2903;p41">
              <a:extLst>
                <a:ext uri="{FF2B5EF4-FFF2-40B4-BE49-F238E27FC236}">
                  <a16:creationId xmlns:a16="http://schemas.microsoft.com/office/drawing/2014/main" id="{823B2C38-BFB0-BD3A-2748-D81C079B0B3A}"/>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3" name="Google Shape;2904;p41">
              <a:extLst>
                <a:ext uri="{FF2B5EF4-FFF2-40B4-BE49-F238E27FC236}">
                  <a16:creationId xmlns:a16="http://schemas.microsoft.com/office/drawing/2014/main" id="{B61FF5D6-4F7F-6015-1A6F-544705C1E350}"/>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4" name="Google Shape;2905;p41">
              <a:extLst>
                <a:ext uri="{FF2B5EF4-FFF2-40B4-BE49-F238E27FC236}">
                  <a16:creationId xmlns:a16="http://schemas.microsoft.com/office/drawing/2014/main" id="{25BC364F-B623-57A4-0223-4895817A1C82}"/>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5" name="Google Shape;2906;p41">
              <a:extLst>
                <a:ext uri="{FF2B5EF4-FFF2-40B4-BE49-F238E27FC236}">
                  <a16:creationId xmlns:a16="http://schemas.microsoft.com/office/drawing/2014/main" id="{AC969E42-5901-8989-D458-F392636CB1ED}"/>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6" name="Google Shape;2907;p41">
              <a:extLst>
                <a:ext uri="{FF2B5EF4-FFF2-40B4-BE49-F238E27FC236}">
                  <a16:creationId xmlns:a16="http://schemas.microsoft.com/office/drawing/2014/main" id="{6E292ACF-48D3-DD58-004C-C984CE164EA7}"/>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7" name="Google Shape;2908;p41">
              <a:extLst>
                <a:ext uri="{FF2B5EF4-FFF2-40B4-BE49-F238E27FC236}">
                  <a16:creationId xmlns:a16="http://schemas.microsoft.com/office/drawing/2014/main" id="{6B267B99-929E-F081-7766-92B81D9CF56B}"/>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8" name="Google Shape;2909;p41">
              <a:extLst>
                <a:ext uri="{FF2B5EF4-FFF2-40B4-BE49-F238E27FC236}">
                  <a16:creationId xmlns:a16="http://schemas.microsoft.com/office/drawing/2014/main" id="{8DA0CABB-A847-CFBA-221B-15C3B42538A1}"/>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9" name="Google Shape;2910;p41">
              <a:extLst>
                <a:ext uri="{FF2B5EF4-FFF2-40B4-BE49-F238E27FC236}">
                  <a16:creationId xmlns:a16="http://schemas.microsoft.com/office/drawing/2014/main" id="{BA1F1444-D013-462E-4C54-0768D2DC8C94}"/>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0" name="Google Shape;2911;p41">
              <a:extLst>
                <a:ext uri="{FF2B5EF4-FFF2-40B4-BE49-F238E27FC236}">
                  <a16:creationId xmlns:a16="http://schemas.microsoft.com/office/drawing/2014/main" id="{4121F61B-FA00-64A0-2648-596417CC3442}"/>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1" name="Google Shape;2912;p41">
              <a:extLst>
                <a:ext uri="{FF2B5EF4-FFF2-40B4-BE49-F238E27FC236}">
                  <a16:creationId xmlns:a16="http://schemas.microsoft.com/office/drawing/2014/main" id="{628D093B-F864-545F-0F55-66BDFFE83BCA}"/>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2" name="Google Shape;2913;p41">
              <a:extLst>
                <a:ext uri="{FF2B5EF4-FFF2-40B4-BE49-F238E27FC236}">
                  <a16:creationId xmlns:a16="http://schemas.microsoft.com/office/drawing/2014/main" id="{DCAA6848-2426-49CB-9C66-8BE3C31B5001}"/>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3" name="Google Shape;2914;p41">
              <a:extLst>
                <a:ext uri="{FF2B5EF4-FFF2-40B4-BE49-F238E27FC236}">
                  <a16:creationId xmlns:a16="http://schemas.microsoft.com/office/drawing/2014/main" id="{9D6073AA-90B0-B686-24B5-481BC01B191D}"/>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4" name="Google Shape;2915;p41">
              <a:extLst>
                <a:ext uri="{FF2B5EF4-FFF2-40B4-BE49-F238E27FC236}">
                  <a16:creationId xmlns:a16="http://schemas.microsoft.com/office/drawing/2014/main" id="{8AA36666-94D5-2BCB-EFF9-221CFE677E6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5" name="Google Shape;2916;p41">
              <a:extLst>
                <a:ext uri="{FF2B5EF4-FFF2-40B4-BE49-F238E27FC236}">
                  <a16:creationId xmlns:a16="http://schemas.microsoft.com/office/drawing/2014/main" id="{485A3D60-331F-74D3-00A5-F10511A18F3D}"/>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6" name="Google Shape;2917;p41">
              <a:extLst>
                <a:ext uri="{FF2B5EF4-FFF2-40B4-BE49-F238E27FC236}">
                  <a16:creationId xmlns:a16="http://schemas.microsoft.com/office/drawing/2014/main" id="{FF772932-EE5B-213F-7B67-69B8D7D177C4}"/>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7" name="Google Shape;2918;p41">
              <a:extLst>
                <a:ext uri="{FF2B5EF4-FFF2-40B4-BE49-F238E27FC236}">
                  <a16:creationId xmlns:a16="http://schemas.microsoft.com/office/drawing/2014/main" id="{BC0FF453-4B0D-6561-0111-C38233779E23}"/>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8" name="Google Shape;2919;p41">
              <a:extLst>
                <a:ext uri="{FF2B5EF4-FFF2-40B4-BE49-F238E27FC236}">
                  <a16:creationId xmlns:a16="http://schemas.microsoft.com/office/drawing/2014/main" id="{CBCC967B-2C76-65C8-1ED5-8A22C27E1C56}"/>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9" name="Google Shape;2920;p41">
              <a:extLst>
                <a:ext uri="{FF2B5EF4-FFF2-40B4-BE49-F238E27FC236}">
                  <a16:creationId xmlns:a16="http://schemas.microsoft.com/office/drawing/2014/main" id="{1ED8978C-8634-A0F9-E491-4375E0E0C3ED}"/>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0" name="Google Shape;2921;p41">
              <a:extLst>
                <a:ext uri="{FF2B5EF4-FFF2-40B4-BE49-F238E27FC236}">
                  <a16:creationId xmlns:a16="http://schemas.microsoft.com/office/drawing/2014/main" id="{F69C2B2B-803D-C08F-2617-12D1A80E593B}"/>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1" name="Google Shape;2922;p41">
              <a:extLst>
                <a:ext uri="{FF2B5EF4-FFF2-40B4-BE49-F238E27FC236}">
                  <a16:creationId xmlns:a16="http://schemas.microsoft.com/office/drawing/2014/main" id="{49EA058F-C813-BA6E-56FB-01A68E49608E}"/>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2" name="Google Shape;2923;p41">
              <a:extLst>
                <a:ext uri="{FF2B5EF4-FFF2-40B4-BE49-F238E27FC236}">
                  <a16:creationId xmlns:a16="http://schemas.microsoft.com/office/drawing/2014/main" id="{90EF5B04-45B7-8B2D-3798-2180B8AEDCDA}"/>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0" name="Google Shape;2924;p41">
              <a:extLst>
                <a:ext uri="{FF2B5EF4-FFF2-40B4-BE49-F238E27FC236}">
                  <a16:creationId xmlns:a16="http://schemas.microsoft.com/office/drawing/2014/main" id="{5013C186-25B3-3A61-3DD1-3F6B8E2CE95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1" name="Google Shape;2925;p41">
              <a:extLst>
                <a:ext uri="{FF2B5EF4-FFF2-40B4-BE49-F238E27FC236}">
                  <a16:creationId xmlns:a16="http://schemas.microsoft.com/office/drawing/2014/main" id="{62141D11-0C73-BCAE-9865-3F1E62EE231E}"/>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2" name="Google Shape;2926;p41">
              <a:extLst>
                <a:ext uri="{FF2B5EF4-FFF2-40B4-BE49-F238E27FC236}">
                  <a16:creationId xmlns:a16="http://schemas.microsoft.com/office/drawing/2014/main" id="{7F1D709A-5A50-9DAC-9F49-7486ECAA7929}"/>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3" name="Google Shape;2927;p41">
              <a:extLst>
                <a:ext uri="{FF2B5EF4-FFF2-40B4-BE49-F238E27FC236}">
                  <a16:creationId xmlns:a16="http://schemas.microsoft.com/office/drawing/2014/main" id="{BDB720EE-4790-1EA1-EDE3-F08B86640EA9}"/>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4" name="Google Shape;2928;p41">
              <a:extLst>
                <a:ext uri="{FF2B5EF4-FFF2-40B4-BE49-F238E27FC236}">
                  <a16:creationId xmlns:a16="http://schemas.microsoft.com/office/drawing/2014/main" id="{CAF1B34B-2B89-C44C-2F8C-B9D1DABE7F2C}"/>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5" name="Google Shape;2929;p41">
              <a:extLst>
                <a:ext uri="{FF2B5EF4-FFF2-40B4-BE49-F238E27FC236}">
                  <a16:creationId xmlns:a16="http://schemas.microsoft.com/office/drawing/2014/main" id="{98D095E2-DC73-5608-2A9E-208F560B4271}"/>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6" name="Google Shape;2930;p41">
              <a:extLst>
                <a:ext uri="{FF2B5EF4-FFF2-40B4-BE49-F238E27FC236}">
                  <a16:creationId xmlns:a16="http://schemas.microsoft.com/office/drawing/2014/main" id="{4D5945A2-B246-E747-08A3-A3EB5F05EB37}"/>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7" name="Google Shape;2931;p41">
              <a:extLst>
                <a:ext uri="{FF2B5EF4-FFF2-40B4-BE49-F238E27FC236}">
                  <a16:creationId xmlns:a16="http://schemas.microsoft.com/office/drawing/2014/main" id="{486E40A2-2D90-5ED8-9803-FC7220801EF4}"/>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8" name="Google Shape;2932;p41">
              <a:extLst>
                <a:ext uri="{FF2B5EF4-FFF2-40B4-BE49-F238E27FC236}">
                  <a16:creationId xmlns:a16="http://schemas.microsoft.com/office/drawing/2014/main" id="{A1AD4EDF-46DA-1772-CB59-D2D9179FC683}"/>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9" name="Google Shape;2933;p41">
              <a:extLst>
                <a:ext uri="{FF2B5EF4-FFF2-40B4-BE49-F238E27FC236}">
                  <a16:creationId xmlns:a16="http://schemas.microsoft.com/office/drawing/2014/main" id="{52C1CB41-80DC-A3AF-370A-1765F1983ADC}"/>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0" name="Google Shape;2934;p41">
              <a:extLst>
                <a:ext uri="{FF2B5EF4-FFF2-40B4-BE49-F238E27FC236}">
                  <a16:creationId xmlns:a16="http://schemas.microsoft.com/office/drawing/2014/main" id="{F09190C5-A78A-932D-06E9-55945DB737BE}"/>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1" name="Google Shape;2935;p41">
              <a:extLst>
                <a:ext uri="{FF2B5EF4-FFF2-40B4-BE49-F238E27FC236}">
                  <a16:creationId xmlns:a16="http://schemas.microsoft.com/office/drawing/2014/main" id="{63E5E9AC-CDBF-D094-9F94-FFA2D1F7146A}"/>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2" name="Google Shape;2936;p41">
              <a:extLst>
                <a:ext uri="{FF2B5EF4-FFF2-40B4-BE49-F238E27FC236}">
                  <a16:creationId xmlns:a16="http://schemas.microsoft.com/office/drawing/2014/main" id="{199E94FA-251E-D502-C6C9-EF25BF098DED}"/>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3" name="Google Shape;2937;p41">
              <a:extLst>
                <a:ext uri="{FF2B5EF4-FFF2-40B4-BE49-F238E27FC236}">
                  <a16:creationId xmlns:a16="http://schemas.microsoft.com/office/drawing/2014/main" id="{A0C91025-2F6B-9738-1FBF-8F336D995E3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4" name="Google Shape;2938;p41">
              <a:extLst>
                <a:ext uri="{FF2B5EF4-FFF2-40B4-BE49-F238E27FC236}">
                  <a16:creationId xmlns:a16="http://schemas.microsoft.com/office/drawing/2014/main" id="{B03F8E61-F978-B1F6-F3D7-D1E9EC1B215C}"/>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5" name="Google Shape;2939;p41">
              <a:extLst>
                <a:ext uri="{FF2B5EF4-FFF2-40B4-BE49-F238E27FC236}">
                  <a16:creationId xmlns:a16="http://schemas.microsoft.com/office/drawing/2014/main" id="{08FDA93D-D4F2-F958-5F4D-D4C19ADC7AA4}"/>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6" name="Google Shape;2940;p41">
              <a:extLst>
                <a:ext uri="{FF2B5EF4-FFF2-40B4-BE49-F238E27FC236}">
                  <a16:creationId xmlns:a16="http://schemas.microsoft.com/office/drawing/2014/main" id="{D0F5AE8D-ECDA-ED56-2416-2D5953AF9977}"/>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7" name="Google Shape;2941;p41">
              <a:extLst>
                <a:ext uri="{FF2B5EF4-FFF2-40B4-BE49-F238E27FC236}">
                  <a16:creationId xmlns:a16="http://schemas.microsoft.com/office/drawing/2014/main" id="{48E2489D-D6ED-1951-BDE6-6B26E5CED898}"/>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8" name="Google Shape;2942;p41">
              <a:extLst>
                <a:ext uri="{FF2B5EF4-FFF2-40B4-BE49-F238E27FC236}">
                  <a16:creationId xmlns:a16="http://schemas.microsoft.com/office/drawing/2014/main" id="{1F96ECDA-5BB2-5263-A230-ACD95B562E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9" name="Google Shape;2943;p41">
              <a:extLst>
                <a:ext uri="{FF2B5EF4-FFF2-40B4-BE49-F238E27FC236}">
                  <a16:creationId xmlns:a16="http://schemas.microsoft.com/office/drawing/2014/main" id="{07ABF067-C387-BF10-04B4-3A8FEEA67DC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0" name="Google Shape;2944;p41">
              <a:extLst>
                <a:ext uri="{FF2B5EF4-FFF2-40B4-BE49-F238E27FC236}">
                  <a16:creationId xmlns:a16="http://schemas.microsoft.com/office/drawing/2014/main" id="{7C9DFC5E-8D8C-97D6-A387-4EDAEA34B911}"/>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1" name="Google Shape;2945;p41">
              <a:extLst>
                <a:ext uri="{FF2B5EF4-FFF2-40B4-BE49-F238E27FC236}">
                  <a16:creationId xmlns:a16="http://schemas.microsoft.com/office/drawing/2014/main" id="{8B20A68F-DA82-07E9-54C2-3EB02F27A5D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2" name="Google Shape;2946;p41">
              <a:extLst>
                <a:ext uri="{FF2B5EF4-FFF2-40B4-BE49-F238E27FC236}">
                  <a16:creationId xmlns:a16="http://schemas.microsoft.com/office/drawing/2014/main" id="{18459218-4E1E-539B-F142-E502615BDF8B}"/>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3" name="Google Shape;2947;p41">
              <a:extLst>
                <a:ext uri="{FF2B5EF4-FFF2-40B4-BE49-F238E27FC236}">
                  <a16:creationId xmlns:a16="http://schemas.microsoft.com/office/drawing/2014/main" id="{BB2C20B3-03F7-712A-D095-53A6B8D59759}"/>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4" name="Google Shape;2948;p41">
              <a:extLst>
                <a:ext uri="{FF2B5EF4-FFF2-40B4-BE49-F238E27FC236}">
                  <a16:creationId xmlns:a16="http://schemas.microsoft.com/office/drawing/2014/main" id="{D66519B0-FD54-338A-8018-20E5F35F831E}"/>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5" name="Google Shape;2949;p41">
              <a:extLst>
                <a:ext uri="{FF2B5EF4-FFF2-40B4-BE49-F238E27FC236}">
                  <a16:creationId xmlns:a16="http://schemas.microsoft.com/office/drawing/2014/main" id="{85D78FA6-4C49-BF3D-002F-FD8D177F902D}"/>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6" name="Google Shape;2950;p41">
              <a:extLst>
                <a:ext uri="{FF2B5EF4-FFF2-40B4-BE49-F238E27FC236}">
                  <a16:creationId xmlns:a16="http://schemas.microsoft.com/office/drawing/2014/main" id="{C729E932-EFE6-A8ED-EDC9-59E61FF9DD9D}"/>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7" name="Google Shape;2951;p41">
              <a:extLst>
                <a:ext uri="{FF2B5EF4-FFF2-40B4-BE49-F238E27FC236}">
                  <a16:creationId xmlns:a16="http://schemas.microsoft.com/office/drawing/2014/main" id="{B7297117-3CE6-CFD2-F0ED-285BC460B0F0}"/>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8" name="Google Shape;2952;p41">
              <a:extLst>
                <a:ext uri="{FF2B5EF4-FFF2-40B4-BE49-F238E27FC236}">
                  <a16:creationId xmlns:a16="http://schemas.microsoft.com/office/drawing/2014/main" id="{1BD71855-0BE1-370F-F146-598A2C7CA9AB}"/>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9" name="Google Shape;2953;p41">
              <a:extLst>
                <a:ext uri="{FF2B5EF4-FFF2-40B4-BE49-F238E27FC236}">
                  <a16:creationId xmlns:a16="http://schemas.microsoft.com/office/drawing/2014/main" id="{4E6AC7C9-77CB-253B-938F-0770E4EAAE13}"/>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0" name="Google Shape;2954;p41">
              <a:extLst>
                <a:ext uri="{FF2B5EF4-FFF2-40B4-BE49-F238E27FC236}">
                  <a16:creationId xmlns:a16="http://schemas.microsoft.com/office/drawing/2014/main" id="{CCDB7F71-D92E-C5D5-D6C5-8A28405D1C9F}"/>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1" name="Google Shape;2955;p41">
              <a:extLst>
                <a:ext uri="{FF2B5EF4-FFF2-40B4-BE49-F238E27FC236}">
                  <a16:creationId xmlns:a16="http://schemas.microsoft.com/office/drawing/2014/main" id="{2C482B78-A4BE-CB9D-FA2D-2F41CCFC83C7}"/>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2" name="Google Shape;2956;p41">
              <a:extLst>
                <a:ext uri="{FF2B5EF4-FFF2-40B4-BE49-F238E27FC236}">
                  <a16:creationId xmlns:a16="http://schemas.microsoft.com/office/drawing/2014/main" id="{55A7A29B-C2CC-A903-8D0A-A12373B88F28}"/>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3" name="Google Shape;2957;p41">
              <a:extLst>
                <a:ext uri="{FF2B5EF4-FFF2-40B4-BE49-F238E27FC236}">
                  <a16:creationId xmlns:a16="http://schemas.microsoft.com/office/drawing/2014/main" id="{690456C8-67DB-6896-E28D-F89057A9F62A}"/>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4" name="Google Shape;2958;p41">
              <a:extLst>
                <a:ext uri="{FF2B5EF4-FFF2-40B4-BE49-F238E27FC236}">
                  <a16:creationId xmlns:a16="http://schemas.microsoft.com/office/drawing/2014/main" id="{A20DF570-68D2-1930-1AF7-F2EBBE6C07F1}"/>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5" name="Google Shape;2959;p41">
              <a:extLst>
                <a:ext uri="{FF2B5EF4-FFF2-40B4-BE49-F238E27FC236}">
                  <a16:creationId xmlns:a16="http://schemas.microsoft.com/office/drawing/2014/main" id="{0C29267C-3407-D192-7320-D416E0A5FC79}"/>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6" name="Google Shape;2960;p41">
              <a:extLst>
                <a:ext uri="{FF2B5EF4-FFF2-40B4-BE49-F238E27FC236}">
                  <a16:creationId xmlns:a16="http://schemas.microsoft.com/office/drawing/2014/main" id="{4DE97FA5-C8A9-FB46-8101-0C59D03BB57F}"/>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7" name="Google Shape;2961;p41">
              <a:extLst>
                <a:ext uri="{FF2B5EF4-FFF2-40B4-BE49-F238E27FC236}">
                  <a16:creationId xmlns:a16="http://schemas.microsoft.com/office/drawing/2014/main" id="{94E72E8F-C00A-BA47-EDB4-506B414688EC}"/>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8" name="Google Shape;2962;p41">
              <a:extLst>
                <a:ext uri="{FF2B5EF4-FFF2-40B4-BE49-F238E27FC236}">
                  <a16:creationId xmlns:a16="http://schemas.microsoft.com/office/drawing/2014/main" id="{E2482190-7B92-5097-1FE3-3E761043A4B4}"/>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9" name="Google Shape;2963;p41">
              <a:extLst>
                <a:ext uri="{FF2B5EF4-FFF2-40B4-BE49-F238E27FC236}">
                  <a16:creationId xmlns:a16="http://schemas.microsoft.com/office/drawing/2014/main" id="{329A012F-0AB4-CF65-5FF3-068076CE2BC5}"/>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0" name="Google Shape;2964;p41">
              <a:extLst>
                <a:ext uri="{FF2B5EF4-FFF2-40B4-BE49-F238E27FC236}">
                  <a16:creationId xmlns:a16="http://schemas.microsoft.com/office/drawing/2014/main" id="{B8D22D09-EFB3-9EF2-0AF0-7BD53A48939C}"/>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1" name="Google Shape;2965;p41">
              <a:extLst>
                <a:ext uri="{FF2B5EF4-FFF2-40B4-BE49-F238E27FC236}">
                  <a16:creationId xmlns:a16="http://schemas.microsoft.com/office/drawing/2014/main" id="{83E79BB0-0412-9613-DD0B-CC5E93DECEE2}"/>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2" name="Google Shape;2966;p41">
              <a:extLst>
                <a:ext uri="{FF2B5EF4-FFF2-40B4-BE49-F238E27FC236}">
                  <a16:creationId xmlns:a16="http://schemas.microsoft.com/office/drawing/2014/main" id="{359ACBC8-A0DC-342F-2DE6-79BD0859CC7D}"/>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3" name="Google Shape;2967;p41">
              <a:extLst>
                <a:ext uri="{FF2B5EF4-FFF2-40B4-BE49-F238E27FC236}">
                  <a16:creationId xmlns:a16="http://schemas.microsoft.com/office/drawing/2014/main" id="{4ED1D7BE-7BEA-8D06-1ACC-33209DD53CB5}"/>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4" name="Google Shape;2968;p41">
              <a:extLst>
                <a:ext uri="{FF2B5EF4-FFF2-40B4-BE49-F238E27FC236}">
                  <a16:creationId xmlns:a16="http://schemas.microsoft.com/office/drawing/2014/main" id="{AC85C2ED-BD0A-D450-5864-03FC69A10C4A}"/>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5" name="Google Shape;2969;p41">
              <a:extLst>
                <a:ext uri="{FF2B5EF4-FFF2-40B4-BE49-F238E27FC236}">
                  <a16:creationId xmlns:a16="http://schemas.microsoft.com/office/drawing/2014/main" id="{36952018-677C-1759-C43E-EEE1755B0A37}"/>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6" name="Google Shape;2970;p41">
              <a:extLst>
                <a:ext uri="{FF2B5EF4-FFF2-40B4-BE49-F238E27FC236}">
                  <a16:creationId xmlns:a16="http://schemas.microsoft.com/office/drawing/2014/main" id="{B76EAA01-1F28-F1CC-1017-96E0FA229641}"/>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7" name="Google Shape;2971;p41">
              <a:extLst>
                <a:ext uri="{FF2B5EF4-FFF2-40B4-BE49-F238E27FC236}">
                  <a16:creationId xmlns:a16="http://schemas.microsoft.com/office/drawing/2014/main" id="{ECAEC095-F95F-C531-5A00-19F58DAC476E}"/>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8" name="Google Shape;2972;p41">
              <a:extLst>
                <a:ext uri="{FF2B5EF4-FFF2-40B4-BE49-F238E27FC236}">
                  <a16:creationId xmlns:a16="http://schemas.microsoft.com/office/drawing/2014/main" id="{B49179FE-013E-EE79-37CE-C501A7EDB944}"/>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9" name="Google Shape;2973;p41">
              <a:extLst>
                <a:ext uri="{FF2B5EF4-FFF2-40B4-BE49-F238E27FC236}">
                  <a16:creationId xmlns:a16="http://schemas.microsoft.com/office/drawing/2014/main" id="{907735BD-0B1F-F252-AD23-FCCC8E9DE88F}"/>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0" name="Google Shape;2974;p41">
              <a:extLst>
                <a:ext uri="{FF2B5EF4-FFF2-40B4-BE49-F238E27FC236}">
                  <a16:creationId xmlns:a16="http://schemas.microsoft.com/office/drawing/2014/main" id="{96B47168-4506-65FC-DC63-2A0B10E136FD}"/>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1" name="Google Shape;2975;p41">
              <a:extLst>
                <a:ext uri="{FF2B5EF4-FFF2-40B4-BE49-F238E27FC236}">
                  <a16:creationId xmlns:a16="http://schemas.microsoft.com/office/drawing/2014/main" id="{55BF52F5-F0DC-D08B-33C8-80D1A6CB3383}"/>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2" name="Google Shape;2976;p41">
              <a:extLst>
                <a:ext uri="{FF2B5EF4-FFF2-40B4-BE49-F238E27FC236}">
                  <a16:creationId xmlns:a16="http://schemas.microsoft.com/office/drawing/2014/main" id="{C07CA8EE-BA6D-E913-058F-B936DFA5EF9A}"/>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3" name="Google Shape;2977;p41">
              <a:extLst>
                <a:ext uri="{FF2B5EF4-FFF2-40B4-BE49-F238E27FC236}">
                  <a16:creationId xmlns:a16="http://schemas.microsoft.com/office/drawing/2014/main" id="{1A7ED6A4-A967-A994-8594-CF8304587406}"/>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4" name="Google Shape;2978;p41">
              <a:extLst>
                <a:ext uri="{FF2B5EF4-FFF2-40B4-BE49-F238E27FC236}">
                  <a16:creationId xmlns:a16="http://schemas.microsoft.com/office/drawing/2014/main" id="{CC185B85-1BE8-A7AC-78AA-BDDFE891EB34}"/>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5" name="Google Shape;2979;p41">
              <a:extLst>
                <a:ext uri="{FF2B5EF4-FFF2-40B4-BE49-F238E27FC236}">
                  <a16:creationId xmlns:a16="http://schemas.microsoft.com/office/drawing/2014/main" id="{1C5B3F1E-595A-CCCB-2B92-96875472013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6" name="Google Shape;2980;p41">
              <a:extLst>
                <a:ext uri="{FF2B5EF4-FFF2-40B4-BE49-F238E27FC236}">
                  <a16:creationId xmlns:a16="http://schemas.microsoft.com/office/drawing/2014/main" id="{254E8AA6-2C19-2922-646A-0CCF0E54DA3F}"/>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7" name="Google Shape;2981;p41">
              <a:extLst>
                <a:ext uri="{FF2B5EF4-FFF2-40B4-BE49-F238E27FC236}">
                  <a16:creationId xmlns:a16="http://schemas.microsoft.com/office/drawing/2014/main" id="{962ADCFE-544F-2EC2-169E-A38BEE0F3D26}"/>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8" name="Google Shape;2982;p41">
              <a:extLst>
                <a:ext uri="{FF2B5EF4-FFF2-40B4-BE49-F238E27FC236}">
                  <a16:creationId xmlns:a16="http://schemas.microsoft.com/office/drawing/2014/main" id="{95014DB2-9570-EAC6-C80B-23162F6C0889}"/>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9" name="Google Shape;2983;p41">
              <a:extLst>
                <a:ext uri="{FF2B5EF4-FFF2-40B4-BE49-F238E27FC236}">
                  <a16:creationId xmlns:a16="http://schemas.microsoft.com/office/drawing/2014/main" id="{EC2425FA-BB6A-9C2B-5744-F0CEDB3883C4}"/>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0" name="Google Shape;2984;p41">
              <a:extLst>
                <a:ext uri="{FF2B5EF4-FFF2-40B4-BE49-F238E27FC236}">
                  <a16:creationId xmlns:a16="http://schemas.microsoft.com/office/drawing/2014/main" id="{0AA7EACF-4F6A-D908-DBD2-07735322CF85}"/>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1" name="Google Shape;2985;p41">
              <a:extLst>
                <a:ext uri="{FF2B5EF4-FFF2-40B4-BE49-F238E27FC236}">
                  <a16:creationId xmlns:a16="http://schemas.microsoft.com/office/drawing/2014/main" id="{B7077DAF-D2CA-FCC2-3236-2D134F3920B7}"/>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2" name="Google Shape;2986;p41">
              <a:extLst>
                <a:ext uri="{FF2B5EF4-FFF2-40B4-BE49-F238E27FC236}">
                  <a16:creationId xmlns:a16="http://schemas.microsoft.com/office/drawing/2014/main" id="{AF5902F1-ECE7-EB43-A472-16FAD2408BB7}"/>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3" name="Google Shape;2987;p41">
              <a:extLst>
                <a:ext uri="{FF2B5EF4-FFF2-40B4-BE49-F238E27FC236}">
                  <a16:creationId xmlns:a16="http://schemas.microsoft.com/office/drawing/2014/main" id="{350DBE99-0488-1BA0-4B6E-F0BEBB77EEA4}"/>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4" name="Google Shape;2988;p41">
              <a:extLst>
                <a:ext uri="{FF2B5EF4-FFF2-40B4-BE49-F238E27FC236}">
                  <a16:creationId xmlns:a16="http://schemas.microsoft.com/office/drawing/2014/main" id="{3FB2AC06-C3CB-A3D6-B644-9BC44B230534}"/>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5" name="Google Shape;2989;p41">
              <a:extLst>
                <a:ext uri="{FF2B5EF4-FFF2-40B4-BE49-F238E27FC236}">
                  <a16:creationId xmlns:a16="http://schemas.microsoft.com/office/drawing/2014/main" id="{FD39147D-96E1-27F5-0FBC-336AB975CD21}"/>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6" name="Google Shape;2990;p41">
              <a:extLst>
                <a:ext uri="{FF2B5EF4-FFF2-40B4-BE49-F238E27FC236}">
                  <a16:creationId xmlns:a16="http://schemas.microsoft.com/office/drawing/2014/main" id="{24943782-BC01-61BF-F8AD-AB8AF5B30409}"/>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7" name="Google Shape;2991;p41">
              <a:extLst>
                <a:ext uri="{FF2B5EF4-FFF2-40B4-BE49-F238E27FC236}">
                  <a16:creationId xmlns:a16="http://schemas.microsoft.com/office/drawing/2014/main" id="{749E7055-0226-B0DE-08FF-DA132E7B79E8}"/>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8" name="Google Shape;2992;p41">
              <a:extLst>
                <a:ext uri="{FF2B5EF4-FFF2-40B4-BE49-F238E27FC236}">
                  <a16:creationId xmlns:a16="http://schemas.microsoft.com/office/drawing/2014/main" id="{0892C8D7-23AC-9443-411A-90D22F1E37E6}"/>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9" name="Google Shape;2993;p41">
              <a:extLst>
                <a:ext uri="{FF2B5EF4-FFF2-40B4-BE49-F238E27FC236}">
                  <a16:creationId xmlns:a16="http://schemas.microsoft.com/office/drawing/2014/main" id="{1DBBDE34-F25E-5034-03B2-1D56432ED7A5}"/>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0" name="Google Shape;2994;p41">
              <a:extLst>
                <a:ext uri="{FF2B5EF4-FFF2-40B4-BE49-F238E27FC236}">
                  <a16:creationId xmlns:a16="http://schemas.microsoft.com/office/drawing/2014/main" id="{BE714D65-2FB1-1F28-8CAC-EEB495DDDA1D}"/>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1" name="Google Shape;2995;p41">
              <a:extLst>
                <a:ext uri="{FF2B5EF4-FFF2-40B4-BE49-F238E27FC236}">
                  <a16:creationId xmlns:a16="http://schemas.microsoft.com/office/drawing/2014/main" id="{6D863A81-862D-C97B-5BB1-69C0B8D37324}"/>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2" name="Google Shape;2996;p41">
              <a:extLst>
                <a:ext uri="{FF2B5EF4-FFF2-40B4-BE49-F238E27FC236}">
                  <a16:creationId xmlns:a16="http://schemas.microsoft.com/office/drawing/2014/main" id="{C10476F8-F9D8-05DB-890B-CE1C943490F2}"/>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3" name="Google Shape;2997;p41">
              <a:extLst>
                <a:ext uri="{FF2B5EF4-FFF2-40B4-BE49-F238E27FC236}">
                  <a16:creationId xmlns:a16="http://schemas.microsoft.com/office/drawing/2014/main" id="{4E5102FC-5CAC-87D1-0DF8-AC7B73199E4B}"/>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4" name="Google Shape;2998;p41">
              <a:extLst>
                <a:ext uri="{FF2B5EF4-FFF2-40B4-BE49-F238E27FC236}">
                  <a16:creationId xmlns:a16="http://schemas.microsoft.com/office/drawing/2014/main" id="{F52FE922-7599-0947-0593-3134BD458128}"/>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5" name="Google Shape;2999;p41">
              <a:extLst>
                <a:ext uri="{FF2B5EF4-FFF2-40B4-BE49-F238E27FC236}">
                  <a16:creationId xmlns:a16="http://schemas.microsoft.com/office/drawing/2014/main" id="{297B0E9C-C2DE-7E09-601D-B3285655A21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6" name="Google Shape;3000;p41">
              <a:extLst>
                <a:ext uri="{FF2B5EF4-FFF2-40B4-BE49-F238E27FC236}">
                  <a16:creationId xmlns:a16="http://schemas.microsoft.com/office/drawing/2014/main" id="{CFC9CB83-1B31-C2E8-8A0F-42F481C6CB95}"/>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7" name="Google Shape;3001;p41">
              <a:extLst>
                <a:ext uri="{FF2B5EF4-FFF2-40B4-BE49-F238E27FC236}">
                  <a16:creationId xmlns:a16="http://schemas.microsoft.com/office/drawing/2014/main" id="{D908C7C9-28F4-D8C5-CF71-9E59CD46AC32}"/>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8" name="Google Shape;3002;p41">
              <a:extLst>
                <a:ext uri="{FF2B5EF4-FFF2-40B4-BE49-F238E27FC236}">
                  <a16:creationId xmlns:a16="http://schemas.microsoft.com/office/drawing/2014/main" id="{4200C2E0-F069-167F-C015-7D4AE51EDDB2}"/>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9" name="Google Shape;3003;p41">
              <a:extLst>
                <a:ext uri="{FF2B5EF4-FFF2-40B4-BE49-F238E27FC236}">
                  <a16:creationId xmlns:a16="http://schemas.microsoft.com/office/drawing/2014/main" id="{C3A5167C-FBC3-AB27-8FF4-723ED4BF4A62}"/>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0" name="Google Shape;3004;p41">
              <a:extLst>
                <a:ext uri="{FF2B5EF4-FFF2-40B4-BE49-F238E27FC236}">
                  <a16:creationId xmlns:a16="http://schemas.microsoft.com/office/drawing/2014/main" id="{776CCD91-CA3B-7E91-D0DA-AAB736397A91}"/>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1" name="Google Shape;3005;p41">
              <a:extLst>
                <a:ext uri="{FF2B5EF4-FFF2-40B4-BE49-F238E27FC236}">
                  <a16:creationId xmlns:a16="http://schemas.microsoft.com/office/drawing/2014/main" id="{88C35752-080F-C0A7-9DCF-8E12AD4F5215}"/>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2" name="Google Shape;3006;p41">
              <a:extLst>
                <a:ext uri="{FF2B5EF4-FFF2-40B4-BE49-F238E27FC236}">
                  <a16:creationId xmlns:a16="http://schemas.microsoft.com/office/drawing/2014/main" id="{766FACDF-A8DC-70CD-7C73-F6C7B9EF52CB}"/>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3" name="Google Shape;3007;p41">
              <a:extLst>
                <a:ext uri="{FF2B5EF4-FFF2-40B4-BE49-F238E27FC236}">
                  <a16:creationId xmlns:a16="http://schemas.microsoft.com/office/drawing/2014/main" id="{27BCF7F0-CF24-6264-3B0C-0BFF5E6DB98E}"/>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4" name="Google Shape;3008;p41">
              <a:extLst>
                <a:ext uri="{FF2B5EF4-FFF2-40B4-BE49-F238E27FC236}">
                  <a16:creationId xmlns:a16="http://schemas.microsoft.com/office/drawing/2014/main" id="{1329A57C-162B-9CCA-BEEF-545B9EF84071}"/>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5" name="Google Shape;3009;p41">
              <a:extLst>
                <a:ext uri="{FF2B5EF4-FFF2-40B4-BE49-F238E27FC236}">
                  <a16:creationId xmlns:a16="http://schemas.microsoft.com/office/drawing/2014/main" id="{2A2D2DAC-62CD-0F79-2A72-68DC091DF19C}"/>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6" name="Google Shape;3010;p41">
              <a:extLst>
                <a:ext uri="{FF2B5EF4-FFF2-40B4-BE49-F238E27FC236}">
                  <a16:creationId xmlns:a16="http://schemas.microsoft.com/office/drawing/2014/main" id="{826B91D8-2E69-F21D-41B3-46C369C01DAA}"/>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7" name="Google Shape;3011;p41">
              <a:extLst>
                <a:ext uri="{FF2B5EF4-FFF2-40B4-BE49-F238E27FC236}">
                  <a16:creationId xmlns:a16="http://schemas.microsoft.com/office/drawing/2014/main" id="{21F7ED61-67B2-724D-5231-A3A052EEFF79}"/>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8" name="Google Shape;3012;p41">
              <a:extLst>
                <a:ext uri="{FF2B5EF4-FFF2-40B4-BE49-F238E27FC236}">
                  <a16:creationId xmlns:a16="http://schemas.microsoft.com/office/drawing/2014/main" id="{2B16F005-0563-09AF-2431-9AF8BB84FCF7}"/>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9" name="Google Shape;3013;p41">
              <a:extLst>
                <a:ext uri="{FF2B5EF4-FFF2-40B4-BE49-F238E27FC236}">
                  <a16:creationId xmlns:a16="http://schemas.microsoft.com/office/drawing/2014/main" id="{9C938C11-4B98-AC19-0E0E-BE4AB860328C}"/>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6"/>
                                        </p:tgtEl>
                                        <p:attrNameLst>
                                          <p:attrName>style.visibility</p:attrName>
                                        </p:attrNameLst>
                                      </p:cBhvr>
                                      <p:to>
                                        <p:strVal val="visible"/>
                                      </p:to>
                                    </p:set>
                                    <p:anim calcmode="lin" valueType="num">
                                      <p:cBhvr additive="base">
                                        <p:cTn id="11" dur="500" fill="hold"/>
                                        <p:tgtEl>
                                          <p:spTgt spid="4736"/>
                                        </p:tgtEl>
                                        <p:attrNameLst>
                                          <p:attrName>ppt_x</p:attrName>
                                        </p:attrNameLst>
                                      </p:cBhvr>
                                      <p:tavLst>
                                        <p:tav tm="0">
                                          <p:val>
                                            <p:strVal val="#ppt_x"/>
                                          </p:val>
                                        </p:tav>
                                        <p:tav tm="100000">
                                          <p:val>
                                            <p:strVal val="#ppt_x"/>
                                          </p:val>
                                        </p:tav>
                                      </p:tavLst>
                                    </p:anim>
                                    <p:anim calcmode="lin" valueType="num">
                                      <p:cBhvr additive="base">
                                        <p:cTn id="12" dur="500" fill="hold"/>
                                        <p:tgtEl>
                                          <p:spTgt spid="47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7"/>
                                        </p:tgtEl>
                                        <p:attrNameLst>
                                          <p:attrName>style.visibility</p:attrName>
                                        </p:attrNameLst>
                                      </p:cBhvr>
                                      <p:to>
                                        <p:strVal val="visible"/>
                                      </p:to>
                                    </p:set>
                                    <p:anim calcmode="lin" valueType="num">
                                      <p:cBhvr additive="base">
                                        <p:cTn id="15" dur="500" fill="hold"/>
                                        <p:tgtEl>
                                          <p:spTgt spid="4737"/>
                                        </p:tgtEl>
                                        <p:attrNameLst>
                                          <p:attrName>ppt_x</p:attrName>
                                        </p:attrNameLst>
                                      </p:cBhvr>
                                      <p:tavLst>
                                        <p:tav tm="0">
                                          <p:val>
                                            <p:strVal val="#ppt_x"/>
                                          </p:val>
                                        </p:tav>
                                        <p:tav tm="100000">
                                          <p:val>
                                            <p:strVal val="#ppt_x"/>
                                          </p:val>
                                        </p:tav>
                                      </p:tavLst>
                                    </p:anim>
                                    <p:anim calcmode="lin" valueType="num">
                                      <p:cBhvr additive="base">
                                        <p:cTn id="16" dur="500" fill="hold"/>
                                        <p:tgtEl>
                                          <p:spTgt spid="47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93"/>
                                        </p:tgtEl>
                                        <p:attrNameLst>
                                          <p:attrName>style.visibility</p:attrName>
                                        </p:attrNameLst>
                                      </p:cBhvr>
                                      <p:to>
                                        <p:strVal val="visible"/>
                                      </p:to>
                                    </p:set>
                                    <p:anim calcmode="lin" valueType="num">
                                      <p:cBhvr additive="base">
                                        <p:cTn id="19" dur="500" fill="hold"/>
                                        <p:tgtEl>
                                          <p:spTgt spid="4793"/>
                                        </p:tgtEl>
                                        <p:attrNameLst>
                                          <p:attrName>ppt_x</p:attrName>
                                        </p:attrNameLst>
                                      </p:cBhvr>
                                      <p:tavLst>
                                        <p:tav tm="0">
                                          <p:val>
                                            <p:strVal val="#ppt_x"/>
                                          </p:val>
                                        </p:tav>
                                        <p:tav tm="100000">
                                          <p:val>
                                            <p:strVal val="#ppt_x"/>
                                          </p:val>
                                        </p:tav>
                                      </p:tavLst>
                                    </p:anim>
                                    <p:anim calcmode="lin" valueType="num">
                                      <p:cBhvr additive="base">
                                        <p:cTn id="20" dur="500" fill="hold"/>
                                        <p:tgtEl>
                                          <p:spTgt spid="47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5"/>
                                        </p:tgtEl>
                                        <p:attrNameLst>
                                          <p:attrName>style.visibility</p:attrName>
                                        </p:attrNameLst>
                                      </p:cBhvr>
                                      <p:to>
                                        <p:strVal val="visible"/>
                                      </p:to>
                                    </p:set>
                                    <p:anim calcmode="lin" valueType="num">
                                      <p:cBhvr additive="base">
                                        <p:cTn id="23" dur="500" fill="hold"/>
                                        <p:tgtEl>
                                          <p:spTgt spid="4815"/>
                                        </p:tgtEl>
                                        <p:attrNameLst>
                                          <p:attrName>ppt_x</p:attrName>
                                        </p:attrNameLst>
                                      </p:cBhvr>
                                      <p:tavLst>
                                        <p:tav tm="0">
                                          <p:val>
                                            <p:strVal val="#ppt_x"/>
                                          </p:val>
                                        </p:tav>
                                        <p:tav tm="100000">
                                          <p:val>
                                            <p:strVal val="#ppt_x"/>
                                          </p:val>
                                        </p:tav>
                                      </p:tavLst>
                                    </p:anim>
                                    <p:anim calcmode="lin" valueType="num">
                                      <p:cBhvr additive="base">
                                        <p:cTn id="24" dur="500" fill="hold"/>
                                        <p:tgtEl>
                                          <p:spTgt spid="48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38"/>
                                        </p:tgtEl>
                                        <p:attrNameLst>
                                          <p:attrName>style.visibility</p:attrName>
                                        </p:attrNameLst>
                                      </p:cBhvr>
                                      <p:to>
                                        <p:strVal val="visible"/>
                                      </p:to>
                                    </p:set>
                                    <p:anim calcmode="lin" valueType="num">
                                      <p:cBhvr additive="base">
                                        <p:cTn id="27" dur="500" fill="hold"/>
                                        <p:tgtEl>
                                          <p:spTgt spid="4838"/>
                                        </p:tgtEl>
                                        <p:attrNameLst>
                                          <p:attrName>ppt_x</p:attrName>
                                        </p:attrNameLst>
                                      </p:cBhvr>
                                      <p:tavLst>
                                        <p:tav tm="0">
                                          <p:val>
                                            <p:strVal val="#ppt_x"/>
                                          </p:val>
                                        </p:tav>
                                        <p:tav tm="100000">
                                          <p:val>
                                            <p:strVal val="#ppt_x"/>
                                          </p:val>
                                        </p:tav>
                                      </p:tavLst>
                                    </p:anim>
                                    <p:anim calcmode="lin" valueType="num">
                                      <p:cBhvr additive="base">
                                        <p:cTn id="28" dur="500" fill="hold"/>
                                        <p:tgtEl>
                                          <p:spTgt spid="48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62"/>
                                        </p:tgtEl>
                                        <p:attrNameLst>
                                          <p:attrName>style.visibility</p:attrName>
                                        </p:attrNameLst>
                                      </p:cBhvr>
                                      <p:to>
                                        <p:strVal val="visible"/>
                                      </p:to>
                                    </p:set>
                                    <p:anim calcmode="lin" valueType="num">
                                      <p:cBhvr additive="base">
                                        <p:cTn id="31" dur="500" fill="hold"/>
                                        <p:tgtEl>
                                          <p:spTgt spid="4862"/>
                                        </p:tgtEl>
                                        <p:attrNameLst>
                                          <p:attrName>ppt_x</p:attrName>
                                        </p:attrNameLst>
                                      </p:cBhvr>
                                      <p:tavLst>
                                        <p:tav tm="0">
                                          <p:val>
                                            <p:strVal val="#ppt_x"/>
                                          </p:val>
                                        </p:tav>
                                        <p:tav tm="100000">
                                          <p:val>
                                            <p:strVal val="#ppt_x"/>
                                          </p:val>
                                        </p:tav>
                                      </p:tavLst>
                                    </p:anim>
                                    <p:anim calcmode="lin" valueType="num">
                                      <p:cBhvr additive="base">
                                        <p:cTn id="32" dur="500" fill="hold"/>
                                        <p:tgtEl>
                                          <p:spTgt spid="48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78"/>
                                        </p:tgtEl>
                                        <p:attrNameLst>
                                          <p:attrName>style.visibility</p:attrName>
                                        </p:attrNameLst>
                                      </p:cBhvr>
                                      <p:to>
                                        <p:strVal val="visible"/>
                                      </p:to>
                                    </p:set>
                                    <p:anim calcmode="lin" valueType="num">
                                      <p:cBhvr additive="base">
                                        <p:cTn id="35" dur="500" fill="hold"/>
                                        <p:tgtEl>
                                          <p:spTgt spid="4878"/>
                                        </p:tgtEl>
                                        <p:attrNameLst>
                                          <p:attrName>ppt_x</p:attrName>
                                        </p:attrNameLst>
                                      </p:cBhvr>
                                      <p:tavLst>
                                        <p:tav tm="0">
                                          <p:val>
                                            <p:strVal val="#ppt_x"/>
                                          </p:val>
                                        </p:tav>
                                        <p:tav tm="100000">
                                          <p:val>
                                            <p:strVal val="#ppt_x"/>
                                          </p:val>
                                        </p:tav>
                                      </p:tavLst>
                                    </p:anim>
                                    <p:anim calcmode="lin" valueType="num">
                                      <p:cBhvr additive="base">
                                        <p:cTn id="36" dur="500" fill="hold"/>
                                        <p:tgtEl>
                                          <p:spTgt spid="487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86"/>
                                        </p:tgtEl>
                                        <p:attrNameLst>
                                          <p:attrName>style.visibility</p:attrName>
                                        </p:attrNameLst>
                                      </p:cBhvr>
                                      <p:to>
                                        <p:strVal val="visible"/>
                                      </p:to>
                                    </p:set>
                                    <p:anim calcmode="lin" valueType="num">
                                      <p:cBhvr additive="base">
                                        <p:cTn id="39" dur="500" fill="hold"/>
                                        <p:tgtEl>
                                          <p:spTgt spid="4886"/>
                                        </p:tgtEl>
                                        <p:attrNameLst>
                                          <p:attrName>ppt_x</p:attrName>
                                        </p:attrNameLst>
                                      </p:cBhvr>
                                      <p:tavLst>
                                        <p:tav tm="0">
                                          <p:val>
                                            <p:strVal val="#ppt_x"/>
                                          </p:val>
                                        </p:tav>
                                        <p:tav tm="100000">
                                          <p:val>
                                            <p:strVal val="#ppt_x"/>
                                          </p:val>
                                        </p:tav>
                                      </p:tavLst>
                                    </p:anim>
                                    <p:anim calcmode="lin" valueType="num">
                                      <p:cBhvr additive="base">
                                        <p:cTn id="40" dur="500" fill="hold"/>
                                        <p:tgtEl>
                                          <p:spTgt spid="488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89"/>
                                        </p:tgtEl>
                                        <p:attrNameLst>
                                          <p:attrName>style.visibility</p:attrName>
                                        </p:attrNameLst>
                                      </p:cBhvr>
                                      <p:to>
                                        <p:strVal val="visible"/>
                                      </p:to>
                                    </p:set>
                                    <p:anim calcmode="lin" valueType="num">
                                      <p:cBhvr additive="base">
                                        <p:cTn id="43" dur="500" fill="hold"/>
                                        <p:tgtEl>
                                          <p:spTgt spid="4889"/>
                                        </p:tgtEl>
                                        <p:attrNameLst>
                                          <p:attrName>ppt_x</p:attrName>
                                        </p:attrNameLst>
                                      </p:cBhvr>
                                      <p:tavLst>
                                        <p:tav tm="0">
                                          <p:val>
                                            <p:strVal val="#ppt_x"/>
                                          </p:val>
                                        </p:tav>
                                        <p:tav tm="100000">
                                          <p:val>
                                            <p:strVal val="#ppt_x"/>
                                          </p:val>
                                        </p:tav>
                                      </p:tavLst>
                                    </p:anim>
                                    <p:anim calcmode="lin" valueType="num">
                                      <p:cBhvr additive="base">
                                        <p:cTn id="44" dur="500" fill="hold"/>
                                        <p:tgtEl>
                                          <p:spTgt spid="488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08"/>
                                        </p:tgtEl>
                                        <p:attrNameLst>
                                          <p:attrName>style.visibility</p:attrName>
                                        </p:attrNameLst>
                                      </p:cBhvr>
                                      <p:to>
                                        <p:strVal val="visible"/>
                                      </p:to>
                                    </p:set>
                                    <p:anim calcmode="lin" valueType="num">
                                      <p:cBhvr additive="base">
                                        <p:cTn id="47" dur="500" fill="hold"/>
                                        <p:tgtEl>
                                          <p:spTgt spid="4908"/>
                                        </p:tgtEl>
                                        <p:attrNameLst>
                                          <p:attrName>ppt_x</p:attrName>
                                        </p:attrNameLst>
                                      </p:cBhvr>
                                      <p:tavLst>
                                        <p:tav tm="0">
                                          <p:val>
                                            <p:strVal val="#ppt_x"/>
                                          </p:val>
                                        </p:tav>
                                        <p:tav tm="100000">
                                          <p:val>
                                            <p:strVal val="#ppt_x"/>
                                          </p:val>
                                        </p:tav>
                                      </p:tavLst>
                                    </p:anim>
                                    <p:anim calcmode="lin" valueType="num">
                                      <p:cBhvr additive="base">
                                        <p:cTn id="48" dur="500" fill="hold"/>
                                        <p:tgtEl>
                                          <p:spTgt spid="49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18">
                                            <p:txEl>
                                              <p:pRg st="0" end="0"/>
                                            </p:txEl>
                                          </p:spTgt>
                                        </p:tgtEl>
                                        <p:attrNameLst>
                                          <p:attrName>style.visibility</p:attrName>
                                        </p:attrNameLst>
                                      </p:cBhvr>
                                      <p:to>
                                        <p:strVal val="visible"/>
                                      </p:to>
                                    </p:set>
                                    <p:anim calcmode="lin" valueType="num">
                                      <p:cBhvr additive="base">
                                        <p:cTn id="51" dur="500" fill="hold"/>
                                        <p:tgtEl>
                                          <p:spTgt spid="49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91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19"/>
                                        </p:tgtEl>
                                        <p:attrNameLst>
                                          <p:attrName>style.visibility</p:attrName>
                                        </p:attrNameLst>
                                      </p:cBhvr>
                                      <p:to>
                                        <p:strVal val="visible"/>
                                      </p:to>
                                    </p:set>
                                    <p:anim calcmode="lin" valueType="num">
                                      <p:cBhvr additive="base">
                                        <p:cTn id="55" dur="500" fill="hold"/>
                                        <p:tgtEl>
                                          <p:spTgt spid="4919"/>
                                        </p:tgtEl>
                                        <p:attrNameLst>
                                          <p:attrName>ppt_x</p:attrName>
                                        </p:attrNameLst>
                                      </p:cBhvr>
                                      <p:tavLst>
                                        <p:tav tm="0">
                                          <p:val>
                                            <p:strVal val="#ppt_x"/>
                                          </p:val>
                                        </p:tav>
                                        <p:tav tm="100000">
                                          <p:val>
                                            <p:strVal val="#ppt_x"/>
                                          </p:val>
                                        </p:tav>
                                      </p:tavLst>
                                    </p:anim>
                                    <p:anim calcmode="lin" valueType="num">
                                      <p:cBhvr additive="base">
                                        <p:cTn id="56" dur="500" fill="hold"/>
                                        <p:tgtEl>
                                          <p:spTgt spid="49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44"/>
                                        </p:tgtEl>
                                        <p:attrNameLst>
                                          <p:attrName>style.visibility</p:attrName>
                                        </p:attrNameLst>
                                      </p:cBhvr>
                                      <p:to>
                                        <p:strVal val="visible"/>
                                      </p:to>
                                    </p:set>
                                    <p:anim calcmode="lin" valueType="num">
                                      <p:cBhvr additive="base">
                                        <p:cTn id="59" dur="500" fill="hold"/>
                                        <p:tgtEl>
                                          <p:spTgt spid="4744"/>
                                        </p:tgtEl>
                                        <p:attrNameLst>
                                          <p:attrName>ppt_x</p:attrName>
                                        </p:attrNameLst>
                                      </p:cBhvr>
                                      <p:tavLst>
                                        <p:tav tm="0">
                                          <p:val>
                                            <p:strVal val="#ppt_x"/>
                                          </p:val>
                                        </p:tav>
                                        <p:tav tm="100000">
                                          <p:val>
                                            <p:strVal val="#ppt_x"/>
                                          </p:val>
                                        </p:tav>
                                      </p:tavLst>
                                    </p:anim>
                                    <p:anim calcmode="lin" valueType="num">
                                      <p:cBhvr additive="base">
                                        <p:cTn id="60" dur="500" fill="hold"/>
                                        <p:tgtEl>
                                          <p:spTgt spid="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 grpId="0" build="p"/>
      <p:bldP spid="4" grpId="0" animBg="1"/>
      <p:bldP spid="47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718562" y="504838"/>
            <a:ext cx="7857577" cy="984885"/>
            <a:chOff x="1497330" y="426839"/>
            <a:chExt cx="9898740" cy="125448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808526" y="426839"/>
              <a:ext cx="9587544" cy="12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spcAft>
                  <a:spcPts val="800"/>
                </a:spcAft>
              </a:pP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kiểu</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 name="Google Shape;1166;p36">
            <a:extLst>
              <a:ext uri="{FF2B5EF4-FFF2-40B4-BE49-F238E27FC236}">
                <a16:creationId xmlns:a16="http://schemas.microsoft.com/office/drawing/2014/main" id="{BE8BCC23-9263-707D-D25C-2C4C12C74471}"/>
              </a:ext>
            </a:extLst>
          </p:cNvPr>
          <p:cNvSpPr txBox="1"/>
          <p:nvPr/>
        </p:nvSpPr>
        <p:spPr>
          <a:xfrm>
            <a:off x="827185" y="3231334"/>
            <a:ext cx="2418147"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dirty="0">
                <a:latin typeface="+mj-lt"/>
              </a:rPr>
              <a:t>Viết  bài văn nghị luận so sánh, đánh giá hai tác phẩm truyện, kí hoặc kịch là kiểu bài như thế nào?</a:t>
            </a:r>
            <a:endParaRPr lang="en-US" sz="2400" dirty="0">
              <a:latin typeface="+mj-lt"/>
            </a:endParaRPr>
          </a:p>
        </p:txBody>
      </p:sp>
      <p:sp>
        <p:nvSpPr>
          <p:cNvPr id="3" name="Google Shape;1170;p36">
            <a:extLst>
              <a:ext uri="{FF2B5EF4-FFF2-40B4-BE49-F238E27FC236}">
                <a16:creationId xmlns:a16="http://schemas.microsoft.com/office/drawing/2014/main" id="{2D8F4B1A-0FEB-32D0-C484-980A786F7B5E}"/>
              </a:ext>
            </a:extLst>
          </p:cNvPr>
          <p:cNvSpPr txBox="1"/>
          <p:nvPr/>
        </p:nvSpPr>
        <p:spPr>
          <a:xfrm>
            <a:off x="8211736" y="3440249"/>
            <a:ext cx="2647863"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400" dirty="0">
                <a:latin typeface="+mj-lt"/>
              </a:rPr>
              <a:t>Nêu bố cục thường thấy của một bài văn nghị luận so sánh, đánh giá hai tác phẩm truyện, kí hoặc kịch.</a:t>
            </a:r>
            <a:endParaRPr kumimoji="0" lang="en-US" sz="4400" b="0" u="none" strike="noStrike" kern="0" cap="none" spc="0" normalizeH="0" baseline="0" noProof="0" dirty="0">
              <a:ln>
                <a:noFill/>
              </a:ln>
              <a:solidFill>
                <a:srgbClr val="000000"/>
              </a:solidFill>
              <a:effectLst/>
              <a:uLnTx/>
              <a:uFillTx/>
              <a:latin typeface="+mj-lt"/>
              <a:sym typeface="Arial"/>
            </a:endParaRPr>
          </a:p>
        </p:txBody>
      </p:sp>
      <p:sp>
        <p:nvSpPr>
          <p:cNvPr id="4" name="Google Shape;1174;p36">
            <a:extLst>
              <a:ext uri="{FF2B5EF4-FFF2-40B4-BE49-F238E27FC236}">
                <a16:creationId xmlns:a16="http://schemas.microsoft.com/office/drawing/2014/main" id="{CE64558C-C89E-CC0C-F54C-30DF83424876}"/>
              </a:ext>
            </a:extLst>
          </p:cNvPr>
          <p:cNvSpPr txBox="1"/>
          <p:nvPr/>
        </p:nvSpPr>
        <p:spPr>
          <a:xfrm>
            <a:off x="4731343" y="3427404"/>
            <a:ext cx="2514555"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dirty="0">
                <a:latin typeface="+mj-lt"/>
              </a:rPr>
              <a:t>Viết bài văn nghị luận so sánh, đánh giá hai tác phẩm truyện, kí hoặc kịch cần đảm bảo yêu cầu nào?</a:t>
            </a:r>
            <a:endParaRPr lang="en-US" sz="2400" dirty="0">
              <a:latin typeface="+mj-lt"/>
            </a:endParaRPr>
          </a:p>
        </p:txBody>
      </p:sp>
      <p:grpSp>
        <p:nvGrpSpPr>
          <p:cNvPr id="6" name="Google Shape;1160;p36">
            <a:extLst>
              <a:ext uri="{FF2B5EF4-FFF2-40B4-BE49-F238E27FC236}">
                <a16:creationId xmlns:a16="http://schemas.microsoft.com/office/drawing/2014/main" id="{849CE7F4-CEF6-CE12-A0E7-72D888B4C20B}"/>
              </a:ext>
            </a:extLst>
          </p:cNvPr>
          <p:cNvGrpSpPr/>
          <p:nvPr/>
        </p:nvGrpSpPr>
        <p:grpSpPr>
          <a:xfrm>
            <a:off x="2062070" y="1379876"/>
            <a:ext cx="7836835" cy="1227456"/>
            <a:chOff x="1432454" y="1394300"/>
            <a:chExt cx="6559622" cy="1227456"/>
          </a:xfrm>
        </p:grpSpPr>
        <p:sp>
          <p:nvSpPr>
            <p:cNvPr id="7" name="Google Shape;1161;p36">
              <a:extLst>
                <a:ext uri="{FF2B5EF4-FFF2-40B4-BE49-F238E27FC236}">
                  <a16:creationId xmlns:a16="http://schemas.microsoft.com/office/drawing/2014/main" id="{BDB0BCCE-26CF-171A-EE1C-A271462B021F}"/>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等线 Light" panose="020F0302020204030204"/>
                <a:cs typeface="Arial"/>
                <a:sym typeface="Arial"/>
              </a:endParaRPr>
            </a:p>
          </p:txBody>
        </p:sp>
        <p:sp>
          <p:nvSpPr>
            <p:cNvPr id="8" name="Google Shape;1162;p36">
              <a:extLst>
                <a:ext uri="{FF2B5EF4-FFF2-40B4-BE49-F238E27FC236}">
                  <a16:creationId xmlns:a16="http://schemas.microsoft.com/office/drawing/2014/main" id="{5E2201E3-E884-314C-B542-585A1A145A3B}"/>
                </a:ext>
              </a:extLst>
            </p:cNvPr>
            <p:cNvSpPr txBox="1"/>
            <p:nvPr/>
          </p:nvSpPr>
          <p:spPr>
            <a:xfrm>
              <a:off x="1432454" y="1886900"/>
              <a:ext cx="6559622" cy="734856"/>
            </a:xfrm>
            <a:prstGeom prst="rect">
              <a:avLst/>
            </a:prstGeom>
            <a:solidFill>
              <a:srgbClr val="DB3B44">
                <a:lumMod val="40000"/>
                <a:lumOff val="6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54" rtl="0" eaLnBrk="1" fontAlgn="auto" latinLnBrk="0" hangingPunct="1">
                <a:lnSpc>
                  <a:spcPct val="100000"/>
                </a:lnSpc>
                <a:spcBef>
                  <a:spcPts val="0"/>
                </a:spcBef>
                <a:spcAft>
                  <a:spcPts val="0"/>
                </a:spcAft>
                <a:buClr>
                  <a:srgbClr val="000000"/>
                </a:buClr>
                <a:buSzPts val="1100"/>
                <a:buFont typeface="Arial"/>
                <a:buNone/>
                <a:tabLst/>
                <a:defRPr/>
              </a:pPr>
              <a:r>
                <a:rPr lang="vi-VN" sz="2400" b="1" i="1" dirty="0">
                  <a:effectLst/>
                  <a:latin typeface="Times New Roman" panose="02020603050405020304" pitchFamily="18" charset="0"/>
                  <a:ea typeface="Calibri" panose="020F0502020204030204" pitchFamily="34" charset="0"/>
                </a:rPr>
                <a:t>Dựa vào phần tri thức về kiểu bài </a:t>
              </a:r>
              <a:r>
                <a:rPr lang="vi-VN" sz="2400" b="1" i="1" dirty="0">
                  <a:solidFill>
                    <a:schemeClr val="accent1">
                      <a:lumMod val="10000"/>
                    </a:schemeClr>
                  </a:solidFill>
                  <a:latin typeface="+mj-lt"/>
                </a:rPr>
                <a:t>Tri thức về kiểu bài (SGK/ Tr.20) đã học ở Bài 1 </a:t>
              </a:r>
              <a:r>
                <a:rPr lang="vi-VN" sz="2400" b="1" i="1" dirty="0">
                  <a:effectLst/>
                  <a:latin typeface="Times New Roman" panose="02020603050405020304" pitchFamily="18" charset="0"/>
                  <a:ea typeface="Calibri" panose="020F0502020204030204" pitchFamily="34" charset="0"/>
                </a:rPr>
                <a:t>em hãy cho biết</a:t>
              </a:r>
              <a:endParaRPr kumimoji="0" sz="13800" b="1" i="1" u="none" strike="noStrike" kern="0" cap="none" spc="0" normalizeH="0" baseline="0" noProof="0" dirty="0">
                <a:ln>
                  <a:noFill/>
                </a:ln>
                <a:solidFill>
                  <a:srgbClr val="000000"/>
                </a:solidFill>
                <a:effectLst/>
                <a:uLnTx/>
                <a:uFillTx/>
                <a:latin typeface="等线 Light" panose="020F0302020204030204"/>
                <a:ea typeface="Fredoka"/>
                <a:cs typeface="Times New Roman" panose="02020603050405020304" pitchFamily="18" charset="0"/>
                <a:sym typeface="Fredoka"/>
              </a:endParaRPr>
            </a:p>
          </p:txBody>
        </p:sp>
      </p:grpSp>
      <p:sp>
        <p:nvSpPr>
          <p:cNvPr id="9" name="Google Shape;1167;p36">
            <a:extLst>
              <a:ext uri="{FF2B5EF4-FFF2-40B4-BE49-F238E27FC236}">
                <a16:creationId xmlns:a16="http://schemas.microsoft.com/office/drawing/2014/main" id="{0B9EF9E3-C31F-98ED-EA7E-9D02FCC2FE1E}"/>
              </a:ext>
            </a:extLst>
          </p:cNvPr>
          <p:cNvSpPr/>
          <p:nvPr/>
        </p:nvSpPr>
        <p:spPr>
          <a:xfrm>
            <a:off x="1368222" y="2767901"/>
            <a:ext cx="138769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a:solidFill>
                  <a:srgbClr val="FFFFFF"/>
                </a:solidFill>
                <a:latin typeface="Fredoka"/>
                <a:ea typeface="Fredoka"/>
                <a:cs typeface="Fredoka"/>
                <a:sym typeface="Fredoka"/>
              </a:rPr>
              <a:t>01</a:t>
            </a:r>
            <a:endParaRPr sz="2400" b="1" kern="0">
              <a:solidFill>
                <a:srgbClr val="FFFFFF"/>
              </a:solidFill>
              <a:latin typeface="Fredoka"/>
              <a:ea typeface="Fredoka"/>
              <a:cs typeface="Fredoka"/>
              <a:sym typeface="Fredoka"/>
            </a:endParaRPr>
          </a:p>
        </p:txBody>
      </p:sp>
      <p:sp>
        <p:nvSpPr>
          <p:cNvPr id="3723" name="Google Shape;1171;p36">
            <a:extLst>
              <a:ext uri="{FF2B5EF4-FFF2-40B4-BE49-F238E27FC236}">
                <a16:creationId xmlns:a16="http://schemas.microsoft.com/office/drawing/2014/main" id="{388599C3-ACCA-9C1E-E608-E9D6DDFA10E3}"/>
              </a:ext>
            </a:extLst>
          </p:cNvPr>
          <p:cNvSpPr/>
          <p:nvPr/>
        </p:nvSpPr>
        <p:spPr>
          <a:xfrm>
            <a:off x="8953725" y="2761056"/>
            <a:ext cx="147476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dirty="0">
                <a:solidFill>
                  <a:srgbClr val="FFFFFF"/>
                </a:solidFill>
                <a:latin typeface="Fredoka"/>
                <a:ea typeface="Fredoka"/>
                <a:cs typeface="Fredoka"/>
                <a:sym typeface="Fredoka"/>
              </a:rPr>
              <a:t>03</a:t>
            </a:r>
            <a:endParaRPr sz="2400" b="1" kern="0" dirty="0">
              <a:solidFill>
                <a:srgbClr val="FFFFFF"/>
              </a:solidFill>
              <a:latin typeface="Fredoka"/>
              <a:ea typeface="Fredoka"/>
              <a:cs typeface="Fredoka"/>
              <a:sym typeface="Fredoka"/>
            </a:endParaRPr>
          </a:p>
        </p:txBody>
      </p:sp>
      <p:sp>
        <p:nvSpPr>
          <p:cNvPr id="3724" name="Google Shape;1175;p36">
            <a:extLst>
              <a:ext uri="{FF2B5EF4-FFF2-40B4-BE49-F238E27FC236}">
                <a16:creationId xmlns:a16="http://schemas.microsoft.com/office/drawing/2014/main" id="{C10B13E9-019D-0B3D-3839-BA1B66BEC21C}"/>
              </a:ext>
            </a:extLst>
          </p:cNvPr>
          <p:cNvSpPr/>
          <p:nvPr/>
        </p:nvSpPr>
        <p:spPr>
          <a:xfrm>
            <a:off x="5185701" y="2771068"/>
            <a:ext cx="1402833"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US" sz="2400" b="1" kern="0" dirty="0">
                <a:solidFill>
                  <a:srgbClr val="FFFFFF"/>
                </a:solidFill>
                <a:latin typeface="Fredoka"/>
                <a:ea typeface="Fredoka"/>
                <a:cs typeface="Fredoka"/>
                <a:sym typeface="Fredoka"/>
              </a:rPr>
              <a:t>02</a:t>
            </a:r>
            <a:endParaRPr sz="2400" b="1" kern="0" dirty="0">
              <a:solidFill>
                <a:srgbClr val="FFFFFF"/>
              </a:solidFill>
              <a:latin typeface="Fredoka"/>
              <a:ea typeface="Fredoka"/>
              <a:cs typeface="Fredoka"/>
              <a:sym typeface="Fredoka"/>
            </a:endParaRPr>
          </a:p>
        </p:txBody>
      </p:sp>
      <p:cxnSp>
        <p:nvCxnSpPr>
          <p:cNvPr id="3726" name="Google Shape;1184;p36">
            <a:extLst>
              <a:ext uri="{FF2B5EF4-FFF2-40B4-BE49-F238E27FC236}">
                <a16:creationId xmlns:a16="http://schemas.microsoft.com/office/drawing/2014/main" id="{3870D5EB-04AD-008C-7341-97061AF9CE4F}"/>
              </a:ext>
            </a:extLst>
          </p:cNvPr>
          <p:cNvCxnSpPr>
            <a:cxnSpLocks/>
            <a:stCxn id="9" idx="3"/>
            <a:endCxn id="3724" idx="1"/>
          </p:cNvCxnSpPr>
          <p:nvPr/>
        </p:nvCxnSpPr>
        <p:spPr>
          <a:xfrm>
            <a:off x="2755915" y="3014201"/>
            <a:ext cx="2429786" cy="3167"/>
          </a:xfrm>
          <a:prstGeom prst="straightConnector1">
            <a:avLst/>
          </a:prstGeom>
          <a:noFill/>
          <a:ln w="19050" cap="flat" cmpd="sng">
            <a:solidFill>
              <a:srgbClr val="FFAB15"/>
            </a:solidFill>
            <a:prstDash val="solid"/>
            <a:round/>
            <a:headEnd type="none" w="med" len="med"/>
            <a:tailEnd type="none" w="med" len="med"/>
          </a:ln>
        </p:spPr>
      </p:cxnSp>
      <p:cxnSp>
        <p:nvCxnSpPr>
          <p:cNvPr id="3727" name="Google Shape;1185;p36">
            <a:extLst>
              <a:ext uri="{FF2B5EF4-FFF2-40B4-BE49-F238E27FC236}">
                <a16:creationId xmlns:a16="http://schemas.microsoft.com/office/drawing/2014/main" id="{7E6BF164-2B41-5DBF-D77C-7EDF50A27BE2}"/>
              </a:ext>
            </a:extLst>
          </p:cNvPr>
          <p:cNvCxnSpPr>
            <a:cxnSpLocks/>
            <a:stCxn id="3724" idx="3"/>
            <a:endCxn id="3723" idx="1"/>
          </p:cNvCxnSpPr>
          <p:nvPr/>
        </p:nvCxnSpPr>
        <p:spPr>
          <a:xfrm flipV="1">
            <a:off x="6588534" y="3007356"/>
            <a:ext cx="2365191" cy="10012"/>
          </a:xfrm>
          <a:prstGeom prst="straightConnector1">
            <a:avLst/>
          </a:prstGeom>
          <a:noFill/>
          <a:ln w="19050" cap="flat" cmpd="sng">
            <a:solidFill>
              <a:srgbClr val="FFAB15"/>
            </a:solidFill>
            <a:prstDash val="solid"/>
            <a:round/>
            <a:headEnd type="none" w="med" len="med"/>
            <a:tailEnd type="none" w="med" len="med"/>
          </a:ln>
        </p:spPr>
      </p:cxnSp>
      <p:cxnSp>
        <p:nvCxnSpPr>
          <p:cNvPr id="3730" name="Google Shape;1188;p36">
            <a:extLst>
              <a:ext uri="{FF2B5EF4-FFF2-40B4-BE49-F238E27FC236}">
                <a16:creationId xmlns:a16="http://schemas.microsoft.com/office/drawing/2014/main" id="{08A5A568-84DD-ECBA-D765-004DDB52A656}"/>
              </a:ext>
            </a:extLst>
          </p:cNvPr>
          <p:cNvCxnSpPr>
            <a:cxnSpLocks/>
          </p:cNvCxnSpPr>
          <p:nvPr/>
        </p:nvCxnSpPr>
        <p:spPr>
          <a:xfrm rot="10800000" flipV="1">
            <a:off x="1936566" y="1643888"/>
            <a:ext cx="3324177" cy="1141725"/>
          </a:xfrm>
          <a:prstGeom prst="bentConnector2">
            <a:avLst/>
          </a:prstGeom>
          <a:noFill/>
          <a:ln w="19050" cap="flat" cmpd="sng">
            <a:solidFill>
              <a:srgbClr val="FFAB15"/>
            </a:solidFill>
            <a:prstDash val="solid"/>
            <a:round/>
            <a:headEnd type="none" w="med" len="med"/>
            <a:tailEnd type="none" w="med" len="med"/>
          </a:ln>
        </p:spPr>
      </p:cxnSp>
      <p:cxnSp>
        <p:nvCxnSpPr>
          <p:cNvPr id="3731" name="Google Shape;1189;p36">
            <a:extLst>
              <a:ext uri="{FF2B5EF4-FFF2-40B4-BE49-F238E27FC236}">
                <a16:creationId xmlns:a16="http://schemas.microsoft.com/office/drawing/2014/main" id="{40200376-21BC-74B3-F933-C8786904D4FA}"/>
              </a:ext>
            </a:extLst>
          </p:cNvPr>
          <p:cNvCxnSpPr>
            <a:cxnSpLocks/>
          </p:cNvCxnSpPr>
          <p:nvPr/>
        </p:nvCxnSpPr>
        <p:spPr>
          <a:xfrm>
            <a:off x="6382097" y="1687892"/>
            <a:ext cx="3659279" cy="1141725"/>
          </a:xfrm>
          <a:prstGeom prst="bentConnector2">
            <a:avLst/>
          </a:prstGeom>
          <a:noFill/>
          <a:ln w="19050" cap="flat" cmpd="sng">
            <a:solidFill>
              <a:srgbClr val="FFAB15"/>
            </a:solidFill>
            <a:prstDash val="solid"/>
            <a:round/>
            <a:headEnd type="none" w="med" len="med"/>
            <a:tailEnd type="none" w="med" len="med"/>
          </a:ln>
        </p:spPr>
      </p:cxnSp>
      <p:grpSp>
        <p:nvGrpSpPr>
          <p:cNvPr id="3732" name="Google Shape;1190;p36">
            <a:extLst>
              <a:ext uri="{FF2B5EF4-FFF2-40B4-BE49-F238E27FC236}">
                <a16:creationId xmlns:a16="http://schemas.microsoft.com/office/drawing/2014/main" id="{9D809066-4433-8D96-8DF8-BCFBDD83E055}"/>
              </a:ext>
            </a:extLst>
          </p:cNvPr>
          <p:cNvGrpSpPr/>
          <p:nvPr/>
        </p:nvGrpSpPr>
        <p:grpSpPr>
          <a:xfrm>
            <a:off x="5634262" y="1483064"/>
            <a:ext cx="354359" cy="292329"/>
            <a:chOff x="-64774725" y="1916550"/>
            <a:chExt cx="319000" cy="314400"/>
          </a:xfrm>
        </p:grpSpPr>
        <p:sp>
          <p:nvSpPr>
            <p:cNvPr id="3733" name="Google Shape;1191;p36">
              <a:extLst>
                <a:ext uri="{FF2B5EF4-FFF2-40B4-BE49-F238E27FC236}">
                  <a16:creationId xmlns:a16="http://schemas.microsoft.com/office/drawing/2014/main" id="{C96F2059-BA8D-FC59-1877-A345F0D61769}"/>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1192;p36">
              <a:extLst>
                <a:ext uri="{FF2B5EF4-FFF2-40B4-BE49-F238E27FC236}">
                  <a16:creationId xmlns:a16="http://schemas.microsoft.com/office/drawing/2014/main" id="{BC3B355F-B513-6740-6951-AC79C86D187D}"/>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06026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730"/>
                                        </p:tgtEl>
                                        <p:attrNameLst>
                                          <p:attrName>style.visibility</p:attrName>
                                        </p:attrNameLst>
                                      </p:cBhvr>
                                      <p:to>
                                        <p:strVal val="visible"/>
                                      </p:to>
                                    </p:set>
                                    <p:animEffect transition="in" filter="barn(inVertical)">
                                      <p:cBhvr>
                                        <p:cTn id="16" dur="500"/>
                                        <p:tgtEl>
                                          <p:spTgt spid="3730"/>
                                        </p:tgtEl>
                                      </p:cBhvr>
                                    </p:animEffect>
                                  </p:childTnLst>
                                </p:cTn>
                              </p:par>
                              <p:par>
                                <p:cTn id="17" presetID="16" presetClass="entr" presetSubtype="21" fill="hold" nodeType="withEffect">
                                  <p:stCondLst>
                                    <p:cond delay="0"/>
                                  </p:stCondLst>
                                  <p:childTnLst>
                                    <p:set>
                                      <p:cBhvr>
                                        <p:cTn id="18" dur="1" fill="hold">
                                          <p:stCondLst>
                                            <p:cond delay="0"/>
                                          </p:stCondLst>
                                        </p:cTn>
                                        <p:tgtEl>
                                          <p:spTgt spid="3731"/>
                                        </p:tgtEl>
                                        <p:attrNameLst>
                                          <p:attrName>style.visibility</p:attrName>
                                        </p:attrNameLst>
                                      </p:cBhvr>
                                      <p:to>
                                        <p:strVal val="visible"/>
                                      </p:to>
                                    </p:set>
                                    <p:animEffect transition="in" filter="barn(inVertical)">
                                      <p:cBhvr>
                                        <p:cTn id="19" dur="500"/>
                                        <p:tgtEl>
                                          <p:spTgt spid="3731"/>
                                        </p:tgtEl>
                                      </p:cBhvr>
                                    </p:animEffect>
                                  </p:childTnLst>
                                </p:cTn>
                              </p:par>
                              <p:par>
                                <p:cTn id="20" presetID="16" presetClass="entr" presetSubtype="21" fill="hold" nodeType="withEffect">
                                  <p:stCondLst>
                                    <p:cond delay="0"/>
                                  </p:stCondLst>
                                  <p:childTnLst>
                                    <p:set>
                                      <p:cBhvr>
                                        <p:cTn id="21" dur="1" fill="hold">
                                          <p:stCondLst>
                                            <p:cond delay="0"/>
                                          </p:stCondLst>
                                        </p:cTn>
                                        <p:tgtEl>
                                          <p:spTgt spid="3732"/>
                                        </p:tgtEl>
                                        <p:attrNameLst>
                                          <p:attrName>style.visibility</p:attrName>
                                        </p:attrNameLst>
                                      </p:cBhvr>
                                      <p:to>
                                        <p:strVal val="visible"/>
                                      </p:to>
                                    </p:set>
                                    <p:animEffect transition="in" filter="barn(inVertical)">
                                      <p:cBhvr>
                                        <p:cTn id="22" dur="500"/>
                                        <p:tgtEl>
                                          <p:spTgt spid="37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726"/>
                                        </p:tgtEl>
                                        <p:attrNameLst>
                                          <p:attrName>style.visibility</p:attrName>
                                        </p:attrNameLst>
                                      </p:cBhvr>
                                      <p:to>
                                        <p:strVal val="visible"/>
                                      </p:to>
                                    </p:set>
                                    <p:animEffect transition="in" filter="barn(inVertical)">
                                      <p:cBhvr>
                                        <p:cTn id="35" dur="500"/>
                                        <p:tgtEl>
                                          <p:spTgt spid="37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24"/>
                                        </p:tgtEl>
                                        <p:attrNameLst>
                                          <p:attrName>style.visibility</p:attrName>
                                        </p:attrNameLst>
                                      </p:cBhvr>
                                      <p:to>
                                        <p:strVal val="visible"/>
                                      </p:to>
                                    </p:set>
                                    <p:animEffect transition="in" filter="barn(inVertical)">
                                      <p:cBhvr>
                                        <p:cTn id="38" dur="500"/>
                                        <p:tgtEl>
                                          <p:spTgt spid="37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727"/>
                                        </p:tgtEl>
                                        <p:attrNameLst>
                                          <p:attrName>style.visibility</p:attrName>
                                        </p:attrNameLst>
                                      </p:cBhvr>
                                      <p:to>
                                        <p:strVal val="visible"/>
                                      </p:to>
                                    </p:set>
                                    <p:animEffect transition="in" filter="barn(inVertical)">
                                      <p:cBhvr>
                                        <p:cTn id="46" dur="500"/>
                                        <p:tgtEl>
                                          <p:spTgt spid="37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723"/>
                                        </p:tgtEl>
                                        <p:attrNameLst>
                                          <p:attrName>style.visibility</p:attrName>
                                        </p:attrNameLst>
                                      </p:cBhvr>
                                      <p:to>
                                        <p:strVal val="visible"/>
                                      </p:to>
                                    </p:set>
                                    <p:animEffect transition="in" filter="barn(inVertical)">
                                      <p:cBhvr>
                                        <p:cTn id="49" dur="500"/>
                                        <p:tgtEl>
                                          <p:spTgt spid="37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animBg="1"/>
      <p:bldP spid="3723" grpId="0" animBg="1"/>
      <p:bldP spid="37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1718562" y="504838"/>
            <a:ext cx="7857577" cy="984885"/>
            <a:chOff x="1497330" y="426839"/>
            <a:chExt cx="9898740" cy="1254480"/>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808526" y="426839"/>
              <a:ext cx="9587544" cy="12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spcAft>
                  <a:spcPts val="800"/>
                </a:spcAft>
              </a:pP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3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F583C"/>
                </a:solidFill>
                <a:effectLst/>
                <a:uLnTx/>
                <a:uFillTx/>
                <a:latin typeface="华文新魏" panose="02010800040101010101" pitchFamily="2" charset="-122"/>
                <a:ea typeface="华文新魏" panose="02010800040101010101" pitchFamily="2" charset="-122"/>
                <a:cs typeface="+mn-cs"/>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3805" name="Google Shape;5283;p67">
            <a:extLst>
              <a:ext uri="{FF2B5EF4-FFF2-40B4-BE49-F238E27FC236}">
                <a16:creationId xmlns:a16="http://schemas.microsoft.com/office/drawing/2014/main" id="{68DEDBCD-3BED-C1DE-D3D3-48F900BE2E79}"/>
              </a:ext>
            </a:extLst>
          </p:cNvPr>
          <p:cNvGrpSpPr/>
          <p:nvPr/>
        </p:nvGrpSpPr>
        <p:grpSpPr>
          <a:xfrm>
            <a:off x="4578867" y="1977359"/>
            <a:ext cx="7124773" cy="4847505"/>
            <a:chOff x="5357700" y="1252899"/>
            <a:chExt cx="2949300" cy="2441076"/>
          </a:xfrm>
        </p:grpSpPr>
        <p:grpSp>
          <p:nvGrpSpPr>
            <p:cNvPr id="3806" name="Google Shape;5284;p67">
              <a:extLst>
                <a:ext uri="{FF2B5EF4-FFF2-40B4-BE49-F238E27FC236}">
                  <a16:creationId xmlns:a16="http://schemas.microsoft.com/office/drawing/2014/main" id="{79322CC3-F212-3A48-B542-F9B99C4E4E83}"/>
                </a:ext>
              </a:extLst>
            </p:cNvPr>
            <p:cNvGrpSpPr/>
            <p:nvPr/>
          </p:nvGrpSpPr>
          <p:grpSpPr>
            <a:xfrm>
              <a:off x="5600700" y="1362075"/>
              <a:ext cx="2523225" cy="2331900"/>
              <a:chOff x="5600700" y="1362075"/>
              <a:chExt cx="2523225" cy="2331900"/>
            </a:xfrm>
          </p:grpSpPr>
          <p:sp>
            <p:nvSpPr>
              <p:cNvPr id="3809" name="Google Shape;5285;p67">
                <a:extLst>
                  <a:ext uri="{FF2B5EF4-FFF2-40B4-BE49-F238E27FC236}">
                    <a16:creationId xmlns:a16="http://schemas.microsoft.com/office/drawing/2014/main" id="{6F826066-DEC3-89C3-8720-335FD61F3834}"/>
                  </a:ext>
                </a:extLst>
              </p:cNvPr>
              <p:cNvSpPr/>
              <p:nvPr/>
            </p:nvSpPr>
            <p:spPr>
              <a:xfrm>
                <a:off x="8010525" y="1362075"/>
                <a:ext cx="113400" cy="2331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0" name="Google Shape;5286;p67">
                <a:extLst>
                  <a:ext uri="{FF2B5EF4-FFF2-40B4-BE49-F238E27FC236}">
                    <a16:creationId xmlns:a16="http://schemas.microsoft.com/office/drawing/2014/main" id="{A9E73806-671C-DF2F-9B7E-A1A97B7A2696}"/>
                  </a:ext>
                </a:extLst>
              </p:cNvPr>
              <p:cNvSpPr/>
              <p:nvPr/>
            </p:nvSpPr>
            <p:spPr>
              <a:xfrm>
                <a:off x="5600700" y="1362075"/>
                <a:ext cx="113400" cy="2331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07" name="Google Shape;5287;p67">
              <a:extLst>
                <a:ext uri="{FF2B5EF4-FFF2-40B4-BE49-F238E27FC236}">
                  <a16:creationId xmlns:a16="http://schemas.microsoft.com/office/drawing/2014/main" id="{320FF6FB-DE86-6A4D-DDFB-1B7E31671441}"/>
                </a:ext>
              </a:extLst>
            </p:cNvPr>
            <p:cNvSpPr/>
            <p:nvPr/>
          </p:nvSpPr>
          <p:spPr>
            <a:xfrm>
              <a:off x="5357700" y="1252899"/>
              <a:ext cx="2949300" cy="619955"/>
            </a:xfrm>
            <a:prstGeom prst="roundRect">
              <a:avLst>
                <a:gd name="adj" fmla="val 8339"/>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8" name="Google Shape;5288;p67">
              <a:extLst>
                <a:ext uri="{FF2B5EF4-FFF2-40B4-BE49-F238E27FC236}">
                  <a16:creationId xmlns:a16="http://schemas.microsoft.com/office/drawing/2014/main" id="{13BFBE9A-31BA-FF72-4545-8F22563E4F31}"/>
                </a:ext>
              </a:extLst>
            </p:cNvPr>
            <p:cNvSpPr/>
            <p:nvPr/>
          </p:nvSpPr>
          <p:spPr>
            <a:xfrm>
              <a:off x="5357700" y="2107795"/>
              <a:ext cx="2949300" cy="1292730"/>
            </a:xfrm>
            <a:prstGeom prst="roundRect">
              <a:avLst>
                <a:gd name="adj" fmla="val 8339"/>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11" name="Google Shape;5294;p67">
            <a:extLst>
              <a:ext uri="{FF2B5EF4-FFF2-40B4-BE49-F238E27FC236}">
                <a16:creationId xmlns:a16="http://schemas.microsoft.com/office/drawing/2014/main" id="{9CF7A9BE-7E53-34EA-818B-283BC4A83FB1}"/>
              </a:ext>
            </a:extLst>
          </p:cNvPr>
          <p:cNvSpPr txBox="1">
            <a:spLocks noGrp="1"/>
          </p:cNvSpPr>
          <p:nvPr>
            <p:ph type="subTitle" idx="1"/>
          </p:nvPr>
        </p:nvSpPr>
        <p:spPr>
          <a:xfrm>
            <a:off x="4491740" y="3818169"/>
            <a:ext cx="6574405" cy="429952"/>
          </a:xfrm>
          <a:prstGeom prst="rect">
            <a:avLst/>
          </a:prstGeom>
        </p:spPr>
        <p:txBody>
          <a:bodyPr spcFirstLastPara="1" wrap="square" lIns="19200" tIns="19200" rIns="19200" bIns="19200" anchor="t" anchorCtr="0">
            <a:noAutofit/>
          </a:bodyPr>
          <a:lstStyle/>
          <a:p>
            <a:pPr algn="just"/>
            <a:r>
              <a:rPr lang="en-US" sz="2800" dirty="0">
                <a:solidFill>
                  <a:schemeClr val="tx2">
                    <a:lumMod val="50000"/>
                  </a:schemeClr>
                </a:solidFill>
                <a:latin typeface="+mj-lt"/>
              </a:rPr>
              <a:t>   </a:t>
            </a:r>
            <a:r>
              <a:rPr lang="vi-VN" sz="2800" dirty="0">
                <a:solidFill>
                  <a:schemeClr val="tx2">
                    <a:lumMod val="50000"/>
                  </a:schemeClr>
                </a:solidFill>
                <a:latin typeface="+mj-lt"/>
              </a:rPr>
              <a:t>là kiểu bài nghị luận văn học dùng lí lẽ và bằng chứng để làm rõ những điểm tương đồng/ khác biệt về đặc điểm/ giá trị nội dung và nghệ thuật của hai tác phẩm truyện, kí hoặc kịch.</a:t>
            </a:r>
            <a:endParaRPr sz="2800" dirty="0">
              <a:solidFill>
                <a:schemeClr val="tx2">
                  <a:lumMod val="50000"/>
                </a:schemeClr>
              </a:solidFill>
              <a:latin typeface="+mj-lt"/>
            </a:endParaRPr>
          </a:p>
        </p:txBody>
      </p:sp>
      <p:sp>
        <p:nvSpPr>
          <p:cNvPr id="3812" name="Google Shape;5295;p67">
            <a:extLst>
              <a:ext uri="{FF2B5EF4-FFF2-40B4-BE49-F238E27FC236}">
                <a16:creationId xmlns:a16="http://schemas.microsoft.com/office/drawing/2014/main" id="{4B9EF9EC-71AB-A6EB-D472-E9819553EF9F}"/>
              </a:ext>
            </a:extLst>
          </p:cNvPr>
          <p:cNvSpPr txBox="1">
            <a:spLocks/>
          </p:cNvSpPr>
          <p:nvPr/>
        </p:nvSpPr>
        <p:spPr>
          <a:xfrm>
            <a:off x="4573854" y="2166051"/>
            <a:ext cx="6574405" cy="633200"/>
          </a:xfrm>
          <a:prstGeom prst="rect">
            <a:avLst/>
          </a:prstGeom>
          <a:noFill/>
          <a:ln>
            <a:noFill/>
          </a:ln>
        </p:spPr>
        <p:txBody>
          <a:bodyPr spcFirstLastPara="1" wrap="square" lIns="19200" tIns="19200" rIns="19200" bIns="192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tma"/>
              <a:buNone/>
              <a:defRPr sz="3333" b="0" i="0" u="none" strike="noStrike" cap="none">
                <a:solidFill>
                  <a:schemeClr val="lt1"/>
                </a:solidFill>
                <a:latin typeface="Atma"/>
                <a:ea typeface="Atma"/>
                <a:cs typeface="Atma"/>
                <a:sym typeface="Atm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vi-VN" sz="2800" dirty="0">
                <a:solidFill>
                  <a:schemeClr val="tx2">
                    <a:lumMod val="50000"/>
                  </a:schemeClr>
                </a:solidFill>
                <a:latin typeface="+mj-lt"/>
              </a:rPr>
              <a:t>Kiểu bài: </a:t>
            </a:r>
            <a:r>
              <a:rPr lang="vi-VN" sz="2800" b="1" dirty="0">
                <a:solidFill>
                  <a:schemeClr val="tx2">
                    <a:lumMod val="50000"/>
                  </a:schemeClr>
                </a:solidFill>
                <a:latin typeface="+mj-lt"/>
              </a:rPr>
              <a:t>Bài văn nghị luận so sánh, đánh giá hai tác phẩm truyện, kí hoặc kịch </a:t>
            </a:r>
            <a:endParaRPr lang="vi-VN" sz="2800" b="1" kern="0" dirty="0">
              <a:solidFill>
                <a:schemeClr val="tx2">
                  <a:lumMod val="50000"/>
                </a:schemeClr>
              </a:solidFill>
              <a:latin typeface="+mj-lt"/>
            </a:endParaRPr>
          </a:p>
        </p:txBody>
      </p:sp>
      <p:grpSp>
        <p:nvGrpSpPr>
          <p:cNvPr id="3813" name="Google Shape;5298;p67">
            <a:extLst>
              <a:ext uri="{FF2B5EF4-FFF2-40B4-BE49-F238E27FC236}">
                <a16:creationId xmlns:a16="http://schemas.microsoft.com/office/drawing/2014/main" id="{A02A1FA8-FD00-D4F2-FBD3-6358EE220498}"/>
              </a:ext>
            </a:extLst>
          </p:cNvPr>
          <p:cNvGrpSpPr/>
          <p:nvPr/>
        </p:nvGrpSpPr>
        <p:grpSpPr>
          <a:xfrm>
            <a:off x="10880697" y="2733123"/>
            <a:ext cx="660351" cy="504877"/>
            <a:chOff x="7577157" y="886599"/>
            <a:chExt cx="495263" cy="378658"/>
          </a:xfrm>
        </p:grpSpPr>
        <p:sp>
          <p:nvSpPr>
            <p:cNvPr id="3814" name="Google Shape;5299;p67">
              <a:extLst>
                <a:ext uri="{FF2B5EF4-FFF2-40B4-BE49-F238E27FC236}">
                  <a16:creationId xmlns:a16="http://schemas.microsoft.com/office/drawing/2014/main" id="{2D53DB5A-BA85-6AC5-788B-006C7AB4CB5F}"/>
                </a:ext>
              </a:extLst>
            </p:cNvPr>
            <p:cNvSpPr/>
            <p:nvPr/>
          </p:nvSpPr>
          <p:spPr>
            <a:xfrm>
              <a:off x="7651310" y="886599"/>
              <a:ext cx="325595" cy="378658"/>
            </a:xfrm>
            <a:custGeom>
              <a:avLst/>
              <a:gdLst/>
              <a:ahLst/>
              <a:cxnLst/>
              <a:rect l="l" t="t" r="r" b="b"/>
              <a:pathLst>
                <a:path w="18083" h="21030" extrusionOk="0">
                  <a:moveTo>
                    <a:pt x="9862" y="0"/>
                  </a:moveTo>
                  <a:cubicBezTo>
                    <a:pt x="6720" y="0"/>
                    <a:pt x="3793" y="2218"/>
                    <a:pt x="2617" y="5020"/>
                  </a:cubicBezTo>
                  <a:cubicBezTo>
                    <a:pt x="2469" y="5390"/>
                    <a:pt x="2314" y="5730"/>
                    <a:pt x="2188" y="6099"/>
                  </a:cubicBezTo>
                  <a:cubicBezTo>
                    <a:pt x="0" y="11947"/>
                    <a:pt x="2314" y="20331"/>
                    <a:pt x="9123" y="20974"/>
                  </a:cubicBezTo>
                  <a:cubicBezTo>
                    <a:pt x="9502" y="21010"/>
                    <a:pt x="9893" y="21030"/>
                    <a:pt x="10288" y="21030"/>
                  </a:cubicBezTo>
                  <a:cubicBezTo>
                    <a:pt x="11908" y="21030"/>
                    <a:pt x="13604" y="20697"/>
                    <a:pt x="14941" y="19806"/>
                  </a:cubicBezTo>
                  <a:cubicBezTo>
                    <a:pt x="17529" y="18142"/>
                    <a:pt x="18083" y="15274"/>
                    <a:pt x="18083" y="12383"/>
                  </a:cubicBezTo>
                  <a:cubicBezTo>
                    <a:pt x="18083" y="10225"/>
                    <a:pt x="17558" y="8347"/>
                    <a:pt x="16730" y="6373"/>
                  </a:cubicBezTo>
                  <a:cubicBezTo>
                    <a:pt x="15836" y="4155"/>
                    <a:pt x="14815" y="1819"/>
                    <a:pt x="12568" y="673"/>
                  </a:cubicBezTo>
                  <a:cubicBezTo>
                    <a:pt x="11984" y="370"/>
                    <a:pt x="11400" y="185"/>
                    <a:pt x="10786" y="59"/>
                  </a:cubicBezTo>
                  <a:cubicBezTo>
                    <a:pt x="10476" y="30"/>
                    <a:pt x="10165" y="0"/>
                    <a:pt x="9862"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5300;p67">
              <a:extLst>
                <a:ext uri="{FF2B5EF4-FFF2-40B4-BE49-F238E27FC236}">
                  <a16:creationId xmlns:a16="http://schemas.microsoft.com/office/drawing/2014/main" id="{5C3CAF04-AE50-4698-7230-89ED95DFEA29}"/>
                </a:ext>
              </a:extLst>
            </p:cNvPr>
            <p:cNvSpPr/>
            <p:nvPr/>
          </p:nvSpPr>
          <p:spPr>
            <a:xfrm>
              <a:off x="7714006" y="1030716"/>
              <a:ext cx="250656" cy="234541"/>
            </a:xfrm>
            <a:custGeom>
              <a:avLst/>
              <a:gdLst/>
              <a:ahLst/>
              <a:cxnLst/>
              <a:rect l="l" t="t" r="r" b="b"/>
              <a:pathLst>
                <a:path w="13921" h="13026" extrusionOk="0">
                  <a:moveTo>
                    <a:pt x="6260" y="0"/>
                  </a:moveTo>
                  <a:cubicBezTo>
                    <a:pt x="5686" y="0"/>
                    <a:pt x="5116" y="54"/>
                    <a:pt x="4562" y="158"/>
                  </a:cubicBezTo>
                  <a:cubicBezTo>
                    <a:pt x="3423" y="372"/>
                    <a:pt x="2159" y="772"/>
                    <a:pt x="1420" y="1666"/>
                  </a:cubicBezTo>
                  <a:cubicBezTo>
                    <a:pt x="651" y="2590"/>
                    <a:pt x="311" y="3825"/>
                    <a:pt x="155" y="4993"/>
                  </a:cubicBezTo>
                  <a:cubicBezTo>
                    <a:pt x="0" y="6227"/>
                    <a:pt x="30" y="7551"/>
                    <a:pt x="399" y="8748"/>
                  </a:cubicBezTo>
                  <a:cubicBezTo>
                    <a:pt x="739" y="9857"/>
                    <a:pt x="1390" y="10781"/>
                    <a:pt x="2033" y="11706"/>
                  </a:cubicBezTo>
                  <a:cubicBezTo>
                    <a:pt x="3053" y="12386"/>
                    <a:pt x="4251" y="12814"/>
                    <a:pt x="5641" y="12970"/>
                  </a:cubicBezTo>
                  <a:cubicBezTo>
                    <a:pt x="6020" y="13006"/>
                    <a:pt x="6411" y="13026"/>
                    <a:pt x="6806" y="13026"/>
                  </a:cubicBezTo>
                  <a:cubicBezTo>
                    <a:pt x="8426" y="13026"/>
                    <a:pt x="10122" y="12693"/>
                    <a:pt x="11459" y="11802"/>
                  </a:cubicBezTo>
                  <a:cubicBezTo>
                    <a:pt x="12538" y="11121"/>
                    <a:pt x="13248" y="10197"/>
                    <a:pt x="13736" y="9185"/>
                  </a:cubicBezTo>
                  <a:lnTo>
                    <a:pt x="13736" y="9059"/>
                  </a:lnTo>
                  <a:cubicBezTo>
                    <a:pt x="13921" y="6346"/>
                    <a:pt x="13492" y="3426"/>
                    <a:pt x="11245" y="1636"/>
                  </a:cubicBezTo>
                  <a:cubicBezTo>
                    <a:pt x="9846" y="518"/>
                    <a:pt x="8041" y="0"/>
                    <a:pt x="6260"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5301;p67">
              <a:extLst>
                <a:ext uri="{FF2B5EF4-FFF2-40B4-BE49-F238E27FC236}">
                  <a16:creationId xmlns:a16="http://schemas.microsoft.com/office/drawing/2014/main" id="{7DE237B7-A982-2DAF-72EC-9920BD3909B0}"/>
                </a:ext>
              </a:extLst>
            </p:cNvPr>
            <p:cNvSpPr/>
            <p:nvPr/>
          </p:nvSpPr>
          <p:spPr>
            <a:xfrm>
              <a:off x="7798920" y="970919"/>
              <a:ext cx="45410" cy="50236"/>
            </a:xfrm>
            <a:custGeom>
              <a:avLst/>
              <a:gdLst/>
              <a:ahLst/>
              <a:cxnLst/>
              <a:rect l="l" t="t" r="r" b="b"/>
              <a:pathLst>
                <a:path w="2522" h="2790" extrusionOk="0">
                  <a:moveTo>
                    <a:pt x="1168" y="1"/>
                  </a:moveTo>
                  <a:cubicBezTo>
                    <a:pt x="1016" y="1"/>
                    <a:pt x="851" y="63"/>
                    <a:pt x="674" y="211"/>
                  </a:cubicBezTo>
                  <a:cubicBezTo>
                    <a:pt x="333" y="522"/>
                    <a:pt x="89" y="1135"/>
                    <a:pt x="30" y="1601"/>
                  </a:cubicBezTo>
                  <a:cubicBezTo>
                    <a:pt x="1" y="1816"/>
                    <a:pt x="1" y="2156"/>
                    <a:pt x="149" y="2340"/>
                  </a:cubicBezTo>
                  <a:cubicBezTo>
                    <a:pt x="245" y="2496"/>
                    <a:pt x="400" y="2614"/>
                    <a:pt x="614" y="2680"/>
                  </a:cubicBezTo>
                  <a:cubicBezTo>
                    <a:pt x="823" y="2742"/>
                    <a:pt x="1131" y="2790"/>
                    <a:pt x="1436" y="2790"/>
                  </a:cubicBezTo>
                  <a:cubicBezTo>
                    <a:pt x="1715" y="2790"/>
                    <a:pt x="1991" y="2750"/>
                    <a:pt x="2182" y="2644"/>
                  </a:cubicBezTo>
                  <a:cubicBezTo>
                    <a:pt x="2522" y="2429"/>
                    <a:pt x="2463" y="1971"/>
                    <a:pt x="2366" y="1631"/>
                  </a:cubicBezTo>
                  <a:cubicBezTo>
                    <a:pt x="2217" y="1105"/>
                    <a:pt x="1807" y="1"/>
                    <a:pt x="116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5302;p67">
              <a:extLst>
                <a:ext uri="{FF2B5EF4-FFF2-40B4-BE49-F238E27FC236}">
                  <a16:creationId xmlns:a16="http://schemas.microsoft.com/office/drawing/2014/main" id="{5CC3FF26-EFF3-1E9F-0AA0-67CFC4DDFDB9}"/>
                </a:ext>
              </a:extLst>
            </p:cNvPr>
            <p:cNvSpPr/>
            <p:nvPr/>
          </p:nvSpPr>
          <p:spPr>
            <a:xfrm>
              <a:off x="7844853" y="960332"/>
              <a:ext cx="27837" cy="21589"/>
            </a:xfrm>
            <a:custGeom>
              <a:avLst/>
              <a:gdLst/>
              <a:ahLst/>
              <a:cxnLst/>
              <a:rect l="l" t="t" r="r" b="b"/>
              <a:pathLst>
                <a:path w="1546" h="1199" extrusionOk="0">
                  <a:moveTo>
                    <a:pt x="777" y="1"/>
                  </a:moveTo>
                  <a:cubicBezTo>
                    <a:pt x="0" y="1"/>
                    <a:pt x="0" y="1198"/>
                    <a:pt x="777" y="1198"/>
                  </a:cubicBezTo>
                  <a:cubicBezTo>
                    <a:pt x="1545" y="1198"/>
                    <a:pt x="1545" y="1"/>
                    <a:pt x="77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5303;p67">
              <a:extLst>
                <a:ext uri="{FF2B5EF4-FFF2-40B4-BE49-F238E27FC236}">
                  <a16:creationId xmlns:a16="http://schemas.microsoft.com/office/drawing/2014/main" id="{1B408CDE-5371-3D33-B04E-EE30F2F6D31A}"/>
                </a:ext>
              </a:extLst>
            </p:cNvPr>
            <p:cNvSpPr/>
            <p:nvPr/>
          </p:nvSpPr>
          <p:spPr>
            <a:xfrm>
              <a:off x="7763918" y="960332"/>
              <a:ext cx="27711" cy="21589"/>
            </a:xfrm>
            <a:custGeom>
              <a:avLst/>
              <a:gdLst/>
              <a:ahLst/>
              <a:cxnLst/>
              <a:rect l="l" t="t" r="r" b="b"/>
              <a:pathLst>
                <a:path w="1539" h="1199" extrusionOk="0">
                  <a:moveTo>
                    <a:pt x="769" y="1"/>
                  </a:moveTo>
                  <a:cubicBezTo>
                    <a:pt x="0" y="1"/>
                    <a:pt x="0" y="1198"/>
                    <a:pt x="769" y="1198"/>
                  </a:cubicBezTo>
                  <a:cubicBezTo>
                    <a:pt x="1538" y="1198"/>
                    <a:pt x="1538" y="1"/>
                    <a:pt x="769"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9" name="Google Shape;5304;p67">
              <a:extLst>
                <a:ext uri="{FF2B5EF4-FFF2-40B4-BE49-F238E27FC236}">
                  <a16:creationId xmlns:a16="http://schemas.microsoft.com/office/drawing/2014/main" id="{F8DFC6BE-E895-7BAC-2CAB-11150E5AB76A}"/>
                </a:ext>
              </a:extLst>
            </p:cNvPr>
            <p:cNvSpPr/>
            <p:nvPr/>
          </p:nvSpPr>
          <p:spPr>
            <a:xfrm>
              <a:off x="7740096" y="991355"/>
              <a:ext cx="22237" cy="22237"/>
            </a:xfrm>
            <a:custGeom>
              <a:avLst/>
              <a:gdLst/>
              <a:ahLst/>
              <a:cxnLst/>
              <a:rect l="l" t="t" r="r" b="b"/>
              <a:pathLst>
                <a:path w="1235" h="1235" extrusionOk="0">
                  <a:moveTo>
                    <a:pt x="954" y="0"/>
                  </a:moveTo>
                  <a:cubicBezTo>
                    <a:pt x="643" y="126"/>
                    <a:pt x="399" y="437"/>
                    <a:pt x="274" y="681"/>
                  </a:cubicBezTo>
                  <a:cubicBezTo>
                    <a:pt x="185" y="806"/>
                    <a:pt x="0" y="1205"/>
                    <a:pt x="244" y="1235"/>
                  </a:cubicBezTo>
                  <a:cubicBezTo>
                    <a:pt x="458" y="1235"/>
                    <a:pt x="710" y="924"/>
                    <a:pt x="828" y="769"/>
                  </a:cubicBezTo>
                  <a:cubicBezTo>
                    <a:pt x="983" y="555"/>
                    <a:pt x="1235" y="156"/>
                    <a:pt x="1013"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0" name="Google Shape;5305;p67">
              <a:extLst>
                <a:ext uri="{FF2B5EF4-FFF2-40B4-BE49-F238E27FC236}">
                  <a16:creationId xmlns:a16="http://schemas.microsoft.com/office/drawing/2014/main" id="{1C93D496-0691-044B-0281-3C731DD9A3F0}"/>
                </a:ext>
              </a:extLst>
            </p:cNvPr>
            <p:cNvSpPr/>
            <p:nvPr/>
          </p:nvSpPr>
          <p:spPr>
            <a:xfrm>
              <a:off x="7731705" y="991877"/>
              <a:ext cx="15053" cy="17862"/>
            </a:xfrm>
            <a:custGeom>
              <a:avLst/>
              <a:gdLst/>
              <a:ahLst/>
              <a:cxnLst/>
              <a:rect l="l" t="t" r="r" b="b"/>
              <a:pathLst>
                <a:path w="836" h="992" extrusionOk="0">
                  <a:moveTo>
                    <a:pt x="710" y="1"/>
                  </a:moveTo>
                  <a:cubicBezTo>
                    <a:pt x="710" y="1"/>
                    <a:pt x="681" y="1"/>
                    <a:pt x="681" y="38"/>
                  </a:cubicBezTo>
                  <a:cubicBezTo>
                    <a:pt x="437" y="186"/>
                    <a:pt x="252" y="437"/>
                    <a:pt x="156" y="681"/>
                  </a:cubicBezTo>
                  <a:cubicBezTo>
                    <a:pt x="96" y="777"/>
                    <a:pt x="0" y="992"/>
                    <a:pt x="126" y="992"/>
                  </a:cubicBezTo>
                  <a:cubicBezTo>
                    <a:pt x="252" y="992"/>
                    <a:pt x="466" y="740"/>
                    <a:pt x="525" y="652"/>
                  </a:cubicBezTo>
                  <a:cubicBezTo>
                    <a:pt x="621" y="496"/>
                    <a:pt x="836" y="156"/>
                    <a:pt x="740" y="38"/>
                  </a:cubicBezTo>
                  <a:cubicBezTo>
                    <a:pt x="740" y="1"/>
                    <a:pt x="740" y="1"/>
                    <a:pt x="710"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5306;p67">
              <a:extLst>
                <a:ext uri="{FF2B5EF4-FFF2-40B4-BE49-F238E27FC236}">
                  <a16:creationId xmlns:a16="http://schemas.microsoft.com/office/drawing/2014/main" id="{2D494806-1314-D276-4C38-CD2D27D92C94}"/>
                </a:ext>
              </a:extLst>
            </p:cNvPr>
            <p:cNvSpPr/>
            <p:nvPr/>
          </p:nvSpPr>
          <p:spPr>
            <a:xfrm>
              <a:off x="7754465" y="995785"/>
              <a:ext cx="15053" cy="17141"/>
            </a:xfrm>
            <a:custGeom>
              <a:avLst/>
              <a:gdLst/>
              <a:ahLst/>
              <a:cxnLst/>
              <a:rect l="l" t="t" r="r" b="b"/>
              <a:pathLst>
                <a:path w="836" h="952" extrusionOk="0">
                  <a:moveTo>
                    <a:pt x="650" y="0"/>
                  </a:moveTo>
                  <a:cubicBezTo>
                    <a:pt x="560" y="0"/>
                    <a:pt x="456" y="134"/>
                    <a:pt x="370" y="220"/>
                  </a:cubicBezTo>
                  <a:cubicBezTo>
                    <a:pt x="185" y="435"/>
                    <a:pt x="1" y="678"/>
                    <a:pt x="30" y="893"/>
                  </a:cubicBezTo>
                  <a:cubicBezTo>
                    <a:pt x="45" y="934"/>
                    <a:pt x="70" y="951"/>
                    <a:pt x="101" y="951"/>
                  </a:cubicBezTo>
                  <a:cubicBezTo>
                    <a:pt x="210" y="951"/>
                    <a:pt x="392" y="747"/>
                    <a:pt x="466" y="649"/>
                  </a:cubicBezTo>
                  <a:cubicBezTo>
                    <a:pt x="555" y="494"/>
                    <a:pt x="836" y="65"/>
                    <a:pt x="681" y="6"/>
                  </a:cubicBezTo>
                  <a:cubicBezTo>
                    <a:pt x="671" y="2"/>
                    <a:pt x="661" y="0"/>
                    <a:pt x="650"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5307;p67">
              <a:extLst>
                <a:ext uri="{FF2B5EF4-FFF2-40B4-BE49-F238E27FC236}">
                  <a16:creationId xmlns:a16="http://schemas.microsoft.com/office/drawing/2014/main" id="{19FB61B0-C2CB-2BF6-816E-E6D26915DB7C}"/>
                </a:ext>
              </a:extLst>
            </p:cNvPr>
            <p:cNvSpPr/>
            <p:nvPr/>
          </p:nvSpPr>
          <p:spPr>
            <a:xfrm>
              <a:off x="7872131" y="991355"/>
              <a:ext cx="21589" cy="22237"/>
            </a:xfrm>
            <a:custGeom>
              <a:avLst/>
              <a:gdLst/>
              <a:ahLst/>
              <a:cxnLst/>
              <a:rect l="l" t="t" r="r" b="b"/>
              <a:pathLst>
                <a:path w="1199" h="1235" extrusionOk="0">
                  <a:moveTo>
                    <a:pt x="245" y="0"/>
                  </a:moveTo>
                  <a:cubicBezTo>
                    <a:pt x="1" y="0"/>
                    <a:pt x="186" y="437"/>
                    <a:pt x="245" y="555"/>
                  </a:cubicBezTo>
                  <a:cubicBezTo>
                    <a:pt x="400" y="769"/>
                    <a:pt x="644" y="1109"/>
                    <a:pt x="925" y="1205"/>
                  </a:cubicBezTo>
                  <a:lnTo>
                    <a:pt x="954" y="1235"/>
                  </a:lnTo>
                  <a:cubicBezTo>
                    <a:pt x="984" y="1235"/>
                    <a:pt x="984" y="1235"/>
                    <a:pt x="984" y="1205"/>
                  </a:cubicBezTo>
                  <a:cubicBezTo>
                    <a:pt x="1198" y="1080"/>
                    <a:pt x="954" y="681"/>
                    <a:pt x="799" y="466"/>
                  </a:cubicBezTo>
                  <a:cubicBezTo>
                    <a:pt x="703" y="311"/>
                    <a:pt x="459" y="0"/>
                    <a:pt x="245"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5308;p67">
              <a:extLst>
                <a:ext uri="{FF2B5EF4-FFF2-40B4-BE49-F238E27FC236}">
                  <a16:creationId xmlns:a16="http://schemas.microsoft.com/office/drawing/2014/main" id="{26CFBC50-0445-97B9-5C54-75E7100F99FD}"/>
                </a:ext>
              </a:extLst>
            </p:cNvPr>
            <p:cNvSpPr/>
            <p:nvPr/>
          </p:nvSpPr>
          <p:spPr>
            <a:xfrm>
              <a:off x="7863759" y="995173"/>
              <a:ext cx="15053" cy="17591"/>
            </a:xfrm>
            <a:custGeom>
              <a:avLst/>
              <a:gdLst/>
              <a:ahLst/>
              <a:cxnLst/>
              <a:rect l="l" t="t" r="r" b="b"/>
              <a:pathLst>
                <a:path w="836" h="977" extrusionOk="0">
                  <a:moveTo>
                    <a:pt x="144" y="1"/>
                  </a:moveTo>
                  <a:cubicBezTo>
                    <a:pt x="138" y="1"/>
                    <a:pt x="132" y="1"/>
                    <a:pt x="126" y="3"/>
                  </a:cubicBezTo>
                  <a:cubicBezTo>
                    <a:pt x="0" y="3"/>
                    <a:pt x="96" y="225"/>
                    <a:pt x="126" y="313"/>
                  </a:cubicBezTo>
                  <a:cubicBezTo>
                    <a:pt x="244" y="528"/>
                    <a:pt x="399" y="779"/>
                    <a:pt x="680" y="964"/>
                  </a:cubicBezTo>
                  <a:lnTo>
                    <a:pt x="710" y="964"/>
                  </a:lnTo>
                  <a:cubicBezTo>
                    <a:pt x="710" y="974"/>
                    <a:pt x="713" y="977"/>
                    <a:pt x="717" y="977"/>
                  </a:cubicBezTo>
                  <a:cubicBezTo>
                    <a:pt x="726" y="977"/>
                    <a:pt x="739" y="964"/>
                    <a:pt x="739" y="964"/>
                  </a:cubicBezTo>
                  <a:cubicBezTo>
                    <a:pt x="835" y="809"/>
                    <a:pt x="614" y="498"/>
                    <a:pt x="495" y="313"/>
                  </a:cubicBezTo>
                  <a:cubicBezTo>
                    <a:pt x="467" y="257"/>
                    <a:pt x="266" y="1"/>
                    <a:pt x="144"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5309;p67">
              <a:extLst>
                <a:ext uri="{FF2B5EF4-FFF2-40B4-BE49-F238E27FC236}">
                  <a16:creationId xmlns:a16="http://schemas.microsoft.com/office/drawing/2014/main" id="{9249AD55-7B5A-9A6F-EB5A-B431819F670C}"/>
                </a:ext>
              </a:extLst>
            </p:cNvPr>
            <p:cNvSpPr/>
            <p:nvPr/>
          </p:nvSpPr>
          <p:spPr>
            <a:xfrm>
              <a:off x="7886518" y="991968"/>
              <a:ext cx="14927" cy="17303"/>
            </a:xfrm>
            <a:custGeom>
              <a:avLst/>
              <a:gdLst/>
              <a:ahLst/>
              <a:cxnLst/>
              <a:rect l="l" t="t" r="r" b="b"/>
              <a:pathLst>
                <a:path w="829" h="961" extrusionOk="0">
                  <a:moveTo>
                    <a:pt x="93" y="0"/>
                  </a:moveTo>
                  <a:cubicBezTo>
                    <a:pt x="60" y="0"/>
                    <a:pt x="37" y="18"/>
                    <a:pt x="30" y="62"/>
                  </a:cubicBezTo>
                  <a:cubicBezTo>
                    <a:pt x="0" y="247"/>
                    <a:pt x="185" y="491"/>
                    <a:pt x="370" y="706"/>
                  </a:cubicBezTo>
                  <a:cubicBezTo>
                    <a:pt x="424" y="821"/>
                    <a:pt x="534" y="961"/>
                    <a:pt x="620" y="961"/>
                  </a:cubicBezTo>
                  <a:cubicBezTo>
                    <a:pt x="628" y="961"/>
                    <a:pt x="636" y="960"/>
                    <a:pt x="643" y="957"/>
                  </a:cubicBezTo>
                  <a:cubicBezTo>
                    <a:pt x="828" y="861"/>
                    <a:pt x="555" y="432"/>
                    <a:pt x="459" y="277"/>
                  </a:cubicBezTo>
                  <a:cubicBezTo>
                    <a:pt x="391" y="181"/>
                    <a:pt x="195" y="0"/>
                    <a:pt x="93"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25" name="Google Shape;5310;p67">
              <a:extLst>
                <a:ext uri="{FF2B5EF4-FFF2-40B4-BE49-F238E27FC236}">
                  <a16:creationId xmlns:a16="http://schemas.microsoft.com/office/drawing/2014/main" id="{B8FCF632-E44E-3F1D-80C2-5EB719DBEC8D}"/>
                </a:ext>
              </a:extLst>
            </p:cNvPr>
            <p:cNvGrpSpPr/>
            <p:nvPr/>
          </p:nvGrpSpPr>
          <p:grpSpPr>
            <a:xfrm>
              <a:off x="7948007" y="1015105"/>
              <a:ext cx="123824" cy="153876"/>
              <a:chOff x="2131450" y="260482"/>
              <a:chExt cx="101762" cy="126459"/>
            </a:xfrm>
          </p:grpSpPr>
          <p:sp>
            <p:nvSpPr>
              <p:cNvPr id="3837" name="Google Shape;5311;p67">
                <a:extLst>
                  <a:ext uri="{FF2B5EF4-FFF2-40B4-BE49-F238E27FC236}">
                    <a16:creationId xmlns:a16="http://schemas.microsoft.com/office/drawing/2014/main" id="{219EBD08-4549-329D-377E-C7BC44B2FA37}"/>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5312;p67">
                <a:extLst>
                  <a:ext uri="{FF2B5EF4-FFF2-40B4-BE49-F238E27FC236}">
                    <a16:creationId xmlns:a16="http://schemas.microsoft.com/office/drawing/2014/main" id="{F7AA1756-B9FE-8790-FBE0-A83900026389}"/>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6" name="Google Shape;5313;p67">
              <a:extLst>
                <a:ext uri="{FF2B5EF4-FFF2-40B4-BE49-F238E27FC236}">
                  <a16:creationId xmlns:a16="http://schemas.microsoft.com/office/drawing/2014/main" id="{988E0F23-E2B8-4F23-0B21-218EF8264E50}"/>
                </a:ext>
              </a:extLst>
            </p:cNvPr>
            <p:cNvGrpSpPr/>
            <p:nvPr/>
          </p:nvGrpSpPr>
          <p:grpSpPr>
            <a:xfrm>
              <a:off x="7948007" y="1015092"/>
              <a:ext cx="123824" cy="153876"/>
              <a:chOff x="2131450" y="260482"/>
              <a:chExt cx="101762" cy="126459"/>
            </a:xfrm>
          </p:grpSpPr>
          <p:sp>
            <p:nvSpPr>
              <p:cNvPr id="3835" name="Google Shape;5314;p67">
                <a:extLst>
                  <a:ext uri="{FF2B5EF4-FFF2-40B4-BE49-F238E27FC236}">
                    <a16:creationId xmlns:a16="http://schemas.microsoft.com/office/drawing/2014/main" id="{1614B0A8-CBCD-057C-3A9E-0159DE76ACC9}"/>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5315;p67">
                <a:extLst>
                  <a:ext uri="{FF2B5EF4-FFF2-40B4-BE49-F238E27FC236}">
                    <a16:creationId xmlns:a16="http://schemas.microsoft.com/office/drawing/2014/main" id="{E5A79A39-B067-5974-7993-BC3031214193}"/>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27" name="Google Shape;5316;p67">
              <a:extLst>
                <a:ext uri="{FF2B5EF4-FFF2-40B4-BE49-F238E27FC236}">
                  <a16:creationId xmlns:a16="http://schemas.microsoft.com/office/drawing/2014/main" id="{493F2555-8BD3-3D59-F3AA-4EB7A5A71CD3}"/>
                </a:ext>
              </a:extLst>
            </p:cNvPr>
            <p:cNvSpPr/>
            <p:nvPr/>
          </p:nvSpPr>
          <p:spPr>
            <a:xfrm>
              <a:off x="7948072"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28" name="Google Shape;5317;p67">
              <a:extLst>
                <a:ext uri="{FF2B5EF4-FFF2-40B4-BE49-F238E27FC236}">
                  <a16:creationId xmlns:a16="http://schemas.microsoft.com/office/drawing/2014/main" id="{B2FBDE41-9FCC-CC1B-71C7-AB217E173EAC}"/>
                </a:ext>
              </a:extLst>
            </p:cNvPr>
            <p:cNvGrpSpPr/>
            <p:nvPr/>
          </p:nvGrpSpPr>
          <p:grpSpPr>
            <a:xfrm flipH="1">
              <a:off x="7577744" y="1015105"/>
              <a:ext cx="123824" cy="153876"/>
              <a:chOff x="2131450" y="260482"/>
              <a:chExt cx="101762" cy="126459"/>
            </a:xfrm>
          </p:grpSpPr>
          <p:sp>
            <p:nvSpPr>
              <p:cNvPr id="3833" name="Google Shape;5318;p67">
                <a:extLst>
                  <a:ext uri="{FF2B5EF4-FFF2-40B4-BE49-F238E27FC236}">
                    <a16:creationId xmlns:a16="http://schemas.microsoft.com/office/drawing/2014/main" id="{620BB61F-3252-BA9E-1532-B1131757A567}"/>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5319;p67">
                <a:extLst>
                  <a:ext uri="{FF2B5EF4-FFF2-40B4-BE49-F238E27FC236}">
                    <a16:creationId xmlns:a16="http://schemas.microsoft.com/office/drawing/2014/main" id="{7FD55718-858E-9EA0-65B8-D5F27BC276E3}"/>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9" name="Google Shape;5320;p67">
              <a:extLst>
                <a:ext uri="{FF2B5EF4-FFF2-40B4-BE49-F238E27FC236}">
                  <a16:creationId xmlns:a16="http://schemas.microsoft.com/office/drawing/2014/main" id="{CCC29A4C-C035-3383-368D-8171E0ED0F87}"/>
                </a:ext>
              </a:extLst>
            </p:cNvPr>
            <p:cNvGrpSpPr/>
            <p:nvPr/>
          </p:nvGrpSpPr>
          <p:grpSpPr>
            <a:xfrm flipH="1">
              <a:off x="7577744" y="1015092"/>
              <a:ext cx="123824" cy="153876"/>
              <a:chOff x="2131450" y="260482"/>
              <a:chExt cx="101762" cy="126459"/>
            </a:xfrm>
          </p:grpSpPr>
          <p:sp>
            <p:nvSpPr>
              <p:cNvPr id="3831" name="Google Shape;5321;p67">
                <a:extLst>
                  <a:ext uri="{FF2B5EF4-FFF2-40B4-BE49-F238E27FC236}">
                    <a16:creationId xmlns:a16="http://schemas.microsoft.com/office/drawing/2014/main" id="{65FCF1C5-AAA1-3863-C159-079F4DCB559D}"/>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5322;p67">
                <a:extLst>
                  <a:ext uri="{FF2B5EF4-FFF2-40B4-BE49-F238E27FC236}">
                    <a16:creationId xmlns:a16="http://schemas.microsoft.com/office/drawing/2014/main" id="{A9EA13FC-D738-A4C2-13CC-9197C27D5B1F}"/>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30" name="Google Shape;5323;p67">
              <a:extLst>
                <a:ext uri="{FF2B5EF4-FFF2-40B4-BE49-F238E27FC236}">
                  <a16:creationId xmlns:a16="http://schemas.microsoft.com/office/drawing/2014/main" id="{144A1546-7F86-7956-AE45-A7601A7CEB08}"/>
                </a:ext>
              </a:extLst>
            </p:cNvPr>
            <p:cNvSpPr/>
            <p:nvPr/>
          </p:nvSpPr>
          <p:spPr>
            <a:xfrm flipH="1">
              <a:off x="7577157"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39" name="Google Shape;5324;p67">
            <a:extLst>
              <a:ext uri="{FF2B5EF4-FFF2-40B4-BE49-F238E27FC236}">
                <a16:creationId xmlns:a16="http://schemas.microsoft.com/office/drawing/2014/main" id="{DD96F08A-5B17-2D13-D08A-F80559FBF3EF}"/>
              </a:ext>
            </a:extLst>
          </p:cNvPr>
          <p:cNvGrpSpPr/>
          <p:nvPr/>
        </p:nvGrpSpPr>
        <p:grpSpPr>
          <a:xfrm>
            <a:off x="1105012" y="3168046"/>
            <a:ext cx="3224688" cy="3190435"/>
            <a:chOff x="1857796" y="1145521"/>
            <a:chExt cx="3356788" cy="3238488"/>
          </a:xfrm>
        </p:grpSpPr>
        <p:sp>
          <p:nvSpPr>
            <p:cNvPr id="3840" name="Google Shape;5325;p67">
              <a:extLst>
                <a:ext uri="{FF2B5EF4-FFF2-40B4-BE49-F238E27FC236}">
                  <a16:creationId xmlns:a16="http://schemas.microsoft.com/office/drawing/2014/main" id="{3129BCF5-215F-F474-F087-5D9D0330B601}"/>
                </a:ext>
              </a:extLst>
            </p:cNvPr>
            <p:cNvSpPr/>
            <p:nvPr/>
          </p:nvSpPr>
          <p:spPr>
            <a:xfrm flipH="1">
              <a:off x="3269887" y="2662888"/>
              <a:ext cx="1058479" cy="659669"/>
            </a:xfrm>
            <a:custGeom>
              <a:avLst/>
              <a:gdLst/>
              <a:ahLst/>
              <a:cxnLst/>
              <a:rect l="l" t="t" r="r" b="b"/>
              <a:pathLst>
                <a:path w="68510" h="42697" extrusionOk="0">
                  <a:moveTo>
                    <a:pt x="36805" y="0"/>
                  </a:moveTo>
                  <a:cubicBezTo>
                    <a:pt x="25843" y="0"/>
                    <a:pt x="14064" y="989"/>
                    <a:pt x="10524" y="4916"/>
                  </a:cubicBezTo>
                  <a:cubicBezTo>
                    <a:pt x="1" y="16571"/>
                    <a:pt x="31035" y="42696"/>
                    <a:pt x="31035" y="42696"/>
                  </a:cubicBezTo>
                  <a:lnTo>
                    <a:pt x="45505" y="34666"/>
                  </a:lnTo>
                  <a:cubicBezTo>
                    <a:pt x="45505" y="34666"/>
                    <a:pt x="34553" y="22949"/>
                    <a:pt x="36710" y="21802"/>
                  </a:cubicBezTo>
                  <a:cubicBezTo>
                    <a:pt x="37042" y="21627"/>
                    <a:pt x="38014" y="21553"/>
                    <a:pt x="39424" y="21553"/>
                  </a:cubicBezTo>
                  <a:cubicBezTo>
                    <a:pt x="47242" y="21553"/>
                    <a:pt x="68509" y="23837"/>
                    <a:pt x="68509" y="23837"/>
                  </a:cubicBezTo>
                  <a:lnTo>
                    <a:pt x="58185" y="1016"/>
                  </a:lnTo>
                  <a:cubicBezTo>
                    <a:pt x="58185" y="1016"/>
                    <a:pt x="47915" y="0"/>
                    <a:pt x="36805"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1" name="Google Shape;5326;p67">
              <a:extLst>
                <a:ext uri="{FF2B5EF4-FFF2-40B4-BE49-F238E27FC236}">
                  <a16:creationId xmlns:a16="http://schemas.microsoft.com/office/drawing/2014/main" id="{42E4DD88-03FA-8830-1F5F-AD5CA7B68086}"/>
                </a:ext>
              </a:extLst>
            </p:cNvPr>
            <p:cNvSpPr/>
            <p:nvPr/>
          </p:nvSpPr>
          <p:spPr>
            <a:xfrm flipH="1">
              <a:off x="3269887" y="2662901"/>
              <a:ext cx="1058479" cy="659669"/>
            </a:xfrm>
            <a:custGeom>
              <a:avLst/>
              <a:gdLst/>
              <a:ahLst/>
              <a:cxnLst/>
              <a:rect l="l" t="t" r="r" b="b"/>
              <a:pathLst>
                <a:path w="68510" h="42697" extrusionOk="0">
                  <a:moveTo>
                    <a:pt x="36805" y="0"/>
                  </a:moveTo>
                  <a:cubicBezTo>
                    <a:pt x="25843" y="0"/>
                    <a:pt x="14064" y="989"/>
                    <a:pt x="10524" y="4916"/>
                  </a:cubicBezTo>
                  <a:cubicBezTo>
                    <a:pt x="1" y="16571"/>
                    <a:pt x="31035" y="42696"/>
                    <a:pt x="31035" y="42696"/>
                  </a:cubicBezTo>
                  <a:lnTo>
                    <a:pt x="45505" y="34666"/>
                  </a:lnTo>
                  <a:cubicBezTo>
                    <a:pt x="45505" y="34666"/>
                    <a:pt x="34553" y="22949"/>
                    <a:pt x="36710" y="21802"/>
                  </a:cubicBezTo>
                  <a:cubicBezTo>
                    <a:pt x="37042" y="21627"/>
                    <a:pt x="38014" y="21553"/>
                    <a:pt x="39424" y="21553"/>
                  </a:cubicBezTo>
                  <a:cubicBezTo>
                    <a:pt x="47242" y="21553"/>
                    <a:pt x="68509" y="23837"/>
                    <a:pt x="68509" y="23837"/>
                  </a:cubicBezTo>
                  <a:lnTo>
                    <a:pt x="58185" y="1016"/>
                  </a:lnTo>
                  <a:cubicBezTo>
                    <a:pt x="58185" y="1016"/>
                    <a:pt x="47915" y="0"/>
                    <a:pt x="36805"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2" name="Google Shape;5327;p67">
              <a:extLst>
                <a:ext uri="{FF2B5EF4-FFF2-40B4-BE49-F238E27FC236}">
                  <a16:creationId xmlns:a16="http://schemas.microsoft.com/office/drawing/2014/main" id="{0A784D8F-B81D-2BEB-23E8-9231D992957E}"/>
                </a:ext>
              </a:extLst>
            </p:cNvPr>
            <p:cNvSpPr/>
            <p:nvPr/>
          </p:nvSpPr>
          <p:spPr>
            <a:xfrm flipH="1">
              <a:off x="3659386" y="2044505"/>
              <a:ext cx="771125" cy="525825"/>
            </a:xfrm>
            <a:custGeom>
              <a:avLst/>
              <a:gdLst/>
              <a:ahLst/>
              <a:cxnLst/>
              <a:rect l="l" t="t" r="r" b="b"/>
              <a:pathLst>
                <a:path w="49911" h="34034" extrusionOk="0">
                  <a:moveTo>
                    <a:pt x="36710" y="0"/>
                  </a:moveTo>
                  <a:cubicBezTo>
                    <a:pt x="36710" y="0"/>
                    <a:pt x="13507" y="20451"/>
                    <a:pt x="1" y="25865"/>
                  </a:cubicBezTo>
                  <a:lnTo>
                    <a:pt x="4330" y="34033"/>
                  </a:lnTo>
                  <a:lnTo>
                    <a:pt x="49910" y="6501"/>
                  </a:lnTo>
                  <a:lnTo>
                    <a:pt x="36710" y="0"/>
                  </a:ln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5328;p67">
              <a:extLst>
                <a:ext uri="{FF2B5EF4-FFF2-40B4-BE49-F238E27FC236}">
                  <a16:creationId xmlns:a16="http://schemas.microsoft.com/office/drawing/2014/main" id="{66196482-E86F-4998-A88F-EEE23C3E60BB}"/>
                </a:ext>
              </a:extLst>
            </p:cNvPr>
            <p:cNvSpPr/>
            <p:nvPr/>
          </p:nvSpPr>
          <p:spPr>
            <a:xfrm flipH="1">
              <a:off x="3670449" y="2048592"/>
              <a:ext cx="771125" cy="525825"/>
            </a:xfrm>
            <a:custGeom>
              <a:avLst/>
              <a:gdLst/>
              <a:ahLst/>
              <a:cxnLst/>
              <a:rect l="l" t="t" r="r" b="b"/>
              <a:pathLst>
                <a:path w="49911" h="34034" extrusionOk="0">
                  <a:moveTo>
                    <a:pt x="36710" y="0"/>
                  </a:moveTo>
                  <a:cubicBezTo>
                    <a:pt x="36710" y="0"/>
                    <a:pt x="13507" y="20451"/>
                    <a:pt x="1" y="25865"/>
                  </a:cubicBezTo>
                  <a:lnTo>
                    <a:pt x="4330" y="34033"/>
                  </a:lnTo>
                  <a:lnTo>
                    <a:pt x="49910" y="6501"/>
                  </a:lnTo>
                  <a:lnTo>
                    <a:pt x="36710"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5329;p67">
              <a:extLst>
                <a:ext uri="{FF2B5EF4-FFF2-40B4-BE49-F238E27FC236}">
                  <a16:creationId xmlns:a16="http://schemas.microsoft.com/office/drawing/2014/main" id="{D8FFB0BC-9049-CF50-0D61-84E5FFE9E546}"/>
                </a:ext>
              </a:extLst>
            </p:cNvPr>
            <p:cNvSpPr/>
            <p:nvPr/>
          </p:nvSpPr>
          <p:spPr>
            <a:xfrm flipH="1">
              <a:off x="3532662" y="1805436"/>
              <a:ext cx="431287" cy="444048"/>
            </a:xfrm>
            <a:custGeom>
              <a:avLst/>
              <a:gdLst/>
              <a:ahLst/>
              <a:cxnLst/>
              <a:rect l="l" t="t" r="r" b="b"/>
              <a:pathLst>
                <a:path w="27915" h="28741" extrusionOk="0">
                  <a:moveTo>
                    <a:pt x="19441" y="0"/>
                  </a:moveTo>
                  <a:cubicBezTo>
                    <a:pt x="13644" y="6118"/>
                    <a:pt x="7143" y="11533"/>
                    <a:pt x="0" y="16061"/>
                  </a:cubicBezTo>
                  <a:cubicBezTo>
                    <a:pt x="3059" y="20573"/>
                    <a:pt x="6501" y="24856"/>
                    <a:pt x="10264" y="28741"/>
                  </a:cubicBezTo>
                  <a:cubicBezTo>
                    <a:pt x="12114" y="26003"/>
                    <a:pt x="14791" y="23953"/>
                    <a:pt x="17529" y="22041"/>
                  </a:cubicBezTo>
                  <a:cubicBezTo>
                    <a:pt x="20206" y="20068"/>
                    <a:pt x="22944" y="18156"/>
                    <a:pt x="24917" y="15479"/>
                  </a:cubicBezTo>
                  <a:cubicBezTo>
                    <a:pt x="26890" y="12803"/>
                    <a:pt x="27915" y="9178"/>
                    <a:pt x="26645" y="6118"/>
                  </a:cubicBezTo>
                  <a:cubicBezTo>
                    <a:pt x="25360" y="2860"/>
                    <a:pt x="22057" y="1010"/>
                    <a:pt x="19441"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5330;p67">
              <a:extLst>
                <a:ext uri="{FF2B5EF4-FFF2-40B4-BE49-F238E27FC236}">
                  <a16:creationId xmlns:a16="http://schemas.microsoft.com/office/drawing/2014/main" id="{BDA5D36C-B2EF-BB70-EF1B-D9A33680AC7A}"/>
                </a:ext>
              </a:extLst>
            </p:cNvPr>
            <p:cNvSpPr/>
            <p:nvPr/>
          </p:nvSpPr>
          <p:spPr>
            <a:xfrm flipH="1">
              <a:off x="3532662" y="1805436"/>
              <a:ext cx="431287" cy="444048"/>
            </a:xfrm>
            <a:custGeom>
              <a:avLst/>
              <a:gdLst/>
              <a:ahLst/>
              <a:cxnLst/>
              <a:rect l="l" t="t" r="r" b="b"/>
              <a:pathLst>
                <a:path w="27915" h="28741" extrusionOk="0">
                  <a:moveTo>
                    <a:pt x="19441" y="0"/>
                  </a:moveTo>
                  <a:cubicBezTo>
                    <a:pt x="13644" y="6118"/>
                    <a:pt x="7143" y="11533"/>
                    <a:pt x="0" y="16061"/>
                  </a:cubicBezTo>
                  <a:cubicBezTo>
                    <a:pt x="3059" y="20573"/>
                    <a:pt x="6501" y="24856"/>
                    <a:pt x="10264" y="28741"/>
                  </a:cubicBezTo>
                  <a:cubicBezTo>
                    <a:pt x="12114" y="26003"/>
                    <a:pt x="14791" y="23953"/>
                    <a:pt x="17529" y="22041"/>
                  </a:cubicBezTo>
                  <a:cubicBezTo>
                    <a:pt x="20206" y="20068"/>
                    <a:pt x="22944" y="18156"/>
                    <a:pt x="24917" y="15479"/>
                  </a:cubicBezTo>
                  <a:cubicBezTo>
                    <a:pt x="26890" y="12803"/>
                    <a:pt x="27915" y="9178"/>
                    <a:pt x="26645" y="6118"/>
                  </a:cubicBezTo>
                  <a:cubicBezTo>
                    <a:pt x="25360" y="2860"/>
                    <a:pt x="22057" y="1010"/>
                    <a:pt x="19441"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46" name="Google Shape;5331;p67">
              <a:extLst>
                <a:ext uri="{FF2B5EF4-FFF2-40B4-BE49-F238E27FC236}">
                  <a16:creationId xmlns:a16="http://schemas.microsoft.com/office/drawing/2014/main" id="{B3173ABE-661B-F61F-AB6D-A9D14D4B1CDF}"/>
                </a:ext>
              </a:extLst>
            </p:cNvPr>
            <p:cNvGrpSpPr/>
            <p:nvPr/>
          </p:nvGrpSpPr>
          <p:grpSpPr>
            <a:xfrm rot="1265623" flipH="1">
              <a:off x="2772653" y="1623272"/>
              <a:ext cx="477883" cy="871758"/>
              <a:chOff x="776555" y="1702460"/>
              <a:chExt cx="306839" cy="559813"/>
            </a:xfrm>
          </p:grpSpPr>
          <p:sp>
            <p:nvSpPr>
              <p:cNvPr id="3887" name="Google Shape;5332;p67">
                <a:extLst>
                  <a:ext uri="{FF2B5EF4-FFF2-40B4-BE49-F238E27FC236}">
                    <a16:creationId xmlns:a16="http://schemas.microsoft.com/office/drawing/2014/main" id="{24A90777-9EA9-E416-5B87-ECD4E831DE1C}"/>
                  </a:ext>
                </a:extLst>
              </p:cNvPr>
              <p:cNvSpPr/>
              <p:nvPr/>
            </p:nvSpPr>
            <p:spPr>
              <a:xfrm flipH="1">
                <a:off x="819893" y="1760412"/>
                <a:ext cx="263501" cy="466865"/>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8" name="Google Shape;5333;p67">
                <a:extLst>
                  <a:ext uri="{FF2B5EF4-FFF2-40B4-BE49-F238E27FC236}">
                    <a16:creationId xmlns:a16="http://schemas.microsoft.com/office/drawing/2014/main" id="{00EBE6B0-768B-9C2B-50F5-4AF6143FB792}"/>
                  </a:ext>
                </a:extLst>
              </p:cNvPr>
              <p:cNvSpPr/>
              <p:nvPr/>
            </p:nvSpPr>
            <p:spPr>
              <a:xfrm flipH="1">
                <a:off x="837139" y="1711643"/>
                <a:ext cx="239984" cy="302360"/>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5334;p67">
                <a:extLst>
                  <a:ext uri="{FF2B5EF4-FFF2-40B4-BE49-F238E27FC236}">
                    <a16:creationId xmlns:a16="http://schemas.microsoft.com/office/drawing/2014/main" id="{88342066-F049-AD0E-BEFB-DE4120FFD167}"/>
                  </a:ext>
                </a:extLst>
              </p:cNvPr>
              <p:cNvSpPr/>
              <p:nvPr/>
            </p:nvSpPr>
            <p:spPr>
              <a:xfrm flipH="1">
                <a:off x="776555" y="1741711"/>
                <a:ext cx="261373" cy="409753"/>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5335;p67">
                <a:extLst>
                  <a:ext uri="{FF2B5EF4-FFF2-40B4-BE49-F238E27FC236}">
                    <a16:creationId xmlns:a16="http://schemas.microsoft.com/office/drawing/2014/main" id="{B487D17C-DD7B-D88E-C208-ABECE72F5352}"/>
                  </a:ext>
                </a:extLst>
              </p:cNvPr>
              <p:cNvSpPr/>
              <p:nvPr/>
            </p:nvSpPr>
            <p:spPr>
              <a:xfrm flipH="1">
                <a:off x="795872" y="1706827"/>
                <a:ext cx="274419" cy="555446"/>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5336;p67">
                <a:extLst>
                  <a:ext uri="{FF2B5EF4-FFF2-40B4-BE49-F238E27FC236}">
                    <a16:creationId xmlns:a16="http://schemas.microsoft.com/office/drawing/2014/main" id="{4688F824-AEE8-2F85-6E7D-D06B79CDEEC7}"/>
                  </a:ext>
                </a:extLst>
              </p:cNvPr>
              <p:cNvSpPr/>
              <p:nvPr/>
            </p:nvSpPr>
            <p:spPr>
              <a:xfrm flipH="1">
                <a:off x="835067" y="1702460"/>
                <a:ext cx="202861" cy="505444"/>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47" name="Google Shape;5337;p67">
              <a:extLst>
                <a:ext uri="{FF2B5EF4-FFF2-40B4-BE49-F238E27FC236}">
                  <a16:creationId xmlns:a16="http://schemas.microsoft.com/office/drawing/2014/main" id="{4B748E21-BFD2-C4CF-7401-AABDA4606830}"/>
                </a:ext>
              </a:extLst>
            </p:cNvPr>
            <p:cNvSpPr/>
            <p:nvPr/>
          </p:nvSpPr>
          <p:spPr>
            <a:xfrm flipH="1">
              <a:off x="3473561" y="3162066"/>
              <a:ext cx="468649" cy="433398"/>
            </a:xfrm>
            <a:custGeom>
              <a:avLst/>
              <a:gdLst/>
              <a:ahLst/>
              <a:cxnLst/>
              <a:rect l="l" t="t" r="r" b="b"/>
              <a:pathLst>
                <a:path w="30332" h="28053" extrusionOk="0">
                  <a:moveTo>
                    <a:pt x="18738" y="0"/>
                  </a:moveTo>
                  <a:cubicBezTo>
                    <a:pt x="18738" y="0"/>
                    <a:pt x="5155" y="8551"/>
                    <a:pt x="1912" y="15678"/>
                  </a:cubicBezTo>
                  <a:cubicBezTo>
                    <a:pt x="1" y="19823"/>
                    <a:pt x="628" y="23005"/>
                    <a:pt x="1591" y="25116"/>
                  </a:cubicBezTo>
                  <a:cubicBezTo>
                    <a:pt x="2478" y="27028"/>
                    <a:pt x="3748" y="28053"/>
                    <a:pt x="3748" y="28053"/>
                  </a:cubicBezTo>
                  <a:lnTo>
                    <a:pt x="30332" y="8168"/>
                  </a:lnTo>
                  <a:cubicBezTo>
                    <a:pt x="29750" y="6761"/>
                    <a:pt x="28924" y="5553"/>
                    <a:pt x="27976" y="4589"/>
                  </a:cubicBezTo>
                  <a:cubicBezTo>
                    <a:pt x="24336" y="704"/>
                    <a:pt x="18738" y="0"/>
                    <a:pt x="18738" y="0"/>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5338;p67">
              <a:extLst>
                <a:ext uri="{FF2B5EF4-FFF2-40B4-BE49-F238E27FC236}">
                  <a16:creationId xmlns:a16="http://schemas.microsoft.com/office/drawing/2014/main" id="{6B3EADFB-FE44-2734-B632-D1613B3A9FB0}"/>
                </a:ext>
              </a:extLst>
            </p:cNvPr>
            <p:cNvSpPr/>
            <p:nvPr/>
          </p:nvSpPr>
          <p:spPr>
            <a:xfrm flipH="1">
              <a:off x="3473561" y="3232963"/>
              <a:ext cx="444067" cy="362501"/>
            </a:xfrm>
            <a:custGeom>
              <a:avLst/>
              <a:gdLst/>
              <a:ahLst/>
              <a:cxnLst/>
              <a:rect l="l" t="t" r="r" b="b"/>
              <a:pathLst>
                <a:path w="28741" h="23464" extrusionOk="0">
                  <a:moveTo>
                    <a:pt x="26385" y="0"/>
                  </a:moveTo>
                  <a:lnTo>
                    <a:pt x="0" y="20527"/>
                  </a:lnTo>
                  <a:cubicBezTo>
                    <a:pt x="887" y="22439"/>
                    <a:pt x="2157" y="23464"/>
                    <a:pt x="2157" y="23464"/>
                  </a:cubicBezTo>
                  <a:lnTo>
                    <a:pt x="28741" y="3579"/>
                  </a:lnTo>
                  <a:cubicBezTo>
                    <a:pt x="28159" y="2172"/>
                    <a:pt x="27333" y="964"/>
                    <a:pt x="26385"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5339;p67">
              <a:extLst>
                <a:ext uri="{FF2B5EF4-FFF2-40B4-BE49-F238E27FC236}">
                  <a16:creationId xmlns:a16="http://schemas.microsoft.com/office/drawing/2014/main" id="{7E835698-8950-FE3F-3D24-32C764BAA0DB}"/>
                </a:ext>
              </a:extLst>
            </p:cNvPr>
            <p:cNvSpPr/>
            <p:nvPr/>
          </p:nvSpPr>
          <p:spPr>
            <a:xfrm flipH="1">
              <a:off x="3445904" y="3289198"/>
              <a:ext cx="330875" cy="277669"/>
            </a:xfrm>
            <a:custGeom>
              <a:avLst/>
              <a:gdLst/>
              <a:ahLst/>
              <a:cxnLst/>
              <a:rect l="l" t="t" r="r" b="b"/>
              <a:pathLst>
                <a:path w="21415" h="17973" extrusionOk="0">
                  <a:moveTo>
                    <a:pt x="18156" y="0"/>
                  </a:moveTo>
                  <a:lnTo>
                    <a:pt x="0" y="13568"/>
                  </a:lnTo>
                  <a:lnTo>
                    <a:pt x="3304" y="17973"/>
                  </a:lnTo>
                  <a:lnTo>
                    <a:pt x="21414" y="4390"/>
                  </a:lnTo>
                  <a:lnTo>
                    <a:pt x="18156" y="0"/>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5340;p67">
              <a:extLst>
                <a:ext uri="{FF2B5EF4-FFF2-40B4-BE49-F238E27FC236}">
                  <a16:creationId xmlns:a16="http://schemas.microsoft.com/office/drawing/2014/main" id="{50438CD1-0C55-DA90-5297-28BC9EDF28ED}"/>
                </a:ext>
              </a:extLst>
            </p:cNvPr>
            <p:cNvSpPr/>
            <p:nvPr/>
          </p:nvSpPr>
          <p:spPr>
            <a:xfrm flipH="1">
              <a:off x="3293484" y="3400556"/>
              <a:ext cx="349540" cy="493542"/>
            </a:xfrm>
            <a:custGeom>
              <a:avLst/>
              <a:gdLst/>
              <a:ahLst/>
              <a:cxnLst/>
              <a:rect l="l" t="t" r="r" b="b"/>
              <a:pathLst>
                <a:path w="22623" h="31946" extrusionOk="0">
                  <a:moveTo>
                    <a:pt x="2753" y="0"/>
                  </a:moveTo>
                  <a:cubicBezTo>
                    <a:pt x="2425" y="0"/>
                    <a:pt x="2090" y="97"/>
                    <a:pt x="1790" y="303"/>
                  </a:cubicBezTo>
                  <a:lnTo>
                    <a:pt x="1087" y="761"/>
                  </a:lnTo>
                  <a:cubicBezTo>
                    <a:pt x="261" y="1266"/>
                    <a:pt x="1" y="2352"/>
                    <a:pt x="582" y="3178"/>
                  </a:cubicBezTo>
                  <a:lnTo>
                    <a:pt x="18417" y="31154"/>
                  </a:lnTo>
                  <a:cubicBezTo>
                    <a:pt x="18744" y="31674"/>
                    <a:pt x="19296" y="31945"/>
                    <a:pt x="19866" y="31945"/>
                  </a:cubicBezTo>
                  <a:cubicBezTo>
                    <a:pt x="20201" y="31945"/>
                    <a:pt x="20543" y="31851"/>
                    <a:pt x="20849" y="31659"/>
                  </a:cubicBezTo>
                  <a:lnTo>
                    <a:pt x="21552" y="31215"/>
                  </a:lnTo>
                  <a:cubicBezTo>
                    <a:pt x="22378" y="30710"/>
                    <a:pt x="22623" y="29624"/>
                    <a:pt x="22057" y="28798"/>
                  </a:cubicBezTo>
                  <a:lnTo>
                    <a:pt x="4207" y="823"/>
                  </a:lnTo>
                  <a:cubicBezTo>
                    <a:pt x="3886" y="297"/>
                    <a:pt x="3329" y="0"/>
                    <a:pt x="2753"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1" name="Google Shape;5341;p67">
              <a:extLst>
                <a:ext uri="{FF2B5EF4-FFF2-40B4-BE49-F238E27FC236}">
                  <a16:creationId xmlns:a16="http://schemas.microsoft.com/office/drawing/2014/main" id="{00FFA550-3CF0-B132-D9CC-19464570F6AE}"/>
                </a:ext>
              </a:extLst>
            </p:cNvPr>
            <p:cNvSpPr/>
            <p:nvPr/>
          </p:nvSpPr>
          <p:spPr>
            <a:xfrm flipH="1">
              <a:off x="4181586" y="3351103"/>
              <a:ext cx="993537" cy="994639"/>
            </a:xfrm>
            <a:custGeom>
              <a:avLst/>
              <a:gdLst/>
              <a:ahLst/>
              <a:cxnLst/>
              <a:rect l="l" t="t" r="r" b="b"/>
              <a:pathLst>
                <a:path w="64304" h="64381" extrusionOk="0">
                  <a:moveTo>
                    <a:pt x="32121" y="5293"/>
                  </a:moveTo>
                  <a:cubicBezTo>
                    <a:pt x="46973" y="5293"/>
                    <a:pt x="59011" y="17346"/>
                    <a:pt x="59011" y="32183"/>
                  </a:cubicBezTo>
                  <a:cubicBezTo>
                    <a:pt x="59011" y="47035"/>
                    <a:pt x="46973" y="59088"/>
                    <a:pt x="32121" y="59088"/>
                  </a:cubicBezTo>
                  <a:cubicBezTo>
                    <a:pt x="17269" y="59088"/>
                    <a:pt x="5232" y="47035"/>
                    <a:pt x="5232" y="32183"/>
                  </a:cubicBezTo>
                  <a:cubicBezTo>
                    <a:pt x="5232" y="17346"/>
                    <a:pt x="17269" y="5293"/>
                    <a:pt x="32121" y="5293"/>
                  </a:cubicBezTo>
                  <a:close/>
                  <a:moveTo>
                    <a:pt x="32121" y="1"/>
                  </a:moveTo>
                  <a:cubicBezTo>
                    <a:pt x="14332" y="1"/>
                    <a:pt x="1" y="14409"/>
                    <a:pt x="1" y="32183"/>
                  </a:cubicBezTo>
                  <a:cubicBezTo>
                    <a:pt x="1" y="49972"/>
                    <a:pt x="14409" y="64380"/>
                    <a:pt x="32121" y="64380"/>
                  </a:cubicBezTo>
                  <a:cubicBezTo>
                    <a:pt x="49895" y="64380"/>
                    <a:pt x="64303" y="49972"/>
                    <a:pt x="64303" y="32183"/>
                  </a:cubicBezTo>
                  <a:cubicBezTo>
                    <a:pt x="64303" y="14409"/>
                    <a:pt x="49895" y="1"/>
                    <a:pt x="32121"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2" name="Google Shape;5342;p67">
              <a:extLst>
                <a:ext uri="{FF2B5EF4-FFF2-40B4-BE49-F238E27FC236}">
                  <a16:creationId xmlns:a16="http://schemas.microsoft.com/office/drawing/2014/main" id="{52FA0B37-AF31-47FE-F792-5AF9DC168889}"/>
                </a:ext>
              </a:extLst>
            </p:cNvPr>
            <p:cNvSpPr/>
            <p:nvPr/>
          </p:nvSpPr>
          <p:spPr>
            <a:xfrm flipH="1">
              <a:off x="4143067" y="3312820"/>
              <a:ext cx="1071517" cy="1071190"/>
            </a:xfrm>
            <a:custGeom>
              <a:avLst/>
              <a:gdLst/>
              <a:ahLst/>
              <a:cxnLst/>
              <a:rect l="l" t="t" r="r" b="b"/>
              <a:pathLst>
                <a:path w="69351" h="69336" extrusionOk="0">
                  <a:moveTo>
                    <a:pt x="34675" y="5676"/>
                  </a:moveTo>
                  <a:cubicBezTo>
                    <a:pt x="50736" y="5676"/>
                    <a:pt x="63676" y="18677"/>
                    <a:pt x="63676" y="34661"/>
                  </a:cubicBezTo>
                  <a:cubicBezTo>
                    <a:pt x="63676" y="50660"/>
                    <a:pt x="50674" y="63661"/>
                    <a:pt x="34675" y="63661"/>
                  </a:cubicBezTo>
                  <a:cubicBezTo>
                    <a:pt x="18676" y="63661"/>
                    <a:pt x="5675" y="50660"/>
                    <a:pt x="5675" y="34661"/>
                  </a:cubicBezTo>
                  <a:cubicBezTo>
                    <a:pt x="5675" y="18677"/>
                    <a:pt x="18676" y="5676"/>
                    <a:pt x="34675" y="5676"/>
                  </a:cubicBezTo>
                  <a:close/>
                  <a:moveTo>
                    <a:pt x="34675" y="1"/>
                  </a:moveTo>
                  <a:cubicBezTo>
                    <a:pt x="15556" y="1"/>
                    <a:pt x="0" y="15480"/>
                    <a:pt x="0" y="34661"/>
                  </a:cubicBezTo>
                  <a:cubicBezTo>
                    <a:pt x="0" y="53857"/>
                    <a:pt x="15556" y="69336"/>
                    <a:pt x="34675" y="69336"/>
                  </a:cubicBezTo>
                  <a:cubicBezTo>
                    <a:pt x="53856" y="69336"/>
                    <a:pt x="69350" y="53857"/>
                    <a:pt x="69350" y="34661"/>
                  </a:cubicBezTo>
                  <a:cubicBezTo>
                    <a:pt x="69350" y="15480"/>
                    <a:pt x="53856" y="1"/>
                    <a:pt x="34675"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5343;p67">
              <a:extLst>
                <a:ext uri="{FF2B5EF4-FFF2-40B4-BE49-F238E27FC236}">
                  <a16:creationId xmlns:a16="http://schemas.microsoft.com/office/drawing/2014/main" id="{E0096BC3-2871-D79E-90C3-506824210DA4}"/>
                </a:ext>
              </a:extLst>
            </p:cNvPr>
            <p:cNvSpPr/>
            <p:nvPr/>
          </p:nvSpPr>
          <p:spPr>
            <a:xfrm flipH="1">
              <a:off x="4578389" y="2891256"/>
              <a:ext cx="137789" cy="992692"/>
            </a:xfrm>
            <a:custGeom>
              <a:avLst/>
              <a:gdLst/>
              <a:ahLst/>
              <a:cxnLst/>
              <a:rect l="l" t="t" r="r" b="b"/>
              <a:pathLst>
                <a:path w="8918" h="64255" extrusionOk="0">
                  <a:moveTo>
                    <a:pt x="4008" y="1"/>
                  </a:moveTo>
                  <a:lnTo>
                    <a:pt x="123" y="61504"/>
                  </a:lnTo>
                  <a:cubicBezTo>
                    <a:pt x="1" y="62911"/>
                    <a:pt x="1010" y="64120"/>
                    <a:pt x="2356" y="64242"/>
                  </a:cubicBezTo>
                  <a:cubicBezTo>
                    <a:pt x="2440" y="64250"/>
                    <a:pt x="2524" y="64255"/>
                    <a:pt x="2606" y="64255"/>
                  </a:cubicBezTo>
                  <a:cubicBezTo>
                    <a:pt x="3892" y="64255"/>
                    <a:pt x="4979" y="63270"/>
                    <a:pt x="5094" y="61948"/>
                  </a:cubicBezTo>
                  <a:lnTo>
                    <a:pt x="8918" y="459"/>
                  </a:lnTo>
                  <a:lnTo>
                    <a:pt x="4008"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5344;p67">
              <a:extLst>
                <a:ext uri="{FF2B5EF4-FFF2-40B4-BE49-F238E27FC236}">
                  <a16:creationId xmlns:a16="http://schemas.microsoft.com/office/drawing/2014/main" id="{0FCD7AD9-65D2-E88B-196A-41F518519BDD}"/>
                </a:ext>
              </a:extLst>
            </p:cNvPr>
            <p:cNvSpPr/>
            <p:nvPr/>
          </p:nvSpPr>
          <p:spPr>
            <a:xfrm flipH="1">
              <a:off x="4461165" y="2535846"/>
              <a:ext cx="193102" cy="363459"/>
            </a:xfrm>
            <a:custGeom>
              <a:avLst/>
              <a:gdLst/>
              <a:ahLst/>
              <a:cxnLst/>
              <a:rect l="l" t="t" r="r" b="b"/>
              <a:pathLst>
                <a:path w="12498" h="23526" extrusionOk="0">
                  <a:moveTo>
                    <a:pt x="7970" y="1"/>
                  </a:moveTo>
                  <a:lnTo>
                    <a:pt x="3504" y="6884"/>
                  </a:lnTo>
                  <a:cubicBezTo>
                    <a:pt x="2173" y="8995"/>
                    <a:pt x="1271" y="11350"/>
                    <a:pt x="1026" y="13905"/>
                  </a:cubicBezTo>
                  <a:lnTo>
                    <a:pt x="1" y="23082"/>
                  </a:lnTo>
                  <a:lnTo>
                    <a:pt x="4972" y="23526"/>
                  </a:lnTo>
                  <a:lnTo>
                    <a:pt x="5798" y="15618"/>
                  </a:lnTo>
                  <a:cubicBezTo>
                    <a:pt x="6058" y="13063"/>
                    <a:pt x="6945" y="10586"/>
                    <a:pt x="8414" y="8414"/>
                  </a:cubicBezTo>
                  <a:lnTo>
                    <a:pt x="12497" y="2234"/>
                  </a:lnTo>
                  <a:lnTo>
                    <a:pt x="7970"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5345;p67">
              <a:extLst>
                <a:ext uri="{FF2B5EF4-FFF2-40B4-BE49-F238E27FC236}">
                  <a16:creationId xmlns:a16="http://schemas.microsoft.com/office/drawing/2014/main" id="{F5438345-7E1A-B28C-1692-4DB96DD59F4E}"/>
                </a:ext>
              </a:extLst>
            </p:cNvPr>
            <p:cNvSpPr/>
            <p:nvPr/>
          </p:nvSpPr>
          <p:spPr>
            <a:xfrm flipH="1">
              <a:off x="4558767" y="2862907"/>
              <a:ext cx="112280" cy="57904"/>
            </a:xfrm>
            <a:custGeom>
              <a:avLst/>
              <a:gdLst/>
              <a:ahLst/>
              <a:cxnLst/>
              <a:rect l="l" t="t" r="r" b="b"/>
              <a:pathLst>
                <a:path w="7267" h="3748" extrusionOk="0">
                  <a:moveTo>
                    <a:pt x="261" y="0"/>
                  </a:moveTo>
                  <a:lnTo>
                    <a:pt x="1" y="3120"/>
                  </a:lnTo>
                  <a:lnTo>
                    <a:pt x="6945" y="3748"/>
                  </a:lnTo>
                  <a:lnTo>
                    <a:pt x="7266" y="566"/>
                  </a:lnTo>
                  <a:lnTo>
                    <a:pt x="261" y="0"/>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5346;p67">
              <a:extLst>
                <a:ext uri="{FF2B5EF4-FFF2-40B4-BE49-F238E27FC236}">
                  <a16:creationId xmlns:a16="http://schemas.microsoft.com/office/drawing/2014/main" id="{03792B41-8412-1E92-556D-784B0BD16CE8}"/>
                </a:ext>
              </a:extLst>
            </p:cNvPr>
            <p:cNvSpPr/>
            <p:nvPr/>
          </p:nvSpPr>
          <p:spPr>
            <a:xfrm flipH="1">
              <a:off x="3343575" y="3024305"/>
              <a:ext cx="1318480" cy="832035"/>
            </a:xfrm>
            <a:custGeom>
              <a:avLst/>
              <a:gdLst/>
              <a:ahLst/>
              <a:cxnLst/>
              <a:rect l="l" t="t" r="r" b="b"/>
              <a:pathLst>
                <a:path w="85335" h="53856" extrusionOk="0">
                  <a:moveTo>
                    <a:pt x="2539" y="0"/>
                  </a:moveTo>
                  <a:lnTo>
                    <a:pt x="0" y="4267"/>
                  </a:lnTo>
                  <a:lnTo>
                    <a:pt x="82780" y="53856"/>
                  </a:lnTo>
                  <a:lnTo>
                    <a:pt x="85334" y="49588"/>
                  </a:lnTo>
                  <a:lnTo>
                    <a:pt x="2539"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5347;p67">
              <a:extLst>
                <a:ext uri="{FF2B5EF4-FFF2-40B4-BE49-F238E27FC236}">
                  <a16:creationId xmlns:a16="http://schemas.microsoft.com/office/drawing/2014/main" id="{0BDFE3A8-7E63-4FCF-D77C-C280E41CB688}"/>
                </a:ext>
              </a:extLst>
            </p:cNvPr>
            <p:cNvSpPr/>
            <p:nvPr/>
          </p:nvSpPr>
          <p:spPr>
            <a:xfrm flipH="1">
              <a:off x="1896082" y="3346144"/>
              <a:ext cx="994480" cy="994623"/>
            </a:xfrm>
            <a:custGeom>
              <a:avLst/>
              <a:gdLst/>
              <a:ahLst/>
              <a:cxnLst/>
              <a:rect l="l" t="t" r="r" b="b"/>
              <a:pathLst>
                <a:path w="64365" h="64380" extrusionOk="0">
                  <a:moveTo>
                    <a:pt x="32183" y="5293"/>
                  </a:moveTo>
                  <a:cubicBezTo>
                    <a:pt x="47035" y="5293"/>
                    <a:pt x="59072" y="17346"/>
                    <a:pt x="59072" y="32198"/>
                  </a:cubicBezTo>
                  <a:cubicBezTo>
                    <a:pt x="59072" y="47035"/>
                    <a:pt x="47035" y="59088"/>
                    <a:pt x="32183" y="59088"/>
                  </a:cubicBezTo>
                  <a:cubicBezTo>
                    <a:pt x="17331" y="59088"/>
                    <a:pt x="5278" y="47035"/>
                    <a:pt x="5278" y="32198"/>
                  </a:cubicBezTo>
                  <a:cubicBezTo>
                    <a:pt x="5278" y="17346"/>
                    <a:pt x="17331" y="5293"/>
                    <a:pt x="32183" y="5293"/>
                  </a:cubicBezTo>
                  <a:close/>
                  <a:moveTo>
                    <a:pt x="32183" y="1"/>
                  </a:moveTo>
                  <a:cubicBezTo>
                    <a:pt x="14394" y="1"/>
                    <a:pt x="1" y="14409"/>
                    <a:pt x="1" y="32198"/>
                  </a:cubicBezTo>
                  <a:cubicBezTo>
                    <a:pt x="1" y="49971"/>
                    <a:pt x="14394" y="64380"/>
                    <a:pt x="32183" y="64380"/>
                  </a:cubicBezTo>
                  <a:cubicBezTo>
                    <a:pt x="49956" y="64380"/>
                    <a:pt x="64365" y="49971"/>
                    <a:pt x="64365" y="32198"/>
                  </a:cubicBezTo>
                  <a:cubicBezTo>
                    <a:pt x="64365" y="14409"/>
                    <a:pt x="49956" y="1"/>
                    <a:pt x="32183"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5348;p67">
              <a:extLst>
                <a:ext uri="{FF2B5EF4-FFF2-40B4-BE49-F238E27FC236}">
                  <a16:creationId xmlns:a16="http://schemas.microsoft.com/office/drawing/2014/main" id="{53DDBF00-C091-551A-E55B-4E2B1EA08095}"/>
                </a:ext>
              </a:extLst>
            </p:cNvPr>
            <p:cNvSpPr/>
            <p:nvPr/>
          </p:nvSpPr>
          <p:spPr>
            <a:xfrm flipH="1">
              <a:off x="1857796" y="3307861"/>
              <a:ext cx="1071285" cy="1071190"/>
            </a:xfrm>
            <a:custGeom>
              <a:avLst/>
              <a:gdLst/>
              <a:ahLst/>
              <a:cxnLst/>
              <a:rect l="l" t="t" r="r" b="b"/>
              <a:pathLst>
                <a:path w="69336" h="69336" extrusionOk="0">
                  <a:moveTo>
                    <a:pt x="34676" y="5675"/>
                  </a:moveTo>
                  <a:cubicBezTo>
                    <a:pt x="50675" y="5675"/>
                    <a:pt x="63676" y="18677"/>
                    <a:pt x="63676" y="34676"/>
                  </a:cubicBezTo>
                  <a:cubicBezTo>
                    <a:pt x="63676" y="50660"/>
                    <a:pt x="50675" y="63661"/>
                    <a:pt x="34676" y="63661"/>
                  </a:cubicBezTo>
                  <a:cubicBezTo>
                    <a:pt x="18677" y="63661"/>
                    <a:pt x="5675" y="50660"/>
                    <a:pt x="5675" y="34676"/>
                  </a:cubicBezTo>
                  <a:cubicBezTo>
                    <a:pt x="5675" y="18677"/>
                    <a:pt x="18677" y="5675"/>
                    <a:pt x="34676" y="5675"/>
                  </a:cubicBezTo>
                  <a:close/>
                  <a:moveTo>
                    <a:pt x="34676" y="1"/>
                  </a:moveTo>
                  <a:cubicBezTo>
                    <a:pt x="15495" y="1"/>
                    <a:pt x="1" y="15480"/>
                    <a:pt x="1" y="34676"/>
                  </a:cubicBezTo>
                  <a:cubicBezTo>
                    <a:pt x="1" y="53857"/>
                    <a:pt x="15495" y="69336"/>
                    <a:pt x="34676" y="69336"/>
                  </a:cubicBezTo>
                  <a:cubicBezTo>
                    <a:pt x="53856" y="69336"/>
                    <a:pt x="69335" y="53857"/>
                    <a:pt x="69335" y="34676"/>
                  </a:cubicBezTo>
                  <a:cubicBezTo>
                    <a:pt x="69335" y="15480"/>
                    <a:pt x="53856" y="1"/>
                    <a:pt x="3467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5349;p67">
              <a:extLst>
                <a:ext uri="{FF2B5EF4-FFF2-40B4-BE49-F238E27FC236}">
                  <a16:creationId xmlns:a16="http://schemas.microsoft.com/office/drawing/2014/main" id="{2C1500F9-63C5-ACD6-24B6-8D8E96B17EE7}"/>
                </a:ext>
              </a:extLst>
            </p:cNvPr>
            <p:cNvSpPr/>
            <p:nvPr/>
          </p:nvSpPr>
          <p:spPr>
            <a:xfrm flipH="1">
              <a:off x="2383627" y="3810008"/>
              <a:ext cx="886233" cy="76829"/>
            </a:xfrm>
            <a:custGeom>
              <a:avLst/>
              <a:gdLst/>
              <a:ahLst/>
              <a:cxnLst/>
              <a:rect l="l" t="t" r="r" b="b"/>
              <a:pathLst>
                <a:path w="57359" h="4973" extrusionOk="0">
                  <a:moveTo>
                    <a:pt x="0" y="1"/>
                  </a:moveTo>
                  <a:lnTo>
                    <a:pt x="0" y="4972"/>
                  </a:lnTo>
                  <a:lnTo>
                    <a:pt x="57359" y="4972"/>
                  </a:lnTo>
                  <a:lnTo>
                    <a:pt x="57359"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5350;p67">
              <a:extLst>
                <a:ext uri="{FF2B5EF4-FFF2-40B4-BE49-F238E27FC236}">
                  <a16:creationId xmlns:a16="http://schemas.microsoft.com/office/drawing/2014/main" id="{82E4A924-50C4-F36C-7392-89DF6CA7BBE6}"/>
                </a:ext>
              </a:extLst>
            </p:cNvPr>
            <p:cNvSpPr/>
            <p:nvPr/>
          </p:nvSpPr>
          <p:spPr>
            <a:xfrm flipH="1">
              <a:off x="2341076" y="3211936"/>
              <a:ext cx="893340" cy="674453"/>
            </a:xfrm>
            <a:custGeom>
              <a:avLst/>
              <a:gdLst/>
              <a:ahLst/>
              <a:cxnLst/>
              <a:rect l="l" t="t" r="r" b="b"/>
              <a:pathLst>
                <a:path w="57819" h="43656" extrusionOk="0">
                  <a:moveTo>
                    <a:pt x="2384" y="0"/>
                  </a:moveTo>
                  <a:cubicBezTo>
                    <a:pt x="1688" y="0"/>
                    <a:pt x="1028" y="438"/>
                    <a:pt x="643" y="1239"/>
                  </a:cubicBezTo>
                  <a:cubicBezTo>
                    <a:pt x="1" y="2386"/>
                    <a:pt x="322" y="3977"/>
                    <a:pt x="1347" y="4680"/>
                  </a:cubicBezTo>
                  <a:lnTo>
                    <a:pt x="54438" y="43302"/>
                  </a:lnTo>
                  <a:cubicBezTo>
                    <a:pt x="54761" y="43542"/>
                    <a:pt x="55124" y="43655"/>
                    <a:pt x="55484" y="43655"/>
                  </a:cubicBezTo>
                  <a:cubicBezTo>
                    <a:pt x="56179" y="43655"/>
                    <a:pt x="56864" y="43231"/>
                    <a:pt x="57237" y="42476"/>
                  </a:cubicBezTo>
                  <a:cubicBezTo>
                    <a:pt x="57818" y="41267"/>
                    <a:pt x="57497" y="39738"/>
                    <a:pt x="56533" y="39034"/>
                  </a:cubicBezTo>
                  <a:lnTo>
                    <a:pt x="3442" y="352"/>
                  </a:lnTo>
                  <a:cubicBezTo>
                    <a:pt x="3101" y="114"/>
                    <a:pt x="2738" y="0"/>
                    <a:pt x="2384"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5351;p67">
              <a:extLst>
                <a:ext uri="{FF2B5EF4-FFF2-40B4-BE49-F238E27FC236}">
                  <a16:creationId xmlns:a16="http://schemas.microsoft.com/office/drawing/2014/main" id="{30A6FA02-2B07-D0D9-AD07-9187707E2419}"/>
                </a:ext>
              </a:extLst>
            </p:cNvPr>
            <p:cNvSpPr/>
            <p:nvPr/>
          </p:nvSpPr>
          <p:spPr>
            <a:xfrm flipH="1">
              <a:off x="3097322" y="3522436"/>
              <a:ext cx="574300" cy="575176"/>
            </a:xfrm>
            <a:custGeom>
              <a:avLst/>
              <a:gdLst/>
              <a:ahLst/>
              <a:cxnLst/>
              <a:rect l="l" t="t" r="r" b="b"/>
              <a:pathLst>
                <a:path w="37170" h="37230" extrusionOk="0">
                  <a:moveTo>
                    <a:pt x="18554" y="0"/>
                  </a:moveTo>
                  <a:cubicBezTo>
                    <a:pt x="8291" y="0"/>
                    <a:pt x="1" y="8352"/>
                    <a:pt x="1" y="18615"/>
                  </a:cubicBezTo>
                  <a:cubicBezTo>
                    <a:pt x="1" y="28878"/>
                    <a:pt x="8291" y="37230"/>
                    <a:pt x="18554" y="37230"/>
                  </a:cubicBezTo>
                  <a:cubicBezTo>
                    <a:pt x="28818" y="37230"/>
                    <a:pt x="37169" y="28878"/>
                    <a:pt x="37169" y="18615"/>
                  </a:cubicBezTo>
                  <a:cubicBezTo>
                    <a:pt x="37169" y="8352"/>
                    <a:pt x="28818" y="0"/>
                    <a:pt x="18554"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2" name="Google Shape;5352;p67">
              <a:extLst>
                <a:ext uri="{FF2B5EF4-FFF2-40B4-BE49-F238E27FC236}">
                  <a16:creationId xmlns:a16="http://schemas.microsoft.com/office/drawing/2014/main" id="{AADEA1CA-1592-8D72-B10E-A0C220C0A5E0}"/>
                </a:ext>
              </a:extLst>
            </p:cNvPr>
            <p:cNvSpPr/>
            <p:nvPr/>
          </p:nvSpPr>
          <p:spPr>
            <a:xfrm flipH="1">
              <a:off x="3059994" y="3768774"/>
              <a:ext cx="349540" cy="493604"/>
            </a:xfrm>
            <a:custGeom>
              <a:avLst/>
              <a:gdLst/>
              <a:ahLst/>
              <a:cxnLst/>
              <a:rect l="l" t="t" r="r" b="b"/>
              <a:pathLst>
                <a:path w="22623" h="31950" extrusionOk="0">
                  <a:moveTo>
                    <a:pt x="2757" y="1"/>
                  </a:moveTo>
                  <a:cubicBezTo>
                    <a:pt x="2424" y="1"/>
                    <a:pt x="2084" y="101"/>
                    <a:pt x="1775" y="314"/>
                  </a:cubicBezTo>
                  <a:lnTo>
                    <a:pt x="1087" y="758"/>
                  </a:lnTo>
                  <a:cubicBezTo>
                    <a:pt x="245" y="1263"/>
                    <a:pt x="1" y="2349"/>
                    <a:pt x="567" y="3175"/>
                  </a:cubicBezTo>
                  <a:lnTo>
                    <a:pt x="18417" y="31150"/>
                  </a:lnTo>
                  <a:cubicBezTo>
                    <a:pt x="18735" y="31681"/>
                    <a:pt x="19284" y="31950"/>
                    <a:pt x="19853" y="31950"/>
                  </a:cubicBezTo>
                  <a:cubicBezTo>
                    <a:pt x="20187" y="31950"/>
                    <a:pt x="20528" y="31857"/>
                    <a:pt x="20833" y="31670"/>
                  </a:cubicBezTo>
                  <a:lnTo>
                    <a:pt x="21537" y="31227"/>
                  </a:lnTo>
                  <a:cubicBezTo>
                    <a:pt x="22363" y="30707"/>
                    <a:pt x="22623" y="29621"/>
                    <a:pt x="22042" y="28795"/>
                  </a:cubicBezTo>
                  <a:lnTo>
                    <a:pt x="4207" y="819"/>
                  </a:lnTo>
                  <a:cubicBezTo>
                    <a:pt x="3878" y="297"/>
                    <a:pt x="3329" y="1"/>
                    <a:pt x="2757"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3" name="Google Shape;5353;p67">
              <a:extLst>
                <a:ext uri="{FF2B5EF4-FFF2-40B4-BE49-F238E27FC236}">
                  <a16:creationId xmlns:a16="http://schemas.microsoft.com/office/drawing/2014/main" id="{BC784764-9A30-818C-B8D5-669518D4A272}"/>
                </a:ext>
              </a:extLst>
            </p:cNvPr>
            <p:cNvSpPr/>
            <p:nvPr/>
          </p:nvSpPr>
          <p:spPr>
            <a:xfrm flipH="1">
              <a:off x="2950804" y="2902442"/>
              <a:ext cx="610454" cy="193626"/>
            </a:xfrm>
            <a:custGeom>
              <a:avLst/>
              <a:gdLst/>
              <a:ahLst/>
              <a:cxnLst/>
              <a:rect l="l" t="t" r="r" b="b"/>
              <a:pathLst>
                <a:path w="39510" h="12533" extrusionOk="0">
                  <a:moveTo>
                    <a:pt x="7513" y="1"/>
                  </a:moveTo>
                  <a:cubicBezTo>
                    <a:pt x="5688" y="1"/>
                    <a:pt x="4166" y="97"/>
                    <a:pt x="3259" y="363"/>
                  </a:cubicBezTo>
                  <a:cubicBezTo>
                    <a:pt x="1" y="1326"/>
                    <a:pt x="827" y="5334"/>
                    <a:pt x="5232" y="7383"/>
                  </a:cubicBezTo>
                  <a:cubicBezTo>
                    <a:pt x="8869" y="9018"/>
                    <a:pt x="21179" y="12532"/>
                    <a:pt x="28957" y="12532"/>
                  </a:cubicBezTo>
                  <a:cubicBezTo>
                    <a:pt x="30566" y="12532"/>
                    <a:pt x="31981" y="12382"/>
                    <a:pt x="33085" y="12033"/>
                  </a:cubicBezTo>
                  <a:cubicBezTo>
                    <a:pt x="39509" y="9984"/>
                    <a:pt x="38882" y="118"/>
                    <a:pt x="38882" y="118"/>
                  </a:cubicBezTo>
                  <a:lnTo>
                    <a:pt x="38882" y="118"/>
                  </a:lnTo>
                  <a:cubicBezTo>
                    <a:pt x="38882" y="118"/>
                    <a:pt x="28394" y="698"/>
                    <a:pt x="23472" y="698"/>
                  </a:cubicBezTo>
                  <a:cubicBezTo>
                    <a:pt x="23034" y="698"/>
                    <a:pt x="22640" y="694"/>
                    <a:pt x="22302" y="684"/>
                  </a:cubicBezTo>
                  <a:cubicBezTo>
                    <a:pt x="18909" y="640"/>
                    <a:pt x="12209" y="1"/>
                    <a:pt x="7513"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5354;p67">
              <a:extLst>
                <a:ext uri="{FF2B5EF4-FFF2-40B4-BE49-F238E27FC236}">
                  <a16:creationId xmlns:a16="http://schemas.microsoft.com/office/drawing/2014/main" id="{4669B640-6C7D-B620-2A09-20333A1B6198}"/>
                </a:ext>
              </a:extLst>
            </p:cNvPr>
            <p:cNvSpPr/>
            <p:nvPr/>
          </p:nvSpPr>
          <p:spPr>
            <a:xfrm flipH="1">
              <a:off x="3482538" y="1609292"/>
              <a:ext cx="263758" cy="342664"/>
            </a:xfrm>
            <a:custGeom>
              <a:avLst/>
              <a:gdLst/>
              <a:ahLst/>
              <a:cxnLst/>
              <a:rect l="l" t="t" r="r" b="b"/>
              <a:pathLst>
                <a:path w="17071" h="22180" extrusionOk="0">
                  <a:moveTo>
                    <a:pt x="10187" y="1"/>
                  </a:moveTo>
                  <a:lnTo>
                    <a:pt x="1" y="12497"/>
                  </a:lnTo>
                  <a:cubicBezTo>
                    <a:pt x="6440" y="16642"/>
                    <a:pt x="5599" y="22179"/>
                    <a:pt x="5599" y="22179"/>
                  </a:cubicBezTo>
                  <a:cubicBezTo>
                    <a:pt x="11335" y="18294"/>
                    <a:pt x="17070" y="6761"/>
                    <a:pt x="17070" y="6761"/>
                  </a:cubicBezTo>
                  <a:cubicBezTo>
                    <a:pt x="14715" y="5997"/>
                    <a:pt x="11090" y="2295"/>
                    <a:pt x="10187"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5355;p67">
              <a:extLst>
                <a:ext uri="{FF2B5EF4-FFF2-40B4-BE49-F238E27FC236}">
                  <a16:creationId xmlns:a16="http://schemas.microsoft.com/office/drawing/2014/main" id="{D7CF99F3-0DCD-371B-19F1-474113331B62}"/>
                </a:ext>
              </a:extLst>
            </p:cNvPr>
            <p:cNvSpPr/>
            <p:nvPr/>
          </p:nvSpPr>
          <p:spPr>
            <a:xfrm flipH="1">
              <a:off x="2884629" y="3975423"/>
              <a:ext cx="522061" cy="254990"/>
            </a:xfrm>
            <a:custGeom>
              <a:avLst/>
              <a:gdLst/>
              <a:ahLst/>
              <a:cxnLst/>
              <a:rect l="l" t="t" r="r" b="b"/>
              <a:pathLst>
                <a:path w="33789" h="16505" extrusionOk="0">
                  <a:moveTo>
                    <a:pt x="27731" y="1"/>
                  </a:moveTo>
                  <a:cubicBezTo>
                    <a:pt x="27731" y="1"/>
                    <a:pt x="11671" y="444"/>
                    <a:pt x="5231" y="4972"/>
                  </a:cubicBezTo>
                  <a:cubicBezTo>
                    <a:pt x="1530" y="7588"/>
                    <a:pt x="383" y="10647"/>
                    <a:pt x="199" y="12941"/>
                  </a:cubicBezTo>
                  <a:cubicBezTo>
                    <a:pt x="0" y="15036"/>
                    <a:pt x="520" y="16505"/>
                    <a:pt x="520" y="16505"/>
                  </a:cubicBezTo>
                  <a:lnTo>
                    <a:pt x="33528" y="13002"/>
                  </a:lnTo>
                  <a:cubicBezTo>
                    <a:pt x="33788" y="11473"/>
                    <a:pt x="33651" y="10004"/>
                    <a:pt x="33329" y="8673"/>
                  </a:cubicBezTo>
                  <a:cubicBezTo>
                    <a:pt x="32182" y="3442"/>
                    <a:pt x="27731" y="1"/>
                    <a:pt x="27731" y="1"/>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5356;p67">
              <a:extLst>
                <a:ext uri="{FF2B5EF4-FFF2-40B4-BE49-F238E27FC236}">
                  <a16:creationId xmlns:a16="http://schemas.microsoft.com/office/drawing/2014/main" id="{123B170A-3D45-D116-2379-3D7E323C3B91}"/>
                </a:ext>
              </a:extLst>
            </p:cNvPr>
            <p:cNvSpPr/>
            <p:nvPr/>
          </p:nvSpPr>
          <p:spPr>
            <a:xfrm flipH="1">
              <a:off x="2884629" y="4109415"/>
              <a:ext cx="522061" cy="120999"/>
            </a:xfrm>
            <a:custGeom>
              <a:avLst/>
              <a:gdLst/>
              <a:ahLst/>
              <a:cxnLst/>
              <a:rect l="l" t="t" r="r" b="b"/>
              <a:pathLst>
                <a:path w="33789" h="7832" extrusionOk="0">
                  <a:moveTo>
                    <a:pt x="33329" y="0"/>
                  </a:moveTo>
                  <a:lnTo>
                    <a:pt x="199" y="4268"/>
                  </a:lnTo>
                  <a:cubicBezTo>
                    <a:pt x="0" y="6363"/>
                    <a:pt x="520" y="7832"/>
                    <a:pt x="520" y="7832"/>
                  </a:cubicBezTo>
                  <a:lnTo>
                    <a:pt x="33528" y="4329"/>
                  </a:lnTo>
                  <a:cubicBezTo>
                    <a:pt x="33788" y="2800"/>
                    <a:pt x="33651" y="1331"/>
                    <a:pt x="33329"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5357;p67">
              <a:extLst>
                <a:ext uri="{FF2B5EF4-FFF2-40B4-BE49-F238E27FC236}">
                  <a16:creationId xmlns:a16="http://schemas.microsoft.com/office/drawing/2014/main" id="{D00E33D5-0FDC-131B-7658-4B8E68CA2E70}"/>
                </a:ext>
              </a:extLst>
            </p:cNvPr>
            <p:cNvSpPr/>
            <p:nvPr/>
          </p:nvSpPr>
          <p:spPr>
            <a:xfrm flipH="1">
              <a:off x="4293850" y="2397853"/>
              <a:ext cx="319056" cy="261927"/>
            </a:xfrm>
            <a:custGeom>
              <a:avLst/>
              <a:gdLst/>
              <a:ahLst/>
              <a:cxnLst/>
              <a:rect l="l" t="t" r="r" b="b"/>
              <a:pathLst>
                <a:path w="20650" h="16954" extrusionOk="0">
                  <a:moveTo>
                    <a:pt x="5627" y="1"/>
                  </a:moveTo>
                  <a:cubicBezTo>
                    <a:pt x="4999" y="1"/>
                    <a:pt x="4491" y="86"/>
                    <a:pt x="4146" y="276"/>
                  </a:cubicBezTo>
                  <a:cubicBezTo>
                    <a:pt x="2800" y="964"/>
                    <a:pt x="200" y="9514"/>
                    <a:pt x="62" y="11365"/>
                  </a:cubicBezTo>
                  <a:cubicBezTo>
                    <a:pt x="1" y="12573"/>
                    <a:pt x="5415" y="16520"/>
                    <a:pt x="7144" y="16902"/>
                  </a:cubicBezTo>
                  <a:cubicBezTo>
                    <a:pt x="7282" y="16938"/>
                    <a:pt x="7450" y="16954"/>
                    <a:pt x="7641" y="16954"/>
                  </a:cubicBezTo>
                  <a:cubicBezTo>
                    <a:pt x="8848" y="16954"/>
                    <a:pt x="10978" y="16301"/>
                    <a:pt x="12298" y="15694"/>
                  </a:cubicBezTo>
                  <a:cubicBezTo>
                    <a:pt x="12941" y="15250"/>
                    <a:pt x="12941" y="14225"/>
                    <a:pt x="12436" y="13720"/>
                  </a:cubicBezTo>
                  <a:cubicBezTo>
                    <a:pt x="11916" y="13139"/>
                    <a:pt x="11090" y="13017"/>
                    <a:pt x="10325" y="12956"/>
                  </a:cubicBezTo>
                  <a:cubicBezTo>
                    <a:pt x="9622" y="12956"/>
                    <a:pt x="8291" y="12895"/>
                    <a:pt x="8092" y="12818"/>
                  </a:cubicBezTo>
                  <a:cubicBezTo>
                    <a:pt x="7771" y="12696"/>
                    <a:pt x="6563" y="11809"/>
                    <a:pt x="6119" y="10906"/>
                  </a:cubicBezTo>
                  <a:cubicBezTo>
                    <a:pt x="6501" y="10279"/>
                    <a:pt x="6823" y="9575"/>
                    <a:pt x="7205" y="8933"/>
                  </a:cubicBezTo>
                  <a:cubicBezTo>
                    <a:pt x="8700" y="11432"/>
                    <a:pt x="12507" y="13612"/>
                    <a:pt x="16182" y="13612"/>
                  </a:cubicBezTo>
                  <a:cubicBezTo>
                    <a:pt x="17659" y="13612"/>
                    <a:pt x="19114" y="13260"/>
                    <a:pt x="20390" y="12436"/>
                  </a:cubicBezTo>
                  <a:cubicBezTo>
                    <a:pt x="20650" y="9453"/>
                    <a:pt x="19564" y="6516"/>
                    <a:pt x="18095" y="3457"/>
                  </a:cubicBezTo>
                  <a:cubicBezTo>
                    <a:pt x="14209" y="1880"/>
                    <a:pt x="8585" y="1"/>
                    <a:pt x="5627"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5358;p67">
              <a:extLst>
                <a:ext uri="{FF2B5EF4-FFF2-40B4-BE49-F238E27FC236}">
                  <a16:creationId xmlns:a16="http://schemas.microsoft.com/office/drawing/2014/main" id="{6780E0B3-E7A7-6F12-4908-43386734AA8D}"/>
                </a:ext>
              </a:extLst>
            </p:cNvPr>
            <p:cNvSpPr/>
            <p:nvPr/>
          </p:nvSpPr>
          <p:spPr>
            <a:xfrm flipH="1">
              <a:off x="4444386" y="2520258"/>
              <a:ext cx="76821" cy="76814"/>
            </a:xfrm>
            <a:custGeom>
              <a:avLst/>
              <a:gdLst/>
              <a:ahLst/>
              <a:cxnLst/>
              <a:rect l="l" t="t" r="r" b="b"/>
              <a:pathLst>
                <a:path w="4972" h="4972" extrusionOk="0">
                  <a:moveTo>
                    <a:pt x="2478" y="0"/>
                  </a:moveTo>
                  <a:cubicBezTo>
                    <a:pt x="1148" y="0"/>
                    <a:pt x="0" y="1071"/>
                    <a:pt x="0" y="2478"/>
                  </a:cubicBezTo>
                  <a:cubicBezTo>
                    <a:pt x="0" y="3824"/>
                    <a:pt x="1148" y="4972"/>
                    <a:pt x="2478" y="4972"/>
                  </a:cubicBezTo>
                  <a:cubicBezTo>
                    <a:pt x="3885" y="4972"/>
                    <a:pt x="4971" y="3824"/>
                    <a:pt x="4971" y="2478"/>
                  </a:cubicBezTo>
                  <a:cubicBezTo>
                    <a:pt x="4971" y="1071"/>
                    <a:pt x="3885" y="0"/>
                    <a:pt x="247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5359;p67">
              <a:extLst>
                <a:ext uri="{FF2B5EF4-FFF2-40B4-BE49-F238E27FC236}">
                  <a16:creationId xmlns:a16="http://schemas.microsoft.com/office/drawing/2014/main" id="{63D599C7-0831-60B6-86B9-52F134D1E229}"/>
                </a:ext>
              </a:extLst>
            </p:cNvPr>
            <p:cNvSpPr/>
            <p:nvPr/>
          </p:nvSpPr>
          <p:spPr>
            <a:xfrm flipH="1">
              <a:off x="2920088" y="4169435"/>
              <a:ext cx="357574" cy="121956"/>
            </a:xfrm>
            <a:custGeom>
              <a:avLst/>
              <a:gdLst/>
              <a:ahLst/>
              <a:cxnLst/>
              <a:rect l="l" t="t" r="r" b="b"/>
              <a:pathLst>
                <a:path w="23143" h="7894" extrusionOk="0">
                  <a:moveTo>
                    <a:pt x="22562" y="1"/>
                  </a:moveTo>
                  <a:lnTo>
                    <a:pt x="1" y="2478"/>
                  </a:lnTo>
                  <a:lnTo>
                    <a:pt x="643" y="7893"/>
                  </a:lnTo>
                  <a:lnTo>
                    <a:pt x="23143" y="5415"/>
                  </a:lnTo>
                  <a:lnTo>
                    <a:pt x="22562" y="1"/>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0" name="Google Shape;5360;p67">
              <a:extLst>
                <a:ext uri="{FF2B5EF4-FFF2-40B4-BE49-F238E27FC236}">
                  <a16:creationId xmlns:a16="http://schemas.microsoft.com/office/drawing/2014/main" id="{8EDFDC1D-CE0C-2B49-122D-FF22421FAF53}"/>
                </a:ext>
              </a:extLst>
            </p:cNvPr>
            <p:cNvSpPr/>
            <p:nvPr/>
          </p:nvSpPr>
          <p:spPr>
            <a:xfrm flipH="1">
              <a:off x="3681294" y="2062296"/>
              <a:ext cx="692204" cy="537619"/>
            </a:xfrm>
            <a:custGeom>
              <a:avLst/>
              <a:gdLst/>
              <a:ahLst/>
              <a:cxnLst/>
              <a:rect l="l" t="t" r="r" b="b"/>
              <a:pathLst>
                <a:path w="44801" h="34799" extrusionOk="0">
                  <a:moveTo>
                    <a:pt x="36633" y="1"/>
                  </a:moveTo>
                  <a:cubicBezTo>
                    <a:pt x="36511" y="62"/>
                    <a:pt x="36449" y="199"/>
                    <a:pt x="36388" y="261"/>
                  </a:cubicBezTo>
                  <a:cubicBezTo>
                    <a:pt x="34277" y="2234"/>
                    <a:pt x="32182" y="4146"/>
                    <a:pt x="30010" y="5935"/>
                  </a:cubicBezTo>
                  <a:cubicBezTo>
                    <a:pt x="20955" y="13507"/>
                    <a:pt x="11395" y="19242"/>
                    <a:pt x="0" y="24474"/>
                  </a:cubicBezTo>
                  <a:cubicBezTo>
                    <a:pt x="1010" y="27976"/>
                    <a:pt x="2034" y="31479"/>
                    <a:pt x="3625" y="34798"/>
                  </a:cubicBezTo>
                  <a:cubicBezTo>
                    <a:pt x="16366" y="30531"/>
                    <a:pt x="27272" y="26202"/>
                    <a:pt x="37015" y="20328"/>
                  </a:cubicBezTo>
                  <a:cubicBezTo>
                    <a:pt x="39692" y="18738"/>
                    <a:pt x="42308" y="17025"/>
                    <a:pt x="44801" y="15174"/>
                  </a:cubicBezTo>
                  <a:cubicBezTo>
                    <a:pt x="43011" y="11212"/>
                    <a:pt x="41161" y="7205"/>
                    <a:pt x="38744" y="3320"/>
                  </a:cubicBezTo>
                  <a:cubicBezTo>
                    <a:pt x="38101" y="2173"/>
                    <a:pt x="37398" y="1087"/>
                    <a:pt x="36633"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1" name="Google Shape;5361;p67">
              <a:extLst>
                <a:ext uri="{FF2B5EF4-FFF2-40B4-BE49-F238E27FC236}">
                  <a16:creationId xmlns:a16="http://schemas.microsoft.com/office/drawing/2014/main" id="{5AFB5FA7-6237-812F-E69E-8F5A82D70FC1}"/>
                </a:ext>
              </a:extLst>
            </p:cNvPr>
            <p:cNvSpPr/>
            <p:nvPr/>
          </p:nvSpPr>
          <p:spPr>
            <a:xfrm flipH="1">
              <a:off x="3477586" y="1617442"/>
              <a:ext cx="263747" cy="342681"/>
            </a:xfrm>
            <a:custGeom>
              <a:avLst/>
              <a:gdLst/>
              <a:ahLst/>
              <a:cxnLst/>
              <a:rect l="l" t="t" r="r" b="b"/>
              <a:pathLst>
                <a:path w="17071" h="22180" extrusionOk="0">
                  <a:moveTo>
                    <a:pt x="10187" y="1"/>
                  </a:moveTo>
                  <a:lnTo>
                    <a:pt x="1" y="12497"/>
                  </a:lnTo>
                  <a:cubicBezTo>
                    <a:pt x="6440" y="16642"/>
                    <a:pt x="5599" y="22179"/>
                    <a:pt x="5599" y="22179"/>
                  </a:cubicBezTo>
                  <a:cubicBezTo>
                    <a:pt x="11335" y="18294"/>
                    <a:pt x="17070" y="6761"/>
                    <a:pt x="17070" y="6761"/>
                  </a:cubicBezTo>
                  <a:cubicBezTo>
                    <a:pt x="14715" y="5997"/>
                    <a:pt x="11090" y="2295"/>
                    <a:pt x="10187" y="1"/>
                  </a:cubicBezTo>
                  <a:close/>
                </a:path>
              </a:pathLst>
            </a:custGeom>
            <a:solidFill>
              <a:srgbClr val="000000">
                <a:alpha val="100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72" name="Google Shape;5362;p67">
              <a:extLst>
                <a:ext uri="{FF2B5EF4-FFF2-40B4-BE49-F238E27FC236}">
                  <a16:creationId xmlns:a16="http://schemas.microsoft.com/office/drawing/2014/main" id="{9F5C5A7F-7455-A2BD-8DBC-168A7EEFCAD1}"/>
                </a:ext>
              </a:extLst>
            </p:cNvPr>
            <p:cNvGrpSpPr/>
            <p:nvPr/>
          </p:nvGrpSpPr>
          <p:grpSpPr>
            <a:xfrm>
              <a:off x="3486323" y="1145521"/>
              <a:ext cx="630293" cy="712072"/>
              <a:chOff x="3486323" y="-3369329"/>
              <a:chExt cx="630293" cy="712072"/>
            </a:xfrm>
          </p:grpSpPr>
          <p:sp>
            <p:nvSpPr>
              <p:cNvPr id="3878" name="Google Shape;5363;p67">
                <a:extLst>
                  <a:ext uri="{FF2B5EF4-FFF2-40B4-BE49-F238E27FC236}">
                    <a16:creationId xmlns:a16="http://schemas.microsoft.com/office/drawing/2014/main" id="{F1A444E3-4C8C-4677-51EF-D05B70B6F9A3}"/>
                  </a:ext>
                </a:extLst>
              </p:cNvPr>
              <p:cNvSpPr/>
              <p:nvPr/>
            </p:nvSpPr>
            <p:spPr>
              <a:xfrm flipH="1">
                <a:off x="3547523" y="-3256225"/>
                <a:ext cx="532707" cy="598968"/>
              </a:xfrm>
              <a:custGeom>
                <a:avLst/>
                <a:gdLst/>
                <a:ahLst/>
                <a:cxnLst/>
                <a:rect l="l" t="t" r="r" b="b"/>
                <a:pathLst>
                  <a:path w="34478" h="38770" extrusionOk="0">
                    <a:moveTo>
                      <a:pt x="16449" y="0"/>
                    </a:moveTo>
                    <a:cubicBezTo>
                      <a:pt x="15435" y="0"/>
                      <a:pt x="14428" y="110"/>
                      <a:pt x="13446" y="337"/>
                    </a:cubicBezTo>
                    <a:cubicBezTo>
                      <a:pt x="1" y="3457"/>
                      <a:pt x="62" y="12695"/>
                      <a:pt x="2616" y="23464"/>
                    </a:cubicBezTo>
                    <a:cubicBezTo>
                      <a:pt x="4841" y="32910"/>
                      <a:pt x="9480" y="38770"/>
                      <a:pt x="16239" y="38770"/>
                    </a:cubicBezTo>
                    <a:cubicBezTo>
                      <a:pt x="17240" y="38770"/>
                      <a:pt x="18288" y="38641"/>
                      <a:pt x="19380" y="38377"/>
                    </a:cubicBezTo>
                    <a:cubicBezTo>
                      <a:pt x="27915" y="36404"/>
                      <a:pt x="34477" y="26523"/>
                      <a:pt x="33468" y="16275"/>
                    </a:cubicBezTo>
                    <a:cubicBezTo>
                      <a:pt x="32506" y="6514"/>
                      <a:pt x="24260" y="0"/>
                      <a:pt x="16449"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5364;p67">
                <a:extLst>
                  <a:ext uri="{FF2B5EF4-FFF2-40B4-BE49-F238E27FC236}">
                    <a16:creationId xmlns:a16="http://schemas.microsoft.com/office/drawing/2014/main" id="{728F332E-9C38-EB26-90FB-FE128E34880C}"/>
                  </a:ext>
                </a:extLst>
              </p:cNvPr>
              <p:cNvSpPr/>
              <p:nvPr/>
            </p:nvSpPr>
            <p:spPr>
              <a:xfrm flipH="1">
                <a:off x="3523899" y="-3369329"/>
                <a:ext cx="592717" cy="463787"/>
              </a:xfrm>
              <a:custGeom>
                <a:avLst/>
                <a:gdLst/>
                <a:ahLst/>
                <a:cxnLst/>
                <a:rect l="l" t="t" r="r" b="b"/>
                <a:pathLst>
                  <a:path w="38362" h="30020" extrusionOk="0">
                    <a:moveTo>
                      <a:pt x="22843" y="0"/>
                    </a:moveTo>
                    <a:cubicBezTo>
                      <a:pt x="20833" y="0"/>
                      <a:pt x="18846" y="720"/>
                      <a:pt x="16948" y="1539"/>
                    </a:cubicBezTo>
                    <a:cubicBezTo>
                      <a:pt x="14791" y="2488"/>
                      <a:pt x="12558" y="3574"/>
                      <a:pt x="10141" y="3711"/>
                    </a:cubicBezTo>
                    <a:cubicBezTo>
                      <a:pt x="9993" y="3720"/>
                      <a:pt x="9844" y="3723"/>
                      <a:pt x="9695" y="3723"/>
                    </a:cubicBezTo>
                    <a:cubicBezTo>
                      <a:pt x="8894" y="3723"/>
                      <a:pt x="8070" y="3623"/>
                      <a:pt x="7269" y="3623"/>
                    </a:cubicBezTo>
                    <a:cubicBezTo>
                      <a:pt x="7119" y="3623"/>
                      <a:pt x="6970" y="3627"/>
                      <a:pt x="6822" y="3635"/>
                    </a:cubicBezTo>
                    <a:cubicBezTo>
                      <a:pt x="5675" y="3773"/>
                      <a:pt x="4528" y="4094"/>
                      <a:pt x="3763" y="4920"/>
                    </a:cubicBezTo>
                    <a:cubicBezTo>
                      <a:pt x="2555" y="6388"/>
                      <a:pt x="3060" y="8682"/>
                      <a:pt x="2234" y="10457"/>
                    </a:cubicBezTo>
                    <a:cubicBezTo>
                      <a:pt x="1790" y="11420"/>
                      <a:pt x="964" y="12185"/>
                      <a:pt x="582" y="13195"/>
                    </a:cubicBezTo>
                    <a:cubicBezTo>
                      <a:pt x="0" y="14724"/>
                      <a:pt x="643" y="16391"/>
                      <a:pt x="1530" y="17860"/>
                    </a:cubicBezTo>
                    <a:cubicBezTo>
                      <a:pt x="1851" y="18303"/>
                      <a:pt x="2172" y="18747"/>
                      <a:pt x="2494" y="19129"/>
                    </a:cubicBezTo>
                    <a:cubicBezTo>
                      <a:pt x="2417" y="23213"/>
                      <a:pt x="3182" y="26838"/>
                      <a:pt x="4910" y="30020"/>
                    </a:cubicBezTo>
                    <a:cubicBezTo>
                      <a:pt x="3885" y="26578"/>
                      <a:pt x="3702" y="22693"/>
                      <a:pt x="3885" y="19894"/>
                    </a:cubicBezTo>
                    <a:lnTo>
                      <a:pt x="3885" y="19894"/>
                    </a:lnTo>
                    <a:cubicBezTo>
                      <a:pt x="4300" y="20171"/>
                      <a:pt x="4950" y="20373"/>
                      <a:pt x="5697" y="20373"/>
                    </a:cubicBezTo>
                    <a:cubicBezTo>
                      <a:pt x="6686" y="20373"/>
                      <a:pt x="7846" y="20018"/>
                      <a:pt x="8857" y="19007"/>
                    </a:cubicBezTo>
                    <a:cubicBezTo>
                      <a:pt x="10215" y="17649"/>
                      <a:pt x="11141" y="15584"/>
                      <a:pt x="14346" y="15584"/>
                    </a:cubicBezTo>
                    <a:cubicBezTo>
                      <a:pt x="14606" y="15584"/>
                      <a:pt x="14882" y="15598"/>
                      <a:pt x="15174" y="15627"/>
                    </a:cubicBezTo>
                    <a:cubicBezTo>
                      <a:pt x="16589" y="15739"/>
                      <a:pt x="17762" y="15802"/>
                      <a:pt x="18755" y="15802"/>
                    </a:cubicBezTo>
                    <a:cubicBezTo>
                      <a:pt x="21689" y="15802"/>
                      <a:pt x="23060" y="15250"/>
                      <a:pt x="24535" y="13776"/>
                    </a:cubicBezTo>
                    <a:cubicBezTo>
                      <a:pt x="25437" y="19573"/>
                      <a:pt x="28496" y="24544"/>
                      <a:pt x="31616" y="27343"/>
                    </a:cubicBezTo>
                    <a:cubicBezTo>
                      <a:pt x="33268" y="28811"/>
                      <a:pt x="34094" y="28246"/>
                      <a:pt x="36205" y="28689"/>
                    </a:cubicBezTo>
                    <a:cubicBezTo>
                      <a:pt x="37857" y="26961"/>
                      <a:pt x="38362" y="24422"/>
                      <a:pt x="38301" y="22066"/>
                    </a:cubicBezTo>
                    <a:cubicBezTo>
                      <a:pt x="38178" y="19695"/>
                      <a:pt x="37597" y="17401"/>
                      <a:pt x="37475" y="15045"/>
                    </a:cubicBezTo>
                    <a:cubicBezTo>
                      <a:pt x="37352" y="13393"/>
                      <a:pt x="37413" y="11742"/>
                      <a:pt x="36909" y="10212"/>
                    </a:cubicBezTo>
                    <a:cubicBezTo>
                      <a:pt x="36005" y="7285"/>
                      <a:pt x="33020" y="5251"/>
                      <a:pt x="30010" y="5251"/>
                    </a:cubicBezTo>
                    <a:cubicBezTo>
                      <a:pt x="29606" y="5251"/>
                      <a:pt x="29202" y="5287"/>
                      <a:pt x="28802" y="5363"/>
                    </a:cubicBezTo>
                    <a:cubicBezTo>
                      <a:pt x="28741" y="4277"/>
                      <a:pt x="28297" y="3252"/>
                      <a:pt x="27731" y="2427"/>
                    </a:cubicBezTo>
                    <a:cubicBezTo>
                      <a:pt x="26768" y="1157"/>
                      <a:pt x="25360" y="331"/>
                      <a:pt x="23907" y="71"/>
                    </a:cubicBezTo>
                    <a:cubicBezTo>
                      <a:pt x="23552" y="23"/>
                      <a:pt x="23197" y="0"/>
                      <a:pt x="22843"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5365;p67">
                <a:extLst>
                  <a:ext uri="{FF2B5EF4-FFF2-40B4-BE49-F238E27FC236}">
                    <a16:creationId xmlns:a16="http://schemas.microsoft.com/office/drawing/2014/main" id="{8C3F67DE-3F19-A652-5C98-5831B2921422}"/>
                  </a:ext>
                </a:extLst>
              </p:cNvPr>
              <p:cNvSpPr/>
              <p:nvPr/>
            </p:nvSpPr>
            <p:spPr>
              <a:xfrm flipH="1">
                <a:off x="3789758" y="-2943903"/>
                <a:ext cx="34285" cy="45529"/>
              </a:xfrm>
              <a:custGeom>
                <a:avLst/>
                <a:gdLst/>
                <a:ahLst/>
                <a:cxnLst/>
                <a:rect l="l" t="t" r="r" b="b"/>
                <a:pathLst>
                  <a:path w="2219" h="2947" extrusionOk="0">
                    <a:moveTo>
                      <a:pt x="1024" y="0"/>
                    </a:moveTo>
                    <a:cubicBezTo>
                      <a:pt x="999" y="0"/>
                      <a:pt x="974" y="2"/>
                      <a:pt x="949" y="5"/>
                    </a:cubicBezTo>
                    <a:cubicBezTo>
                      <a:pt x="383" y="66"/>
                      <a:pt x="0" y="770"/>
                      <a:pt x="62" y="1596"/>
                    </a:cubicBezTo>
                    <a:cubicBezTo>
                      <a:pt x="178" y="2382"/>
                      <a:pt x="641" y="2946"/>
                      <a:pt x="1186" y="2946"/>
                    </a:cubicBezTo>
                    <a:cubicBezTo>
                      <a:pt x="1214" y="2946"/>
                      <a:pt x="1242" y="2945"/>
                      <a:pt x="1270" y="2942"/>
                    </a:cubicBezTo>
                    <a:cubicBezTo>
                      <a:pt x="1836" y="2865"/>
                      <a:pt x="2218" y="2177"/>
                      <a:pt x="2157" y="1336"/>
                    </a:cubicBezTo>
                    <a:cubicBezTo>
                      <a:pt x="2041" y="551"/>
                      <a:pt x="1510" y="0"/>
                      <a:pt x="1024"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5366;p67">
                <a:extLst>
                  <a:ext uri="{FF2B5EF4-FFF2-40B4-BE49-F238E27FC236}">
                    <a16:creationId xmlns:a16="http://schemas.microsoft.com/office/drawing/2014/main" id="{F82C6525-DED8-803F-686B-C1496FD33A6C}"/>
                  </a:ext>
                </a:extLst>
              </p:cNvPr>
              <p:cNvSpPr/>
              <p:nvPr/>
            </p:nvSpPr>
            <p:spPr>
              <a:xfrm flipH="1">
                <a:off x="3965833" y="-2924282"/>
                <a:ext cx="35459" cy="45514"/>
              </a:xfrm>
              <a:custGeom>
                <a:avLst/>
                <a:gdLst/>
                <a:ahLst/>
                <a:cxnLst/>
                <a:rect l="l" t="t" r="r" b="b"/>
                <a:pathLst>
                  <a:path w="2295" h="2946" extrusionOk="0">
                    <a:moveTo>
                      <a:pt x="970" y="0"/>
                    </a:moveTo>
                    <a:cubicBezTo>
                      <a:pt x="943" y="0"/>
                      <a:pt x="915" y="2"/>
                      <a:pt x="888" y="4"/>
                    </a:cubicBezTo>
                    <a:cubicBezTo>
                      <a:pt x="383" y="142"/>
                      <a:pt x="1" y="830"/>
                      <a:pt x="123" y="1672"/>
                    </a:cubicBezTo>
                    <a:cubicBezTo>
                      <a:pt x="297" y="2399"/>
                      <a:pt x="776" y="2946"/>
                      <a:pt x="1309" y="2946"/>
                    </a:cubicBezTo>
                    <a:cubicBezTo>
                      <a:pt x="1336" y="2946"/>
                      <a:pt x="1364" y="2944"/>
                      <a:pt x="1393" y="2941"/>
                    </a:cubicBezTo>
                    <a:cubicBezTo>
                      <a:pt x="1974" y="2819"/>
                      <a:pt x="2295" y="2115"/>
                      <a:pt x="2157" y="1289"/>
                    </a:cubicBezTo>
                    <a:cubicBezTo>
                      <a:pt x="2041" y="562"/>
                      <a:pt x="1509" y="0"/>
                      <a:pt x="970"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2" name="Google Shape;5367;p67">
                <a:extLst>
                  <a:ext uri="{FF2B5EF4-FFF2-40B4-BE49-F238E27FC236}">
                    <a16:creationId xmlns:a16="http://schemas.microsoft.com/office/drawing/2014/main" id="{28EA19B2-91F9-46A7-EB9A-5905E9B9BF03}"/>
                  </a:ext>
                </a:extLst>
              </p:cNvPr>
              <p:cNvSpPr/>
              <p:nvPr/>
            </p:nvSpPr>
            <p:spPr>
              <a:xfrm flipH="1">
                <a:off x="3486323" y="-3000431"/>
                <a:ext cx="174422" cy="138750"/>
              </a:xfrm>
              <a:custGeom>
                <a:avLst/>
                <a:gdLst/>
                <a:ahLst/>
                <a:cxnLst/>
                <a:rect l="l" t="t" r="r" b="b"/>
                <a:pathLst>
                  <a:path w="11289" h="8981" extrusionOk="0">
                    <a:moveTo>
                      <a:pt x="6117" y="1"/>
                    </a:moveTo>
                    <a:cubicBezTo>
                      <a:pt x="5473" y="1"/>
                      <a:pt x="4806" y="111"/>
                      <a:pt x="4146" y="345"/>
                    </a:cubicBezTo>
                    <a:cubicBezTo>
                      <a:pt x="1469" y="1308"/>
                      <a:pt x="1" y="3924"/>
                      <a:pt x="827" y="6218"/>
                    </a:cubicBezTo>
                    <a:cubicBezTo>
                      <a:pt x="1460" y="7946"/>
                      <a:pt x="3239" y="8980"/>
                      <a:pt x="5196" y="8980"/>
                    </a:cubicBezTo>
                    <a:cubicBezTo>
                      <a:pt x="5837" y="8980"/>
                      <a:pt x="6498" y="8869"/>
                      <a:pt x="7144" y="8635"/>
                    </a:cubicBezTo>
                    <a:cubicBezTo>
                      <a:pt x="9820" y="7671"/>
                      <a:pt x="11289" y="4995"/>
                      <a:pt x="10463" y="2700"/>
                    </a:cubicBezTo>
                    <a:cubicBezTo>
                      <a:pt x="9829" y="1029"/>
                      <a:pt x="8084" y="1"/>
                      <a:pt x="6117"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83" name="Google Shape;5368;p67">
                <a:extLst>
                  <a:ext uri="{FF2B5EF4-FFF2-40B4-BE49-F238E27FC236}">
                    <a16:creationId xmlns:a16="http://schemas.microsoft.com/office/drawing/2014/main" id="{2B4D7F1A-90EA-A995-A300-40D6368633A6}"/>
                  </a:ext>
                </a:extLst>
              </p:cNvPr>
              <p:cNvGrpSpPr/>
              <p:nvPr/>
            </p:nvGrpSpPr>
            <p:grpSpPr>
              <a:xfrm rot="1546073">
                <a:off x="3800832" y="-2930146"/>
                <a:ext cx="131743" cy="175258"/>
                <a:chOff x="790675" y="-1304050"/>
                <a:chExt cx="40850" cy="54350"/>
              </a:xfrm>
            </p:grpSpPr>
            <p:sp>
              <p:nvSpPr>
                <p:cNvPr id="3885" name="Google Shape;5369;p67">
                  <a:extLst>
                    <a:ext uri="{FF2B5EF4-FFF2-40B4-BE49-F238E27FC236}">
                      <a16:creationId xmlns:a16="http://schemas.microsoft.com/office/drawing/2014/main" id="{D549CF8F-973A-5C61-1F12-98138D32D8E1}"/>
                    </a:ext>
                  </a:extLst>
                </p:cNvPr>
                <p:cNvSpPr/>
                <p:nvPr/>
              </p:nvSpPr>
              <p:spPr>
                <a:xfrm>
                  <a:off x="790675" y="-1264425"/>
                  <a:ext cx="40850" cy="14725"/>
                </a:xfrm>
                <a:custGeom>
                  <a:avLst/>
                  <a:gdLst/>
                  <a:ahLst/>
                  <a:cxnLst/>
                  <a:rect l="l" t="t" r="r" b="b"/>
                  <a:pathLst>
                    <a:path w="1634" h="589" extrusionOk="0">
                      <a:moveTo>
                        <a:pt x="0" y="0"/>
                      </a:moveTo>
                      <a:lnTo>
                        <a:pt x="0" y="0"/>
                      </a:lnTo>
                      <a:cubicBezTo>
                        <a:pt x="37" y="37"/>
                        <a:pt x="75" y="121"/>
                        <a:pt x="121" y="196"/>
                      </a:cubicBezTo>
                      <a:cubicBezTo>
                        <a:pt x="196" y="271"/>
                        <a:pt x="233" y="317"/>
                        <a:pt x="308" y="392"/>
                      </a:cubicBezTo>
                      <a:cubicBezTo>
                        <a:pt x="467" y="467"/>
                        <a:pt x="625" y="551"/>
                        <a:pt x="821" y="588"/>
                      </a:cubicBezTo>
                      <a:cubicBezTo>
                        <a:pt x="1008" y="588"/>
                        <a:pt x="1167" y="551"/>
                        <a:pt x="1326" y="429"/>
                      </a:cubicBezTo>
                      <a:cubicBezTo>
                        <a:pt x="1475" y="317"/>
                        <a:pt x="1559" y="196"/>
                        <a:pt x="1634" y="0"/>
                      </a:cubicBezTo>
                      <a:lnTo>
                        <a:pt x="1634" y="0"/>
                      </a:lnTo>
                      <a:cubicBezTo>
                        <a:pt x="1522" y="121"/>
                        <a:pt x="1363" y="233"/>
                        <a:pt x="1242" y="271"/>
                      </a:cubicBezTo>
                      <a:cubicBezTo>
                        <a:pt x="1092" y="355"/>
                        <a:pt x="971" y="392"/>
                        <a:pt x="821" y="392"/>
                      </a:cubicBezTo>
                      <a:cubicBezTo>
                        <a:pt x="700" y="355"/>
                        <a:pt x="541" y="317"/>
                        <a:pt x="392" y="233"/>
                      </a:cubicBezTo>
                      <a:lnTo>
                        <a:pt x="196" y="121"/>
                      </a:lnTo>
                      <a:cubicBezTo>
                        <a:pt x="159" y="84"/>
                        <a:pt x="75" y="37"/>
                        <a:pt x="0"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5370;p67">
                  <a:extLst>
                    <a:ext uri="{FF2B5EF4-FFF2-40B4-BE49-F238E27FC236}">
                      <a16:creationId xmlns:a16="http://schemas.microsoft.com/office/drawing/2014/main" id="{8109C433-6947-8C97-3AC5-FCFC065DE049}"/>
                    </a:ext>
                  </a:extLst>
                </p:cNvPr>
                <p:cNvSpPr/>
                <p:nvPr/>
              </p:nvSpPr>
              <p:spPr>
                <a:xfrm>
                  <a:off x="809100" y="-1304050"/>
                  <a:ext cx="18450" cy="29225"/>
                </a:xfrm>
                <a:custGeom>
                  <a:avLst/>
                  <a:gdLst/>
                  <a:ahLst/>
                  <a:cxnLst/>
                  <a:rect l="l" t="t" r="r" b="b"/>
                  <a:pathLst>
                    <a:path w="738" h="1169" extrusionOk="0">
                      <a:moveTo>
                        <a:pt x="257" y="1"/>
                      </a:moveTo>
                      <a:cubicBezTo>
                        <a:pt x="227" y="1"/>
                        <a:pt x="197" y="12"/>
                        <a:pt x="197" y="36"/>
                      </a:cubicBezTo>
                      <a:cubicBezTo>
                        <a:pt x="159" y="344"/>
                        <a:pt x="0" y="922"/>
                        <a:pt x="197" y="1156"/>
                      </a:cubicBezTo>
                      <a:cubicBezTo>
                        <a:pt x="203" y="1165"/>
                        <a:pt x="223" y="1169"/>
                        <a:pt x="250" y="1169"/>
                      </a:cubicBezTo>
                      <a:cubicBezTo>
                        <a:pt x="368" y="1169"/>
                        <a:pt x="633" y="1090"/>
                        <a:pt x="663" y="969"/>
                      </a:cubicBezTo>
                      <a:cubicBezTo>
                        <a:pt x="738" y="689"/>
                        <a:pt x="393" y="269"/>
                        <a:pt x="318" y="36"/>
                      </a:cubicBezTo>
                      <a:cubicBezTo>
                        <a:pt x="318" y="12"/>
                        <a:pt x="288" y="1"/>
                        <a:pt x="257" y="1"/>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84" name="Google Shape;5371;p67">
                <a:extLst>
                  <a:ext uri="{FF2B5EF4-FFF2-40B4-BE49-F238E27FC236}">
                    <a16:creationId xmlns:a16="http://schemas.microsoft.com/office/drawing/2014/main" id="{8440DC5A-9E64-29A0-3E74-E0984117E317}"/>
                  </a:ext>
                </a:extLst>
              </p:cNvPr>
              <p:cNvSpPr/>
              <p:nvPr/>
            </p:nvSpPr>
            <p:spPr>
              <a:xfrm>
                <a:off x="3532660" y="-2956917"/>
                <a:ext cx="32413" cy="51702"/>
              </a:xfrm>
              <a:custGeom>
                <a:avLst/>
                <a:gdLst/>
                <a:ahLst/>
                <a:cxnLst/>
                <a:rect l="l" t="t" r="r" b="b"/>
                <a:pathLst>
                  <a:path w="346" h="552" extrusionOk="0">
                    <a:moveTo>
                      <a:pt x="346" y="0"/>
                    </a:moveTo>
                    <a:cubicBezTo>
                      <a:pt x="271" y="0"/>
                      <a:pt x="196" y="38"/>
                      <a:pt x="149" y="84"/>
                    </a:cubicBezTo>
                    <a:cubicBezTo>
                      <a:pt x="75" y="122"/>
                      <a:pt x="37" y="159"/>
                      <a:pt x="37" y="271"/>
                    </a:cubicBezTo>
                    <a:cubicBezTo>
                      <a:pt x="0" y="392"/>
                      <a:pt x="75" y="430"/>
                      <a:pt x="149" y="467"/>
                    </a:cubicBezTo>
                    <a:lnTo>
                      <a:pt x="234" y="551"/>
                    </a:lnTo>
                    <a:lnTo>
                      <a:pt x="346" y="551"/>
                    </a:lnTo>
                    <a:lnTo>
                      <a:pt x="196" y="430"/>
                    </a:lnTo>
                    <a:cubicBezTo>
                      <a:pt x="149" y="355"/>
                      <a:pt x="149" y="318"/>
                      <a:pt x="149" y="271"/>
                    </a:cubicBezTo>
                    <a:cubicBezTo>
                      <a:pt x="149" y="234"/>
                      <a:pt x="196" y="196"/>
                      <a:pt x="234" y="159"/>
                    </a:cubicBezTo>
                    <a:cubicBezTo>
                      <a:pt x="271" y="84"/>
                      <a:pt x="308" y="38"/>
                      <a:pt x="346"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73" name="Google Shape;5372;p67">
              <a:extLst>
                <a:ext uri="{FF2B5EF4-FFF2-40B4-BE49-F238E27FC236}">
                  <a16:creationId xmlns:a16="http://schemas.microsoft.com/office/drawing/2014/main" id="{2A637F7A-E92A-F8F2-A598-C1ECBD03374E}"/>
                </a:ext>
              </a:extLst>
            </p:cNvPr>
            <p:cNvSpPr/>
            <p:nvPr/>
          </p:nvSpPr>
          <p:spPr>
            <a:xfrm flipH="1">
              <a:off x="3320893" y="2935688"/>
              <a:ext cx="1316595" cy="351393"/>
            </a:xfrm>
            <a:custGeom>
              <a:avLst/>
              <a:gdLst/>
              <a:ahLst/>
              <a:cxnLst/>
              <a:rect l="l" t="t" r="r" b="b"/>
              <a:pathLst>
                <a:path w="85213" h="22745" extrusionOk="0">
                  <a:moveTo>
                    <a:pt x="1087" y="0"/>
                  </a:moveTo>
                  <a:lnTo>
                    <a:pt x="1" y="4849"/>
                  </a:lnTo>
                  <a:lnTo>
                    <a:pt x="84188" y="22745"/>
                  </a:lnTo>
                  <a:lnTo>
                    <a:pt x="85213" y="17911"/>
                  </a:lnTo>
                  <a:lnTo>
                    <a:pt x="1087"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5373;p67">
              <a:extLst>
                <a:ext uri="{FF2B5EF4-FFF2-40B4-BE49-F238E27FC236}">
                  <a16:creationId xmlns:a16="http://schemas.microsoft.com/office/drawing/2014/main" id="{1E1CB3C5-05DB-F17D-1C54-0A81C82FCBE8}"/>
                </a:ext>
              </a:extLst>
            </p:cNvPr>
            <p:cNvSpPr/>
            <p:nvPr/>
          </p:nvSpPr>
          <p:spPr>
            <a:xfrm flipH="1">
              <a:off x="2859105" y="2612660"/>
              <a:ext cx="650858" cy="1396335"/>
            </a:xfrm>
            <a:custGeom>
              <a:avLst/>
              <a:gdLst/>
              <a:ahLst/>
              <a:cxnLst/>
              <a:rect l="l" t="t" r="r" b="b"/>
              <a:pathLst>
                <a:path w="42125" h="90382" extrusionOk="0">
                  <a:moveTo>
                    <a:pt x="40335" y="0"/>
                  </a:moveTo>
                  <a:lnTo>
                    <a:pt x="0" y="3503"/>
                  </a:lnTo>
                  <a:cubicBezTo>
                    <a:pt x="61" y="4726"/>
                    <a:pt x="245" y="5935"/>
                    <a:pt x="566" y="7082"/>
                  </a:cubicBezTo>
                  <a:cubicBezTo>
                    <a:pt x="2677" y="15112"/>
                    <a:pt x="10187" y="19441"/>
                    <a:pt x="10187" y="19441"/>
                  </a:cubicBezTo>
                  <a:cubicBezTo>
                    <a:pt x="10187" y="19441"/>
                    <a:pt x="3686" y="48181"/>
                    <a:pt x="3686" y="56533"/>
                  </a:cubicBezTo>
                  <a:cubicBezTo>
                    <a:pt x="3686" y="64884"/>
                    <a:pt x="21353" y="90382"/>
                    <a:pt x="21353" y="90382"/>
                  </a:cubicBezTo>
                  <a:lnTo>
                    <a:pt x="34736" y="88271"/>
                  </a:lnTo>
                  <a:lnTo>
                    <a:pt x="22240" y="55064"/>
                  </a:lnTo>
                  <a:cubicBezTo>
                    <a:pt x="22240" y="55064"/>
                    <a:pt x="37719" y="27287"/>
                    <a:pt x="40335" y="18798"/>
                  </a:cubicBezTo>
                  <a:cubicBezTo>
                    <a:pt x="41543" y="14913"/>
                    <a:pt x="42002" y="11609"/>
                    <a:pt x="42002" y="8933"/>
                  </a:cubicBezTo>
                  <a:cubicBezTo>
                    <a:pt x="42124" y="3120"/>
                    <a:pt x="40335" y="0"/>
                    <a:pt x="40335"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5374;p67">
              <a:extLst>
                <a:ext uri="{FF2B5EF4-FFF2-40B4-BE49-F238E27FC236}">
                  <a16:creationId xmlns:a16="http://schemas.microsoft.com/office/drawing/2014/main" id="{5C8AD9D3-DF61-B991-1091-2CE62EBB9673}"/>
                </a:ext>
              </a:extLst>
            </p:cNvPr>
            <p:cNvSpPr/>
            <p:nvPr/>
          </p:nvSpPr>
          <p:spPr>
            <a:xfrm flipH="1">
              <a:off x="2865022" y="1700041"/>
              <a:ext cx="847946" cy="1038916"/>
            </a:xfrm>
            <a:custGeom>
              <a:avLst/>
              <a:gdLst/>
              <a:ahLst/>
              <a:cxnLst/>
              <a:rect l="l" t="t" r="r" b="b"/>
              <a:pathLst>
                <a:path w="54881" h="67247" extrusionOk="0">
                  <a:moveTo>
                    <a:pt x="15826" y="0"/>
                  </a:moveTo>
                  <a:cubicBezTo>
                    <a:pt x="15066" y="0"/>
                    <a:pt x="14515" y="136"/>
                    <a:pt x="14225" y="383"/>
                  </a:cubicBezTo>
                  <a:cubicBezTo>
                    <a:pt x="9178" y="4589"/>
                    <a:pt x="0" y="16000"/>
                    <a:pt x="3381" y="28098"/>
                  </a:cubicBezTo>
                  <a:cubicBezTo>
                    <a:pt x="7464" y="42950"/>
                    <a:pt x="15173" y="56212"/>
                    <a:pt x="10646" y="61810"/>
                  </a:cubicBezTo>
                  <a:cubicBezTo>
                    <a:pt x="10646" y="61810"/>
                    <a:pt x="13001" y="66016"/>
                    <a:pt x="20527" y="66858"/>
                  </a:cubicBezTo>
                  <a:cubicBezTo>
                    <a:pt x="23008" y="67128"/>
                    <a:pt x="25408" y="67247"/>
                    <a:pt x="27707" y="67247"/>
                  </a:cubicBezTo>
                  <a:cubicBezTo>
                    <a:pt x="43723" y="67247"/>
                    <a:pt x="54881" y="61504"/>
                    <a:pt x="54881" y="61504"/>
                  </a:cubicBezTo>
                  <a:cubicBezTo>
                    <a:pt x="54881" y="61504"/>
                    <a:pt x="47875" y="32366"/>
                    <a:pt x="41176" y="20328"/>
                  </a:cubicBezTo>
                  <a:cubicBezTo>
                    <a:pt x="32547" y="4919"/>
                    <a:pt x="20398" y="0"/>
                    <a:pt x="15826"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5375;p67">
              <a:extLst>
                <a:ext uri="{FF2B5EF4-FFF2-40B4-BE49-F238E27FC236}">
                  <a16:creationId xmlns:a16="http://schemas.microsoft.com/office/drawing/2014/main" id="{B969E9D0-62BC-A3AD-BA07-4EA7B3C11C90}"/>
                </a:ext>
              </a:extLst>
            </p:cNvPr>
            <p:cNvSpPr/>
            <p:nvPr/>
          </p:nvSpPr>
          <p:spPr>
            <a:xfrm flipH="1">
              <a:off x="3323968" y="1729519"/>
              <a:ext cx="570978" cy="667640"/>
            </a:xfrm>
            <a:custGeom>
              <a:avLst/>
              <a:gdLst/>
              <a:ahLst/>
              <a:cxnLst/>
              <a:rect l="l" t="t" r="r" b="b"/>
              <a:pathLst>
                <a:path w="36955" h="43215" extrusionOk="0">
                  <a:moveTo>
                    <a:pt x="28047" y="1"/>
                  </a:moveTo>
                  <a:cubicBezTo>
                    <a:pt x="27505" y="1"/>
                    <a:pt x="26964" y="64"/>
                    <a:pt x="26447" y="188"/>
                  </a:cubicBezTo>
                  <a:cubicBezTo>
                    <a:pt x="24091" y="830"/>
                    <a:pt x="22103" y="2421"/>
                    <a:pt x="20267" y="4012"/>
                  </a:cubicBezTo>
                  <a:cubicBezTo>
                    <a:pt x="12925" y="10451"/>
                    <a:pt x="6425" y="17717"/>
                    <a:pt x="1" y="24921"/>
                  </a:cubicBezTo>
                  <a:cubicBezTo>
                    <a:pt x="3687" y="31483"/>
                    <a:pt x="7954" y="37662"/>
                    <a:pt x="13308" y="43214"/>
                  </a:cubicBezTo>
                  <a:cubicBezTo>
                    <a:pt x="19503" y="37861"/>
                    <a:pt x="25743" y="32446"/>
                    <a:pt x="30072" y="25563"/>
                  </a:cubicBezTo>
                  <a:cubicBezTo>
                    <a:pt x="34416" y="18680"/>
                    <a:pt x="36955" y="9748"/>
                    <a:pt x="32886" y="2482"/>
                  </a:cubicBezTo>
                  <a:cubicBezTo>
                    <a:pt x="31931" y="799"/>
                    <a:pt x="29979" y="1"/>
                    <a:pt x="28047"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5376;p67">
              <a:extLst>
                <a:ext uri="{FF2B5EF4-FFF2-40B4-BE49-F238E27FC236}">
                  <a16:creationId xmlns:a16="http://schemas.microsoft.com/office/drawing/2014/main" id="{1EE3C509-478D-BBC7-0F96-6ECCC982AD6C}"/>
                </a:ext>
              </a:extLst>
            </p:cNvPr>
            <p:cNvSpPr/>
            <p:nvPr/>
          </p:nvSpPr>
          <p:spPr>
            <a:xfrm rot="463067">
              <a:off x="3342638" y="1961550"/>
              <a:ext cx="281141" cy="342704"/>
            </a:xfrm>
            <a:custGeom>
              <a:avLst/>
              <a:gdLst/>
              <a:ahLst/>
              <a:cxnLst/>
              <a:rect l="l" t="t" r="r" b="b"/>
              <a:pathLst>
                <a:path w="10001" h="12192" extrusionOk="0">
                  <a:moveTo>
                    <a:pt x="10001" y="12192"/>
                  </a:moveTo>
                  <a:cubicBezTo>
                    <a:pt x="5095" y="10306"/>
                    <a:pt x="1278" y="5099"/>
                    <a:pt x="0" y="0"/>
                  </a:cubicBezTo>
                </a:path>
              </a:pathLst>
            </a:custGeom>
            <a:noFill/>
            <a:ln w="9525" cap="flat" cmpd="sng">
              <a:solidFill>
                <a:srgbClr val="5A2543"/>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0DF"/>
                </a:solidFill>
                <a:effectLst/>
                <a:uLnTx/>
                <a:uFillTx/>
                <a:latin typeface="Arial"/>
                <a:ea typeface="+mn-ea"/>
                <a:cs typeface="+mn-cs"/>
              </a:endParaRPr>
            </a:p>
          </p:txBody>
        </p:sp>
      </p:grpSp>
    </p:spTree>
    <p:extLst>
      <p:ext uri="{BB962C8B-B14F-4D97-AF65-F5344CB8AC3E}">
        <p14:creationId xmlns:p14="http://schemas.microsoft.com/office/powerpoint/2010/main" val="582811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39"/>
                                        </p:tgtEl>
                                        <p:attrNameLst>
                                          <p:attrName>style.visibility</p:attrName>
                                        </p:attrNameLst>
                                      </p:cBhvr>
                                      <p:to>
                                        <p:strVal val="visible"/>
                                      </p:to>
                                    </p:set>
                                    <p:anim calcmode="lin" valueType="num">
                                      <p:cBhvr additive="base">
                                        <p:cTn id="13" dur="500" fill="hold"/>
                                        <p:tgtEl>
                                          <p:spTgt spid="3839"/>
                                        </p:tgtEl>
                                        <p:attrNameLst>
                                          <p:attrName>ppt_x</p:attrName>
                                        </p:attrNameLst>
                                      </p:cBhvr>
                                      <p:tavLst>
                                        <p:tav tm="0">
                                          <p:val>
                                            <p:strVal val="0-#ppt_w/2"/>
                                          </p:val>
                                        </p:tav>
                                        <p:tav tm="100000">
                                          <p:val>
                                            <p:strVal val="#ppt_x"/>
                                          </p:val>
                                        </p:tav>
                                      </p:tavLst>
                                    </p:anim>
                                    <p:anim calcmode="lin" valueType="num">
                                      <p:cBhvr additive="base">
                                        <p:cTn id="14" dur="500" fill="hold"/>
                                        <p:tgtEl>
                                          <p:spTgt spid="38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05"/>
                                        </p:tgtEl>
                                        <p:attrNameLst>
                                          <p:attrName>style.visibility</p:attrName>
                                        </p:attrNameLst>
                                      </p:cBhvr>
                                      <p:to>
                                        <p:strVal val="visible"/>
                                      </p:to>
                                    </p:set>
                                    <p:animEffect transition="in" filter="fade">
                                      <p:cBhvr>
                                        <p:cTn id="19" dur="1000"/>
                                        <p:tgtEl>
                                          <p:spTgt spid="3805"/>
                                        </p:tgtEl>
                                      </p:cBhvr>
                                    </p:animEffect>
                                    <p:anim calcmode="lin" valueType="num">
                                      <p:cBhvr>
                                        <p:cTn id="20" dur="1000" fill="hold"/>
                                        <p:tgtEl>
                                          <p:spTgt spid="3805"/>
                                        </p:tgtEl>
                                        <p:attrNameLst>
                                          <p:attrName>ppt_x</p:attrName>
                                        </p:attrNameLst>
                                      </p:cBhvr>
                                      <p:tavLst>
                                        <p:tav tm="0">
                                          <p:val>
                                            <p:strVal val="#ppt_x"/>
                                          </p:val>
                                        </p:tav>
                                        <p:tav tm="100000">
                                          <p:val>
                                            <p:strVal val="#ppt_x"/>
                                          </p:val>
                                        </p:tav>
                                      </p:tavLst>
                                    </p:anim>
                                    <p:anim calcmode="lin" valueType="num">
                                      <p:cBhvr>
                                        <p:cTn id="21" dur="1000" fill="hold"/>
                                        <p:tgtEl>
                                          <p:spTgt spid="380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812">
                                            <p:txEl>
                                              <p:pRg st="0" end="0"/>
                                            </p:txEl>
                                          </p:spTgt>
                                        </p:tgtEl>
                                        <p:attrNameLst>
                                          <p:attrName>style.visibility</p:attrName>
                                        </p:attrNameLst>
                                      </p:cBhvr>
                                      <p:to>
                                        <p:strVal val="visible"/>
                                      </p:to>
                                    </p:set>
                                    <p:animEffect transition="in" filter="barn(inVertical)">
                                      <p:cBhvr>
                                        <p:cTn id="26" dur="500"/>
                                        <p:tgtEl>
                                          <p:spTgt spid="38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811">
                                            <p:txEl>
                                              <p:pRg st="0" end="0"/>
                                            </p:txEl>
                                          </p:spTgt>
                                        </p:tgtEl>
                                        <p:attrNameLst>
                                          <p:attrName>style.visibility</p:attrName>
                                        </p:attrNameLst>
                                      </p:cBhvr>
                                      <p:to>
                                        <p:strVal val="visible"/>
                                      </p:to>
                                    </p:set>
                                    <p:animEffect transition="in" filter="fade">
                                      <p:cBhvr>
                                        <p:cTn id="31" dur="1000"/>
                                        <p:tgtEl>
                                          <p:spTgt spid="3811">
                                            <p:txEl>
                                              <p:pRg st="0" end="0"/>
                                            </p:txEl>
                                          </p:spTgt>
                                        </p:tgtEl>
                                      </p:cBhvr>
                                    </p:animEffect>
                                    <p:anim calcmode="lin" valueType="num">
                                      <p:cBhvr>
                                        <p:cTn id="32" dur="1000" fill="hold"/>
                                        <p:tgtEl>
                                          <p:spTgt spid="3811">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8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1" grpId="0" build="p"/>
      <p:bldP spid="38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5.0.2"/>
</p:tagLst>
</file>

<file path=ppt/tags/tag10.xml><?xml version="1.0" encoding="utf-8"?>
<p:tagLst xmlns:a="http://schemas.openxmlformats.org/drawingml/2006/main" xmlns:r="http://schemas.openxmlformats.org/officeDocument/2006/relationships" xmlns:p="http://schemas.openxmlformats.org/presentationml/2006/main">
  <p:tag name="PA" val="v5.0.2"/>
</p:tagLst>
</file>

<file path=ppt/tags/tag11.xml><?xml version="1.0" encoding="utf-8"?>
<p:tagLst xmlns:a="http://schemas.openxmlformats.org/drawingml/2006/main" xmlns:r="http://schemas.openxmlformats.org/officeDocument/2006/relationships" xmlns:p="http://schemas.openxmlformats.org/presentationml/2006/main">
  <p:tag name="PA" val="v5.0.2"/>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5.0.2"/>
</p:tagLst>
</file>

<file path=ppt/tags/tag14.xml><?xml version="1.0" encoding="utf-8"?>
<p:tagLst xmlns:a="http://schemas.openxmlformats.org/drawingml/2006/main" xmlns:r="http://schemas.openxmlformats.org/officeDocument/2006/relationships" xmlns:p="http://schemas.openxmlformats.org/presentationml/2006/main">
  <p:tag name="PA" val="v5.0.2"/>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5.0.2"/>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5.0.2"/>
</p:tagLst>
</file>

<file path=ppt/tags/tag5.xml><?xml version="1.0" encoding="utf-8"?>
<p:tagLst xmlns:a="http://schemas.openxmlformats.org/drawingml/2006/main" xmlns:r="http://schemas.openxmlformats.org/officeDocument/2006/relationships" xmlns:p="http://schemas.openxmlformats.org/presentationml/2006/main">
  <p:tag name="PA" val="v5.0.2"/>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5.0.2"/>
</p:tagLst>
</file>

<file path=ppt/tags/tag8.xml><?xml version="1.0" encoding="utf-8"?>
<p:tagLst xmlns:a="http://schemas.openxmlformats.org/drawingml/2006/main" xmlns:r="http://schemas.openxmlformats.org/officeDocument/2006/relationships" xmlns:p="http://schemas.openxmlformats.org/presentationml/2006/main">
  <p:tag name="PA" val="v5.0.2"/>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1428</Words>
  <Application>Microsoft Office PowerPoint</Application>
  <PresentationFormat>Widescreen</PresentationFormat>
  <Paragraphs>111</Paragraphs>
  <Slides>25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等线 Light</vt:lpstr>
      <vt:lpstr>华文新魏</vt:lpstr>
      <vt:lpstr>#9Slide03 Josefin Sans SemiBold</vt:lpstr>
      <vt:lpstr>Arial</vt:lpstr>
      <vt:lpstr>Atma</vt:lpstr>
      <vt:lpstr>Baloo 2</vt:lpstr>
      <vt:lpstr>Baloo Tammudu 2</vt:lpstr>
      <vt:lpstr>Calibri</vt:lpstr>
      <vt:lpstr>Fredoka</vt:lpstr>
      <vt:lpstr>Nanum Pen Script</vt:lpstr>
      <vt:lpstr>Roboto</vt:lpstr>
      <vt:lpstr>Times New Roman</vt:lpstr>
      <vt:lpstr>Classroom Behaviour Management for Elementary by Slidesgo</vt:lpstr>
      <vt:lpstr>VIẾT BÀI VĂN NGHỊ LUẬN SO SÁNH, ĐÁNH GIÁ HAI TÁC PHẨM TRUYỆN, KÍ HOẶC KỊCH</vt:lpstr>
      <vt:lpstr>PowerPoint Presentation</vt:lpstr>
      <vt:lpstr>KHỞI ĐỘNG</vt:lpstr>
      <vt:lpstr>PowerPoint Presentation</vt:lpstr>
      <vt:lpstr>PowerPoint Presentation</vt:lpstr>
      <vt:lpstr>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ĐOẠN VĂN DIỄN DỊCH VÀ ĐOẠN VĂN QUY NẠP </dc:title>
  <dc:creator>Nguyễn Chà</dc:creator>
  <cp:lastModifiedBy>Bùi Hiền</cp:lastModifiedBy>
  <cp:revision>31</cp:revision>
  <dcterms:created xsi:type="dcterms:W3CDTF">2023-11-05T03:56:16Z</dcterms:created>
  <dcterms:modified xsi:type="dcterms:W3CDTF">2024-07-26T16:17:36Z</dcterms:modified>
</cp:coreProperties>
</file>