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81" r:id="rId2"/>
    <p:sldMasterId id="2147483699" r:id="rId3"/>
    <p:sldMasterId id="2147483736" r:id="rId4"/>
    <p:sldMasterId id="2147483748" r:id="rId5"/>
    <p:sldMasterId id="2147483760" r:id="rId6"/>
  </p:sldMasterIdLst>
  <p:notesMasterIdLst>
    <p:notesMasterId r:id="rId25"/>
  </p:notesMasterIdLst>
  <p:handoutMasterIdLst>
    <p:handoutMasterId r:id="rId26"/>
  </p:handoutMasterIdLst>
  <p:sldIdLst>
    <p:sldId id="301" r:id="rId7"/>
    <p:sldId id="291" r:id="rId8"/>
    <p:sldId id="263" r:id="rId9"/>
    <p:sldId id="293" r:id="rId10"/>
    <p:sldId id="286" r:id="rId11"/>
    <p:sldId id="307" r:id="rId12"/>
    <p:sldId id="287" r:id="rId13"/>
    <p:sldId id="308" r:id="rId14"/>
    <p:sldId id="273" r:id="rId15"/>
    <p:sldId id="303" r:id="rId16"/>
    <p:sldId id="288" r:id="rId17"/>
    <p:sldId id="304" r:id="rId18"/>
    <p:sldId id="305" r:id="rId19"/>
    <p:sldId id="295" r:id="rId20"/>
    <p:sldId id="296" r:id="rId21"/>
    <p:sldId id="292" r:id="rId22"/>
    <p:sldId id="306" r:id="rId23"/>
    <p:sldId id="302" r:id="rId24"/>
  </p:sldIdLst>
  <p:sldSz cx="12192000" cy="6858000"/>
  <p:notesSz cx="6735763" cy="98694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CC00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26" autoAdjust="0"/>
    <p:restoredTop sz="94660"/>
  </p:normalViewPr>
  <p:slideViewPr>
    <p:cSldViewPr snapToGrid="0">
      <p:cViewPr>
        <p:scale>
          <a:sx n="77" d="100"/>
          <a:sy n="77" d="100"/>
        </p:scale>
        <p:origin x="-258" y="2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23ABBF33-1C0B-4CD3-9FEB-7A46C2C3C5B0}" type="datetimeFigureOut">
              <a:rPr lang="en-US" smtClean="0"/>
              <a:t>23/7/2024</a:t>
            </a:fld>
            <a:endParaRPr lang="en-US"/>
          </a:p>
        </p:txBody>
      </p:sp>
      <p:sp>
        <p:nvSpPr>
          <p:cNvPr id="4" name="Footer Placeholder 3"/>
          <p:cNvSpPr>
            <a:spLocks noGrp="1"/>
          </p:cNvSpPr>
          <p:nvPr>
            <p:ph type="ftr" sz="quarter" idx="2"/>
          </p:nvPr>
        </p:nvSpPr>
        <p:spPr>
          <a:xfrm>
            <a:off x="0" y="9374188"/>
            <a:ext cx="2919413" cy="4937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4763" y="9374188"/>
            <a:ext cx="2919412" cy="493712"/>
          </a:xfrm>
          <a:prstGeom prst="rect">
            <a:avLst/>
          </a:prstGeom>
        </p:spPr>
        <p:txBody>
          <a:bodyPr vert="horz" lIns="91440" tIns="45720" rIns="91440" bIns="45720" rtlCol="0" anchor="b"/>
          <a:lstStyle>
            <a:lvl1pPr algn="r">
              <a:defRPr sz="1200"/>
            </a:lvl1pPr>
          </a:lstStyle>
          <a:p>
            <a:fld id="{C778950C-6961-4079-8B9F-0ED2C7EAF6F8}" type="slidenum">
              <a:rPr lang="en-US" smtClean="0"/>
              <a:t>‹#›</a:t>
            </a:fld>
            <a:endParaRPr lang="en-US"/>
          </a:p>
        </p:txBody>
      </p:sp>
    </p:spTree>
    <p:extLst>
      <p:ext uri="{BB962C8B-B14F-4D97-AF65-F5344CB8AC3E}">
        <p14:creationId xmlns:p14="http://schemas.microsoft.com/office/powerpoint/2010/main" val="3424736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47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3474"/>
          </a:xfrm>
          <a:prstGeom prst="rect">
            <a:avLst/>
          </a:prstGeom>
        </p:spPr>
        <p:txBody>
          <a:bodyPr vert="horz" lIns="91440" tIns="45720" rIns="91440" bIns="45720" rtlCol="0"/>
          <a:lstStyle>
            <a:lvl1pPr algn="r">
              <a:defRPr sz="1200"/>
            </a:lvl1pPr>
          </a:lstStyle>
          <a:p>
            <a:fld id="{43A06B60-C3E1-4C93-9843-7BD842B5814B}" type="datetimeFigureOut">
              <a:rPr lang="en-US" smtClean="0"/>
              <a:t>23/7/2024</a:t>
            </a:fld>
            <a:endParaRPr lang="en-US"/>
          </a:p>
        </p:txBody>
      </p:sp>
      <p:sp>
        <p:nvSpPr>
          <p:cNvPr id="4" name="Slide Image Placeholder 3"/>
          <p:cNvSpPr>
            <a:spLocks noGrp="1" noRot="1" noChangeAspect="1"/>
          </p:cNvSpPr>
          <p:nvPr>
            <p:ph type="sldImg" idx="2"/>
          </p:nvPr>
        </p:nvSpPr>
        <p:spPr>
          <a:xfrm>
            <a:off x="77788" y="739775"/>
            <a:ext cx="6580187" cy="37020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688007"/>
            <a:ext cx="5388610" cy="444127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4301"/>
            <a:ext cx="2918831" cy="49347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4301"/>
            <a:ext cx="2918831" cy="493474"/>
          </a:xfrm>
          <a:prstGeom prst="rect">
            <a:avLst/>
          </a:prstGeom>
        </p:spPr>
        <p:txBody>
          <a:bodyPr vert="horz" lIns="91440" tIns="45720" rIns="91440" bIns="45720" rtlCol="0" anchor="b"/>
          <a:lstStyle>
            <a:lvl1pPr algn="r">
              <a:defRPr sz="1200"/>
            </a:lvl1pPr>
          </a:lstStyle>
          <a:p>
            <a:fld id="{694E54A1-A319-4B2F-9A79-C5AC963079F4}" type="slidenum">
              <a:rPr lang="en-US" smtClean="0"/>
              <a:t>‹#›</a:t>
            </a:fld>
            <a:endParaRPr lang="en-US"/>
          </a:p>
        </p:txBody>
      </p:sp>
    </p:spTree>
    <p:extLst>
      <p:ext uri="{BB962C8B-B14F-4D97-AF65-F5344CB8AC3E}">
        <p14:creationId xmlns:p14="http://schemas.microsoft.com/office/powerpoint/2010/main" val="2905216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8" y="739775"/>
            <a:ext cx="6580187" cy="37020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82874B-816B-4A88-8B45-CB378729DF2E}" type="slidenum">
              <a:rPr lang="en-US" smtClean="0">
                <a:solidFill>
                  <a:prstClr val="black"/>
                </a:solidFill>
              </a:rPr>
              <a:pPr/>
              <a:t>16</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23/7/2024</a:t>
            </a:fld>
            <a:endParaRPr lang="en-US" dirty="0"/>
          </a:p>
        </p:txBody>
      </p:sp>
      <p:sp>
        <p:nvSpPr>
          <p:cNvPr id="5" name="Footer Placeholder 4"/>
          <p:cNvSpPr>
            <a:spLocks noGrp="1"/>
          </p:cNvSpPr>
          <p:nvPr>
            <p:ph type="ftr" sz="quarter" idx="11"/>
          </p:nvPr>
        </p:nvSpPr>
        <p:spPr>
          <a:xfrm>
            <a:off x="1371600" y="4323849"/>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70"/>
            <a:ext cx="2743200" cy="365125"/>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4"/>
            <a:ext cx="10822035"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43"/>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9"/>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23/7/2024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6"/>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5"/>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4"/>
            <a:ext cx="2910840" cy="365125"/>
          </a:xfrm>
        </p:spPr>
        <p:txBody>
          <a:bodyPr/>
          <a:lstStyle>
            <a:lvl1pPr algn="r">
              <a:defRPr/>
            </a:lvl1pPr>
          </a:lstStyle>
          <a:p>
            <a:fld id="{48A87A34-81AB-432B-8DAE-1953F412C126}" type="datetimeFigureOut">
              <a:rPr lang="en-US" dirty="0"/>
              <a:pPr/>
              <a:t>23/7/2024</a:t>
            </a:fld>
            <a:endParaRPr lang="en-US" dirty="0"/>
          </a:p>
        </p:txBody>
      </p:sp>
      <p:sp>
        <p:nvSpPr>
          <p:cNvPr id="6" name="Footer Placeholder 5"/>
          <p:cNvSpPr>
            <a:spLocks noGrp="1"/>
          </p:cNvSpPr>
          <p:nvPr>
            <p:ph type="ftr" sz="quarter" idx="11"/>
          </p:nvPr>
        </p:nvSpPr>
        <p:spPr>
          <a:xfrm>
            <a:off x="685802" y="379945"/>
            <a:ext cx="6991492" cy="365125"/>
          </a:xfrm>
        </p:spPr>
        <p:txBody>
          <a:bodyPr/>
          <a:lstStyle/>
          <a:p>
            <a:endParaRPr lang="en-US" dirty="0"/>
          </a:p>
        </p:txBody>
      </p:sp>
      <p:sp>
        <p:nvSpPr>
          <p:cNvPr id="7" name="Slide Number Placeholder 6"/>
          <p:cNvSpPr>
            <a:spLocks noGrp="1"/>
          </p:cNvSpPr>
          <p:nvPr>
            <p:ph type="sldNum" sz="quarter" idx="12"/>
          </p:nvPr>
        </p:nvSpPr>
        <p:spPr>
          <a:xfrm>
            <a:off x="10862454" y="381004"/>
            <a:ext cx="643748" cy="365125"/>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8" y="753534"/>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60"/>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8" y="3959866"/>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4"/>
            <a:ext cx="2910840" cy="365125"/>
          </a:xfrm>
        </p:spPr>
        <p:txBody>
          <a:bodyPr/>
          <a:lstStyle>
            <a:lvl1pPr algn="r">
              <a:defRPr/>
            </a:lvl1pPr>
          </a:lstStyle>
          <a:p>
            <a:fld id="{48A87A34-81AB-432B-8DAE-1953F412C126}" type="datetimeFigureOut">
              <a:rPr lang="en-US" dirty="0"/>
              <a:pPr/>
              <a:t>23/7/2024</a:t>
            </a:fld>
            <a:endParaRPr lang="en-US" dirty="0"/>
          </a:p>
        </p:txBody>
      </p:sp>
      <p:sp>
        <p:nvSpPr>
          <p:cNvPr id="6" name="Footer Placeholder 5"/>
          <p:cNvSpPr>
            <a:spLocks noGrp="1"/>
          </p:cNvSpPr>
          <p:nvPr>
            <p:ph type="ftr" sz="quarter" idx="11"/>
          </p:nvPr>
        </p:nvSpPr>
        <p:spPr>
          <a:xfrm>
            <a:off x="685802" y="379945"/>
            <a:ext cx="6991492" cy="365125"/>
          </a:xfrm>
        </p:spPr>
        <p:txBody>
          <a:bodyPr/>
          <a:lstStyle/>
          <a:p>
            <a:endParaRPr lang="en-US" dirty="0"/>
          </a:p>
        </p:txBody>
      </p:sp>
      <p:sp>
        <p:nvSpPr>
          <p:cNvPr id="7" name="Slide Number Placeholder 6"/>
          <p:cNvSpPr>
            <a:spLocks noGrp="1"/>
          </p:cNvSpPr>
          <p:nvPr>
            <p:ph type="sldNum" sz="quarter" idx="12"/>
          </p:nvPr>
        </p:nvSpPr>
        <p:spPr>
          <a:xfrm>
            <a:off x="10862454" y="381004"/>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1"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1"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6" y="1124705"/>
            <a:ext cx="10146187"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9" y="3648319"/>
            <a:ext cx="10144655"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7"/>
            <a:ext cx="2910840" cy="365125"/>
          </a:xfrm>
        </p:spPr>
        <p:txBody>
          <a:bodyPr/>
          <a:lstStyle>
            <a:lvl1pPr algn="r">
              <a:defRPr/>
            </a:lvl1pPr>
          </a:lstStyle>
          <a:p>
            <a:fld id="{48A87A34-81AB-432B-8DAE-1953F412C126}" type="datetimeFigureOut">
              <a:rPr lang="en-US" dirty="0"/>
              <a:pPr/>
              <a:t>23/7/2024</a:t>
            </a:fld>
            <a:endParaRPr lang="en-US" dirty="0"/>
          </a:p>
        </p:txBody>
      </p:sp>
      <p:sp>
        <p:nvSpPr>
          <p:cNvPr id="6" name="Footer Placeholder 5"/>
          <p:cNvSpPr>
            <a:spLocks noGrp="1"/>
          </p:cNvSpPr>
          <p:nvPr>
            <p:ph type="ftr" sz="quarter" idx="11"/>
          </p:nvPr>
        </p:nvSpPr>
        <p:spPr>
          <a:xfrm>
            <a:off x="685802" y="378887"/>
            <a:ext cx="6991492" cy="365125"/>
          </a:xfrm>
        </p:spPr>
        <p:txBody>
          <a:bodyPr/>
          <a:lstStyle/>
          <a:p>
            <a:endParaRPr lang="en-US" dirty="0"/>
          </a:p>
        </p:txBody>
      </p:sp>
      <p:sp>
        <p:nvSpPr>
          <p:cNvPr id="7" name="Slide Number Placeholder 6"/>
          <p:cNvSpPr>
            <a:spLocks noGrp="1"/>
          </p:cNvSpPr>
          <p:nvPr>
            <p:ph type="sldNum" sz="quarter" idx="12"/>
          </p:nvPr>
        </p:nvSpPr>
        <p:spPr>
          <a:xfrm>
            <a:off x="10862454" y="381004"/>
            <a:ext cx="643748" cy="365125"/>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3" y="762003"/>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9"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23/7/2024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3"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9" y="4191004"/>
            <a:ext cx="3451583"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9" y="2362200"/>
            <a:ext cx="345158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9" y="4873768"/>
            <a:ext cx="3451583"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6" y="4191004"/>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7" y="4873767"/>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2" y="4191004"/>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7" y="2362200"/>
            <a:ext cx="3447879"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2" y="4873765"/>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23/7/2024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63"/>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23/7/2024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70"/>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9" y="745071"/>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5"/>
            <a:ext cx="2910840" cy="365125"/>
          </a:xfrm>
        </p:spPr>
        <p:txBody>
          <a:bodyPr/>
          <a:lstStyle>
            <a:lvl1pPr algn="r">
              <a:defRPr/>
            </a:lvl1pPr>
          </a:lstStyle>
          <a:p>
            <a:fld id="{48A87A34-81AB-432B-8DAE-1953F412C126}" type="datetimeFigureOut">
              <a:rPr lang="en-US" dirty="0"/>
              <a:pPr/>
              <a:t>23/7/2024</a:t>
            </a:fld>
            <a:endParaRPr lang="en-US" dirty="0"/>
          </a:p>
        </p:txBody>
      </p:sp>
      <p:sp>
        <p:nvSpPr>
          <p:cNvPr id="5" name="Footer Placeholder 4"/>
          <p:cNvSpPr>
            <a:spLocks noGrp="1"/>
          </p:cNvSpPr>
          <p:nvPr>
            <p:ph type="ftr" sz="quarter" idx="11"/>
          </p:nvPr>
        </p:nvSpPr>
        <p:spPr>
          <a:xfrm>
            <a:off x="685802" y="381004"/>
            <a:ext cx="6991492" cy="365125"/>
          </a:xfrm>
        </p:spPr>
        <p:txBody>
          <a:bodyPr/>
          <a:lstStyle/>
          <a:p>
            <a:endParaRPr lang="en-US" dirty="0"/>
          </a:p>
        </p:txBody>
      </p:sp>
      <p:sp>
        <p:nvSpPr>
          <p:cNvPr id="6" name="Slide Number Placeholder 5"/>
          <p:cNvSpPr>
            <a:spLocks noGrp="1"/>
          </p:cNvSpPr>
          <p:nvPr>
            <p:ph type="sldNum" sz="quarter" idx="12"/>
          </p:nvPr>
        </p:nvSpPr>
        <p:spPr>
          <a:xfrm>
            <a:off x="10862454" y="381004"/>
            <a:ext cx="643748" cy="365125"/>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solidFill>
                  <a:prstClr val="black">
                    <a:tint val="75000"/>
                  </a:prstClr>
                </a:solidFill>
              </a:rPr>
              <a:pPr/>
              <a:t>23/7/2024</a:t>
            </a:fld>
            <a:endParaRPr lang="en-US" dirty="0">
              <a:solidFill>
                <a:prstClr val="black">
                  <a:tint val="75000"/>
                </a:prstClr>
              </a:solidFill>
            </a:endParaRPr>
          </a:p>
        </p:txBody>
      </p:sp>
      <p:sp>
        <p:nvSpPr>
          <p:cNvPr id="5" name="Footer Placeholder 4"/>
          <p:cNvSpPr>
            <a:spLocks noGrp="1"/>
          </p:cNvSpPr>
          <p:nvPr>
            <p:ph type="ftr" sz="quarter" idx="11"/>
          </p:nvPr>
        </p:nvSpPr>
        <p:spPr>
          <a:xfrm>
            <a:off x="1371600" y="4323849"/>
            <a:ext cx="6400800"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8077200" y="1430870"/>
            <a:ext cx="2743200" cy="365125"/>
          </a:xfrm>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337795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tint val="75000"/>
                  </a:prstClr>
                </a:solidFill>
              </a:rPr>
              <a:pPr/>
              <a:t>23/7/2024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705386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23/7/2024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3" y="753537"/>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6"/>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4"/>
            <a:ext cx="2910840" cy="365125"/>
          </a:xfrm>
        </p:spPr>
        <p:txBody>
          <a:bodyPr/>
          <a:lstStyle>
            <a:lvl1pPr algn="r">
              <a:defRPr/>
            </a:lvl1pPr>
          </a:lstStyle>
          <a:p>
            <a:fld id="{48A87A34-81AB-432B-8DAE-1953F412C126}" type="datetimeFigureOut">
              <a:rPr lang="en-US" dirty="0">
                <a:solidFill>
                  <a:prstClr val="black">
                    <a:tint val="75000"/>
                  </a:prstClr>
                </a:solidFill>
              </a:rPr>
              <a:pPr/>
              <a:t>23/7/2024</a:t>
            </a:fld>
            <a:endParaRPr lang="en-US" dirty="0">
              <a:solidFill>
                <a:prstClr val="black">
                  <a:tint val="75000"/>
                </a:prstClr>
              </a:solidFill>
            </a:endParaRPr>
          </a:p>
        </p:txBody>
      </p:sp>
      <p:sp>
        <p:nvSpPr>
          <p:cNvPr id="5" name="Footer Placeholder 4"/>
          <p:cNvSpPr>
            <a:spLocks noGrp="1"/>
          </p:cNvSpPr>
          <p:nvPr>
            <p:ph type="ftr" sz="quarter" idx="11"/>
          </p:nvPr>
        </p:nvSpPr>
        <p:spPr>
          <a:xfrm>
            <a:off x="685802" y="381005"/>
            <a:ext cx="6991492" cy="36406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10862454" y="381004"/>
            <a:ext cx="643748" cy="365125"/>
          </a:xfrm>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102319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63"/>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63"/>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black">
                    <a:tint val="75000"/>
                  </a:prstClr>
                </a:solidFill>
              </a:rPr>
              <a:pPr/>
              <a:t>23/7/2024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109406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11"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3" y="3132670"/>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70"/>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solidFill>
                  <a:prstClr val="black">
                    <a:tint val="75000"/>
                  </a:prstClr>
                </a:solidFill>
              </a:rPr>
              <a:pPr/>
              <a:t>23/7/2024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479051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black">
                    <a:tint val="75000"/>
                  </a:prstClr>
                </a:solidFill>
              </a:rPr>
              <a:pPr/>
              <a:t>23/7/2024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564105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solidFill>
                  <a:prstClr val="black">
                    <a:tint val="75000"/>
                  </a:prstClr>
                </a:solidFill>
              </a:rPr>
              <a:pPr/>
              <a:t>23/7/2024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210934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1" y="746763"/>
            <a:ext cx="6510619"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203"/>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black">
                    <a:tint val="75000"/>
                  </a:prstClr>
                </a:solidFill>
              </a:rPr>
              <a:pPr/>
              <a:t>23/7/2024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763558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7" y="751245"/>
            <a:ext cx="3644963"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203"/>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black">
                    <a:tint val="75000"/>
                  </a:prstClr>
                </a:solidFill>
              </a:rPr>
              <a:pPr/>
              <a:t>23/7/2024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641968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4"/>
            <a:ext cx="10822035"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43"/>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9"/>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black">
                    <a:tint val="75000"/>
                  </a:prstClr>
                </a:solidFill>
              </a:rPr>
              <a:pPr/>
              <a:t>23/7/2024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244623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6"/>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5"/>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4"/>
            <a:ext cx="2910840" cy="365125"/>
          </a:xfrm>
        </p:spPr>
        <p:txBody>
          <a:bodyPr/>
          <a:lstStyle>
            <a:lvl1pPr algn="r">
              <a:defRPr/>
            </a:lvl1pPr>
          </a:lstStyle>
          <a:p>
            <a:fld id="{48A87A34-81AB-432B-8DAE-1953F412C126}" type="datetimeFigureOut">
              <a:rPr lang="en-US" dirty="0">
                <a:solidFill>
                  <a:prstClr val="black">
                    <a:tint val="75000"/>
                  </a:prstClr>
                </a:solidFill>
              </a:rPr>
              <a:pPr/>
              <a:t>23/7/2024</a:t>
            </a:fld>
            <a:endParaRPr lang="en-US" dirty="0">
              <a:solidFill>
                <a:prstClr val="black">
                  <a:tint val="75000"/>
                </a:prstClr>
              </a:solidFill>
            </a:endParaRPr>
          </a:p>
        </p:txBody>
      </p:sp>
      <p:sp>
        <p:nvSpPr>
          <p:cNvPr id="6" name="Footer Placeholder 5"/>
          <p:cNvSpPr>
            <a:spLocks noGrp="1"/>
          </p:cNvSpPr>
          <p:nvPr>
            <p:ph type="ftr" sz="quarter" idx="11"/>
          </p:nvPr>
        </p:nvSpPr>
        <p:spPr>
          <a:xfrm>
            <a:off x="685802" y="379945"/>
            <a:ext cx="6991492" cy="365125"/>
          </a:xfr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10862454" y="381004"/>
            <a:ext cx="643748" cy="365125"/>
          </a:xfrm>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737744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8" y="753534"/>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60"/>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8" y="3959866"/>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4"/>
            <a:ext cx="2910840" cy="365125"/>
          </a:xfrm>
        </p:spPr>
        <p:txBody>
          <a:bodyPr/>
          <a:lstStyle>
            <a:lvl1pPr algn="r">
              <a:defRPr/>
            </a:lvl1pPr>
          </a:lstStyle>
          <a:p>
            <a:fld id="{48A87A34-81AB-432B-8DAE-1953F412C126}" type="datetimeFigureOut">
              <a:rPr lang="en-US" dirty="0">
                <a:solidFill>
                  <a:prstClr val="black">
                    <a:tint val="75000"/>
                  </a:prstClr>
                </a:solidFill>
              </a:rPr>
              <a:pPr/>
              <a:t>23/7/2024</a:t>
            </a:fld>
            <a:endParaRPr lang="en-US" dirty="0">
              <a:solidFill>
                <a:prstClr val="black">
                  <a:tint val="75000"/>
                </a:prstClr>
              </a:solidFill>
            </a:endParaRPr>
          </a:p>
        </p:txBody>
      </p:sp>
      <p:sp>
        <p:nvSpPr>
          <p:cNvPr id="6" name="Footer Placeholder 5"/>
          <p:cNvSpPr>
            <a:spLocks noGrp="1"/>
          </p:cNvSpPr>
          <p:nvPr>
            <p:ph type="ftr" sz="quarter" idx="11"/>
          </p:nvPr>
        </p:nvSpPr>
        <p:spPr>
          <a:xfrm>
            <a:off x="685802" y="379945"/>
            <a:ext cx="6991492" cy="365125"/>
          </a:xfr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10862454" y="381004"/>
            <a:ext cx="643748" cy="365125"/>
          </a:xfrm>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
        <p:nvSpPr>
          <p:cNvPr id="9" name="TextBox 8"/>
          <p:cNvSpPr txBox="1"/>
          <p:nvPr/>
        </p:nvSpPr>
        <p:spPr>
          <a:xfrm>
            <a:off x="476251"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black"/>
                </a:solidFill>
                <a:effectLst/>
              </a:rPr>
              <a:t>“</a:t>
            </a:r>
          </a:p>
        </p:txBody>
      </p:sp>
      <p:sp>
        <p:nvSpPr>
          <p:cNvPr id="10" name="TextBox 9"/>
          <p:cNvSpPr txBox="1"/>
          <p:nvPr/>
        </p:nvSpPr>
        <p:spPr>
          <a:xfrm>
            <a:off x="10984231"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black"/>
                </a:solidFill>
                <a:effectLst/>
              </a:rPr>
              <a:t>”</a:t>
            </a:r>
          </a:p>
        </p:txBody>
      </p:sp>
    </p:spTree>
    <p:extLst>
      <p:ext uri="{BB962C8B-B14F-4D97-AF65-F5344CB8AC3E}">
        <p14:creationId xmlns:p14="http://schemas.microsoft.com/office/powerpoint/2010/main" val="342489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3" y="753537"/>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6"/>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4"/>
            <a:ext cx="2910840" cy="365125"/>
          </a:xfrm>
        </p:spPr>
        <p:txBody>
          <a:bodyPr/>
          <a:lstStyle>
            <a:lvl1pPr algn="r">
              <a:defRPr/>
            </a:lvl1pPr>
          </a:lstStyle>
          <a:p>
            <a:fld id="{48A87A34-81AB-432B-8DAE-1953F412C126}" type="datetimeFigureOut">
              <a:rPr lang="en-US" dirty="0"/>
              <a:pPr/>
              <a:t>23/7/2024</a:t>
            </a:fld>
            <a:endParaRPr lang="en-US" dirty="0"/>
          </a:p>
        </p:txBody>
      </p:sp>
      <p:sp>
        <p:nvSpPr>
          <p:cNvPr id="5" name="Footer Placeholder 4"/>
          <p:cNvSpPr>
            <a:spLocks noGrp="1"/>
          </p:cNvSpPr>
          <p:nvPr>
            <p:ph type="ftr" sz="quarter" idx="11"/>
          </p:nvPr>
        </p:nvSpPr>
        <p:spPr>
          <a:xfrm>
            <a:off x="685802" y="381005"/>
            <a:ext cx="6991492" cy="364065"/>
          </a:xfrm>
        </p:spPr>
        <p:txBody>
          <a:bodyPr/>
          <a:lstStyle/>
          <a:p>
            <a:endParaRPr lang="en-US" dirty="0"/>
          </a:p>
        </p:txBody>
      </p:sp>
      <p:sp>
        <p:nvSpPr>
          <p:cNvPr id="6" name="Slide Number Placeholder 5"/>
          <p:cNvSpPr>
            <a:spLocks noGrp="1"/>
          </p:cNvSpPr>
          <p:nvPr>
            <p:ph type="sldNum" sz="quarter" idx="12"/>
          </p:nvPr>
        </p:nvSpPr>
        <p:spPr>
          <a:xfrm>
            <a:off x="10862454" y="381004"/>
            <a:ext cx="643748" cy="365125"/>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6" y="1124705"/>
            <a:ext cx="10146187"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9" y="3648319"/>
            <a:ext cx="10144655"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7"/>
            <a:ext cx="2910840" cy="365125"/>
          </a:xfrm>
        </p:spPr>
        <p:txBody>
          <a:bodyPr/>
          <a:lstStyle>
            <a:lvl1pPr algn="r">
              <a:defRPr/>
            </a:lvl1pPr>
          </a:lstStyle>
          <a:p>
            <a:fld id="{48A87A34-81AB-432B-8DAE-1953F412C126}" type="datetimeFigureOut">
              <a:rPr lang="en-US" dirty="0">
                <a:solidFill>
                  <a:prstClr val="black">
                    <a:tint val="75000"/>
                  </a:prstClr>
                </a:solidFill>
              </a:rPr>
              <a:pPr/>
              <a:t>23/7/2024</a:t>
            </a:fld>
            <a:endParaRPr lang="en-US" dirty="0">
              <a:solidFill>
                <a:prstClr val="black">
                  <a:tint val="75000"/>
                </a:prstClr>
              </a:solidFill>
            </a:endParaRPr>
          </a:p>
        </p:txBody>
      </p:sp>
      <p:sp>
        <p:nvSpPr>
          <p:cNvPr id="6" name="Footer Placeholder 5"/>
          <p:cNvSpPr>
            <a:spLocks noGrp="1"/>
          </p:cNvSpPr>
          <p:nvPr>
            <p:ph type="ftr" sz="quarter" idx="11"/>
          </p:nvPr>
        </p:nvSpPr>
        <p:spPr>
          <a:xfrm>
            <a:off x="685802" y="378887"/>
            <a:ext cx="6991492" cy="365125"/>
          </a:xfr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10862454" y="381004"/>
            <a:ext cx="643748" cy="365125"/>
          </a:xfrm>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28089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3" y="762003"/>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9"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black">
                    <a:tint val="75000"/>
                  </a:prstClr>
                </a:solidFill>
              </a:rPr>
              <a:pPr/>
              <a:t>23/7/2024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288522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3"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9" y="4191004"/>
            <a:ext cx="3451583"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9" y="2362200"/>
            <a:ext cx="345158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9" y="4873768"/>
            <a:ext cx="3451583"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6" y="4191004"/>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7" y="4873767"/>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2" y="4191004"/>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7" y="2362200"/>
            <a:ext cx="3447879"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2" y="4873765"/>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black">
                    <a:tint val="75000"/>
                  </a:prstClr>
                </a:solidFill>
              </a:rPr>
              <a:pPr/>
              <a:t>23/7/2024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987664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63"/>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tint val="75000"/>
                  </a:prstClr>
                </a:solidFill>
              </a:rPr>
              <a:pPr/>
              <a:t>23/7/2024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476438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70"/>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9" y="745071"/>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5"/>
            <a:ext cx="2910840" cy="365125"/>
          </a:xfrm>
        </p:spPr>
        <p:txBody>
          <a:bodyPr/>
          <a:lstStyle>
            <a:lvl1pPr algn="r">
              <a:defRPr/>
            </a:lvl1pPr>
          </a:lstStyle>
          <a:p>
            <a:fld id="{48A87A34-81AB-432B-8DAE-1953F412C126}" type="datetimeFigureOut">
              <a:rPr lang="en-US" dirty="0">
                <a:solidFill>
                  <a:prstClr val="black">
                    <a:tint val="75000"/>
                  </a:prstClr>
                </a:solidFill>
              </a:rPr>
              <a:pPr/>
              <a:t>23/7/2024</a:t>
            </a:fld>
            <a:endParaRPr lang="en-US" dirty="0">
              <a:solidFill>
                <a:prstClr val="black">
                  <a:tint val="75000"/>
                </a:prstClr>
              </a:solidFill>
            </a:endParaRPr>
          </a:p>
        </p:txBody>
      </p:sp>
      <p:sp>
        <p:nvSpPr>
          <p:cNvPr id="5" name="Footer Placeholder 4"/>
          <p:cNvSpPr>
            <a:spLocks noGrp="1"/>
          </p:cNvSpPr>
          <p:nvPr>
            <p:ph type="ftr" sz="quarter" idx="11"/>
          </p:nvPr>
        </p:nvSpPr>
        <p:spPr>
          <a:xfrm>
            <a:off x="685802" y="381004"/>
            <a:ext cx="6991492"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10862454" y="381004"/>
            <a:ext cx="643748" cy="365125"/>
          </a:xfrm>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57698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7CE3DCF-7BC5-47EF-A860-B7A0F576C669}" type="datetimeFigureOut">
              <a:rPr lang="en-US" smtClean="0">
                <a:solidFill>
                  <a:srgbClr val="DBF5F9">
                    <a:shade val="90000"/>
                  </a:srgbClr>
                </a:solidFill>
              </a:rPr>
              <a:pPr/>
              <a:t>23/7/2024</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D8766CB5-E938-4329-92EA-97A8C05DE079}"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482216520"/>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7CE3DCF-7BC5-47EF-A860-B7A0F576C669}" type="datetimeFigureOut">
              <a:rPr lang="en-US" smtClean="0">
                <a:solidFill>
                  <a:srgbClr val="04617B">
                    <a:shade val="90000"/>
                  </a:srgbClr>
                </a:solidFill>
              </a:rPr>
              <a:pPr/>
              <a:t>23/7/2024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D8766CB5-E938-4329-92EA-97A8C05DE07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7050377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7CE3DCF-7BC5-47EF-A860-B7A0F576C669}" type="datetimeFigureOut">
              <a:rPr lang="en-US" smtClean="0">
                <a:solidFill>
                  <a:srgbClr val="DBF5F9">
                    <a:shade val="90000"/>
                  </a:srgbClr>
                </a:solidFill>
              </a:rPr>
              <a:pPr/>
              <a:t>23/7/2024</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D8766CB5-E938-4329-92EA-97A8C05DE079}"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866914038"/>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7CE3DCF-7BC5-47EF-A860-B7A0F576C669}" type="datetimeFigureOut">
              <a:rPr lang="en-US" smtClean="0">
                <a:solidFill>
                  <a:srgbClr val="04617B">
                    <a:shade val="90000"/>
                  </a:srgbClr>
                </a:solidFill>
              </a:rPr>
              <a:pPr/>
              <a:t>23/7/2024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D8766CB5-E938-4329-92EA-97A8C05DE07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274985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70" y="1859762"/>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70"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7CE3DCF-7BC5-47EF-A860-B7A0F576C669}" type="datetimeFigureOut">
              <a:rPr lang="en-US" smtClean="0">
                <a:solidFill>
                  <a:srgbClr val="04617B">
                    <a:shade val="90000"/>
                  </a:srgbClr>
                </a:solidFill>
              </a:rPr>
              <a:pPr/>
              <a:t>23/7/2024</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D8766CB5-E938-4329-92EA-97A8C05DE07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527383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63"/>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63"/>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23/7/2024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7CE3DCF-7BC5-47EF-A860-B7A0F576C669}" type="datetimeFigureOut">
              <a:rPr lang="en-US" smtClean="0">
                <a:solidFill>
                  <a:srgbClr val="04617B">
                    <a:shade val="90000"/>
                  </a:srgbClr>
                </a:solidFill>
              </a:rPr>
              <a:pPr/>
              <a:t>23/7/2024</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D8766CB5-E938-4329-92EA-97A8C05DE07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3018327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CE3DCF-7BC5-47EF-A860-B7A0F576C669}" type="datetimeFigureOut">
              <a:rPr lang="en-US" smtClean="0">
                <a:solidFill>
                  <a:srgbClr val="04617B">
                    <a:shade val="90000"/>
                  </a:srgbClr>
                </a:solidFill>
              </a:rPr>
              <a:pPr/>
              <a:t>23/7/2024</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D8766CB5-E938-4329-92EA-97A8C05DE07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815054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7CE3DCF-7BC5-47EF-A860-B7A0F576C669}" type="datetimeFigureOut">
              <a:rPr lang="en-US" smtClean="0">
                <a:solidFill>
                  <a:srgbClr val="04617B">
                    <a:shade val="90000"/>
                  </a:srgbClr>
                </a:solidFill>
              </a:rPr>
              <a:pPr/>
              <a:t>23/7/2024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D8766CB5-E938-4329-92EA-97A8C05DE07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142234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 name="Title 1"/>
          <p:cNvSpPr>
            <a:spLocks noGrp="1"/>
          </p:cNvSpPr>
          <p:nvPr>
            <p:ph type="title"/>
          </p:nvPr>
        </p:nvSpPr>
        <p:spPr>
          <a:xfrm>
            <a:off x="812800" y="1176999"/>
            <a:ext cx="2950464"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7CE3DCF-7BC5-47EF-A860-B7A0F576C669}" type="datetimeFigureOut">
              <a:rPr lang="en-US" smtClean="0">
                <a:solidFill>
                  <a:srgbClr val="04617B">
                    <a:shade val="90000"/>
                  </a:srgbClr>
                </a:solidFill>
              </a:rPr>
              <a:pPr/>
              <a:t>23/7/2024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5"/>
            <a:ext cx="812800" cy="365125"/>
          </a:xfrm>
        </p:spPr>
        <p:txBody>
          <a:bodyPr/>
          <a:lstStyle/>
          <a:p>
            <a:fld id="{D8766CB5-E938-4329-92EA-97A8C05DE079}"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defTabSz="914400"/>
            <a:endParaRPr lang="en-US">
              <a:solidFill>
                <a:prstClr val="black"/>
              </a:solidFill>
            </a:endParaRPr>
          </a:p>
        </p:txBody>
      </p:sp>
      <p:sp>
        <p:nvSpPr>
          <p:cNvPr id="11" name="Freeform 10"/>
          <p:cNvSpPr>
            <a:spLocks/>
          </p:cNvSpPr>
          <p:nvPr/>
        </p:nvSpPr>
        <p:spPr bwMode="auto">
          <a:xfrm flipV="1">
            <a:off x="5842000" y="6219830"/>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defTabSz="914400"/>
            <a:endParaRPr lang="en-US">
              <a:solidFill>
                <a:prstClr val="black"/>
              </a:solidFill>
            </a:endParaRPr>
          </a:p>
        </p:txBody>
      </p:sp>
    </p:spTree>
    <p:extLst>
      <p:ext uri="{BB962C8B-B14F-4D97-AF65-F5344CB8AC3E}">
        <p14:creationId xmlns:p14="http://schemas.microsoft.com/office/powerpoint/2010/main" val="4458656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7CE3DCF-7BC5-47EF-A860-B7A0F576C669}" type="datetimeFigureOut">
              <a:rPr lang="en-US" smtClean="0">
                <a:solidFill>
                  <a:srgbClr val="04617B">
                    <a:shade val="90000"/>
                  </a:srgbClr>
                </a:solidFill>
              </a:rPr>
              <a:pPr/>
              <a:t>23/7/2024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D8766CB5-E938-4329-92EA-97A8C05DE07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7126371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7CE3DCF-7BC5-47EF-A860-B7A0F576C669}" type="datetimeFigureOut">
              <a:rPr lang="en-US" smtClean="0">
                <a:solidFill>
                  <a:srgbClr val="04617B">
                    <a:shade val="90000"/>
                  </a:srgbClr>
                </a:solidFill>
              </a:rPr>
              <a:pPr/>
              <a:t>23/7/2024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D8766CB5-E938-4329-92EA-97A8C05DE07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5057094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endParaRPr lang="en-US">
              <a:solidFill>
                <a:prstClr val="white"/>
              </a:solidFill>
            </a:endParaRPr>
          </a:p>
        </p:txBody>
      </p:sp>
      <p:sp>
        <p:nvSpPr>
          <p:cNvPr id="9" name="Title 8"/>
          <p:cNvSpPr>
            <a:spLocks noGrp="1"/>
          </p:cNvSpPr>
          <p:nvPr>
            <p:ph type="ctrTitle"/>
          </p:nvPr>
        </p:nvSpPr>
        <p:spPr>
          <a:xfrm>
            <a:off x="914400" y="1752604"/>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5018"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914400"/>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7CE3DCF-7BC5-47EF-A860-B7A0F576C669}" type="datetimeFigureOut">
              <a:rPr lang="en-US" smtClean="0"/>
              <a:pPr/>
              <a:t>23/7/2024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8766CB5-E938-4329-92EA-97A8C05DE079}" type="slidenum">
              <a:rPr lang="en-US" smtClean="0"/>
              <a:pPr/>
              <a:t>‹#›</a:t>
            </a:fld>
            <a:endParaRPr lang="en-US"/>
          </a:p>
        </p:txBody>
      </p:sp>
    </p:spTree>
    <p:extLst>
      <p:ext uri="{BB962C8B-B14F-4D97-AF65-F5344CB8AC3E}">
        <p14:creationId xmlns:p14="http://schemas.microsoft.com/office/powerpoint/2010/main" val="32614996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7CE3DCF-7BC5-47EF-A860-B7A0F576C669}" type="datetimeFigureOut">
              <a:rPr lang="en-US" smtClean="0">
                <a:solidFill>
                  <a:prstClr val="black"/>
                </a:solidFill>
              </a:rPr>
              <a:pPr/>
              <a:t>23/7/2024</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D8766CB5-E938-4329-92EA-97A8C05DE079}"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1766878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7CE3DCF-7BC5-47EF-A860-B7A0F576C669}" type="datetimeFigureOut">
              <a:rPr lang="en-US" smtClean="0">
                <a:solidFill>
                  <a:prstClr val="white"/>
                </a:solidFill>
              </a:rPr>
              <a:pPr/>
              <a:t>23/7/2024</a:t>
            </a:fld>
            <a:endParaRPr lang="en-US">
              <a:solidFill>
                <a:prstClr val="white"/>
              </a:solidFill>
            </a:endParaRPr>
          </a:p>
        </p:txBody>
      </p:sp>
      <p:sp>
        <p:nvSpPr>
          <p:cNvPr id="5" name="Footer Placeholder 4"/>
          <p:cNvSpPr>
            <a:spLocks noGrp="1"/>
          </p:cNvSpPr>
          <p:nvPr>
            <p:ph type="ftr" sz="quarter" idx="11"/>
          </p:nvPr>
        </p:nvSpPr>
        <p:spPr/>
        <p:txBody>
          <a:bodyPr/>
          <a:lstStyle>
            <a:extLst/>
          </a:lstStyle>
          <a:p>
            <a:endParaRPr lang="en-US">
              <a:solidFill>
                <a:prstClr val="white"/>
              </a:solidFill>
            </a:endParaRPr>
          </a:p>
        </p:txBody>
      </p:sp>
      <p:sp>
        <p:nvSpPr>
          <p:cNvPr id="6" name="Slide Number Placeholder 5"/>
          <p:cNvSpPr>
            <a:spLocks noGrp="1"/>
          </p:cNvSpPr>
          <p:nvPr>
            <p:ph type="sldNum" sz="quarter" idx="12"/>
          </p:nvPr>
        </p:nvSpPr>
        <p:spPr/>
        <p:txBody>
          <a:bodyPr/>
          <a:lstStyle>
            <a:extLst/>
          </a:lstStyle>
          <a:p>
            <a:fld id="{D8766CB5-E938-4329-92EA-97A8C05DE079}" type="slidenum">
              <a:rPr lang="en-US" smtClean="0">
                <a:solidFill>
                  <a:prstClr val="white"/>
                </a:solidFill>
              </a:rPr>
              <a:pPr/>
              <a:t>‹#›</a:t>
            </a:fld>
            <a:endParaRPr lang="en-US">
              <a:solidFill>
                <a:prstClr val="white"/>
              </a:solidFill>
            </a:endParaRPr>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914400"/>
            <a:endParaRPr lang="en-US">
              <a:solidFill>
                <a:prstClr val="white"/>
              </a:solidFill>
            </a:endParaRPr>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914400"/>
            <a:endParaRPr lang="en-US">
              <a:solidFill>
                <a:prstClr val="white"/>
              </a:solidFill>
            </a:endParaRPr>
          </a:p>
        </p:txBody>
      </p:sp>
    </p:spTree>
    <p:extLst>
      <p:ext uri="{BB962C8B-B14F-4D97-AF65-F5344CB8AC3E}">
        <p14:creationId xmlns:p14="http://schemas.microsoft.com/office/powerpoint/2010/main" val="927118423"/>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31"/>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481331"/>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7CE3DCF-7BC5-47EF-A860-B7A0F576C669}" type="datetimeFigureOut">
              <a:rPr lang="en-US" smtClean="0">
                <a:solidFill>
                  <a:prstClr val="white"/>
                </a:solidFill>
              </a:rPr>
              <a:pPr/>
              <a:t>23/7/2024</a:t>
            </a:fld>
            <a:endParaRPr lang="en-US">
              <a:solidFill>
                <a:prstClr val="white"/>
              </a:solidFill>
            </a:endParaRPr>
          </a:p>
        </p:txBody>
      </p:sp>
      <p:sp>
        <p:nvSpPr>
          <p:cNvPr id="6" name="Footer Placeholder 5"/>
          <p:cNvSpPr>
            <a:spLocks noGrp="1"/>
          </p:cNvSpPr>
          <p:nvPr>
            <p:ph type="ftr" sz="quarter" idx="11"/>
          </p:nvPr>
        </p:nvSpPr>
        <p:spPr/>
        <p:txBody>
          <a:bodyPr/>
          <a:lstStyle>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extLst/>
          </a:lstStyle>
          <a:p>
            <a:fld id="{D8766CB5-E938-4329-92EA-97A8C05DE079}"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680713652"/>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11"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3" y="3132670"/>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70"/>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23/7/2024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70"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1444297"/>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9" y="1444297"/>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7CE3DCF-7BC5-47EF-A860-B7A0F576C669}" type="datetimeFigureOut">
              <a:rPr lang="en-US" smtClean="0">
                <a:solidFill>
                  <a:prstClr val="black"/>
                </a:solidFill>
              </a:rPr>
              <a:pPr/>
              <a:t>23/7/2024</a:t>
            </a:fld>
            <a:endParaRPr lang="en-US">
              <a:solidFill>
                <a:prstClr val="black"/>
              </a:solidFill>
            </a:endParaRPr>
          </a:p>
        </p:txBody>
      </p:sp>
      <p:sp>
        <p:nvSpPr>
          <p:cNvPr id="8" name="Footer Placeholder 7"/>
          <p:cNvSpPr>
            <a:spLocks noGrp="1"/>
          </p:cNvSpPr>
          <p:nvPr>
            <p:ph type="ftr" sz="quarter" idx="11"/>
          </p:nvPr>
        </p:nvSpPr>
        <p:spPr/>
        <p:txBody>
          <a:bodyPr/>
          <a:lstStyle>
            <a:extLst/>
          </a:lstStyle>
          <a:p>
            <a:endParaRPr lang="en-US">
              <a:solidFill>
                <a:prstClr val="black"/>
              </a:solidFill>
            </a:endParaRPr>
          </a:p>
        </p:txBody>
      </p:sp>
      <p:sp>
        <p:nvSpPr>
          <p:cNvPr id="9" name="Slide Number Placeholder 8"/>
          <p:cNvSpPr>
            <a:spLocks noGrp="1"/>
          </p:cNvSpPr>
          <p:nvPr>
            <p:ph type="sldNum" sz="quarter" idx="12"/>
          </p:nvPr>
        </p:nvSpPr>
        <p:spPr/>
        <p:txBody>
          <a:bodyPr/>
          <a:lstStyle>
            <a:extLst/>
          </a:lstStyle>
          <a:p>
            <a:fld id="{D8766CB5-E938-4329-92EA-97A8C05DE079}"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43151022"/>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67CE3DCF-7BC5-47EF-A860-B7A0F576C669}" type="datetimeFigureOut">
              <a:rPr lang="en-US" smtClean="0">
                <a:solidFill>
                  <a:prstClr val="white"/>
                </a:solidFill>
              </a:rPr>
              <a:pPr/>
              <a:t>23/7/2024</a:t>
            </a:fld>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D8766CB5-E938-4329-92EA-97A8C05DE079}"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594588787"/>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7CE3DCF-7BC5-47EF-A860-B7A0F576C669}" type="datetimeFigureOut">
              <a:rPr lang="en-US" smtClean="0">
                <a:solidFill>
                  <a:prstClr val="black"/>
                </a:solidFill>
              </a:rPr>
              <a:pPr/>
              <a:t>23/7/2024</a:t>
            </a:fld>
            <a:endParaRPr lang="en-US">
              <a:solidFill>
                <a:prstClr val="black"/>
              </a:solidFill>
            </a:endParaRPr>
          </a:p>
        </p:txBody>
      </p:sp>
      <p:sp>
        <p:nvSpPr>
          <p:cNvPr id="3" name="Footer Placeholder 2"/>
          <p:cNvSpPr>
            <a:spLocks noGrp="1"/>
          </p:cNvSpPr>
          <p:nvPr>
            <p:ph type="ftr" sz="quarter" idx="11"/>
          </p:nvPr>
        </p:nvSpPr>
        <p:spPr/>
        <p:txBody>
          <a:bodyPr/>
          <a:lstStyle>
            <a:extLst/>
          </a:lstStyle>
          <a:p>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fld id="{D8766CB5-E938-4329-92EA-97A8C05DE079}"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150896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extLst/>
          </a:lstStyle>
          <a:p>
            <a:fld id="{67CE3DCF-7BC5-47EF-A860-B7A0F576C669}" type="datetimeFigureOut">
              <a:rPr lang="en-US" smtClean="0">
                <a:solidFill>
                  <a:prstClr val="black"/>
                </a:solidFill>
              </a:rPr>
              <a:pPr/>
              <a:t>23/7/2024</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D8766CB5-E938-4329-92EA-97A8C05DE079}"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67780262"/>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7CE3DCF-7BC5-47EF-A860-B7A0F576C669}" type="datetimeFigureOut">
              <a:rPr lang="en-US" smtClean="0">
                <a:solidFill>
                  <a:prstClr val="white"/>
                </a:solidFill>
              </a:rPr>
              <a:pPr/>
              <a:t>23/7/2024</a:t>
            </a:fld>
            <a:endParaRPr lang="en-US">
              <a:solidFill>
                <a:prstClr val="white"/>
              </a:solidFill>
            </a:endParaRPr>
          </a:p>
        </p:txBody>
      </p:sp>
      <p:sp>
        <p:nvSpPr>
          <p:cNvPr id="6" name="Footer Placeholder 5"/>
          <p:cNvSpPr>
            <a:spLocks noGrp="1"/>
          </p:cNvSpPr>
          <p:nvPr>
            <p:ph type="ftr" sz="quarter" idx="11"/>
          </p:nvPr>
        </p:nvSpPr>
        <p:spPr>
          <a:xfrm>
            <a:off x="5840098" y="6407947"/>
            <a:ext cx="3134241" cy="365125"/>
          </a:xfrm>
        </p:spPr>
        <p:txBody>
          <a:bodyPr/>
          <a:lstStyle>
            <a:lvl1pPr>
              <a:defRPr>
                <a:solidFill>
                  <a:schemeClr val="tx1"/>
                </a:solidFill>
              </a:defRPr>
            </a:lvl1pPr>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8766CB5-E938-4329-92EA-97A8C05DE079}"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304801"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955250" y="5001996"/>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a:solidFill>
                <a:prstClr val="white"/>
              </a:solidFill>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914400"/>
            <a:endParaRPr lang="en-US">
              <a:solidFill>
                <a:prstClr val="white"/>
              </a:solidFill>
            </a:endParaRPr>
          </a:p>
        </p:txBody>
      </p:sp>
      <p:cxnSp>
        <p:nvCxnSpPr>
          <p:cNvPr id="11" name="Straight Connector 10"/>
          <p:cNvCxnSpPr/>
          <p:nvPr/>
        </p:nvCxnSpPr>
        <p:spPr>
          <a:xfrm>
            <a:off x="-12316" y="5787741"/>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914400"/>
            <a:endParaRPr lang="en-US">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914400"/>
            <a:endParaRPr lang="en-US">
              <a:solidFill>
                <a:prstClr val="white"/>
              </a:solidFill>
            </a:endParaRPr>
          </a:p>
        </p:txBody>
      </p:sp>
    </p:spTree>
    <p:extLst>
      <p:ext uri="{BB962C8B-B14F-4D97-AF65-F5344CB8AC3E}">
        <p14:creationId xmlns:p14="http://schemas.microsoft.com/office/powerpoint/2010/main" val="1821703494"/>
      </p:ext>
    </p:extLst>
  </p:cSld>
  <p:clrMapOvr>
    <a:overrideClrMapping bg1="dk1" tx1="lt1" bg2="dk2" tx2="lt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481332"/>
            <a:ext cx="109728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7CE3DCF-7BC5-47EF-A860-B7A0F576C669}" type="datetimeFigureOut">
              <a:rPr lang="en-US" smtClean="0">
                <a:solidFill>
                  <a:prstClr val="black"/>
                </a:solidFill>
              </a:rPr>
              <a:pPr/>
              <a:t>23/7/2024</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D8766CB5-E938-4329-92EA-97A8C05DE079}"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948973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3"/>
            <a:ext cx="236996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1"/>
            <a:ext cx="84328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7CE3DCF-7BC5-47EF-A860-B7A0F576C669}" type="datetimeFigureOut">
              <a:rPr lang="en-US" smtClean="0">
                <a:solidFill>
                  <a:prstClr val="black"/>
                </a:solidFill>
              </a:rPr>
              <a:pPr/>
              <a:t>23/7/2024</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D8766CB5-E938-4329-92EA-97A8C05DE079}"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400465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CE3DCF-7BC5-47EF-A860-B7A0F576C669}" type="datetimeFigureOut">
              <a:rPr lang="en-US" smtClean="0">
                <a:solidFill>
                  <a:prstClr val="black">
                    <a:tint val="75000"/>
                  </a:prstClr>
                </a:solidFill>
              </a:rPr>
              <a:pPr/>
              <a:t>23/7/2024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8766CB5-E938-4329-92EA-97A8C05DE0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07735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CE3DCF-7BC5-47EF-A860-B7A0F576C669}" type="datetimeFigureOut">
              <a:rPr lang="en-US" smtClean="0">
                <a:solidFill>
                  <a:prstClr val="black">
                    <a:tint val="75000"/>
                  </a:prstClr>
                </a:solidFill>
              </a:rPr>
              <a:pPr/>
              <a:t>23/7/2024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8766CB5-E938-4329-92EA-97A8C05DE0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351549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CE3DCF-7BC5-47EF-A860-B7A0F576C669}" type="datetimeFigureOut">
              <a:rPr lang="en-US" smtClean="0">
                <a:solidFill>
                  <a:prstClr val="black">
                    <a:tint val="75000"/>
                  </a:prstClr>
                </a:solidFill>
              </a:rPr>
              <a:pPr/>
              <a:t>23/7/2024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8766CB5-E938-4329-92EA-97A8C05DE0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368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23/7/2024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CE3DCF-7BC5-47EF-A860-B7A0F576C669}" type="datetimeFigureOut">
              <a:rPr lang="en-US" smtClean="0">
                <a:solidFill>
                  <a:prstClr val="black">
                    <a:tint val="75000"/>
                  </a:prstClr>
                </a:solidFill>
              </a:rPr>
              <a:pPr/>
              <a:t>23/7/2024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8766CB5-E938-4329-92EA-97A8C05DE0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76756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CE3DCF-7BC5-47EF-A860-B7A0F576C669}" type="datetimeFigureOut">
              <a:rPr lang="en-US" smtClean="0">
                <a:solidFill>
                  <a:prstClr val="black">
                    <a:tint val="75000"/>
                  </a:prstClr>
                </a:solidFill>
              </a:rPr>
              <a:pPr/>
              <a:t>23/7/2024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8766CB5-E938-4329-92EA-97A8C05DE0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73188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CE3DCF-7BC5-47EF-A860-B7A0F576C669}" type="datetimeFigureOut">
              <a:rPr lang="en-US" smtClean="0">
                <a:solidFill>
                  <a:prstClr val="black">
                    <a:tint val="75000"/>
                  </a:prstClr>
                </a:solidFill>
              </a:rPr>
              <a:pPr/>
              <a:t>23/7/2024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8766CB5-E938-4329-92EA-97A8C05DE0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69126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CE3DCF-7BC5-47EF-A860-B7A0F576C669}" type="datetimeFigureOut">
              <a:rPr lang="en-US" smtClean="0">
                <a:solidFill>
                  <a:prstClr val="black">
                    <a:tint val="75000"/>
                  </a:prstClr>
                </a:solidFill>
              </a:rPr>
              <a:pPr/>
              <a:t>23/7/2024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8766CB5-E938-4329-92EA-97A8C05DE0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18359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CE3DCF-7BC5-47EF-A860-B7A0F576C669}" type="datetimeFigureOut">
              <a:rPr lang="en-US" smtClean="0">
                <a:solidFill>
                  <a:prstClr val="black">
                    <a:tint val="75000"/>
                  </a:prstClr>
                </a:solidFill>
              </a:rPr>
              <a:pPr/>
              <a:t>23/7/2024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8766CB5-E938-4329-92EA-97A8C05DE0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32333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CE3DCF-7BC5-47EF-A860-B7A0F576C669}" type="datetimeFigureOut">
              <a:rPr lang="en-US" smtClean="0">
                <a:solidFill>
                  <a:prstClr val="black">
                    <a:tint val="75000"/>
                  </a:prstClr>
                </a:solidFill>
              </a:rPr>
              <a:pPr/>
              <a:t>23/7/2024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8766CB5-E938-4329-92EA-97A8C05DE0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628046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CE3DCF-7BC5-47EF-A860-B7A0F576C669}" type="datetimeFigureOut">
              <a:rPr lang="en-US" smtClean="0">
                <a:solidFill>
                  <a:prstClr val="black">
                    <a:tint val="75000"/>
                  </a:prstClr>
                </a:solidFill>
              </a:rPr>
              <a:pPr/>
              <a:t>23/7/2024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8766CB5-E938-4329-92EA-97A8C05DE0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04275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CE3DCF-7BC5-47EF-A860-B7A0F576C669}" type="datetimeFigureOut">
              <a:rPr lang="en-US" smtClean="0">
                <a:solidFill>
                  <a:prstClr val="black">
                    <a:tint val="75000"/>
                  </a:prstClr>
                </a:solidFill>
              </a:rPr>
              <a:pPr/>
              <a:t>23/7/2024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8766CB5-E938-4329-92EA-97A8C05DE0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93128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solidFill>
                  <a:prstClr val="black">
                    <a:tint val="75000"/>
                  </a:prstClr>
                </a:solidFill>
              </a:rPr>
              <a:pPr/>
              <a:t>23/7/2024</a:t>
            </a:fld>
            <a:endParaRPr lang="en-US" dirty="0">
              <a:solidFill>
                <a:prstClr val="black">
                  <a:tint val="75000"/>
                </a:prstClr>
              </a:solidFill>
            </a:endParaRPr>
          </a:p>
        </p:txBody>
      </p:sp>
      <p:sp>
        <p:nvSpPr>
          <p:cNvPr id="5" name="Footer Placeholder 4"/>
          <p:cNvSpPr>
            <a:spLocks noGrp="1"/>
          </p:cNvSpPr>
          <p:nvPr>
            <p:ph type="ftr" sz="quarter" idx="11"/>
          </p:nvPr>
        </p:nvSpPr>
        <p:spPr>
          <a:xfrm>
            <a:off x="1371600" y="4323849"/>
            <a:ext cx="6400800"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8077200" y="1430870"/>
            <a:ext cx="2743200" cy="365125"/>
          </a:xfrm>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250320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tint val="75000"/>
                  </a:prstClr>
                </a:solidFill>
              </a:rPr>
              <a:pPr/>
              <a:t>23/7/2024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306598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23/7/2024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3" y="753537"/>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6"/>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4"/>
            <a:ext cx="2910840" cy="365125"/>
          </a:xfrm>
        </p:spPr>
        <p:txBody>
          <a:bodyPr/>
          <a:lstStyle>
            <a:lvl1pPr algn="r">
              <a:defRPr/>
            </a:lvl1pPr>
          </a:lstStyle>
          <a:p>
            <a:fld id="{48A87A34-81AB-432B-8DAE-1953F412C126}" type="datetimeFigureOut">
              <a:rPr lang="en-US" dirty="0">
                <a:solidFill>
                  <a:prstClr val="black">
                    <a:tint val="75000"/>
                  </a:prstClr>
                </a:solidFill>
              </a:rPr>
              <a:pPr/>
              <a:t>23/7/2024</a:t>
            </a:fld>
            <a:endParaRPr lang="en-US" dirty="0">
              <a:solidFill>
                <a:prstClr val="black">
                  <a:tint val="75000"/>
                </a:prstClr>
              </a:solidFill>
            </a:endParaRPr>
          </a:p>
        </p:txBody>
      </p:sp>
      <p:sp>
        <p:nvSpPr>
          <p:cNvPr id="5" name="Footer Placeholder 4"/>
          <p:cNvSpPr>
            <a:spLocks noGrp="1"/>
          </p:cNvSpPr>
          <p:nvPr>
            <p:ph type="ftr" sz="quarter" idx="11"/>
          </p:nvPr>
        </p:nvSpPr>
        <p:spPr>
          <a:xfrm>
            <a:off x="685802" y="381005"/>
            <a:ext cx="6991492" cy="36406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10862454" y="381004"/>
            <a:ext cx="643748" cy="365125"/>
          </a:xfrm>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313667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63"/>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63"/>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black">
                    <a:tint val="75000"/>
                  </a:prstClr>
                </a:solidFill>
              </a:rPr>
              <a:pPr/>
              <a:t>23/7/2024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09266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11"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3" y="3132670"/>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70"/>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solidFill>
                  <a:prstClr val="black">
                    <a:tint val="75000"/>
                  </a:prstClr>
                </a:solidFill>
              </a:rPr>
              <a:pPr/>
              <a:t>23/7/2024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1847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black">
                    <a:tint val="75000"/>
                  </a:prstClr>
                </a:solidFill>
              </a:rPr>
              <a:pPr/>
              <a:t>23/7/2024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941288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solidFill>
                  <a:prstClr val="black">
                    <a:tint val="75000"/>
                  </a:prstClr>
                </a:solidFill>
              </a:rPr>
              <a:pPr/>
              <a:t>23/7/2024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351712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1" y="746763"/>
            <a:ext cx="6510619"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203"/>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black">
                    <a:tint val="75000"/>
                  </a:prstClr>
                </a:solidFill>
              </a:rPr>
              <a:pPr/>
              <a:t>23/7/2024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818657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7" y="751245"/>
            <a:ext cx="3644963"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203"/>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black">
                    <a:tint val="75000"/>
                  </a:prstClr>
                </a:solidFill>
              </a:rPr>
              <a:pPr/>
              <a:t>23/7/2024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177185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4"/>
            <a:ext cx="10822035"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43"/>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9"/>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black">
                    <a:tint val="75000"/>
                  </a:prstClr>
                </a:solidFill>
              </a:rPr>
              <a:pPr/>
              <a:t>23/7/2024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116252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6"/>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5"/>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4"/>
            <a:ext cx="2910840" cy="365125"/>
          </a:xfrm>
        </p:spPr>
        <p:txBody>
          <a:bodyPr/>
          <a:lstStyle>
            <a:lvl1pPr algn="r">
              <a:defRPr/>
            </a:lvl1pPr>
          </a:lstStyle>
          <a:p>
            <a:fld id="{48A87A34-81AB-432B-8DAE-1953F412C126}" type="datetimeFigureOut">
              <a:rPr lang="en-US" dirty="0">
                <a:solidFill>
                  <a:prstClr val="black">
                    <a:tint val="75000"/>
                  </a:prstClr>
                </a:solidFill>
              </a:rPr>
              <a:pPr/>
              <a:t>23/7/2024</a:t>
            </a:fld>
            <a:endParaRPr lang="en-US" dirty="0">
              <a:solidFill>
                <a:prstClr val="black">
                  <a:tint val="75000"/>
                </a:prstClr>
              </a:solidFill>
            </a:endParaRPr>
          </a:p>
        </p:txBody>
      </p:sp>
      <p:sp>
        <p:nvSpPr>
          <p:cNvPr id="6" name="Footer Placeholder 5"/>
          <p:cNvSpPr>
            <a:spLocks noGrp="1"/>
          </p:cNvSpPr>
          <p:nvPr>
            <p:ph type="ftr" sz="quarter" idx="11"/>
          </p:nvPr>
        </p:nvSpPr>
        <p:spPr>
          <a:xfrm>
            <a:off x="685802" y="379945"/>
            <a:ext cx="6991492" cy="365125"/>
          </a:xfr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10862454" y="381004"/>
            <a:ext cx="643748" cy="365125"/>
          </a:xfrm>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118152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8" y="753534"/>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60"/>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8" y="3959866"/>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4"/>
            <a:ext cx="2910840" cy="365125"/>
          </a:xfrm>
        </p:spPr>
        <p:txBody>
          <a:bodyPr/>
          <a:lstStyle>
            <a:lvl1pPr algn="r">
              <a:defRPr/>
            </a:lvl1pPr>
          </a:lstStyle>
          <a:p>
            <a:fld id="{48A87A34-81AB-432B-8DAE-1953F412C126}" type="datetimeFigureOut">
              <a:rPr lang="en-US" dirty="0">
                <a:solidFill>
                  <a:prstClr val="black">
                    <a:tint val="75000"/>
                  </a:prstClr>
                </a:solidFill>
              </a:rPr>
              <a:pPr/>
              <a:t>23/7/2024</a:t>
            </a:fld>
            <a:endParaRPr lang="en-US" dirty="0">
              <a:solidFill>
                <a:prstClr val="black">
                  <a:tint val="75000"/>
                </a:prstClr>
              </a:solidFill>
            </a:endParaRPr>
          </a:p>
        </p:txBody>
      </p:sp>
      <p:sp>
        <p:nvSpPr>
          <p:cNvPr id="6" name="Footer Placeholder 5"/>
          <p:cNvSpPr>
            <a:spLocks noGrp="1"/>
          </p:cNvSpPr>
          <p:nvPr>
            <p:ph type="ftr" sz="quarter" idx="11"/>
          </p:nvPr>
        </p:nvSpPr>
        <p:spPr>
          <a:xfrm>
            <a:off x="685802" y="379945"/>
            <a:ext cx="6991492" cy="365125"/>
          </a:xfr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10862454" y="381004"/>
            <a:ext cx="643748" cy="365125"/>
          </a:xfrm>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
        <p:nvSpPr>
          <p:cNvPr id="9" name="TextBox 8"/>
          <p:cNvSpPr txBox="1"/>
          <p:nvPr/>
        </p:nvSpPr>
        <p:spPr>
          <a:xfrm>
            <a:off x="476251"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black"/>
                </a:solidFill>
                <a:effectLst/>
              </a:rPr>
              <a:t>“</a:t>
            </a:r>
          </a:p>
        </p:txBody>
      </p:sp>
      <p:sp>
        <p:nvSpPr>
          <p:cNvPr id="10" name="TextBox 9"/>
          <p:cNvSpPr txBox="1"/>
          <p:nvPr/>
        </p:nvSpPr>
        <p:spPr>
          <a:xfrm>
            <a:off x="10984231"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black"/>
                </a:solidFill>
                <a:effectLst/>
              </a:rPr>
              <a:t>”</a:t>
            </a:r>
          </a:p>
        </p:txBody>
      </p:sp>
    </p:spTree>
    <p:extLst>
      <p:ext uri="{BB962C8B-B14F-4D97-AF65-F5344CB8AC3E}">
        <p14:creationId xmlns:p14="http://schemas.microsoft.com/office/powerpoint/2010/main" val="20361293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1" y="746763"/>
            <a:ext cx="6510619"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203"/>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23/7/2024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6" y="1124705"/>
            <a:ext cx="10146187"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9" y="3648319"/>
            <a:ext cx="10144655"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7"/>
            <a:ext cx="2910840" cy="365125"/>
          </a:xfrm>
        </p:spPr>
        <p:txBody>
          <a:bodyPr/>
          <a:lstStyle>
            <a:lvl1pPr algn="r">
              <a:defRPr/>
            </a:lvl1pPr>
          </a:lstStyle>
          <a:p>
            <a:fld id="{48A87A34-81AB-432B-8DAE-1953F412C126}" type="datetimeFigureOut">
              <a:rPr lang="en-US" dirty="0">
                <a:solidFill>
                  <a:prstClr val="black">
                    <a:tint val="75000"/>
                  </a:prstClr>
                </a:solidFill>
              </a:rPr>
              <a:pPr/>
              <a:t>23/7/2024</a:t>
            </a:fld>
            <a:endParaRPr lang="en-US" dirty="0">
              <a:solidFill>
                <a:prstClr val="black">
                  <a:tint val="75000"/>
                </a:prstClr>
              </a:solidFill>
            </a:endParaRPr>
          </a:p>
        </p:txBody>
      </p:sp>
      <p:sp>
        <p:nvSpPr>
          <p:cNvPr id="6" name="Footer Placeholder 5"/>
          <p:cNvSpPr>
            <a:spLocks noGrp="1"/>
          </p:cNvSpPr>
          <p:nvPr>
            <p:ph type="ftr" sz="quarter" idx="11"/>
          </p:nvPr>
        </p:nvSpPr>
        <p:spPr>
          <a:xfrm>
            <a:off x="685802" y="378887"/>
            <a:ext cx="6991492" cy="365125"/>
          </a:xfr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10862454" y="381004"/>
            <a:ext cx="643748" cy="365125"/>
          </a:xfrm>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7632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3" y="762003"/>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9"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black">
                    <a:tint val="75000"/>
                  </a:prstClr>
                </a:solidFill>
              </a:rPr>
              <a:pPr/>
              <a:t>23/7/2024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391745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3"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9" y="4191004"/>
            <a:ext cx="3451583"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9" y="2362200"/>
            <a:ext cx="345158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9" y="4873768"/>
            <a:ext cx="3451583"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6" y="4191004"/>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7" y="4873767"/>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2" y="4191004"/>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7" y="2362200"/>
            <a:ext cx="3447879"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2" y="4873765"/>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black">
                    <a:tint val="75000"/>
                  </a:prstClr>
                </a:solidFill>
              </a:rPr>
              <a:pPr/>
              <a:t>23/7/2024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958943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63"/>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tint val="75000"/>
                  </a:prstClr>
                </a:solidFill>
              </a:rPr>
              <a:pPr/>
              <a:t>23/7/2024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00065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70"/>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9" y="745071"/>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5"/>
            <a:ext cx="2910840" cy="365125"/>
          </a:xfrm>
        </p:spPr>
        <p:txBody>
          <a:bodyPr/>
          <a:lstStyle>
            <a:lvl1pPr algn="r">
              <a:defRPr/>
            </a:lvl1pPr>
          </a:lstStyle>
          <a:p>
            <a:fld id="{48A87A34-81AB-432B-8DAE-1953F412C126}" type="datetimeFigureOut">
              <a:rPr lang="en-US" dirty="0">
                <a:solidFill>
                  <a:prstClr val="black">
                    <a:tint val="75000"/>
                  </a:prstClr>
                </a:solidFill>
              </a:rPr>
              <a:pPr/>
              <a:t>23/7/2024</a:t>
            </a:fld>
            <a:endParaRPr lang="en-US" dirty="0">
              <a:solidFill>
                <a:prstClr val="black">
                  <a:tint val="75000"/>
                </a:prstClr>
              </a:solidFill>
            </a:endParaRPr>
          </a:p>
        </p:txBody>
      </p:sp>
      <p:sp>
        <p:nvSpPr>
          <p:cNvPr id="5" name="Footer Placeholder 4"/>
          <p:cNvSpPr>
            <a:spLocks noGrp="1"/>
          </p:cNvSpPr>
          <p:nvPr>
            <p:ph type="ftr" sz="quarter" idx="11"/>
          </p:nvPr>
        </p:nvSpPr>
        <p:spPr>
          <a:xfrm>
            <a:off x="685802" y="381004"/>
            <a:ext cx="6991492"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10862454" y="381004"/>
            <a:ext cx="643748" cy="365125"/>
          </a:xfrm>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011077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7" y="751245"/>
            <a:ext cx="3644963"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203"/>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23/7/2024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3.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4.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4.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5.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theme" Target="../theme/theme6.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10" Type="http://schemas.openxmlformats.org/officeDocument/2006/relationships/slideLayout" Target="../slideLayouts/slideLayout77.xml"/><Relationship Id="rId19" Type="http://schemas.openxmlformats.org/officeDocument/2006/relationships/image" Target="../media/image1.png"/><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4"/>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4"/>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23/7/2024</a:t>
            </a:fld>
            <a:endParaRPr lang="en-US" dirty="0"/>
          </a:p>
        </p:txBody>
      </p:sp>
      <p:sp>
        <p:nvSpPr>
          <p:cNvPr id="5" name="Footer Placeholder 4"/>
          <p:cNvSpPr>
            <a:spLocks noGrp="1"/>
          </p:cNvSpPr>
          <p:nvPr>
            <p:ph type="ftr" sz="quarter" idx="3"/>
          </p:nvPr>
        </p:nvSpPr>
        <p:spPr>
          <a:xfrm>
            <a:off x="685800" y="6355849"/>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4"/>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4"/>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4"/>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solidFill>
                  <a:prstClr val="black">
                    <a:tint val="75000"/>
                  </a:prstClr>
                </a:solidFill>
              </a:rPr>
              <a:pPr/>
              <a:t>23/7/2024</a:t>
            </a:fld>
            <a:endParaRPr lang="en-US" dirty="0">
              <a:solidFill>
                <a:prstClr val="black">
                  <a:tint val="75000"/>
                </a:prstClr>
              </a:solidFill>
            </a:endParaRPr>
          </a:p>
        </p:txBody>
      </p:sp>
      <p:sp>
        <p:nvSpPr>
          <p:cNvPr id="5" name="Footer Placeholder 4"/>
          <p:cNvSpPr>
            <a:spLocks noGrp="1"/>
          </p:cNvSpPr>
          <p:nvPr>
            <p:ph type="ftr" sz="quarter" idx="3"/>
          </p:nvPr>
        </p:nvSpPr>
        <p:spPr>
          <a:xfrm>
            <a:off x="685800" y="6355849"/>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63000" y="381004"/>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2043447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defTabSz="914400"/>
            <a:endParaRPr lang="en-US">
              <a:solidFill>
                <a:prstClr val="black"/>
              </a:solidFill>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defTabSz="914400"/>
            <a:endParaRPr lang="en-US">
              <a:solidFill>
                <a:prstClr val="black"/>
              </a:solidFill>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55"/>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914400"/>
            <a:fld id="{67CE3DCF-7BC5-47EF-A860-B7A0F576C669}" type="datetimeFigureOut">
              <a:rPr lang="en-US" smtClean="0">
                <a:solidFill>
                  <a:srgbClr val="04617B">
                    <a:shade val="90000"/>
                  </a:srgbClr>
                </a:solidFill>
              </a:rPr>
              <a:pPr defTabSz="914400"/>
              <a:t>23/7/2024</a:t>
            </a:fld>
            <a:endParaRPr lang="en-US">
              <a:solidFill>
                <a:srgbClr val="04617B">
                  <a:shade val="90000"/>
                </a:srgbClr>
              </a:solidFill>
            </a:endParaRPr>
          </a:p>
        </p:txBody>
      </p:sp>
      <p:sp>
        <p:nvSpPr>
          <p:cNvPr id="22" name="Footer Placeholder 21"/>
          <p:cNvSpPr>
            <a:spLocks noGrp="1"/>
          </p:cNvSpPr>
          <p:nvPr>
            <p:ph type="ftr" sz="quarter" idx="3"/>
          </p:nvPr>
        </p:nvSpPr>
        <p:spPr>
          <a:xfrm>
            <a:off x="3556000" y="6356355"/>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914400"/>
            <a:endParaRPr lang="en-US">
              <a:solidFill>
                <a:srgbClr val="04617B">
                  <a:shade val="90000"/>
                </a:srgbClr>
              </a:solidFill>
            </a:endParaRPr>
          </a:p>
        </p:txBody>
      </p:sp>
      <p:sp>
        <p:nvSpPr>
          <p:cNvPr id="18" name="Slide Number Placeholder 17"/>
          <p:cNvSpPr>
            <a:spLocks noGrp="1"/>
          </p:cNvSpPr>
          <p:nvPr>
            <p:ph type="sldNum" sz="quarter" idx="4"/>
          </p:nvPr>
        </p:nvSpPr>
        <p:spPr>
          <a:xfrm>
            <a:off x="10566400" y="6356355"/>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defTabSz="914400"/>
            <a:fld id="{D8766CB5-E938-4329-92EA-97A8C05DE079}" type="slidenum">
              <a:rPr lang="en-US" smtClean="0">
                <a:solidFill>
                  <a:srgbClr val="04617B">
                    <a:shade val="90000"/>
                  </a:srgbClr>
                </a:solidFill>
              </a:rPr>
              <a:pPr defTabSz="914400"/>
              <a:t>‹#›</a:t>
            </a:fld>
            <a:endParaRPr lang="en-US">
              <a:solidFill>
                <a:srgbClr val="04617B">
                  <a:shade val="90000"/>
                </a:srgbClr>
              </a:solidFill>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defTabSz="914400"/>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defTabSz="914400"/>
              <a:endParaRPr lang="en-US">
                <a:solidFill>
                  <a:prstClr val="black"/>
                </a:solidFill>
              </a:endParaRPr>
            </a:p>
          </p:txBody>
        </p:sp>
      </p:grpSp>
    </p:spTree>
    <p:extLst>
      <p:ext uri="{BB962C8B-B14F-4D97-AF65-F5344CB8AC3E}">
        <p14:creationId xmlns:p14="http://schemas.microsoft.com/office/powerpoint/2010/main" val="360835877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955250" y="5001996"/>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a:solidFill>
                <a:prstClr val="black"/>
              </a:solidFill>
            </a:endParaRPr>
          </a:p>
        </p:txBody>
      </p:sp>
      <p:sp>
        <p:nvSpPr>
          <p:cNvPr id="12" name="Freeform 11"/>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a:solidFill>
                <a:prstClr val="black"/>
              </a:solidFill>
            </a:endParaRPr>
          </a:p>
        </p:txBody>
      </p:sp>
      <p:sp>
        <p:nvSpPr>
          <p:cNvPr id="14" name="Right Triangle 13"/>
          <p:cNvSpPr>
            <a:spLocks/>
          </p:cNvSpPr>
          <p:nvPr/>
        </p:nvSpPr>
        <p:spPr bwMode="auto">
          <a:xfrm>
            <a:off x="-8056"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914400"/>
            <a:endParaRPr lang="en-US">
              <a:solidFill>
                <a:prstClr val="white"/>
              </a:solidFill>
            </a:endParaRPr>
          </a:p>
        </p:txBody>
      </p:sp>
      <p:cxnSp>
        <p:nvCxnSpPr>
          <p:cNvPr id="15" name="Straight Connector 14"/>
          <p:cNvCxnSpPr/>
          <p:nvPr/>
        </p:nvCxnSpPr>
        <p:spPr>
          <a:xfrm>
            <a:off x="-12316" y="5787741"/>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481331"/>
            <a:ext cx="109728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pPr defTabSz="914400"/>
            <a:fld id="{67CE3DCF-7BC5-47EF-A860-B7A0F576C669}" type="datetimeFigureOut">
              <a:rPr lang="en-US" smtClean="0">
                <a:solidFill>
                  <a:prstClr val="black"/>
                </a:solidFill>
              </a:rPr>
              <a:pPr defTabSz="914400"/>
              <a:t>23/7/2024</a:t>
            </a:fld>
            <a:endParaRPr lang="en-US">
              <a:solidFill>
                <a:prstClr val="black"/>
              </a:solidFill>
            </a:endParaRPr>
          </a:p>
        </p:txBody>
      </p:sp>
      <p:sp>
        <p:nvSpPr>
          <p:cNvPr id="22" name="Footer Placeholder 21"/>
          <p:cNvSpPr>
            <a:spLocks noGrp="1"/>
          </p:cNvSpPr>
          <p:nvPr>
            <p:ph type="ftr" sz="quarter" idx="3"/>
          </p:nvPr>
        </p:nvSpPr>
        <p:spPr>
          <a:xfrm>
            <a:off x="5840098" y="6407947"/>
            <a:ext cx="3134241" cy="365125"/>
          </a:xfrm>
          <a:prstGeom prst="rect">
            <a:avLst/>
          </a:prstGeom>
        </p:spPr>
        <p:txBody>
          <a:bodyPr vert="horz" anchor="b"/>
          <a:lstStyle>
            <a:lvl1pPr algn="r" eaLnBrk="1" latinLnBrk="0" hangingPunct="1">
              <a:defRPr kumimoji="0" sz="1000">
                <a:solidFill>
                  <a:schemeClr val="tx1"/>
                </a:solidFill>
              </a:defRPr>
            </a:lvl1pPr>
            <a:extLst/>
          </a:lstStyle>
          <a:p>
            <a:pPr defTabSz="914400"/>
            <a:endParaRPr lang="en-US">
              <a:solidFill>
                <a:prstClr val="black"/>
              </a:solidFill>
            </a:endParaRPr>
          </a:p>
        </p:txBody>
      </p:sp>
      <p:sp>
        <p:nvSpPr>
          <p:cNvPr id="18" name="Slide Number Placeholder 17"/>
          <p:cNvSpPr>
            <a:spLocks noGrp="1"/>
          </p:cNvSpPr>
          <p:nvPr>
            <p:ph type="sldNum" sz="quarter" idx="4"/>
          </p:nvPr>
        </p:nvSpPr>
        <p:spPr>
          <a:xfrm>
            <a:off x="11529696" y="6407947"/>
            <a:ext cx="487680" cy="365125"/>
          </a:xfrm>
          <a:prstGeom prst="rect">
            <a:avLst/>
          </a:prstGeom>
        </p:spPr>
        <p:txBody>
          <a:bodyPr vert="horz" anchor="b"/>
          <a:lstStyle>
            <a:lvl1pPr algn="r" eaLnBrk="1" latinLnBrk="0" hangingPunct="1">
              <a:defRPr kumimoji="0" sz="1000" b="0">
                <a:solidFill>
                  <a:schemeClr val="tx1"/>
                </a:solidFill>
              </a:defRPr>
            </a:lvl1pPr>
            <a:extLst/>
          </a:lstStyle>
          <a:p>
            <a:pPr defTabSz="914400"/>
            <a:fld id="{D8766CB5-E938-4329-92EA-97A8C05DE079}" type="slidenum">
              <a:rPr lang="en-US" smtClean="0">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15829112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67CE3DCF-7BC5-47EF-A860-B7A0F576C669}" type="datetimeFigureOut">
              <a:rPr lang="en-US" smtClean="0">
                <a:solidFill>
                  <a:prstClr val="black">
                    <a:tint val="75000"/>
                  </a:prstClr>
                </a:solidFill>
              </a:rPr>
              <a:pPr defTabSz="914400"/>
              <a:t>23/7/2024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D8766CB5-E938-4329-92EA-97A8C05DE079}"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92244102"/>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4"/>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4"/>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solidFill>
                  <a:prstClr val="black">
                    <a:tint val="75000"/>
                  </a:prstClr>
                </a:solidFill>
              </a:rPr>
              <a:pPr/>
              <a:t>23/7/2024</a:t>
            </a:fld>
            <a:endParaRPr lang="en-US" dirty="0">
              <a:solidFill>
                <a:prstClr val="black">
                  <a:tint val="75000"/>
                </a:prstClr>
              </a:solidFill>
            </a:endParaRPr>
          </a:p>
        </p:txBody>
      </p:sp>
      <p:sp>
        <p:nvSpPr>
          <p:cNvPr id="5" name="Footer Placeholder 4"/>
          <p:cNvSpPr>
            <a:spLocks noGrp="1"/>
          </p:cNvSpPr>
          <p:nvPr>
            <p:ph type="ftr" sz="quarter" idx="3"/>
          </p:nvPr>
        </p:nvSpPr>
        <p:spPr>
          <a:xfrm>
            <a:off x="685800" y="6355849"/>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63000" y="381004"/>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37070035"/>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8.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63.xml"/></Relationships>
</file>

<file path=ppt/slides/_rels/slide2.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ownloads\BeautyPlus_20230327093049621_sav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Oval 10"/>
          <p:cNvSpPr/>
          <p:nvPr/>
        </p:nvSpPr>
        <p:spPr>
          <a:xfrm>
            <a:off x="5791200" y="6172200"/>
            <a:ext cx="6299200" cy="624444"/>
          </a:xfrm>
          <a:prstGeom prst="ellipse">
            <a:avLst/>
          </a:prstGeom>
          <a:solidFill>
            <a:srgbClr val="990099"/>
          </a:solidFill>
          <a:ln w="19050" cap="flat" cmpd="sng" algn="ctr">
            <a:solidFill>
              <a:srgbClr val="7FD13B">
                <a:shade val="50000"/>
              </a:srgbClr>
            </a:solidFill>
            <a:prstDash val="solid"/>
          </a:ln>
          <a:effectLst/>
        </p:spPr>
        <p:txBody>
          <a:bodyPr rtlCol="0" anchor="ctr"/>
          <a:lstStyle/>
          <a:p>
            <a:pPr defTabSz="914400">
              <a:defRPr/>
            </a:pPr>
            <a:r>
              <a:rPr lang="en-US" sz="1600" b="1" kern="0" smtClean="0">
                <a:solidFill>
                  <a:prstClr val="white"/>
                </a:solidFill>
                <a:latin typeface="Times New Roman" pitchFamily="18" charset="0"/>
                <a:cs typeface="Times New Roman" pitchFamily="18" charset="0"/>
              </a:rPr>
              <a:t>GV: LÊ THỊ THANH PHƯƠNG</a:t>
            </a:r>
            <a:endParaRPr lang="en-US" sz="1600" b="1" kern="0">
              <a:solidFill>
                <a:prstClr val="white"/>
              </a:solidFill>
              <a:latin typeface="Times New Roman" pitchFamily="18" charset="0"/>
              <a:cs typeface="Times New Roman" pitchFamily="18" charset="0"/>
            </a:endParaRPr>
          </a:p>
        </p:txBody>
      </p:sp>
    </p:spTree>
    <p:extLst>
      <p:ext uri="{BB962C8B-B14F-4D97-AF65-F5344CB8AC3E}">
        <p14:creationId xmlns:p14="http://schemas.microsoft.com/office/powerpoint/2010/main" val="33517241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data:image/png;base64,iVBORw0KGgoAAAANSUhEUgAAAfQAAAF3CAYAAABT8rn8AAAgAElEQVR4Xuy9CbBtZ1n3+d/zGe+5YxJCRmZSDEKZBrsVP/34GqHx88PGbhSZiRJCoGVQSxsaHMoSEZApBJAvARlKEVtaW0qtxsJCsERAUUDCEIZM9+aOZ9xz1+9d+3/uc1fOlHPvucM570rd7LP3Wusdnnf4P/NbGQ6HQ+UrUyBTIFMgUyBTIFPggqZAJQP6BT1+ufGZApkCmQKZApkCiQIZ0PNEyBTIFMgUyBTIFNgGFMiAvg0GMXchUyBTIFMgUyBTIAN6ngOZApkCmQKZApkC24ACGdC3wSDmLmQKZApkCmQKZApkQM9zIFMgUyBTIFMgU2AbUCAD+jYYxNyFTIFMgUyBTIFMgQzoeQ5kCmQKZApkCmQKbAMKZEDfBoOYu5ApkCmQKZApkCmQAT3PgUyBTIFMgUyBTIFtQIEM6NtgEHMXMgUyBTIFMgUyBTKg5zmQKZApkCmQKZApsA0okAF9Gwxi7kKmQKZApkCmQKZABvQ8BzIFMgUyBTIFMgW2AQUyoG+DQcxdOIcUGB0+3K9IVU476tOWgVQbtWlYlXxAcYUH3NZB+mOY3spXpkCmwE6kQIW9gv2Bf2l/GO0H/g2ijPYNthY/Vkv7jEabzknKZUDfibMo9/nMUGAoDZekSlNarEkNSfUlFuhAGhuq3euqpYmE7wm3+VfzouylNvRVzaB+ZkYjl5IpcEFRADCvsVewP/AP4K6PAB3A7o/+rkjdwUBHOosan55UU9LYkaE0VpFaxZ7iKwP6BTUFcmPPKwoMpUFXGjSlEywySRNzi1JdGo4VYF3v1aR+vVisgHmNtdtTTQWLPVRDA1UT1hv382fB+2Q6ZDps53lQzPC+kpQ+AvTeSEKvI4qj9pvvSBMTGjakOUlLo31menYkIADo9Qzo5xUu5MZcmBQAkruSFlUstjF1NXXkoMZnpnVEC2rVpjQ5qEi9ulStCO17r8pKLQC9OqxIg5Y0bJ7UpVmnlj8LJijTIdNhm86DQa2n+WpbffWT1A2mL6mSpv142k+qqnYGUqOppUpNC6pqUVXV1NMlS0gNUnoxS+gXJoDkVp9fFGA9tftSvyYtqKsJdTTZQWTvS82eVG1InXrxAJx3UrujkkdX3ylW8LKNfTvLIlnWzrJ2nt/30TnVBgUgB4aFPYXVkjCaP7rsG1V1qgPN1WpaUl0NDXWg35SOLUh7poqpNbqyyv38wojcmguJAklEL9Rm/d4x1Rp16URHOnJEesDuAsThpBOgj9TuFZ7vSf2+VFmUqrNSpT3Sn2Xgy8CXgW/HGFuGLam/SxpgrBs50uKIk7xrR4B+92HpAQek1lC98ZoW1VRVFU2yp8y1pWkA/SSiZ0C/kAAkt/X8okB/IJ1YkMbxiOtK3a5077w++X+9Tkcmqvrmd7+rS+u7Ve/X1KvUk4/LsDJQddhXq4/avat+bV6DWlcVhPaK8memQ54HO2QdVAYttToTqg6byVzeqw602JC6tYF6COZD6Yevebx+4AXPky6ekpo1zauq9rCrvTjbsqHUGic94+EDhkP0f/nKFMgUuP8UKNxTh+rqcPeodg+Hqi9IH3nd6/Szr3uVtHtG6o5Jg5pUxY7OiusVXvC9vpKnS3VSqsCW5ytTIFNgZ1EA81xbqnQK9EZ7h0nOprme9Oafv16vfMubpUtndFhdDTWlJS3qEk2pjoctmr+gc8+AvrNmUO7tGaXAQO1uR7VGRXOa127Knu3qjS96oX751ndJ4xMSXu64oWJPT5ox9PQAOsDekiqTyYyer0yBTIGdRYGUkmLYHZne+EIoq63oRXz6HzznRr3inTdJuyq6pz2vsbG9xM5oSlUN2l3VWqjrz6DK/ejRo9qzZ496vZ7q9cJ/vt/vp3/NZlOdTkeNRkOVSkVLS0vp71qtpsFgoG63q1arlZ7lt4WFBU3goj8cpuetPOBvLsqiTN7j+Wq1uvxueSqcOHFCu3btSj/zPPVSDxfv+je/1263T2kLddMn2kkb+Zv35ufnNTU1tdwe9212dlbT09On1Ecb/NtqU9V928hUNp1i39w/2rV7d4KU1MbJycn0N/3gH+2bmZk5hY70jQs6mrb0k3ros8tmXD1+/M0/3jV9xsaYVMW485vfpV7ozJgdOXJEe/fuPWWe8I7H3G2lHt7hd7fXY8Mz/ju+txHabckzhcO61F9KcefCIe54V++7/iV68QffLTUqEs4rlZpULwB9qKEqvJQk9JpUGw/JZraklee80IMHj+iii/amdtx77zHt31/M03a7n+bm2Fg9/d1qnXTX7XQGajZPblQLC5007/wbz9frNdVqRTnx3aWlYq02GhUxxW1ihIdii5qdXdT09HjiqUZb1pbSaHGxq7Ex9sCCj4t1siX1en01GuxnRTP4rd8/2f+5uSVNTY2l39Gnsvagw0baDy2gL5/F2mXNddRqNRPtuEyP+fliD+QZnm8266lNx4/Pa2ZmMtVNH2gH71LOxETzPt9dp9tXfr58f0uJfz4XnrA7bSCFFxzaOxxqkdT51xnqlv/9ej3/Xe+WZupSCz18S+oNR/uKiuQXZ9opzqAegaRMx0OHDunAgQNp0z927Jj27dungwcPav/+/WnzNkiWgZhnec+AY+Dgk0XLtbi4mAAHYHFbqAcGwsAG0MTLzAfvskD8HMDHtR4Qx/ZEwDFwxd9OZ07RvvFxghi82Avmh4s2cAGYXLfffrse8IAHpEU5Nze3TNPjx48vgyM0AcD5Bw34Dt1iPWaooAvPmca0I/a7fN9jsFJZlMEYUB9jzZjDDPHPc4P5cNFFF63Y11imx/hM0XjT45O8UPnXKwC925GOdfWBl75Ez/2jdxcLkLC0Sk3DRl24vvFKUz3Vh+zOiZtKEL9NI3N05Mhh7d27T/Pzc5qcnEr9/P6dd+iySx+Yut/Hl6BWT59VmHRV0u8LC/NqNJvqdbsaH5/Q4uJC+jSdjh8/ppkZGIOTcW2LS0vqdjratWtm+bl2m8w/FTXqgFMt/b7UaasOU9/rabw1tqWRcb1eV/V6Y7k9hw/fq3379uvo0SOa3rVLgyT4tNL9uYV5VSuV1E8/d+LE8USX6cmpTbVziHkH4WgwUIV1P6Iv9c0vLiQ6UP/sLMLHrjROg+FQzUZDrdbYMr3Gmq1kXKK96X4dX2sYjIEqFUo9ORL94UC1CvN6/fvbdd5vpF+JQN1REHmDcYKTM8D3pPZAH3rmDXr2u26SdjeksZGKnbwWnvZnGtAtmbK5AwQAAH/zOwBg4LAkivTFbwAOElhZUgaIuQcoWfIzIFEmGzubPkCPRLqSxGZJlo3a9yP4+O8ICPG+N3jAC/AEpAF8tAcwHFyW/i2lAqowNIAkbec5gMuAuGnQYKHPEeWs1AbTMWpEDMqxDo+LmazDhw8nTQpl0XboSN/MDEAzaADAmhngN8b0e9/7nq6++uplbQh9o19mwlxHHEveufzyy1OTaJ81G5be16PHahI973ms7rnnHl188cXrFbV19wsH9wLUx3ojCb2v91//Er3wQwA6y7qlYbWeEs+cBHRpUgPVU+qZQfpvu/s2z8/PamJySsePHdXu3Xs1HPZ16MhhXbLvIlwDBdQudtoab6IZWjnRznxnUZ3FJc3M7En0OnziaHp+bGxC3W5bjUZrmY5HjzLf9y1/7/U6Uq2qekrcgWYPLV/jrNH98OFD2rfvQKqvr2Hqb2fYU7NS19G541J/sNwv6NFQTUdmj2nv9O7EBNL+E/NzmmiNpf6eOHFM41OTalVJTLR2bAB02rML7VxVS0sL6vR7atUbqjbqiR6VCozUSd9yt+/QscOamZpWvY5n9cn7tJv3uoP+cv2zs8dVbzU12Rwv4qmXFjSsVpa/r3d/u8//lfpXwRTXaRTgTDoKDVRJ0S8d9at91XoDfeCnb9BzAfR9BaD3K031h1KNVNMjjUnc4M6YDT1K5wbbKFUCAAZ8fi9L4lahW5IDGO+6664EYgZPb+QAhFWuBn3eMxBZ0nObLN3x3cDo36JED4DDhFAPdQDgvsqA//3vfz9Jw5aWoxRsRsGgvhaibATwy0wPEi39RovgeiNtoP8ll1yyDMC8T5sMwGXJtkyLKJGX2867AD20gUmgTEDa7YBuMB0RuMu08/ygXsYELQ2Xx9QMCnVBH5gMnqVe98GAv3VovYGSbe6CqW6NAP1YX+996Ut0XQJ0NCmNFDtqQKdUmGoMIq3ljHGF6WM7Xsfnjmt6ajpB9N2H7tYlBy5J3ewOumpUG5pdGGnEJgpzlS9ME/1hwWSyrnfP7B7BfPFEYbqoLJeT5mxnMc2VenIUKq6F9kKhqq8VWixfR44fSQJFLWbl2KIBOHj4oC7ad5HavXYSYOiP6XA0ge2eVPPc4pymxqfk593+idbJfYh+9wa9RLuNXDx/fPa4dk8XZg5fBRNZaN+gEftYq95absNSd0ljjcKUxsV41apoNbpqwAyM3i0/x7MkSjFd17u/kT5s12dqAHqvMMXNo8xDM5ykg44W1NfEcKAP/Lfr9dx33iztq2kwjlakAHRUIqNM0iePhzgTXu5syJbEITybOYuKiRsvwBzAZHEZxCxFRgkciYv7LpdNnPf4DohEaTRK4tQbbfZWR/t57hugAQ7awz2kVj65YB4AS6u4KQPAp02269I2gJTyeA6g4aJfPGMmIrbtdCYkbSvsgY1T7M2UGenHfUCe9tFP2mVmhzLoL0DqtgOW7gN0MzjzO2XxPPVGGz/Ae++996Z79ingOyYR3uE3Ptko//mf/1lXXnnlctfRpkDL7373u3rgAx+Y2kG7Lr30Ut1xxx2pLt6n/sKuOrasvYGho6/8Tr9gFuhnZKJOh8an+243qYuHqiEFHu3rPS99iX7hQ++SmnUN1dKiajqhalqqXMiguzQQSsyTJ7ecbivO3/cTqJw4rt27dmt+cT6NMXOEdTg9eRLIARnWTWI+J0Z+Kr2OmvUCjL9/5/d12aWX6cixI9q7u7DJcwFwCfR3FaA1tzC3zJg3COsZXdTNvKKOtA+dhYNxuv2u3IYIojTp0OFDOrDvwPKn28lzaf3hezG63GdoOb8wn+hz8N6Dumj/SRPVSjNgdn52mcbx74WlhbTedk0VfkZcR48f1Z6ZPcvM0uGjh9OeyJrj93glxqLfS32D3t4z2Evcdug9OT657v3zd+Zubctge3qqaoG9fKRlmVE7hbMuqqf9GuiP/uv1+vl3AOh1aRwnnGaRSjrZ3MO/UVNPW0KP0pcBwmDJ4gFcABKeYwFbzVuWsFiQV1xxRdr02bBZ1FH6tkMdIGvnNqvteQdQYePnby7qQUKmft5BsjOTYbUyk4+6uA+w8y5tt9RuezFtof1uu0GOTYFFcc011+grX/lKqteOfLYLl2335SliW/56U+fuu+9OUjcMA+2OGg2/C43MjJjZsAmEZ+gHNMM5jTKs/QBk3e6oXYEO0O+yyy5LQM5le3t0eEO9/rjHPS4xBdw3AwGI039rRlyHae52047yM7TTzpZ+rhxhGf0E1qPfVt2HWe4MllSvDlXr9qVjHb3v+uv14g/dJLWQFBvqqaETqguPB7jqMQ0SoBe60sLWWEmHtAy23We/N1C339F4ayL1r73UUWusufx55PBR7d23R9/+1u26+kFXndL/pc6iFueXtHvPjA7fe0T79u9dDtaHXgfvvUcX7b84lT97fE579u7W3Oy8xifHVK8izRT0bHeX0n3e5zvljjXHzxq95xZmU321elXzcwupfSTwJOnAd27/rq686gp9/T9u08Me/tDUPvrTqDXV6bWFq0WzhQ2+qmMnjmr3rj3pfq1ST3mLNjpvOnhEN6rpvUOHD2rPzF7VG7VEr6npyRRJ6fJo79TE9DJ97j1ySPv3HlB/2NP87IImpydUGVaXn19YmtfE2GR6/vixE9q1G41MTSfmjmvX1IzWu78d5/1GxgVrHco9AB0NXlU97VY3ATqZJwH0j/7k9XrW22+WDtSkMfaTlkQ66ZoTVZ26s502oFMckhLAgZ2VTR2wMehynw2czZiNGyCPAGQQRGIDaC0tw8EDFFa3u0xv6mX7qUHWHDjg7WcBFQDd4AqIAgb23qYNBknaZ4mY38vmA0CRZ90/6rF63mpmgBBAjQzJZgHFUnj06gZc7UzoiAH6Gk0Erm81TUGUvKE1/eZZxoDy+c2MDwwLYwFAQ4/IuMD04NPAHDAjhsMjZcCE0CaPIXVQBu9AG/fJWo2owbGtnzljJoS5ZZU/nwD+ub2KOPReHycrvNzJEtfXB69/iZ6TnOJgo5sp+UO70kiAjrwIoKecscSr4f3OY9s8Z3m/K9VbWIbJYl+oZHuDpdTvpXZPV195dZJUky8Oeo16K3E/zIkuoYGAVw1gKyJeBv3OcspMAgbqNenI0RPau2dX+v3YkTnt2b8nPU95l196uf7ly/+SJMbmWHGkLfWOwXRtxINpk+Mz1pxKqnZU5KithxACdWm1ECb63b46vYXUnsNHjmvv7hktdQqpPikmRvXOHl/UFVddkdYZ/bnsAZfpq//xVU1Njq3bfoo4dmRWe/ZNn9Jv6PXIhz8yqfjRViy1YXxmtXf/LrUak0nzwb7Cfvedb39H+w7sS3Sm/Z2lwveD9k9OJwNwaj/lHTpyKNGdPfeuO+5a8/6J40fWbf9Wjs85XXeOkiFiIPm5dTWZPG1QuXeTyv3jT79eP42EfgkSOoDeHEF+obUqHbZ2+ollbN9l8Cw9Wt3NZHDIl0OkrKq1J3VUidNAAABgwQ4OEBgU2cABjv/4j/9YDs8y+PNMsp2NvLYpBynUIAWzAYBZ1W8HPkvd1GNnN7c3ht3RVoMoZUd1u9X8tNuqfEuOGwlJK0udK0nwgLa1BUj+Bkj3y1oIfA5gqtwXyrL5w2FntJe/AVaYBf6mrw4B9PhEBsI2cYe08e6dd96ZmBbKQIXOpx0gAX/Gyv13CCJ95Z9DCMuMH/coh/FEWwND4Mt0hvFz/8q+BWcf3AtA7/fbRQjQUls6PqcPv+Sl+rkPfgBOtpDJa1UNq6jcKwnQU/bXziglGulit3kc+vxcW5NTRRhktYaDVeEK2G13kqCBY2+jVWxQdRLwjDRs7W5brUbhYNoaL95HRXxi7kRSR3c6+FUoaeewE0+MTQjv9+PHT2jvvl2q1VpqNpqiHDMB7aW+WngLn6WL/rrN9GVxaVazJxY1vWs80YJ+JF8BGBTMBbNLmpoeSwDpwBx4PtNuZnomCRD0ye+s1RWioKpkCR2V67qXFgshx2aAHqGX4aJtvhiTThc5cuSEnaITBmoSxTG6FubxP2qq3mhpYnwimVZMcz7Xu3+WhuP8qsZRMpAx8UQ9VXptqdpXv9pTrd/Vnzzj+foZ4tAPTGswhpGupY4qyZ22eI2o9JPXGZHQrXaPseVIcoCLJTpLd2zCZTWzHeSs6qZ5OJ2h6jWYAOgACEDjeGeAARCxet7qXqubI8ga0M1YGFwAcNrkZw0y0Q8AKZF+0G7U3mgHoip7eeKPVPAG6ehP4Of9aYDiGdut0wIYhYqZ4bE9nHu0CWDneSR0e79TBu/FPtqEkDaCUeQBf1uSxy7mPkIvq8ldThyLqMpnHBkDe/QbtCNTFPtPnTzDPxgC+yBQj9Xs3LMNnXdt47QqvuyTETUvjIntrtCKOvjnuXAmtCSr7QKFT9xAA2yJhPctzUlzd+iD179cz/nAJ6XmKJlMlQxPPFn4b1cQycntmAbn1DjS82vHOTOtWVhYSox9rcY8KMC08DnBwXK4vB+YCWe+MT/GRyAeW9HtFjHbi4vsB61UHtokJNdifhOuigaombzerZUrfDgOp2dcBnXTJsoaG6OskzX1eoWjYr2OR3zxXLE+izXk7/RtYmKsOG9nWMS8O/bd791zzyFdfPEBzc7Oa3p6MtXPnKWNbovbTB3tNvk5WOtFLLi/m3b4ncBQ01eu+fkiYoXyaE+hDR3X3BzhwAhIBSNNX6jPe0xhtiv67DpOnCAKpvBfcNt8jzYW2s6J5ecdm+7nYRIs0DmaiXG6994j2r9/byqz2G/HTskRcGZm2gVWStpACluHjz6vkU6anYKB6Z7Qrc/+ST3vpndK05dp2NyjLgLYKPS1CHhlPZ3BxDKQELBjIFmk9pg2SETQjdIo0iRe4n7ekjpqVd41kLGpW13PM0h/vOfLkiugkDjOka3eIAAAf/zjH9fTnva05XA6gzl1U483EkAWsILB4DdfSIVI+5TJBaPy7W9/e9lJi++APBfvsdiQ6B/0oAelZxwSVmw4xQbGbwbDtQCd/jtmm03py1/+ctocAXQzI2UHRFTetM8OcEgwSPbQh08YgauuuioxBgZZ2ktd0MBe8JaYAevIWJgujAehaYwZdKd8O6/BkF177bWJLgZX3ovzgTIB9bImw1oCMwK0g82B8bLTjbUr5QQzPBuZoo1EEWx2G0hx1KNY6hZ8cvuYtHC7br3h5XreLZ8uEsFVMPtiKeuOAB1+uqbKIAD6ZhtwAbzHWNrHheYypsyz6ADJXGYOeX1YA2bnWLR1zDNHajB/zRADSmZ+bTqKDKXXdiSVHVjLfjGUb78Yg2ZsE+uKdlooceio2x9NTu4P7+NU6/3BiZc85/ke1wG/+7vbzrp36CzlsQ7YA9lDfdHn2267TQ996EPTT2aSHXoatWWUDw2jLxBr1JpFR5Swb7C+oAv7hhNXoTnDZ4ZPM92O9nGZfOc9C0iMDTjh8WfdQy9rWS+AqbwFTRyBd7KeF7H8HMCWzABc3Tm99wU/ruve/U5p7KEaNnarM/KGH0/Wd9xsR1rA0StnREKPPWWyAw6PfvSj0+S3nTratFNbR9nb4rtRrR2lQtumWYBw4gB+TELCYnnIQx6yLLEi2eM5bTXywx72MH39618/ZUDKUqSl2Pg7C5jvLCb/ziTlHyAXAeeRj3ykvvrVry5vSvzBIuFZX46xR0XtTckhZWYWyhI6dVM2/eXiXZzYAGsWmy/b9g1wtC0CqRdWzNzHu9acuH8el5gx7pvf/GZiYliUtBu6UD80ZWP1RufNz22y8xtAz3tsfPQnakn4zvve9OIipw7aG004lM28ol7u017a6k2WzcrzZKtt7BnQ19/jDBJ2UGVesidEJ9Q4VxlH+9wYqB0JYQ2d151zPlAHJh7WCO/YJ8PgwtqGgf3Wt761DEC0nN+pCwDjPQsh3guYl8wz7yWOvLAWiOcMZLQRgI0mJWsinavCQGuGImrhnFyL8tjjzLB47dA2njcAmnmII8B905u2GUT5nb+dP4K9wtos+6iUNY4II9CLKzoYs7bsb+R1yTMWoNxuPt3v2FYzTNaqRCFv/dm03Z44DwHdkzKqOk32CMr8BghiA7fEx7uWku38ZVBnMdqBysBlMPKkZXI5pSmbOxOVDcE2W39StyeSJ58no0GHBcP7ji8vS43OKEebHEJm9bHVfZTtBQI3CkhRL+132Bb1UqcX6noqd6uPLdF7w6CfbCJsYvZdKLc5LjQvON4no9yDH/zgZWA1ENvMwXf/HVXvHhObUSJw87dDzuij48c97oyZgTyGoUVJyOVRDxKB49OhFe23Td1SuudXOc6dcmgjm8ZKNDlT20IG9I1R0uPjOQyYROnNYOx5CHBaK2MA8/r1flP2vzBAU4cB3f4w1sjxDPuEs0GWmXrusw/YkdQhqe6lGVf7nLDuYRQsedJWM7gwqgY3h3u6f6xdfgNgHRrKOo+mA55FuwjzyrMwC3HfsAkySuv0h7JZf5Rlx91osiprLCwIsE7MZJm20MohrRF4oyATf4fu+L7Q9+ivFMeXMimfMbD2YGOzaDs+dR4CepnMLF4mKouSfwCcE4IwOa0StZqYSQrgOYbaXGx5cq+VF91SHu+ywJBgvYmYi7ZtmMnuUDrHxJvz5hmDDpPWC8FgXA638oKlXsr0RI0bhaUPJ1HhO/HZAJY91NdSuZsebDT8i1ECvue+ecOiLqvpuOcNxSpM+svm5IVnJ8G1lgzAzmYQx4WFyiLmn23gSDNoEdw2l2m1P/ccd+4NJ9LR3Lw3bjNJ1GG6xrz5zAvG0R7+8V78eyu2gwzoG6MqGjT2AScFYg1ErY7XQVx7lGwJ3L4WBlyeh0E08MA4M5cQBpx/gb0GTR0gy3r7zne+s8xkRmaCMj03rREyY+q1a+kd4KYt1OXU0DxjJiGue4NYnNvUQxnsffH36H9irZoZfq9pR9OY4s7jwPNlBsWMg4UUA7V9cKz25jn74VCeM3Raq2iBiHajzmftw+gD2pRpzSU0YQ/nOTP9/Eab3R+bBz3G1hBEDebGZtN2euo8BHQWENwjKpry5XSfnhhWpzIBmbD8zsJjcXMZmJmIzvfN59e+9rUEUCxOnkGqY1HZEx3ulg0jqoAiIMTF403BUn/kTLlHmdRDeUxQT9aYxMQbQFzA9jiPXKd/s30Z8OEdq+kcGbAWoFuFbrs7bWRhQXdLwtZYOBSMZ3iP+stOYUi5bICWXM2x00/bt2kj9dFnfnPKW5sZKJ+yLfmU6WFa2SYPTbzp8K4ZJdpIP+yv4Fh7nuFv7KYOOYRGcXxpL+PE3GHjYKOEcYHWtlNu9dLPgL4+hWGuAQAuxsW5I5g/jtZgXbC+YfQsqZrx83pljlGWpWNL4azt6EMSmVtLiV6nlOHESNYMWdXsNeTcCewzrBMY2ajdc1nWXLl+Pu0oasbf78XImbK0HjVIdub1fuWzE8z4QhPaT3kxkiWaL6wpZT3wPDT22uBd9tvHPOYxidZcZoBiO+gjaxe6slfZYdajjf3e2jLWuseR9QzNzCTYnBc1BNCbfpXzTqw/k7bjE+choJvMnhBxcnEPMIi2H6vNyyeG8WycKC7XAGTbLpOLScGk5/LCNpfvheqFz6KybYznLY3y6bhrL1KryyNgxfj36KBm4LBjTZxudq4pvEiLnOf014vH9qzoob2aDZ1yWZAwTGwiMRbcHLc3PQKCvuoAACAASURBVKsnrVGgHdTFJ+NC/Sw6q8y8gcRyKMvOcj6wxkmAoDXgy/NekB5vO9zRZ/tNxE3C/fPGZ3so9TlpEO+awaOvAIE3BzaKL3zhC8lWCk29Wbttdqo0Y0i7tlLdTj0Z0De2ybLmmf82oThvQ9l+GhnkKJ17zgMcAAjjGkEWoGYdWgNIq2za4m+et7Mn383EWtCAKWSeMe/t5OV9heeZl8xXnuF3a4Ns8qFdNinxrLPgeT1aUrYzGmvBjCrzmD45yoZ+0VZ7iFM/c5n9z2vBbeIZfjdTQvup0wBLvfQxmg6imdNrlzr5Z6dDxsrMD3WZ7i7H/XeWTf9u7Z01n4yBx44+QVsn/nIbo7lyY7NpOz11HgK6OUI2dHOSVkFFxzcmum3PBhSGxgvTditv/H6XSWH1uT3ieY+JwASx40m067Dp48jlw1GYxGUpnd8s2dvT2xKED0GxKoz+AKqWrL0gaRuLxqEx5qj5zj1787ruuJiiZLGeyj1uSixebyTQg7/h2C0xY3eDCWJzg7mJ6kWkdXu7G+y8gdE2Oy5BU9PcnrxWX7ueqHqn37xLmdDI4xSBtwjTKbLIlZmfmMXP3ra2LUbVI22kHJs3qMcbn9tg+zxj5jm1VVtABvSNUdbgGE/Y81yxOY75Zf+ZuDaYD8xl5ps1RdTqjIVWXxvk+PQ8dpIpr0/qtIMdz1ly9B5kUI3gb8dW3jWjzt9eF5RjiTx6s7uNtM/7YpROy2shgqCp6n3DgB2le7eZtnDfmkHWrTWjrA8z5YAvpg8LKPSdd93naDaw/4I1b4l5HdnnvT97/4jRBvxtcDez4Lb7OTs8lh1dNzaTtttT5ymgG1QtNVnyZHJ50XjSWbIDdC0trjVMUXrmeRZSnKi8Gx3HvLABjgj2dtJigUWbse1kBpooJdiey2ZCKJoXR0xVGj04zY1a7edJH+3CBuf4nj20zf37PTYQSxd+z9qJ2F4vQJ4p2yahv7Ua1MnGyaK2ut+0t/ZhJfr6GUvBsV/cs82Rvy0xGJCjNAETZkdHb4RsRN5wLTmVfRDWmx9r0c8REluxFWRA3wqq3rdM1pMzB1qzt1KUzGZaY5MW6wLQMThbAxidZu2vEdX6rIWobaQc1qAZzLIWYjNtvNDficyPmRv2h2gWvdD7uLn2n4eATkeinYwJbunNKmeHrJWzj22ECNErFQ4Ve7pt7rZ7ASi2sZszRqJmMaKSfeITn5icOnzBTFAOXGQMLUPl/41vfCMtRv6OMdQRZCiHMpAcmKAR4B2LbTU39+FGASuHnvGuvWDhkGlLPAbUaVRpmxcD5ZhBcT9synAbrKWI6jvbF08moyiSTPCsNRi2b69EX+qM2foYQ2xwOMcYrGkjYG8tTDlTnrl0nuOZ6FxoLYgd/twX6mFTtUSw2lxh3Nei30bm2GafyYC+Wcpt/D07w3puMx+YF2ia+LTWbOMlnvqktT5eW854aC0dT9uez7OsW5tzzKDyjNeX9yszkjs7zrqgNXuhhQn2VfvrlEOZNzuGF+575yGgWxVjjtYD6OQsZQclNmzHQXqg1xoQq3qpJy6gqH436NmDEgCJXGHZy9aSput3WQAuwMvidpy71baxPtrLfQAwghU0iGFe9t7nedrmTcMqfn5nY7IjiYGf3yMDEWPu3Z6yDwIaBDYV12VGwn4B9jB2Ih57tEILNqG16BsXJX+jGgWI6a/bE22OPGNQ5+/oUOhDazzmPgEOWtlzmHtleq82R5zTn/pWo99WLfgM6FtF2ZXLtWaIueykJmeiBZ7D0Q+DuiKjzvplv7AaH2YexpzL2i3b5N2mLJ0XlPCeY7Mb+180Q56JMbwwyzgPAT0CZ5TUywR2ZrgoVW9EHWqgYDKwYJgcfMLdOc0gQMnvETCZMJ44tMUquhgTay/0lRz0eAdwRiIwGBqYrGmAW4+e35YWbEdyMgjKos02Nzj7nX93+xxSF210rtObTqS3/Reik6DLjKlfKRe681sMK+PZ9ehrBsHStSMAPL60C5DGds8VD7MxXaG5zSRuvzdn3sH5zSe+OZc7dL8/KjnH36KdKNs4t2qxZ0DfKsquXq7X//2dH2u11KG2zoTGmmPNR+nfERiRObUJ0LbjrU5kdPapffo1WkNhLR97qvNKnH7pF3oJ5yGgQ1JnWmIzZUNmc0XSLUt9BmUnRSin7VxreFZycIoc9VrvxufKIAHA8Bv/2CTSQRCt1n3CvXyUqOMpeQ/AjhdcO4vavgSWHp3dzloMNiVohmkCMIQR8WZg4Cyr2Nl0kNQNnJgGyI5nDtjgDINhxsaOM5YUzCnz3XHlEZjL6kt7n9P+mArXddLW6PFrlXvUFlgCj9EC0Qve3u60m8xUNqdYIirTuDzOG6XfViz9DOhbQdX7lgnTyXpBI+Y5bEbTa22zLWGv4p9zUxjUvVdRvplg6o62+6iVpH6nU3UIrR3dNtu27faeI1jYf6zt2G59vH/9OU8B3WDryW6gdugYnURqWinvdpTUViJGZBbMPDgTEt+pAyYiOlux0CKQRAmcNho0IyCVVby01e1nQ7F6zcln7IhHedwHkLy5RAYicvTl/pXv0U42gyjpA2hlzUdMmGKJONLWYXExO5yZC0sjdvAzQ2Ngdnw7ZfiK2g3335tZVKHHnAIxLJByUNPzDnTyYrat3575kfGA4Yh+BRtZKKvRbyPvbuaZDOibodr9e8dRHN4noolvIya7jdbGPIaZ9Bq2Js/vR81edOhaifGkLBhgawA32obt+JyxoeyDVKbvduz7+n06DwEdIHHsJB3g8BQSgsSLRWkVucHdILGenckLeaUJYG91Fli0XftvT6YIgOVNwPfgrp1yEiCMz7mcmPiEfkQQ5RmHjjiRBGVb8gZ4DaIwAJYEHA4Xw6xcd5QGKItyHcdNWWWgd1iQNxnHepp2UYKINu7VpB3esymDvtlEYs90xs6qtOhrwHjQTtpj50DPC292Zlocskc9MQmOGZX15gdMEWWtR7/1F9f9fyID+v2n2WbeiFq1GPq2mbLK78Q17fXs/QNNE+sUxtO/eb46HC0mXYJpZQ6jUt6oD8iZ6MOFUIZNbd7bygz/hdCHM9/G8xDQo003ApwlwghK/nstqbVMNJdvqTdK/wYF34tOcf7Nm4HV6oCp48pZrAaiso3atmV/WjK1OtsL1n0qMwrRNr2aJ27ZjGDg9bt2nqPPPknO5orohAY4I8mX63EmOdpsgIx1wiTwHvdXo6/pb8YnjrfDd9jIiFmNNFjJHLKaNM+YQ0c7FTk6YqMmlbIUFelXjgw4o4sSROdf18cdzkkLd+j9N7xML7zlr6Tm6KzzdNpavziZTRx6WFN9dJ5xOLHzjDZtOxXmtRbnXpmhPp3+Fj4vZDBr6Y477tIDH3jyNEfKNfPLvGq1WC/FMaQc4+ojTn00Ks+7nWcqtO50+nau3/Uxt7TD41gIChxxfPLM9XPdznNT/0DDtC9wJGo9HYRaT+fzcqRqXerN6R0veLpexvGpY1dqWJ9Kx6z2hlKrIlXSiWunnr98xk9bOzeEybVmCmwdBaI99ZRaQOgOmUyWpF1jUm9eOn5YH3rDG/Tst76tOOt4cqw4QxUwr0hzCdSHGtNATVVVV+PkcYlb14VccqZApsB5RoFhhe2jrb4GidFvsSckQB9K1Yo06OtNL/4Fvfod75QaE1rsVzXeaon3uhWpN5DGqwD7ySsD+nk2yLk55ycF0PBY42EP68FSR7VKS+osSc2B1OtIJ+b0vv/z1/TiX3mldOXlUqVRcNH9WsFMt+C++4hxxWHqnKM+5AbLEnE/f2Y65HmwI9ZBBeDuSVX2hGEhAKREmgMpKS+q+o1nv1ive/fN0p5pqVqXulV1h3W1m5W0U3Aaej0D+vkJGrlV5x8FookCFarNAbS021tUf7CkVrOmgbqqsRoXurrll16tQ8cOa3JySv3FgVq9mqbbdVU00FJ9kBRsu9u9BOxzzZ66NWxpgHr+zHTI82CnrIP6oKpWt2D4e1X2haHGu0r7wZFxqVOr6pFXPUT/+cYbpIt2S7VmUvPNDYYaNKY0VF3jqiVNn68soZ9/GJJbdB5RwKF7K/lB9NRXL6nLOprrH9Z4u61dtXFpqS31e1KzJQ3gqmvSUrUQPBu9pEpTG668K7V6GM7Oox7npmQKZAqcFQqwN3Ra0rAuJaZ+IPUHUm0oERGN6P2tO6QHXSWNVaUG8jgMQEPzqmtJfc1oLPnjZEA/KyOWK9kOFHD4oiMunA+/NTGhu47Oa9eeyYTVY+qpNT/L8VxKHi6o0GqNAtQ7GLsGBYCja+8MRvernEWbtcxZy7wjtMzZqhSsagmIk3dbAeI4w+FgyzU2+mzXpQp7x1DdWl2N4Sj3SS0pAzXeyjb07YAxuQ9nkQIOsYmZCLGjYwLvjvzigOkxlGf33KuxiTFpoqYBpvNKTdVhVbUewC3N1gpAn1RP1WRDH3HoZ7E/uapMgUyBc08BnNt6tUHS8uFby44ywZ5QGWihOkhwP9ZHGJA0Pq52Z6AWv/IdGzsPIDgEr7iscj/345pbcAFQwLH3MV3xnQcP69DRRT3k4ZeJwKcpFmC3Kw1HanQAfRSghnCeAD2FmvQ1pZ4q/DCYKCT4fGUKZArsLAqgmKv21ElGO7C5p4lEgaHmNUhY3Vxoq1qpqT8+rcV2R1PVSak9AnNAPQP6zpozubenR4EYWx9j/0kH+um//5z+5m8+p7e96/dURdBeQvImpqQtNVCvoy5jxRE8Wk12svnKIFndp9RV8lMdjvxUs8o5q5xzgMPOMz0hpY8k9Kr6KZwVW/qCRhI6ETCDunokTzs2rwOT00V0DP+SSjBL6Ke3w+e3dxwFnAHQhwCRBe81r3mNfv9N79RP/Zef1wdufY+mDhQmch0NsSRw0FaHsQDxjcOkLhWc+LCITWdBI60P82emQ54HO2YdgMX2h8XFBta/hg2vIiXTORI634fSfF9qjUm12VEk7Mjc1wDUs8p9x2FS7vAmKUDsOZ7uTqNL1r5f+ZVf0bvf/W411NIPXvM/6tP/+NdpNXbvnVVjfFoa9FKCGV20bxRnTvqwETeNQA7yd0F4POH7RRxqvjIFMgV2FgX6DakzXmgl7KhOthj2g7FhAuqF276riauuTl7uMP+1kbp9sS9VmlIrJ5bZWXMm9/b0KBBzcn/ta1/TIx7xiFTgU57yFN39/e9o2JnTF7/4WdVaUvvgXWrt2qc//ZVf03fvvlPVRlPNSlPNXl2TnUrKHbHYHKaUjbva5Ibqaa5ZRLXlK1MgU2BnUaDRq2u821BlWFU72cJ7avUHateHOjLO50DXPvrx+uFfvE6acQqZInX0EQ3U0KQmNF5kmxxd2SluZ82h3NtNUAApnTh0x6JzUMcTn/hEfepv/1K9xUO64mEPLBRgw44029bHfvXX9Mzf+W2pWpMGDamHp2qt4MSb/K8ndXojzpx87yfjSDfRvPxKpkCmwIVIgXS600jEJg4dZ1ri0KtDaYKQ14Hec90N+oW3v1XaX7jLYTjvq6aj6qmhGY1rl5opX1xxZUC/ECdCbvM5oQCH0BCu9rd/+7f6sz/7M73jLW/S7j1T0uy90m6SyHSlQ8f0+he8UK//+B9Lc7PS7v3SkAxPTv3KKiZNLP9wc8WbbgT22Slq5zlFZWfInesMSex5vSfV0J+PwHwJ81u/SCU9HOj3X3SDXkXqVydtJ9W0ajo27KhZmVZLrXTUUwb0cwIJudILjQKcnEUcOo5wPg3vUY96lN785jfrf37yk6WlpSI3e2sozR1PNvM3v+wGvfI9N0kNFhq6tFFymWpFs7Xi3LUJVGbDqipI8GSKylemQKbAjqJAvzbQQqUIW6tqoHG83Ek4RZbJepHb/fdedINec9PN0ljKVCVVxpNGr1PFcFdRS420w2RA31FTJ3f2dCng8LUvfelLet7znqfPfOYzmhqfkDpw02SG66p39LDqzQm95cYb9Ut/8NZC8hibKRzjUsIIqdMsvNxTIiiksxpHKOYrUyBTYKdRABjHx220NRS5KRYJfUFqJ5PkUG9+7nV65XvfV0jwHDdLammMds0iv0whr2dA32lzJ/d3kxTAXr5nzx4dP35cMzMz+rmf+zk94QlP0Cte8Qotzi9ofHxCx48c08z+XVJ3SVqa15t+8SV69c0fkMYmC+/VkZYdQMexla9o2tKVsN4u8Plwlnw4Sz6cZacczlLI5Sd7i2N7Om0t5XNHUu/qv1//Er3grW+RxiakJjFqhal9wJER/aEmasWpa1lC3+QGn1/bmRQgFh1Qv+KKK3TPPfdoYmJC5HZPfi29nuocbdiZkxbu0Htf+nJd99//Umri8DYKU0tLFzAv1OspZp0rpXHPQJ6BPAP5TgHyU/sJQ18AO77qCOLpCyjdm9d7XvC/6BfefZM0drnECWvkqBpKjRTq6n0jH86yM1Ep93pTFHDo2m/+5m8mMH/HO96RylnqtFVvttTv99QCqNvHpIXbdesNL9fzbvl08nerkAwurdLuaPkVdvUKid5HgL6pRuWXMgUyBS5wCpwE5Z6qxRktNsXRs+6c3vuCH9d1736nNPZQDRu70xlPPDKetHpknUHpngH9Ap8IuflnkwIkliFk7bGPfaw+9rGP6ZprrknVz87PaZwzzzOgn83hyHVlCmwTCmRA3yYDmbtxoVAAL3dSvhKm9q53vUt/8zd/I+d0x52NpK0Z0C+U0cztzBQ4nyiQAf18Go3clh1Egac+9am67rrr9IxnPEOkf52cLM5AT+ckZAl9B82E3NVMgTNFgQzoZ4qSuZxMgQ1T4J/+6Z/0ghe8QP/yL/+ibrersbHC27Q/HGhYqWZA3zAl84OZApkCJymQAT3PhkyBs06BG2+8URdddJFe+9rXLtdNkpkUQV6tZUA/6yOSK8wU2A4UyIC+HUYx9+ECosDs7Kwe97jH6fOf/3w6de2SSy7R3NxcktJr9XpWuV9AY5mbmilwflEgA/r5NR65NRc8BZKkPRgkxzcuDmIhXzsx5gD3Rz7yEf31X/+1PvzhD6fffaXnms0M6Bf8DMgdyBQ4VxTIgH6uKJ/r3cYUANCxjbdaLTnm/PDhw9q3b186Ve2Nb3yjrr322nS/Wq0uP5Od4rbxpMhdyxTYcgpkQN9yEucKdh4FIqAjlU9NTSXQ/spXvqJnPetZuu222+Rc7lDHh7RkQN95cyX3OFPgzFEgA/qZo2UuKVOAbG9LS0nyRsXOxXf+7d69W0972tP09Kc/XS9+8YvTaWtczumegD3Hoec5lCmQKbBpCmRA3zTp8ouZAitRwJL3cDhcBnWkc4D78Y9/vL7zne/oxIkTSf3OZZU8zw8rgHpOLJNnVqZApsBmKJABfTNUy+9kCqxLAbK/4fRmSZxQNaT2t73tbcvvGsxxiOO5rHJfl6z5gUyBTIFVKZABPU+OTIEtoQBqdjzd+Xfs2DH98A//sP74j/9YD37wg5NKHokcQOeUNQCd3O7VWi17uW/JaORCMwV2AgUyoO+EUc59PIsU4FhUJHG817lQwX/qU5/SG97wBn32s59Nv917773av39/+tuq+WR7HxvLgH4WxypXlSmwvSiQAX17jWfuzTmngA9f8ScNIlTt9a9/vX7iJ35izfZllfvGh8/OhzBEZp5Mc5swKM3hgtGngeQ+09PTimPEs7yHRsXloUGxyQQNCjn3iUggauGuu+7SAx7wgNRgfkfTgiaGcnmWsjC77NmzJ/lM7Nq1SzB73Dt06JAOHDiwfCiP6+Ye//wcZcAcYrqhDjQ71M93R0+YYtCD5ER+N/aXEErnPDBt/OmDgWLURXkUXLbLoWyeT1qlajV9uhxoSptph2nHe1y0wREdbqdPHuSe20TfeJd/jAHvcNaB22jtF2U634OZZ2i0c68M6Dt37HPPt4QC3qi84X71q19NB7CQt53NLyaTKTcgA/r6QwI4srlHLQibPiBNOl2DAufMX3zxxalAAAWgGR8fTxoRAIG/uY4ePZpAN16Ux/MApIGGMqg3Jg4yiPEuYE4kA5d9I/j729/+tq6++upUJ+WZwaAfACFlxsuA5994DpCKQBXb7DaYaeC9MqPissx48J33oCGMCHVSJo6afpdnaa+ZG/evzADg7EkfAFbP/ZXAlXusiZmZmeXumhbQlnuMgxkRfqNOGJ8yQxEjQ2gP7zLWsf71Z9J2fCID+nYc1dync0yBKKW/6lWvStLZb/zGbyx7va/WvAzoGxs4Nn2bNjBfsJnv3bs3gRJADaDy/ciRI8tZ+pDuDAQOKYQBAPgNLDAFvA84WRq944479MAHPjA1rAwYPI8UCdgCOoAf3w1AvANYAjq8a8Dn9yhhA55mGJg7AL0lVOc04B36Cui6/QAe7aX+qJVw2e5Dud0R2CNzAFOAhoGLOugfdKRNmIi+9a1vLTMgMRtiBPDIPPE7tIApok+RSaF/PpSI3w8ePJgYMsrlMiNBVMiVV16ZNCKPfvSj01jRRtrGM/zNO7Q9XxnQ8xzIFDijFIipXu+880796I/+qD73uc8lycN28wzomyc5wAxooPb2xWZ/6aWXnlJolFgBZIDZ0h8MFiAFsHHxe5SMDYg8A2gAHkiW1A04A3LRD8IACHDRNv7xHO+spO7+3ve+p8svv3y5vWXABfzI8c/8oW3MKdoKQxDDIu1U6YK+//3v67LLLjtF7U4faAOSeATeqPqmj/QZcHR7DfT+HcaBdwBovwuNKd/MFBI278MMWBVOuykf8IaO/G7tCGVxHzpFwKdufjOo82kmy31l/KEFbYF+0AJauezNz7AL+c0M6Bfy6OW2n4cUiPbZ97///fqLv/gLfeITn0gtLds9y83PEvr6AxolPktmAB0gYjU8n7bbWppFIgQAfFki5LvBOYIRQAVIWGKNzo5mFqx+B8jREiDtm0Ew8wCwA0gATSwTkHZ7uI/a2tEOgJvV9gb7yECgeQBEuQyuft6AH6VwAzlzMzKVq9nNDZQGR0v/0AxaG6wNuKapNVM2d8QcC2hHeNfPWCsS1wV9pW6YD/wM0EaY2QDAoTN1MwccJcK42q9g/dmz3Z/IgL7dRzj37xxQwI4+SOevec1rkg2dK6piV2pWBvSND1ZUcaN6xk7Npy82fNvBkRwBREAF4LVTFSDKbwAJwG2J3WUALPwGiFjNb3C0wxcMA+UA3L4skdrJDjswUjnP8R4pgB/2sIclAAfA+J02GKjMhCDV8hsXWgY0EVZJUw7vc5mRob9c3/zmN/UjP/Ij6Xlfdq6ztM/7BkgzP7G+6FSHRsNMTFRtA9Co4WEuUPvTF5gGpzqmX5SDtuHuu+9eDuO0Q6MZGsqBCTBN3Wa+W2PgNnLPjoMwHPyDwaGeqJXZ+EzaTk9mQN9Oo5n7cp5QANUnzlCAOSersSFG1etqzcyAvv4AWqqMEjZgxeYPoAHMgDSXQYa/UeECNgAi48EzBowrrrhC3/3ud5PaHlBAsgRgfUoeYwdgRGbBjmQwC7Z5A4g8y/tctucDOIC6vd8jWPIcDIPB2ICFJA3IWbLn02DKPRgU+kQfoQWX20hZdr7kE8aEd7nP39AQ0DWdeNdMCcwIAEubaS9tQ7Pk8njP3v5Wg5sBoY3cs4c/OReol/vcQ+qGRrSbummP1fWMCX1y21ym8zTQJyR2GKcyQ2AaUMbOvjKg7+zxz70/4xSwevJnfuZn9AM/8AP69V//9WX16XqgngF948NhWjoEzF7WBnLbegE/JHfAwxIoIIyzFQAAQAFYlvp4H/AA7B1+xbtW7QJARCwgdRp0+IzSrdX0MBB2mOMZ12GPe76bWYBBsFc97/E7fXIdlAOTYeAHYOk74Bi96q0FsgnCYX1WzVvCp59usxkB276pw74gpisOa2YcykyIacjvBlv+dtthEqg3+ir4Hs9ZExKZJmhDHwH42D7PkEhv6sdHIgN6BvSN7yD5yUyBQAHbygEDh1FZBYpUcs011yQ1K5uSbY3rhdVkQF9/iplhijZiAA2QjjZyQIB/AAOfdlhbqQZLjJaOKQcg4x2DqOOt+U55rp+6UfcjTRu47IUdpWarvA3g1g64bqRimwysQbC3PiAJ6PGd/hjUaUcM4bLkX6aHwc+agGgi4B5l0Fd7nVO+4+3N7Nir3e1H4i5LymXnwgja0QQSGaWVAB1JHZoijXsczSC4DxHQYXYc4bD+DNrOT2RA386jm/u2BRQwKFtCjNKRHX5IIoOH8s0337wspaznEJc2f0KjUnhUTy3VpfYxaeF23XrDy/W8Wz6tYQupRxpWsJV2xfKt8pxqqgyKzHQafWxB18+LImN4Fg1i03eIl1XcgPvnP/95PehBD1oGQgOBHboYP4MhAI5KHCaNizEGJAA5e08DqPxumy3gDaBRtz20qRdgMdgA0tF2bBOA6+U5q7Spl7IBO5gFgIx28QwATF1IyA5b4z0zkNZSxGN7eY+2uU+WyGm3Y8xtny9LwKYj72CGwE5usLdaPYI1z8HEYLZwGB/1PuIRj1h2FKTPMCoOsTOzUwZ9j69/p78APONAW2iz2+16eYff1kqOc15M3i1vRAb0LSdxrmB7UaCsNreKM3obc6raBz7wAV177bXLnY9evatRJAP6xuYKjJNB145QZYCJdmpAzCpjxslSLu9EaZqQLxgvNCvO+EY9VocbQAEXh4JRlu3clpwBfzvRwXA4VIu5AjjzHM8A/r7stR01DZgLqNP1uU9mDKwRAGxpA+XRVqvbrQp3hjb6whW1AWY+rEXifdPKTJCd/ByCBpMCWDuML6rU4wjG8DXoRdk2HVhrYi0K9Lj99tsT6NNn+kO5pikMF4wLlzPUOXyRMbMkX54HG5tR2+WpDOjbZSRzP84iBQzebCJsPraTsjl+9KMf1S233KJPfvKTqUVmAMphRCs1NwP6+oMIuNlm7aehLXHdOHKRjhXvbgM1qlscFNn0ASh7lPNujE8HRVRl2wAAIABJREFUJGxfZlyjTd5AarW9JVpL+QAvbcK+Tj0GfuqwFG+QdZstzVMv8wawcp3cA3yjZzd12swTPevt4W5TAOUD7NDDkj6/Renf0rHV/pHqppuZBsq3Hd5mByRmmAWDpxP0OP6eMgzYLtsSOvR3rL7rNz1XUtl7jEx7M0t2PKQN/AYTVs74t/5s2m5PZEDfbiOa+3MWKBDVvpbE7PT0pCc9KXm3/+RP/mRqSUw0s17TMqCvR6GT9wEwpF+rlh2b7eQqgIZp79zndlajFMAOQAFEraqNaXt5x+lWbUoxI1dOKuPv5TSyMR0sTngwG7TLNmyDE0Bp0401PgZv99iaCJcZJXHPQcqmD/ZEdzIZyqA8mIf4W0yPyzMxgUt0UHMbKMO2dgCU6ABHCEBDv+/no5aE3xgvysChkAsVPe/H550sh/E0fezhj/TOuDnMMDJ0PLsRs9bGZ9iF+GQG9Atx1HKbzzEFyh7I3uix2z7zmc9MqkNvyHFTW8/GlwF9/YGNzJTpXga/+D2aSAxSMcOagXQlUI62ZWtYou8EzIAznUXQp422OQPylONEMGbynOjG3vT8btu6wZvvAJVDxmLueNph1XOZaqZLZFQAQeqiTBgVH05jiRyGlN+dHY930Rr4dzMCDr2jP469j1ncYDh41ofcOJMb9UOTuB5i3Hh0Ll0JmK2BsO+AD7JxH93n9WfQdn4iA/p2Ht3cty2ggKW46LHuTeqlL31pysRF3vaVQtTW23QyoG9swKyKjjZa3gScASUkRYAFD3LGCRDA7otkGM0llGPvc96PDBd/c8/haoCX87zzbASjWDbv2JnNKmmS2ZBMpgyOsbeeT85RzpxyelvXxT0A16pl5323X4A1BG67bf+uJyY2os1OPxtj4HmWuu1o5+/uSzndLOp2DiAC4GNuAN6LJ9JFRobnH/nIR6a+OEWu22Ywj6lnaetDHvKQ1I1yciYnGKLNO/ukNaizBYDeHnaHONrWR+62Q1VTNb4KJ9yBKiOv3oGq6cmKH+LG8peNLfD8VKZAokCaeaWL+ZTujf75Nt/TXBv9gPd4+LoaRaMTHJuwnYmQ1EikgUcwGyreuVyW3LIN/czN0bipR091b+iMiyXS6OcQwcnqeEvhHsfIiDl2OuYZp4wYKmYAKkvw/t1AGFXY0UGS+mybjhK4s8w5l7wPIeF7WbUf3/N8syYjOhD6ns0StAnVNnM1SsWmrz+Zzw6/NPNqLQgAb8c653uHRvQrAmz5CFnKLh/a4ja7LSvF17sPtMmJb2JfHcVw5mbbhVTSFgD64eHssKGKplRXRTV1VFeRkLCIqAHeawLGh+qrol4KvKmqThZDdtT6QKpFFuBCImhu6zmlwLCu5ckGUCdOMQC657vB3fer0rBW8LfxldX6wmaGHdReuGwihKh96lOfSk5xm73OloQOUAFKlvSi1sEOYQY2b+CW4uir7dUR/MoaibK0683XtKE83gEEIiBxf6UUubTZkqhB0hKh7eU+irTcltgHe2475WoEQNuADdhloLA6Ou1l1eopWhhL/n6HOUK92H0JYSTkqswsGPh413nTXQ4MgjPVmaGg324v7zqkDuDkGSdhAWA9RqZlOdyPehxvzvNR4wTDgXbA56+b2YnjYgdCe6/HQ1Hi2EetFEDt8D/abo92mwJ8tKpPuIt+Dp43Ltt0iKp6nnE/nEvAGhPHzZuJWIkJ8njwzEpzMN7nb5tpeNbal/XGL87vaH6IB9JYw2Ktg+dNeQzvu89sAaAfGR4ftlTVxLAh9Rsa1qviSARvlvUE6EX4BMfeL6mmpqoaA9B5qMlqyYC+WVDY0e8hoZ/KPWpYAdN7hfROrDZTz1k8Dfo1qTcCfg55NA+wEi1XOnqSBf2f/tN/0m/91m/pyU9+8qaH4GwAOpsEGzamAauj7V1tBsXhTZZ2nMscKRFVtr36oQUg6rhlQIx32ajZ4JDKbE9lM6LueGQm7/KMAcOe4Khv8UznXYOZN3I+qYNPMyRshqh+o+rYbYre2s7MdtVVV6VMcVzOU87ftK8sJTu/uEHGG32kmWO9bdP2Od70z7ngnbnOoBPp4AmDmpt+cDlMK0r2PqXNErbfMwMCXcoARj3QHqaCfhscosOeM9q5rwYOAIt2+KItdrxbrf0ANY5uPOtT8Oz17/INZLTB4YHQyXZxaGsmyEwcbXDfAFzTFUaJ+eyL9jGnmEOOBmB+kd2PiAfuO2zQ7/jM+2hG8VxEe/H1r389zXH6HNtD3cyLyGyYLquNX9kJ0MwpbWAu0hfMC//+7/++nNs+Hsaz9uayBYA+GC4MK2yei41iEyXvRV3qj47DrSW95iDJ5wD9omqqqapdtIXNFiFrrR1109tlfnG7UyBOG6bZQL2RHqgw7DDPKjCaAdAB/H56spuAvK5Gem61q+y1DrB85jOf0Ste8Qp9+ctfPi0Snw1AX6mB3lTY+NjULOli+2WDscTid3nO4BHLw4ubjThK0mzeEZTY1JHEAAs2bupzSJVBuOxhbRt12fktqq7dB5gAAztj5bznETSd4AQbMiDpZCkGRodE0Vb+dibAeP459dlGT5+jBz3125HN9dIO6nJKU3636pz+wsCQCMeMgs9z554ZGEu3lOGzy2NcvRkwmAcYE8AoSt7xb+rnGdpA/L1B3AwL4wP4UCcg6Bh32uO+rdR+9zeCkJkI6GLNSNnDnffoCxK3U7iaeeY3wJg20R7epW9oaPCLgAnyUa48y7gxN8jWWM5z7/Z5vgDAzjTHb1bzrzSHPf/QXvCPKAGbdCxNrzd+1O+T9Xw4kCMFzLS4TDtcus1RO7PyRrMFgD4cdIfqV6X2SBpqFCAtiz5JOEet3le/UkjoFST6lCJrBP7bPNvVae36+eU1KWCsNpgXeiB8NoB0jEBNVRJ0F5MMxrKvngYjrVFDY6qkCbv6xcJisXnj+amf+qkkmd94442nNTpnA9ABLcAHUDZQAmhs6FbDAhhRcmBDNsh647f/gJ8zQBj8+G7pmHetnozMgyU+S+GWGqNDFuWstZFxjw2eZD7xsBHec45wb6I8G7OMWV1bBuDoZW41MGV4Q7dmgt+cTS4Cf5R+3X6HNUJjn6/uhCiMh8HW9HHyF9PdEqkd3RwmZnCNNm1nr4vaBku8kSmKoBppbCB1Rjno6uQ167U/MipeDNDGqXTjAmEu8Y/5xVryPDCzGE0CzB9nyaOM6HDnQ3fiWDEGaHAcImgHQgM29I3zhfJgDjy/TQPT0Cr8yNCk/SMc2sO8cRtWGz+HLZpRtjaLeHs0LzYNlJnalZxs77vZbAGgLw2HQ7TmlahnrxUSepLOk628lwA9gXwV42V99DsrZAT+p7U15pd3JAVGTm7DZYAGzNHBFwafAtKZYIU3R/E79+EkeZYJOTmahGtTkE3HZzYj4fzbv/3b8vnNm6X92QB02ma1I5uH1e5Wd9qJyqdgedMy0PjYzrK0XAZQvttZik9Lvc5JbhrFPOpsYoAbQOeL32LSl5jRDAnRKlsDVqQ9mzpq5rhxR7ulk9C4j7Eefiu3jd8M1rEfLtPJYmIdvGOa0UaOTY1JbuJJYYAKG7xNHnaypDxLcwAq4Mh4ePOPx6/yO8/H41WtUjZtACfa79jtcntjZji/A0ABQtBkrfbHGHHPLdM55l+nXNvdAc/I6DmTH887lzz94TvPMkfReHDPDJrroC+O0TctKRtgjswn9VstHpPVMIb2IaAuz2tU4MwljyfjxjoyTegra8bH8fLcSuPnqAlrami/55nHDsaCEFjmNpqAmKdg7b1lCwD9xHCIUlNj7JGUj0qzJrUrhXm83h5Ig67U6CXJfZic56pSt1E8v54Rc7O7ZX5v+1PAXutJ924bzklAL0B8ZApKu7if6UiV/sh4PjFSKa1NLm+Cr3rVq9Imc9NNN502fc8GoMfQouitzWbihCRsMvyNtOINjk2Fv+k3oIa6ms3M2cgMcJaIDG5mIAAhmABrNdicnVc8gjftMBhZ7ewUpt6AeReQQmrzs3yywXPPal3Kjap4298NJj5CNW7uVodSXjzjnGfoKyAEDTFHxENOsKcC2GWGAVU6bQIQAQA78MUTytx/+uR6HR/uA2IsmcMYUT+0MHNjQOAZA42ZlAhilmQZA2dpowxUx7TfUixtY4wdXx7V09TBvFit/baXQ1va6BDDeJQtdVKmAd/hg5H54e+Yona1xQUwUk6UiO0siEQfNTLMJ+6hmfihH/ohfeMb31gu1l78Zmi5EceXcYWB5DnGxuBrzQuf0JF1wbxZbfzs3W+68GxM9kO95XTS/MZz0C06H96XJlsA6MeHQ3yN1QKbB0pqdcAcnhug3zNEdO+qU+lpUYPkBT9UTQ011VJNE8l56bT3xlxApkBBgbI/xkmdfHHf3/msojmqr3vASQy5YdP67Gc/m2x85fCm+zsEZwPQaZOB3GpLNjE2+Kjms4qUDbCs8i5LWmgqUBmyiQHyBmLqQqoB1CzR+3AONkbbGwGBK6+8MkUJYEdmcwYwUEFyOe2nY8utOnectvsRvdKtGjWDYPW+++iN2I55HqsIPE5TSn8wT/hdQI02uQ7G3SAC2D7mMY9JNGaeGODdBzMTtBUgog77EliTwXfawZgAImzklGNmCgAHEJxq1swXDIsv+uc6qYP2WfI3o+NseFZx017qpe3U6bzrZXC1iWal9jMW3HfCHMqAgcB/gDbTVseyI4lCV8YViZv3eCaCMLTgHuW63TGvezzWlT7bk97P0g4A0yfZRTt+tF2bMeA9zyszgLSL9yN485zT9vpUONe51vjxjJlQymMuwQhAowjW/O6QRq+B9feTLQD0ueGQCKBCcz4KD+pVJc4xaqmtCSYdEvpYL222hK0NkiNSPVnT1R0WGtB8ZQrcbwogfbdOgnR6P7i9V4JzRuE1V5h/mI/DbuHrMTYh1Ve3oUfHove973360z/9U/3VX/3Vsir2fjc5vHA2AH2l8CVLTA4tYyPzpmP1pcHXv1siYhNymA20iYDoELEIhLwfgcXP23Oezdtey2YM7D1u6S8yGB6P6Ont/vC8HcniZstGiQbB56S7nWZUkOxog1XwtB/gAJSojz77HnXZgcqhdZZorRrnHYcz2dOe9kRama4R+Pnb4WE8G3Ozuz+ePs6VblU8ddJ/OxryHP2ItCuroHmGchgDaA/Q8D7/cHKz9mIlqdvt91gDyswRMxn8HsPZ6Jt9F+gX42FTi8cjagHMkNnp0bQxXTwP6bcjEhxlYPDlk/vWDLitzpDn3z2Ofs9+A3YWhW6014l+Yt+t+TAIl8fPfYL5hbGBrs6L7zlczllh+/n6uSy2ANCXht0hXsJ1JG2Amf2URDHNrtRp6/99ySs10+/rH2//ii6++gr12n112gNNtHap05uVGkc1qC6dzr6Y392pFEge7OOqDmAN+6oNcYYrAH1QqapfISdCtQCr+UVNNGqarg11z+3f0GMfdrUO18f11Ld/SBrbtSYFAQIW4VOe8hQ95znP0fOf//z0fEyEsZkhOBuA7nbFRCJlhzU7VVnqdOYzg4Nt7wAG4EfmLzYoh+xYooxe647hthbDYBYBLKqrV7tvhiTSOgIF/Ysbn0ErgoOlMQOeGYz4TAxnsxRoAODT6m5v5g7to5/UaZWsM8zxnY3ZoVubmR+8Y2aLeiyp22nRjAVtt3o9MhcG4njIC8AEvexkBy0MtmYC6Cvji9PXehe0KZ+AZ81DjEkv1xE1CnEcPA/cb56LjCLfPVaAfTSTuO8+ftbj7PHjk7lgLU00b5hR8zjyLEwKdMdeb+ajzHSsxCSVaVZ+pzxn16Px6ve3ANB7w07K14U/cdpLuyM75VhXWmrrM7/4av1Pr/gl6eJJqVaRjsxJtZY0tVcazEuTc1J9sQh5gxHIn5kOG50HaHgGSOiYbUbcZLKTMyGrUpWYyAE6XGnuRGIwNTUu9drSsUP69Ftv1pPe8WFpbO+qa4ZNicWNtPbEJz4xqQytPl3bvrX+Mj0bgG7wXimeOG6qljCQdlBxYhtEBR5t47YxQg9L1gbx6FBm6ZENkXfYgK0CBeDYSNn0kYrZSNe6T7tQ7yM9srlSNxs1ZVuStxYgeutH6ntDpS+AD++7vVErwPvWChjczAhZpez4em/kkUHxOxF0NrLhrzVTLPGlKV05aU8ykNpc4dh4e6c7p3xkmsrMjoHXEihMk9XfZWfF1dro9mFmedSjHpUYPtaKNTrxYBoYCau9DaAu1+YV2gJQMz5Wu1MGbcVnwdnoMNWQpdHjxTjwbgz/s/RsBiCajiiH550kxgfBmAni02GBlO3oBuYDdcNwMM/XG99o1vL8sJZp/cQx6+0hWwDog+HS0EbICjsUgF7tqVPvqjls6x3/5Zl62XveI+2tSw3C2/pSa1KqNkce7ykTSPBCtjdy/jyZnsdpevLnSW/10fxIZh4Ywf7oMwJ6tbCRA+7cX5qTmKQA+sKsfv+6l+pVf/7/Sc2pVVeOFx1x52w0v/M7v3NKrO96S26t+2cD0GP9diIDGLGDP+EJT1jeNNn8VrPJ4kCF128MC7IkY8cqg4LjzLEtO96cNlgLED2cY9tWu1/2PHeIW9nr3id7Ec7Gveg5H2PTHdpm9bjV0rSF/gFqbN6884//+I+JuaFsvhvsaAPJQOxNDzjZg9yMkaXo9Tb89eZPtHMjKdK+GNfv8qMHv8u0DR5wdZy4tS20z05/5TauVNZq7bQk7ftl9bSzz7GOrBKPwOrcAAY+h4cCejzHOzB+MYwthid6/kEn+sbYwZiRSAjmge/MBYetlSMADPoReOn/3//93yevdZdL/x7+8Ifra1/7WgLxMkOy3jjCVMIkfeELX0ifVuev997a97cA0LvDTpKJUHY2cHfrE3Pe03F1NaO2PvYLr9IzX/8GaaxduL2zeVZHnseNaWmIl3G+MgU2SYF0SAB28T6ZKgpQT2HnhYSO6r3T72mshhTfkWaPS92lBOwffN0b9Jy33iw1xtesHKmcwyWQEtncnbFsY7Giqxd9NgA9nv4VVaC0CkmKEDxv6EjngIWdhKzmdj9XMzGwGQJubJZ2LGMT9rGZ1MWmamk+xq6bOqvdtwewJVKrg3mv3D5+szOT44PpM6BjbYpVzQYY1+/f6Qdg7xC4leyYZa9k2g5wOUa8TOdNzuz7vGaGzADl41Bpu8+GLx+YQiHR78ASsKXPWInfRTJG0o252VfrQzTlAKI4O8ZjV6GVneliXL89vaOjpp3lXJeZK9rq+PCocYh9i2YYQN7Z41wnc9jpZ/0ec4l5CsDGvnrMy6Yd09taO8rZqGMs84q2w1hwne7eUdBoCwB9bthF9lEfWyWu/8OBhpWu7lVXe9TWLf/rC/XiN/6+tK8qTTQLFWlPmltsa+rApWonr/d8ZQrcfwrYzw2nzCYzEEAfhU4Oq1V1KpwtIB2aO669UxOaZgH2FqXFeWl+Vm965Wv06ls/ui6g/8Ef/EFyhPvkJz+ZGmmp6XSlr7MB6CtRFQnT2dO4z0bDxuzsZ2zAjl12sg+r5+0sx3veOMs54uOmGzeuyBCgonVqTgPhSvftsEQ5BuXyZsgGTBm02cyI+0W7Y251J09xPDiftk27HRFQqNNaAYOX+wdoOG6YdwBVpEqDlYH//s/sk29YpW0bfmRk+LucF5/fnEAogq1pZpCibYAMzBV98DuxrSuVvVJfYj+j5sTOgaZrTMAT067G32G0mGNeYwCmy4QWDhErp0e16p0+Mx+9Nj1WTqPr0+3KErLnUHRspG57vntMXd5KeRlWok2ZATHzx3iUw9fu/zzZAkBvD4dJQmfjxFc4ZYCrdXVQHe1WV3/00y/UC9/2dmkPrvCoPlvJht6r1dSrkKUrX5kCm6OAAZE5lHIeGOE5SQ3rTko1XLh2cH9cAzW781K3I3UW9ZYbXqZfuuUjawI6Cw81LnHnqKitsjtdZ6cEOKMUN/1+Ty1WT/uYtHC7br3h5XreLZ9OSwWz6bCSnFNG6XKKNIwV8tRzrZNl0WFBAJOTlMSMXKY8GyVgxCZW3oR4xuDFfZzG2FBtx3YYlNWQaAWQRBzD7DAqq9WTbDEYJLWlQQMwX+k+bWGztgTFe04BGoHdUqi9umOGPP9WBgE77jm1rROcWHqlXsDG+dajtG6w5BnbbyOwlaW7zc3w4i1oQ1/puyU8fjeoIDnSdmgEUwb9AWnaRZuhK33kXzSRuE2UbSCkTIMYsfcbvVaaMwZqyrN2wRoc2haTA7lddiS074fpaMBdiTmI/aW90AMTCXPL/hmmG+MF2DuG3/3z/PGcKjNDNkdB15Xixlejkz3mYRo9D2PkzEbpu/JzWwDow6XhcJQUu9ihRsh+tNHVLrX1J8++Uc/63TdK+6SFpRNqNXapOrVHR1XXovo6oEqSrgo9aUr8nj8zHTY0Dziqt5OywUlNg/lIQgfoCJ88RsAFpvS0M85p/MQxVSfGE6D/4Wt+WS+6+Q/XBPRPfOIT+u3f/m197nOfSxvBaudGb2Zhng1AX2mjdVud/jUevMHGxabpzd8SuVWLbGbcM0MT1cvUFT3CvaE73acdpHgn5kJf774ZCiepcfudzzvGZ8c0prZrswmXVbJ8X8mOae9mMxd+j0/aDWMUE/TQlpiW1EC0UQluvXkTHaeitgLwjlK7mSSYFsAs0owyoBWgxnjynX/OxGa60nZoWS53rTZ6jMtannLoledJNE8Y4LjnVLqJ0QVSKpXlcLQ4dnaIZOygMeNBOfTFyXEi6PowIH6LDJ21QauFhkXwpS3RbHN/ndlWm5MbP4RlVXZhOSsm0Tzsg+ngUqu8u3N67wt+XNe9+53S2EM1bOxWZ5T2ZbzwYB9lkDkpFVSGCyNAZ8ekIJ6rSQutgSa0qPc942f14t97k3TZfmkMW2VLS6qKgAhkjRl1VfPpWBv1bs7P5WiAFA1RVT9lQCgyCy+fgT7K9EqSIx8ZwE8kP1J3UVpakA7frZte/cu6/sMfk5qr29Cf+cxn6sd+7Md0/fXXp43GwLZRdeRam+HZAPQohVktzYZt72yHE1mCiyd7eSON0grlebOL0p5BzlIvG7qlaoMbNOM3QCWGJa113zm6qTceprJShIHby6bvNlrj4JhjfudyG+wpH6X02EcDpUEuAkCUtCg3mgXskb9RG+taEp4T0QC87qNp5k9Ahja6X3xSd1RtU4fBqKzdoL2OzwZgYWgoez3nLdNlJQA0UxTni7UfPj6U8YWJ4DJzQNuiStpttg07Ppv49MXFZXOM1yXv0zbTv+xZXjabRXqYofA7kanjN6vKeWe98bXTpcfjTGputsSGPuz1h8mL2IK1hW0AvjenD77wv+k5b32rNHmZ1NqtTkVa6PQ00axqYf6Ydk/uUofEFi021YEWF5Y0PjGmAcVWKLquo0fu1Z69+9XvdVSrN7W4MKfxianCc7lSW/7stBdTOQvzsxobm0h+UdzvdpbUaI5pbva4pqZnUjnoKmv1Yuc/dvSwdu/Zd0r9hw7eqwMXwelurbd9vzdQv99Vo0Gu4IIO7qe93NtLqM3GEpmXFtsaGweaqlpanNfYOLnI1/d+N11jf0wX03E1+m2k/NXo1Ov2VW+kJP6pndhnBoOeqtW6hsO+qrXGKf2999Bh7T/AWNyX7nfe8T1d+sDLU7+5Dx36GqY5M9WaTswk5wSB8XOLs9o1Pq50EmCS5KVqRar3UbfPSvP36g+vv1Ev+tDHk6OmN764Odx+++36wR/8weQxy8Zm9S+biDOgnY7q/WwC+nqSYL6/MgXKm7s3eSea4S0kXwDK6lxU1Xy3hgAJL5oWzIxYG2DPc54hRM/Zz5xYhnL5DeCzlG5bb2JmR+p23rdzH4ya224QsV0ZxgBNkyMb4lw2qAJ4PgoX4LK3Oc/Gc8FXOlY1z6WzRYGtULkPO0NE8tVE/t97xuP1mo9+SOpfqvbEA6SxQryvdhbUaFbU61ZVb7ROyWgUY2eZhEzelZw2TDbbNJjQ/LPNi4kMl2kVVJnM9uq0Osjcro8JPFvDYu7QC9Bqqbh5wG16YZrj3Wj7IkjRV+jFpx2I1qLfRjxdN9IOS3kGznIfoIHPuaY808J2No9JlJDuuuf72r1nWmPNCZ04uKiZfbvUq0n3HDuhA7sn1O/MarxGSFpN3Uo12dWbZIjrnJBm79Yt19+g5//RX0itqVOSk7g/Pk3t7W9/+yl25bK9bSP9X+mZDOibpdzZe28jgE5r7DfAmvLBIHaScyiVW1126ovqee931hLYT8Gq8pjRj33O8edeM64DYAaQy6YRbLkOLXQ7WYtWW7scO585PNG/mx4r2eLP3qjkmgoKnANA/8iN/1U/+6bflbqXSPsu1z2zXc3samj24J06cNEeLS70k9S9kqRjRwSDSrRd4bVIjCjcaTlcBKAGxK0OgsPlOf4xUQE4g3z52Lzocbl+6r3Tn1he3M5q5DSWabhGjkNlOyX3WGj3x7nC6k7eiSAdNxfXU6bf6fQyqraizSwyKC7fYG/wNwMT+8/fhJow9pyyhlK92++rqYkk/Xc5zI+khcNFTZDioF84ka0F6IMG2pzizG+r0GAkONABG/pjH/vYZVVl3JSjlLQZGmVA3wzVzu476wE6Eipr0eAdIwTcUkCX/Y11Z7VxVB+zBu2hH1OJIhXHeHpO+CN5i8G+vJZpA9I3+yQJXuJlhpi9z22mXp5FQxBV637WEj3tpl2sT9rjRCv3x9Z+dkdtp9R2DgD9LT/zP+iX3nOTtPexUnO3Ds33tWuqphaSUvLeLdTHtgHZWcUOA87kw6Ry8D8TrWzXY6IaqDzRzPn62TJAR0ncsbROTkAZp5vacyPTKtr0/DztNKNCOyIoAmblxbpWPXbiimBlO2l07liLfhvpx1rPULdtZbZlxvAUaMCY+pxoNho2Hdtjo+3aDBc0qjcrqtaGqlUaqrQbySkDCZ1UR81KT9Xhkupba4/mAAAgAElEQVSESa4F6B/4hAat4shCmAXax4b1lre8RX/3d3+nP//zP1/OB22mkL7eX8eYleiTAf10Z9bWv78eoLsFjrFnHjE3kdS9ts0sMsdjilknSPG+Zrsx71kSB0RRw0ePbUvLtss6ZMvlUH/Z9h1tuKju7VBo72/WlQ9Pie2lLqfO5W+r2NkvyNRG1rR8nSsKnANA/9ANT9ez3/x7ycvursM97b10vxbbA800eqpU+0lCx44KGEcHD9ttIJWBl0ntEAwmmbncyLk6TzELJ8YwRkcL3mMir6ZORuXvEJCzOVQ+xYfFV7ZNxdAS2uSsVffHhhVDk2K/1qLf6fa/HIu7EgNTrqP8DCALU+ZkIWw+jG+lWqQZtoQ+NztIEvr4dPV+Sei92thymkc2RYD92muvTd7tT33qU5fDVKKm50wkD8mAfrqza+vfXw/QAWnmpQUCS9X87vSndkD0kau02gykwZnPlQA9pi1lHwR043nvvMd+wXP4etiMZs91x107tDBSLKatdYpfOwnSFvrFnuH16HdjetWtH4Fcw+oUOAeA/ocverJe9K63S/N7pQc8WJU6Ns2expt9TY3XdfDIvLrdQiqCywUAfLasO0IqPs605XIIilVLZgKQXFlATEi4RxYMoOyDC3yiUjm0xgvKZ9/GxBTl8JStmFowF6h0+USNjLrbanDCYdgE4oEQtqltVEJ0DK/LABjZdAAkFioaER+DuRL9zmSfnZyE+jmb2JqGqCmBIbN9n+dj/nAzMjAxbFBI54ttVIAtzTT2q9qYTIDeGcxrfvGw1F7QRD2lk1lT5b40rCdaeOxJ+fnc5z43pWl0eBDzqUzztULCNkK3DOgbodK5fWY9QKd1lrSZl447dhpZAy5r2pclaX9fS+Xuo00BV9vLfZyoIxO81/m0NMqNSY/YP0nda2/yeNwtbac97JmUyz5KH2J6Vcoz4Hsf4T5+TTH88NyO1E6s/RwA+tue9UN6+a3vTxL6wWNDTezfo0svvUxzB+9IscFL3XayoUc1ERwnG7ntO0w2gAhwZtF4AkbuNk5gLxjAKkqwTOwvfvGLcsIEq3lZKH7HR/FtFDDPxDSiTlKLesHCFTs0wiBojQUgzyLaaPiDJQhz9T6QISZ1KG8AkX6n6xQHA0J/ODMaZsXhPNTJuDLW9si1qSSeeewxpowYv5zU8fVhsqNXVVezMiks6SkEs9ZRu7egmtqq9Ukpszagd6uFUyYMJfW8+tWvTiksf/VXf/UUEC+nGs2AfiZm//ldxnqAbuHDOck9X6P92fZxO7sCvAC0TYBrOcVRXpSkY277+LvXk/c76mc+A8DkH0eyJzc5avLyFVXq3LN50xop+/ewJ9mkYE3W+T1627115wDQb/3Fn9DzULlPPTLZ0Jcq0nhtTBOtAdusjhxfSl7uMaQC+w6bPxwjl8HVtla+O/TDNllPdKvu7SgXAdGLzfZ53rW9NiZIcFvK3qhbMT3KcaH+7s+4oSSsqqUUKadEBazVrnIGLZ71RgJAUj6guhr9zkSfbS93MgszLNDZNOZvqymdfzzWbXqwOfI3G+n84gk1mlU1aq0E6PX6dJLQ+73ZBOjqL6gpwiHXAPRb/m9pssivzMWGR0Y4UpOaeXR2OJgTmMoz5VuRJfQzMbu2toz1AN2xzma42aOYH4CfzWJuYTzD2795LrFOVwpb4zmr7u1Lwrr1ASdlL3TvDU4O5DXO79EMwD7JWoqMR4wlt8qdPlgwcn/MSJQ1DVs7Ern0+1LgHAD6H/8fz9D/9rpfLwB9+mLND6Wpxpgqg7aahJBXa5qbX1yWOlF7wrEy0Tzp+A1Hrquuumr5GEZP6JgggwXjM3yZbAA30ni0AXmBmiv1grDUTxn8HT04AQ9A0Jwq9ymTzR1w4Xerhu0cExea7a1emAZm5wrmWauyuOe/Dd703xJ2XES0ke/QgvvQy/XbwYXyfJ6w/4a+kZOPR2T6qEnTh8Vse5yziFl9aC7dnvkeC5dhbh6J24clMCaUjbTiMTbTRfutci+bXVZczuQ+4ATVfuekhE7SlF0NdeeOiPNYJvoV3XX3IY3t36f59lBT9Y6qvbmTYWvv/RNpd3GiFmP4u7/7u/rSl76kj3zkIxvWgmx2q9kooPfJh1fp69Cxwzqw+2K1Oz2N1YtkOEsp41czgQfjzD9oCC0dK1221/Isfb0/URKb7eN670Wv8Mgo2eZ7PnhSWxsWNTJRI+i1bqdJM7Ded9a677HxunaiH68/p81lD4nSOQwD5dshzvHhrD0LOdHpznta3IPi/mpv+ij1e4+lHMbGzD/l23S53vie6/srjZ3HMWZFhL5c3Duf1gdtMn7YIfqkdvYcAPrrnvxQ/cZffiKp3I8tNDS+h0Qo0t6JpjqL3RQbnHLTVCoplAyHNIhqm3rMiOTJ4QExcADaqLHifXu2xwQQESw9eI7L9HcvECYx72Ln9bm8tBG1PerqCDgGczZT+oBtib9pJ+UAZrYHe8J4AlEvixoQZ4ECrnimxyMMAWnKgxa8B/jQd8o0WMfNhntf+cpXdM0115xyyhV1Qasvf/nLqR5nbaIcq7lZxAC2mRdLxpFBoU8846MwGSvscky4yNBAP9qC9oO/6Rf101boB7hbM2JnnOgQV3bGuc/mMAL0md2Tmj9Cvu/dmm8vJJV7bUJqDLoazkt7Znbri7d9TzP7pjRe7UknDkqdo/rgy16u59z65zq60E30gL5PetKTdPPNNyfPYv5t5bURQO/1hqo1exoMkaZqybzgXO5zs0uamCZsqnDkiyGPtDtGdZS1CmfTpLQeDe3PwRpIvhHVappfp5O0Z7067+/9mL6TtuHbwsbqzGGO6fY6dyIY5jjrZbX7lMvY2BHXh+ZQdlkVbhs9YxeBlzXmfO8GbjMcrEc0XnbyNXB7zyrTgTqt/Ywhc24Lewbjwr74D//wD+m0vgvhggbuF7TygUJu+/m6Pphr0Jw1Us5KNzt7XNPT4Gl11Tww9z/16zqJZVIc+hteJ+37gaRyX0ge2j3tn2horIENXXrIQx+q2267LdE2eolGAGYA2PzNGTKRsD2bw/WEY9L7gIHoLY5NFDU+qlRAxVwnddgZzyBrpywGmctgZ/D0YqFNgDVEB3wMdJ4kBv2yrdUSeGQKeMZAbc6a8tkwvFjNdPDJggf0mahRojcQx/AYyoZ22NDYYGBi+M4FrciG9vWvfz19L0sB3ojKC522swlBK+qCBtCF72am+BvNCucS00b65eMpoy2dep2tKkoQq206yxtIRZqeaWn2RFsXTV+soyeWNGzh4DZbHCowkB588cX63l33iAzFKTvs0pxax++Raku69aUv0/M++P8IGzobJCFqr33ta/Wv//qvZyQsbb2NbiOA7sNZ2t3C+W9ubkHtpZ4u2nuxOu2BmuPVNAcYN2tEoC39+f/ZOxNwy66qzq87vKnmDECYBAcaENNqoIFGEBWUSRo62BqEJEAMgQSSkAAy2Q0aEVEbiIEknXkCFYNBouAAEhwa+EA/PrUhQDAiY4Ya36s33Km/377v92rVya169aoqqVfUOd9Xde+755w9rL33+q9pr218gu1gHuRT1Q5GpP5yfVzufs7DQHt0lfHewXJtLNeGvd03yRXPZCEI4dUgypw9jeec/3k3TS4n34dfMXZ5O6rWohwnA210We2pvdk1qVKUhTqDT7UgaP3Iwb/Q3K2bbnWTf/mpgHDgp4UdyMjs+7ujTr0b9dtqXB/20rkA3vAdd/T8PFu1SX19HwJ6Mbm//vyIBz8xdnbXRn9yLMgEOtVolMPXxiYnY2bnXGm3+x+ZMASZsGBYFGriar2CFu8AJkxa/etGIztZs+bP8+ybNDBEzZjBReJEqAB4PK+ZheaWqSwt255RJi3NnmjqgJkgzKIHoOmPQK17AMBjywkgS79ZcFoKHFAYHe3ifTUXBBoEmxy1an2asXkPBsGlD80tcFgSPPc49w9BgbbxXnW/v+UoWJkikv6igbtn3ix9BPvBzLhyhKwR9pZP2/LYaKHYm8l10CAGIOKYYzfGtjt2DoPiQEAyyszvKIA+wRHpaKuA2Vw/Nk72I+a3FZP7JS89LV5xw59FbDimCCLPfe5z43nPe16cfPLJRcg7WAds7In17AugYwns9GdiYry5dNpar8+W+2EO+0GDHOdbdzuFi98Fa8aQOcn8U0DVrTRK6t93NnlwnsyM1RO1mOPMa4Ht4NS0f6VIR9aMsTvOySyom3VyFFBQ897ue5Qsz7Eu6D/zX5ca/BD+lLeLadliTLXUQS+30PFbzn1P2TnuSD7Buue5fIpbnj8KMu6Gyffui8Rb+zdqu7/lmGhxyIe3rPb1Af4wJ3Jw8i5X2SEwub//Vc+NX37LGyMe+Pil017u3jIdDzpqMsYaY0OtaRHMNRVj6gS8mDBuN4MpCdb6m/hkojlRBWPAUe03n/vMgtTnrO87m60196nh5GnBhOcd2mSwFHWjvd96661lQWS/mgBGWSxIGBQA4ZYT7tNG2ox0TuY7njE4jE/ak10CLsK8zcU6FU6gBQBKWboKmLQsXEDXSW3GqAz0+rkFYO7RRywatMU9rQbayDBydivHxAlI+6AX7VPb9whFz+W2DXxm+iy7mBsR45MIgu3ozjTimGMeEt+9+45ich9b14zxQTfG55vR7UV8Z3oh5nvdOGoNndoW8Y1b47o3/1qcfPkfR6w7KtiL/4xnPKNsp6Ptgl11TJdt0woe2BdARz7ZuuPu2LhhzZIPHZN7b36YCrjf6C6a3XYdp0kTFHKZ/1VNHAZnVH/VjLeC5h+0R1lXzEfW/2poT+6YzNPztNWU9ScbFJcDbBVSWX/wB4VlA3DzffiGuytQEPJ8U2CgbM6Opw1cbj3d0wCwrgD/nKtDIFY48N18eEv+7v5z1qqWSV103NOqudq1dME8Cx9+995qXx/y2WzFGWIAawaGdh9q6Bef/JPxyssvjeg/OGLTg2LrQgRni/RmtsWDjzsmuoPxmJvvLPlaBWsmthqwPnIWDxPJgCr9ujBgJh7mZC46y+RnEbhA0FTV7GXWmpZ4F4mX33keRklQGb8BqO5rZwJQDhq2ZzKj5WZ/lgKIn7Qnm7H5m8XGvnotAfr5PeSBZ1g8LDAXTDbfG9RGvQAg9MgRtXlhGvBmEBzPSWPoxHf3Wuty0AKgtA/A6xtXYqduzXNYFaCVPlDKzDECMg/egWnDVLJwwrPSmzE2tSR00bowinlxTvjk1FjMTHdicjAVjfaamO3MFUCPRqdo6BvItNftFw2doLgNE72Izd+KuPvrceNv/Xa84F1XRWw8Nk477bQidFx22WVLgY6jTvQ6aCi2j+ehT0/PRnOsE2umxmLrzPbYtPboYcxJdzzaQ2tbuZizCr2MF3PJMdLaAJ0Za35fLcBphkK1Xs3sBoGaTOhg0n0lZRn5zTtVFwDrh3YrjORyBQ1dZjm/hQIXazvvZuF3+A/jx3rPybZYU9UMcPA76mfszSEh6Fbbmy0HzAN4BPxHF0c2w1M/dPcedRvToJBxX+wAWsk47e1ZhTJ5kpZg1oBjanzSalsftIt2GouFgK67cqwcejU8mOvgHZ+6jA/93b/4hDj3uqsjBg+J/voHlm1F3X7E2mZ3SUNvLKbdFGjykYkCIr8JzkZfAow5iE6GxTtMYMCW4BWT0PA7zI1/LAb3Pxt8Zf0uLCdJNYJdMLI9Chb46bEO5Ps52IxFQxupX1++dTFolJPbwmAizChQ0F9OADOtI33XBw6oa4GgTCYxQkXOKsVkFfjZm/qoRz2qtJUyjGTPLoy8SDSXZ6HD+2gE9NNnGB+3eikcMRaOG+8hBHzuc58r7yl5mgRonxfyYlAczz9gw3Fxx9YdMWi3Y/2xa2PHXd+KdWvb0dnWLQcBTsMQFyLa3e0x1ersinK/+qbYPN+PE044IT760Y+WfADVIyf3uT0rfHBfNPSFhV6MTw7ijru+Gccee/8SFNfp9qM/34rJqXYBdOYtQpKJQ2Te+bxl8yvkJuZ84its+kF9XPMxfQDIAKXVAhgKp6xPUzKzTpkjngchyCGk4z7zqm6F3dP9vNvAtMzwAXiFwrU+VNY4Qm41qMs6s3lZ4Vmauk3NaHz5FPXQVhM9KYzo98cV+YhHPKK0x7S2q2GHxL5MQrXvLJj5PWvmq3V9OO66bOizMVtT5dTN+xjQc+rXO7dFbLj/cM9vd3prrF1Hg/DtDc3m+qurUjmLBzDSFKo0n6VgNQ4HKx+y4iRXizH4phqsNioYpQreSnSjErtUzWVZquZ5LvogszKQTDDPkrAgpwRvH/y7aiaiLCPFbRv0gSHAIKuBL9CbMugzC55yc/uVzqv05G9N80a5q8mWZC/NZvmXt1jYb+4zxtDAbUm6GKw/B0Utv2D7MYh+NKIZg7lmNDg2tUNcRsT83HSsHW9Hq9+OzvRcDNavw1IdvbmtMdXsRGzfHJf+ysvjjD/8s3jHuy6Kv/qrv4qPf/zjS37bzMiXb8f+PbEvgI7JfWZue6xbt7Hkquc8mlarGWOxJuY789HpEg3dWPL352NgYeiMsQKpptrlQGH/erN/b0Fn17PHeioMGpS1fyUfnLdcS/IT1hNtVkvKFkV5hdkcfZbfXVs8n+8XXpjWja12fesGdJ2Y+pr1zHfKgl8ypqx/ynKtyyuqsQj2SQsD7xkv4vyhXLfA5eNWBfJqvw8OtQ9+KTnPhbxFy6RWh9W8PqCIlpm804DvjOOAM1HuSw19ubD5udn+4pneu47MpBM5HWiOLnVhOHmVWFj8VX9n1lByNK2mXBcJgOQg560yTNpsLciHvDAJ9Hnpo+ZdA4+yn1+m5SLNwoaLa5cZZay0ZVR/XExZg8x+Ns1vaMJZ4MiBbVnzMYDNRBhVKT9L8ApMVQ3A+s0TrxCjxk8ZOYd83hdqfY4bzzHWaB/uETXoziA66L7rCNZ+tNlsLjI2IgZtsrsX7I4Gv5cD2QbRm2zEXDmBrReNzkzEt++ID7zl1+OFl10dT3v2f4tXvOIV8cxnPrMIN1ngWpmAMZoh2WfGH8apwLpl29ZYu3FDRH8Q4wNOldkSMfvvce2rzolTrvxkLLTIT0BQ3FyMj0+VPfclr9BgF6D3B5z0viuyOn/P8SHMcRiDfYOe/HMrVA70UthizF170BzaUObetvjkaFzngGWMomtes1q6mEO8w1hni1VeK1mLF4ygr240RyIHNmbztnPeNeVnfsZ1y7MEqfHp/IQ/uZV01HkKztEsePMudNYsTn/gGdIgKygKDZ6Mlt162f2mL1t+SL28Q7k5oI/y5G3yGtpBv/lUe/cZ3YCZB8hfaIvxTLp5eC6b9SlPuiDAY8VTcbAOLZZ7o580GeXucG3me1kTz3xHXi+dFKz4HcuWyo+KV543mWdavvw9u0GySd/5J335m/WAJYD+ZxqIGypG2aqgsuccMXeA1lAAfWZmNibWri+WyFYvortzLtprJiMWdsRlL3tanH7Je8u28cHYplhoDnX6qcIYEQaGh6Mt8eLBMib35QCdAufnO0tRfBl8TGYAcKrx0THM6JgLAUYmQ14gEJDnPQkoB0Ps6aSyPGCa1SC8JwkpUTOBTEebF2KW/NxHrqDBJ22k7mwm0/dmQAwDlfvB39AibxejrGzqkvkQfAPD4crfR5kteV/NWr+ekxQm5aE2lOVCySbR3AcXcDYHOTHw7efgOpk0vzF+GXgoH3oIADJD258FOtrqJCcCvMksNtiT74uAzhRt8DuGkUZEbxJs70Q7ZqPVm4341t1x9Rv+ZzzmpJPj8f/t+UtxBdZd9bvtr+5Av2UiOagI2h5z7LFF+Oj3e0NA33l3xNzX47qzXxMnX/nJGEyg2UXMLkzHw7//wXHH3duHAsogYqK1tgDBtmm2LaK63/MEOO4LBDBTd1XwbBb47HN1feTgqvyO45GFbu5nAZpnGCsToGg+dk7xtzErVfrQHlwyxpCwRkj2455nyqYu4i7y3HVu6kqwncxP1iDzK1vBBCuZpfOtSocsiP/QD/3Q0vG9t9xyS3HRuBsE9xg5KgAI8zlA/8yDmFe0Ifu6WUcCI+sgB2vRP3gNdeCeoizBUx7BOsalBT0yf+Ad6s9KStbKndNZmYCu+pF9j/VJmyify4A5BVPpnC2s0NQtqPqss0U0Ww2Wox91ZoCVH+XDvNz3Tx2Mv22lTcx15pMxVo67/Xe8dXfIu6EdtMm7BxTyqm65qsBBe+g3Y5bjgOSD0NY1qEUFGhvcnAUC+V3mQTzHvFRD37azG5Mc0QvjG0T0FwbR7GyJy8545n0L6P1eu5y25jGfAnpmFlnK5TugAKH8ncmMPysvkjwJqtsrIDCMRukpL+D8LBPGgWPROJi2kfsmeHFyOVHzhK1q/+ZRV0rU/E2b7RsThEFnMHMyCJlPlkTzQLtobLd0NZI4uzOc7NAi0xh6Ql8nDcINC6J6VQUG2m778MehYdEeaANdYRQyiapZkPu0lTgE7ulPp22Mq4vCDGcs2iIYoIUD3CWJ+whAR4ElbmNsCOj92BFrer2ILTNx5Tmvi28d+4CYW78pLrjggt0YL/VlIWt/Ad33sktEK8YasrUN5Y0iWRdA33l7XHvOeXHKVbcUQN+8eVscfeza+Nrtt8bDH/4DuyWWcR86NK8epmG9mukKadrDQ2gykBnsKMgwJ9xpYPxHNR8Ac95EKLznTpO8fVJtO9crg2Su0Q7T6NpWYyzcssiahgnzPOBw2223lXfoB3XBIxRamN/2i/sGz/Ib35nLBMrSJwOMuOf7Bq8pnMvcEYT2lIxFfqCLgPLcVQDoQDfmu2c05DlUpSllmdNCXzZtcw3ybs6HobuOvkALt8jmrI85ZsW61fD4O7ebv921QzsARJQDrX05yNe0ttzTpw6N1FqZc5RNeXlO5NwYZrKsjl+Vflox1H6ZN8yLL3zhC2X98z71qeXyaeyAB17RH/geZQOaWga0Sjnm5sIwfsH22ndzpEArA4CNidIyyz35l7Rj1xY8dE+Xa9f8/uKF64V2Mb60g/7u4rv96Pc6BT8Jiuv3ODY6AXpjJvZFoT7oGjrJMuiUBM4maYiQpSGITUclft5f6+D7jFITnwyk2cCy6cctPNUoVMpiosAcsoaYfdESFkZD0hZBXPONk21UkJVCQS4vm6yqWxSy6RfgY7J4fjjtNNGF28WU2PMkqgay2IaqKdR+ZI1LZumWFZnNqAAs66zGGRiQBz0131bNVLZJQaQqjFVjBwqQC+oFPfoFJJvR3GVyb0QstFHWYfrTsb4/iNg6F+9+6cvjrX/65/GNHSSiGZ7kx6Vp1Sj/AwFz6ES/9ad+8YtfLMGIzKu7t2yOjUcdvQvQZzcXQL/6VefES6752+i2AWH2mg/NY93ox6DXKIll1k9tKM1qlAjYIWNl7K2vutVIzTADg8xdDTmbv9Xs/VTbEqhhUp/61KeWrFgyn0wrgJS1yPzKzDy7lKgbujNXnB8Ag6ZkyqtaF2ynYMvzCiFZC7R/0sJ78o5quc5x+2A9GXwVnlgH1dMYsSAIrKwdAFiLksqDDJk64HnuRMhbOPXtSgPanenHOwZBKshQnieywUep17GCNrSHNghGWQDSTE899BUQpj2ZlpafD3livGwX1gk1ebJUPv7xjy/1Kww5Ps6nbGmT3qPop6+4LO12u/BkBQ8sL/wNHUcJTQoYZZ2krJq6n5h3zAF4JZfCLfUo9Cl4ZMF4VFpqaE550JJ6mQcKEQpZzkd3PSkQutvJPkDTLDBX56XJudaunYqdMzuiP2jE5LoNJcHWUesmojM9G2NrpyI60/c9oNOI9RuGgXLZ32DyFn5nMhA9ro9BUGFyDM0OwyhfCMdEhblpws2LLgOzQST6hgV/y1bKVFqq+ocEzqw50tYqiAnmtkPtPPuszPZGXwRpFoJ12JYquDEBDDDLvjTBX6EgHw3rFjcjdPWjuahcBDmzFfdoP0KEW2k05SmE8YxgS72Uv8ssNPSJ0kalZOgqs7e91UXHmAAkJtOBKTEvlMb1L+4yuRMxNrRKN6IdLX3ozYgdzUFxqrdjLqb6cxGbd8bpT/7pOPpJT45fv/iSJVrrssi+1AMF9CwYcSwrJ/6xTe6cc8+N2e5CETymmuP38KHPNxuxsDAbg+ZcrF83uZRYpqR+7TUD/tyeQOgc+sCglwwP2qDpVpmV2kD2WzK3mSOkCqb/AgER2zB2ymWeMzcQXE2zzN+sWeYha09/vHM7zymBkPaxJvhbZkn5zAUYOvNMDZD5ZDwFc0qg5121T4PGtDbBHOEXjB9tZ25lQUXmSj8QxJmT+uNpN3SgLECN9/RVatXTt5z5k7ttGGfnvdqrAJbBcZQA5bpTkM1t5p6xPDnNtSDjuwo4+RwH63VM/Rs6wAvoM3S2X/JDhBGAmf4ggLIrRuGK8VZbhS7QwvGAb6BJQjfWOGPJ31hHKBv+QRu0llD33ugnGKtcyYcNBuRzGBw2DFSE3u424jd5IO3lOcE/W7SkX+aF2brBd+aEMRoKFwYLwueq4yWds+sRiwJ0NP8I9Kle2YLC3NTdTHmsTROB8d7OndNFmO+ybaw9PlQMOtjbBxHwhDu/EZe95sT71uSOD31hoVsWFZPVPc+AFwufveQ5XammZpm/RBmlkUosU2Pqq2JCMskgEv+M9tYcTdlKa0pjLnaPXqXs7BagfhYJA+IZxgy0W8yyiXxv24UwzdA2JlFmAvaPBaQpXt8U5nAGm0+2xrD4mWyC7Z4ynmmKUmKkb9QjqCFlUqYTHQbgvvgsHGmhoB7uAyR8N0CJsRylOUl7A8UYH+IWqN8+0l/GY5R/a2kxFA29WwCbswF60SiR72Q+Lz70VsS21tAfzZGqa2M24va74snf/4j4Z/xzjcaSuZAyNQXrbzwQQFfI4VNthrFlPmw6+qj40le/Eq1GMzZNrV8C9BvOOS9edPknljT0Lq3N8EkAACAASURBVHncm92YXZiPqfG1QUhcoz8E8U1HHx2dzvzSoTYylryNjecEIBmVWid0hgkiaCI8cd+94QYI0W4P1cmauIwQOj3ykY8sWzHVJrROqZEyLyjXnP+2k/XCPLQdugSYi4CbFhzepW3MB5OmGGOT40a0HPEec1RAz6ZozcBZ66LdrifHu8qkmccAnCDoc1grSJ1MH02apJbMGjAa3YA4+sicZ23RTvdAG6TKWDzpSU8qa1lBmbZQtwAlGMOn4Cf0k+/VPjFGmqShR7awyf/gV/rhEarsQ1UwU0AXDB0TxxYawz+ML6q2RS3dfkrfvdGPZ7JVIwsVjmPeSksbnZfGaCgU8AkNoUG23kIX3mEu5qObbX+eO9XEV9ZFGwVjfqNM6KeAB49VEHYNUhdjhrJKH8wrQDuZ//ytQlm1rg75bzvmZmfKaaWD9ngJbZvdsiPWbVg/nJqHQkP/7ne2xAOOe1CZkC5mpWHaxGJngkFcJgIdEyRzIII+JT7VVpWSBaHMmLP/V2KxWHjWRBz6zZVCnYA8ZyIH2kQ71CTyVhvLVWrVlDaUroZbygBfM7hp8lVQoGze8bQ3+6H2TBncY+IymaAfzICJMuriPaXp6p5YylDDsN0IFibc0d/GJFVzNvCQurJlgnJoF2OWNXjbpKUhv8MioK/8xrtc1EO9xkbo/zJ4bilOYdDnyLWIZr+kQu0Ug3urAHoDK3s7YktjEE18ktGJ9QD6d6fjJ457cDz2hb8c77zyit2SraiBVBn8/gC7Go9Ad9JJJ8WNN95YDoG54QPvjzUb1tPKWD++JgKT+9zX4/qzXxMvvuJvojfGzo+I1lg3uv3ZaDTpE9lkWjG7YxgsNbWOcd/lP6YerUEyt7wbQ4aoz1iGlAUutUrGgTkF3ZkflIuwBlNj/ugLN6BLZsc4Ms8M8AKYDYTkN0yl/q11jXEHTJjH3M+mfniAFjX9uzJhXQ1aQVi7zH/aZ9+kg9q2DJ7fqYf+KcC7nqGZ/nrmmZogazW7ENR8czyNjF3NjjnAXNaywPv2R2GLteRx0dQFj9NCYTBXBg3eq2roar8qOQpnVcFEHqU1k7K0fvJsPq5VTVsQsr980j4EbSw7jEN269hX06zyrMG4uqAEa8ZpT/TTDUPf6K9Cmj5rAVhLjQId84tASrXh3Gf66/n18jXawHzIGrLWz6pAwfvGB5FZkjWhvxw6muveeSbtPPkT/OAd3G/iCOWxvqgru3gMnqN9CHH8vcs6jKWEUxfhas3YfNeOeMDR64sLcn5mISaaO+Oy03/uvtfQaZAdkakbmKCErVnIgaCD2UQi4AusBiE5yQAmCAHBlZqVfiU499XiecbBpUwWlQuD5412z+0Q6JmcEF4Apu0G6hggRj94PvtjeCaDmH4mJzJlZl+bEZH6+2kzC0jzaF70ORWuPjO1fX1rmh6zRKv/0UnG3/xD2jQSWaATFLivWVzJF7pmywfvWK9aBPczPVxs0l0GpoYwvM85AP2yNW0koC9Gnd096EWz1YpO7Ij7Y5zaNh8nPvKH4+PfvSO+9K1vFWZKPQpJe7JqrBTU6SN9F1SvuOKKeOpTnxpES2/euiU2bDoqBoN+jKFxL/rQr3n1uXHqVbdEp036325MTEV4OIunrXXnGjE23ohWcTuR/nV9mTuaHZ0zznE+GRPuG3dS1aDovzTPjM0+V5mdmjX3c4piGE+OyM7CAvMT2maQGaX1GBSZQUsh3HdzkJ9WJgUB28yzzmvaIXAJKgodArpanfyGcnI92dSe6We9ub3WbRR5BhXmBXzECHb6pjKi4F8dA+ZQXuuun2w+VoBWmWFOGJyngkCdAkXWYikPOiiQGamtlaRKC/7OdQOiHGxkQKwR+Y4F/actaqrQUiVuT/RzXKClrgrKy6dRCrzOfQUaBTp4N+4j+B1lUJb12rYc9JfnjFYJFSatjtaRYxvydkLKhd4ANmOWn8tzkzaKP/D2xzzmMYXHq5RC+2qqX629g0EvWs32MHX6xNroL/Ri0J2NmO9GsPPlUGjoMRgnsmcp2lQTg51Wk2UyyPD5DckQ347mbRkXAwBh8VVgrqfzLig1wiqw5ImplMZCgJhMNK0C2V+OmQRTEWU6IGqZvOPEqWoA1EUfjWjk78yEKEMTljTQ5JODe7jnBOZ7BkKjemkvbXebH8/JXKvMWUbhRIfGtNG/ZaKjNLoM6FpaspTJb+7XRMK2bqVqNSTK0WWhdmh9ewTSRsTO6W0xNTEVg85sTPc7MbFmQ8x3uzHVnor2IqBvL6Z4dNuF2EBw3He2xRt+4Zfis9t3xIYf+P646aabdju8hPqqW1FWCubLPb+viWUMihvmhNp1fGqZ80VbmCrMQ6bhXNA6AJ33JNAxTgpbznUF3hxwlYU05oLb0hgvTdGWw5zBHIoQTZlYhtwlYdAQbc8aGu1jvvIO39VSDUp17lIX9zDxmyLVYKJRArFauWZQ97ZXA5vURDXVuxtDpWFvArFrg36zZtSoob9WKuglKNkWLRv0TY2dOcda9GwI20+50Ic6tBxVBeBR/c/CFGOCe0zXoL5nNEpBX2tkXr/GRjgfMi+wfcwDt+zRH/ki36mPcnk/+975Ll+Xn1XppwAlwGkZyLzMeZ/5KAIlVg9jfTLP53mUKe4tp1BRj0IFdFdQzgKpfFnhBpoLuswn19io9alQZn+Y27RdoTcLU/fkJ/1oNlqrDNAXN7ZLICX4vO2LjiClaIpl0HMq2ExI9zkj9TPBBFsYAQPIoGDaYxJDPAHDvdQGsdGebKKjDXn7Ae+x6Iw4pGze1TysCcaBcjAYaANSNIlp7slSIguEwcyBE9TBBW2yoKCGAx1oE/3mMmiD56lTQYHf1eJlOPpLaYs04TnKQ3jSDEebWZj4ygg+gQG5KGyHUaQuZo9qVdqtCiZ5ohp3YHTsKJN9fn7Dpo2x5e67ism935mL7gSZV8ai0+/HmuZElADxZsT0IqCPRSfW9GcjtszHb5z0orjlzjtjc7MRb3nLW+LEE08sRRuYJb2XA+b9vX8wAJ2+6T5hPkM3Ax6r7RrlctHHz7Om+JQGmAgZS8aPcd5b2bzDmmL9QreqS0dXkNoyzwg2Ob7ENtsu5j/ftfRkRsqaVpjI+Suyy8p1qJkSGvFbda855RvM6RrjHdczv42in233U5OwwjYMW60uA38uN7v/8pjlIFi1ZdZw7p9jsqf+a8WjXPue6xgVz5PToMoPc7Cwggr36Bttsg/Z8mE90JbntOwxrzyMyt/3RL8qDtB3xi+7VXN7jRfIvF13iQoK7WH+6Uvfm8vTuA1A2bE1sJnxVOjnvi4F5itzifro897Wp3TTzanikwOK98xfdp22tmpM7ka5O0AQQMLwHWbCxMFkAuGRXPSfZX8D36vaXP7Ne0wIgAcCuj1A8xeEywyDvzXlue9VDRpA05ebJy6Th/aiQfDdieXEpP28pwTMROYeuZIRKjTLCbAZSPUnZROMGnEWBqqmH/uUD7kxaEfpU80F7UKTaZUW9DNrPNzXepDPMYep6xNUC8sgn+nFdxYFTCELUG4Zy8lQ7jGxCeskHmF2NqYwMTWGZ57PdOej2WjH2tZkNAiKa0fMkfa1fJ2PCRLLbOvEhb9yRvzvv/hY/M7V18Sb3vSmAmhc+mNdZPsL2Mu9dzAAffv0dGzYMNxul6/sMthbUCQMkDkEeGnGZI4z15hTmk35LVssMoDIsARogYM5rEnZ+BCfyYCa55lmYbcA5TVGnQKlcTTVfleDSg385JO+6vu0Tl1cWtSqW9Eof2/0g3kz9w1uM7DWaPUM1gIB80orB3Tnu+43+qdLj7W1J7AflXuctlb7r7LgnHYMq7tYaJPuTq2ceecPfIm2Zuthld9SJnyS9z0SlvnDuOnScrwMqnWL8p7o5/PVJEZG/StMZMVH3mosjFbBLLzmINs8h6r0swxduoxNVtayVaAa00C5o7Ys5znljizWCmWhJEFHy927hbK/+oLiTD2naYvO2omqFO0iZAHBRDy4RCCQoGq+Aifgq5DAPZ7TlEFdObiLOvK5w9bJp+XaxmwyzO3OggFR2/iVqJP3vWdbjRStgmfensI7+v5ZeDl48OEPf/hSRjbdBUxu3Qz0U42ccnJ0eo62ZMH7js+xgF0c1A/djUCH8WbtWUDXdEo7OUgGtweXdWUzcAYJ6MTzXNmvtzcNnQC4o+53/7jj29+O/iwJI3bGxMYNS9u7+gvdGO+zmXu4D70f/WjGbIxzItv2hbj8rHPj2i98IX7/D/4w3vWudxUh7I1vfGNpQzUXwnLgvD/3Dwagm7URJgCNNVEyB8yctrdti7Y7RwczLppMGXe+M555+111V4mmw3zIR9YqfTfTVRABBJlrMM/MwFgbrG2157zDJDPKvW37hCauF5UFXV62JVsIaBP1qUwYQQ2DlbbMfa0gWYvmd91z0FUBnPL03TNOgJBWRf2/mvjz+nSrKOshv8931mXelsr7PFfd9prdgdTFOLvrhDJoL3Smv/In16DxBY4B4wk9VHJUOlyj2epAGVXLC+NrTJSuGp4z1mgU/ShDYVCzPbzS89uzJTXHkTiPFIhyMG9VqFhu/vC8AppCgXig8EofVObkcRm/9rY+bU/GJS2we7dQDjX0VbVtjUxxd28envRjAgQnkoNPhzWlMOHVnPRpmLmKZxhok6zkpAZoX0xE3uUZJ7LErAbT6OflWRaA/iN/z8ExTHjazv5i6nDbhouJOrL2SZlMzixV8kw2RzKRc2ajDBj6nrPgAIPhdyMsqQ+hhzKZ6G7F0p+tQAHdtXq4CPWPArJMxD0FBUEL/qlFVwOG9KPSLvqbNT7aB5M3mtdFwJga0FMdk3uCZjOi0Yw7t2yJYxe11G6jHzMLs7F2fG0M5rsxBppjbh9DQyef0ky0d85GzPTiqle/Ju568ENj/Pu+r5yF/rSnPa1sIVHIOhxM7tM7dy6eiTykzt6sCtV7WcvOOw7yNjCjs2FgjDWMknFjLHm/CgS0YZQZN5tOq/fVim1DNqtmDZXvtCMDx74kZnLeZICRMet6yhaBqpnX9/dEvwzqbvUyANG2Vs3duV+CuJaA3P/cdtpMuTnV8nL9r9Zrv7WUyEs0H1OfQhz00pScdwrxu7kHBH/6wLqFFzBnEL6cX9SlpWTUHF2OftQHXbNVBuEfZUZXqi5PrTC6JemvwWmZf0iH5eg3yhLiu1pVKJfnUF5URnQR5zU2qu8KCm795Rm19ixgjVYY+qsvsUy30yz76Lg0D1VBFrACkA3xh2jZxCzgA1oshhzEkLP3OLnz5GLBATwsEkGVRQNRBSj9JwbsCDh8qmXYfgfEqGb+xpQJE6PdTMLPf/7zS0cV8hyMknbzj2eOP/744gfXj5I/6eO//uu/Lm37oXz3p2YfNbRkkfHbKNM576klKGxA05x/nUXkwQUuaOiSAd53iS9gUlYnIQuNdmhWd2w1wcvEaKPt12WQ93+OntDNOPpBD45P//2n4xEPG+aH7zYits9Ox4apddHo9KNF9Di53Mm41uxEK2aisX06YrYXV511bhz3rOfEX/7LvxYf+m/+5m8WWv36r//6SEY2ug37/+vB0NB7ZZ/xou9h0f8Pbd0RQetMtMIYVFP/GgBnNK0mYNaI5tNRwF8FCn2sjCFgpS9QEKIdCnD6s5kXzCXmqgIdzwlweasXv1unDNWtS/RXi1s1dTJ/M4+cp2rCChUZpPN327Bc6mTAxvVlfgtnhEGC9hdh0bgTg/B0sUkv3xXk6JcMHjoJaprMNYvvqf/S1URVBj7SVtYq7VALzFvHqrNanzd8ErDOgoFR+VWBJ5u4q1knpW/e6z6Kflo3tMjobnQXU543Zf13hzlN8pVdRQpw0DH7wJejH+U5FuBC1r7lYVkotr1VmuSzQJxb2Z2ggOG8qvZv93FZpalfb7vt34p048RyUCSG5r1sjhoV4AHgsrg1w9D5qum06g/L5kiezylUXfSUoY+XQYXomjNpq/43IxP5WxOZA2DAnD5v7+d99i7irMHkfvIdGuhX1IRFmUxaTVNZ+peGeXHRpqrm40Kn7Swa/apqA7Qt71W1DBacftLsVpDuxhDwrpqPDB+a2nYtMKN8rHuCTHzid++Yi03rJ6M/i3Vicxz7oGNjEI1y2trC9p0xNbGmvN5rdqM5xh208x0ROxbi2rPOjae/8S3x3896VXz6058uAhWxDEj/MGGZ//5D9t7fPBiAXgL+FvNoQ8+9M4ChBq/7yfnimsjrK89b5pvzhfnuVijWq+8Yfc0YG7xqGZavRUorUdb6WHcIEMyX6tqhzfTReV8VUKkzB7DJWBVENA3LtC3fuUY7q2VokavOgVH0q44y2hrtyWZ5+uzap4+jLBvyn+q55BmQBEb6lt1pe+o/vAphW14IDXUV2u7quOf6RgW5GQMg6GjJgpcx9gbLMZ754nnKc97taXVk+lUB0Rz52XqGJZJdFM6d6pzUzQCN8vqQ3+5t/iD0GETnPKYeBCqCq+Vz8Eloa/yDR9oyf5Zbn7a36m/fm7VtSLtdQXGr5nCWfHybplnNwy68POGyOUwmwwQ0WC1PkmxOyfu7RzGu6hYlJr1JC/THsID4x2I0WILJ4qA6ADIK66n+PmqgsqCRI0tzEI99HxWhS3uzSZJ20g7+UR+T2fZIN/7mPcrVJ5UPTdHloTAwKpIWemd68p3y1SSyeQpGJXM26M2AFZlqNqsttxccQCR5IlvQSa/A/o1uc5j6lcxxkw2c58X0E51GL9qcXhZzEXMzEdun47ozz42Tr7g6Nn7fMDsdAHPeeecVa9BHPvKRkdL+wQT3gwHoc8XUOV6alYW0PFb5e35GYTELjawDnnENwpBggjBj55Hz18/qfKzeF2BdFx5eITB73zUoUDh31WJ9P2uvtNU9wjJefnM7VDbnOnYCkmbizFOM62AuWN/e6Ad9aD+8qmpezcKswoR1lum6GGio5i3d8hjleIYqP6EMaWf8i24q+2+fq4qN2TO1jkADwMgxyVZBrX3Q2bliW7hHe3nef7ap+mxeO9nasjf6aQ1lPNRoKWdUsJllQgvap8Boe7IGbVn7Qr9cb7Y0OF+rLgMtMox5Hu9R6zNbKnRp8Rt03ReTO6C+6o5Pzae9HEyGua9luQfbwDz9MJq6WKgsWCeRQOMCdLFUBQUGkN/MAgSIVQWHrDlTD88g5bq/3rSMSIQwWU11+hKz+VEBiP5Qr0EimiRzgEX29WWLQJ6co8xX+0rT++K5QQlzG+7OLqZ1TG6L29Ma0Y9x4tqxwUc7ehyb3uTbXMT8jojtm+PqV54VL7nhpvjRx/9EXHrppfHEJz6xMCfyfF977bXxUz/1U6XMzPCzf/lA+3gwAD0dZXygzanfrylQU+CwosAuDZ3ooJLLPZ88eUgSy1QOWL+v6ZnNboAZUhHAd+utt5aoZyWyrMXwGyZ3QFWpXDCnDAAAv6USWd4iIgBrjQB03baSj01EuKAcfaGmhcxaBmCv/x9rApoSl+VkWmYrgtaFatAXfjITgNAfAD2bRe/rsVmuvkHRxYdnqzWIegPQFw9naQYBcZ1o4DyPVnQazQLo44MOtviIHd8ZAvoVN8ar3vS/4ilPeUo873nPK+NPxPsnPvGJoqVnk2O2rOxpO8pybc73a0BfCbXqZ2sK1BTYnQI1oN9jRmTtS/NL1UwHMJtzHUAG6DSrWKAMvmqGyRrdKFO/7+d7WYvPvjyBWB9m7kw2e+ZI070tgVH+e4WQ5f03h35xHRRAv/7meNf7LivmvLe//e3FMoKF5kUvelE8//nPj5e+9KVLHc3WlBrQD/341y2oKXBkU6AG9JHjD3i5NcJkMwS0AMamJ1RT3VPCDjQ7wVefI5UZsY1AYIQxoIF2TJnW7X5UNHODxUjOoCXALXDcQwjhMrpUqwJ/A/YGfuTI8RwHAHi5p1cLBVYH2kR7DZqqBiettsVzsAD9z/76lvid3/md+OQnP7mUheuWW26Js88+uwTLGZHvXlOAPWfH2l+61Br6/lKufq+mQE2BHBRXm9zTfMjBEgAcDDtHQ1YjxHlVgAY03TfqHmruYyJHi2OrSk6IYbU5wM5ANANZclBQdbsH7xtNyvcc8SvY4xPnBCRzStMndwrk4JhRWmZO2bn6fegHweR+7Z/GTL9V/Oa4WRS6EI5+6Zd+KZ785CeXQDlpYUwD86MaD7FSFlMD+kopVj9fU6CmwC4K1Br6yNmQ/eOCO5q4ezRh5kbOApp565o+dIGSg1DMpma0or5pyuYee9EFA98DfNEE+VdNy0ijRwkVaOpsATGHunnwaa9ZnexwjlLORMBCQN1YJrIbgbbnxD6rcRkdFA39uo9ETK6PRz/60fHhD3+4bFtDSIIu5AvA5P4Xf/EXZYsK1572Le8PfWpA3x+q1e/UFKgpMKRADegjZ4JbvABBzd0+WPWnq8GbKtM9jrxndiC3fJhFTdM6v7tlRhM6Wjka/nHHHVesAggS2WSPsAHYas5nexmapGee2w6TvWhaz6kJ6YspME2DqXZvm0zn6PvVwzVW4xI6KIB+/c3RaU7E6aefXjTyJzzhCSXQUAHqtNNOK4GCJJ7hN/clj9oOtVIa1YC+UorVz9cUqClQa+h7mQPVPagAoRp7DhBDuwaYAUT+Ccj6zmX0msBNEav53n2F+K9z4g0zqWXTOSBLee5j9Z7+eK0FlMmz/s47avfmrXZfqtnzIAUCA/dzLuYsRLhn9ogwuV/+xxEbj413vOMdRSC74IILymzRgkLCiB//8R+Pv/u7vyvJj4x5kIYHwl5qQD8Q6tXv1hQ40ilQa+gHfQYAfiZW0ESdfeEIDGbAonITOQDEZpkDHNDA1Zb5zjvmPyeC3cT9JouxI4C4mdp4nzaYCEJtG+0bf7kuBDMqmV2OerL1QEAfZeY/6AQ8gAIPioa+COgEwXHi2qc+9aklWrtv/7d/+7dLshm2s0ETj+81Gc/+dqEG9P2lXP1eTYGaArXJ/V6aA2qyfMLsTZNqBjuTwXAP87pAoZmbZlWz0qGVe9KZn5rOjULP+dGJys952PGnk0KRchAO+DTlphp91topm3YpXBwx29YWfehf/vKX43/8j/8Rn/vc5+5xAAiaO0GGV199dfzMz/zMkgVnT4d47Os0qwF9XylVP1dToKbAPSlQa+gHfVbkk4cwYQOk/IbfG63YbWEAJYCKj9zjE80Gxz3zXCsMAMA8Z4IXAt/Q1NH+PVaRzuS87h6PqObN8wgTlONBFgJ1zlGspcDtcLQ5n2J00Il2kAo8KBr69TfH3KBdhJkf/dEfDTR1BB6PqzWugYA5ssn97d/+7R7Px15pt2pAXynF6udrCtQU2EWBGtDv9dlQPThCQCfoja1jXPq1s+btCVk873YyBQI1ek3o5rj2UBhN7QgUOfNdDoSjfO5hIeBYVMDbY0/1/xt4Zz33OrEOsIKDBejTnSiCGKle3/a2t8VP/MRPFEuFdDAf81Of+tQS9X7yySffwyy/P12pAX1/qFa/U1OgpsCQAjWg32szAa0ZACBwik/+5sqHJqhRo6XnqPSctJ9n3IYmcPOsx1oiGPzzP/9z0ejx4ZLm1SNjASGEBo8GpCzN6DyfI+C555GSPONJXZTJ8az4iqunZt1rxNvPgg8WoO/sDfvPfnPo+eY3v/keB7MA6p/97GcLmJPwB+FJQWo/m89ZMiVxba/XjQnObZ/fGrHz9rjmrLPj1Ks/FQMOk2lEDBrst+8sZq0fprJtLOaur3O57y/16/dqChzuFKgB/aCPICZswNKTcdhnDhCOOiLQ85H5xH9uGlk1ZM3hauYmOSEy3rPgAe+cqz37cXPSGE8IymdGV32+Br0BVrQJUKP9bNM6UP/wQSf0iAIPFqBjcmf8brrpprj88svj5ptv3m2/eT5F6+d//ufj6U9/epx11lnF0nIgVw3oB0K9+t2aAkc6BWpAv1dmgMBY1bT5HZDWD57PyEXDAxDQ8sgm97CHPewevtl8fnA2pVdzzlePrxTMjZxHwwfYERxoj0eYeuAL7aaufE40z/Dear4OFqDPx1ixgLD3/qd/+qfjS1/6UhmbqrAGLdDOTzjhhLjttttK/MKB0KgG9NU8u+q21RRY7RS4FwC9O5gbDKIVvWhHqxxU2R2a9gftiM72uPLUZ8TLLn5vxJqHR4wdXU7DGgwixniGB5tNDqk+bK9ul/PRm9Hp9Bajo4fHeO7YMRPr16/drV/9fpRgMzOyjY1BMfY8c57yRPR6w7PLx8fbsbDQLZ9c/G7ym+HfvfJ8vih7mKP9fveg5ebNW+Poozct/c75uWvXTpU6MNO3Wpyl3ism+bExEt0Mn2ecMPmu3qsfg5gfTp9BORE9Bo3h9Gty0hrfOGKt0YqdHLEaERODncPjU3fcFde88tVx6g1/GgI6Qg1Czte+9rWSQz9nECyztd8vAtiv/uqvFpfKJZdccsCkKaDOHGIdzE9H7PhmXHfm2XHyNR+NmGzGoEV/+tGKfjHPd8oxic2Y2LWWD/XpwwdMg7qAmgI1BfaXAvAFzpbEERfR7sLzFnG1vz3+zynPjZdffHHE2ofEoL0p+vDHfsRYgakhp8xXY2awowB6P6ZiLLoxGTuHD/anIuZn49qTnx+nvA9Af2DExJqINiU2Ijrjw3LArN3L3N+e1e8daRQo82a2wNxwEgHtiwefg5SNZvQarZgvT3XL+ejrYyZidjpi23Rcf+a58eIb/iRiav0S5Z797GfH61//+jj++OOLayNv38OSgQCEUIaW/gd/8Afl08tkNFpQslVl5NAMIua2z8fkuonYsn1bHDU1GbF5Jv7sda+P57BmJseiN9EsQD6+KJvctbhwj2YF82/oUq+vmgI1BY4wCqC8wBtgA/C4KXjc3HzEoBcxhWLdife98NQ485LLo9uIaGw6LlqddhC8s2V+EGvWN+7BPhpzg+nBc2TLzAAAIABJREFUINrRj4loBcE929GTIvprIuY7cc2LfyFOveS9EeuOiZiYjF4TfWMsxjoT5bHCjODFhQHXnzUdVjAPCqB3YhALZSkPNfVmRA9QHyuAvtCOmFsE9KnoxIbBDGaSiO2zccOZZ8eLrv9gxNoNS6zgnHPOKfnczzjjjGJOF9DR3jXDA9zXXHNNOTP9gx/8YNHcedbdCbyDJl/d8XBPftOPwcJ8NMaRsBeiPT8XcXc/3v/y0+OXr7goYuPaiPGxiH4rYr5d+jNY0x9aHrb1hqsZQ00B9Hrx1EykZqJH1jpY5HNFNe9EdDsRO+YjGgsR61Fy+nHNS86PU3//oogN4zFoT0Vs6UZj3abYDu9sRaxZ1AnkTY1Bb2GwhMqFo04PVX4e7czHpaf8Qpxx6XsjNhwb25vjMRe96MZYTMZ44UVDfgSTasag/qzpsKJ5MJyGxcOziGsN/gDoFq1J3XbEzsZQj8cov6G3M2LnbAH06896Vbz4+uuiN7Vm6XQ9tG5A+sYbbyyxDyYFcrcA9QHYgPfP/uzPxute97qSA57L/O5o5goAe1ca5mMQW2M2thZJub1zczQ7E/GRc14bz33z6yMeeFxEYyyidGIoWcdkP6LXj5hedG2xIktsHitUE1r9WdOjng/f8+uhNx6xsGbo3h6DH/Qi0NBb3YgN3YjWIK76pdPipVdcEXHcuojWWPSm+9Fad1RsKfxiPNZGM8aTibwx6PYGSzZzAL0xuwjoawugv+/UE+PMRUDf1hiP2ehFL1oxkQB9rJhM66umwMoogGeZuQfOCWFtAR1Qbw6xcLa5C9DXdxcids5F7JiJa896dZzy/uujO94uGjZAjP/8aU97Wtx+++1laxrxDgJ1Pm6WeySb+f3f//34y7/8y90CCgV0dy/suVcA+nTs6N4Ra9rj0caWsLMTN/7qm6LbbsbXv/WtmGivjYluOzbMNaMxiJgd70e734+jZ/GcRWydaMQcyntt3KqNW7Wd5ohaB63eeEwuAnqn1Q+cc+sXutFp9eKOdf3oNCMe9cCHx9Nec27Eg46KaKMcNCLak7G9PN2O9QHf2eXzbnQGg6KP8w+mMr4UjDQRMd+NS085Mc645KKItUdHf2I8FoqJtB1TfU3u3ejVgL4yJKufXqQAqml7aT93mX9ORgAdHxPbuxcBfTIi1nbnIuaGJvdrznp1nPqBD0R/fLjbwJz8D3zgA0s0O1vZ8Jm7bS0Hyekvx+f+pCc9qZzGxpV3FlR3Pdxj2AxzJ6RkYTrGcB00mhFbNkesnSKJQcSao4aRfrgRWHdEkzYxt3eHGnsJ+sP0VnPzI4qb1+NdS7EwBKKWWf+YJoliLroxUW+LVrv/+HbEgx4U0WwM3XezAxKQFC8eoWyoRDnuudFfBHQc80NAh9HgQx+LmO/HFac8P067+KKIdZsiiNpudWMwaESjs37IhMa70WsQu/s9byCpDaIH3TB8T0Dnl0bJ1rIIn4uAjh99khiP3swQ0Kdn48ozz4mX3fBHEZNTuyUAeuITnxi/+7u/G09+8pOL1o42bp4BvnvSGvc4he3FL35xOTudfPoAOto+AkI1Sv4egN6PmL8zYgIXfo4lYaYU38FigF+JDRg6uxaawzXbj255ZQ3PmGSmFvRqCtQUOHIo0OzHfLF4D3kF/IBQ80Y0FuV744ki+t1uNMHfsrts8QJ0KwHpjcHOwaAguf9KzN1itM5CN6455b/HqZe8ZwjoE62hfZ+HFzYs2v77MWjiQ6+VjFroXrnQDcoN8btbpvEYcRhqvmivrUYMmoOYi4ViPWr1pyPm5yNmZuOKM8+N066/KWJ8XQFiT8sjMI68AGSOq6bZ5W80b8zpJPlhe9tJJ50Uj3nMY+JVr3pV2ZsO4HMte8CNIaossu7QmrB9fiZ4fcO6tcPFp2CyGMDfIz4uCPQbAvpGUJ4lVV81BWoKHFkUaHVjvjGE9Gba5UM8GpvIi5I8iNixbXts2nDU7nuQB/3odzvRHCMd5S6yNQazi4C+qOFHA3YDJ5qKWJiPK05FQ79wCOiTVIGuhHNzw3BrW/vw3od+ZM2g1dfb4b5z9NUhOrLfosBpd9EM3RqaqhfKbvNuNIhyJ5p8djYufeV5ccZVfxwxtWnJX86rF198cUmv+973vrdEqgvMmzdvLifXcWlyB+Dxt//X//pf4x//8R/jQZi3mOVzc0ta/R6pxjIZBujHoBPRYGNIK2KusxAbx8Yj5nplD30Rt5WmAfRGxMyiALMhxoh9qaXhWhpeuTRca1GH97pp9gtfG+5Eb8Wg+MUB8maMLUI81rzOQj/WgrMRsW37TKxbvyZaJhhZUsSHfKjRHywMKKQbzQLj7ZhZjFNeE+O9+XjPyf8tzrnkwoixyZhu9GNishFjRauAe60t5k6Ycn3VFNgfCjB1cC8Pwyr7BdCLV53gD0zRvV7EeKMkNGrEbAx2bIk2+zT7/bjwFa+Os6+7MWJsaHLnwlz+xS9+MZ71rGcVoK6eCe9Z8R6YI7i/4x3viDvuuCMuuuiioqGrve+1T/2Izo6yNApgb9vZi8mNrdi8fXM8cMPREQu9KJllBKtFUO+1+jETvbIrZAxALzavepdIvUum3i10JK2DJR06uTI16I0vfpntRbH4NbsRbVhJYxgIT06zkgjU9B2LjKoxX2zuhPMMs5qNx/Rwn2ysifHufLz3Rc+Nsy56d8T6owtjjeZcRI99ROuHe9VbExHN1Z1idH+Apn7nvqDAYgQcQWLt7tB5Togm27oI8QTQCRgZplAa3u/Nlt0XMT0Tl7z6vHjFDTdFrzW1ZCan1d/4xjdKpPs//MM/LJ0ln3sjqBfNmrRKrVZ861vfip/8yZ8sW94e+chHlrz4y+bDHwxj20qyxBb4vTNarWHexSVze6e1uK9+MfAF33q7FzGGSk8DdL7fF/Su66gpUFNg1VCgKCxEt2GNRGNZ5HdaXrTqEXQ7P4hBsxGtqaF+0CG2FryuGMgbg8H0YOjHnFgE++1DptpdFzE7H595/ZnxhJefFnH/h0asGY+YuStiBn3qAVGcnZvmI9pkt6mjdOtAghWajiFYvz2cmQB2s7MI6JiyFwPK5jsRzUHE/E6i4iLWEOk5HXHHnfG5yz8Qj/u9a2KmP1FOqPMCiJ/znOcEWvfjH//4oSmq0dgtUQygbkIZ3yPS/Qtf+EJ85CMf2acz08lF34m5mO5ujnVtdG3S2JIgYjZi63TE2qOGCWUAdQQU1hVrppy+hoBCMN3iIl41XKZuSE2BmgL3CQXQZxYzv5kkszAF9OMSL9yM+M53Ix764BK7RmR7ozERC9EMNsxyfuPGuF+0hyHxQz436E0PosFG2IlFTCaxDNbPNQXQ3/vMp8SjH/7Q+AYFTY5HDGZiojOI+/WPjZ1bt8bO9p3Ra80c9PjnOrHE9/6+geagGa3e1NDgM9aNfrMXDdIfkvmw04yxHnnqx2Jy06bY1p+PfguxsxNj8zNx/0Yz/uk/7ohX/OXnYutclNPs3HfOxH7FK15RtqNxXGo2s4/K/oaWTlAde9Yf9ahHxZVXXlmO0WX7294ullQvZmM2tpfoVJZabLk7PnDhhTG9fXtsu2tLjHXHYrLTirXzzeIrX1jcbzrZ6xY5ZaHZjC5Z6VYoC9XP1zpErUMd3mEHzQE5KeAw/VgoXwaF98Ejtk0OdYETjv/x+KlXvjxiHdrM0MZOlNtCAfGpmIp10S7p3QT0/s4C6Dww9ELOFjzvxlRsIHBn9jsRg4XoxVhsn2jFRDEp9mOid1TEXdOE80YMePN7H4DqjXkHOYMZImdvamizJlMSpvcSLr4oueJcR9M9+qjh78zh2R0lx3FxIPHemrWxfXa2RKcb6MYsvvDCC+MrX/lKSRzDBWibmz2DetWs/kd/9Edly9vf//3f73aC3UhgNyMOwNzYGf1tW2Jyth9XvPVtcdoFvxaBALxmcTcIGjp7SScXNXQC5sqGEfah1mheW/hqC+cRtw6Q6NsLEa3e0EleMsVhuetzClVhOe845eXxhndfGHHsxqHajrUPvG5PlGgjInCG8fBLGvrcgPSUCw3Otxrujx0miycLTcTazp0Rg/mYG98UdwfZbNhzPoiNsTEmqcB9cbW4WDPmlQJTymjUW0yCVHIhFCfR4pavxQhxsL87Njy3oMijncXQ8LFmdAfdpUxxgvVf//Vfx5vf/Ob4zGc+sxsWE/EOsBMUZ2BcdXvaM5/5zJIW9vzzz9+75Y0zjLb0ojneisDij2NrWy8u+ZWXxSuuvzxiCkFlrMgnZbdnK+KORfy+31BqXjqP5j4x8dWV1BSoKbB6KMABjWjnJTXbQqyJXkx2cDsuRFHVI+L3Tj0rzn/vJcMt42NrImaIhpuKwXhEpzHUcXZLLDNY6A2KM56daMQhLfIZ+Ok6eNDddw6lh6OOjbv788UJj8d9qoPmMSwRk2mtn9f6+0r19zIRF1O8kq99KEoOivl6EvRz61ozYob4ESI8+73Y0GzF2PzOaHKO4MRkNEYEZX73u9+Nxz3ucXHrrbcWU7p7yzG/ExEPmHsWOpnk+E7yGcAeIeDMM8+MD33oQ/Hwhz98zwyg+MAWtWvOQ52ZjbhjLq46/fR46Y3XDgF9gjPi2tHiufYQ0FkrxwL+BP+NDY9Yra+aAjUFjiwKDJO9DuV62MNatu3OEI82H7FuuJPnspecF6e/6/dj0OpEY+MxEdvbhY8MMMmjLyxmi9uloc+jrgxhnjweJd3mYiWcIxFzs6SpiZhaG9/dujmOOWb9MB5+GomhXVLbsMOovmoKrJQCJSZsEQ85HrUb5DhiKxdaOH7lYQTofLcfvXKiWcRdOzbHces3lYyGbZ7uN6LZbJd948Oz4VtLmvf3fd/3xf/9v/831q9fX0zyXgA6z6HN5/3m/A6wY4Z/29veVvzq7373u/fcrcUEOHNbt8bkMeuG+0m+uyX+5q2/Hj/9O++MWIvJfbzsL20gnLQitpQF2I8NWiAmEFRWKgrVz9cqRK1CHf4q1NBUDt7iF+ecptYMmVo7EWvY0bMQF554Upx95XXDPWsbjyWBxXDqT0TZyttatPjtAvQeeV6T3g6wL6aWKQkv2JfD1Wov7jcfZoVbSle5mP9jpcy8fr6mQJ52pD8cTsTF4O/ybVeOcyZ9vk/WhKEc2VzKBgcYGxiHP53AuGc84xnxghe8oGjpGcjLFO73l6Lf9a97QtuXvvSlsvXt4x//eAmU4+KZbdu2lQC8LAj0OggI5KjdHrHjm3HDK8+OF1370YiJRWl6MYkM7V8oiR2bMc5WFXC57C099AA9PbMz1q1dE91ePzqd+ZiaXBu9fidazbHodOdjYaEbU1MT0SSANvoxs3M21q7h/LtmbN5yVxx91LFLz8tot+/YGhvWb4qFzlyMl836u/o5N78QkxPjMb/QiYnxseDvsbFWqc/n+oNhmulWs7FUHyLfYNAr7ej2yOrDMbeD8t4gCKpslfb2eoNSPvcpp9PplXo63V7p35op7I/9komL0AbKHSbcbJb3x9oTMcfOimiWcqBLmx0Ji7ZI6eXf+f0d09tibGyivLdl67Y4atPGUv6OHdsKPaj3rrs3x7HHHL1b/bRLOvVoWPRj5865WL9u7W70lj7zC7MxMT5V6NBu0dd+6d/8/GysW7uh9KPdHv7e7fZjrN2KHdMzpbyt27bHxo3rC70Yp8nJNTE+1o7tO6YLPdev27jbeNIexmGh0y3PMV4TE2NlfKiP+TI9s73Ua/ugH+PgPKG9jUarvO+4S7c8n2Z27oi1a9aX8ZydZawWEz0szh/mJeUsLCDEj5V+OZ/yOFjO6gX+Ia9TgWZlFUseu2GYa93tcdmpPx+nX3xxxJqHRoxtKBiMYbJMxcxA/XMAl6qvmgKHOQXyUamkgAWs2baGtv0bv/EbRWuv+spz0hkFAZ8hPezv/d7vlYxzN9xwQ0k6c//7378IBZ6z3myVHefR63VjArvV/NaInbfHNWedHade/akYkJURsCjb1NhkAvsvyzYa5m+v5GK+r4cBwQSXA3ns+c4/BBYEF4Qgc+Dbrq1bt5aT6binkIOl45vf/GY8+MEPLr995zvfKfdJq5svaEf569YBpsMLektT3SLUjVWFMfOkPPIEkMVPd0lODOT7jCHlb9xIANGwbNqWn92xY0cpm4t6eJZ3mDPUPyqroM/xDu0hbTBz4Nvf/nbZCUH9/I4VyLbwbM5MaHvuvvvuuN/97re0hdKgTNpFmdDWw4SqcwE30jHHHFOe+4//+I946EMfutsjjE0eO/pEexgL5jpjxDu0gYyJ0MYDiPik7443dT3gAQ8oxwxDP8ZsVKbFUfOVeqiTOcUlnXzftUrfPUCJ56iLS2uaY8G4crlbBRrluWcb6APjQFur4z6qnYf+N4OIsD4Od7q0hsHuw6szHZe99Gfi9EveGzH5iBiMbSq7eYd5XDXUsw5zUFwN6Id+XOsWHDAFjHDPoI12DZh/8pOfXIpwL+uk0ykMPD8rcOT7MEi2vr3rXe+Kpz/96Ut+eLV5U84fzoA+ivAILzBjGDlMFAacgV26AdwAIvdgoJxwR8yBgYlZYKqCm0yd+jMIZvAUBAX6alsVwvJ2RdrGRRsARhIEGSvhHLEtuV6FDcCaf4ALwJFBznHnN8qm7/5m2wAzBI+8k4LnqVtBRqHCdjj38i6NDLDVuUl/KJ828h06WzZgDeh7Sc/q7+ZhUBBhLI877riSf0HBwnG+6667lsAZEKZu3oe2tNO+8m6uG0GJewp/eaytj3nA+FFWPkOBdvGeGRsZkzxnFDh4l98R0vI82KfUzQfMdQ60gBrQD5SC9fvfYxSQobKAYQA5dzvA9GM/9mNFM4E5ydhd+DAj3odZZGaQQQUf+h//8R+XU9k8nnWJ8Qz6MWig+R++GrpnxMO0AShAnP5BT+glzQQEtUCnkfSXZjBimD5aqAyYZ6gna84ZpEcxXwCTtsDoKRvA4h1BkPZgAdDyAuNXIwSc+YegoQZsuxlD7qnlMe4Id1mLp2+Cq0LJl7/85fhP/+k/La0ewY4+MucoQ1pm4KoKKNRH/SRCouw777yz0Erhic9///d/L4cLcWUaUg/05dP2V5ez2j1lq63aBuqmfIAXDX1vmRAFXMvXQpWPF/ZeFjiog/axphSYoDn0hEa2u1p3ngN7AuMsgFVTOjMe9E3hIq/n1cvyakBfvWNTt+yQUEDGmhd7PsccjZE95Wgfgkg2zwvomUHAfGRK/P7Upz61nMT2whe+cDeNDK8/nvzDGdAZtCrzkykCpjBrmSXfMTFrGgWMAFGeg2Zc2eCXzdvc429PxEP4ojyY9w/+4A8GgMsFo6e8qsDg31nzzSfpeR/NjWdwj6hZ8jcAhjBg+6gHIYF20D+FO4Ed4KFPuT+U5+E+ziXeB7y++tWvljopi7+ZNwgUADfCR+6PLhsFSe45/zIIqonnPtNm3A9opKQ4xs2hJYI2IeRAZ9pBH6Cx6yELHIKwwEs/HU+FGdaJWjf04neFJr4rTDlejCX1mrVx1N+0iTZSHuVTr3NHsK/+nc9psD8Ih8wZnmVOOtb0kTGBdnuy7BwSRjWy0hrQV89Y1C1ZFRTIgW0CStbGSQF71llnleC46rGoy0n1Mtk///M/j9e+9rXx6U9/esm/Vxg9J7kd5j50+gigy0wVdtQ6BTpoK10BNRgpzFWTqKCD/1MAg6nyDICT/cZZ8+Q74wIo8JwMnvaoWQpE1KGQAShQN8/zHiCSgY93YPTUL5hbFz5dwNeyRoGt5XssbxYSfV5/NSBLWwEpgJa2a+HQUuDfPAsQAfb8hp8alxCBl1VhhbGhHwilApm7MGhDNkNTP+9rBUFwos2CtO2HXtCN8woAa/3T0I/vjjdladXI8RF50fMsfYYOtJXyrF/LA3OG+4wRdKH/3AN0qY/2aP2hLC6FIMz3eQ4wT7hXdXPwjgJKFk6XPYvhkHOwGtAP+RDUDVh9FMi+tSrjZfsZF0lm3Kom8GcGym+8m7e98ZsM4sQTT4wnP/nJJXIeICjCwPdAUJy0UyvT3AlYQA+AB1DB5PojP/IjS5q0NMzMFMZsQBOAkoFSYUDfJ0FdD3nIQ0odMHeYPgACeKAFquVqNqYszb55BgKYMHjqc+sidVC2wVhokjyDGZsgR0BXYS37rQE6QIc+f/3rXw+2PWbzL6BEPTyHxcf5oz/bYCzaB2CSA0Gh0XmUg9kUigAufc3SnXb+0A/9UGk388128Mlv0I0+8Em9OZCuGlvg37kv0Iaxoh/GD1CuzwqGvqPgxnhkn70WBT8VgPgbWtmfLDxpFTA+I8+VqsDAvVG+8RwTAJ2hN+XRXi0Go4B/dXGvGtBX13jUrVkVFMhMOTMtFvQHPvCB+NjHPhaXX355YYSa4rKJPgsE2WcpQ4ChADRPecpTyr52gAFG2l7MAne4m9wdRE3kmC8x5aqtoa3yG8KOTBqGasyC78OooRk05BLwsokVDQvwydpTFqzcXmiEOkyaugB5gUvtNgsVPM+ztI/6EA74NFo/uwSM/s5ablXIo520kf7ot89BlGiZRIxnDRfQo/20E1ryrhHmmo2hkUKSc9EyjLKnLVgX8KXrosg+dua4QWBq4pSVA9SkI/3md0DO8wocm2zy53n6aRyFsQH0gX+0DfpSD7SBrrzvOFEmfeR9yuHiHcdMOig0c19hR+HKgEbrMvmTpnk+qZt66D805vJkxOx+43sOxlsVjOoejagBfXWOS92qVUsBmDIakNngcgBPBvI9dUCNH0AjQI533vnOdw73tLfJmYhmvxBTzfHhtrWtX44/eMOb46QLb47BBoL0Vve2NfudNbzse87ABvDC0GGgnEr36Ec/eslsqvDDM3yHzpjZsxmV72pcMnGeF9AzOMHUBTrLVouH0aNJUx71GI2uBUZtF+Djos3ZNw0Y0F80VLdlGfVNG8xnQDmayvWt2241ZMBZsM0aIWDitiyD8ABXygYI0ZCZlz5HOwVvfdeUrR9dgASo0KoJWstCCAIP4yYNHdccA2AwncKNz0gH/4aOgKVuEl0ajqU7RDT5QxNjDmyTa0vhKd9nTkG/LPgpHNI2x1l62l/oiIsCAS/TCvpr0s+C+uqPdK8BfdUCR92w1UkBFjg+SNK5onWqccAERvlFR/VCzRWt7Pjjjy9R75jft2zbGus3kihkEO15DkffHrHl1viDN74lTnrPR2Kwke1cqxvQBe+8TUoaCLQwY+mWQVb6AQhqS5ipMVfrI4XpG0BFeWpsavK8x04EAr0ABn7nE1DBz42ZnbGiHBg09fNdQYDn3RamH513aTNWFdqWg+LUTnmWdqLFA5r6we27AOTuCfqqMJi3PGo+pg7arQCUwVYhJ88t2q05WkClTvonHXieOtF69b3zDsFw/IZAoAl81LwldgDwg8b0A3rmYD9+RxAQWN36RpnmAsjlCs64Df7zf/7PRROH1qwx+sh2PcZRPz20dZx413psAwILv9HffGmezwJSpqsWEFwrWMucE3xqkUBoq7rUVh+HqgF99Y1J3aJVTwH2kBPURmAci1xtNJtQ99YJGAXPwmguuOCC+H//7//F+9///pL/AQ29JIQgw1Nna8T01+LGN74lXvCej0R/ijS0qxvQc7+hC0wWBo3w8oQnPKF8ai7OWp+gq3aKf/1f/uVfljRi6KXJWRMsfk7ASBAQLNV+BUUK0WzOd82rmlYFZZ5Rm+VdmDkCBUIK7wBmgBNH4Ro0RruyUGFZgq6CCOZ0gEt/dfbzoqnSZrVz39VCwO/UR/+M+AaABUnaKU0FqmyS1vzN+7yHpow534RJAKJ+b9qPoAq4cSl8MZZcWCBMpEO/aTtCAW2hnVorMPFjNeCyTQYGqjFr6RBo1dAz8CKcIIRp7oY21ONOAuMBsvCjdYH20UfajgDFZR18R0Ch3c4tx05XBfPMZEarPyCO1teAvurBo27g6qPAG9/4xsJg3vrWt5bGrQTQ8x5eg68IVnr7298ev3jSL8V37rozjrvfA3YB+s7b48ZffVO84KI/PywyxRkpDrOs7u0F0LBuGFkMOHIBotCQfdkwbzVBNSIBgGcBPk3P1ShuZwq/o2nhMy6xCYuJU7I/nWdh/AgYXAAuwgGX2rPaeBY8BIUMEJrAGVvLxedOP6mDdggWgK/gZLY6LRPQCxB5zGMeU4QHgEbhQ0sDgCy4ClyAFAAMnbhoB2VgUZBGaq3Z751N4woRGUxz4BljQr1aVOxPpg19ho48h7bv7gTaxbxwnfA7Wwv5mz7Sdv/GBH777bfHD/zAD5TftS4YyKYQYb0GOzIGClbcU2u3X1m400LGbwpSzDuj3hUQqZty82fOSrj6OFMN6KtvTOoWrWoKwPA+/OEPl6C4m2++ubRVzbwKYHvqSGbgMJRrrrkm3vOe98RJv/zCePTxPxJP/5mnxVQ5qnBH0dCvO/f8OPnyT0R/kiNaDx8N3f4DmoBHDnrLYKFfFgabA7kAAuijkMDfMGMTvGQNz6C6HBme6Q8wugfeiPF838A4tXzuGTxHm/SD+w7mZt0C+pBNosP4AigAOc/xO/UL+FkDpz6fdx4B2u7NV0D4yle+UgCbdzNYKmCYgCX3CXCE9sxLtGV8xxmIs3mfunVJME5YJqgToQS6MUZaNEwSA63pJ+2nb1pXqFcNX0sC70PjLBAgJNBPg++0ZuQsgI94xCOKpQY6ZQGLvjAvBHr6wngI6sZmmKmOfuMSwXKQgyDpH0KObTDQlfYrlDK+WkZWNXOqNfTVPTx161YfBWB8X/va18oBLZ/73OeKCY8rg9JyrUYzgTHLJD760Y/Gs5/97JiYmozf+p13xmkvfVlsaK+J6G6LmPm3uOrMV8dLr/27w0JDhzHCfGH0RjGr5cBIYdoAZI4SRzsypzigxfM8V02gornV4DR9n5neABiAgqkUOsOsaQufmlZvu+224mfnPvXE1K9rAAAgAElEQVQY9ewYcpAOQMJFf/DlaqKmTr6r3artaRGwLQbXaRI2KYsA55wRkNBKsV6oQfMedLBtPG/yGuig1cGc6ILpqLmoeT/7nB0b2mlmO/MHVIPcaDv10de8j5725aQ91K15XR83bc1mbpPHmAzH9latLQgXWk9yIB5jyB57Eu+YFtZ5Ug3go20IB8ZCGB+RaWQ7qF+Bxfrc7YLQQV/14S+3vg/d/VpDP3S0r2s+bCkAYz3hhBMCIMY0uK/BcHS4muqUst7whjfEBz/4wfjuHd+Nt/7mBfH6175uV5T7ztvj6jNfHS+55m8PC0DPJtvqAAuqOekMvwFKRhCbuKQagMTvaEyCPWXrW1WjzUfaokUC7JQDU6cOhS/etT5ATA08p4TNbZexC976U/2d8QeojIjOGQTNjGYyGz7Z0069aqt7ypduee7Zpk1q8UZ9+6mGCUBVD2OhnZqmAT3aAMiZ2rT6fN6nnbPB2V+FgD3t96aNasu0J+/+yPPf/lXT2dJP6jKnv387b8w94BZEYgIEabcX8jd0pZ+eG0C7FPC4bz9pB7Qw9sL1rLWGOV1N5bs6mVcN6KtzXOpWrWoKsMB/+Id/OK644opy2Eo1Jelyjfd5gQBm8fnPfz5e8rKXxvN/4QXxlje9OSYbY0unrV1xxplx2vX/EL0x9uIeHiZ3mSJMk/6pPQkCGShgnD4jkMNkjTGo0rcKQNJb06mWj7zlKOcWyHnieTb7qXMmMYQAgRrwABQF8yzECQwmnAF40LjRMtXy1Vjd9yw4A9ZomlXQze/l/tEGk8kAUNAR8zOWBveqK6xUXUBuxcopTO0Hn5Sty0NApW7KNfueAgV9NqpdAUm3RM6+Jr14T2HMdLyWxZhnUM1gTl/0j2cBqipMMPa00b7lLWaZDgqcClPZOqHJn8+qxS3P1+XW96G7XwP6oaN9XfNhSwE0vt/6rd8q2vnLX/7ywkT2ppnua0eJcr/t67fHURs3xTHrNkXMbi4m92vPOS9OueqWwwrQ97XPB/u5rEVq3hfYq5oYgOJhMTwrePBb1iRzzIOZwxQq1D51M1Qj3o1ANzLcADo+jV7XJO02LiOz+TSQz+ehl7nW3SrJ+/q/DQLMGeR4NydGMVUs9WftX2EKSwhupeyzHqVZ0xb6b8IWNHcj9QXrLNiZ+Kaar6GaeS4LcL6fhTPnjKCt0FDV9AVy748q42DPv0NbXg3oh5b+de2HHQX0w1155ZUl7SdnnGdT7oF0CEDfPjsTUxOTMT5oDTX0HbcNg+Ku/GR02yQ1OTw09AOhw97ezf7UUc8BSgCGpnyfyYFWMHiYu3nCeYaAKQ+GyQKAgJ+j5Skb8MLfbzCaWdLcGmaik6ytmo9c4LQvpqA1At4c7mrHmscBX5OomCEvR10LhFm4zP1Gy3T/eN5iqclf8LSdeXulZfqJUEGfs9WC9ko7t/95gp3jkOnCb66nnKzHZxU2eEazt2evZzN47i+CBwI2AlS2JiAYrcQ1dm/N33u33BrQ71361qV/z1FApkBA3Jlnnhm33HLLHo+eXGnnd9uHzob0nXdH7Lx9CdAPJ5P7Svt+bzzPWHnYRy4/a4hVX202EZtKVFCnDN0DWYijHkCZ/dtc2bxvvdXYCX4HMHOGMn35o3ZLVLOU5eNI9SlTJvWgWaM1+47b4zINzGRnXAMACDAaeFetr2oS159NACFBankvt/TKWfCgEf3L6VO5r3ZO3dw35z1tNfFOFh74nbpoH2OgVQPBBddFdicYK+Bvo8bl3ph3h67MGtAPHe3rmg9LCgjoME5SlcLQYKAHI3BGQB8M+jHWb0Zs/27EwjfihvNeFy+6/BO1yX0fZgyMHpBiTASEqmasJmmiFgDCKwNCDoYjAtotTTxrVjaAk3tuYdMU7wlplpt9sm4747eqGdhMZwBdNnmbgY825/TDaOhV/3FuW+5bFaSz4KBQ4DN+ml6WZwHj6rnm9s8IeoPv2NPP1reqVkx/TZiTh1P66ZqgHiwmxi7QDywbtAsQ14dejadgrBEoTAhjfdm9sg/T6DB9pAb0w3Tg6mYfKgrIBGEQZDNjTzoJUQ6GOU9AX1iYjzWNiYidd0Z0vhk3nHNeAfROi/zcR7bJfV/Hveov18xt4BNgic8VLY4tamjY7hV3/zljzbgacMZ9ARWwMcOaZmRBBsDV1My71JEjx+kD5n5AzMQqlE05lKnWznNZu9Z6YDpX94Drc8978N0mVwV7U5m6IyCfRUB9Wi+qQWBms6Nc/fOa6s2oJo1z1D7jgOmcSPQMvm4ZBNxzBDl9452871va2TaFG+dC1uR1QTgmCFsG3WVLy77Oo8PruRrQD6/xqlu7KiigT+8lL3lJPOtZz4qTTjpp6WzvA2mggF49be36s18TL778EzHfbMTERA3oe6OxWrWaped9Z18zEehoj27bojzTkmpmB1QANbPWoVXrjwbcAETzwavxA05GcKtN5jSlbp/KPnqez758+2a62Rx5nQHX5zQ/UzfAroVB/3OObDeSPlshqIe+I7y4E6EKsjntqZo7Fir67z50wBbgVcMGUKlPwSELI9VTywjAI8C0un2PMk0oQ38Bbs329I8YBuMPFCa0NJiDgPHjWkmeiANZw4f23RrQDy3969oPOwqoofPJtrXPfvazcemllx6Ufar3MLkTFOc+dILiJshYdmQDenV/enUCmbjF9J3cz0lM+FuTL8DqJaALmpqY0SwBPa58wleuV23S098AIpO/UEdOslJtL0Cj/9cMcmbRY7/6v/3bvxVgBCgRMLAMAJbVI1/x36PNc5EVDqtRzpxWbbuCAlvezIePgJMtB7aV9njwDGXyjONg+lmeNTGLSZM8TY26AGDLp8+a6BkLykDIUuChLAQG+s+zpgiGBgA2whg0My0s9eU88bjByEHg5ZG3ufzDjvHsU4NrQN8nMtUP1RSQAtm0/qlPfSrOP//8cqY5oLGvqV/3RE0BvdvtDPehz20pgH7FK86K08gUN9Vc9aet3dszZV8SfBj1LMPnnZwSlLFC8xM0AEy3dfG72q2gBRgCSjzvJaBqZmdeCMR+qglTtsFbvK+wwO/6dnMWs1FpcTVDA4QZOHP+cjRm93u7Jz6Ph22lfp7LJ47lbG684/5s+mDqV+d+NWOfwoECiZq+4+Dedv/meX37ClXuIsh70/MpaQpl1XZaplHytN2ysrWE36tuj3t7rt735deAft/TvK7xsKZANpfCfEgLiskQ5rOnzFn72uE9mdyvOevsOPXqTx0WmeL2ta/7+xxmVnOim3hGUJBhVwGFukw5yveqlu9JaG4907TOmAL2aKSYdnlPMOa76VYFLD+tT5M+AJPzm+dtVpik9Wvr985C46h94vahmh8+C52URXsoSxeRwJvbwjtZy+ZvnkcThi7QEkD3VLV8nrp793mnalKHPtbnO7QlJ/HhPQP4qAc6KBTwjnkEqN91xjue667GTl8xrRMQpzUkJwg6PI4+3d8Vkd+rAf1gULEu4wikgJoEAVV/9Vd/VYJ+DvQAhxrQl59IgjEgiyAFowfI8XFjGs+ncTFGmGI96ATQAZgf+9jHLmnbgEbOXQ6YKRhk0M7737mv+dYod09Aq2qQOVc8oOPRr1mjpAzB0W1nfPK7OeP5RJjwyM/8Pn2mD7Qxm6GlZm6TWi/1GRio+ZvnKddDTLLgQ58pB6DEvE891AnY8j7jgXWDfPQIA7QdGnFfYGeN5PzsjBe/2UdpjMuAQ1S0MuTDaEwTrBCXBR77Szk5yYz+9pwWdvmZdjg+UQP64ThqdZsPMQVkbjC85z73uSVb3M/+7M/u5gPcnybWgL481QAHzyZX09V0bN50AAatk9PC3L6UfcUClUCCVsd3grI007ofm3uAnH5cWohf+ylPeUo5ntTLoDQPjslmaN5HO+WiPdQDGBpQloHT+nlWYMsR59kd4LGy+WAW+vHFL36xRO5DBzPMIdzYBt0F2Q+vVUMrRLZkcLzvP/7jPxYzOXUqpEBjLRc8X90aps9f2vC3MQ5uJ0MA8HhZxhP6qd0bFc/f/DMuIscDZLM+z9APYgI8KQ1gdw4sP7sO9ydqQD/cR7Bu/yGgAIzSrUWkgIWxX3TRRQfNh16Ncq9N7rsGOYMfAIG2COP3EJB8X2affdJqtppm837xvNULbTSXlc9kF/yM8lZLpZX5NDU1Y99V8HA/OwCYT+sTcO0tQAQg8ZzaJcIM7wCwWBoM2OMdhQjTwOalYb95NwsoaMLQEUEia/28m8vJFoqqy0LN23zvtCO3Kws9xhPkvvI8Qo7CEwKKx7YCzAhQ0FWLhbEMCiTVgD8P4kE4YGwUEqiD/n7vXjWgf++Obd2ze4UCVcZGYBwZ4ziz+UCvWkNfnoJqYTB/tVlN5gIlAENiEhg5YCEA6ePWV27CGbOkuXeZcszshkkfTRmw02eNuVlfcAYrDyfhNyKxMV0L6goXWApom+CpOZg2Avymlc3gbx3mi+ddfc4G+AmmgB508chT/kYo0Keu8GO7zC0P8NGGDI7Zt077R/nztXIoAHnoCfW6T55y+d195AKxEfsCtNnr3IWQBQfp7bG0ObI9C1IANuOVxyXvZlh+hh3OT9SAfjiPXt32Q0CBnAPb4xuPP/74smVoXyKw99bkGtBXNqCalDVdm3Dk1ltvjUc+8pGlMH8DkDRzA9yMVd6PzbM577mpTE32Apih+RkkRp3OhRzkZg/0Z5vZTCHCHPOa9PN+c4AeAUQTsW1nnnHl+aWPWLM07dQszSf3AUHewRXBfYQEtWHu0f/qvvWcTU5ARQiBpoC3SWWMM6BcAJNy6XOVptDIffs55a7faRsgnbeZ5efymEhb+gY9TT/LMwgJjEk1xS70oU36+Vc2ww63p2tAP9xGrG7vKqBAjkLm+xOf+MSyJ/3HfuzHDqh1NaDvG/lg6AAVoATYwbTdmibQAN6a1SmV7zB8wQeABhC++tWvBj7ifOVEKgoFBGYJcDn/eNYiTV8K2FSTp+DPx6/NRZtpRza387tlVU8js20evqJvvZqGFWBTc5UmCjuWUU3/CphSLlkPESBoN+3iN8uiXMBaXz704Tkzr41qL88ArgbQKSBRNr8jHOXMbVq+jHLHPM4zBta5g4T7vpfT4DLeALc0zRnwqvf2bZYdjk/VgH44jlrd5kNMgczwYVRkijvxxBPjhS984QG1rAb0fSNf3u+fLSa87SEgHi0qEABKbMOC0astW5sm2QwwOcOagIWJHmCvWmL2dCxnrivvgLDNtAmhxDYKth5aogaajxNVI8+aa/XYULOn5VSrCCEAHn007Sr9cGtdThhj/vS85U0h1j3sCku6OSjbLH2a/CkbIQDwV8DJ41U9GMd9+YyPVg/LlMa5H7apKmCM2vZHuw2u27dZdjg+VQP64ThqdZsPIQVkFjkw7rWvfW0J2nnLW95yjz3OK2lqDegroVb9bE2BmgK7U6AG9HpG1BTYLwqoaaA5/Mmf/El84AMfiA996EP7VZYv1YB+QOSrX64pcIRToAb0I3wC1N3fHwpkPyQmQUyY+M/JR30g2eJqQN+f0ajfqSlQU2BIgRrQ65lQU2DFFNDsjpbuKVX4QjkUgiCg/b1qQN9fytXv1RSoKVADej0HagocAAWypv64xz0u3v72t8fP/dzP7XeJNaDvN+nqF2sK1BSoNfR6DtQUWBkFcpSu25fwo7/pTW8q26Le+ta3rqzA9HQN6PtNuvrFmgI1BWpAr+dATYGVUaC6TcotTTfddFNccskl8bGPfWxlBdaAvt/0ql+sKVBTIFOg9qHX86GmwIooYAYw9++ameqf/umf4hd/8RfLgSD7e9Ua+v5Srn6vpkBNgdqHXs+BmgL7QQGTXmRtnUA58n4D7A95yEOWznYm05WJaEalCM3V14C+H4NRv1JToKbAIgVqDb2eCjUFVkyBnDUrZw170pOeFO985zvjv/yX/7KUlcvCc3azPVVYA/qKh6J+oaZATYElCtSAXk+GmgIrpkBOLcnL+tHPPvvskq/7lFNOKZnjuHx2T+lBaw19xeSvX6gpUFNgJAVqQK8nRk2BFVOgajo3Z/Z1110XN998c/zhH/7hUpn5NKzlks7UGvqKh6J+oaZATYFaQ6/nQE2BA6NABnVB+wtf+EI85znPiW984xtLJ2pxGIYnSC13vGoN6Ac2JvXbNQWObArUGvqRPf5171dMAX3h1SNU0b45ser+979/CYjL9wX/OihuxeSuX6gpUFNgnylQA/o+k6p+sKYAFNAXvqczq0844YS46KKLSmCcJvblgFzK1hp6PcdqCtQU2H8K1IC+/7Sr3zwiKZC3rLkXHUKouZ955plx/PHHx+mnn17OnuY8aM7C5rzo5a57APrC9ojZb8dlZ74qTr/qzyPGxiLa/ehFJ3rRj0E0oxGtaEY7KL0xiBg0lqulvl9ToKbA9yYF+sHyh48EvIEvBeP5rxnR2x7ve9nPx5kXXxwx+dCI9obotiL6g4jxBs/0IgonaS6RpzGA49VXTYEjlAJXXXVVfPKTn4xrrrkmyPU+MTFRfOiY4znAZW8XC6cT/eh1F2Iq2hGd+Ygtd8RFb3xDvOriKyLGWhFj/ViIiLloRq8A+RhPxjiAvrSYj1Di192uKXCEUwAeABwXMB90I3q9iH53COyDTvzvM0+L8y56X0RrTUR7KqLVjk53EO3xRuycX4i1E3CSXVcN6Ef4hDrSu//pT386zj///Pibv/mbGB8fD5PPVFPGjqIT8jGAPrewIzb1mxGNZkSnF+95zblxznt+lw1yEWvGYyGaMRdjBdDbMRZj0YwJFnE/YtAcrl0Wdf1Z06GeB0fWOoCHNKMfbbRtAL0roMMcBvG/fuX0eNtlVxS+EuMTEeNTEc1WDJqNJX6RjXw1oB/piHaE9x+t/Pu///vj85//fMkchymef5jfl/Old6Mf82VZdWNNtxMN7OfdbvzGy38lfu3/XBzRmyuA3m82Y76YxtDO2zHWa0V020M0h4PzDwldlb3+rOlRz4fv+fXQb3VjrtmLXnRjLPoxHr1o9tDOBxG9fjG9/+arz403v/d9hXcUUJ9cVwA9migQ92TeNaAf4YBWdz/iYQ97WHzoQx+Kxz72sYUcBtItly1uEP3YPrc9Nk5ORHT7wwXX6cb/Pv1X4rxL3xfRHkSxr7cAbgB8EcgB9A43+hHtTkSzW+votY2ittEcaTYqBHnYAMCM37z8Q0NHO+dfxO+deWacf/H/GYI4VkC09FY7+p1eNCcm7wHqNaDXiHbEU+DEE08sB7Xwidmdi21s7knfI4FYeL1O0cpjthuxfUfEzGx8+DfeFs976/+M2LB2MWZl0Rw/aEeJauk2h/+asxETmyPaMzWg14BeA/qRBuh9FIENEf3Jxci4obWv+OK4mhFXnHFGnHbRhREbNgxdeigPWA873WhMTe0WEMcrNaAf8XB2ZBMAbfzSSy+N2267LS644IJyRrqAvlymuCJFT08Po9nV0Gdn409/7X9FI7rxtdtvizVHbSyCNeb1xqAZ471WjHWbMdFtxqA1H/PjW6Pbnl+KeDfyvf4c7gCo6VDT4Xt1HjT6EzHWXRONvoFtRL33o9+I6DX70W024weP/5F4yivPiFi3NmKsHdEeKxr69EInxsfXYIjfzfJeA/qRjWdHfO8xq3/mM5+J17zmNUGAXA6GW86HvhD9mC0U7EWjPxsbmmPDKNWZmYjx5tDU3lqUtnkMn3nv/7d3bs3SXVX9Xm8OJIT4BwEFTwghhAAVTAU8lHrljTdWqR/Ba78CVnnpN9DvYZV65YUlVVJQBIgJBAgQPCKixMqBQEL+9az9Pju/d2StXt17d++9e/Xo1JvuvQ5zjjnmnOM3TnPOW2euMyx04up33TcMt/C79ac50Bw4KQ7c+skw3PPKMPA9ygdlxe302FvD8L3nnx/e99DDwxvDPcOPh7uHV4a7xoj7K8Prw33DvQMnUJBg66cB/aRGUDd2igPf/va3h8cff3x44YUXxuVqWOmsQ1/KdH91GIYfDD8Z3hjuHifVfWNiy2vD24Y3hpdefmF4xwMPjOvPnaZnEM5a9LvOXGxv8Na9t9ehdt80B5oDp8SB19Hrh1eH14dXRit73Jti+OnZMrbhrlEukP/+xnBrePH1nwz33v3g8OII5/ePK9AxA1hY24B+SqOm27oVB9gC9h/+4R/G09cA85dffnlck75pgxkmFaDOxGNyjflv464Otzd9GGNhbCzz5sfJeqaRM4XbOt+qg/qh5sDKOICzDkB/Y3htBHRB/WxLKzeLIZmW2NPZchhkifvP8FS73Fc2KLo5l+PASy+9NO4M94d/+IfDn/zJnwx/9Ed/NO4W9/9IQtniw7ZM46YQfsBwl5OMu0acgXpOwrOpevZ/NPJeobT6FUq9IrFXZk7O8zOxcSYBbvHt1pGjBw9P3pu7wN0xiM6ER24SdyZPeqe4LaR2P7J6DnzmM58ZfvCDHwx/+Zd/eb7+fG7/93NmuPdr3WvxDkA/m3gC+lsfJX72Wud4d473qeV4n3x7b+GdYwnrmDU780lZEuvOxf1bZS16A/rqoaobuIkDWuhs//rnf/7nw1//9V+PW75yAtvbx2UhGz5up6yJrdas/yxfBdTJhysus7uHM0DvT3OgOXBaHLh7BPR7z4RCkRXniTV3bAM3wZ+zGN75pwH9tMZQt3aCA//7v/87JsB9+tOfHr7+9a+fr0VfZJYWegL5bWV7xPg0xwV9lqTEHu4sbztLf+lPc6A5cEocYJHaa2PS2xkmn+/rfp6Lc9ttNbrfwxIYf//0zN1+LytpGtBPadx0Wxc4QGb7gw8+OPzCL/zC8NnPfnbMcuf38gEt7OYEPP90TFp5/SwKNuap8p9JLlMa+J2nrDG1gfX+bj70ODiVeYDkwDenOl8jdWdZ77fBe9w9jhj77b/5HpfN3Hu2DeztT1voDXcnzQH2cr///vuHJ598ctwp7vd+7/eG97///cOf/dmfjdc3f5iOLFvjgNSzwxLOFp2cAfo9A1Gy26evjHEygP92ieMcjNhZZ8Z1Zlzv4X9ae/iPYB3ZgrfN9LPQnIm0fJuBg8J/ZkCcedpZBHvfKGUa0E8axrrxyQE2l3niiSeGL3/5y6Ol/qd/+qfDX/zFXwyLSXHDa8MbZweojtZ5AjpT7W6nmkeqnc86N44I/3x3SXOgOXBaHDh3pb+51at+97NoHpJFOAfYzySMNj3y5d7hvmGMxbeFfufY+eEPfzi8613vGk/a4sOZ2Pzr4+LXPcc8+5z15ljmuNn/8R//cfid3/md4dVXX12Ip2Nxn2nSfN7MbXlzYRpxdLZ8vePjualMzZqmum52d+uaAzeKAy+99PLw4IMPjN5spuLLL/9oeOCBM88cUBDe7P3TreDIpNoRfM6qAsAzX+4M0N/8nMXcb29U1YB+Wwj/9KfDXXfdNW4kQuzUE7bIckbIe1jH/nuzS7wJHNDl/r3vfW/427/92+Gv/uqvxi1gl+PnN4H6pqE50By4LAdefPHF0TPHstX3vOc9Z2D6xhujQXdsn5OPobs8aa4DObyjP+vlAP3OISz289/93d8Nf/AHfzAI9N3/6+37bllzAGMOT1wuUSXUxnXm/nIezc3i4ckDenYHR2bSiQh4dgv72Z/92aPU0m7WELv51LgWXUoF86W93G9+y5rC5kBzYBMHnOv/9V//dR5yxWJ/73vfe5SMa0AfhnNrjB4E1NHO3MMbod6f9XKAfibMwlp03G1Y7AA8Ljh+m1OxXg50y5oDp8sB5byhVjjh7//5n/8Z3v3udx8Vc04e0Ok83O7s510/nML1wQ9+8Kg6tIndjQPGydJKz8ndSZG78bOfbg4cEwdwrxM7/8Vf/MVzIEcWIBfIqTq2z8kDuh2mEKczFeJ//Md/PPz93//9sfVp07sDB6oFThKkMbQE9h2K7EebA82BI+EAc/xXf/VXh/e9733D3/zN35wnxRF6veee4zsJ8eQB3ThpXXNsLL1drkcyMy9Ipv1ckyIdF22hX5Cx/Vpz4Ag4gCX+wgsvjPlSyHpWt6DUc3Ty8j4UN6+BJw/odInCPC0yYul06j4AXXBwaVxmUJtJSaYl9fnJwQR9DDrWyfNxSRXX3vnOd57HeokHTS23clkG70IL5fEPDZQBDT0uzyN/YJ9LtmgH9VAuiYbUQ+Yo9dPmpSxSNWVpSs35Kixo+w7PDbTqoqc91M8/2mef2seZUEd8HoHhsaypPNgG+6gqFtnGTbyYEy3Qxbiyn+kPjoalXMrbx7LMTeMb3kh39jnzi+TTpY/vzvGXdlCusVBXrWxznv1S3Vd1f4l/0uEc4HnGH33Kb5VSrjnHub5r306Vr7yhDkEvZYT9+B//8R+jleu8mOqTlCvcZywyNikDWUDeCh9lIX1LOxgn9n/Oj5rMepH+cn7BS377LS8vUuZ1vtOAfmBAnwKdKSHNhEEoZUyXCemSKgSjWfgssciEjaoMUBbXyAuwLibCd7/73dG9xEeFIddect3nqYt/+44j7bq+k4lM25nYKjwKMcpaUgj2Mbmqpj51EtumfqYv6Ee+6Zs8zU1hbpmWg/DjWfqaMQEPBC3K4feuy2p25f02vFsa39aJwsJYSjBQSF+2HvoH/kILfEklcpuyr/OZJf5BG8DF2E8XsHM+537Gfv/7v/9760ztTeXPgab7dEA/coIxXfuzKirOo1Tm/u3f/m34pV/6pbELlk445D0UNYCfObEP0G1Av87Rf6C6D22hQzbWNADtekcGJoOSvxn4/HZy5kBNwK1Zl9DNfZZYANYf+MAH7uAQSzG0zrDK+PAOu+IhABWwWodOuLTo98FyyqWNth2wYiIlPzbVowDQIvbdfdC2VEYKXA9xyQ0nEELwVMWHv2kvnpOpj1YK/Y8ywrMqJQA07yMc68e4PmODf9tauNLDO5Z7iE2T5sa3rgOC4+wAACAASURBVMuLKl5L/K0gkKtUtuXR0hi4ivtz/GO8/PzP//wdJDjXBW3eZZxiQfMRSN39chP9yIhN5VMm1vcv//Ivj547ZJBGgXODMhjvyBTGWe66yd8APXMmFXIULzZzwqrnw2/o4FnkhJ4uZCJjn7GbyssuyuCm9jegX8XovuI6DgnoUwMv3bFMEj5ViEMTz6mV665VOVAjTgv6P//zP8ftS6uQS+s/3V5MGiYWE813/N6XhW55CB2EOsqCuzFt083wgHfr8hEmOe3atweh0pTuTdrCB4Gjte3qiKk16woyBZKCbsqjoqtPNzRuevoAa4QxUN2nCFaEqFb7NrxE+aM86OLdJYtomzKXxneWofscgPi5n/u5cy/SNvXM8Zfr9MG//uu/juCQXqV9Cf1t6LvoM9vyz75yjluf4Rz+VhGfAukl+ubK9730UjGOGD/Kpikr/t///d/vyBzPcqgrFd6USYwRPU81VGiYgbLqHFpq39z9BvSLcu4Gv3dIQHeiIaipB8FsfKlOBGNGGU/KicrvaqUz6AFKtHXAnM/UBMtJQxkACEqBkxLBiHARoBC6HCG6j091KyKEUCKYoNtYbsZ7Aa+kcR+0LZUBXxBA8ClptU3yWi8Lgg/eCsa1fJQoxoKWJGUKdJRpPsNUhq1xfBW9bVyOlEe5jCktOGiacvUu8WLuPmNwbnzzDmPq+eefP7fsdhHGu/IX3kAPSteuMeSLtv+y723in/Mx5zSgjleOvkVB+/73vz8qSH5qXsE29G0qX0WUeQCYY63zYQwzJxmHyB++U8nECIE+rlflkb95H88h1jn5QfQXc0EPFHNDOaQ3gjINP+yizDagbzMKVvLMoQE9BzOTg0HvoSAAABbrt771reGhhx66g6MKPuhjYLNWMgG+JorMJZpRDiA+B9Dp+lJhqB6Ci3a1rjPfd2LuItR5N5+nDATBVQpsgMLkHd3X9Ksx8Zq4aJ9njJB2TCXE5TWVHTwPCjPGCILM3asuyrsaV619c9E+3jS+URq/853vjPs5JN3bWpEqonP8xXvDp3ocVGJyS8+Ltu/Q7y3xz/ozwdExI2+fffbZ4aMf/ej4qAririGHqfKtuwKyocBMUtWKZ6xCX1rhKAz0hUpo9TRQTxoRc2O15gxM7R+yS3+1hb4Lt47k2UMCerqNmASPPvroqM3yQdgx+JlICDyuAxx8ACvj6tCXYMAgpCySSdyLmGfYCOdDH/rQ+KyuuOrSkx4sJmjhPnTo+hc8qX/KzXmRLnU3NmjV4mVyb+PyTfqZzIDQJz/5ydHFKk8uQtO276Sy4zsJ0igW8g7A/drXvnYeUpDXKmOe3oegzcx42sg/VzFQD/U+8sgj4/jgg1X0la98ZQwxGIvcxqVcQym1L7blw9xzS+Obtit0sSSJkzK2TKZaqn8b/gpcgAt9gSdim/jxUt1XcX+Jf/R/utWd48akVTShFZlA25knjK9tVhGkrOB3LZ+ykC3wlTrNRE/emLTJNfpAeWX2Pf3NP9rqB48CcwXZk4o572pUqCyorOjBMsy2jyTPBvSrGOVXXMchAd2mqKEy0RiQ/C0gOfD5W1crgtfsaJ5lciqcM1GOyeRmKFrVvEcdGTtPV73x+IzRC+pOxikN+iLdAn0IZYEJNxq/+bdLLJ26BTCT0gA2rh36g0AFlOCz28Lyt31I/fyNsmFimyCWfJdu+hjlDQsmragUWI4J2kh/Ola2AfHKD8YLfcA/+WWf2N+X5eGm8Q240g6tZfgA8MDXpfrl2Rx/XfFA38BLgMKxBj+P5cSsOf6p/OUyvJzzyAl4IB/To5FyZa5/Bc258nMZGmVQtysKzMnI1Tk8o1HCuyZFWj9yydwdXfbQTr+h8LmaB4WWJF+sfuWlBgY056qXy4zdBvTLcO+GvnsVgG4dJnYwkPhotQKoqcE6cRjQvJuCfGpNtoOd5ygTAZdx80yqSyVDYDKz1KQpgDfr1OKxHS5DAmx414mRVrdgxbVcw60mrwKTnoC5+J9r7k16YlILclPD6l/+5V+GX/mVXzl3P9Y227YaC7dM4+AIr4wvcl3riL5BmEETnhGsGwWwrkEtKNqfipjuyeRXJh7xnnFprFpc1PCef67f1crVYk+rNOOq9kPet97qvs8+Ny+A8ZQ8cAxQrtaZViR/O3b4LVDpQs1kSwEXGnyHNsNTXfIC9Rx/bQcggYeEv1PBzbXVeiegwT0mGEdaiM4Rc1lsW/ZLegPMhdnEH+6Z++Gqhhr75W/HhgoI+TAo1bYn8yXktbkduU6b8Wuf1uWWKvyCofddcZFLCp2jtJf5zbvcV17wDb+4xtxEOecacoG/XVqWc5M+NRkS/kMH/+R/zn2XpXENvqk8mzWfuSeXgZUG9Mtw74a+e52AnixRmJmFzMQgbk7GKBOGSa8mrqDzfTVb/2ZioeG6pCXdU2rdCEDd/1iLPOtzZJVjXQq6KBxmXmfCloqIiV5q2rynsM3wgRuN2K4EUNsoKCJsEToAGtdcbwyNZrj7TJYjOCBgTLBJS14aFFrVwlCA+Q71wSfaljxzbbgWtGEEykUgExYwaYgyss0Kkgx30AeURb16T6gTQShvKBvXPBYMZQrmjJGPfOQjo/WTVhS8Ny6vVV7DOa7zd+xQPsIa2unDTfzh2aeeemoMCWgR0iYEMG3UgqRtKBTQJiiY3JSeDsch+SS6ZJf4m54m2yC/7K+5ca1HhQx5LXvAiPlDO6DX65QtL1w+yHOb+GNilzylfY5P+55+oY3wh/6mP/gNn6Cf8JjjmznJvKaflQVasCqb/p1zmHbCZ3NPVDKgH2WJ+qArQ2+GRlSeKz9MyOM9lSX7m/ZAu8vOoPXXfu3XxrARH96lLnmnVa8ckTd+u48DckAFYNdckin4aUC/oaB8GbKuG9AZtADAN77xjXFSMWgVUk4mhYAAawwW2hEWrmNV+CGImdi6uAAJkmYUDrpyVQSmXJNMIl391KOVTQIf9OrqM1YnoFknblXqhRbe574eBCYSQpfJSUzajHfa7tKVvKbAdelY9jeWOOUCoAgRBIU08JwKDMKU5+RReicol6RBBKb3EX7QjSJlG7VAeZfrfLIu/gbcoMU+S4tRRYw+E+BcbaACpRIAL/ikez+tX1308Is6EfK+4850Ki3y3vFFu6CFdmuJChAKVxUf+3WKPyZA2R9an3qguJ5hA8sUuLkPHYAPFunUZxN/HVu2QW8P34wZFJ9U9vgtaMhX3f/ck66cb+Y+JG32Kdd24Q9lpdKbZabSRn+ipMFH+AfNgG8qo8ot+QNIwn9lgR4k+EBZWugq5LTR/oeO5ANjEo8T80nATsWLZ5ED5n1QNryD7yobqbxJqzvDQYMeAr2QKHHUqVIgPfQTc9oQJHyY2+dhVxxoQN+VY0fw/HUDemVRCm1oc8IyMZmAbCzBgGYCO3m07gASJg33eI/nExAUrgpvgZyJazZ1BREtu7m4K/RSHwAnrQIhQiqVBTfS0fqbEmgIBV15CAzrZSLTFgSi5adwTC+Elit00S4tD4Wz34AUiVt+prKj9QgghLItKgrUBf9QTPjQNmnB9Y1g8j1jiipigLof+12wV1nQTa1lYoKRfci3LlnuIfiolzGhNU6ZgMIzzzwz0lOXxdFv0Mg379JPxqQ38UdLi3YYp1fwOxYMGdAegAL+0B8qDlUpUlirLGzir8s2VWDTyyVfDScZxwfwUAIJy/gx9MXfJuIJLLQRmlAOVLBVCpbGD+/iYXH/BdrPnNULxNhEmYFntMGdIaU550fm3jietHChK5Uk3tNt75hEYYKehx9+eByrWr/IFZRJ+jvlAmOHZ5jX1Edd1MOcg177mfHCs4I7c9Tll7SJ9iGzSOLVUwBNzlET76jDua5y4zxNeSJP6nK9i0BNA/pFuHbD37luQNc1ZuIPg9rlODkpk405edVkFeY8Z4IWAofffhAYlI0FwCRO64nJQxlcc5kUruZ0JQNcTCSEoXs3GyesCVwIDya9oItwQIDlBAbEtN4BBZ5H0LvRjq486Oc597QXTG0XtKDdwzvoSGtCgSZ/mMRp6QhklEnbeB/hCZ3G9SgD1zV9hescWqFHj4JgpdJhPkTyRFoTsE1Ugy/5wZtCdq8fBJyKCfRCBy5p2kQZ6TaHLsc0dDCGdL0rsLXYKf/DH/7w8Nxzz41VCRTQSHu95q6Cc/zR2vJ9x7RKipaZlrtJm+YDmNyWvHGL3HT5Vv7SHpSUj3/846Mlae4I/OAf9VFHZorLU8ayQMoc+vznPz/yCgXEUE4FbN9150XmybbjJ5PUck5p7TumVRZciufGROkOz7FSk05dnw6vHH9a47xHmwF1AD69D/Cy5vLwPDvD4dlTAUiQzWVr0KGFbtiC9w2hOTZ4jveUS6nkOi9VOGuuzFQ+yGXgpQH9Mty7oe9eJ6BrPae7rbolAUSAjImNlpvadV1aZqKR2mtalJTL5GEiMzmNLyIAEFwIvXQl0l2ZlQodvGv2vCAHTZQLyJnJbGazQsrlOQhs3keZAISps7oRLTctWwStliJ0oGhoQWWmr9YxfQpNxpsRaPytouRQVBnSOkApgB4FNt8AJ/zJ+F0KUYQX4G9ckm/+UY4JRwhphL+xVJUg3aLQQZv0dpgFb5YvVpK8zPbajsypYAxQl5Yu4Co4C+iUoZBXkDMeaL8f3qdO3p3jj1ab71RA57oAxW/KY4yocNEn1J8Kjd4Bhfkm/loO4wmrG37Ddz0WlMt1LEQVIa5hOaaHANqq14rx+eSTTw6/+Zu/OfYN9NQ489L4sVzmmCEsx2J6Z5zXKvAJ+JSRliv96wqB6v3KpECTVR2byXPeo06UBMZK8oj6VH4F2+xD7tNuPA96CEx6lB7DHWmceE8FX1nDOEN5dRtYeAXthp6gATpNcFR5zETNi0JLA/pFOXeD37tOQLduBrXuTgSHE1pLPDXWtM61QhiYvKNlqAuR+wJgumgFAO4jYDLDnq7yYJcas2YiY51zH6UBAcT7ats1mY62oKxQPoJFBSYnIxNX2rnuOlMmtlaUw0e+6EqnfK0+2pR/8w7CivXcGZ+FRtqlmzY9GJQv+GplKEB5T6FkO1LQwQfeFzypP5Po0mrxPcrLlQ4Irep9oBzbLVjxTc4F3gK9FghlhCwCz1i5oEgZ2TfykzFB/xi/53p6FWr8uvIHUKRO6kFZkT+2QYubvoFn8kaFiT7Q6oJ+4rKpSC7x181Q+CZZDGChTWnlwp+al6ArmbpUmPldlbEM49gPtBke63reNH7M2XA1SAVg+KKSmYqtPNBLlApHKt3KAvuJMrgP/5lz9gPgjVKTSmEFaUM36dp3nHCNdptfYthHhS1XOfiOSgryAq+HeR7M8SrDtOJdWZE0ZBvMBUg5cRloaUC/DPdu6LvXCegMYASDAlWgqJay7nAnlKBrDF0hbCZ4Wu68y0RHGCPw+I0Qx0JwsqTFqeD3XmYt67LXEjfmp8BRYGX2toJKoZOhAYCHNvEe38apdeWlkOE3AGDCl4LVZD1o4FpaN2Zaa7En/9LS1W2qcM6kKBUhlZAUygk+9llmPevNoH8oO/MZKMcYtDzyfsadK8gmGOeUqnTlc1paXFOYwhvahOA1k5txYNhjV/4IpPYDY4P+oB55M2WRp9JAG/ynBZ3jRo+GbTUJkDoAMKw8njGsAi2uiEjgTYBkHqAYUabPmIRmDkLmatSNmJQf2Y4cP8bMtfAFLd/jm/6n7wF3vnnWsWo4hef0COgBymeYr+npqDLEcWx2uDxkPKCU2VbHjfXqhYEmE/RQVLgP/13NggxDrmRynXVSJvXJF9rI8ybcWbYhEpXtVGTTYzMXftgVYhrQd+XYETx/FYB+BGw4CIluL8oEND6f62PNG2CyM7kQdghYBAMgg/BkIivkzaLOHbYU5pm8lxu2+FtrjrJUGKTFie1a5ARHrQetAu/pykSwuX7b9qpQWc/cfZmuO1FaFbrWrUC03bl+HeuItuvyR0hqMdkuvRiMdWiB71pcWl+ZzOe6f+qVJuukLIGftuP9cJMglR4VS3hl25PmVDbkZz2nQJ7YZldVqCCoLNmfLiVzTTfvq8iqZDh+cr39pvFT+1NZkfzJiZOWqnVBpzF5QZ8+MixwkIm3Q6EZBze/Bfr85Dp1+Zb826GqtzyassDxse86NtHXgH6Z3ruh7zagH65j4G2uE9alDKAoyHXNpTafFOWkJzkH16oKQK4X5hqWFYqDmbeAkXFPlAMmMAIKy9h+5z09HFrIWsy4jImhG9+DLoQ5z6fQUzAk3Xlt7r6u2LQYjdWn0EyAp40CDe8lUM7FFSuYJk8Fbfigd8H6XPdMudVlr8tWJYG+zY1D5IXKDcqSG5IAbKlA8Aw8dVmjHhXd5VNbjlp+JryZO5J8sC1TIKTSqMJYx4+g7CY6lT8qWtKi9Z7WcY5radjn4UeXmb2OS8ZHeroyJ0PFCZ6ihHAPPkxtVnURWvQgUjZ95cmMZsFfpMxt32lA35ZTR/RcA/phO0uBngKVSYxwz+zrjFciPBAkLvNBoGaMduoACBUEhD9WI+XPfVxWQwgC9zbvVlcqAoaYHWCO4uASowRfyoFu4/4IRp4zIc110nP3pc/jJimLtlI3SoUAlVaU+xSkokI5tMVlglOWFmWrAPG8HhFXEpinIU26tzOEQDtcRsd1FAv6kI/xXtykuUObCWE+Z/mp5FSLt+7FDi0uUYMGN16hDAR/Wvda6Co9/s2zLuOEF4ZApGdq/NDWTfyhDMeloQzHkUmHAp8xbcfCVOb9YWfifOm6+E2cTeXO5WwZMmJuTXlcLkK/fKduxhBj3/l5aC9GA/pFeuyGv9OAftgOYtKY4U1Nbg1pbI6JnIeguA7dmKYCMPepTqs/qUfwa6krtBH4ACOZ6gmMvid4UD7Cq569rgVrxnm67KsVmrSkAlNXI/BcuhbhQQJqWuA86wqCtFpsS4YXeBbrD1Bx2aBC2gRH10CbXyC4Ww60upFOBZ0EXpQuyjITnthptjN5bZ+6TAzFw8QtrW/GAEmE8Jd7PMtv+19FinKlT09D1uXaZ/ibypeue/t7ymKv40ewgVdT/MnQD2DEM7aH8inPBMDc/tZVDoedeculmxWvJ8I39HBIcypf5kXYB8u1bPeEOTHmFFQFcLtSdnuqAX03fh3F0w3oh+smrTmtKjefyMQgY7quMXbZiglCAC19JNDmHvVQLki4OY6CIIWQblee92xuhVaCkBay7mF35/Iscd2PKhRZBsJfQFCwL923nnRhCpokKumaNgkR+m1L0u21dIPWOLq9DH9dSWHyWOYM8BzvUidWpl4CE5a4Vt2tSQveBlY/qPjwbWbzlMKjy576TJCkrgxp5LG+lOWGLXhX+OhJ4bfgRL2MCTLnzd/I+lUCNo0f+3kTf6aURHjmZj7ZZypyVYE73AxcLjnnBr/xaJAkqAVu/9NPzD0UlKkQ0nJNb31Cr5KKBXxxztR5fpHyl95pQF/i0BHeb0A/fKchFLTKqC0FAuDgmlkEL/2BBZMu+KQQCxRwN+bKtwJXQM51tHn2tsLLc6QFT1cLbHLTJ/hCD0LIsAD1unzMe+l6nrvvs9A/F5PPeGuCH+/mudEKQCxQrKd0i3JP97S7qclTE+a0NuF9nncNQLqXfQJ5uu8ty1hsTdpTIeI5lB5XI/ieLt/kP31C3Xol7CueNQGOcqgrY+zQiCIEONjPjjetcsvKRElomRo/m/gjz1wZAB3pJq7net8kN7vzUI+H804+MCbhE7xkzFQXe/UMXVaK2Ecob26WdNkyl95vQF/i0BHeb0A/XKflMay6kRVqWFW4hl0n7nGiLh3SiiEpjd2q0r2ppeNOcwI677qBh63ib5f0eOIT90zySeuX6wg41s56aAWgAp1aoZmghpLiEpqp89CxdDbdR/FwuVAutzORCnCGPyhEfnJ3OZ/Tva6CAF/Scswz3C0HFzc8NynQtgNCH/zgB8+XTZmAqPADMOFFgrRxZumhbr0b7ETnsiisZZIg+WRegkqXy+vgiSsjeJY6GQNuxkIZjIsEcvqT+9xz+1b6hLK5BwBBc90yNBXHOn4A/CX+5CEltovxYoIdvPnmN7855mq4F0Emyh1u9u1WMv3hnhCsWSf5NMM68C9XROxW+vzTrrag712+NuX12Fd9WU4D+iG4es1lNqAftgMydjsFLAJlJiUhXOiXzJA2FpnuV97RcqhCwCSeevY2zwPK6f7fJmvXya9LMGO5Lr/jmolXcNU2zd3XyjGerYWqu50yXA/sdq2CAddNFMseNJMcJcbkQ2g2pIGFzN8CssvvrIvv3F+Av3PpnjSauARImfzHs9UqNafB5KpchpZLu/QcAIZf/epXR7d9WoGUkwfsmCNhjF2FUZ7nunB5Vo9ITctzavy4BbB0mucgf0yAo3z6jDFqtnj2lxv9uLaevqG+6so/7Ex8a+mb4uHKRb0adWnlnAdtlzZMWfnWsy+3/iZ6GtB36a0jebYB/Xo7Sv4j3AQvKDILG0Ht3u6ZLJZJTVj9nlomwBuPRXAimHWdGuvWlZsxRD0KKg3pZkxXry5pl/fMnddNO0zCymQ/QRJgoP0uX3PZnADktq3QzLW0gOGVZduGXBvPfRMPoRPeuR+9ipICLQUrbcMrkHv9V4sS3utByYx0nstkO8qlTS7Fg5+ZdJex97mYqW0DBOljQFkg1nvguDGhLsvNJEzHj+3NdrmZicCemdZz/KEfOSXsn/7pn8YwkPxGafH0MWiDJ+YrSJv5GLTPDVdUajJMlGGBzJTPcXu9M/h4a29AP96+m6W8Af16O3UToANEWD2ADELPXcCkGNfgpz/96fODS3ieSYqwQ3Cy3aR7wLv7muBYrSYsTd41nm4duGh517XFvIfgdVcu6uKTLnPPQ1dpgBa3yFWhoDwVA615ylWRESgBBNfoengGdZlsllaeFiRg4Se3+ITX6VnwmbRmBRzo06L0m/ZggUMj4QQsffkC/wA+LVWVsqmdELlnDgQ00R43gaF8PtJqm2ynfHZdPJ4G+AjwwXdAD/rwwPCb9lKWylfdTpb33DTIrHnqSp7M8ccxAI2030N7MgQijwkFwBuXJVJn3dq4ngdvJrmJjDlGdY9f7+w97tob0I+7/yapb0C/3k7dBOgmiyHQEGDuQIbVZ/a77uzaCk/KEpjS3QkYcdSsgtqYK7QAFAAEFirvssc4gtpytEKnwJBr9Tx0hLTr6tMiNJdAi5B7ALd08zdtc7tdLEjKyu094Y9WKvzIbVyJgUK3m6fwTd4CZRKPdgMP15NTX+43z3XBHf64Dzt5Ayg5gBi8AoBVkgRivk08E4gFUvMObEduFQp9v/EbvzH2DR+eAQDNuOdvlCuViuzzVETqFqjQC3jmWOMZ2mCfGOagr37rt35rjHu7NalKXuWPCtvUlsHJE13ztI+T4egrzy9gXM2dB0//5dnf5HYwHq/CHX29UuFqam9Avxo+X2ktDehXyu63VLYE6AhNwInDSBDMHC0K2CLoEHgITgAawAH0sMyMkwPYHgGbu19BhDuVMal1a6ow8K2wzvd0j3vPhKm589ABGUGAZ91GM5mghZ/Z+nnfPfV5DmvXne5c1me2uUd5Apg8Y+6CJ/mlMgGP6slzgJdxeep3tzxpyf3Mkz7KdXmXXg83nOGbjXn8G5roO0BZBYuy3C2QNgLwrkOnb+gLrgNk0gyv6BdAESCGt/Y7fWnMn+u5w116UfQS5FI525WhH69N8Yc2uKLCZEXGFe3MA2poh5shQVOlIz0AeR48tGmlZ25C3envemfw8dbegH68fTdLeQP69XbqEqBLnYCULmau6ZJGiOchM/megONRnDyr1QRQAQouceI9Y62AA8LWc+AFfgQtVpab1fCO7nAsYE+v411d42m9pqs9s/fNI0Coe5ytO7C5/lq6ExR01ao8eM8tbSkXMORd1/mjBNFOlKIE70984hPD008/PbJPC5Z20F6Bx3IBZp6FP6n48KwZ6NRds7vtQ8Ae3usS1yq378w7qLu61RGr299vyjMmzrNpWVcFxSVwjAlAFyFvwqCnxc3xx7JYFcD44WNfUAZ0qzCYLMc1yjOvAV7STjw19Tx46KF/6DcUBTP/zUm4is1Xrlc6HLb2BvTD8vdaSm9Avxa2n1e6CdABEDedQDAi4LA4XeOdSWu6iLWMEkQAMYQuQIrgNMmJZ7GAcIViyWXSHZYk9aMk8LyubQHY5C+VBOo3NMBvhLauWDP0cZnWbH2FihaY8ddsD2AuINQtarWczRsQzAEHXc8A75e//OUxxgy/sYjNLaAjdA8LRjxH+3VLm1hIe6BfBSGVFPcOAMh4Vz5Bt14IM+1rjNq2pheBsg1L6DFxTbQucIBQZYvnSVBjaZweHJQr6qZcwgxsKsTz0Ioikad5MTbsm1QSN/GH+lV2KJPyMq+Ad/WQyCvGEvyEL+7alyECrvmM/EAZg2fSd70zdj21N6Cvpy/fAigZl2JCoTmbGb3CZt+YJm0CdJcHIWBZN51nkusCRZB6/GeuCUYAarHVxlIn4OWmNgpQgUU3qhnZxtUFAMp2j3Pe5aOAzvPQtWRxFwPmrrWlXMpkeZa7nVGG7nNAgHK4R+a9LmQtWvMGaLuua/mYbQX8ATQAg/t884/yBRHKgr+AhmunGfe67E1MNFnNjGyBygx/LU2UGrO8tazhNdeg1eTE5JfKF0DHbzPMXQduHD3d9AApz9uO3EOdtkIP/WvyHX2WCXG6+fWKQCu/qTPXt2/DH7PvtZzdTc9VCyqZ5knoWaI+lcup8+DpS8eOCgHjAmVtKrnxxkzqIyGkAf1IOmoXMttC34Vb+392F5e7y8pymZLuWgU7fyskde1qebqsiPvGt7WytKYRllhvZpy7nlswEHwU0rqhVR4EegWwIOQSNTPQAVqz8qFHq964vFZtWmkujfJ52oySQR0JdryDsOKeEmBRpAAAIABJREFU8VbecQVAnqyVVrH8kqcqDIYosD4poyoPudxO3vudFrqeABUdeG7GPvzS28A7bnQi/ZYz5T63X/XoZOhFt71ryquSXsMBLiMzhLCJPzxjeEW3fCoNKnoqCT6LFwMFlfczfm6SI9+GiRwv0K0CQHsPfXDJ/mf6zSuxAf3m9cmlKVo7oM8dQiGYCEwCkHur51reJSa7bluX9a47Pc2971pbymXyIXzpL4XuEl3cz6M0M7Zqv0urtOfJXdafAOZvXblu2ZprlTMuriB2a1hBp7qXt2nL1DPW66YpfLsFqbRW4EyeUOZl+28T7ckLxhQ0aaFqsdbxUjefyZADdWWioG7rVEb4jYcBkAVgnQPZjy5VM1kxFYvKn4v2TR17egBMHqTcTfR5zDBzVW8D79Q16Ifsv4u2/Rjea0A/hl7akca1A7rscFcx1/Umm+o+zdtm0WbM2fKcJNscr7j0PmVqQXs6F/TnvufbdDeCFavQtmvNU7b7yFeLJ2nzsBLqol257am72nmQStKDAGcZG9YYwOsSLdzVurC3oX/uGeinLVi2LvESMEmgkk8mTwGcgIG7vS3xv26LuyutjgVoYs8A4th86vgCcPUqSJsKZX22jqvcb5yy4TPtyuVeeR1lh35xO2DuzfFn1/ZOPa9Hg3FiDsCcYuYKBulLb40KYCrah+6/fbT/JpfRgH6Te+eCtK0d0KtATAs0WQYf8sCNXda6uuZYXqa1uk23bHpfOlyDa3n1DO2pelL45e/kibRKey13ysPhterF4F1AEIBgid1jjz02gjkfMuJd20ybphSrbXhVn0FZcUMV7lXLP9s6x4/L9t8c3TWZC9o8PAZwm3Ib298CoM+YOZ+rHAB3FLVajqEFQdtcApcbZp9uw5+L9IvvZF1a1rlPPfVvom+q7rqF8qH67zLtPoZ3G9CPoZd2pHHtgA47UpAz+c1UBgwAFgRd7rmuteQe1ptYisBCKJmB67purMNt4nxL76fAzbW42ygNtI+2YJXpkk436BStPAcga90qkI1/mrRlnDcTqKbCFNTvsZPyMd3QOw7XOx5PBcq491R5tlkeUD/AiDW8xP/L0Me7bnFKfbm9K9Yl48vER5PWUqEy/q0LnfJQmABGytWazz6dcpdnOZRRXdab+HPZ9mddc/NqE32VtmqVH7r/Ltv+m/x+A/pN7p0L0rZmQHfyG+81uSlZVS1xt5lEcG4D6Jbl/tMXBaup983KdqtVTz0DGDxcZanbMz5rDDf3Qed9ac49tLkumKcQzTXqgj6KBr9NsNK9nrQJ9vJ7yvJfaku9n32n4uNGOoCd28d6EEgehlI9BJftv020J5DjIQKg3Z8fOkwQ1PoW4My2r2EW253r+eEnH/uEe/AEz4iKoHFoyoMXu/Bn177xedpiqAOlV1pcNriJPsuox666pW3OgUP230XbftPfa0C/6T10AfrWDOiwo7rcaS/uYGOJrulmcGOp1/OyN7FU6yAFtBYQ9SzFund93922anx0jka8DrbHtdP5rsuidMVSjlvKaqUnEHPfzO9NJ7QJYG4qAsADsAh2ysv6LjBkz1/R+qOPaWcmhtXEwXTLQoNr63n3ov23De3QAYgDXPWjskVYgiV50GJeQ1WGoJeyPKTFWLrj213k3B43N11JxVbeV0t+ij+XzSHIOjLB0xPibOMcfXrP6jy2rF3nzzb9dUrPNKCvsLfXDOi0jX2xWcuq0EwXqN05d142QnaXj6dpmZ27y7s8W993/TWWFAllApZrc7fNFOc5LDY2FeGTSXLc4++pwy6c8Gnl+9t7nh3t+mvrqG3XC6BVua9MauqBT/wTKBzTNQkO65CEvIxDJ52X7b/a5uqFkAds8PLoo4+OdFAnW/uyIUx6hHgXkK1jMMeqCYCAeoZIAHOXgD377LPjdsGGV5JHKA+ZJLjEn13Hc2bVA9qGoaSJ8pboSwUQXmGts8vflIdn3/23a3uP7fkG9GPrsS3oXTOgC14ArDuQIez42w1QXEPsLl4IxzwvexMLMz6IAMWi4R9Cag7Ysrxt3mfSIdRcx21cHuvFTV3maBS4XFNMWdVjgRBH4CMM81xvrUEtX/fUpk7GjGvBjUO79tkNTtw5jnJYPw64Ur9KyhZDc/GRGk9V2ZhbteDOeGb5Awq5L/2u/bdEoHMrEzGN4+v5QFHzlDLoh3Z4aI4E4xQe04duf+uYpf50z/O3S9pUDgBw3rO+KS+JY6LyZ1uFcWmOuMeANOSBQkv0MYbdzId6TF51h8JD9t9S/x77/Qb0Y+/BCfrXDugKKwevgEi7ASGELUIOgenuU2mRVtBA+CKEeF7epcXHNQW4dfKNUDVuipXqrm9auICJa+BdCpZuY4VhupXpzowjAxbsAGYCm92tQBSIXdZUFQqed5MS3/UZ92pHgPK+fMy257asPueGJoKNMWPr0spM8HAHO8rm+WxjdTVTjv2l1SZN8NRtUmkHMVe+M5bO+z5flSTGjrF22msowTFRVwhYlpusQLdl19UVqaTxjMpW1kd50Ms41QqnjXU7VZ7LOH0ePUs9uOHxVAGCxqM9QIV+8loeypK8yGTCTIpMhZnfhLJYQqj3xX5xu2Fd+DlmDOGkG11vA2PCceZmPI4TlbLcnIjVDh5MtI0yIs+pj/IYF/zLhNM5pbHm3hwjNDSgH2OvLdB8yoAOa7TMZZP8yH2359aUa+EpoPgb4Ui8VHBJ1zJCw33BFdZpYWh5aR0jzPhX44/GvrWoFEC8bx0oDCoGWvIeR1mFEcIeYYgQt028S7s9GUygwd2Jy1iwpR0ezgHvABDXEXNPix7BS9mAA0If2gU+Qgif/exnR6/GXNyWdkE3wtd4L2W71FD6qBslAlqgP61waHBHO930vieoIcDpo9w3XGBSqUpFyH6mPMtXcdLlr5vbpYcJvoaC4JXjDB5Bl4fb8Jt+cM99lQPKMdHNMSioOibco90d3PieWy1hxj1ufuhyRUiKEME9E9VydYNeGLPwbauhLteao1xBoysxct099ZkDYLugDYWRPfmZXyplmYQqf3fd2Mn22ba6DI77tBdaoLtm5R8rLDSgH2vPbaD7lAGdyelEhUWAFUKTjxnbCFKEW1oVAI+Z3Z5SZpZx7tXtNcpLq0r3NLxHeCCcPHccQIMm6kBY5V7clIOwRfAjCBFcAhfXBTeEqBYwwocP5VIWoI5AJCwgaNU6eB6AJxNZhQQAdk93hK2uYPcyF0Boi9Y5isLv/u7vjidxmXCYiXJaYAgWPlpV1WLmbwQ6AOdGKlregB19ZVKYfcPz0EvfmSeApQo/eMcseNrBcyoXHgPKc/IO2gwteI32oNjAd0D0kUceGRUvlz9CB2Cql4Ay5FXGlvN4Uz0cjMMvfelLI4jnuKFP2P7Xj1Yrf0O3x+nCLxUXeAbNKh7Q6HarbvST/W+ZrlpwAyB56FI56qQexhLtF7BdUWA/ZHnQkG1PsaQXyQRHvQzV5W65vEu98Igy5XO2fUlcQ2uG11zemae+6UFyTMJL+gBP2LF/GtCPvQcn6D9lQIcdCOUnnnhiBAQGOP/kSZ6CheBAgAjGCF3+BsiMW2oFKTABEC0i6sptZqtrG4FRT0xDwAOGWLSuldeKUKAKhvxNchVWigAOuAAYPIOA5JPnelMnQszM9ql4JQJWa1qh5hGpqeRoXeplUJDzTbvYVAalBcFrSID3c/xBH0AtaHAfAEKIewANPBFc4D870QEUKYTdu14lQSuR8hIQKAfggz5d8fSXoEyf07/mW7i/PeVoxTN+tNrSS2C7+HZceLBI8g0aATPGDJa3n1Ru5CV0qrxY5tSRudIpuFqmnhO9KNSBwkC5LPty/KUSAV30B7yux8JaN/wH4Ljvngz2V4qcDMnAM+pD6aH90Eq9KGCZz0Lb+Ue5eTSvSgxj07Gtd4J7uUf8nNg2tu+yQVc8wBfd8PCKdtG3eo8u6gG4afDRgH7TemQP9JwyoHv0pIJOcHTCIrCY9FgpfCskEpgVHmj6Chljltk9KAD//M//PGarZ2IaAg2BRV260HkPIZm7g3k4BzRmrNN9yrUaPEs8QX1qmGRiFcIVOihXIc/f7vft+9ApyHItzyaHDumST97X2hfIqA/Q5DnBUm8F9JtP4Olu1JXWqPTAR/hKfxlO0FKHFuojK9xDXRJItU6tI92omYRFXZRVT6AzKRAwAICgmz6kzyyb9pldTt3G1Bl30EsZtMGwiyDNOIAvLlHzZLyMC0OTIRL5rZLI2MnQBfzmWcaxYw3wyw918RxKRY5vPRcqRzX8RLtSqUjlg98m8/G++0BAn2GgVL54xjYol6DJPlUB5DnHr540FVP6jnpRKJY2dkpl2Pbx7TihnK997WtjSImPoYq6YmAPYvhaimhAvxa2H7bSUwZ0J7FxV4QVQJZLxHyGfbhJYEthIvAghBCQCB+FAdcESgQughshpqsYgaS1TR8g5M00R7ADMAgnBCxWtW50QVIrKoV8xhupS+FK2dTLPz/pYoYO6AN4qRcBWvdb13L2vGrqog6s2G984xujAoL7OY8srSMXehSimaEP4LoygPp5BiBItzllcZ1nAUP6A++FbdZ1jQsYK09rluVgbkDis3ocjO+r2NH38AAFgfKon7LczlZgyXZV/tfTxgA7FCOAn49gzm/DD8aLP/7xjw/PPPPM2BeuKsjz4TOhUEUDQDROTj+mp8Jd/PSIJG0CYXos0v3vfWijT6nDttJXn/rUp853rDNh0gS3VMAcZ3lKXNZDnzDf4IXKKd4C5gz9zDi0XldcmBBHPSpk0OnWw1zfxkLnuVRGqMcE2VQsMg9mHxsiHVaib196A/r2vDqaJ08Z0AFVXKYmaSEE0MIZ6NxDWDCZ0ypBACFEdfPR0Qgk4sUAFgIVAYrliODDDa4VmklGlqmwoNy0SBW+xqYFQ0HApCTuu9QJgeoBGNRlHDUHI+3iedqocgDNKCsItxRwKBMedel6aEERQa3Q8+AbwDRjvOneZ5y5Bh2hCJ0CqUpTZhSnNZ3Hk8J7l2FlPDaBKS1MntHFbCKV900iFNjTOqN90MuSvmwT/IB+3fJa9sbi7UP6j9+6no3FajVmzNtkNJUW2o4CR9kf+chHzg+ycflhKhH2sV4B+5q20aef/OQnRy8FHxREeEDfS7/Xaa/Ab78JwrxDWyjPg3nsH8YFShOKnV4qlU2/E8BVMikPOsziTxd9de2nx8SwAO/DQ/Nbaqybdi1Z6JTLmJOHmeSqQiDIm/Xv2HUsHY2gnyC0Af2Ye2+G9lMGdIEkXe7wg0nrjlsAspZ5un0VqggN3bECj8Igs3+pI5cCablkrBR6EBQIW622BHkEELQgPGsSkWCUbkm7PN2z1cVpncZdsX58xli1MW0ELcLeTOZcDmeyma5unrH9CarWB9+08LHI5EMmQ/EMdcAP6n366afH7xTwCeRehwdpYWn1cx+6UljzLP0K3QKSAARNAuCUG557jBUVEcuChxk7d+veFKDwIRUulCvKQolweaN9mm5vaaNPKBd+pfWrhQ7v0s2v10PrX6DKuLYhl/QEZCLekjdCr4FWblrSbnajpyKfdZyaUEo9hqVUoFFQ08MgsKuAuiKEupkz1FNd6lMiMOelZTpGzVfI8JQ8yLl9rLDQgH6sPbeB7rUD+qaNORACWF8f+9jHzpNztFxck15Zl4lyKgRaApkcpzDTVe17WrYInBQOJgalkpFgXoW/iWyVPgSUoK6igvBRcKdQTAtXYUp5CXib+Cdg8I7L0RTE1MlvAAhhnFni1JvJb3Mb35gMJU94B9DDajb7OrO5XXImL+0PY9fQKzAbZ+V9lRCeh2YEOSEUNyGizqmNc8weNwaORwPPjElW0G2M3CVnXMv9BVLpgn5d7QpbAJ6EM+piTPLJpLVDiiTGLP/sU5NCqRNeOX74lgd6kLzmEkwt6BqScF6kIuq80FO2if88y3hl3qqIqgBlYqb8c18E/mZMfvWrXx29aBmqqO56x5jjYmlL50P2yT7LbkDfJzdvSFlrBvRc4yu7p7Z51a2NtaMr0KSiqTXHgBeTGiGEgNJtnvE16kZIIFTy0BPq0orQzZhrnhPQM6Od67qGBSqEEnQCJAA2tEzRy7v1gIs6/OrxrNxf4p+Waa5r9pqZwdBs++ayg3XH161pue6qAxPypNt6zORO4Mm25QEmeZKZ71M+vAEkkz4tsG22tqUMN35xLJmvADh4jfEBOKgApqLh2EklK/kvqF5lhnXdSAe+2tcZHsnYtcBqH+R4nBqDU3s8aKHT59vwP8eumx5NgS785j7zNpffQatr+91PQAVD5UIFz5wFxsuxfxrQj70HJ+hfM6DbXIQzE1VrAfBTkKQwyOxzrmO1anl4LwWulmkCcm7tifAwO97rrh3XEtOKQ6AjZHhexcK6zagWCKYSc+o1ASmVAq55zrb3zZTOrGgUFK5b/yb+6Vp3WREeD9y0+dECpu3w3WxnfsMH2owA3XTGuyds8Xwua9PzkLFOgEOvBG3gXfiDwuDeAAp8AV/rV9ct7dEyrNMmN4b59re/Pa4vhw+AwtyWvwAh3grK9x3KpV7+QY/hBq7nbmt6DlzpAP+wFqX5UGLJZXj2KTS5zE+lkj6s4MhzjCetePuVPoanbjpDn/EMfxuC4Rm9JFWhtZ3JfxUMPWvUqyLI+8T8zRmodLrSIl3tlZcuS3XupYJyKL5fVbkN6FfF6SusZ82AjlBn0iKYUmN3ICeA6ypEuLizl90AIJhwhjDhN8KBjVc8RSsnOu5VXK98FGZpKapccK9uUFG3mkQAmt2r8AM4sBQAqyxXSxzajMEnMFl2xv8U1t6zHTzDZxP/UrDyrGXQPrP0PQvdHefITM8z1KtVzHikvwA315zTxjykREGvCx3+uE46ARV66Hezr2siUyoQqRDVY2TnjoedspYFWeO3AoHg6JjiOePaOd3NNzCObZxenl2lhQ5PqB/+1nGZO8BBawJqpTGV4BwzKmGp3NZtZvUKuNENc5HxBVAnr+zLHIOWq8WfoRUTVBlD7jFBXcwr6mD+MM/Mu6Afc+5vUj6vUHxfqqoG9Eux72a+vHZANzkoBQ6gpdAxe9y91l23rMWa4Jcuw02CVZ4at9PSZQRMJdMoKHgPwa3XAIFqQhvvptLgRijcVzHJ5TXQ55po3k3A4jd8UVFgYqvICORaj5v4h+JAHZRHspofXcx+cz0td+gVBGyzgjzbkO/z2wSmnElp+VKWu4fZPwqtVDjgnR6FuUzoBHHrq33ntqMubXOXuepW1x1PGxmH7urnVrGbAD1j07QJGqiHsbjtMboXlTxazQm48BeQ0zPCd4KbvwVut7HV86RilueioxSreDL+7ZPc1nVu7sy1LQEe+o3d0/epUPK+bn1+e1692fyMbd7hfRX9HJcX5e1NeK8B/Sb0wp5pWDOgpzDPTVqShQrptCq9X61fBQzCh7IRbNXFrNs0hb9AjHDjN+CXa5ClMwWY71MXwgnLk2v8U8hXsOJZ11wLaAo2lYMEed3ltFeBB8iwkQbroalH4TrHv1RsGEtmiis0VSRUOtLSSx7lb5+tSkhaSxl7TQtQnkAXPFbpAHi0ntNadqmSFjP0KcwrgBsrhkcAG3HUVAiyzwRBY7K1rKRzk8vd3c9ybKRnac/i4C3FuZQNPrpULfvc38lbr0GneSZZsPNqzn2t4rzEf5Rux5nLNBmz7sEAHcw5Qh18cr64moD56o6AKB32J7TTdt7NcWjIyuTTQ/P/kOU3oB+Su9dU9poBHZZW4VeTcPIQlhQgmeiF1o5VBBBkXE/wdmKkwDDeyDtcr+5eLRjuqfEjTMyGBrzq6VW0h2tufKPV485rehUUmFMJR9XS0SJOxcTNdYzd6r7n3SwzeVuFbz7nvXTTUpbACg0uHbPP+KZe4/7mKeT69Kwz488ZCpmKwwr2uuwV4glOzAtA2QNusM6m1h4zNrjuLnHS6cY5Ajt0oFTwDd1uySswTCXFKRLMoQAA6eMM6RxSbNTxU5Uus+CrJ4U2+6xjOEM/FcgzpGV7lEtL/Of5BFzmk+Mpx60AzjX2jGDL4Kq414RSPS0ZolNBWYOV3oB+yNlzTWWvGdAVKkxws9Jhswk9AIpryBGUbgDDpHV3NcowQcxytFrcREahgiAz1uZaYifNlFViAhZ1ABi4+3O3OTf7MLHLXcOwltIqTeHJ+1gcbnzDc1gvlKGFq4UPgHmoBW3IJW/GJxHac/wTCDMRMEEPulw6R92GIFyXTZ3pYqdOE5Uy7kmZtjez03OpU7qH3ajF+wjfVMYUxo4JE+UoA6GuopFAkQJca9n7AgF97b+00O1ny4f/vJuJiNRZl63RPyahUS7vMUZdiZHKzSHEx5TylAqSClBa4a7E4J6JiPYl45axqEciwTsVTctd4j/v2LfQkHu559wyPODSQ/qdPoQWrXfed+mame3OXcatCXyUW4/CPQTvr6LMBvSr4PIV17FmQF9iJQMaIaMrO60BhZlrWl2/7G5yAr51CFKUgcvak7awFt2kBuHsmtlUEgBqQMEsfLeKpWyEW4Kr9fEsH8E5lxhlNi/vIvQQxC61yfXY0GF8OuO1lIFSwP0EXS1orZ90v2bCU8bizWJHoLpWXKHJ+9TvlrLwMQW5wlSQzfwEE+iyDBWT7Hueq0vGzMBO5c5yqIt64bH9leCb4J5WbPLCffCnQDezvqEzN+ihbHhU4+NZjrxTuamW9Lb00XbbZfnwH/q4l7kfjsXM2VABIwE0t8V1vPKOO/vZRuZcuqu5jpLCt16tjNnX8SYd9Cd9oyIHD/SO6BFz7lIf11Sikt+OF8oxac7w25L8OPb7DejH3oMT9J8yoMMOdwLTUucav+ELAgJtXAGaLmYAGyB2BywEGgLpE5/4xLl1rCChTI82tQsQpO5+pYs4Y/aAI+9nAo/Ami5lysuld4CKCTxm0ycYEEoA2BV6uV4aVy5tpk5PwQLYEyBySV0msqX7umZEQ+9jjz02lskHdyfnWhvGkCcIXMoBSABUBU5a/XVtfLrxeY66oV9rC0DxwBHqgee6vK23JuIp2L2fioqufa9lrJVxAn0u20svSl2DrVdGhYu66nn1uuntv7kQw0Xps05DONBidjf9ruchs/5dYWGfMN7oX07Sm9oDAdpzUySA87nnnht+/dd//XxNO8v4+DjWaTdjAHpcnZLrwO0Xrf1cEw7/Ubb1nrmLXioS9C9lMx5TcdLyztDZCkX+eZMa0FfYu6cM6Lp3BREEkoCn5ZZC2fWqCAL22ObjkZcIHt3TnpHNhOFjGZaZu1JxX/c8Ap0y3PFKFyHve+JWlqdCQnkckILwMnM93dEOWzPLeUYa+I1AxquAkoHgtH74wyEoCHQErCsBuE/MHSCAFwk4hjEAOj4m29Eul5ABQG6nSZ3Uz8clgG59C/94H0Uj8wRSQXE3sLS6Nrmi4aWbvQBGtAm3q6sGVAAsDzCyH3kesEAZwSqlHtrFM9JMHwDeAAvJj4ZscotVFBriuLn+GT7QljyvnneyLfYZdQGgjNXL0EdbGJOeE28oifEL/S73dBmhCiZKkx4Y+Mk4gG54Bi+/+MUvjt8+rzfJk9MEapdkZvIcyqOWN+2DV3y7FNOwGOMFIIcX0AMfGCduEMS4cadFaGGc6mI3fKEiJ32557xK/ApFfgP6mjv1lAGdflWgC0BMboAFIcHE529Pk+J59w4XqOSf7j3HCgIGAYcQ0TpLa0X3M8+bIUw90EGdaSW4FeUm0EoBJAj4PGDN+m/Kh87MFUDo8bzZ6VrjCGl+m7DEenkOm6lr9M0Sp50IbBPZ9HjQjrTQci4JUMT8PWSD+7p7XWoIP2gfgMdzKFMAit4Fy5w6b5tnLEcFyb7ib7wbjzzyyFiun0cffXQ8NlNlgeu8AwBDi9vkummQJ+Fl26CXugGiPA9Apc7vTefVp8LGIUIoC9nGy9KXMXDL8mCWPKQHsOZ0NSxrvU7mY5j8h4IDoPIxrs1v8z6SNyoy1EHf8Lf5IvANnrmHgPkNjhXGq7sjWiYKiYfZcM2VJPZL0qYCjQIM76EPep3jeucYF7kUc40Y0Bb6Cnv1lAFdVyUCAsFRT9LK+PLUoSYIHoQce4sb+xREHSrw1wxfylARUFibOGZdaZUby+VZD8nAesKiRQh6CIXuaROSeBaA9m+EI5YOQK7lrpDLdlEmQr5auL4jqFKfsUt/QyPPWZ5Ar8BGIcj91w055MEiyTPox9pCOHtUqi5n6UO5QACnMuIhJwKNfDY2b4KdsWBBjbL4rWKX8VcBx9g+37TTNcrwxVAHtAK+Klg19k35Zocbn58SK4wtE7cAM5RMPRla+PL8ovS5kgPg4rcWLUorChqKC4matEV3utn8KiR6KWg/dAISvKtr3nwQ+C+f9ACkFwxeUp8gnPMo50TlJ4qIfeYKAhNLU+Gp/VEPcOE+XifGKbRSJ56pNX8a0FfYu6cM6HYnwluA8hp/myzHfd2KWp58IzCqdWbylpZ3tZwRvlriZjsDeil8EmTztKsEvBRsmTWOYAQMmKwukwLwjE9SD5YJ4OCyHBOMTArjWdqVcUyEJhYYAs8kLO5jyfB8HkzCMyg6vp9JUCgS1J0C1t8If2gRDFKh8RmUEmOkPCfwzp23LXhAi8vQaDdthUeUq0Inf1WWjOmncqCFrHsW8NDjYaId5RiztWwBWlc1AKmrf9N59dZjzDqTDTOJq3optqGPPoUvqSCh/KW3KfsprxsyoR7an+OctsljVzdAXz0H3VBSJtTxnH3Gb0ILjDGVTXNeAFzeU6Ewcz1BivdRhFCMiNOjILoCgvnMvIAHLs80eTPn2QpF/nmTGtBX2LunDOgOaBPWACIPb9Eywdp64oknxhihsdQq8OShyVZYCmaBIzRcpoPQMV7nUNJiF8QFphSQuq0pH0D83Oc+Nzz++ON3WOGADs+pnGinHpRhAAAfJElEQVRtIfQAIRWSHMJaSOlepV4tN0AdgagFzD3K4m/pS/cq4EC7XS1gXQh83NjG4hX40Gvioc/q0jW/AWuUvuBZFQ6UHLP2iY3Onbetd8C4OHXIZ92+JvBhpfLbtiafaBfPI/zpL134ut71UkA7PKWPvvSlL428cv0676alS/lpXVofQEn5tDcVO8cYbc2xaDkXoQ+Ay+Vz7tIGb111wBhg3KJ0mCgJfSoBem88h4B3oVVvBvf1RDhmCJng8k4ltuas1DCNO9LxnGe/w1N+cw06VaIYkyarWueUxwTeZb08w98PPfTQeMZ7zsEViv7zsJ5zzm94cIyfW2+svce26JVTBvRkjwJKIZpZ6N4TJNMalH+UpXDLOCf3+ScoU4bJZWZka2nkcMxya3w+z4DOxDuz8DNWnwl4U/FX2+Q39WoFyR8EL2AqaDDhATZj27m3Ou+kMJYnlmkbE7iSrjpkuUd8G9AEWLRKa2hDAZ4KU1q1WUcePzp1nra8lyfpVtbq0/1tRr4ud635BBBBI7P1q6VNu3TlV4vV/pee+vdF6at9kbw3iREQh1bmhbkePActPOO+5449vlV8+NYbVc+gpwzbYd+o3KoYMUYYW45hlxHyPEqN/cRYUNkzhGV+A3PMZEP6xqVtOX4yPg8NKiVbiM+jfqQt9KPuvmniTxnQFUIICqxzl1XpCk+AVJgiEHiurpXlPlYCQgPLDeHMbywbkskQIAg1lYPqss8MdAWdwEgfQQsCDsGlAEzg5BmEF/V6XniusZY+nsGNaVsBN1ya0Ea5WF/UYcjBxC4t2kwOY0QZK+d3PQ/c2OamaWNbXYueCYLwk3YhvOkT2oDA1vuhMjNXvvxxLXS2i37IfIaqhHFfxU23uRYM9TlvVAiyLPofC8/kLq1XM95NrnNpGHQZblhqU7Z1H/SZ6W3yGjyDLsMIKh6ea29IifZzLxUax4hr8Ol/2mUZhqjMV1gSp9knU/ND5TOVS+Yyf5unQN1TG8tAI2OcPq0K5anYeQ3oSyPwCO+fMqDTXYJ27pUNT3TbmfikhcI9BEbdbCW7Hjc9yVF1PbYuVy0Q92jPus2Ir7uQCZ4oBq5X181OuRkL5Vnrdhme7fGeoKjQlRe0jfJRRKbWIVMOAJQbrSAYKAfazJKvbZ+aGrYx12jLC+hG8NesesrJdfHbTLncWrTyN993QxHAg3+1j90ARYCnvYZoKAcQga+0y76mX3Idd/IPHqlYGL/NTXWW2nZZ+qCR5XMoeK7v1xOj4mlIxfFjEqHfnsangmtbHTtJY+7ktk07Df1smh+uJTffQi9I3WyHslBa6LM8jAUe5zp+eb6G09SWxk8D+hKHjvD+KQM6bUewKIjpPt3HCB9AzcShXEbmXtDppicmiOuOMgVLh4MZ5widetJTDhnAAYsZoUM50OL6c2isW77muwg93b713OfcwaxuzEIZeS2fRdDpupw7z33TeeDpop2aGgliCOZ6lCzveKoY/QT/oAkeaSFumnIqX/UZQVjFiLLpZ4C6el6kwQNb+BuPAX+7nj2T5kwW07uwiX/J6zw7AKDXwtzUPq3lumnNtvQxFnOzJOqCZ4x97tG+BGHzMbBs3WCHtjMPoMUx4jp1XeGp/Ll5C4A7xetsbyaYcr3OD+efORn+7ZI3Y+vu85BlQyv3aSdtzrgx3hXOuF/7pwF9hT18yoCe3elyIt1tCBMtQQQGAsiTzLRmsb4EX2KqCHkmicvIuF8PBwE8ASTjnghjNwdB8PAu4GzZgiL0IKigCZDf5rxw69ba8FAP2qPw07r3ns/Wd6fOczemnXyUXnMGNk0ZvR8IVQAMEDTjGF6mlZTAk0u/NpXven4BxaVZgK7t0aKEr2apC04KfOowIxq+OQ4yVyHDFemytQ1T/KNMMroTkK0nFYi5NqblehH69KKYC+F6bOtLK5ryjatz330aXD3ANds41W/QahJkPcVwUx9umh/Q7U5vtsVNiwRo3kdxMDxBm1DU/dD/zEeSL1m2lmGVFYr7O5rUgL7CHj5lQHeHKQR4CiEtOCY//xLIGQJOBF11acUYw6uZogBdWoyuW1cgpfCcEnhpzVl/up7TUqqWiIlAXk8gyN/ez8NWqBeh7Se3H/XdufPAl+LB8CjbmjywP1CkuA7A5XaruUPa3LS0D1yixjvp/s792i2DZxkX8oy/6dP0erBJD5v18BxgYSKVXhTAzzjuJv5RZ64SMCsffmsNbxI5tO8y9OlJyj6lXtoOsDnmzNB3HNRwSr4PvfCLOYU17m55JkU6ds3v2NQ++ntpfjCnqAdQli5DJ24bSx2VxjxlMe8bIpjyZK1N/Degr61HI7knXcpMCCbvkkBeGzsQICar2baMxblcK8+GFoTgVQoglzZhHcrbBCzjrN6nPixIEqrcRpS/ATKTuxTACptanrt3ISylm77MMICWuFYkgjuP40R4G9eVB8ZD63nugFYqLgpNs5z1AsyNE57X1Q3Qajkl/RU8TLgywWzTGITvvK/lLSjr3k4lLlcyANj2A/2jgiMIwNMpl3gqXUnXHP8APfpBhZJvFAXocw+BTe2zjy9DX3W550liNc7tEaTQ5PhBTqDQ8o0iYFtVVhgj9C33cnxuE6O2fcqhOj9y1QD11VPQ8uhWysp92/Wi6faXD5tyY9Ym7xrQ19ajDeij9YdbjvXWqcXj0kYIAQYufUkBItBkgg1CykzsjBumAET46mLmOgIEYWi8UIGo9esyLIWa5epZ0UWvRZkgqkD2fHOHr4DJ36lQ8De8cH0y7YUu6q7CU2t503ngSzHSbKPWX1qcCea7uGlzmqZCpsBP9y/8hU+sk6cOfqukVKuOMYFSkO2i/0kq4z14KTDokVniH7S4BAy66T/qALzSwpwSPZelL2PU0DEVQoEOV4FUGqaSyVyTbz5HJp3qnt8mIc66luYH9931jW/nRVVUtMJNRGQOyj/nXI63UwD2BvQG9BVy4M0mCTCp6TvZ0/JQ808rNy0SrQ8njIIiQdhYs2u8dcfrgkWwT2WKu85WS9plZJbtO26yYcKPtJjMlB3pNZ/xXeOJ6RpPPtRMfN7z3xKYC17Qp/DPsMGUpacARthCW1WapgYn5QBUCvgKgpnIZUZ9goH8zLBKzYugXnlBW3LlgDxVIcl2ec9r/A0/UJ4yDj836XKMXJS+KXC1/fWe88OdDVV8pN82ZkjIcQ2tKld6MpbaaEJqhqtyfmTIKfs1lbgMKeXztW0qJ1NKylqFXgP6Cnt27TF025cWSI2jIkAz+YxuVuggKBAEJr9piaUAV2gxQQxXIFS47vpifqcF51DK5wTrdGPrvpYOyxRoFGTSU9cJO2nTDZ7CLJPByBVwfS7XbQu0al3BKzfesG4VGHmtK15+VFq1liirLi+SL9DLP1cFUBb1UbZZzPRRrigwTksZ9JdhD8vMtecmPXLP7UDxcrDkED5QNv8sh75T0eO6GfpJf9KYqyfcxMT9DfT4UHeOPbxE7ncv2KUCINhM5T2kMiSdlOG2v3pu3GVNr5E7CLrxi33tHgIqhLQnlTTnhzTxnP1vsqDKmm1Juuv71KtimfxNMK/zC35Spt4px7XlqJhIF2PFFQnSlPJPGeABLSqDXIePuOwtM/vlWGGhAf1Ye24D3WsGdIVGWqXf/OY3hw9/+MPn8W73jXaCIwwRUqwjJ+vVs62rEM2kNiaGu7+lMiDbMz9B8DN717huWn0AF+UpqHJJU8Zp8xhSYq4IUv7ZFsCC9lCO1kmNkdv/npZGHJu6tYJpg5aS7XE/+1QM5HF1+eu2B/hcy2zCWJ6nrrWNMpPWpp4PAJiya+wVflAu7wsk5g1AN7x0P3GVHbcxhSbuCbjyTrexigfttJ8EevfB5xn7ZyosQJm5K1m1Ss2HmNoWmHoBLXIcGKfwkrYxngxRmCGfAMNY5YMyxHWzwWk/dKNQwAOUF9qFAgOvXC4HyKtYuKsedPMM7ffAlcztyLFgPwjA8ohyKQM6UjmY4puhJEB0bn6pUEKbyxv1bjgO7WPGVR7ykuMoc0gYxx76A91pseccncuXOCaIaEA/pt7aktY1Azos0Bp3z28nut8KW9eyyg+WoXk+t6xECCCMMuM5LTTj7mk5aulkUk66HhGEnqGN8ELwpHDWugWYqRdBbmJYTTqDdteuQwMCT8EPEPCeGft5X2UF4e357pTFhIdvZCrnkZb8dic03fPwxXI2CT5oSvdoWunVHQ690AlfoB/h6mEggIPgCB/go5nO7gDmWudUkKBRi9ztZ43ByivjpygWCPfs7+o6Vyjadj0LegsAYvqTdkAzfLO/oQuFMUEjFcdUBHmW9qqUMC4E6OpxESzdL0GrG77wrB/K86Q1r9HeZ555ZlRoVaZ4Tk9Ijk2tVfZgYA8Bd4CDLu6hrJBfwH32b+eTYR09GvIdYGXOOYZ5ftP8op/MMzDHQwXHne5c/me96Z0T7A1dUJ5HpurlYNzBs1zLPuUh2VLc3qjHGtBvVHfsh5g1A3q60XXTavm6xMiDKNI96+YgavSuiUbw8ByCy93UXJ/LNYSLm3KgEFA/Wcu5N7fnTWvlZi8iWPKYTLOgEeZuOIOwBdS4xoc6EdxYXJTp4SgIb+il3dDsIRb8znPBda0zuXmG+whfzwOHHraGFdRob34Q/E8++eR4n0MtWPJHvSbzOb58xx33tDR1gXoedXoYdA9XqzaVsvRGGLLwmmuPdc1CowoW7Xr66adHy9eQimAnzSZFoqhlv2itumyMPlBJcItgFCeBXNczPKBM6DLZjGvucka7POmO68k7t5Z1uZehB97VbZ58h5/845AY6NPbw/hwC2IANPMQTCozvGOdKpACcIY5qN/sdcaa7Yd2QJ46oIv5xn0/lK23yGueoObfbkfr5jx1ftF3tAVe6tVhfhk2ov3MQ+YfB+Y4dh3/0jp1NLL7uzuWqvu+Xe77wZ99ltKHs6w8y53JKHCki1TXr4NJK11h58EPgrcWDuXxz+1RFYYZl/S4U+PgCEET17QkrddtWfnmPQQNlkWefoawMROb9xBOPKtlwt8CWb6n4BcUoEF3qRYX7yZYuryrTjKe0UJHsYAvCn3dv7pXjQlnPNvYpRviZPnSxTUBgPoUtrST/gBsVWx4Vrf5JkDnOejgvTxQ5wMf+MC4/aen6wkktJ96E3gEYRQ/+o9ntJa5l2NJZWQOIHRrZ/u1KAUv26PCp/IyBeipiNgvtIVQkZ/0YtR+VZHgmdzPvB5ko/Lh9sLQlMvq7Ks8StVxB/897c42AJaMPb07Gb93zvKt5T43v3g/28nzKmxep78Yux5znEoPz+ThRXNHFfNcA/o+ofcwZTWgrxzQFbhTLkiXB7m9paCjIEGbR+Ap9BHoxqkpVyHjgSm67BUorGPmnbT6cEGypSQCDqGbYIowcRc57uWSImhNa7W62hHm1JtHSGbs1uNFsV5wOWqZuVkLwMAzvOOyOy39CggqCtyHRsBPoAZ4sZqgRS9Hnm1tm9JzYuKZwE0bXNanwE4+ZWKT9+dc7gBvghPeBOLGjAfu8b5ArxvVv6En47AelSrAw0djxSo73DPurchy33eVC+inbscJliP9wYd2AvCPPPLIOHaMNxtm4RnqZMy6eQ195xIsPCmUD63SIu9os8oXfUjZekcSUO0vxpTJj7RV13WCpoBsW/UwMReghbHOu3w8dpd3jMszXnhG9zjjCOXBUJFzlDEyNb8o27GtAqFy4fgzt4JxqmdFDwXPoFj4LPWTY5M7ybXL/TDge4hSG9BXDui5pabJR8ZAExgcXAgrBNdXvvKVMZbmPuq6SBE0uKMVwL6nsNSCFFy5r7VWgdGMZ8CbZ6gjAYzf/BMwKQtB/dxzz41KBsJW6zYtJNpHW7FCEYhVEBIbzG1FM1egKgrUifD9/Oc/f34mvBavbU+vgBacSoxJU9W6FBR5TovMZ/jblQQ8h3DFjU9ZtA0AhAbaBb83JcXxvrxJgKV/qIftPrHU7SdoMBnMdqYHgefcGQ4wEcgNR9in0AbgqiQJ5oZJ8m8tRvqEvpCH0ptgm14G7svfqTFGX9IG6GCsGBtWIeM+fWfyGc9SXl0ZoEfCvAjeE0QNq7i/PuMT1zfPmFiYYQtoNuQEH1VenE+0zxwO7qd3Qnd/Kq85b7/+9a8Pjz322NhWlTj63vEBjwgjQaObAmV/ONepx9wL+r6T4g4BvYcpswF95YDusKnbOCLMdYkrMFNwJ/hmlq8WkgJUN34mGvGMligCyeVEWlQIG604hI/xSK09wcYsWv7GasKawWo0Zs97CB+tXYVY9SQkeGTcnnIQaO7uhYVK9j8WS54XzvtaP1pnejEQ6Fo3AnIKc+vmGejiQxlaSoIm7YJPuvHNaE+QN2FOIW9MdtOyNfsFsDSe7fI9rVNpgh8ADAqErmyThkyy41mBJb0GWpKUkdfpM5QG61a5cLMZ+gx+MwYBETcdks8+ny5uFQB54/hVmYB2yqVOwRi6rcP+SpHKGPAwmVRCDUXZJtrH2KDsGpqAr25SZO5GbkZEm/UMOC4Yu457xzJ1qQxQf03ky/lleYZMHBt6szIL33nlHK408HfG6Pk7l6b2srXDgPA+S21AXzmgCwJq2VoZCE8tYoSPmrrgiFAUVLQojFkzybFQsNCWNk/RNVoHLYKOd6FL8FfBMK6Z7mSEnFaFblhppWzaAs0I2urWFoyTBpPtoEErWQFHvQAC1rAxzH1OuiwL2gQmLX2tXunmm38uDTMBLAXzRekTBFNpMQ7ONQHB8gVPl48JIFq7Ki2MFVcRbKKNdmXinu/k8irHg657wVUFVOUSPrpCQiVFt7pr5tObkiEmeU0ZtDGTOPlbtzl9Y26E/ZYeEGlKhVAFhDnDmMpQUPImk+m4rtKw1LfJQ57NmHgq5tl2+8c17tUz5fygvMyXyDX3vLs0/5dov+77neV+3T1wgPqdzLlExg1FMunkAFVfSZHGJREoqXXj2sN9q7UooGGhsZc3kx53N0KMpTfEBJnoCAYEU02sm2qMvPWACt2JJt9wP7eORbAooLVeVQq4pyWINa3bEwH27LPPji52XdAKNixO9wUHpHE3QgMKTSbN8bxruXkG1++UIrDvDhPMrMs1xwhOeaTiAzBAO3Qbp78sPSp8ZLDjKkZI0/8ssyLergfFfALroz9x3zI2oN14e8brt6GNvoXXxJEdGwnmWPjE06HND/dRwlTsAD4tYRWOBDUTJnOzIvnNe9D8hS98Yfjt3/7tc+Cmrqm18y6hZBymAqHVT7kqXGmRO38SYFMJVXkC1J966qlxvvGZCgElXxmzbNlLGCrbzDOGyTb1j4qiKwLq/IBnenLcPlml+djBHB41oG8zS4/smbUDutq+AgaAY/IzIaeWnrBOmOVXxtoRiACMu4eZ4V1PYNvU7bl+PV3GLhlLtzE0ASQANgADkOXGMnnCGUJLUFEA6ibUfasgpx2EHhD60J75BZafW83O7eC27+Gd2+yiNFVhXmO41L8v2ux/+Axf4Ytlm9VMfbhbARt5mRsO5Z72gC3jrJ5PPsczwyque+c556O0ZY4D9zK/QBqzHXp/oJc2ueSM/uc5t7dVoLt3f7aXe67X133u0jPbYhiB8efabnjHWNaKh16u8S7zzVMMKUNlym94oVtbnuf6/yke8o784bdtz/I39U8aMVPzg3nLslMU5o9+9KMjCfYZc/fYQb0Bfd/S7AaUt2ZAz4SW/A1wMTFdm4vwUmClJWP3OHnT5YYAXHJJC95a05SHO5L6EIi69rmelnodFgrM3EAknxHkEc5YGQgawJ6M3dwlLgWd/Z7gxP2rFFTWBZ/0GGS7tLqMqSLweYfrU/upX2Q6AQh4A+wrAV3vFHRVBcJd7+Ax78FDNyFibLkCYBt6BAj7NkGPfgWkcq244J05Bbq19XhoMUMb7cjNVOxjrH88DZnFnX0vPdbnGJvacMl2utNcKqHUn7soqsAxVmmXoSzLEGSqgrHES+am+wHYDrPw5/rHMZTtlq/Oj7prIWUaAlui6abfb0C/6T10AfrWDOi0zS1NkzUOZLX66tpzzapxdJ5HoLkcyEm/DbtNAkPYWK6WGN+AA3RiOXHfJWRco15d7yZqpWA1Y5dyEIA860YjCEzLAJRYroUbGQFNnbgZzSWwHQovvnF/p+dgm7Ze5JkUKi4Ny/0AzNKvisauAn+KtrrlqJayoJMWnDzOHf/gL/9UAt28yPX8Sy5jQbMewuNe77rSAV/ALxVIE8oEfOrM9fPmB9iWBNs5ZYhnKEeQlS6t7ASy3E4ZZZTkP/kwtee84w8+VsWUvoTXLunbxfKlXJQp3lU5og6XPy71j308NT/gkytCnHdVObrImL8p7zSg35Se2CMdawZ02OQezwo8k1kAvhQcDG6tkTkNnAluglG6Lue6Q8FJndDh0iHpQlioHAhYeZCJgO8BJWkJeeiLWc1Jg8CkZakwSoDymQTKDEFcxfaWjj1XAtB2PAquL6aPjF0ioD3P+qJHqdZ+Sn4YahG4+QYkAB+AWTC1v1w5AV0AktnfAmm1PKfGyNSWr4wV1+arYCVQuRrA3dkEUeiBX9DBp54YSFu19FWGuKbykMsjeV+vSColjk1j4bmUrbYPOikffrhvegI5/Gb8868qa+a1LHnAsv/gkSCe83pT/2wzP9wAR2C3/6dOLdyjWL6SohrQr4TNV1vJmgFdl1sO3ARFJr6boHAdXjBhzdblmwnNc64PVoCmu3yuxxSGKcgQtFjHlJn7cVNGxpAt0/6pLvkUKLhpcUPjahWUFeg+l+5q22piX5atlYfCoOA+1IiU15QvP/NaWnU8k7FmhfdlaEuwUoFBWUCpEBQEMUEwwSfpEXTNR9iGPurnPXMm5hQV+7QqfbSdsMrDDz88siGBvyp//i1Pk3bvOV+oT4XEOh0LxtZTYUHxQPlR4fKwE9epC8wC6BQYmtyXGyotjT89WCjLKL32mWGBpf5hHm6aHxlWoyz6y61mc/OZy4zB63y3Af06uX+gutcM6AIp3wgKdzbLBJ/qulV48o7rzBVEmZy2Tay5ZhgjPBAiuexJAZZuV62/zAoWhKHLTUC4lpa0yVjSpjVRrW0FnVaYS+Cqx2Iqn2DfwxChAn9rAlQmeplpjIWpy9Nxexl6qJv+F5zgg2vr091MvWlNVwsS+uAV/bILXVNeEPqE6x5Ik3sa+HyN6bu2HsCp4YL0glA2bVVxUAFIzww8oT1pHWth55jnN//ciS0VrilPkFn53KNNliW9Oe+28W44H1Ipgy963pKGuf7ZZn7o0cvkUt67inDUZcb2Nu82oG/DpSN7Zs2AfmRd0eQ2B5oDzYEr40AD+pWx+uoqakC/Ol53Tc2B5kBz4KZwoAH9pvTEHuloQN8jM7uo5kBzoDlwJBxoQD+SjtqFzAb0XbjVzzYHmgPNgXVwoAF9Hf14Rysa0FfYqd2k5kBzoDmwwIEG9BUOkQb0FXZqN6k50BxoDjSgn94YaEA/vT7vFjcHmgPNgbbQVzgGGtBX2KndpOZAc6A50Bb66Y2BBvTT6/NucXOgOdAcaAt9hWOgAX2FndpNag40B5oDbaGf3hhoQD+9Pu8WNweaA82BttBXOAYa0FfYqd2k5kBzoDnQFvrpjYEG9NPr825xc6A50BxoC32FY6ABfYWd2k1qDjQHmgNtoZ/eGGhAP70+7xY3B5oDzYG20Fc4BhrQV9ip3aTmQHOgOdAW+mmNgZ/85CfDvffeO7z66qvDfffdNzb+xRdfHB588MHh1q1bA2Dfn+ZAc6A50BxYLweU9T/+8Y+Ht73tbUfb0FtvnDhivfTSS8M73vGOAdfLa6+9dkdn0slc609zoDnQHGgOrI8Dd9999/Cd73xnePzxx4cf/vCHAwYeMh88ABeO7XPygJ4d9n//93/Dz/zMzww/+tGPBn7//u///vDUU08dW582vc2B5kBzoDmwBQcA7ve///3Dyy+/PDz//PPDu971rvEtY+tbFHGjHmlAH4Zzd7uxdDS0e+65Z/jWt741fOhDH7pRHdbENAeaA82B5sB+OKA1juy///777wi9vv766wMW/DF9GtAnAF03PB154hGJYxrLTWtzoDnQHNiJA4RVsc4feOCB0d3OP37zSRzYqdBrfLgBPZiPqx0Av+uuuwaSI+jcd7/73dfYPV11c6A50BxoDhySA6+88srw9re/fXSzI/NJisM6x0t7bJ+TB3S0MzpwrvPo5P40B5oDzYHmwPo4QK4UcfOMmWvMdVLckfY3ncmyNbQ0YipY6vzGUscl05/mQHOgOdAcWB8HjJN///vfPwd2ly93DH19/d0tag40B5oDzYHmwFFw4ORd7kfRS01kc6A50BxoDjQHFjjQgN5DpDnQHGgONAeaAyvgQAP6Cjqxm9AcaA40B5oDzYEG9B4DzYHmQHOgOdAcWAEHGtBX0IndhOZAc6A50BxoDjSg9xhoDjQHmgPNgebACjjQgL6CTuwmNAeaA82B5kBzoAG9x0BzoDnQHGgONAdWwIEG9BV0YjehOdAcaA40B5oDDeg9BpoDzYHmQHOgObACDjSgr6ATuwnNgeZAc6A50BxoQO8x0BxoDjQHmgPNgRVwoAF9BZ3YTWgONAeaA82B5kADeo+B5kBzoDnQHGgOrIAD/x/Qc7RNUtB4vwAAAABJRU5ErkJgg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 name="AutoShape 4" descr="data:image/png;base64,iVBORw0KGgoAAAANSUhEUgAAAfQAAAF3CAYAAABT8rn8AAAgAElEQVR4Xuy9CbBtZ1n3+d/zGe+5YxJCRmZSDEKZBrsVP/34GqHx88PGbhSZiRJCoGVQSxsaHMoSEZApBJAvARlKEVtaW0qtxsJCsERAUUDCEIZM9+aOZ9xz1+9d+3/uc1fOlHPvucM570rd7LP3Wusdnnf4P/NbGQ6HQ+UrUyBTIFMgUyBTIFPggqZAJQP6BT1+ufGZApkCmQKZApkCiQIZ0PNEyBTIFMgUyBTIFNgGFMiAvg0GMXchUyBTIFMgUyBTIAN6ngOZApkCmQKZApkC24ACGdC3wSDmLmQKZApkCmQKZApkQM9zIFMgUyBTIFMgU2AbUCAD+jYYxNyFTIFMgUyBTIFMgQzoeQ5kCmQKZApkCmQKbAMKZEDfBoOYu5ApkCmQKZApkCmQAT3PgUyBTIFMgUyBTIFtQIEM6NtgEHMXMgUyBTIFMgUyBTKg5zmQKZApkCmQKZApsA0okAF9Gwxi7kKmQKZApkCmQKZABvQ8BzIFMgUyBTIFMgW2AQUyoG+DQcxdOIcUGB0+3K9IVU476tOWgVQbtWlYlXxAcYUH3NZB+mOY3spXpkCmwE6kQIW9gv2Bf2l/GO0H/g2ijPYNthY/Vkv7jEabzknKZUDfibMo9/nMUGAoDZekSlNarEkNSfUlFuhAGhuq3euqpYmE7wm3+VfzouylNvRVzaB+ZkYjl5IpcEFRADCvsVewP/AP4K6PAB3A7o/+rkjdwUBHOosan55UU9LYkaE0VpFaxZ7iKwP6BTUFcmPPKwoMpUFXGjSlEywySRNzi1JdGo4VYF3v1aR+vVisgHmNtdtTTQWLPVRDA1UT1hv382fB+2Q6ZDps53lQzPC+kpQ+AvTeSEKvI4qj9pvvSBMTGjakOUlLo31menYkIADo9Qzo5xUu5MZcmBQAkruSFlUstjF1NXXkoMZnpnVEC2rVpjQ5qEi9ulStCO17r8pKLQC9OqxIg5Y0bJ7UpVmnlj8LJijTIdNhm86DQa2n+WpbffWT1A2mL6mSpv142k+qqnYGUqOppUpNC6pqUVXV1NMlS0gNUnoxS+gXJoDkVp9fFGA9tftSvyYtqKsJdTTZQWTvS82eVG1InXrxAJx3UrujkkdX3ylW8LKNfTvLIlnWzrJ2nt/30TnVBgUgB4aFPYXVkjCaP7rsG1V1qgPN1WpaUl0NDXWg35SOLUh7poqpNbqyyv38wojcmguJAklEL9Rm/d4x1Rp16URHOnJEesDuAsThpBOgj9TuFZ7vSf2+VFmUqrNSpT3Sn2Xgy8CXgW/HGFuGLam/SxpgrBs50uKIk7xrR4B+92HpAQek1lC98ZoW1VRVFU2yp8y1pWkA/SSiZ0C/kAAkt/X8okB/IJ1YkMbxiOtK3a5077w++X+9Tkcmqvrmd7+rS+u7Ve/X1KvUk4/LsDJQddhXq4/avat+bV6DWlcVhPaK8memQ54HO2QdVAYttToTqg6byVzeqw602JC6tYF6COZD6Yevebx+4AXPky6ekpo1zauq9rCrvTjbsqHUGic94+EDhkP0f/nKFMgUuP8UKNxTh+rqcPeodg+Hqi9IH3nd6/Szr3uVtHtG6o5Jg5pUxY7OiusVXvC9vpKnS3VSqsCW5ytTIFNgZ1EA81xbqnQK9EZ7h0nOprme9Oafv16vfMubpUtndFhdDTWlJS3qEk2pjoctmr+gc8+AvrNmUO7tGaXAQO1uR7VGRXOa127Knu3qjS96oX751ndJ4xMSXu64oWJPT5ox9PQAOsDekiqTyYyer0yBTIGdRYGUkmLYHZne+EIoq63oRXz6HzznRr3inTdJuyq6pz2vsbG9xM5oSlUN2l3VWqjrz6DK/ejRo9qzZ496vZ7q9cJ/vt/vp3/NZlOdTkeNRkOVSkVLS0vp71qtpsFgoG63q1arlZ7lt4WFBU3goj8cpuetPOBvLsqiTN7j+Wq1uvxueSqcOHFCu3btSj/zPPVSDxfv+je/1263T2kLddMn2kkb+Zv35ufnNTU1tdwe9212dlbT09On1Ecb/NtqU9V928hUNp1i39w/2rV7d4KU1MbJycn0N/3gH+2bmZk5hY70jQs6mrb0k3ros8tmXD1+/M0/3jV9xsaYVMW485vfpV7ozJgdOXJEe/fuPWWe8I7H3G2lHt7hd7fXY8Mz/ju+txHabckzhcO61F9KcefCIe54V++7/iV68QffLTUqEs4rlZpULwB9qKEqvJQk9JpUGw/JZraklee80IMHj+iii/amdtx77zHt31/M03a7n+bm2Fg9/d1qnXTX7XQGajZPblQLC5007/wbz9frNdVqRTnx3aWlYq02GhUxxW1ihIdii5qdXdT09HjiqUZb1pbSaHGxq7Ex9sCCj4t1siX1en01GuxnRTP4rd8/2f+5uSVNTY2l39Gnsvagw0baDy2gL5/F2mXNddRqNRPtuEyP+fliD+QZnm8266lNx4/Pa2ZmMtVNH2gH71LOxETzPt9dp9tXfr58f0uJfz4XnrA7bSCFFxzaOxxqkdT51xnqlv/9ej3/Xe+WZupSCz18S+oNR/uKiuQXZ9opzqAegaRMx0OHDunAgQNp0z927Jj27dungwcPav/+/WnzNkiWgZhnec+AY+Dgk0XLtbi4mAAHYHFbqAcGwsAG0MTLzAfvskD8HMDHtR4Qx/ZEwDFwxd9OZ07RvvFxghi82Avmh4s2cAGYXLfffrse8IAHpEU5Nze3TNPjx48vgyM0AcD5Bw34Dt1iPWaooAvPmca0I/a7fN9jsFJZlMEYUB9jzZjDDPHPc4P5cNFFF63Y11imx/hM0XjT45O8UPnXKwC925GOdfWBl75Ez/2jdxcLkLC0Sk3DRl24vvFKUz3Vh+zOiZtKEL9NI3N05Mhh7d27T/Pzc5qcnEr9/P6dd+iySx+Yut/Hl6BWT59VmHRV0u8LC/NqNJvqdbsaH5/Q4uJC+jSdjh8/ppkZGIOTcW2LS0vqdjratWtm+bl2m8w/FTXqgFMt/b7UaasOU9/rabw1tqWRcb1eV/V6Y7k9hw/fq3379uvo0SOa3rVLgyT4tNL9uYV5VSuV1E8/d+LE8USX6cmpTbVziHkH4WgwUIV1P6Iv9c0vLiQ6UP/sLMLHrjROg+FQzUZDrdbYMr3Gmq1kXKK96X4dX2sYjIEqFUo9ORL94UC1CvN6/fvbdd5vpF+JQN1REHmDcYKTM8D3pPZAH3rmDXr2u26SdjeksZGKnbwWnvZnGtAtmbK5AwQAAH/zOwBg4LAkivTFbwAOElhZUgaIuQcoWfIzIFEmGzubPkCPRLqSxGZJlo3a9yP4+O8ICPG+N3jAC/AEpAF8tAcwHFyW/i2lAqowNIAkbec5gMuAuGnQYKHPEeWs1AbTMWpEDMqxDo+LmazDhw8nTQpl0XboSN/MDEAzaADAmhngN8b0e9/7nq6++uplbQh9o19mwlxHHEveufzyy1OTaJ81G5be16PHahI973ms7rnnHl188cXrFbV19wsH9wLUx3ojCb2v91//Er3wQwA6y7qlYbWeEs+cBHRpUgPVU+qZQfpvu/s2z8/PamJySsePHdXu3Xs1HPZ16MhhXbLvIlwDBdQudtoab6IZWjnRznxnUZ3FJc3M7En0OnziaHp+bGxC3W5bjUZrmY5HjzLf9y1/7/U6Uq2qekrcgWYPLV/jrNH98OFD2rfvQKqvr2Hqb2fYU7NS19G541J/sNwv6NFQTUdmj2nv9O7EBNL+E/NzmmiNpf6eOHFM41OTalVJTLR2bAB02rML7VxVS0sL6vR7atUbqjbqiR6VCozUSd9yt+/QscOamZpWvY5n9cn7tJv3uoP+cv2zs8dVbzU12Rwv4qmXFjSsVpa/r3d/u8//lfpXwRTXaRTgTDoKDVRJ0S8d9at91XoDfeCnb9BzAfR9BaD3K031h1KNVNMjjUnc4M6YDT1K5wbbKFUCAAZ8fi9L4lahW5IDGO+6664EYgZPb+QAhFWuBn3eMxBZ0nObLN3x3cDo36JED4DDhFAPdQDgvsqA//3vfz9Jw5aWoxRsRsGgvhaibATwy0wPEi39RovgeiNtoP8ll1yyDMC8T5sMwGXJtkyLKJGX2867AD20gUmgTEDa7YBuMB0RuMu08/ygXsYELQ2Xx9QMCnVBH5gMnqVe98GAv3VovYGSbe6CqW6NAP1YX+996Ut0XQJ0NCmNFDtqQKdUmGoMIq3ljHGF6WM7Xsfnjmt6ajpB9N2H7tYlBy5J3ewOumpUG5pdGGnEJgpzlS9ME/1hwWSyrnfP7B7BfPFEYbqoLJeT5mxnMc2VenIUKq6F9kKhqq8VWixfR44fSQJFLWbl2KIBOHj4oC7ad5HavXYSYOiP6XA0ge2eVPPc4pymxqfk593+idbJfYh+9wa9RLuNXDx/fPa4dk8XZg5fBRNZaN+gEftYq95absNSd0ljjcKUxsV41apoNbpqwAyM3i0/x7MkSjFd17u/kT5s12dqAHqvMMXNo8xDM5ykg44W1NfEcKAP/Lfr9dx33iztq2kwjlakAHRUIqNM0iePhzgTXu5syJbEITybOYuKiRsvwBzAZHEZxCxFRgkciYv7LpdNnPf4DohEaTRK4tQbbfZWR/t57hugAQ7awz2kVj65YB4AS6u4KQPAp02269I2gJTyeA6g4aJfPGMmIrbtdCYkbSvsgY1T7M2UGenHfUCe9tFP2mVmhzLoL0DqtgOW7gN0MzjzO2XxPPVGGz/Ae++996Z79ingOyYR3uE3Ptko//mf/1lXXnnlctfRpkDL7373u3rgAx+Y2kG7Lr30Ut1xxx2pLt6n/sKuOrasvYGho6/8Tr9gFuhnZKJOh8an+243qYuHqiEFHu3rPS99iX7hQ++SmnUN1dKiajqhalqqXMiguzQQSsyTJ7ecbivO3/cTqJw4rt27dmt+cT6NMXOEdTg9eRLIARnWTWI+J0Z+Kr2OmvUCjL9/5/d12aWX6cixI9q7u7DJcwFwCfR3FaA1tzC3zJg3COsZXdTNvKKOtA+dhYNxuv2u3IYIojTp0OFDOrDvwPKn28lzaf3hezG63GdoOb8wn+hz8N6Dumj/SRPVSjNgdn52mcbx74WlhbTedk0VfkZcR48f1Z6ZPcvM0uGjh9OeyJrj93glxqLfS32D3t4z2Evcdug9OT657v3zd+Zubctge3qqaoG9fKRlmVE7hbMuqqf9GuiP/uv1+vl3AOh1aRwnnGaRSjrZ3MO/UVNPW0KP0pcBwmDJ4gFcABKeYwFbzVuWsFiQV1xxRdr02bBZ1FH6tkMdIGvnNqvteQdQYePnby7qQUKmft5BsjOTYbUyk4+6uA+w8y5tt9RuezFtof1uu0GOTYFFcc011+grX/lKqteOfLYLl2335SliW/56U+fuu+9OUjcMA+2OGg2/C43MjJjZsAmEZ+gHNMM5jTKs/QBk3e6oXYEO0O+yyy5LQM5le3t0eEO9/rjHPS4xBdw3AwGI039rRlyHae52047yM7TTzpZ+rhxhGf0E1qPfVt2HWe4MllSvDlXr9qVjHb3v+uv14g/dJLWQFBvqqaETqguPB7jqMQ0SoBe60sLWWEmHtAy23We/N1C339F4ayL1r73UUWusufx55PBR7d23R9/+1u26+kFXndL/pc6iFueXtHvPjA7fe0T79u9dDtaHXgfvvUcX7b84lT97fE579u7W3Oy8xifHVK8izRT0bHeX0n3e5zvljjXHzxq95xZmU321elXzcwupfSTwJOnAd27/rq686gp9/T9u08Me/tDUPvrTqDXV6bWFq0WzhQ2+qmMnjmr3rj3pfq1ST3mLNjpvOnhEN6rpvUOHD2rPzF7VG7VEr6npyRRJ6fJo79TE9DJ97j1ySPv3HlB/2NP87IImpydUGVaXn19YmtfE2GR6/vixE9q1G41MTSfmjmvX1IzWu78d5/1GxgVrHco9AB0NXlU97VY3ATqZJwH0j/7k9XrW22+WDtSkMfaTlkQ66ZoTVZ26s502oFMckhLAgZ2VTR2wMehynw2czZiNGyCPAGQQRGIDaC0tw8EDFFa3u0xv6mX7qUHWHDjg7WcBFQDd4AqIAgb23qYNBknaZ4mY38vmA0CRZ90/6rF63mpmgBBAjQzJZgHFUnj06gZc7UzoiAH6Gk0Erm81TUGUvKE1/eZZxoDy+c2MDwwLYwFAQ4/IuMD04NPAHDAjhsMjZcCE0CaPIXVQBu9AG/fJWo2owbGtnzljJoS5ZZU/nwD+ub2KOPReHycrvNzJEtfXB69/iZ6TnOJgo5sp+UO70kiAjrwIoKecscSr4f3OY9s8Z3m/K9VbWIbJYl+oZHuDpdTvpXZPV195dZJUky8Oeo16K3E/zIkuoYGAVw1gKyJeBv3OcspMAgbqNenI0RPau2dX+v3YkTnt2b8nPU95l196uf7ly/+SJMbmWHGkLfWOwXRtxINpk+Mz1pxKqnZU5KithxACdWm1ECb63b46vYXUnsNHjmvv7hktdQqpPikmRvXOHl/UFVddkdYZ/bnsAZfpq//xVU1Njq3bfoo4dmRWe/ZNn9Jv6PXIhz8yqfjRViy1YXxmtXf/LrUak0nzwb7Cfvedb39H+w7sS3Sm/Z2lwveD9k9OJwNwaj/lHTpyKNGdPfeuO+5a8/6J40fWbf9Wjs85XXeOkiFiIPm5dTWZPG1QuXeTyv3jT79eP42EfgkSOoDeHEF+obUqHbZ2+ollbN9l8Cw9Wt3NZHDIl0OkrKq1J3VUidNAAABgwQ4OEBgU2cABjv/4j/9YDs8y+PNMsp2NvLYpBynUIAWzAYBZ1W8HPkvd1GNnN7c3ht3RVoMoZUd1u9X8tNuqfEuOGwlJK0udK0nwgLa1BUj+Bkj3y1oIfA5gqtwXyrL5w2FntJe/AVaYBf6mrw4B9PhEBsI2cYe08e6dd96ZmBbKQIXOpx0gAX/Gyv13CCJ95Z9DCMuMH/coh/FEWwND4Mt0hvFz/8q+BWcf3AtA7/fbRQjQUls6PqcPv+Sl+rkPfgBOtpDJa1UNq6jcKwnQU/bXziglGulit3kc+vxcW5NTRRhktYaDVeEK2G13kqCBY2+jVWxQdRLwjDRs7W5brUbhYNoaL95HRXxi7kRSR3c6+FUoaeewE0+MTQjv9+PHT2jvvl2q1VpqNpqiHDMB7aW+WngLn6WL/rrN9GVxaVazJxY1vWs80YJ+JF8BGBTMBbNLmpoeSwDpwBx4PtNuZnomCRD0ye+s1RWioKpkCR2V67qXFgshx2aAHqGX4aJtvhiTThc5cuSEnaITBmoSxTG6FubxP2qq3mhpYnwimVZMcz7Xu3+WhuP8qsZRMpAx8UQ9VXptqdpXv9pTrd/Vnzzj+foZ4tAPTGswhpGupY4qyZ22eI2o9JPXGZHQrXaPseVIcoCLJTpLd2zCZTWzHeSs6qZ5OJ2h6jWYAOgACEDjeGeAARCxet7qXqubI8ga0M1YGFwAcNrkZw0y0Q8AKZF+0G7U3mgHoip7eeKPVPAG6ehP4Of9aYDiGdut0wIYhYqZ4bE9nHu0CWDneSR0e79TBu/FPtqEkDaCUeQBf1uSxy7mPkIvq8ldThyLqMpnHBkDe/QbtCNTFPtPnTzDPxgC+yBQj9Xs3LMNnXdt47QqvuyTETUvjIntrtCKOvjnuXAmtCSr7QKFT9xAA2yJhPctzUlzd+iD179cz/nAJ6XmKJlMlQxPPFn4b1cQycntmAbn1DjS82vHOTOtWVhYSox9rcY8KMC08DnBwXK4vB+YCWe+MT/GRyAeW9HtFjHbi4vsB61UHtokJNdifhOuigaombzerZUrfDgOp2dcBnXTJsoaG6OskzX1eoWjYr2OR3zxXLE+izXk7/RtYmKsOG9nWMS8O/bd791zzyFdfPEBzc7Oa3p6MtXPnKWNbovbTB3tNvk5WOtFLLi/m3b4ncBQ01eu+fkiYoXyaE+hDR3X3BzhwAhIBSNNX6jPe0xhtiv67DpOnCAKpvBfcNt8jzYW2s6J5ecdm+7nYRIs0DmaiXG6994j2r9/byqz2G/HTskRcGZm2gVWStpACluHjz6vkU6anYKB6Z7Qrc/+ST3vpndK05dp2NyjLgLYKPS1CHhlPZ3BxDKQELBjIFmk9pg2SETQjdIo0iRe4n7ekjpqVd41kLGpW13PM0h/vOfLkiugkDjOka3eIAAAf/zjH9fTnva05XA6gzl1U483EkAWsILB4DdfSIVI+5TJBaPy7W9/e9lJi++APBfvsdiQ6B/0oAelZxwSVmw4xQbGbwbDtQCd/jtmm03py1/+ctocAXQzI2UHRFTetM8OcEgwSPbQh08YgauuuioxBgZZ2ktd0MBe8JaYAevIWJgujAehaYwZdKd8O6/BkF177bWJLgZX3ovzgTIB9bImw1oCMwK0g82B8bLTjbUr5QQzPBuZoo1EEWx2G0hx1KNY6hZ8cvuYtHC7br3h5XreLZ8uEsFVMPtiKeuOAB1+uqbKIAD6ZhtwAbzHWNrHheYypsyz6ADJXGYOeX1YA2bnWLR1zDNHajB/zRADSmZ+bTqKDKXXdiSVHVjLfjGUb78Yg2ZsE+uKdlooceio2x9NTu4P7+NU6/3BiZc85/ke1wG/+7vbzrp36CzlsQ7YA9lDfdHn2267TQ996EPTT2aSHXoatWWUDw2jLxBr1JpFR5Swb7C+oAv7hhNXoTnDZ4ZPM92O9nGZfOc9C0iMDTjh8WfdQy9rWS+AqbwFTRyBd7KeF7H8HMCWzABc3Tm99wU/ruve/U5p7KEaNnarM/KGH0/Wd9xsR1rA0StnREKPPWWyAw6PfvSj0+S3nTratFNbR9nb4rtRrR2lQtumWYBw4gB+TELCYnnIQx6yLLEi2eM5bTXywx72MH39618/ZUDKUqSl2Pg7C5jvLCb/ziTlHyAXAeeRj3ykvvrVry5vSvzBIuFZX46xR0XtTckhZWYWyhI6dVM2/eXiXZzYAGsWmy/b9g1wtC0CqRdWzNzHu9acuH8el5gx7pvf/GZiYliUtBu6UD80ZWP1RufNz22y8xtAz3tsfPQnakn4zvve9OIipw7aG004lM28ol7u017a6k2WzcrzZKtt7BnQ19/jDBJ2UGVesidEJ9Q4VxlH+9wYqB0JYQ2d151zPlAHJh7WCO/YJ8PgwtqGgf3Wt761DEC0nN+pCwDjPQsh3guYl8wz7yWOvLAWiOcMZLQRgI0mJWsinavCQGuGImrhnFyL8tjjzLB47dA2njcAmnmII8B905u2GUT5nb+dP4K9wtos+6iUNY4II9CLKzoYs7bsb+R1yTMWoNxuPt3v2FYzTNaqRCFv/dm03Z44DwHdkzKqOk32CMr8BghiA7fEx7uWku38ZVBnMdqBysBlMPKkZXI5pSmbOxOVDcE2W39StyeSJ58no0GHBcP7ji8vS43OKEebHEJm9bHVfZTtBQI3CkhRL+132Bb1UqcX6noqd6uPLdF7w6CfbCJsYvZdKLc5LjQvON4no9yDH/zgZWA1ENvMwXf/HVXvHhObUSJw87dDzuij48c97oyZgTyGoUVJyOVRDxKB49OhFe23Td1SuudXOc6dcmgjm8ZKNDlT20IG9I1R0uPjOQyYROnNYOx5CHBaK2MA8/r1flP2vzBAU4cB3f4w1sjxDPuEs0GWmXrusw/YkdQhqe6lGVf7nLDuYRQsedJWM7gwqgY3h3u6f6xdfgNgHRrKOo+mA55FuwjzyrMwC3HfsAkySuv0h7JZf5Rlx91osiprLCwIsE7MZJm20MohrRF4oyATf4fu+L7Q9+ivFMeXMimfMbD2YGOzaDs+dR4CepnMLF4mKouSfwCcE4IwOa0StZqYSQrgOYbaXGx5cq+VF91SHu+ywJBgvYmYi7ZtmMnuUDrHxJvz5hmDDpPWC8FgXA638oKlXsr0RI0bhaUPJ1HhO/HZAJY91NdSuZsebDT8i1ECvue+ecOiLqvpuOcNxSpM+svm5IVnJ8G1lgzAzmYQx4WFyiLmn23gSDNoEdw2l2m1P/ccd+4NJ9LR3Lw3bjNJ1GG6xrz5zAvG0R7+8V78eyu2gwzoG6MqGjT2AScFYg1ErY7XQVx7lGwJ3L4WBlyeh0E08MA4M5cQBpx/gb0GTR0gy3r7zne+s8xkRmaCMj03rREyY+q1a+kd4KYt1OXU0DxjJiGue4NYnNvUQxnsffH36H9irZoZfq9pR9OY4s7jwPNlBsWMg4UUA7V9cKz25jn74VCeM3Raq2iBiHajzmftw+gD2pRpzSU0YQ/nOTP9/Eab3R+bBz3G1hBEDebGZtN2euo8BHQWENwjKpry5XSfnhhWpzIBmbD8zsJjcXMZmJmIzvfN59e+9rUEUCxOnkGqY1HZEx3ulg0jqoAiIMTF403BUn/kTLlHmdRDeUxQT9aYxMQbQFzA9jiPXKd/s30Z8OEdq+kcGbAWoFuFbrs7bWRhQXdLwtZYOBSMZ3iP+stOYUi5bICWXM2x00/bt2kj9dFnfnPKW5sZKJ+yLfmU6WFa2SYPTbzp8K4ZJdpIP+yv4Fh7nuFv7KYOOYRGcXxpL+PE3GHjYKOEcYHWtlNu9dLPgL4+hWGuAQAuxsW5I5g/jtZgXbC+YfQsqZrx83pljlGWpWNL4azt6EMSmVtLiV6nlOHESNYMWdXsNeTcCewzrBMY2ajdc1nWXLl+Pu0oasbf78XImbK0HjVIdub1fuWzE8z4QhPaT3kxkiWaL6wpZT3wPDT22uBd9tvHPOYxidZcZoBiO+gjaxe6slfZYdajjf3e2jLWuseR9QzNzCTYnBc1BNCbfpXzTqw/k7bjE+choJvMnhBxcnEPMIi2H6vNyyeG8WycKC7XAGTbLpOLScGk5/LCNpfvheqFz6KybYznLY3y6bhrL1KryyNgxfj36KBm4LBjTZxudq4pvEiLnOf014vH9qzoob2aDZ1yWZAwTGwiMRbcHLc3PQKCvuoAACAASURBVKsnrVGgHdTFJ+NC/Sw6q8y8gcRyKMvOcj6wxkmAoDXgy/NekB5vO9zRZ/tNxE3C/fPGZ3so9TlpEO+awaOvAIE3BzaKL3zhC8lWCk29Wbttdqo0Y0i7tlLdTj0Z0De2ybLmmf82oThvQ9l+GhnkKJ17zgMcAAjjGkEWoGYdWgNIq2za4m+et7Mn383EWtCAKWSeMe/t5OV9heeZl8xXnuF3a4Ns8qFdNinxrLPgeT1aUrYzGmvBjCrzmD45yoZ+0VZ7iFM/c5n9z2vBbeIZfjdTQvup0wBLvfQxmg6imdNrlzr5Z6dDxsrMD3WZ7i7H/XeWTf9u7Z01n4yBx44+QVsn/nIbo7lyY7NpOz11HgK6OUI2dHOSVkFFxzcmum3PBhSGxgvTditv/H6XSWH1uT3ieY+JwASx40m067Dp48jlw1GYxGUpnd8s2dvT2xKED0GxKoz+AKqWrL0gaRuLxqEx5qj5zj1787ruuJiiZLGeyj1uSixebyTQg7/h2C0xY3eDCWJzg7mJ6kWkdXu7G+y8gdE2Oy5BU9PcnrxWX7ueqHqn37xLmdDI4xSBtwjTKbLIlZmfmMXP3ra2LUbVI22kHJs3qMcbn9tg+zxj5jm1VVtABvSNUdbgGE/Y81yxOY75Zf+ZuDaYD8xl5ps1RdTqjIVWXxvk+PQ8dpIpr0/qtIMdz1ly9B5kUI3gb8dW3jWjzt9eF5RjiTx6s7uNtM/7YpROy2shgqCp6n3DgB2le7eZtnDfmkHWrTWjrA8z5YAvpg8LKPSdd93naDaw/4I1b4l5HdnnvT97/4jRBvxtcDez4Lb7OTs8lh1dNzaTtttT5ymgG1QtNVnyZHJ50XjSWbIDdC0trjVMUXrmeRZSnKi8Gx3HvLABjgj2dtJigUWbse1kBpooJdiey2ZCKJoXR0xVGj04zY1a7edJH+3CBuf4nj20zf37PTYQSxd+z9qJ2F4vQJ4p2yahv7Ua1MnGyaK2ut+0t/ZhJfr6GUvBsV/cs82Rvy0xGJCjNAETZkdHb4RsRN5wLTmVfRDWmx9r0c8REluxFWRA3wqq3rdM1pMzB1qzt1KUzGZaY5MW6wLQMThbAxidZu2vEdX6rIWobaQc1qAZzLIWYjNtvNDficyPmRv2h2gWvdD7uLn2n4eATkeinYwJbunNKmeHrJWzj22ECNErFQ4Ve7pt7rZ7ASi2sZszRqJmMaKSfeITn5icOnzBTFAOXGQMLUPl/41vfCMtRv6OMdQRZCiHMpAcmKAR4B2LbTU39+FGASuHnvGuvWDhkGlLPAbUaVRpmxcD5ZhBcT9synAbrKWI6jvbF08moyiSTPCsNRi2b69EX+qM2foYQ2xwOMcYrGkjYG8tTDlTnrl0nuOZ6FxoLYgd/twX6mFTtUSw2lxh3Nei30bm2GafyYC+Wcpt/D07w3puMx+YF2ia+LTWbOMlnvqktT5eW854aC0dT9uez7OsW5tzzKDyjNeX9yszkjs7zrqgNXuhhQn2VfvrlEOZNzuGF+575yGgWxVjjtYD6OQsZQclNmzHQXqg1xoQq3qpJy6gqH436NmDEgCJXGHZy9aSput3WQAuwMvidpy71baxPtrLfQAwghU0iGFe9t7nedrmTcMqfn5nY7IjiYGf3yMDEWPu3Z6yDwIaBDYV12VGwn4B9jB2Ih57tEILNqG16BsXJX+jGgWI6a/bE22OPGNQ5+/oUOhDazzmPgEOWtlzmHtleq82R5zTn/pWo99WLfgM6FtF2ZXLtWaIueykJmeiBZ7D0Q+DuiKjzvplv7AaH2YexpzL2i3b5N2mLJ0XlPCeY7Mb+180Q56JMbwwyzgPAT0CZ5TUywR2ZrgoVW9EHWqgYDKwYJgcfMLdOc0gQMnvETCZMJ44tMUquhgTay/0lRz0eAdwRiIwGBqYrGmAW4+e35YWbEdyMgjKos02Nzj7nX93+xxSF210rtObTqS3/Reik6DLjKlfKRe681sMK+PZ9ehrBsHStSMAPL60C5DGds8VD7MxXaG5zSRuvzdn3sH5zSe+OZc7dL8/KjnH36KdKNs4t2qxZ0DfKsquXq7X//2dH2u11KG2zoTGmmPNR+nfERiRObUJ0LbjrU5kdPapffo1WkNhLR97qvNKnH7pF3oJ5yGgQ1JnWmIzZUNmc0XSLUt9BmUnRSin7VxreFZycIoc9VrvxufKIAHA8Bv/2CTSQRCt1n3CvXyUqOMpeQ/AjhdcO4vavgSWHp3dzloMNiVohmkCMIQR8WZg4Cyr2Nl0kNQNnJgGyI5nDtjgDINhxsaOM5YUzCnz3XHlEZjL6kt7n9P+mArXddLW6PFrlXvUFlgCj9EC0Qve3u60m8xUNqdYIirTuDzOG6XfViz9DOhbQdX7lgnTyXpBI+Y5bEbTa22zLWGv4p9zUxjUvVdRvplg6o62+6iVpH6nU3UIrR3dNtu27faeI1jYf6zt2G59vH/9OU8B3WDryW6gdugYnURqWinvdpTUViJGZBbMPDgTEt+pAyYiOlux0CKQRAmcNho0IyCVVby01e1nQ7F6zcln7IhHedwHkLy5RAYicvTl/pXv0U42gyjpA2hlzUdMmGKJONLWYXExO5yZC0sjdvAzQ2Ngdnw7ZfiK2g3335tZVKHHnAIxLJByUNPzDnTyYrat3575kfGA4Yh+BRtZKKvRbyPvbuaZDOibodr9e8dRHN4noolvIya7jdbGPIaZ9Bq2Js/vR81edOhaifGkLBhgawA32obt+JyxoeyDVKbvduz7+n06DwEdIHHsJB3g8BQSgsSLRWkVucHdILGenckLeaUJYG91Fli0XftvT6YIgOVNwPfgrp1yEiCMz7mcmPiEfkQQ5RmHjjiRBGVb8gZ4DaIwAJYEHA4Xw6xcd5QGKItyHcdNWWWgd1iQNxnHepp2UYKINu7VpB3esymDvtlEYs90xs6qtOhrwHjQTtpj50DPC292Zlocskc9MQmOGZX15gdMEWWtR7/1F9f9fyID+v2n2WbeiFq1GPq2mbLK78Q17fXs/QNNE+sUxtO/eb46HC0mXYJpZQ6jUt6oD8iZ6MOFUIZNbd7bygz/hdCHM9/G8xDQo003ApwlwghK/nstqbVMNJdvqTdK/wYF34tOcf7Nm4HV6oCp48pZrAaiso3atmV/WjK1OtsL1n0qMwrRNr2aJ27ZjGDg9bt2nqPPPknO5orohAY4I8mX63EmOdpsgIx1wiTwHvdXo6/pb8YnjrfDd9jIiFmNNFjJHLKaNM+YQ0c7FTk6YqMmlbIUFelXjgw4o4sSROdf18cdzkkLd+j9N7xML7zlr6Tm6KzzdNpavziZTRx6WFN9dJ5xOLHzjDZtOxXmtRbnXpmhPp3+Fj4vZDBr6Y477tIDH3jyNEfKNfPLvGq1WC/FMaQc4+ojTn00Ks+7nWcqtO50+nau3/Uxt7TD41gIChxxfPLM9XPdznNT/0DDtC9wJGo9HYRaT+fzcqRqXerN6R0veLpexvGpY1dqWJ9Kx6z2hlKrIlXSiWunnr98xk9bOzeEybVmCmwdBaI99ZRaQOgOmUyWpF1jUm9eOn5YH3rDG/Tst76tOOt4cqw4QxUwr0hzCdSHGtNATVVVV+PkcYlb14VccqZApsB5RoFhhe2jrb4GidFvsSckQB9K1Yo06OtNL/4Fvfod75QaE1rsVzXeaon3uhWpN5DGqwD7ySsD+nk2yLk55ycF0PBY42EP68FSR7VKS+osSc2B1OtIJ+b0vv/z1/TiX3mldOXlUqVRcNH9WsFMt+C++4hxxWHqnKM+5AbLEnE/f2Y65HmwI9ZBBeDuSVX2hGEhAKREmgMpKS+q+o1nv1ive/fN0p5pqVqXulV1h3W1m5W0U3Aaej0D+vkJGrlV5x8FookCFarNAbS021tUf7CkVrOmgbqqsRoXurrll16tQ8cOa3JySv3FgVq9mqbbdVU00FJ9kBRsu9u9BOxzzZ66NWxpgHr+zHTI82CnrIP6oKpWt2D4e1X2haHGu0r7wZFxqVOr6pFXPUT/+cYbpIt2S7VmUvPNDYYaNKY0VF3jqiVNn68soZ9/GJJbdB5RwKF7K/lB9NRXL6nLOprrH9Z4u61dtXFpqS31e1KzJQ3gqmvSUrUQPBu9pEpTG668K7V6GM7Oox7npmQKZAqcFQqwN3Ra0rAuJaZ+IPUHUm0oERGN6P2tO6QHXSWNVaUG8jgMQEPzqmtJfc1oLPnjZEA/KyOWK9kOFHD4oiMunA+/NTGhu47Oa9eeyYTVY+qpNT/L8VxKHi6o0GqNAtQ7GLsGBYCja+8MRvernEWbtcxZy7wjtMzZqhSsagmIk3dbAeI4w+FgyzU2+mzXpQp7x1DdWl2N4Sj3SS0pAzXeyjb07YAxuQ9nkQIOsYmZCLGjYwLvjvzigOkxlGf33KuxiTFpoqYBpvNKTdVhVbUewC3N1gpAn1RP1WRDH3HoZ7E/uapMgUyBc08BnNt6tUHS8uFby44ywZ5QGWihOkhwP9ZHGJA0Pq52Z6AWv/IdGzsPIDgEr7iscj/345pbcAFQwLH3MV3xnQcP69DRRT3k4ZeJwKcpFmC3Kw1HanQAfRSghnCeAD2FmvQ1pZ4q/DCYKCT4fGUKZArsLAqgmKv21ElGO7C5p4lEgaHmNUhY3Vxoq1qpqT8+rcV2R1PVSak9AnNAPQP6zpozubenR4EYWx9j/0kH+um//5z+5m8+p7e96/dURdBeQvImpqQtNVCvoy5jxRE8Wk12svnKIFndp9RV8lMdjvxUs8o5q5xzgMPOMz0hpY8k9Kr6KZwVW/qCRhI6ETCDunokTzs2rwOT00V0DP+SSjBL6Ke3w+e3dxwFnAHQhwCRBe81r3mNfv9N79RP/Zef1wdufY+mDhQmch0NsSRw0FaHsQDxjcOkLhWc+LCITWdBI60P82emQ54HO2YdgMX2h8XFBta/hg2vIiXTORI634fSfF9qjUm12VEk7Mjc1wDUs8p9x2FS7vAmKUDsOZ7uTqNL1r5f+ZVf0bvf/W411NIPXvM/6tP/+NdpNXbvnVVjfFoa9FKCGV20bxRnTvqwETeNQA7yd0F4POH7RRxqvjIFMgV2FgX6DakzXmgl7KhOthj2g7FhAuqF276riauuTl7uMP+1kbp9sS9VmlIrJ5bZWXMm9/b0KBBzcn/ta1/TIx7xiFTgU57yFN39/e9o2JnTF7/4WdVaUvvgXWrt2qc//ZVf03fvvlPVRlPNSlPNXl2TnUrKHbHYHKaUjbva5Ibqaa5ZRLXlK1MgU2BnUaDRq2u821BlWFU72cJ7avUHateHOjLO50DXPvrx+uFfvE6acQqZInX0EQ3U0KQmNF5kmxxd2SluZ82h3NtNUAApnTh0x6JzUMcTn/hEfepv/1K9xUO64mEPLBRgw44029bHfvXX9Mzf+W2pWpMGDamHp2qt4MSb/K8ndXojzpx87yfjSDfRvPxKpkCmwIVIgXS600jEJg4dZ1ri0KtDaYKQ14Hec90N+oW3v1XaX7jLYTjvq6aj6qmhGY1rl5opX1xxZUC/ECdCbvM5oQCH0BCu9rd/+7f6sz/7M73jLW/S7j1T0uy90m6SyHSlQ8f0+he8UK//+B9Lc7PS7v3SkAxPTv3KKiZNLP9wc8WbbgT22Slq5zlFZWfInesMSex5vSfV0J+PwHwJ81u/SCU9HOj3X3SDXkXqVydtJ9W0ajo27KhZmVZLrXTUUwb0cwIJudILjQKcnEUcOo5wPg3vUY96lN785jfrf37yk6WlpSI3e2sozR1PNvM3v+wGvfI9N0kNFhq6tFFymWpFs7Xi3LUJVGbDqipI8GSKylemQKbAjqJAvzbQQqUIW6tqoHG83Ek4RZbJepHb/fdedINec9PN0ljKVCVVxpNGr1PFcFdRS420w2RA31FTJ3f2dCng8LUvfelLet7znqfPfOYzmhqfkDpw02SG66p39LDqzQm95cYb9Ut/8NZC8hibKRzjUsIIqdMsvNxTIiiksxpHKOYrUyBTYKdRABjHx220NRS5KRYJfUFqJ5PkUG9+7nV65XvfV0jwHDdLammMds0iv0whr2dA32lzJ/d3kxTAXr5nzx4dP35cMzMz+rmf+zk94QlP0Cte8Qotzi9ofHxCx48c08z+XVJ3SVqa15t+8SV69c0fkMYmC+/VkZYdQMexla9o2tKVsN4u8Plwlnw4Sz6cZacczlLI5Sd7i2N7Om0t5XNHUu/qv1//Er3grW+RxiakJjFqhal9wJER/aEmasWpa1lC3+QGn1/bmRQgFh1Qv+KKK3TPPfdoYmJC5HZPfi29nuocbdiZkxbu0Htf+nJd99//Umri8DYKU0tLFzAv1OspZp0rpXHPQJ6BPAP5TgHyU/sJQ18AO77qCOLpCyjdm9d7XvC/6BfefZM0drnECWvkqBpKjRTq6n0jH86yM1Ep93pTFHDo2m/+5m8mMH/HO96RylnqtFVvttTv99QCqNvHpIXbdesNL9fzbvl08nerkAwurdLuaPkVdvUKid5HgL6pRuWXMgUyBS5wCpwE5Z6qxRktNsXRs+6c3vuCH9d1736nNPZQDRu70xlPPDKetHpknUHpngH9Ap8IuflnkwIkliFk7bGPfaw+9rGP6ZprrknVz87PaZwzzzOgn83hyHVlCmwTCmRA3yYDmbtxoVAAL3dSvhKm9q53vUt/8zd/I+d0x52NpK0Z0C+U0cztzBQ4nyiQAf18Go3clh1Egac+9am67rrr9IxnPEOkf52cLM5AT+ckZAl9B82E3NVMgTNFgQzoZ4qSuZxMgQ1T4J/+6Z/0ghe8QP/yL/+ibrersbHC27Q/HGhYqWZA3zAl84OZApkCJymQAT3PhkyBs06BG2+8URdddJFe+9rXLtdNkpkUQV6tZUA/6yOSK8wU2A4UyIC+HUYx9+ECosDs7Kwe97jH6fOf/3w6de2SSy7R3NxcktJr9XpWuV9AY5mbmilwflEgA/r5NR65NRc8BZKkPRgkxzcuDmIhXzsx5gD3Rz7yEf31X/+1PvzhD6fffaXnms0M6Bf8DMgdyBQ4VxTIgH6uKJ/r3cYUANCxjbdaLTnm/PDhw9q3b186Ve2Nb3yjrr322nS/Wq0uP5Od4rbxpMhdyxTYcgpkQN9yEucKdh4FIqAjlU9NTSXQ/spXvqJnPetZuu222+Rc7lDHh7RkQN95cyX3OFPgzFEgA/qZo2UuKVOAbG9LS0nyRsXOxXf+7d69W0972tP09Kc/XS9+8YvTaWtczumegD3Hoec5lCmQKbBpCmRA3zTp8ouZAitRwJL3cDhcBnWkc4D78Y9/vL7zne/oxIkTSf3OZZU8zw8rgHpOLJNnVqZApsBmKJABfTNUy+9kCqxLAbK/4fRmSZxQNaT2t73tbcvvGsxxiOO5rHJfl6z5gUyBTIFVKZABPU+OTIEtoQBqdjzd+Xfs2DH98A//sP74j/9YD37wg5NKHokcQOeUNQCd3O7VWi17uW/JaORCMwV2AgUyoO+EUc59PIsU4FhUJHG817lQwX/qU5/SG97wBn32s59Nv917773av39/+tuq+WR7HxvLgH4WxypXlSmwvSiQAX17jWfuzTmngA9f8ScNIlTt9a9/vX7iJ35izfZllfvGh8/OhzBEZp5Mc5swKM3hgtGngeQ+09PTimPEs7yHRsXloUGxyQQNCjn3iUggauGuu+7SAx7wgNRgfkfTgiaGcnmWsjC77NmzJ/lM7Nq1SzB73Dt06JAOHDiwfCiP6+Ye//wcZcAcYrqhDjQ71M93R0+YYtCD5ER+N/aXEErnPDBt/OmDgWLURXkUXLbLoWyeT1qlajV9uhxoSptph2nHe1y0wREdbqdPHuSe20TfeJd/jAHvcNaB22jtF2U634OZZ2i0c68M6Dt37HPPt4QC3qi84X71q19NB7CQt53NLyaTKTcgA/r6QwI4srlHLQibPiBNOl2DAufMX3zxxalAAAWgGR8fTxoRAIG/uY4ePZpAN16Ux/MApIGGMqg3Jg4yiPEuYE4kA5d9I/j729/+tq6++upUJ+WZwaAfACFlxsuA5994DpCKQBXb7DaYaeC9MqPissx48J33oCGMCHVSJo6afpdnaa+ZG/evzADg7EkfAFbP/ZXAlXusiZmZmeXumhbQlnuMgxkRfqNOGJ8yQxEjQ2gP7zLWsf71Z9J2fCID+nYc1dync0yBKKW/6lWvStLZb/zGbyx7va/WvAzoGxs4Nn2bNjBfsJnv3bs3gRJADaDy/ciRI8tZ+pDuDAQOKYQBAPgNLDAFvA84WRq944479MAHPjA1rAwYPI8UCdgCOoAf3w1AvANYAjq8a8Dn9yhhA55mGJg7AL0lVOc04B36Cui6/QAe7aX+qJVw2e5Dud0R2CNzAFOAhoGLOugfdKRNmIi+9a1vLTMgMRtiBPDIPPE7tIApok+RSaF/PpSI3w8ePJgYMsrlMiNBVMiVV16ZNCKPfvSj01jRRtrGM/zNO7Q9XxnQ8xzIFDijFIipXu+880796I/+qD73uc8lycN28wzomyc5wAxooPb2xWZ/6aWXnlJolFgBZIDZ0h8MFiAFsHHxe5SMDYg8A2gAHkiW1A04A3LRD8IACHDRNv7xHO+spO7+3ve+p8svv3y5vWXABfzI8c/8oW3MKdoKQxDDIu1U6YK+//3v67LLLjtF7U4faAOSeATeqPqmj/QZcHR7DfT+HcaBdwBovwuNKd/MFBI278MMWBVOuykf8IaO/G7tCGVxHzpFwKdufjOo82kmy31l/KEFbYF+0AJauezNz7AL+c0M6Bfy6OW2n4cUiPbZ97///fqLv/gLfeITn0gtLds9y83PEvr6AxolPktmAB0gYjU8n7bbWppFIgQAfFki5LvBOYIRQAVIWGKNzo5mFqx+B8jREiDtm0Ew8wCwA0gATSwTkHZ7uI/a2tEOgJvV9gb7yECgeQBEuQyuft6AH6VwAzlzMzKVq9nNDZQGR0v/0AxaG6wNuKapNVM2d8QcC2hHeNfPWCsS1wV9pW6YD/wM0EaY2QDAoTN1MwccJcK42q9g/dmz3Z/IgL7dRzj37xxQwI4+SOevec1rkg2dK6piV2pWBvSND1ZUcaN6xk7Npy82fNvBkRwBREAF4LVTFSDKbwAJwG2J3WUALPwGiFjNb3C0wxcMA+UA3L4skdrJDjswUjnP8R4pgB/2sIclAAfA+J02GKjMhCDV8hsXWgY0EVZJUw7vc5mRob9c3/zmN/UjP/Ij6Xlfdq6ztM/7BkgzP7G+6FSHRsNMTFRtA9Co4WEuUPvTF5gGpzqmX5SDtuHuu+9eDuO0Q6MZGsqBCTBN3Wa+W2PgNnLPjoMwHPyDwaGeqJXZ+EzaTk9mQN9Oo5n7cp5QANUnzlCAOSersSFG1etqzcyAvv4AWqqMEjZgxeYPoAHMgDSXQYa/UeECNgAi48EzBowrrrhC3/3ud5PaHlBAsgRgfUoeYwdgRGbBjmQwC7Z5A4g8y/tctucDOIC6vd8jWPIcDIPB2ICFJA3IWbLn02DKPRgU+kQfoQWX20hZdr7kE8aEd7nP39AQ0DWdeNdMCcwIAEubaS9tQ7Pk8njP3v5Wg5sBoY3cs4c/OReol/vcQ+qGRrSbummP1fWMCX1y21ym8zTQJyR2GKcyQ2AaUMbOvjKg7+zxz70/4xSwevJnfuZn9AM/8AP69V//9WX16XqgngF948NhWjoEzF7WBnLbegE/JHfAwxIoIIyzFQAAQAFYlvp4H/AA7B1+xbtW7QJARCwgdRp0+IzSrdX0MBB2mOMZ12GPe76bWYBBsFc97/E7fXIdlAOTYeAHYOk74Bi96q0FsgnCYX1WzVvCp59usxkB276pw74gpisOa2YcykyIacjvBlv+dtthEqg3+ir4Hs9ZExKZJmhDHwH42D7PkEhv6sdHIgN6BvSN7yD5yUyBQAHbygEDh1FZBYpUcs011yQ1K5uSbY3rhdVkQF9/iplhijZiAA2QjjZyQIB/AAOfdlhbqQZLjJaOKQcg4x2DqOOt+U55rp+6UfcjTRu47IUdpWarvA3g1g64bqRimwysQbC3PiAJ6PGd/hjUaUcM4bLkX6aHwc+agGgi4B5l0Fd7nVO+4+3N7Nir3e1H4i5LymXnwgja0QQSGaWVAB1JHZoijXsczSC4DxHQYXYc4bD+DNrOT2RA386jm/u2BRQwKFtCjNKRHX5IIoOH8s0337wspaznEJc2f0KjUnhUTy3VpfYxaeF23XrDy/W8Wz6tYQupRxpWsJV2xfKt8pxqqgyKzHQafWxB18+LImN4Fg1i03eIl1XcgPvnP/95PehBD1oGQgOBHboYP4MhAI5KHCaNizEGJAA5e08DqPxumy3gDaBRtz20qRdgMdgA0tF2bBOA6+U5q7Spl7IBO5gFgIx28QwATF1IyA5b4z0zkNZSxGN7eY+2uU+WyGm3Y8xtny9LwKYj72CGwE5usLdaPYI1z8HEYLZwGB/1PuIRj1h2FKTPMCoOsTOzUwZ9j69/p78APONAW2iz2+16eYff1kqOc15M3i1vRAb0LSdxrmB7UaCsNreKM3obc6raBz7wAV177bXLnY9evatRJAP6xuYKjJNB145QZYCJdmpAzCpjxslSLu9EaZqQLxgvNCvO+EY9VocbQAEXh4JRlu3clpwBfzvRwXA4VIu5AjjzHM8A/r7stR01DZgLqNP1uU9mDKwRAGxpA+XRVqvbrQp3hjb6whW1AWY+rEXifdPKTJCd/ByCBpMCWDuML6rU4wjG8DXoRdk2HVhrYi0K9Lj99tsT6NNn+kO5pikMF4wLlzPUOXyRMbMkX54HG5tR2+WpDOjbZSRzP84iBQzebCJsPraTsjl+9KMf1S233KJPfvKTqUVmAMphRCs1NwP6+oMIuNlm7aehLXHdOHKRjhXvbgM1qlscFNn0ASh7lPNujE8HRVRl2wAAIABJREFUJGxfZlyjTd5AarW9JVpL+QAvbcK+Tj0GfuqwFG+QdZstzVMv8wawcp3cA3yjZzd12swTPevt4W5TAOUD7NDDkj6/Renf0rHV/pHqppuZBsq3Hd5mByRmmAWDpxP0OP6eMgzYLtsSOvR3rL7rNz1XUtl7jEx7M0t2PKQN/AYTVs74t/5s2m5PZEDfbiOa+3MWKBDVvpbE7PT0pCc9KXm3/+RP/mRqSUw0s17TMqCvR6GT9wEwpF+rlh2b7eQqgIZp79zndlajFMAOQAFEraqNaXt5x+lWbUoxI1dOKuPv5TSyMR0sTngwG7TLNmyDE0Bp0401PgZv99iaCJcZJXHPQcqmD/ZEdzIZyqA8mIf4W0yPyzMxgUt0UHMbKMO2dgCU6ABHCEBDv+/no5aE3xgvysChkAsVPe/H550sh/E0fezhj/TOuDnMMDJ0PLsRs9bGZ9iF+GQG9Atx1HKbzzEFyh7I3uix2z7zmc9MqkNvyHFTW8/GlwF9/YGNzJTpXga/+D2aSAxSMcOagXQlUI62ZWtYou8EzIAznUXQp422OQPylONEMGbynOjG3vT8btu6wZvvAJVDxmLueNph1XOZaqZLZFQAQeqiTBgVH05jiRyGlN+dHY930Rr4dzMCDr2jP469j1ncYDh41ofcOJMb9UOTuB5i3Hh0Ll0JmK2BsO+AD7JxH93n9WfQdn4iA/p2Ht3cty2ggKW46LHuTeqlL31pysRF3vaVQtTW23QyoG9swKyKjjZa3gScASUkRYAFD3LGCRDA7otkGM0llGPvc96PDBd/c8/haoCX87zzbASjWDbv2JnNKmmS2ZBMpgyOsbeeT85RzpxyelvXxT0A16pl5323X4A1BG67bf+uJyY2os1OPxtj4HmWuu1o5+/uSzndLOp2DiAC4GNuAN6LJ9JFRobnH/nIR6a+OEWu22Ywj6lnaetDHvKQ1I1yciYnGKLNO/ukNaizBYDeHnaHONrWR+62Q1VTNb4KJ9yBKiOv3oGq6cmKH+LG8peNLfD8VKZAokCaeaWL+ZTujf75Nt/TXBv9gPd4+LoaRaMTHJuwnYmQ1EikgUcwGyreuVyW3LIN/czN0bipR091b+iMiyXS6OcQwcnqeEvhHsfIiDl2OuYZp4wYKmYAKkvw/t1AGFXY0UGS+mybjhK4s8w5l7wPIeF7WbUf3/N8syYjOhD6ns0StAnVNnM1SsWmrz+Zzw6/NPNqLQgAb8c653uHRvQrAmz5CFnKLh/a4ja7LSvF17sPtMmJb2JfHcVw5mbbhVTSFgD64eHssKGKplRXRTV1VFeRkLCIqAHeawLGh+qrol4KvKmqThZDdtT6QKpFFuBCImhu6zmlwLCu5ckGUCdOMQC657vB3fer0rBW8LfxldX6wmaGHdReuGwihKh96lOfSk5xm73OloQOUAFKlvSi1sEOYQY2b+CW4uir7dUR/MoaibK0683XtKE83gEEIiBxf6UUubTZkqhB0hKh7eU+irTcltgHe2475WoEQNuADdhloLA6Ou1l1eopWhhL/n6HOUK92H0JYSTkqswsGPh413nTXQ4MgjPVmaGg324v7zqkDuDkGSdhAWA9RqZlOdyPehxvzvNR4wTDgXbA56+b2YnjYgdCe6/HQ1Hi2EetFEDt8D/abo92mwJ8tKpPuIt+Dp43Ltt0iKp6nnE/nEvAGhPHzZuJWIkJ8njwzEpzMN7nb5tpeNbal/XGL87vaH6IB9JYw2Ktg+dNeQzvu89sAaAfGR4ftlTVxLAh9Rsa1qviSARvlvUE6EX4BMfeL6mmpqoaA9B5qMlqyYC+WVDY0e8hoZ/KPWpYAdN7hfROrDZTz1k8Dfo1qTcCfg55NA+wEi1XOnqSBf2f/tN/0m/91m/pyU9+8qaH4GwAOpsEGzamAauj7V1tBsXhTZZ2nMscKRFVtr36oQUg6rhlQIx32ajZ4JDKbE9lM6LueGQm7/KMAcOe4Khv8UznXYOZN3I+qYNPMyRshqh+o+rYbYre2s7MdtVVV6VMcVzOU87ftK8sJTu/uEHGG32kmWO9bdP2Od70z7ngnbnOoBPp4AmDmpt+cDlMK0r2PqXNErbfMwMCXcoARj3QHqaCfhscosOeM9q5rwYOAIt2+KItdrxbrf0ANY5uPOtT8Oz17/INZLTB4YHQyXZxaGsmyEwcbXDfAFzTFUaJ+eyL9jGnmEOOBmB+kd2PiAfuO2zQ7/jM+2hG8VxEe/H1r389zXH6HNtD3cyLyGyYLquNX9kJ0MwpbWAu0hfMC//+7/++nNs+Hsaz9uayBYA+GC4MK2yei41iEyXvRV3qj47DrSW95iDJ5wD9omqqqapdtIXNFiFrrR1109tlfnG7UyBOG6bZQL2RHqgw7DDPKjCaAdAB/H56spuAvK5Gem61q+y1DrB85jOf0Ste8Qp9+ctfPi0Snw1AX6mB3lTY+NjULOli+2WDscTid3nO4BHLw4ubjThK0mzeEZTY1JHEAAs2bupzSJVBuOxhbRt12fktqq7dB5gAAztj5bznETSd4AQbMiDpZCkGRodE0Vb+dibAeP459dlGT5+jBz3125HN9dIO6nJKU3636pz+wsCQCMeMgs9z554ZGEu3lOGzy2NcvRkwmAcYE8AoSt7xb+rnGdpA/L1B3AwL4wP4UCcg6Bh32uO+rdR+9zeCkJkI6GLNSNnDnffoCxK3U7iaeeY3wJg20R7epW9oaPCLgAnyUa48y7gxN8jWWM5z7/Z5vgDAzjTHb1bzrzSHPf/QXvCPKAGbdCxNrzd+1O+T9Xw4kCMFzLS4TDtcus1RO7PyRrMFgD4cdIfqV6X2SBpqFCAtiz5JOEet3le/UkjoFST6lCJrBP7bPNvVae36+eU1KWCsNpgXeiB8NoB0jEBNVRJ0F5MMxrKvngYjrVFDY6qkCbv6xcJisXnj+amf+qkkmd94442nNTpnA9ABLcAHUDZQAmhs6FbDAhhRcmBDNsh647f/gJ8zQBj8+G7pmHetnozMgyU+S+GWGqNDFuWstZFxjw2eZD7xsBHec45wb6I8G7OMWV1bBuDoZW41MGV4Q7dmgt+cTS4Cf5R+3X6HNUJjn6/uhCiMh8HW9HHyF9PdEqkd3RwmZnCNNm1nr4vaBku8kSmKoBppbCB1Rjno6uQ167U/MipeDNDGqXTjAmEu8Y/5xVryPDCzGE0CzB9nyaOM6HDnQ3fiWDEGaHAcImgHQgM29I3zhfJgDjy/TQPT0Cr8yNCk/SMc2sO8cRtWGz+HLZpRtjaLeHs0LzYNlJnalZxs77vZbAGgLw2HQ7TmlahnrxUSepLOk628lwA9gXwV42V99DsrZAT+p7U15pd3JAVGTm7DZYAGzNHBFwafAtKZYIU3R/E79+EkeZYJOTmahGtTkE3HZzYj4fzbv/3b8vnNm6X92QB02ma1I5uH1e5Wd9qJyqdgedMy0PjYzrK0XAZQvttZik9Lvc5JbhrFPOpsYoAbQOeL32LSl5jRDAnRKlsDVqQ9mzpq5rhxR7ulk9C4j7Eefiu3jd8M1rEfLtPJYmIdvGOa0UaOTY1JbuJJYYAKG7xNHnaypDxLcwAq4Mh4ePOPx6/yO8/H41WtUjZtACfa79jtcntjZji/A0ABQtBkrfbHGHHPLdM55l+nXNvdAc/I6DmTH887lzz94TvPMkfReHDPDJrroC+O0TctKRtgjswn9VstHpPVMIb2IaAuz2tU4MwljyfjxjoyTegra8bH8fLcSuPnqAlrami/55nHDsaCEFjmNpqAmKdg7b1lCwD9xHCIUlNj7JGUj0qzJrUrhXm83h5Ig67U6CXJfZic56pSt1E8v54Rc7O7ZX5v+1PAXutJ924bzklAL0B8ZApKu7if6UiV/sh4PjFSKa1NLm+Cr3rVq9Imc9NNN502fc8GoMfQouitzWbihCRsMvyNtOINjk2Fv+k3oIa6ms3M2cgMcJaIDG5mIAAhmABrNdicnVc8gjftMBhZ7ewUpt6AeReQQmrzs3yywXPPal3Kjap4298NJj5CNW7uVodSXjzjnGfoKyAEDTFHxENOsKcC2GWGAVU6bQIQAQA78MUTytx/+uR6HR/uA2IsmcMYUT+0MHNjQOAZA42ZlAhilmQZA2dpowxUx7TfUixtY4wdXx7V09TBvFit/baXQ1va6BDDeJQtdVKmAd/hg5H54e+Yona1xQUwUk6UiO0siEQfNTLMJ+6hmfihH/ohfeMb31gu1l78Zmi5EceXcYWB5DnGxuBrzQuf0JF1wbxZbfzs3W+68GxM9kO95XTS/MZz0C06H96XJlsA6MeHQ3yN1QKbB0pqdcAcnhug3zNEdO+qU+lpUYPkBT9UTQ011VJNE8l56bT3xlxApkBBgbI/xkmdfHHf3/msojmqr3vASQy5YdP67Gc/m2x85fCm+zsEZwPQaZOB3GpLNjE2+Kjms4qUDbCs8i5LWmgqUBmyiQHyBmLqQqoB1CzR+3AONkbbGwGBK6+8MkUJYEdmcwYwUEFyOe2nY8utOnectvsRvdKtGjWDYPW+++iN2I55HqsIPE5TSn8wT/hdQI02uQ7G3SAC2D7mMY9JNGaeGODdBzMTtBUgog77EliTwXfawZgAImzklGNmCgAHEJxq1swXDIsv+uc6qYP2WfI3o+NseFZx017qpe3U6bzrZXC1iWal9jMW3HfCHMqAgcB/gDbTVseyI4lCV8YViZv3eCaCMLTgHuW63TGvezzWlT7bk97P0g4A0yfZRTt+tF2bMeA9zyszgLSL9yN485zT9vpUONe51vjxjJlQymMuwQhAowjW/O6QRq+B9feTLQD0ueGQCKBCcz4KD+pVJc4xaqmtCSYdEvpYL222hK0NkiNSPVnT1R0WGtB8ZQrcbwogfbdOgnR6P7i9V4JzRuE1V5h/mI/DbuHrMTYh1Ve3oUfHove973360z/9U/3VX/3Vsir2fjc5vHA2AH2l8CVLTA4tYyPzpmP1pcHXv1siYhNymA20iYDoELEIhLwfgcXP23Oezdtey2YM7D1u6S8yGB6P6Ont/vC8HcniZstGiQbB56S7nWZUkOxog1XwtB/gAJSojz77HnXZgcqhdZZorRrnHYcz2dOe9kRama4R+Pnb4WE8G3Ozuz+ePs6VblU8ddJ/OxryHP2ItCuroHmGchgDaA/Q8D7/cHKz9mIlqdvt91gDyswRMxn8HsPZ6Jt9F+gX42FTi8cjagHMkNnp0bQxXTwP6bcjEhxlYPDlk/vWDLitzpDn3z2Ofs9+A3YWhW6014l+Yt+t+TAIl8fPfYL5hbGBrs6L7zlczllh+/n6uSy2ANCXht0hXsJ1JG2Amf2URDHNrtRp6/99ySs10+/rH2//ii6++gr12n112gNNtHap05uVGkc1qC6dzr6Y392pFEge7OOqDmAN+6oNcYYrAH1QqapfISdCtQCr+UVNNGqarg11z+3f0GMfdrUO18f11Ld/SBrbtSYFAQIW4VOe8hQ95znP0fOf//z0fEyEsZkhOBuA7nbFRCJlhzU7VVnqdOYzg4Nt7wAG4EfmLzYoh+xYooxe647hthbDYBYBLKqrV7tvhiTSOgIF/Ysbn0ErgoOlMQOeGYz4TAxnsxRoAODT6m5v5g7to5/UaZWsM8zxnY3ZoVubmR+8Y2aLeiyp22nRjAVtt3o9MhcG4njIC8AEvexkBy0MtmYC6Cvji9PXehe0KZ+AZ81DjEkv1xE1CnEcPA/cb56LjCLfPVaAfTSTuO8+ftbj7PHjk7lgLU00b5hR8zjyLEwKdMdeb+ajzHSsxCSVaVZ+pzxn16Px6ve3ANB7w07K14U/cdpLuyM75VhXWmrrM7/4av1Pr/gl6eJJqVaRjsxJtZY0tVcazEuTc1J9sQh5gxHIn5kOG50HaHgGSOiYbUbcZLKTMyGrUpWYyAE6XGnuRGIwNTUu9drSsUP69Ftv1pPe8WFpbO+qa4ZNicWNtPbEJz4xqQytPl3bvrX+Mj0bgG7wXimeOG6qljCQdlBxYhtEBR5t47YxQg9L1gbx6FBm6ZENkXfYgK0CBeDYSNn0kYrZSNe6T7tQ7yM9srlSNxs1ZVuStxYgeutH6ntDpS+AD++7vVErwPvWChjczAhZpez4em/kkUHxOxF0NrLhrzVTLPGlKV05aU8ykNpc4dh4e6c7p3xkmsrMjoHXEihMk9XfZWfF1dro9mFmedSjHpUYPtaKNTrxYBoYCau9DaAu1+YV2gJQMz5Wu1MGbcVnwdnoMNWQpdHjxTjwbgz/s/RsBiCajiiH550kxgfBmAni02GBlO3oBuYDdcNwMM/XG99o1vL8sJZp/cQx6+0hWwDog+HS0EbICjsUgF7tqVPvqjls6x3/5Zl62XveI+2tSw3C2/pSa1KqNkce7ykTSPBCtjdy/jyZnsdpevLnSW/10fxIZh4Ywf7oMwJ6tbCRA+7cX5qTmKQA+sKsfv+6l+pVf/7/Sc2pVVeOFx1x52w0v/M7v3NKrO96S26t+2cD0GP9diIDGLGDP+EJT1jeNNn8VrPJ4kCF128MC7IkY8cqg4LjzLEtO96cNlgLED2cY9tWu1/2PHeIW9nr3id7Ec7Gveg5H2PTHdpm9bjV0rSF/gFqbN6884//+I+JuaFsvhvsaAPJQOxNDzjZg9yMkaXo9Tb89eZPtHMjKdK+GNfv8qMHv8u0DR5wdZy4tS20z05/5TauVNZq7bQk7ftl9bSzz7GOrBKPwOrcAAY+h4cCejzHOzB+MYwthid6/kEn+sbYwZiRSAjmge/MBYetlSMADPoReOn/3//93yevdZdL/x7+8Ifra1/7WgLxMkOy3jjCVMIkfeELX0ifVuev997a97cA0LvDTpKJUHY2cHfrE3Pe03F1NaO2PvYLr9IzX/8GaaxduL2zeVZHnseNaWmIl3G+MgU2SYF0SAB28T6ZKgpQT2HnhYSO6r3T72mshhTfkWaPS92lBOwffN0b9Jy33iw1xtesHKmcwyWQEtncnbFsY7Giqxd9NgA9nv4VVaC0CkmKEDxv6EjngIWdhKzmdj9XMzGwGQJubJZ2LGMT9rGZ1MWmamk+xq6bOqvdtwewJVKrg3mv3D5+szOT44PpM6BjbYpVzQYY1+/f6Qdg7xC4leyYZa9k2g5wOUa8TOdNzuz7vGaGzADl41Bpu8+GLx+YQiHR78ASsKXPWInfRTJG0o252VfrQzTlAKI4O8ZjV6GVneliXL89vaOjpp3lXJeZK9rq+PCocYh9i2YYQN7Z41wnc9jpZ/0ec4l5CsDGvnrMy6Yd09taO8rZqGMs84q2w1hwne7eUdBoCwB9bthF9lEfWyWu/8OBhpWu7lVXe9TWLf/rC/XiN/6+tK8qTTQLFWlPmltsa+rApWonr/d8ZQrcfwrYzw2nzCYzEEAfhU4Oq1V1KpwtIB2aO669UxOaZgH2FqXFeWl+Vm965Wv06ls/ui6g/8Ef/EFyhPvkJz+ZGmmp6XSlr7MB6CtRFQnT2dO4z0bDxuzsZ2zAjl12sg+r5+0sx3veOMs54uOmGzeuyBCgonVqTgPhSvftsEQ5BuXyZsgGTBm02cyI+0W7Y251J09xPDiftk27HRFQqNNaAYOX+wdoOG6YdwBVpEqDlYH//s/sk29YpW0bfmRk+LucF5/fnEAogq1pZpCibYAMzBV98DuxrSuVvVJfYj+j5sTOgaZrTMAT067G32G0mGNeYwCmy4QWDhErp0e16p0+Mx+9Nj1WTqPr0+3KErLnUHRspG57vntMXd5KeRlWok2ZATHzx3iUw9fu/zzZAkBvD4dJQmfjxFc4ZYCrdXVQHe1WV3/00y/UC9/2dmkPrvCoPlvJht6r1dSrkKUrX5kCm6OAAZE5lHIeGOE5SQ3rTko1XLh2cH9cAzW781K3I3UW9ZYbXqZfuuUjawI6Cw81LnHnqKitsjtdZ6cEOKMUN/1+Ty1WT/uYtHC7br3h5XreLZ9OSwWz6bCSnFNG6XKKNIwV8tRzrZNl0WFBAJOTlMSMXKY8GyVgxCZW3oR4xuDFfZzG2FBtx3YYlNWQaAWQRBzD7DAqq9WTbDEYJLWlQQMwX+k+bWGztgTFe04BGoHdUqi9umOGPP9WBgE77jm1rROcWHqlXsDG+dajtG6w5BnbbyOwlaW7zc3w4i1oQ1/puyU8fjeoIDnSdmgEUwb9AWnaRZuhK33kXzSRuE2UbSCkTIMYsfcbvVaaMwZqyrN2wRoc2haTA7lddiS074fpaMBdiTmI/aW90AMTCXPL/hmmG+MF2DuG3/3z/PGcKjNDNkdB15Xixlejkz3mYRo9D2PkzEbpu/JzWwDow6XhcJQUu9ihRsh+tNHVLrX1J8++Uc/63TdK+6SFpRNqNXapOrVHR1XXovo6oEqSrgo9aUr8nj8zHTY0Dziqt5OywUlNg/lIQgfoCJ88RsAFpvS0M85p/MQxVSfGE6D/4Wt+WS+6+Q/XBPRPfOIT+u3f/m197nOfSxvBaudGb2Zhng1AX2mjdVud/jUevMHGxabpzd8SuVWLbGbcM0MT1cvUFT3CvaE73acdpHgn5kJf774ZCiepcfudzzvGZ8c0prZrswmXVbJ8X8mOae9mMxd+j0/aDWMUE/TQlpiW1EC0UQluvXkTHaeitgLwjlK7mSSYFsAs0owyoBWgxnjynX/OxGa60nZoWS53rTZ6jMtannLoledJNE8Y4LjnVLqJ0QVSKpXlcLQ4dnaIZOygMeNBOfTFyXEi6PowIH6LDJ21QauFhkXwpS3RbHN/ndlWm5MbP4RlVXZhOSsm0Tzsg+ngUqu8u3N67wt+XNe9+53S2EM1bOxWZ5T2ZbzwYB9lkDkpFVSGCyNAZ8ekIJ6rSQutgSa0qPc942f14t97k3TZfmkMW2VLS6qKgAhkjRl1VfPpWBv1bs7P5WiAFA1RVT9lQCgyCy+fgT7K9EqSIx8ZwE8kP1J3UVpakA7frZte/cu6/sMfk5qr29Cf+cxn6sd+7Md0/fXXp43GwLZRdeRam+HZAPQohVktzYZt72yHE1mCiyd7eSON0grlebOL0p5BzlIvG7qlaoMbNOM3QCWGJa113zm6qTceprJShIHby6bvNlrj4JhjfudyG+wpH6X02EcDpUEuAkCUtCg3mgXskb9RG+taEp4T0QC87qNp5k9Ahja6X3xSd1RtU4fBqKzdoL2OzwZgYWgoez3nLdNlJQA0UxTni7UfPj6U8YWJ4DJzQNuiStpttg07Ppv49MXFZXOM1yXv0zbTv+xZXjabRXqYofA7kanjN6vKeWe98bXTpcfjTGputsSGPuz1h8mL2IK1hW0AvjenD77wv+k5b32rNHmZ1NqtTkVa6PQ00axqYf6Ydk/uUofEFi021YEWF5Y0PjGmAcVWKLquo0fu1Z69+9XvdVSrN7W4MKfxianCc7lSW/7stBdTOQvzsxobm0h+UdzvdpbUaI5pbva4pqZnUjnoKmv1Yuc/dvSwdu/Zd0r9hw7eqwMXwelurbd9vzdQv99Vo0Gu4IIO7qe93NtLqM3GEpmXFtsaGweaqlpanNfYOLnI1/d+N11jf0wX03E1+m2k/NXo1Ov2VW+kJP6pndhnBoOeqtW6hsO+qrXGKf2999Bh7T/AWNyX7nfe8T1d+sDLU7+5Dx36GqY5M9WaTswk5wSB8XOLs9o1Pq50EmCS5KVqRar3UbfPSvP36g+vv1Ev+tDHk6OmN764Odx+++36wR/8weQxy8Zm9S+biDOgnY7q/WwC+nqSYL6/MgXKm7s3eSea4S0kXwDK6lxU1Xy3hgAJL5oWzIxYG2DPc54hRM/Zz5xYhnL5DeCzlG5bb2JmR+p23rdzH4ya224QsV0ZxgBNkyMb4lw2qAJ4PgoX4LK3Oc/Gc8FXOlY1z6WzRYGtULkPO0NE8tVE/t97xuP1mo9+SOpfqvbEA6SxQryvdhbUaFbU61ZVb7ROyWgUY2eZhEzelZw2TDbbNJjQ/LPNi4kMl2kVVJnM9uq0Osjcro8JPFvDYu7QC9Bqqbh5wG16YZrj3Wj7IkjRV+jFpx2I1qLfRjxdN9IOS3kGznIfoIHPuaY808J2No9JlJDuuuf72r1nWmPNCZ04uKiZfbvUq0n3HDuhA7sn1O/MarxGSFpN3Uo12dWbZIjrnJBm79Yt19+g5//RX0itqVOSk7g/Pk3t7W9/+yl25bK9bSP9X+mZDOibpdzZe28jgE5r7DfAmvLBIHaScyiVW1126ovqee931hLYT8Gq8pjRj33O8edeM64DYAaQy6YRbLkOLXQ7WYtWW7scO585PNG/mx4r2eLP3qjkmgoKnANA/8iN/1U/+6bflbqXSPsu1z2zXc3samj24J06cNEeLS70k9S9kqRjRwSDSrRd4bVIjCjcaTlcBKAGxK0OgsPlOf4xUQE4g3z52Lzocbl+6r3Tn1he3M5q5DSWabhGjkNlOyX3WGj3x7nC6k7eiSAdNxfXU6bf6fQyqraizSwyKC7fYG/wNwMT+8/fhJow9pyyhlK92++rqYkk/Xc5zI+khcNFTZDioF84ka0F6IMG2pzizG+r0GAkONABG/pjH/vYZVVl3JSjlLQZGmVA3wzVzu476wE6Eipr0eAdIwTcUkCX/Y11Z7VxVB+zBu2hH1OJIhXHeHpO+CN5i8G+vJZpA9I3+yQJXuJlhpi9z22mXp5FQxBV637WEj3tpl2sT9rjRCv3x9Z+dkdtp9R2DgD9LT/zP+iX3nOTtPexUnO3Ds33tWuqphaSUvLeLdTHtgHZWcUOA87kw6Ry8D8TrWzXY6IaqDzRzPn62TJAR0ncsbROTkAZp5vacyPTKtr0/DztNKNCOyIoAmblxbpWPXbiimBlO2l07liLfhvpx1rPULdtZbZlxvAUaMCY+pxoNho2Hdtjo+3aDBc0qjcrqtaGqlUaqrQbySkDCZ1UR81KT9Xhkupba4/mAAAgAElEQVSESa4F6B/4hAat4shCmAXax4b1lre8RX/3d3+nP//zP1/OB22mkL7eX8eYleiTAf10Z9bWv78eoLsFjrFnHjE3kdS9ts0sMsdjilknSPG+Zrsx71kSB0RRw0ePbUvLtss6ZMvlUH/Z9h1tuKju7VBo72/WlQ9Pie2lLqfO5W+r2NkvyNRG1rR8nSsKnANA/9ANT9ez3/x7ycvursM97b10vxbbA800eqpU+0lCx44KGEcHD9ttIJWBl0ntEAwmmbncyLk6TzELJ8YwRkcL3mMir6ZORuXvEJCzOVQ+xYfFV7ZNxdAS2uSsVffHhhVDk2K/1qLf6fa/HIu7EgNTrqP8DCALU+ZkIWw+jG+lWqQZtoQ+NztIEvr4dPV+Sei92thymkc2RYD92muvTd7tT33qU5fDVKKm50wkD8mAfrqza+vfXw/QAWnmpQUCS9X87vSndkD0kau02gykwZnPlQA9pi1lHwR043nvvMd+wXP4etiMZs91x107tDBSLKatdYpfOwnSFvrFnuH16HdjetWtH4Fcw+oUOAeA/ocverJe9K63S/N7pQc8WJU6Ns2expt9TY3XdfDIvLrdQiqCywUAfLasO0IqPs605XIIilVLZgKQXFlATEi4RxYMoOyDC3yiUjm0xgvKZ9/GxBTl8JStmFowF6h0+USNjLrbanDCYdgE4oEQtqltVEJ0DK/LABjZdAAkFioaER+DuRL9zmSfnZyE+jmb2JqGqCmBIbN9n+dj/nAzMjAxbFBI54ttVIAtzTT2q9qYTIDeGcxrfvGw1F7QRD2lk1lT5b40rCdaeOxJ+fnc5z43pWl0eBDzqUzztULCNkK3DOgbodK5fWY9QKd1lrSZl447dhpZAy5r2pclaX9fS+Xuo00BV9vLfZyoIxO81/m0NMqNSY/YP0nda2/yeNwtbac97JmUyz5KH2J6Vcoz4Hsf4T5+TTH88NyO1E6s/RwA+tue9UN6+a3vTxL6wWNDTezfo0svvUxzB+9IscFL3XayoUc1ERwnG7ntO0w2gAhwZtF4AkbuNk5gLxjAKkqwTOwvfvGLcsIEq3lZKH7HR/FtFDDPxDSiTlKLesHCFTs0wiBojQUgzyLaaPiDJQhz9T6QISZ1KG8AkX6n6xQHA0J/ODMaZsXhPNTJuDLW9si1qSSeeewxpowYv5zU8fVhsqNXVVezMiks6SkEs9ZRu7egmtqq9Ukpszagd6uFUyYMJfW8+tWvTiksf/VXf/UUEC+nGs2AfiZm//ldxnqAbuHDOck9X6P92fZxO7sCvAC0TYBrOcVRXpSkY277+LvXk/c76mc+A8DkH0eyJzc5avLyFVXq3LN50xop+/ewJ9mkYE3W+T1627115wDQb/3Fn9DzULlPPTLZ0Jcq0nhtTBOtAdusjhxfSl7uMaQC+w6bPxwjl8HVtla+O/TDNllPdKvu7SgXAdGLzfZ53rW9NiZIcFvK3qhbMT3KcaH+7s+4oSSsqqUUKadEBazVrnIGLZ71RgJAUj6guhr9zkSfbS93MgszLNDZNOZvqymdfzzWbXqwOfI3G+n84gk1mlU1aq0E6PX6dJLQ+73ZBOjqL6gpwiHXAPRb/m9pssivzMWGR0Y4UpOaeXR2OJgTmMoz5VuRJfQzMbu2toz1AN2xzma42aOYH4CfzWJuYTzD2795LrFOVwpb4zmr7u1Lwrr1ASdlL3TvDU4O5DXO79EMwD7JWoqMR4wlt8qdPlgwcn/MSJQ1DVs7Ern0+1LgHAD6H/8fz9D/9rpfLwB9+mLND6Wpxpgqg7aahJBXa5qbX1yWOlF7wrEy0Tzp+A1Hrquuumr5GEZP6JgggwXjM3yZbAA30ni0AXmBmiv1grDUTxn8HT04AQ9A0Jwq9ymTzR1w4Xerhu0cExea7a1emAZm5wrmWauyuOe/Dd703xJ2XES0ke/QgvvQy/XbwYXyfJ6w/4a+kZOPR2T6qEnTh8Vse5yziFl9aC7dnvkeC5dhbh6J24clMCaUjbTiMTbTRfutci+bXVZczuQ+4ATVfuekhE7SlF0NdeeOiPNYJvoV3XX3IY3t36f59lBT9Y6qvbmTYWvv/RNpd3GiFmP4u7/7u/rSl76kj3zkIxvWgmx2q9kooPfJh1fp69Cxwzqw+2K1Oz2N1YtkOEsp41czgQfjzD9oCC0dK1221/Isfb0/URKb7eN670Wv8Mgo2eZ7PnhSWxsWNTJRI+i1bqdJM7Ded9a677HxunaiH68/p81lD4nSOQwD5dshzvHhrD0LOdHpznta3IPi/mpv+ij1e4+lHMbGzD/l23S53vie6/srjZ3HMWZFhL5c3Duf1gdtMn7YIfqkdvYcAPrrnvxQ/cZffiKp3I8tNDS+h0Qo0t6JpjqL3RQbnHLTVCoplAyHNIhqm3rMiOTJ4QExcADaqLHifXu2xwQQESw9eI7L9HcvECYx72Ln9bm8tBG1PerqCDgGczZT+oBtib9pJ+UAZrYHe8J4AlEvixoQZ4ECrnimxyMMAWnKgxa8B/jQd8o0WMfNhntf+cpXdM0115xyyhV1Qasvf/nLqR5nbaIcq7lZxAC2mRdLxpFBoU8846MwGSvscky4yNBAP9qC9oO/6Rf101boB7hbM2JnnOgQV3bGuc/mMAL0md2Tmj9Cvu/dmm8vJJV7bUJqDLoazkt7Znbri7d9TzP7pjRe7UknDkqdo/rgy16u59z65zq60E30gL5PetKTdPPNNyfPYv5t5bURQO/1hqo1exoMkaZqybzgXO5zs0uamCZsqnDkiyGPtDtGdZS1CmfTpLQeDe3PwRpIvhHVappfp5O0Z7067+/9mL6TtuHbwsbqzGGO6fY6dyIY5jjrZbX7lMvY2BHXh+ZQdlkVbhs9YxeBlzXmfO8GbjMcrEc0XnbyNXB7zyrTgTqt/Ywhc24Lewbjwr74D//wD+m0vgvhggbuF7TygUJu+/m6Pphr0Jw1Us5KNzt7XNPT4Gl11Tww9z/16zqJZVIc+hteJ+37gaRyX0ge2j3tn2horIENXXrIQx+q2267LdE2eolGAGYA2PzNGTKRsD2bw/WEY9L7gIHoLY5NFDU+qlRAxVwnddgZzyBrpywGmctgZ/D0YqFNgDVEB3wMdJ4kBv2yrdUSeGQKeMZAbc6a8tkwvFjNdPDJggf0mahRojcQx/AYyoZ22NDYYGBi+M4FrciG9vWvfz19L0sB3ojKC522swlBK+qCBtCF72am+BvNCucS00b65eMpoy2dep2tKkoQq206yxtIRZqeaWn2RFsXTV+soyeWNGzh4DZbHCowkB588cX63l33iAzFKTvs0pxax++Raku69aUv0/M++P8IGzobJCFqr33ta/Wv//qvZyQsbb2NbiOA7sNZ2t3C+W9ubkHtpZ4u2nuxOu2BmuPVNAcYN2tEoC39+f/ZOxNwy66qzq87vKnmDECYBAcaENNqoIFGEBWUSRo62BqEJEAMgQSSkAAy2Q0aEVEbiIEknXkCFYNBouAAEhwa+EA/PrUhQDAiY4Ya36s33Km/377v92rVya169aoqqVfUOd9Xde+755w9rL33+q9pr218gu1gHuRT1Q5GpP5yfVzufs7DQHt0lfHewXJtLNeGvd03yRXPZCEI4dUgypw9jeec/3k3TS4n34dfMXZ5O6rWohwnA210We2pvdk1qVKUhTqDT7UgaP3Iwb/Q3K2bbnWTf/mpgHDgp4UdyMjs+7ujTr0b9dtqXB/20rkA3vAdd/T8PFu1SX19HwJ6Mbm//vyIBz8xdnbXRn9yLMgEOtVolMPXxiYnY2bnXGm3+x+ZMASZsGBYFGriar2CFu8AJkxa/etGIztZs+bP8+ybNDBEzZjBReJEqAB4PK+ZheaWqSwt255RJi3NnmjqgJkgzKIHoOmPQK17AMBjywkgS79ZcFoKHFAYHe3ifTUXBBoEmxy1an2asXkPBsGlD80tcFgSPPc49w9BgbbxXnW/v+UoWJkikv6igbtn3ix9BPvBzLhyhKwR9pZP2/LYaKHYm8l10CAGIOKYYzfGtjt2DoPiQEAyyszvKIA+wRHpaKuA2Vw/Nk72I+a3FZP7JS89LV5xw59FbDimCCLPfe5z43nPe16cfPLJRcg7WAds7In17AugYwns9GdiYry5dNpar8+W+2EO+0GDHOdbdzuFi98Fa8aQOcn8U0DVrTRK6t93NnlwnsyM1RO1mOPMa4Ht4NS0f6VIR9aMsTvOySyom3VyFFBQ897ue5Qsz7Eu6D/zX5ca/BD+lLeLadliTLXUQS+30PFbzn1P2TnuSD7Buue5fIpbnj8KMu6Gyffui8Rb+zdqu7/lmGhxyIe3rPb1Af4wJ3Jw8i5X2SEwub//Vc+NX37LGyMe+Pil017u3jIdDzpqMsYaY0OtaRHMNRVj6gS8mDBuN4MpCdb6m/hkojlRBWPAUe03n/vMgtTnrO87m60196nh5GnBhOcd2mSwFHWjvd96661lQWS/mgBGWSxIGBQA4ZYT7tNG2ox0TuY7njE4jE/ak10CLsK8zcU6FU6gBQBKWboKmLQsXEDXSW3GqAz0+rkFYO7RRywatMU9rQbayDBydivHxAlI+6AX7VPb9whFz+W2DXxm+iy7mBsR45MIgu3ozjTimGMeEt+9+45ich9b14zxQTfG55vR7UV8Z3oh5nvdOGoNndoW8Y1b47o3/1qcfPkfR6w7KtiL/4xnPKNsp6Ptgl11TJdt0woe2BdARz7ZuuPu2LhhzZIPHZN7b36YCrjf6C6a3XYdp0kTFHKZ/1VNHAZnVH/VjLeC5h+0R1lXzEfW/2poT+6YzNPztNWU9ScbFJcDbBVSWX/wB4VlA3DzffiGuytQEPJ8U2CgbM6Opw1cbj3d0wCwrgD/nKtDIFY48N18eEv+7v5z1qqWSV103NOqudq1dME8Cx9+995qXx/y2WzFGWIAawaGdh9q6Bef/JPxyssvjeg/OGLTg2LrQgRni/RmtsWDjzsmuoPxmJvvLPlaBWsmthqwPnIWDxPJgCr9ujBgJh7mZC46y+RnEbhA0FTV7GXWmpZ4F4mX33keRklQGb8BqO5rZwJQDhq2ZzKj5WZ/lgKIn7Qnm7H5m8XGvnotAfr5PeSBZ1g8LDAXTDbfG9RGvQAg9MgRtXlhGvBmEBzPSWPoxHf3Wuty0AKgtA/A6xtXYqduzXNYFaCVPlDKzDECMg/egWnDVLJwwrPSmzE2tSR00bowinlxTvjk1FjMTHdicjAVjfaamO3MFUCPRqdo6BvItNftFw2doLgNE72Izd+KuPvrceNv/Xa84F1XRWw8Nk477bQidFx22WVLgY6jTvQ6aCi2j+ehT0/PRnOsE2umxmLrzPbYtPboYcxJdzzaQ2tbuZizCr2MF3PJMdLaAJ0Za35fLcBphkK1Xs3sBoGaTOhg0n0lZRn5zTtVFwDrh3YrjORyBQ1dZjm/hQIXazvvZuF3+A/jx3rPybZYU9UMcPA76mfszSEh6Fbbmy0HzAN4BPxHF0c2w1M/dPcedRvToJBxX+wAWsk47e1ZhTJ5kpZg1oBjanzSalsftIt2GouFgK67cqwcejU8mOvgHZ+6jA/93b/4hDj3uqsjBg+J/voHlm1F3X7E2mZ3SUNvLKbdFGjykYkCIr8JzkZfAow5iE6GxTtMYMCW4BWT0PA7zI1/LAb3Pxt8Zf0uLCdJNYJdMLI9Chb46bEO5Ps52IxFQxupX1++dTFolJPbwmAizChQ0F9OADOtI33XBw6oa4GgTCYxQkXOKsVkFfjZm/qoRz2qtJUyjGTPLoy8SDSXZ6HD+2gE9NNnGB+3eikcMRaOG+8hBHzuc58r7yl5mgRonxfyYlAczz9gw3Fxx9YdMWi3Y/2xa2PHXd+KdWvb0dnWLQcBTsMQFyLa3e0x1ersinK/+qbYPN+PE044IT760Y+WfADVIyf3uT0rfHBfNPSFhV6MTw7ijru+Gccee/8SFNfp9qM/34rJqXYBdOYtQpKJQ2Te+bxl8yvkJuZ84its+kF9XPMxfQDIAKXVAhgKp6xPUzKzTpkjngchyCGk4z7zqm6F3dP9vNvAtMzwAXiFwrU+VNY4Qm41qMs6s3lZ4Vmauk3NaHz5FPXQVhM9KYzo98cV+YhHPKK0x7S2q2GHxL5MQrXvLJj5PWvmq3V9OO66bOizMVtT5dTN+xjQc+rXO7dFbLj/cM9vd3prrF1Hg/DtDc3m+qurUjmLBzDSFKo0n6VgNQ4HKx+y4iRXizH4phqsNioYpQreSnSjErtUzWVZquZ5LvogszKQTDDPkrAgpwRvH/y7aiaiLCPFbRv0gSHAIKuBL9CbMugzC55yc/uVzqv05G9N80a5q8mWZC/NZvmXt1jYb+4zxtDAbUm6GKw/B0Utv2D7MYh+NKIZg7lmNDg2tUNcRsT83HSsHW9Hq9+OzvRcDNavw1IdvbmtMdXsRGzfHJf+ysvjjD/8s3jHuy6Kv/qrv4qPf/zjS37bzMiXb8f+PbEvgI7JfWZue6xbt7Hkquc8mlarGWOxJuY789HpEg3dWPL352NgYeiMsQKpptrlQGH/erN/b0Fn17PHeioMGpS1fyUfnLdcS/IT1hNtVkvKFkV5hdkcfZbfXVs8n+8XXpjWja12fesGdJ2Y+pr1zHfKgl8ypqx/ynKtyyuqsQj2SQsD7xkv4vyhXLfA5eNWBfJqvw8OtQ9+KTnPhbxFy6RWh9W8PqCIlpm804DvjOOAM1HuSw19ubD5udn+4pneu47MpBM5HWiOLnVhOHmVWFj8VX9n1lByNK2mXBcJgOQg560yTNpsLciHvDAJ9Hnpo+ZdA4+yn1+m5SLNwoaLa5cZZay0ZVR/XExZg8x+Ns1vaMJZ4MiBbVnzMYDNRBhVKT9L8ApMVQ3A+s0TrxCjxk8ZOYd83hdqfY4bzzHWaB/uETXoziA66L7rCNZ+tNlsLjI2IgZtsrsX7I4Gv5cD2QbRm2zEXDmBrReNzkzEt++ID7zl1+OFl10dT3v2f4tXvOIV8cxnPrMIN1ngWpmAMZoh2WfGH8apwLpl29ZYu3FDRH8Q4wNOldkSMfvvce2rzolTrvxkLLTIT0BQ3FyMj0+VPfclr9BgF6D3B5z0viuyOn/P8SHMcRiDfYOe/HMrVA70UthizF170BzaUObetvjkaFzngGWMomtes1q6mEO8w1hni1VeK1mLF4ygr240RyIHNmbztnPeNeVnfsZ1y7MEqfHp/IQ/uZV01HkKztEsePMudNYsTn/gGdIgKygKDZ6Mlt162f2mL1t+SL28Q7k5oI/y5G3yGtpBv/lUe/cZ3YCZB8hfaIvxTLp5eC6b9SlPuiDAY8VTcbAOLZZ7o580GeXucG3me1kTz3xHXi+dFKz4HcuWyo+KV543mWdavvw9u0GySd/5J335m/WAJYD+ZxqIGypG2aqgsuccMXeA1lAAfWZmNibWri+WyFYvortzLtprJiMWdsRlL3tanH7Je8u28cHYplhoDnX6qcIYEQaGh6Mt8eLBMib35QCdAufnO0tRfBl8TGYAcKrx0THM6JgLAUYmQ14gEJDnPQkoB0Ps6aSyPGCa1SC8JwkpUTOBTEebF2KW/NxHrqDBJ22k7mwm0/dmQAwDlfvB39AibxejrGzqkvkQfAPD4crfR5kteV/NWr+ekxQm5aE2lOVCySbR3AcXcDYHOTHw7efgOpk0vzF+GXgoH3oIADJD258FOtrqJCcCvMksNtiT74uAzhRt8DuGkUZEbxJs70Q7ZqPVm4341t1x9Rv+ZzzmpJPj8f/t+UtxBdZd9bvtr+5Av2UiOagI2h5z7LFF+Oj3e0NA33l3xNzX47qzXxMnX/nJGEyg2UXMLkzHw7//wXHH3duHAsogYqK1tgDBtmm2LaK63/MEOO4LBDBTd1XwbBb47HN1feTgqvyO45GFbu5nAZpnGCsToGg+dk7xtzErVfrQHlwyxpCwRkj2455nyqYu4i7y3HVu6kqwncxP1iDzK1vBBCuZpfOtSocsiP/QD/3Q0vG9t9xyS3HRuBsE9xg5KgAI8zlA/8yDmFe0Ifu6WUcCI+sgB2vRP3gNdeCeoizBUx7BOsalBT0yf+Ad6s9KStbKndNZmYCu+pF9j/VJmyify4A5BVPpnC2s0NQtqPqss0U0Ww2Wox91ZoCVH+XDvNz3Tx2Mv22lTcx15pMxVo67/Xe8dXfIu6EdtMm7BxTyqm65qsBBe+g3Y5bjgOSD0NY1qEUFGhvcnAUC+V3mQTzHvFRD37azG5Mc0QvjG0T0FwbR7GyJy8545n0L6P1eu5y25jGfAnpmFlnK5TugAKH8ncmMPysvkjwJqtsrIDCMRukpL+D8LBPGgWPROJi2kfsmeHFyOVHzhK1q/+ZRV0rU/E2b7RsThEFnMHMyCJlPlkTzQLtobLd0NZI4uzOc7NAi0xh6Ql8nDcINC6J6VQUG2m778MehYdEeaANdYRQyiapZkPu0lTgE7ulPp22Mq4vCDGcs2iIYoIUD3CWJ+whAR4ElbmNsCOj92BFrer2ILTNx5Tmvi28d+4CYW78pLrjggt0YL/VlIWt/Ad33sktEK8YasrUN5Y0iWRdA33l7XHvOeXHKVbcUQN+8eVscfeza+Nrtt8bDH/4DuyWWcR86NK8epmG9mukKadrDQ2gykBnsKMgwJ9xpYPxHNR8Ac95EKLznTpO8fVJtO9crg2Su0Q7T6NpWYyzcssiahgnzPOBw2223lXfoB3XBIxRamN/2i/sGz/Ib35nLBMrSJwOMuOf7Bq8pnMvcEYT2lIxFfqCLgPLcVQDoQDfmu2c05DlUpSllmdNCXzZtcw3ybs6HobuOvkALt8jmrI85ZsW61fD4O7ebv921QzsARJQDrX05yNe0ttzTpw6N1FqZc5RNeXlO5NwYZrKsjl+Vflox1H6ZN8yLL3zhC2X98z71qeXyaeyAB17RH/geZQOaWga0Sjnm5sIwfsH22ndzpEArA4CNidIyyz35l7Rj1xY8dE+Xa9f8/uKF64V2Mb60g/7u4rv96Pc6BT8Jiuv3ODY6AXpjJvZFoT7oGjrJMuiUBM4maYiQpSGITUclft5f6+D7jFITnwyk2cCy6cctPNUoVMpiosAcsoaYfdESFkZD0hZBXPONk21UkJVCQS4vm6yqWxSy6RfgY7J4fjjtNNGF28WU2PMkqgay2IaqKdR+ZI1LZumWFZnNqAAs66zGGRiQBz0131bNVLZJQaQqjFVjBwqQC+oFPfoFJJvR3GVyb0QstFHWYfrTsb4/iNg6F+9+6cvjrX/65/GNHSSiGZ7kx6Vp1Sj/AwFz6ES/9ad+8YtfLMGIzKu7t2yOjUcdvQvQZzcXQL/6VefES6752+i2AWH2mg/NY93ox6DXKIll1k9tKM1qlAjYIWNl7K2vutVIzTADg8xdDTmbv9Xs/VTbEqhhUp/61KeWrFgyn0wrgJS1yPzKzDy7lKgbujNXnB8Ag6ZkyqtaF2ynYMvzCiFZC7R/0sJ78o5quc5x+2A9GXwVnlgH1dMYsSAIrKwdAFiLksqDDJk64HnuRMhbOPXtSgPanenHOwZBKshQnieywUep17GCNrSHNghGWQDSTE899BUQpj2ZlpafD3livGwX1gk1ebJUPv7xjy/1Kww5Ps6nbGmT3qPop6+4LO12u/BkBQ8sL/wNHUcJTQoYZZ2krJq6n5h3zAF4JZfCLfUo9Cl4ZMF4VFpqaE550JJ6mQcKEQpZzkd3PSkQutvJPkDTLDBX56XJudaunYqdMzuiP2jE5LoNJcHWUesmojM9G2NrpyI60/c9oNOI9RuGgXLZ32DyFn5nMhA9ro9BUGFyDM0OwyhfCMdEhblpws2LLgOzQST6hgV/y1bKVFqq+ocEzqw50tYqiAnmtkPtPPuszPZGXwRpFoJ12JYquDEBDDDLvjTBX6EgHw3rFjcjdPWjuahcBDmzFfdoP0KEW2k05SmE8YxgS72Uv8ssNPSJ0kalZOgqs7e91UXHmAAkJtOBKTEvlMb1L+4yuRMxNrRKN6IdLX3ozYgdzUFxqrdjLqb6cxGbd8bpT/7pOPpJT45fv/iSJVrrssi+1AMF9CwYcSwrJ/6xTe6cc8+N2e5CETymmuP38KHPNxuxsDAbg+ZcrF83uZRYpqR+7TUD/tyeQOgc+sCglwwP2qDpVpmV2kD2WzK3mSOkCqb/AgER2zB2ymWeMzcQXE2zzN+sWeYha09/vHM7zymBkPaxJvhbZkn5zAUYOvNMDZD5ZDwFc0qg5121T4PGtDbBHOEXjB9tZ25lQUXmSj8QxJmT+uNpN3SgLECN9/RVatXTt5z5k7ttGGfnvdqrAJbBcZQA5bpTkM1t5p6xPDnNtSDjuwo4+RwH63VM/Rs6wAvoM3S2X/JDhBGAmf4ggLIrRuGK8VZbhS7QwvGAb6BJQjfWOGPJ31hHKBv+QRu0llD33ugnGKtcyYcNBuRzGBw2DFSE3u424jd5IO3lOcE/W7SkX+aF2brBd+aEMRoKFwYLwueq4yWds+sRiwJ0NP8I9Kle2YLC3NTdTHmsTROB8d7OndNFmO+ybaw9PlQMOtjbBxHwhDu/EZe95sT71uSOD31hoVsWFZPVPc+AFwufveQ5XammZpm/RBmlkUosU2Pqq2JCMskgEv+M9tYcTdlKa0pjLnaPXqXs7BagfhYJA+IZxgy0W8yyiXxv24UwzdA2JlFmAvaPBaQpXt8U5nAGm0+2xrD4mWyC7Z4ynmmKUmKkb9QjqCFlUqYTHQbgvvgsHGmhoB7uAyR8N0CJsRylOUl7A8UYH+IWqN8+0l/GY5R/a2kxFA29WwCbswF60SiR72Q+Lz70VsS21tAfzZGqa2M24va74snf/4j4Z/xzjcaSuZAyNQXrbzwQQFfI4VNthrFlPmw6+qj40le/Eq1GMzZNrV8C9BvOOS9edPknljT0Lq3N8EkAACAASURBVHncm92YXZiPqfG1QUhcoz8E8U1HHx2dzvzSoTYylryNjecEIBmVWid0hgkiaCI8cd+94QYI0W4P1cmauIwQOj3ykY8sWzHVJrROqZEyLyjXnP+2k/XCPLQdugSYi4CbFhzepW3MB5OmGGOT40a0HPEec1RAz6ZozcBZ66LdrifHu8qkmccAnCDoc1grSJ1MH02apJbMGjAa3YA4+sicZ23RTvdAG6TKWDzpSU8qa1lBmbZQtwAlGMOn4Cf0k+/VPjFGmqShR7awyf/gV/rhEarsQ1UwU0AXDB0TxxYawz+ML6q2RS3dfkrfvdGPZ7JVIwsVjmPeSksbnZfGaCgU8AkNoUG23kIX3mEu5qObbX+eO9XEV9ZFGwVjfqNM6KeAB49VEHYNUhdjhrJKH8wrQDuZ//ytQlm1rg75bzvmZmfKaaWD9ngJbZvdsiPWbVg/nJqHQkP/7ne2xAOOe1CZkC5mpWHaxGJngkFcJgIdEyRzIII+JT7VVpWSBaHMmLP/V2KxWHjWRBz6zZVCnYA8ZyIH2kQ71CTyVhvLVWrVlDaUroZbygBfM7hp8lVQoGze8bQ3+6H2TBncY+IymaAfzICJMuriPaXp6p5YylDDsN0IFibc0d/GJFVzNvCQurJlgnJoF2OWNXjbpKUhv8MioK/8xrtc1EO9xkbo/zJ4bilOYdDnyLWIZr+kQu0Ug3urAHoDK3s7YktjEE18ktGJ9QD6d6fjJ457cDz2hb8c77zyit2SraiBVBn8/gC7Go9Ad9JJJ8WNN95YDoG54QPvjzUb1tPKWD++JgKT+9zX4/qzXxMvvuJvojfGzo+I1lg3uv3ZaDTpE9lkWjG7YxgsNbWOcd/lP6YerUEyt7wbQ4aoz1iGlAUutUrGgTkF3ZkflIuwBlNj/ugLN6BLZsc4Ms8M8AKYDYTkN0yl/q11jXEHTJjH3M+mfniAFjX9uzJhXQ1aQVi7zH/aZ9+kg9q2DJ7fqYf+KcC7nqGZ/nrmmZogazW7ENR8czyNjF3NjjnAXNaywPv2R2GLteRx0dQFj9NCYTBXBg3eq2roar8qOQpnVcFEHqU1k7K0fvJsPq5VTVsQsr980j4EbSw7jEN269hX06zyrMG4uqAEa8ZpT/TTDUPf6K9Cmj5rAVhLjQId84tASrXh3Gf66/n18jXawHzIGrLWz6pAwfvGB5FZkjWhvxw6muveeSbtPPkT/OAd3G/iCOWxvqgru3gMnqN9CHH8vcs6jKWEUxfhas3YfNeOeMDR64sLcn5mISaaO+Oy03/uvtfQaZAdkakbmKCErVnIgaCD2UQi4AusBiE5yQAmCAHBlZqVfiU499XiecbBpUwWlQuD5412z+0Q6JmcEF4Apu0G6hggRj94PvtjeCaDmH4mJzJlZl+bEZH6+2kzC0jzaF70ORWuPjO1fX1rmh6zRKv/0UnG3/xD2jQSWaATFLivWVzJF7pmywfvWK9aBPczPVxs0l0GpoYwvM85AP2yNW0koC9Gnd096EWz1YpO7Ij7Y5zaNh8nPvKH4+PfvSO+9K1vFWZKPQpJe7JqrBTU6SN9F1SvuOKKeOpTnxpES2/euiU2bDoqBoN+jKFxL/rQr3n1uXHqVbdEp036325MTEV4OIunrXXnGjE23ohWcTuR/nV9mTuaHZ0zznE+GRPuG3dS1aDovzTPjM0+V5mdmjX3c4piGE+OyM7CAvMT2maQGaX1GBSZQUsh3HdzkJ9WJgUB28yzzmvaIXAJKgodArpanfyGcnI92dSe6We9ub3WbRR5BhXmBXzECHb6pjKi4F8dA+ZQXuuun2w+VoBWmWFOGJyngkCdAkXWYikPOiiQGamtlaRKC/7OdQOiHGxkQKwR+Y4F/actaqrQUiVuT/RzXKClrgrKy6dRCrzOfQUaBTp4N+4j+B1lUJb12rYc9JfnjFYJFSatjtaRYxvydkLKhd4ANmOWn8tzkzaKP/D2xzzmMYXHq5RC+2qqX629g0EvWs32MHX6xNroL/Ri0J2NmO9GsPPlUGjoMRgnsmcp2lQTg51Wk2UyyPD5DckQ347mbRkXAwBh8VVgrqfzLig1wiqw5ImplMZCgJhMNK0C2V+OmQRTEWU6IGqZvOPEqWoA1EUfjWjk78yEKEMTljTQ5JODe7jnBOZ7BkKjemkvbXebH8/JXKvMWUbhRIfGtNG/ZaKjNLoM6FpaspTJb+7XRMK2bqVqNSTK0WWhdmh9ewTSRsTO6W0xNTEVg85sTPc7MbFmQ8x3uzHVnor2IqBvL6Z4dNuF2EBw3He2xRt+4Zfis9t3xIYf+P646aabdju8hPqqW1FWCubLPb+viWUMihvmhNp1fGqZ80VbmCrMQ6bhXNA6AJ33JNAxTgpbznUF3hxwlYU05oLb0hgvTdGWw5zBHIoQTZlYhtwlYdAQbc8aGu1jvvIO39VSDUp17lIX9zDxmyLVYKJRArFauWZQ97ZXA5vURDXVuxtDpWFvArFrg36zZtSoob9WKuglKNkWLRv0TY2dOcda9GwI20+50Ic6tBxVBeBR/c/CFGOCe0zXoL5nNEpBX2tkXr/GRjgfMi+wfcwDt+zRH/ki36mPcnk/+975Ll+Xn1XppwAlwGkZyLzMeZ/5KAIlVg9jfTLP53mUKe4tp1BRj0IFdFdQzgKpfFnhBpoLuswn19io9alQZn+Y27RdoTcLU/fkJ/1oNlqrDNAXN7ZLICX4vO2LjiClaIpl0HMq2ExI9zkj9TPBBFsYAQPIoGDaYxJDPAHDvdQGsdGebKKjDXn7Ae+x6Iw4pGze1TysCcaBcjAYaANSNIlp7slSIguEwcyBE9TBBW2yoKCGAx1oE/3mMmiD56lTQYHf1eJlOPpLaYs04TnKQ3jSDEebWZj4ygg+gQG5KGyHUaQuZo9qVdqtCiZ5ohp3YHTsKJN9fn7Dpo2x5e67ism935mL7gSZV8ai0+/HmuZElADxZsT0IqCPRSfW9GcjtszHb5z0orjlzjtjc7MRb3nLW+LEE08sRRuYJb2XA+b9vX8wAJ2+6T5hPkM3Ax6r7RrlctHHz7Om+JQGmAgZS8aPcd5b2bzDmmL9QreqS0dXkNoyzwg2Ob7ENtsu5j/ftfRkRsqaVpjI+Suyy8p1qJkSGvFbda855RvM6RrjHdczv42in233U5OwwjYMW60uA38uN7v/8pjlIFi1ZdZw7p9jsqf+a8WjXPue6xgVz5PToMoPc7Cwggr36Bttsg/Z8mE90JbntOwxrzyMyt/3RL8qDtB3xi+7VXN7jRfIvF13iQoK7WH+6Uvfm8vTuA1A2bE1sJnxVOjnvi4F5itzifro897Wp3TTzanikwOK98xfdp22tmpM7ka5O0AQQMLwHWbCxMFkAuGRXPSfZX8D36vaXP7Ne0wIgAcCuj1A8xeEywyDvzXlue9VDRpA05ebJy6Th/aiQfDdieXEpP28pwTMROYeuZIRKjTLCbAZSPUnZROMGnEWBqqmH/uUD7kxaEfpU80F7UKTaZUW9DNrPNzXepDPMYep6xNUC8sgn+nFdxYFTCELUG4Zy8lQ7jGxCeskHmF2NqYwMTWGZ57PdOej2WjH2tZkNAiKa0fMkfa1fJ2PCRLLbOvEhb9yRvzvv/hY/M7V18Sb3vSmAmhc+mNdZPsL2Mu9dzAAffv0dGzYMNxul6/sMthbUCQMkDkEeGnGZI4z15hTmk35LVssMoDIsARogYM5rEnZ+BCfyYCa55lmYbcA5TVGnQKlcTTVfleDSg385JO+6vu0Tl1cWtSqW9Eof2/0g3kz9w1uM7DWaPUM1gIB80orB3Tnu+43+qdLj7W1J7AflXuctlb7r7LgnHYMq7tYaJPuTq2ceecPfIm2Zuthld9SJnyS9z0SlvnDuOnScrwMqnWL8p7o5/PVJEZG/StMZMVH3mosjFbBLLzmINs8h6r0swxduoxNVtayVaAa00C5o7Ys5znljizWCmWhJEFHy927hbK/+oLiTD2naYvO2omqFO0iZAHBRDy4RCCQoGq+Aifgq5DAPZ7TlEFdObiLOvK5w9bJp+XaxmwyzO3OggFR2/iVqJP3vWdbjRStgmfensI7+v5ZeDl48OEPf/hSRjbdBUxu3Qz0U42ccnJ0eo62ZMH7js+xgF0c1A/djUCH8WbtWUDXdEo7OUgGtweXdWUzcAYJ6MTzXNmvtzcNnQC4o+53/7jj29+O/iwJI3bGxMYNS9u7+gvdGO+zmXu4D70f/WjGbIxzItv2hbj8rHPj2i98IX7/D/4w3vWudxUh7I1vfGNpQzUXwnLgvD/3Dwagm7URJgCNNVEyB8yctrdti7Y7RwczLppMGXe+M555+111V4mmw3zIR9YqfTfTVRABBJlrMM/MwFgbrG2157zDJDPKvW37hCauF5UFXV62JVsIaBP1qUwYQQ2DlbbMfa0gWYvmd91z0FUBnPL03TNOgJBWRf2/mvjz+nSrKOshv8931mXelsr7PFfd9prdgdTFOLvrhDJoL3Smv/In16DxBY4B4wk9VHJUOlyj2epAGVXLC+NrTJSuGp4z1mgU/ShDYVCzPbzS89uzJTXHkTiPFIhyMG9VqFhu/vC8AppCgXig8EofVObkcRm/9rY+bU/GJS2we7dQDjX0VbVtjUxxd28envRjAgQnkoNPhzWlMOHVnPRpmLmKZxhok6zkpAZoX0xE3uUZJ7LErAbT6OflWRaA/iN/z8ExTHjazv5i6nDbhouJOrL2SZlMzixV8kw2RzKRc2ajDBj6nrPgAIPhdyMsqQ+hhzKZ6G7F0p+tQAHdtXq4CPWPArJMxD0FBUEL/qlFVwOG9KPSLvqbNT7aB5M3mtdFwJga0FMdk3uCZjOi0Yw7t2yJYxe11G6jHzMLs7F2fG0M5rsxBppjbh9DQyef0ky0d85GzPTiqle/Ju568ENj/Pu+r5yF/rSnPa1sIVHIOhxM7tM7dy6eiTykzt6sCtV7WcvOOw7yNjCjs2FgjDWMknFjLHm/CgS0YZQZN5tOq/fVim1DNqtmDZXvtCMDx74kZnLeZICRMet6yhaBqpnX9/dEvwzqbvUyANG2Vs3duV+CuJaA3P/cdtpMuTnV8nL9r9Zrv7WUyEs0H1OfQhz00pScdwrxu7kHBH/6wLqFFzBnEL6cX9SlpWTUHF2OftQHXbNVBuEfZUZXqi5PrTC6JemvwWmZf0iH5eg3yhLiu1pVKJfnUF5URnQR5zU2qu8KCm795Rm19ixgjVYY+qsvsUy30yz76Lg0D1VBFrACkA3xh2jZxCzgA1oshhzEkLP3OLnz5GLBATwsEkGVRQNRBSj9JwbsCDh8qmXYfgfEqGb+xpQJE6PdTMLPf/7zS0cV8hyMknbzj2eOP/744gfXj5I/6eO//uu/Lm37oXz3p2YfNbRkkfHbKNM576klKGxA05x/nUXkwQUuaOiSAd53iS9gUlYnIQuNdmhWd2w1wcvEaKPt12WQ93+OntDNOPpBD45P//2n4xEPG+aH7zYits9Ox4apddHo9KNF9Di53Mm41uxEK2aisX06YrYXV511bhz3rOfEX/7LvxYf+m/+5m8WWv36r//6SEY2ug37/+vB0NB7ZZ/xou9h0f8Pbd0RQetMtMIYVFP/GgBnNK0mYNaI5tNRwF8FCn2sjCFgpS9QEKIdCnD6s5kXzCXmqgIdzwlweasXv1unDNWtS/RXi1s1dTJ/M4+cp2rCChUZpPN327Bc6mTAxvVlfgtnhEGC9hdh0bgTg/B0sUkv3xXk6JcMHjoJaprMNYvvqf/S1URVBj7SVtYq7VALzFvHqrNanzd8ErDOgoFR+VWBJ5u4q1knpW/e6z6Kflo3tMjobnQXU543Zf13hzlN8pVdRQpw0DH7wJejH+U5FuBC1r7lYVkotr1VmuSzQJxb2Z2ggOG8qvZv93FZpalfb7vt34p048RyUCSG5r1sjhoV4AHgsrg1w9D5qum06g/L5kiezylUXfSUoY+XQYXomjNpq/43IxP5WxOZA2DAnD5v7+d99i7irMHkfvIdGuhX1IRFmUxaTVNZ+peGeXHRpqrm40Kn7Swa/apqA7Qt71W1DBacftLsVpDuxhDwrpqPDB+a2nYtMKN8rHuCTHzid++Yi03rJ6M/i3Vicxz7oGNjEI1y2trC9p0xNbGmvN5rdqM5xh208x0ROxbi2rPOjae/8S3x3896VXz6058uAhWxDEj/MGGZ//5D9t7fPBiAXgL+FvNoQ8+9M4ChBq/7yfnimsjrK89b5pvzhfnuVijWq+8Yfc0YG7xqGZavRUorUdb6WHcIEMyX6tqhzfTReV8VUKkzB7DJWBVENA3LtC3fuUY7q2VokavOgVH0q44y2hrtyWZ5+uzap4+jLBvyn+q55BmQBEb6lt1pe+o/vAphW14IDXUV2u7quOf6RgW5GQMg6GjJgpcx9gbLMZ754nnKc97taXVk+lUB0Rz52XqGJZJdFM6d6pzUzQCN8vqQ3+5t/iD0GETnPKYeBCqCq+Vz8Eloa/yDR9oyf5Zbn7a36m/fm7VtSLtdQXGr5nCWfHybplnNwy68POGyOUwmwwQ0WC1PkmxOyfu7RzGu6hYlJr1JC/THsID4x2I0WILJ4qA6ADIK66n+PmqgsqCRI0tzEI99HxWhS3uzSZJ20g7+UR+T2fZIN/7mPcrVJ5UPTdHloTAwKpIWemd68p3y1SSyeQpGJXM26M2AFZlqNqsttxccQCR5IlvQSa/A/o1uc5j6lcxxkw2c58X0E51GL9qcXhZzEXMzEdun47ozz42Tr7g6Nn7fMDsdAHPeeecVa9BHPvKRkdL+wQT3gwHoc8XUOV6alYW0PFb5e35GYTELjawDnnENwpBggjBj55Hz18/qfKzeF2BdFx5eITB73zUoUDh31WJ9P2uvtNU9wjJefnM7VDbnOnYCkmbizFOM62AuWN/e6Ad9aD+8qmpezcKswoR1lum6GGio5i3d8hjleIYqP6EMaWf8i24q+2+fq4qN2TO1jkADwMgxyVZBrX3Q2bliW7hHe3nef7ap+mxeO9nasjf6aQ1lPNRoKWdUsJllQgvap8Boe7IGbVn7Qr9cb7Y0OF+rLgMtMox5Hu9R6zNbKnRp8Rt03ReTO6C+6o5Pzae9HEyGua9luQfbwDz9MJq6WKgsWCeRQOMCdLFUBQUGkN/MAgSIVQWHrDlTD88g5bq/3rSMSIQwWU11+hKz+VEBiP5Qr0EimiRzgEX29WWLQJ6co8xX+0rT++K5QQlzG+7OLqZ1TG6L29Ma0Y9x4tqxwUc7ehyb3uTbXMT8jojtm+PqV54VL7nhpvjRx/9EXHrppfHEJz6xMCfyfF977bXxUz/1U6XMzPCzf/lA+3gwAD0dZXygzanfrylQU+CwosAuDZ3ooJLLPZ88eUgSy1QOWL+v6ZnNboAZUhHAd+utt5aoZyWyrMXwGyZ3QFWpXDCnDAAAv6USWd4iIgBrjQB03baSj01EuKAcfaGmhcxaBmCv/x9rApoSl+VkWmYrgtaFatAXfjITgNAfAD2bRe/rsVmuvkHRxYdnqzWIegPQFw9naQYBcZ1o4DyPVnQazQLo44MOtviIHd8ZAvoVN8ar3vS/4ilPeUo873nPK+NPxPsnPvGJoqVnk2O2rOxpO8pybc73a0BfCbXqZ2sK1BTYnQI1oN9jRmTtS/NL1UwHMJtzHUAG6DSrWKAMvmqGyRrdKFO/7+d7WYvPvjyBWB9m7kw2e+ZI070tgVH+e4WQ5f03h35xHRRAv/7meNf7LivmvLe//e3FMoKF5kUvelE8//nPj5e+9KVLHc3WlBrQD/341y2oKXBkU6AG9JHjD3i5NcJkMwS0AMamJ1RT3VPCDjQ7wVefI5UZsY1AYIQxoIF2TJnW7X5UNHODxUjOoCXALXDcQwjhMrpUqwJ/A/YGfuTI8RwHAHi5p1cLBVYH2kR7DZqqBiettsVzsAD9z/76lvid3/md+OQnP7mUheuWW26Js88+uwTLGZHvXlOAPWfH2l+61Br6/lKufq+mQE2BHBRXm9zTfMjBEgAcDDtHQ1YjxHlVgAY03TfqHmruYyJHi2OrSk6IYbU5wM5ANANZclBQdbsH7xtNyvcc8SvY4xPnBCRzStMndwrk4JhRWmZO2bn6fegHweR+7Z/GTL9V/Oa4WRS6EI5+6Zd+KZ785CeXQDlpYUwD86MaD7FSFlMD+kopVj9fU6CmwC4K1Br6yNmQ/eOCO5q4ezRh5kbOApp565o+dIGSg1DMpma0or5pyuYee9EFA98DfNEE+VdNy0ijRwkVaOpsATGHunnwaa9ZnexwjlLORMBCQN1YJrIbgbbnxD6rcRkdFA39uo9ETK6PRz/60fHhD3+4bFtDSIIu5AvA5P4Xf/EXZYsK1572Le8PfWpA3x+q1e/UFKgpMKRADegjZ4JbvABBzd0+WPWnq8GbKtM9jrxndiC3fJhFTdM6v7tlRhM6Wjka/nHHHVesAggS2WSPsAHYas5nexmapGee2w6TvWhaz6kJ6YspME2DqXZvm0zn6PvVwzVW4xI6KIB+/c3RaU7E6aefXjTyJzzhCSXQUAHqtNNOK4GCJJ7hN/clj9oOtVIa1YC+UorVz9cUqClQa+h7mQPVPagAoRp7DhBDuwaYAUT+Ccj6zmX0msBNEav53n2F+K9z4g0zqWXTOSBLee5j9Z7+eK0FlMmz/s47avfmrXZfqtnzIAUCA/dzLuYsRLhn9ogwuV/+xxEbj413vOMdRSC74IILymzRgkLCiB//8R+Pv/u7vyvJj4x5kIYHwl5qQD8Q6tXv1hQ40ilQa+gHfQYAfiZW0ESdfeEIDGbAonITOQDEZpkDHNDA1Zb5zjvmPyeC3cT9JouxI4C4mdp4nzaYCEJtG+0bf7kuBDMqmV2OerL1QEAfZeY/6AQ8gAIPioa+COgEwXHi2qc+9aklWrtv/7d/+7dLshm2s0ETj+81Gc/+dqEG9P2lXP1eTYGaArXJ/V6aA2qyfMLsTZNqBjuTwXAP87pAoZmbZlWz0qGVe9KZn5rOjULP+dGJys952PGnk0KRchAO+DTlphp91topm3YpXBwx29YWfehf/vKX43/8j/8Rn/vc5+5xAAiaO0GGV199dfzMz/zMkgVnT4d47Os0qwF9XylVP1dToKbAPSlQa+gHfVbkk4cwYQOk/IbfG63YbWEAJYCKj9zjE80Gxz3zXCsMAMA8Z4IXAt/Q1NH+PVaRzuS87h6PqObN8wgTlONBFgJ1zlGspcDtcLQ5n2J00Il2kAo8KBr69TfH3KBdhJkf/dEfDTR1BB6PqzWugYA5ssn97d/+7R7Px15pt2pAXynF6udrCtQU2EWBGtDv9dlQPThCQCfoja1jXPq1s+btCVk873YyBQI1ek3o5rj2UBhN7QgUOfNdDoSjfO5hIeBYVMDbY0/1/xt4Zz33OrEOsIKDBejTnSiCGKle3/a2t8VP/MRPFEuFdDAf81Of+tQS9X7yySffwyy/P12pAX1/qFa/U1OgpsCQAjWg32szAa0ZACBwik/+5sqHJqhRo6XnqPSctJ9n3IYmcPOsx1oiGPzzP/9z0ejx4ZLm1SNjASGEBo8GpCzN6DyfI+C555GSPONJXZTJ8az4iqunZt1rxNvPgg8WoO/sDfvPfnPo+eY3v/keB7MA6p/97GcLmJPwB+FJQWo/m89ZMiVxba/XjQnObZ/fGrHz9rjmrLPj1Ks/FQMOk2lEDBrst+8sZq0fprJtLOaur3O57y/16/dqChzuFKgB/aCPICZswNKTcdhnDhCOOiLQ85H5xH9uGlk1ZM3hauYmOSEy3rPgAe+cqz37cXPSGE8IymdGV32+Br0BVrQJUKP9bNM6UP/wQSf0iAIPFqBjcmf8brrpprj88svj5ptv3m2/eT5F6+d//ufj6U9/epx11lnF0nIgVw3oB0K9+t2aAkc6BWpAv1dmgMBY1bT5HZDWD57PyEXDAxDQ8sgm97CHPewevtl8fnA2pVdzzlePrxTMjZxHwwfYERxoj0eYeuAL7aaufE40z/Dear4OFqDPx1ixgLD3/qd/+qfjS1/6UhmbqrAGLdDOTzjhhLjttttK/MKB0KgG9NU8u+q21RRY7RS4FwC9O5gbDKIVvWhHqxxU2R2a9gftiM72uPLUZ8TLLn5vxJqHR4wdXU7DGgwixniGB5tNDqk+bK9ul/PRm9Hp9Bajo4fHeO7YMRPr16/drV/9fpRgMzOyjY1BMfY8c57yRPR6w7PLx8fbsbDQLZ9c/G7ym+HfvfJ8vih7mKP9fveg5ebNW+Poozct/c75uWvXTpU6MNO3Wpyl3ism+bExEt0Mn2ecMPmu3qsfg5gfTp9BORE9Bo3h9Gty0hrfOGKt0YqdHLEaERODncPjU3fcFde88tVx6g1/GgI6Qg1Czte+9rWSQz9nECyztd8vAtiv/uqvFpfKJZdccsCkKaDOHGIdzE9H7PhmXHfm2XHyNR+NmGzGoEV/+tGKfjHPd8oxic2Y2LWWD/XpwwdMg7qAmgI1BfaXAvAFzpbEERfR7sLzFnG1vz3+zynPjZdffHHE2ofEoL0p+vDHfsRYgakhp8xXY2awowB6P6ZiLLoxGTuHD/anIuZn49qTnx+nvA9Af2DExJqINiU2Ijrjw3LArN3L3N+e1e8daRQo82a2wNxwEgHtiwefg5SNZvQarZgvT3XL+ejrYyZidjpi23Rcf+a58eIb/iRiav0S5Z797GfH61//+jj++OOLayNv38OSgQCEUIaW/gd/8Afl08tkNFpQslVl5NAMIua2z8fkuonYsn1bHDU1GbF5Jv7sda+P57BmJseiN9EsQD6+KJvctbhwj2YF82/oUq+vmgI1BY4wCqC8wBtgA/C4KXjc3HzEoBcxhWLdife98NQ485LLo9uIaGw6LlqddhC8s2V+EGvWN+7BPhpzg+nBc2TLzAAAIABJREFUINrRj4loBcE929GTIvprIuY7cc2LfyFOveS9EeuOiZiYjF4TfWMsxjoT5bHCjODFhQHXnzUdVjAPCqB3YhALZSkPNfVmRA9QHyuAvtCOmFsE9KnoxIbBDGaSiO2zccOZZ8eLrv9gxNoNS6zgnHPOKfnczzjjjGJOF9DR3jXDA9zXXHNNOTP9gx/8YNHcedbdCbyDJl/d8XBPftOPwcJ8NMaRsBeiPT8XcXc/3v/y0+OXr7goYuPaiPGxiH4rYr5d+jNY0x9aHrb1hqsZQ00B9Hrx1EykZqJH1jpY5HNFNe9EdDsRO+YjGgsR61Fy+nHNS86PU3//oogN4zFoT0Vs6UZj3abYDu9sRaxZ1AnkTY1Bb2GwhMqFo04PVX4e7czHpaf8Qpxx6XsjNhwb25vjMRe96MZYTMZ44UVDfgSTasag/qzpsKJ5MJyGxcOziGsN/gDoFq1J3XbEzsZQj8cov6G3M2LnbAH06896Vbz4+uuiN7Vm6XQ9tG5A+sYbbyyxDyYFcrcA9QHYgPfP/uzPxute97qSA57L/O5o5goAe1ca5mMQW2M2thZJub1zczQ7E/GRc14bz33z6yMeeFxEYyyidGIoWcdkP6LXj5hedG2xIktsHitUE1r9WdOjng/f8+uhNx6xsGbo3h6DH/Qi0NBb3YgN3YjWIK76pdPipVdcEXHcuojWWPSm+9Fad1RsKfxiPNZGM8aTibwx6PYGSzZzAL0xuwjoawugv+/UE+PMRUDf1hiP2ehFL1oxkQB9rJhM66umwMoogGeZuQfOCWFtAR1Qbw6xcLa5C9DXdxcids5F7JiJa896dZzy/uujO94uGjZAjP/8aU97Wtx+++1laxrxDgJ1Pm6WeySb+f3f//34y7/8y90CCgV0dy/suVcA+nTs6N4Ra9rj0caWsLMTN/7qm6LbbsbXv/WtmGivjYluOzbMNaMxiJgd70e734+jZ/GcRWydaMQcyntt3KqNW7Wd5ohaB63eeEwuAnqn1Q+cc+sXutFp9eKOdf3oNCMe9cCHx9Nec27Eg46KaKMcNCLak7G9PN2O9QHf2eXzbnQGg6KP8w+mMr4UjDQRMd+NS085Mc645KKItUdHf2I8FoqJtB1TfU3u3ejVgL4yJKufXqQAqml7aT93mX9ORgAdHxPbuxcBfTIi1nbnIuaGJvdrznp1nPqBD0R/fLjbwJz8D3zgA0s0O1vZ8Jm7bS0Hyekvx+f+pCc9qZzGxpV3FlR3Pdxj2AxzJ6RkYTrGcB00mhFbNkesnSKJQcSao4aRfrgRWHdEkzYxt3eHGnsJ+sP0VnPzI4qb1+NdS7EwBKKWWf+YJoliLroxUW+LVrv/+HbEgx4U0WwM3XezAxKQFC8eoWyoRDnuudFfBHQc80NAh9HgQx+LmO/HFac8P067+KKIdZsiiNpudWMwaESjs37IhMa70WsQu/s9byCpDaIH3TB8T0Dnl0bJ1rIIn4uAjh99khiP3swQ0Kdn48ozz4mX3fBHEZNTuyUAeuITnxi/+7u/G09+8pOL1o42bp4BvnvSGvc4he3FL35xOTudfPoAOto+AkI1Sv4egN6PmL8zYgIXfo4lYaYU38FigF+JDRg6uxaawzXbj255ZQ3PmGSmFvRqCtQUOHIo0OzHfLF4D3kF/IBQ80Y0FuV744ki+t1uNMHfsrts8QJ0KwHpjcHOwaAguf9KzN1itM5CN6455b/HqZe8ZwjoE62hfZ+HFzYs2v77MWjiQ6+VjFroXrnQDcoN8btbpvEYcRhqvmivrUYMmoOYi4ViPWr1pyPm5yNmZuOKM8+N066/KWJ8XQFiT8sjMI68AGSOq6bZ5W80b8zpJPlhe9tJJ50Uj3nMY+JVr3pV2ZsO4HMte8CNIaossu7QmrB9fiZ4fcO6tcPFp2CyGMDfIz4uCPQbAvpGUJ4lVV81BWoKHFkUaHVjvjGE9Gba5UM8GpvIi5I8iNixbXts2nDU7nuQB/3odzvRHCMd5S6yNQazi4C+qOFHA3YDJ5qKWJiPK05FQ79wCOiTVIGuhHNzw3BrW/vw3od+ZM2g1dfb4b5z9NUhOrLfosBpd9EM3RqaqhfKbvNuNIhyJ5p8djYufeV5ccZVfxwxtWnJX86rF198cUmv+973vrdEqgvMmzdvLifXcWlyB+Dxt//X//pf4x//8R/jQZi3mOVzc0ta/R6pxjIZBujHoBPRYGNIK2KusxAbx8Yj5nplD30Rt5WmAfRGxMyiALMhxoh9qaXhWhpeuTRca1GH97pp9gtfG+5Eb8Wg+MUB8maMLUI81rzOQj/WgrMRsW37TKxbvyZaJhhZUsSHfKjRHywMKKQbzQLj7ZhZjFNeE+O9+XjPyf8tzrnkwoixyZhu9GNishFjRauAe60t5k6Ycn3VFNgfCjB1cC8Pwyr7BdCLV53gD0zRvV7EeKMkNGrEbAx2bIk2+zT7/bjwFa+Os6+7MWJsaHLnwlz+xS9+MZ71rGcVoK6eCe9Z8R6YI7i/4x3viDvuuCMuuuiioqGrve+1T/2Izo6yNApgb9vZi8mNrdi8fXM8cMPREQu9KJllBKtFUO+1+jETvbIrZAxALzavepdIvUum3i10JK2DJR06uTI16I0vfpntRbH4NbsRbVhJYxgIT06zkgjU9B2LjKoxX2zuhPMMs5qNx/Rwn2ysifHufLz3Rc+Nsy56d8T6owtjjeZcRI99ROuHe9VbExHN1Z1idH+Apn7nvqDAYgQcQWLt7tB5Togm27oI8QTQCRgZplAa3u/Nlt0XMT0Tl7z6vHjFDTdFrzW1ZCan1d/4xjdKpPs//MM/LJ0ln3sjqBfNmrRKrVZ861vfip/8yZ8sW94e+chHlrz4y+bDHwxj20qyxBb4vTNarWHexSVze6e1uK9+MfAF33q7FzGGSk8DdL7fF/Su66gpUFNg1VCgKCxEt2GNRGNZ5HdaXrTqEXQ7P4hBsxGtqaF+0CG2FryuGMgbg8H0YOjHnFgE++1DptpdFzE7H595/ZnxhJefFnH/h0asGY+YuStiBn3qAVGcnZvmI9pkt6mjdOtAghWajiFYvz2cmQB2s7MI6JiyFwPK5jsRzUHE/E6i4iLWEOk5HXHHnfG5yz8Qj/u9a2KmP1FOqPMCiJ/znOcEWvfjH//4oSmq0dgtUQygbkIZ3yPS/Qtf+EJ85CMf2acz08lF34m5mO5ujnVtdG3S2JIgYjZi63TE2qOGCWUAdQQU1hVrppy+hoBCMN3iIl41XKZuSE2BmgL3CQXQZxYzv5kkszAF9OMSL9yM+M53Ix764BK7RmR7ozERC9EMNsxyfuPGuF+0hyHxQz436E0PosFG2IlFTCaxDNbPNQXQ3/vMp8SjH/7Q+AYFTY5HDGZiojOI+/WPjZ1bt8bO9p3Ra80c9PjnOrHE9/6+geagGa3e1NDgM9aNfrMXDdIfkvmw04yxHnnqx2Jy06bY1p+PfguxsxNj8zNx/0Yz/uk/7ohX/OXnYutclNPs3HfOxH7FK15RtqNxXGo2s4/K/oaWTlAde9Yf9ahHxZVXXlmO0WX7294ullQvZmM2tpfoVJZabLk7PnDhhTG9fXtsu2tLjHXHYrLTirXzzeIrX1jcbzrZ6xY5ZaHZjC5Z6VYoC9XP1zpErUMd3mEHzQE5KeAw/VgoXwaF98Ejtk0OdYETjv/x+KlXvjxiHdrM0MZOlNtCAfGpmIp10S7p3QT0/s4C6Dww9ELOFjzvxlRsIHBn9jsRg4XoxVhsn2jFRDEp9mOid1TEXdOE80YMePN7H4DqjXkHOYMZImdvamizJlMSpvcSLr4oueJcR9M9+qjh78zh2R0lx3FxIPHemrWxfXa2RKcb6MYsvvDCC+MrX/lKSRzDBWibmz2DetWs/kd/9Edly9vf//3f73aC3UhgNyMOwNzYGf1tW2Jyth9XvPVtcdoFvxaBALxmcTcIGjp7SScXNXQC5sqGEfah1mheW/hqC+cRtw6Q6NsLEa3e0EleMsVhuetzClVhOe845eXxhndfGHHsxqHajrUPvG5PlGgjInCG8fBLGvrcgPSUCw3Otxrujx0miycLTcTazp0Rg/mYG98UdwfZbNhzPoiNsTEmqcB9cbW4WDPmlQJTymjUW0yCVHIhFCfR4pavxQhxsL87Njy3oMijncXQ8LFmdAfdpUxxgvVf//Vfx5vf/Ob4zGc+sxsWE/EOsBMUZ2BcdXvaM5/5zJIW9vzzz9+75Y0zjLb0ojneisDij2NrWy8u+ZWXxSuuvzxiCkFlrMgnZbdnK+KORfy+31BqXjqP5j4x8dWV1BSoKbB6KMABjWjnJTXbQqyJXkx2cDsuRFHVI+L3Tj0rzn/vJcMt42NrImaIhpuKwXhEpzHUcXZLLDNY6A2KM56daMQhLfIZ+Ok6eNDddw6lh6OOjbv788UJj8d9qoPmMSwRk2mtn9f6+0r19zIRF1O8kq99KEoOivl6EvRz61ozYob4ESI8+73Y0GzF2PzOaHKO4MRkNEYEZX73u9+Nxz3ucXHrrbcWU7p7yzG/ExEPmHsWOpnk+E7yGcAeIeDMM8+MD33oQ/Hwhz98zwyg+MAWtWvOQ52ZjbhjLq46/fR46Y3XDgF9gjPi2tHiufYQ0FkrxwL+BP+NDY9Yra+aAjUFjiwKDJO9DuV62MNatu3OEI82H7FuuJPnspecF6e/6/dj0OpEY+MxEdvbhY8MMMmjLyxmi9uloc+jrgxhnjweJd3mYiWcIxFzs6SpiZhaG9/dujmOOWb9MB5+GomhXVLbsMOovmoKrJQCJSZsEQ85HrUb5DhiKxdaOH7lYQTofLcfvXKiWcRdOzbHces3lYyGbZ7uN6LZbJd948Oz4VtLmvf3fd/3xf/9v/831q9fX0zyXgA6z6HN5/3m/A6wY4Z/29veVvzq7373u/fcrcUEOHNbt8bkMeuG+0m+uyX+5q2/Hj/9O++MWIvJfbzsL20gnLQitpQF2I8NWiAmEFRWKgrVz9cqRK1CHf4q1NBUDt7iF+ecptYMmVo7EWvY0bMQF554Upx95XXDPWsbjyWBxXDqT0TZyttatPjtAvQeeV6T3g6wL6aWKQkv2JfD1Wov7jcfZoVbSle5mP9jpcy8fr6mQJ52pD8cTsTF4O/ybVeOcyZ9vk/WhKEc2VzKBgcYGxiHP53AuGc84xnxghe8oGjpGcjLFO73l6Lf9a97QtuXvvSlsvXt4x//eAmU4+KZbdu2lQC8LAj0OggI5KjdHrHjm3HDK8+OF1370YiJRWl6MYkM7V8oiR2bMc5WFXC57C099AA9PbMz1q1dE91ePzqd+ZiaXBu9fidazbHodOdjYaEbU1MT0SSANvoxs3M21q7h/LtmbN5yVxx91LFLz8tot+/YGhvWb4qFzlyMl836u/o5N78QkxPjMb/QiYnxseDvsbFWqc/n+oNhmulWs7FUHyLfYNAr7ej2yOrDMbeD8t4gCKpslfb2eoNSPvcpp9PplXo63V7p35op7I/9komL0AbKHSbcbJb3x9oTMcfOimiWcqBLmx0Ji7ZI6eXf+f0d09tibGyivLdl67Y4atPGUv6OHdsKPaj3rrs3x7HHHL1b/bRLOvVoWPRj5865WL9u7W70lj7zC7MxMT5V6NBu0dd+6d/8/GysW7uh9KPdHv7e7fZjrN2KHdMzpbyt27bHxo3rC70Yp8nJNTE+1o7tO6YLPdev27jbeNIexmGh0y3PMV4TE2NlfKiP+TI9s73Ua/ugH+PgPKG9jUarvO+4S7c8n2Z27oi1a9aX8ZydZawWEz0szh/mJeUsLCDEj5V+OZ/yOFjO6gX+Ia9TgWZlFUseu2GYa93tcdmpPx+nX3xxxJqHRoxtKBiMYbJMxcxA/XMAl6qvmgKHOQXyUamkgAWs2baGtv0bv/EbRWuv+spz0hkFAZ8hPezv/d7vlYxzN9xwQ0k6c//7378IBZ6z3myVHefR63VjArvV/NaInbfHNWedHade/akYkJURsCjb1NhkAvsvyzYa5m+v5GK+r4cBwQSXA3ns+c4/BBYEF4Qgc+Dbrq1bt5aT6binkIOl45vf/GY8+MEPLr995zvfKfdJq5svaEf569YBpsMLektT3SLUjVWFMfOkPPIEkMVPd0lODOT7jCHlb9xIANGwbNqWn92xY0cpm4t6eJZ3mDPUPyqroM/xDu0hbTBz4Nvf/nbZCUH9/I4VyLbwbM5MaHvuvvvuuN/97re0hdKgTNpFmdDWw4SqcwE30jHHHFOe+4//+I946EMfutsjjE0eO/pEexgL5jpjxDu0gYyJ0MYDiPik7443dT3gAQ8oxwxDP8ZsVKbFUfOVeqiTOcUlnXzftUrfPUCJ56iLS2uaY8G4crlbBRrluWcb6APjQFur4z6qnYf+N4OIsD4Od7q0hsHuw6szHZe99Gfi9EveGzH5iBiMbSq7eYd5XDXUsw5zUFwN6Id+XOsWHDAFjHDPoI12DZh/8pOfXIpwL+uk0ykMPD8rcOT7MEi2vr3rXe+Kpz/96Ut+eLV5U84fzoA+ivAILzBjGDlMFAacgV26AdwAIvdgoJxwR8yBgYlZYKqCm0yd+jMIZvAUBAX6alsVwvJ2RdrGRRsARhIEGSvhHLEtuV6FDcCaf4ALwJFBznHnN8qm7/5m2wAzBI+8k4LnqVtBRqHCdjj38i6NDLDVuUl/KJ828h06WzZgDeh7Sc/q7+ZhUBBhLI877riSf0HBwnG+6667lsAZEKZu3oe2tNO+8m6uG0GJewp/eaytj3nA+FFWPkOBdvGeGRsZkzxnFDh4l98R0vI82KfUzQfMdQ60gBrQD5SC9fvfYxSQobKAYQA5dzvA9GM/9mNFM4E5ydhd+DAj3odZZGaQQQUf+h//8R+XU9k8nnWJ8Qz6MWig+R++GrpnxMO0AShAnP5BT+glzQQEtUCnkfSXZjBimD5aqAyYZ6gna84ZpEcxXwCTtsDoKRvA4h1BkPZgAdDyAuNXIwSc+YegoQZsuxlD7qnlMe4Id1mLp2+Cq0LJl7/85fhP/+k/La0ewY4+MucoQ1pm4KoKKNRH/SRCouw777yz0Erhic9///d/L4cLcWUaUg/05dP2V5ez2j1lq63aBuqmfIAXDX1vmRAFXMvXQpWPF/ZeFjiog/axphSYoDn0hEa2u1p3ngN7AuMsgFVTOjMe9E3hIq/n1cvyakBfvWNTt+yQUEDGmhd7PsccjZE95Wgfgkg2zwvomUHAfGRK/P7Upz61nMT2whe+cDeNDK8/nvzDGdAZtCrzkykCpjBrmSXfMTFrGgWMAFGeg2Zc2eCXzdvc429PxEP4ojyY9w/+4A8GgMsFo6e8qsDg31nzzSfpeR/NjWdwj6hZ8jcAhjBg+6gHIYF20D+FO4Ed4KFPuT+U5+E+ziXeB7y++tWvljopi7+ZNwgUADfCR+6PLhsFSe45/zIIqonnPtNm3A9opKQ4xs2hJYI2IeRAZ9pBH6Cx6yELHIKwwEs/HU+FGdaJWjf04neFJr4rTDlejCX1mrVx1N+0iTZSHuVTr3NHsK/+nc9psD8Ih8wZnmVOOtb0kTGBdnuy7BwSRjWy0hrQV89Y1C1ZFRTIgW0CStbGSQF71llnleC46rGoy0n1Mtk///M/j9e+9rXx6U9/esm/Vxg9J7kd5j50+gigy0wVdtQ6BTpoK10BNRgpzFWTqKCD/1MAg6nyDICT/cZZ8+Q74wIo8JwMnvaoWQpE1KGQAShQN8/zHiCSgY93YPTUL5hbFz5dwNeyRoGt5XssbxYSfV5/NSBLWwEpgJa2a+HQUuDfPAsQAfb8hp8alxCBl1VhhbGhHwilApm7MGhDNkNTP+9rBUFwos2CtO2HXtCN8woAa/3T0I/vjjdladXI8RF50fMsfYYOtJXyrF/LA3OG+4wRdKH/3AN0qY/2aP2hLC6FIMz3eQ4wT7hXdXPwjgJKFk6XPYvhkHOwGtAP+RDUDVh9FMi+tSrjZfsZF0lm3Kom8GcGym+8m7e98ZsM4sQTT4wnP/nJJXIeICjCwPdAUJy0UyvT3AlYQA+AB1DB5PojP/IjS5q0NMzMFMZsQBOAkoFSYUDfJ0FdD3nIQ0odMHeYPgACeKAFquVqNqYszb55BgKYMHjqc+sidVC2wVhokjyDGZsgR0BXYS37rQE6QIc+f/3rXw+2PWbzL6BEPTyHxcf5oz/bYCzaB2CSA0Gh0XmUg9kUigAufc3SnXb+0A/9UGk388128Mlv0I0+8Em9OZCuGlvg37kv0Iaxoh/GD1CuzwqGvqPgxnhkn70WBT8VgPgbWtmfLDxpFTA+I8+VqsDAvVG+8RwTAJ2hN+XRXi0Go4B/dXGvGtBX13jUrVkVFMhMOTMtFvQHPvCB+NjHPhaXX355YYSa4rKJPgsE2WcpQ4ChADRPecpTyr52gAFG2l7MAne4m9wdRE3kmC8x5aqtoa3yG8KOTBqGasyC78OooRk05BLwsokVDQvwydpTFqzcXmiEOkyaugB5gUvtNgsVPM+ztI/6EA74NFo/uwSM/s5ablXIo520kf7ot89BlGiZRIxnDRfQo/20E1ryrhHmmo2hkUKSc9EyjLKnLVgX8KXrosg+dua4QWBq4pSVA9SkI/3md0DO8wocm2zy53n6aRyFsQH0gX+0DfpSD7SBrrzvOFEmfeR9yuHiHcdMOig0c19hR+HKgEbrMvmTpnk+qZt66D805vJkxOx+43sOxlsVjOoejagBfXWOS92qVUsBmDIakNngcgBPBvI9dUCNH0AjQI533vnOdw73tLfJmYhmvxBTzfHhtrWtX44/eMOb46QLb47BBoL0Vve2NfudNbzse87ABvDC0GGgnEr36Ec/eslsqvDDM3yHzpjZsxmV72pcMnGeF9AzOMHUBTrLVouH0aNJUx71GI2uBUZtF+Djos3ZNw0Y0F80VLdlGfVNG8xnQDmayvWt2241ZMBZsM0aIWDitiyD8ABXygYI0ZCZlz5HOwVvfdeUrR9dgASo0KoJWstCCAIP4yYNHdccA2AwncKNz0gH/4aOgKVuEl0ajqU7RDT5QxNjDmyTa0vhKd9nTkG/LPgpHNI2x1l62l/oiIsCAS/TCvpr0s+C+uqPdK8BfdUCR92w1UkBFjg+SNK5onWqccAERvlFR/VCzRWt7Pjjjy9R75jft2zbGus3kihkEO15DkffHrHl1viDN74lTnrPR2Kwke1cqxvQBe+8TUoaCLQwY+mWQVb6AQhqS5ipMVfrI4XpG0BFeWpsavK8x04EAr0ABn7nE1DBz42ZnbGiHBg09fNdQYDn3RamH513aTNWFdqWg+LUTnmWdqLFA5r6we27AOTuCfqqMJi3PGo+pg7arQCUwVYhJ88t2q05WkClTvonHXieOtF69b3zDsFw/IZAoAl81LwldgDwg8b0A3rmYD9+RxAQWN36RpnmAsjlCs64Df7zf/7PRROH1qwx+sh2PcZRPz20dZx413psAwILv9HffGmezwJSpqsWEFwrWMucE3xqkUBoq7rUVh+HqgF99Y1J3aJVTwH2kBPURmAci1xtNJtQ99YJGAXPwmguuOCC+H//7//F+9///pL/AQ29JIQgw1Nna8T01+LGN74lXvCej0R/ijS0qxvQc7+hC0wWBo3w8oQnPKF8ai7OWp+gq3aKf/1f/uVfljRi6KXJWRMsfk7ASBAQLNV+BUUK0WzOd82rmlYFZZ5Rm+VdmDkCBUIK7wBmgBNH4Ro0RruyUGFZgq6CCOZ0gEt/dfbzoqnSZrVz39VCwO/UR/+M+AaABUnaKU0FqmyS1vzN+7yHpow534RJAKJ+b9qPoAq4cSl8MZZcWCBMpEO/aTtCAW2hnVorMPFjNeCyTQYGqjFr6RBo1dAz8CKcIIRp7oY21ONOAuMBsvCjdYH20UfajgDFZR18R0Ch3c4tx05XBfPMZEarPyCO1teAvurBo27g6qPAG9/4xsJg3vrWt5bGrQTQ8x5eg68IVnr7298ev3jSL8V37rozjrvfA3YB+s7b48ZffVO84KI/PywyxRkpDrOs7u0F0LBuGFkMOHIBotCQfdkwbzVBNSIBgGcBPk3P1ShuZwq/o2nhMy6xCYuJU7I/nWdh/AgYXAAuwgGX2rPaeBY8BIUMEJrAGVvLxedOP6mDdggWgK/gZLY6LRPQCxB5zGMeU4QHgEbhQ0sDgCy4ClyAFAAMnbhoB2VgUZBGaq3Z751N4woRGUxz4BljQr1aVOxPpg19ho48h7bv7gTaxbxwnfA7Wwv5mz7Sdv/GBH777bfHD/zAD5TftS4YyKYQYb0GOzIGClbcU2u3X1m400LGbwpSzDuj3hUQqZty82fOSrj6OFMN6KtvTOoWrWoKwPA+/OEPl6C4m2++ubRVzbwKYHvqSGbgMJRrrrkm3vOe98RJv/zCePTxPxJP/5mnxVQ5qnBH0dCvO/f8OPnyT0R/kiNaDx8N3f4DmoBHDnrLYKFfFgabA7kAAuijkMDfMGMTvGQNz6C6HBme6Q8wugfeiPF838A4tXzuGTxHm/SD+w7mZt0C+pBNosP4AigAOc/xO/UL+FkDpz6fdx4B2u7NV0D4yle+UgCbdzNYKmCYgCX3CXCE9sxLtGV8xxmIs3mfunVJME5YJqgToQS6MUZaNEwSA63pJ+2nb1pXqFcNX0sC70PjLBAgJNBPg++0ZuQsgI94xCOKpQY6ZQGLvjAvBHr6wngI6sZmmKmOfuMSwXKQgyDpH0KObTDQlfYrlDK+WkZWNXOqNfTVPTx161YfBWB8X/va18oBLZ/73OeKCY8rg9JyrUYzgTHLJD760Y/Gs5/97JiYmozf+p13xmkvfVlsaK+J6G6LmPm3uOrMV8dLr/27w0JDhzHCfGH0RjGr5cBIYdoAZI4SRzsypzigxfM8V02gornV4DR9n5neABiAgqkUOsOsaQufmlZvu+224mfnPvXE1K9rAAAgAElEQVQY9ewYcpAOQMJFf/DlaqKmTr6r3artaRGwLQbXaRI2KYsA55wRkNBKsV6oQfMedLBtPG/yGuig1cGc6ILpqLmoeT/7nB0b2mlmO/MHVIPcaDv10de8j5725aQ91K15XR83bc1mbpPHmAzH9latLQgXWk9yIB5jyB57Eu+YFtZ5Ug3go20IB8ZCGB+RaWQ7qF+Bxfrc7YLQQV/14S+3vg/d/VpDP3S0r2s+bCkAYz3hhBMCIMY0uK/BcHS4muqUst7whjfEBz/4wfjuHd+Nt/7mBfH6175uV5T7ztvj6jNfHS+55m8PC0DPJtvqAAuqOekMvwFKRhCbuKQagMTvaEyCPWXrW1WjzUfaokUC7JQDU6cOhS/etT5ATA08p4TNbZexC976U/2d8QeojIjOGQTNjGYyGz7Z0069aqt7ypduee7Zpk1q8UZ9+6mGCUBVD2OhnZqmAT3aAMiZ2rT6fN6nnbPB2V+FgD3t96aNasu0J+/+yPPf/lXT2dJP6jKnv387b8w94BZEYgIEabcX8jd0pZ+eG0C7FPC4bz9pB7Qw9sL1rLWGOV1N5bs6mVcN6KtzXOpWrWoKsMB/+Id/OK644opy2Eo1Jelyjfd5gQBm8fnPfz5e8rKXxvN/4QXxlje9OSYbY0unrV1xxplx2vX/EL0x9uIeHiZ3mSJMk/6pPQkCGShgnD4jkMNkjTGo0rcKQNJb06mWj7zlKOcWyHnieTb7qXMmMYQAgRrwABQF8yzECQwmnAF40LjRMtXy1Vjd9yw4A9ZomlXQze/l/tEGk8kAUNAR8zOWBveqK6xUXUBuxcopTO0Hn5Sty0NApW7KNfueAgV9NqpdAUm3RM6+Jr14T2HMdLyWxZhnUM1gTl/0j2cBqipMMPa00b7lLWaZDgqcClPZOqHJn8+qxS3P1+XW96G7XwP6oaN9XfNhSwE0vt/6rd8q2vnLX/7ywkT2ppnua0eJcr/t67fHURs3xTHrNkXMbi4m92vPOS9OueqWwwrQ97XPB/u5rEVq3hfYq5oYgOJhMTwrePBb1iRzzIOZwxQq1D51M1Qj3o1ANzLcADo+jV7XJO02LiOz+TSQz+ehl7nW3SrJ+/q/DQLMGeR4NydGMVUs9WftX2EKSwhupeyzHqVZ0xb6b8IWNHcj9QXrLNiZ+Kaar6GaeS4LcL6fhTPnjKCt0FDV9AVy748q42DPv0NbXg3oh5b+de2HHQX0w1155ZUl7SdnnGdT7oF0CEDfPjsTUxOTMT5oDTX0HbcNg+Ku/GR02yQ1OTw09AOhw97ezf7UUc8BSgCGpnyfyYFWMHiYu3nCeYaAKQ+GyQKAgJ+j5Skb8MLfbzCaWdLcGmaik6ytmo9c4LQvpqA1At4c7mrHmscBX5OomCEvR10LhFm4zP1Gy3T/eN5iqclf8LSdeXulZfqJUEGfs9WC9ko7t/95gp3jkOnCb66nnKzHZxU2eEazt2evZzN47i+CBwI2AlS2JiAYrcQ1dm/N33u33BrQ71361qV/z1FApkBA3Jlnnhm33HLLHo+eXGnnd9uHzob0nXdH7Lx9CdAPJ5P7Svt+bzzPWHnYRy4/a4hVX202EZtKVFCnDN0DWYijHkCZ/dtc2bxvvdXYCX4HMHOGMn35o3ZLVLOU5eNI9SlTJvWgWaM1+47b4zINzGRnXAMACDAaeFetr2oS159NACFBankvt/TKWfCgEf3L6VO5r3ZO3dw35z1tNfFOFh74nbpoH2OgVQPBBddFdicYK+Bvo8bl3ph3h67MGtAPHe3rmg9LCgjoME5SlcLQYKAHI3BGQB8M+jHWb0Zs/27EwjfihvNeFy+6/BO1yX0fZgyMHpBiTASEqmasJmmiFgDCKwNCDoYjAtotTTxrVjaAk3tuYdMU7wlplpt9sm4747eqGdhMZwBdNnmbgY825/TDaOhV/3FuW+5bFaSz4KBQ4DN+ml6WZwHj6rnm9s8IeoPv2NPP1reqVkx/TZiTh1P66ZqgHiwmxi7QDywbtAsQ14dejadgrBEoTAhjfdm9sg/T6DB9pAb0w3Tg6mYfKgrIBGEQZDNjTzoJUQ6GOU9AX1iYjzWNiYidd0Z0vhk3nHNeAfROi/zcR7bJfV/Hveov18xt4BNgic8VLY4tamjY7hV3/zljzbgacMZ9ARWwMcOaZmRBBsDV1My71JEjx+kD5n5AzMQqlE05lKnWznNZu9Z6YDpX94Drc8978N0mVwV7U5m6IyCfRUB9Wi+qQWBms6Nc/fOa6s2oJo1z1D7jgOmcSPQMvm4ZBNxzBDl9452871va2TaFG+dC1uR1QTgmCFsG3WVLy77Oo8PruRrQD6/xqlu7KiigT+8lL3lJPOtZz4qTTjpp6WzvA2mggF49be36s18TL778EzHfbMTERA3oe6OxWrWaped9Z18zEehoj27bojzTkmpmB1QANbPWoVXrjwbcAETzwavxA05GcKtN5jSlbp/KPnqez758+2a62Rx5nQHX5zQ/UzfAroVB/3OObDeSPlshqIe+I7y4E6EKsjntqZo7Fir67z50wBbgVcMGUKlPwSELI9VTywjAI8C0un2PMk0oQ38Bbs329I8YBuMPFCa0NJiDgPHjWkmeiANZw4f23RrQDy3969oPOwqoofPJtrXPfvazcemllx6Ufar3MLkTFOc+dILiJshYdmQDenV/enUCmbjF9J3cz0lM+FuTL8DqJaALmpqY0SwBPa58wleuV23S098AIpO/UEdOslJtL0Cj/9cMcmbRY7/6v/3bvxVgBCgRMLAMAJbVI1/x36PNc5EVDqtRzpxWbbuCAlvezIePgJMtB7aV9njwDGXyjONg+lmeNTGLSZM8TY26AGDLp8+a6BkLykDIUuChLAQG+s+zpgiGBgA2whg0My0s9eU88bjByEHg5ZG3ufzDjvHsU4NrQN8nMtUP1RSQAtm0/qlPfSrOP//8cqY5oLGvqV/3RE0BvdvtDPehz20pgH7FK86K08gUN9Vc9aet3dszZV8SfBj1LMPnnZwSlLFC8xM0AEy3dfG72q2gBRgCSjzvJaBqZmdeCMR+qglTtsFbvK+wwO/6dnMWs1FpcTVDA4QZOHP+cjRm93u7Jz6Ph22lfp7LJ47lbG684/5s+mDqV+d+NWOfwoECiZq+4+Dedv/meX37ClXuIsh70/MpaQpl1XZaplHytN2ysrWE36tuj3t7rt735deAft/TvK7xsKZANpfCfEgLiskQ5rOnzFn72uE9mdyvOevsOPXqTx0WmeL2ta/7+xxmVnOim3hGUJBhVwGFukw5yveqlu9JaG4907TOmAL2aKSYdnlPMOa76VYFLD+tT5M+AJPzm+dtVpik9Wvr985C46h94vahmh8+C52URXsoSxeRwJvbwjtZy+ZvnkcThi7QEkD3VLV8nrp793mnalKHPtbnO7QlJ/HhPQP4qAc6KBTwjnkEqN91xjue667GTl8xrRMQpzUkJwg6PI4+3d8Vkd+rAf1gULEu4wikgJoEAVV/9Vd/VYJ+DvQAhxrQl59IgjEgiyAFowfI8XFjGs+ncTFGmGI96ATQAZgf+9jHLmnbgEbOXQ6YKRhk0M7737mv+dYod09Aq2qQOVc8oOPRr1mjpAzB0W1nfPK7OeP5RJjwyM/8Pn2mD7Qxm6GlZm6TWi/1GRio+ZvnKddDTLLgQ58pB6DEvE891AnY8j7jgXWDfPQIA7QdGnFfYGeN5PzsjBe/2UdpjMuAQ1S0MuTDaEwTrBCXBR77Szk5yYz+9pwWdvmZdjg+UQP64ThqdZsPMQVkbjC85z73uSVb3M/+7M/u5gPcnybWgL481QAHzyZX09V0bN50AAatk9PC3L6UfcUClUCCVsd3grI007ofm3uAnH5cWohf+ylPeUo5ntTLoDQPjslmaN5HO+WiPdQDGBpQloHT+nlWYMsR59kd4LGy+WAW+vHFL36xRO5DBzPMIdzYBt0F2Q+vVUMrRLZkcLzvP/7jPxYzOXUqpEBjLRc8X90aps9f2vC3MQ5uJ0MA8HhZxhP6qd0bFc/f/DMuIscDZLM+z9APYgI8KQ1gdw4sP7sO9ydqQD/cR7Bu/yGgAIzSrUWkgIWxX3TRRQfNh16Ncq9N7rsGOYMfAIG2COP3EJB8X2affdJqtppm837xvNULbTSXlc9kF/yM8lZLpZX5NDU1Y99V8HA/OwCYT+sTcO0tQAQg8ZzaJcIM7wCwWBoM2OMdhQjTwOalYb95NwsoaMLQEUEia/28m8vJFoqqy0LN23zvtCO3Kws9xhPkvvI8Qo7CEwKKx7YCzAhQ0FWLhbEMCiTVgD8P4kE4YGwUEqiD/n7vXjWgf++Obd2ze4UCVcZGYBwZ4ziz+UCvWkNfnoJqYTB/tVlN5gIlAENiEhg5YCEA6ePWV27CGbOkuXeZcszshkkfTRmw02eNuVlfcAYrDyfhNyKxMV0L6goXWApom+CpOZg2Avymlc3gbx3mi+ddfc4G+AmmgB508chT/kYo0Keu8GO7zC0P8NGGDI7Zt077R/nztXIoAHnoCfW6T55y+d195AKxEfsCtNnr3IWQBQfp7bG0ObI9C1IANuOVxyXvZlh+hh3OT9SAfjiPXt32Q0CBnAPb4xuPP/74smVoXyKw99bkGtBXNqCalDVdm3Dk1ltvjUc+8pGlMH8DkDRzA9yMVd6PzbM577mpTE32Apih+RkkRp3OhRzkZg/0Z5vZTCHCHPOa9PN+c4AeAUQTsW1nnnHl+aWPWLM07dQszSf3AUHewRXBfYQEtWHu0f/qvvWcTU5ARQiBpoC3SWWMM6BcAJNy6XOVptDIffs55a7faRsgnbeZ5efymEhb+gY9TT/LMwgJjEk1xS70oU36+Vc2ww63p2tAP9xGrG7vKqBAjkLm+xOf+MSyJ/3HfuzHDqh1NaDvG/lg6AAVoATYwbTdmibQAN6a1SmV7zB8wQeABhC++tWvBj7ifOVEKgoFBGYJcDn/eNYiTV8K2FSTp+DPx6/NRZtpRza387tlVU8js20evqJvvZqGFWBTc5UmCjuWUU3/CphSLlkPESBoN+3iN8uiXMBaXz704Tkzr41qL88ArgbQKSBRNr8jHOXMbVq+jHLHPM4zBta5g4T7vpfT4DLeALc0zRnwqvf2bZYdjk/VgH44jlrd5kNMgczwYVRkijvxxBPjhS984QG1rAb0fSNf3u+fLSa87SEgHi0qEABKbMOC0astW5sm2QwwOcOagIWJHmCvWmL2dCxnrivvgLDNtAmhxDYKth5aogaajxNVI8+aa/XYULOn5VSrCCEAHn007Sr9cGtdThhj/vS85U0h1j3sCku6OSjbLH2a/CkbIQDwV8DJ41U9GMd9+YyPVg/LlMa5H7apKmCM2vZHuw2u27dZdjg+VQP64ThqdZsPIQVkFjkw7rWvfW0J2nnLW95yjz3OK2lqDegroVb9bE2BmgK7U6AG9HpG1BTYLwqoaaA5/Mmf/El84AMfiA996EP7VZYv1YB+QOSrX64pcIRToAb0I3wC1N3fHwpkPyQmQUyY+M/JR30g2eJqQN+f0ajfqSlQU2BIgRrQ65lQU2DFFNDsjpbuKVX4QjkUgiCg/b1qQN9fytXv1RSoKVADej0HagocAAWypv64xz0u3v72t8fP/dzP7XeJNaDvN+nqF2sK1BSoNfR6DtQUWBkFcpSu25fwo7/pTW8q26Le+ta3rqzA9HQN6PtNuvrFmgI1BWpAr+dATYGVUaC6TcotTTfddFNccskl8bGPfWxlBdaAvt/0ql+sKVBTIFOg9qHX86GmwIooYAYw9++ameqf/umf4hd/8RfLgSD7e9Ua+v5Srn6vpkBNgdqHXs+BmgL7QQGTXmRtnUA58n4D7A95yEOWznYm05WJaEalCM3V14C+H4NRv1JToKbAIgVqDb2eCjUFVkyBnDUrZw170pOeFO985zvjv/yX/7KUlcvCc3azPVVYA/qKh6J+oaZATYElCtSAXk+GmgIrpkBOLcnL+tHPPvvskq/7lFNOKZnjuHx2T+lBaw19xeSvX6gpUFNgJAVqQK8nRk2BFVOgajo3Z/Z1110XN998c/zhH/7hUpn5NKzlks7UGvqKh6J+oaZATYFaQ6/nQE2BA6NABnVB+wtf+EI85znPiW984xtLJ2pxGIYnSC13vGoN6Ac2JvXbNQWObArUGvqRPf5171dMAX3h1SNU0b45ser+979/CYjL9wX/OihuxeSuX6gpUFNgnylQA/o+k6p+sKYAFNAXvqczq0844YS46KKLSmCcJvblgFzK1hp6PcdqCtQU2H8K1IC+/7Sr3zwiKZC3rLkXHUKouZ955plx/PHHx+mnn17OnuY8aM7C5rzo5a57APrC9ojZb8dlZ74qTr/qzyPGxiLa/ehFJ3rRj0E0oxGtaEY7KL0xiBg0lqulvl9ToKbA9yYF+sHyh48EvIEvBeP5rxnR2x7ve9nPx5kXXxwx+dCI9obotiL6g4jxBs/0IgonaS6RpzGA49VXTYEjlAJXXXVVfPKTn4xrrrkmyPU+MTFRfOiY4znAZW8XC6cT/eh1F2Iq2hGd+Ygtd8RFb3xDvOriKyLGWhFj/ViIiLloRq8A+RhPxjiAvrSYj1Di192uKXCEUwAeABwXMB90I3q9iH53COyDTvzvM0+L8y56X0RrTUR7KqLVjk53EO3xRuycX4i1E3CSXVcN6Ef4hDrSu//pT386zj///Pibv/mbGB8fD5PPVFPGjqIT8jGAPrewIzb1mxGNZkSnF+95zblxznt+lw1yEWvGYyGaMRdjBdDbMRZj0YwJFnE/YtAcrl0Wdf1Z06GeB0fWOoCHNKMfbbRtAL0roMMcBvG/fuX0eNtlVxS+EuMTEeNTEc1WDJqNJX6RjXw1oB/piHaE9x+t/Pu///vj85//fMkchymef5jfl/Old6Mf82VZdWNNtxMN7OfdbvzGy38lfu3/XBzRmyuA3m82Y76YxtDO2zHWa0V020M0h4PzDwldlb3+rOlRz4fv+fXQb3VjrtmLXnRjLPoxHr1o9tDOBxG9fjG9/+arz403v/d9hXcUUJ9cVwA9migQ92TeNaAf4YBWdz/iYQ97WHzoQx+Kxz72sYUcBtItly1uEP3YPrc9Nk5ORHT7wwXX6cb/Pv1X4rxL3xfRHkSxr7cAbgB8EcgB9A43+hHtTkSzW+votY2ittEcaTYqBHnYAMCM37z8Q0NHO+dfxO+deWacf/H/GYI4VkC09FY7+p1eNCcm7wHqNaDXiHbEU+DEE08sB7Xwidmdi21s7knfI4FYeL1O0cpjthuxfUfEzGx8+DfeFs976/+M2LB2MWZl0Rw/aEeJauk2h/+asxETmyPaMzWg14BeA/qRBuh9FIENEf3Jxci4obWv+OK4mhFXnHFGnHbRhREbNgxdeigPWA873WhMTe0WEMcrNaAf8XB2ZBMAbfzSSy+N2267LS644IJyRrqAvlymuCJFT08Po9nV0Gdn409/7X9FI7rxtdtvizVHbSyCNeb1xqAZ471WjHWbMdFtxqA1H/PjW6Pbnl+KeDfyvf4c7gCo6VDT4Xt1HjT6EzHWXRONvoFtRL33o9+I6DX70W024weP/5F4yivPiFi3NmKsHdEeKxr69EInxsfXYIjfzfJeA/qRjWdHfO8xq3/mM5+J17zmNUGAXA6GW86HvhD9mC0U7EWjPxsbmmPDKNWZmYjx5tDU3lqUtnkMn3nv/7d3bs3SXVX9Xm8OJIT4BwEFTwghhAAVTAU8lHrljTdWqR/Ba78CVnnpN9DvYZV65YUlVVJQBIgJBAgQPCKixMqBQEL+9az9Pju/d2StXt17d++9e/Xo1JvuvQ5zjjnmnOM3TnPOW2euMyx04up33TcMt/C79ac50Bw4KQ7c+skw3PPKMPA9ygdlxe302FvD8L3nnx/e99DDwxvDPcOPh7uHV4a7xoj7K8Prw33DvQMnUJBg66cB/aRGUDd2igPf/va3h8cff3x44YUXxuVqWOmsQ1/KdH91GIYfDD8Z3hjuHifVfWNiy2vD24Y3hpdefmF4xwMPjOvPnaZnEM5a9LvOXGxv8Na9t9ehdt80B5oDp8SB19Hrh1eH14dXRit73Jti+OnZMrbhrlEukP/+xnBrePH1nwz33v3g8OII5/ePK9AxA1hY24B+SqOm27oVB9gC9h/+4R/G09cA85dffnlck75pgxkmFaDOxGNyjflv464Otzd9GGNhbCzz5sfJeqaRM4XbOt+qg/qh5sDKOICzDkB/Y3htBHRB/WxLKzeLIZmW2NPZchhkifvP8FS73Fc2KLo5l+PASy+9NO4M94d/+IfDn/zJnwx/9Ed/NO4W9/9IQtniw7ZM46YQfsBwl5OMu0acgXpOwrOpevZ/NPJeobT6FUq9IrFXZk7O8zOxcSYBbvHt1pGjBw9P3pu7wN0xiM6ER24SdyZPeqe4LaR2P7J6DnzmM58ZfvCDHwx/+Zd/eb7+fG7/93NmuPdr3WvxDkA/m3gC+lsfJX72Wud4d473qeV4n3x7b+GdYwnrmDU780lZEuvOxf1bZS16A/rqoaobuIkDWuhs//rnf/7nw1//9V+PW75yAtvbx2UhGz5up6yJrdas/yxfBdTJhysus7uHM0DvT3OgOXBaHLh7BPR7z4RCkRXniTV3bAM3wZ+zGN75pwH9tMZQt3aCA//7v/87JsB9+tOfHr7+9a+fr0VfZJYWegL5bWV7xPg0xwV9lqTEHu4sbztLf+lPc6A5cEocYJHaa2PS2xkmn+/rfp6Lc9ttNbrfwxIYf//0zN1+LytpGtBPadx0Wxc4QGb7gw8+OPzCL/zC8NnPfnbMcuf38gEt7OYEPP90TFp5/SwKNuap8p9JLlMa+J2nrDG1gfX+bj70ODiVeYDkwDenOl8jdWdZ77fBe9w9jhj77b/5HpfN3Hu2DeztT1voDXcnzQH2cr///vuHJ598ctwp7vd+7/eG97///cOf/dmfjdc3f5iOLFvjgNSzwxLOFp2cAfo9A1Gy26evjHEygP92ieMcjNhZZ8Z1Zlzv4X9ae/iPYB3ZgrfN9LPQnIm0fJuBg8J/ZkCcedpZBHvfKGUa0E8axrrxyQE2l3niiSeGL3/5y6Ol/qd/+qfDX/zFXwyLSXHDa8MbZweojtZ5AjpT7W6nmkeqnc86N44I/3x3SXOgOXBaHDh3pb+51at+97NoHpJFOAfYzySMNj3y5d7hvmGMxbeFfufY+eEPfzi8613vGk/a4sOZ2Pzr4+LXPcc8+5z15ljmuNn/8R//cfid3/md4dVXX12Ip2Nxn2nSfN7MbXlzYRpxdLZ8vePjualMzZqmum52d+uaAzeKAy+99PLw4IMPjN5spuLLL/9oeOCBM88cUBDe7P3TreDIpNoRfM6qAsAzX+4M0N/8nMXcb29U1YB+Wwj/9KfDXXfdNW4kQuzUE7bIckbIe1jH/nuzS7wJHNDl/r3vfW/427/92+Gv/uqvxi1gl+PnN4H6pqE50By4LAdefPHF0TPHstX3vOc9Z2D6xhujQXdsn5OPobs8aa4DObyjP+vlAP3OISz289/93d8Nf/AHfzAI9N3/6+37bllzAGMOT1wuUSXUxnXm/nIezc3i4ckDenYHR2bSiQh4dgv72Z/92aPU0m7WELv51LgWXUoF86W93G9+y5rC5kBzYBMHnOv/9V//dR5yxWJ/73vfe5SMa0AfhnNrjB4E1NHO3MMbod6f9XKAfibMwlp03G1Y7AA8Ljh+m1OxXg50y5oDp8sB5byhVjjh7//5n/8Z3v3udx8Vc04e0Ok83O7s510/nML1wQ9+8Kg6tIndjQPGydJKz8ndSZG78bOfbg4cEwdwrxM7/8Vf/MVzIEcWIBfIqTq2z8kDuh2mEKczFeJ//Md/PPz93//9sfVp07sDB6oFThKkMbQE9h2K7EebA82BI+EAc/xXf/VXh/e9733D3/zN35wnxRF6veee4zsJ8eQB3ThpXXNsLL1drkcyMy9Ipv1ckyIdF22hX5Cx/Vpz4Ag4gCX+wgsvjPlSyHpWt6DUc3Ty8j4UN6+BJw/odInCPC0yYul06j4AXXBwaVxmUJtJSaYl9fnJwQR9DDrWyfNxSRXX3vnOd57HeokHTS23clkG70IL5fEPDZQBDT0uzyN/YJ9LtmgH9VAuiYbUQ+Yo9dPmpSxSNWVpSs35Kixo+w7PDbTqoqc91M8/2mef2seZUEd8HoHhsaypPNgG+6gqFtnGTbyYEy3Qxbiyn+kPjoalXMrbx7LMTeMb3kh39jnzi+TTpY/vzvGXdlCusVBXrWxznv1S3Vd1f4l/0uEc4HnGH33Kb5VSrjnHub5r306Vr7yhDkEvZYT9+B//8R+jleu8mOqTlCvcZywyNikDWUDeCh9lIX1LOxgn9n/Oj5rMepH+cn7BS377LS8vUuZ1vtOAfmBAnwKdKSHNhEEoZUyXCemSKgSjWfgssciEjaoMUBbXyAuwLibCd7/73dG9xEeFIddect3nqYt/+44j7bq+k4lM25nYKjwKMcpaUgj2Mbmqpj51EtumfqYv6Ee+6Zs8zU1hbpmWg/DjWfqaMQEPBC3K4feuy2p25f02vFsa39aJwsJYSjBQSF+2HvoH/kILfEklcpuyr/OZJf5BG8DF2E8XsHM+537Gfv/7v/9760ztTeXPgab7dEA/coIxXfuzKirOo1Tm/u3f/m34pV/6pbELlk445D0UNYCfObEP0G1Av87Rf6C6D22hQzbWNADtekcGJoOSvxn4/HZy5kBNwK1Zl9DNfZZYANYf+MAH7uAQSzG0zrDK+PAOu+IhABWwWodOuLTo98FyyqWNth2wYiIlPzbVowDQIvbdfdC2VEYKXA9xyQ0nEELwVMWHv2kvnpOpj1YK/Y8ywrMqJQA07yMc68e4PmODf9tauNLDO5Z7iE2T5sa3rgOC4+wAACAASURBVMuLKl5L/K0gkKtUtuXR0hi4ivtz/GO8/PzP//wdJDjXBW3eZZxiQfMRSN39chP9yIhN5VMm1vcv//Ivj547ZJBGgXODMhjvyBTGWe66yd8APXMmFXIULzZzwqrnw2/o4FnkhJ4uZCJjn7GbyssuyuCm9jegX8XovuI6DgnoUwMv3bFMEj5ViEMTz6mV665VOVAjTgv6P//zP8ftS6uQS+s/3V5MGiYWE813/N6XhW55CB2EOsqCuzFt083wgHfr8hEmOe3atweh0pTuTdrCB4Gjte3qiKk16woyBZKCbsqjoqtPNzRuevoAa4QxUN2nCFaEqFb7NrxE+aM86OLdJYtomzKXxneWofscgPi5n/u5cy/SNvXM8Zfr9MG//uu/juCQXqV9Cf1t6LvoM9vyz75yjluf4Rz+VhGfAukl+ubK9730UjGOGD/Kpikr/t///d/vyBzPcqgrFd6USYwRPU81VGiYgbLqHFpq39z9BvSLcu4Gv3dIQHeiIaipB8FsfKlOBGNGGU/KicrvaqUz6AFKtHXAnM/UBMtJQxkACEqBkxLBiHARoBC6HCG6j091KyKEUCKYoNtYbsZ7Aa+kcR+0LZUBXxBA8ClptU3yWi8Lgg/eCsa1fJQoxoKWJGUKdJRpPsNUhq1xfBW9bVyOlEe5jCktOGiacvUu8WLuPmNwbnzzDmPq+eefP7fsdhHGu/IX3kAPSteuMeSLtv+y723in/Mx5zSgjleOvkVB+/73vz8qSH5qXsE29G0qX0WUeQCYY63zYQwzJxmHyB++U8nECIE+rlflkb95H88h1jn5QfQXc0EPFHNDOaQ3gjINP+yizDagbzMKVvLMoQE9BzOTg0HvoSAAABbrt771reGhhx66g6MKPuhjYLNWMgG+JorMJZpRDiA+B9Dp+lJhqB6Ci3a1rjPfd2LuItR5N5+nDATBVQpsgMLkHd3X9Ksx8Zq4aJ9njJB2TCXE5TWVHTwPCjPGCILM3asuyrsaV619c9E+3jS+URq/853vjPs5JN3bWpEqonP8xXvDp3ocVGJyS8+Ltu/Q7y3xz/ozwdExI2+fffbZ4aMf/ej4qAririGHqfKtuwKyocBMUtWKZ6xCX1rhKAz0hUpo9TRQTxoRc2O15gxM7R+yS3+1hb4Lt47k2UMCerqNmASPPvroqM3yQdgx+JlICDyuAxx8ACvj6tCXYMAgpCySSdyLmGfYCOdDH/rQ+KyuuOrSkx4sJmjhPnTo+hc8qX/KzXmRLnU3NmjV4mVyb+PyTfqZzIDQJz/5ydHFKk8uQtO276Sy4zsJ0igW8g7A/drXvnYeUpDXKmOe3oegzcx42sg/VzFQD/U+8sgj4/jgg1X0la98ZQwxGIvcxqVcQym1L7blw9xzS+Obtit0sSSJkzK2TKZaqn8b/gpcgAt9gSdim/jxUt1XcX+Jf/R/utWd48akVTShFZlA25knjK9tVhGkrOB3LZ+ykC3wlTrNRE/emLTJNfpAeWX2Pf3NP9rqB48CcwXZk4o572pUqCyorOjBMsy2jyTPBvSrGOVXXMchAd2mqKEy0RiQ/C0gOfD5W1crgtfsaJ5lciqcM1GOyeRmKFrVvEcdGTtPV73x+IzRC+pOxikN+iLdAn0IZYEJNxq/+bdLLJ26BTCT0gA2rh36g0AFlOCz28Lyt31I/fyNsmFimyCWfJdu+hjlDQsmragUWI4J2kh/Ola2AfHKD8YLfcA/+WWf2N+X5eGm8Q240g6tZfgA8MDXpfrl2Rx/XfFA38BLgMKxBj+P5cSsOf6p/OUyvJzzyAl4IB/To5FyZa5/Bc258nMZGmVQtysKzMnI1Tk8o1HCuyZFWj9yydwdXfbQTr+h8LmaB4WWJF+sfuWlBgY056qXy4zdBvTLcO+GvnsVgG4dJnYwkPhotQKoqcE6cRjQvJuCfGpNtoOd5ygTAZdx80yqSyVDYDKz1KQpgDfr1OKxHS5DAmx414mRVrdgxbVcw60mrwKTnoC5+J9r7k16YlILclPD6l/+5V+GX/mVXzl3P9Y227YaC7dM4+AIr4wvcl3riL5BmEETnhGsGwWwrkEtKNqfipjuyeRXJh7xnnFprFpc1PCef67f1crVYk+rNOOq9kPet97qvs8+Ny+A8ZQ8cAxQrtaZViR/O3b4LVDpQs1kSwEXGnyHNsNTXfIC9Rx/bQcggYeEv1PBzbXVeiegwT0mGEdaiM4Rc1lsW/ZLegPMhdnEH+6Z++Gqhhr75W/HhgoI+TAo1bYn8yXktbkduU6b8Wuf1uWWKvyCofddcZFLCp2jtJf5zbvcV17wDb+4xtxEOecacoG/XVqWc5M+NRkS/kMH/+R/zn2XpXENvqk8mzWfuSeXgZUG9Mtw74a+e52AnixRmJmFzMQgbk7GKBOGSa8mrqDzfTVb/2ZioeG6pCXdU2rdCEDd/1iLPOtzZJVjXQq6KBxmXmfCloqIiV5q2rynsM3wgRuN2K4EUNsoKCJsEToAGtdcbwyNZrj7TJYjOCBgTLBJS14aFFrVwlCA+Q71wSfaljxzbbgWtGEEykUgExYwaYgyss0Kkgx30AeURb16T6gTQShvKBvXPBYMZQrmjJGPfOQjo/WTVhS8Ny6vVV7DOa7zd+xQPsIa2unDTfzh2aeeemoMCWgR0iYEMG3UgqRtKBTQJiiY3JSeDsch+SS6ZJf4m54m2yC/7K+5ca1HhQx5LXvAiPlDO6DX65QtL1w+yHOb+GNilzylfY5P+55+oY3wh/6mP/gNn6Cf8JjjmznJvKaflQVasCqb/p1zmHbCZ3NPVDKgH2WJ+qArQ2+GRlSeKz9MyOM9lSX7m/ZAu8vOoPXXfu3XxrARH96lLnmnVa8ckTd+u48DckAFYNdckin4aUC/oaB8GbKuG9AZtADAN77xjXFSMWgVUk4mhYAAawwW2hEWrmNV+CGImdi6uAAJkmYUDrpyVQSmXJNMIl391KOVTQIf9OrqM1YnoFknblXqhRbe574eBCYSQpfJSUzajHfa7tKVvKbAdelY9jeWOOUCoAgRBIU08JwKDMKU5+RReicol6RBBKb3EX7QjSJlG7VAeZfrfLIu/gbcoMU+S4tRRYw+E+BcbaACpRIAL/ikez+tX1308Is6EfK+4850Ki3y3vFFu6CFdmuJChAKVxUf+3WKPyZA2R9an3qguJ5hA8sUuLkPHYAPFunUZxN/HVu2QW8P34wZFJ9U9vgtaMhX3f/ck66cb+Y+JG32Kdd24Q9lpdKbZabSRn+ipMFH+AfNgG8qo8ot+QNIwn9lgR4k+EBZWugq5LTR/oeO5ANjEo8T80nATsWLZ5ED5n1QNryD7yobqbxJqzvDQYMeAr2QKHHUqVIgPfQTc9oQJHyY2+dhVxxoQN+VY0fw/HUDemVRCm1oc8IyMZmAbCzBgGYCO3m07gASJg33eI/nExAUrgpvgZyJazZ1BREtu7m4K/RSHwAnrQIhQiqVBTfS0fqbEmgIBV15CAzrZSLTFgSi5adwTC+Elit00S4tD4Wz34AUiVt+prKj9QgghLItKgrUBf9QTPjQNmnB9Y1g8j1jiipigLof+12wV1nQTa1lYoKRfci3LlnuIfiolzGhNU6ZgMIzzzwz0lOXxdFv0Mg379JPxqQ38UdLi3YYp1fwOxYMGdAegAL+0B8qDlUpUlirLGzir8s2VWDTyyVfDScZxwfwUAIJy/gx9MXfJuIJLLQRmlAOVLBVCpbGD+/iYXH/BdrPnNULxNhEmYFntMGdIaU550fm3jietHChK5Uk3tNt75hEYYKehx9+eByrWr/IFZRJ+jvlAmOHZ5jX1Edd1MOcg177mfHCs4I7c9Tll7SJ9iGzSOLVUwBNzlET76jDua5y4zxNeSJP6nK9i0BNA/pFuHbD37luQNc1ZuIPg9rlODkpk405edVkFeY8Z4IWAofffhAYlI0FwCRO64nJQxlcc5kUruZ0JQNcTCSEoXs3GyesCVwIDya9oItwQIDlBAbEtN4BBZ5H0LvRjq486Oc597QXTG0XtKDdwzvoSGtCgSZ/mMRp6QhklEnbeB/hCZ3G9SgD1zV9hescWqFHj4JgpdJhPkTyRFoTsE1Ugy/5wZtCdq8fBJyKCfRCBy5p2kQZ6TaHLsc0dDCGdL0rsLXYKf/DH/7w8Nxzz41VCRTQSHu95q6Cc/zR2vJ9x7RKipaZlrtJm+YDmNyWvHGL3HT5Vv7SHpSUj3/846Mlae4I/OAf9VFHZorLU8ayQMoc+vznPz/yCgXEUE4FbN9150XmybbjJ5PUck5p7TumVRZciufGROkOz7FSk05dnw6vHH9a47xHmwF1AD69D/Cy5vLwPDvD4dlTAUiQzWVr0KGFbtiC9w2hOTZ4jveUS6nkOi9VOGuuzFQ+yGXgpQH9Mty7oe9eJ6BrPae7rbolAUSAjImNlpvadV1aZqKR2mtalJTL5GEiMzmNLyIAEFwIvXQl0l2ZlQodvGv2vCAHTZQLyJnJbGazQsrlOQhs3keZAISps7oRLTctWwStliJ0oGhoQWWmr9YxfQpNxpsRaPytouRQVBnSOkApgB4FNt8AJ/zJ+F0KUYQX4G9ckm/+UY4JRwhphL+xVJUg3aLQQZv0dpgFb5YvVpK8zPbajsypYAxQl5Yu4Co4C+iUoZBXkDMeaL8f3qdO3p3jj1ab71RA57oAxW/KY4yocNEn1J8Kjd4Bhfkm/loO4wmrG37Ddz0WlMt1LEQVIa5hOaaHANqq14rx+eSTTw6/+Zu/OfYN9NQ489L4sVzmmCEsx2J6Z5zXKvAJ+JSRliv96wqB6v3KpECTVR2byXPeo06UBMZK8oj6VH4F2+xD7tNuPA96CEx6lB7DHWmceE8FX1nDOEN5dRtYeAXthp6gATpNcFR5zETNi0JLA/pFOXeD37tOQLduBrXuTgSHE1pLPDXWtM61QhiYvKNlqAuR+wJgumgFAO4jYDLDnq7yYJcas2YiY51zH6UBAcT7ats1mY62oKxQPoJFBSYnIxNX2rnuOlMmtlaUw0e+6EqnfK0+2pR/8w7CivXcGZ+FRtqlmzY9GJQv+GplKEB5T6FkO1LQwQfeFzypP5Po0mrxPcrLlQ4Irep9oBzbLVjxTc4F3gK9FghlhCwCz1i5oEgZ2TfykzFB/xi/53p6FWr8uvIHUKRO6kFZkT+2QYubvoFn8kaFiT7Q6oJ+4rKpSC7x181Q+CZZDGChTWnlwp+al6ArmbpUmPldlbEM49gPtBke63reNH7M2XA1SAVg+KKSmYqtPNBLlApHKt3KAvuJMrgP/5lz9gPgjVKTSmEFaUM36dp3nHCNdptfYthHhS1XOfiOSgryAq+HeR7M8SrDtOJdWZE0ZBvMBUg5cRloaUC/DPdu6LvXCegMYASDAlWgqJay7nAnlKBrDF0hbCZ4Wu68y0RHGCPw+I0Qx0JwsqTFqeD3XmYt67LXEjfmp8BRYGX2toJKoZOhAYCHNvEe38apdeWlkOE3AGDCl4LVZD1o4FpaN2Zaa7En/9LS1W2qcM6kKBUhlZAUygk+9llmPevNoH8oO/MZKMcYtDzyfsadK8gmGOeUqnTlc1paXFOYwhvahOA1k5txYNhjV/4IpPYDY4P+oB55M2WRp9JAG/ynBZ3jRo+GbTUJkDoAMKw8njGsAi2uiEjgTYBkHqAYUabPmIRmDkLmatSNmJQf2Y4cP8bMtfAFLd/jm/6n7wF3vnnWsWo4hef0COgBymeYr+npqDLEcWx2uDxkPKCU2VbHjfXqhYEmE/RQVLgP/13NggxDrmRynXVSJvXJF9rI8ybcWbYhEpXtVGTTYzMXftgVYhrQd+XYETx/FYB+BGw4CIluL8oEND6f62PNG2CyM7kQdghYBAMgg/BkIivkzaLOHbYU5pm8lxu2+FtrjrJUGKTFie1a5ARHrQetAu/pykSwuX7b9qpQWc/cfZmuO1FaFbrWrUC03bl+HeuItuvyR0hqMdkuvRiMdWiB71pcWl+ZzOe6f+qVJuukLIGftuP9cJMglR4VS3hl25PmVDbkZz2nQJ7YZldVqCCoLNmfLiVzTTfvq8iqZDh+cr39pvFT+1NZkfzJiZOWqnVBpzF5QZ8+MixwkIm3Q6EZBze/Bfr85Dp1+Zb826GqtzyassDxse86NtHXgH6Z3ruh7zagH65j4G2uE9alDKAoyHXNpTafFOWkJzkH16oKQK4X5hqWFYqDmbeAkXFPlAMmMAIKy9h+5z09HFrIWsy4jImhG9+DLoQ5z6fQUzAk3Xlt7r6u2LQYjdWn0EyAp40CDe8lUM7FFSuYJk8Fbfigd8H6XPdMudVlr8tWJYG+zY1D5IXKDcqSG5IAbKlA8Aw8dVmjHhXd5VNbjlp+JryZO5J8sC1TIKTSqMJYx4+g7CY6lT8qWtKi9Z7WcY5radjn4UeXmb2OS8ZHeroyJ0PFCZ6ihHAPPkxtVnURWvQgUjZ95cmMZsFfpMxt32lA35ZTR/RcA/phO0uBngKVSYxwz+zrjFciPBAkLvNBoGaMduoACBUEhD9WI+XPfVxWQwgC9zbvVlcqAoaYHWCO4uASowRfyoFu4/4IRp4zIc110nP3pc/jJimLtlI3SoUAlVaU+xSkokI5tMVlglOWFmWrAPG8HhFXEpinIU26tzOEQDtcRsd1FAv6kI/xXtykuUObCWE+Z/mp5FSLt+7FDi0uUYMGN16hDAR/Wvda6Co9/s2zLuOEF4ZApGdq/NDWTfyhDMeloQzHkUmHAp8xbcfCVOb9YWfifOm6+E2cTeXO5WwZMmJuTXlcLkK/fKduxhBj3/l5aC9GA/pFeuyGv9OAftgOYtKY4U1Nbg1pbI6JnIeguA7dmKYCMPepTqs/qUfwa6krtBH4ACOZ6gmMvid4UD7Cq569rgVrxnm67KsVmrSkAlNXI/BcuhbhQQJqWuA86wqCtFpsS4YXeBbrD1Bx2aBC2gRH10CbXyC4Ww60upFOBZ0EXpQuyjITnthptjN5bZ+6TAzFw8QtrW/GAEmE8Jd7PMtv+19FinKlT09D1uXaZ/ibypeue/t7ymKv40ewgVdT/MnQD2DEM7aH8inPBMDc/tZVDoedeculmxWvJ8I39HBIcypf5kXYB8u1bPeEOTHmFFQFcLtSdnuqAX03fh3F0w3oh+smrTmtKjefyMQgY7quMXbZiglCAC19JNDmHvVQLki4OY6CIIWQblee92xuhVaCkBay7mF35/Iscd2PKhRZBsJfQFCwL923nnRhCpokKumaNgkR+m1L0u21dIPWOLq9DH9dSWHyWOYM8BzvUidWpl4CE5a4Vt2tSQveBlY/qPjwbWbzlMKjy576TJCkrgxp5LG+lOWGLXhX+OhJ4bfgRL2MCTLnzd/I+lUCNo0f+3kTf6aURHjmZj7ZZypyVYE73AxcLjnnBr/xaJAkqAVu/9NPzD0UlKkQ0nJNb31Cr5KKBXxxztR5fpHyl95pQF/i0BHeb0A/fKchFLTKqC0FAuDgmlkEL/2BBZMu+KQQCxRwN+bKtwJXQM51tHn2tsLLc6QFT1cLbHLTJ/hCD0LIsAD1unzMe+l6nrvvs9A/F5PPeGuCH+/mudEKQCxQrKd0i3JP97S7qclTE+a0NuF9nncNQLqXfQJ5uu8ty1hsTdpTIeI5lB5XI/ieLt/kP31C3Xol7CueNQGOcqgrY+zQiCIEONjPjjetcsvKRElomRo/m/gjz1wZAB3pJq7net8kN7vzUI+H804+MCbhE7xkzFQXe/UMXVaK2Ecob26WdNkyl95vQF/i0BHeb0A/XKflMay6kRVqWFW4hl0n7nGiLh3SiiEpjd2q0r2ppeNOcwI677qBh63ib5f0eOIT90zySeuX6wg41s56aAWgAp1aoZmghpLiEpqp89CxdDbdR/FwuVAutzORCnCGPyhEfnJ3OZ/Tva6CAF/Scswz3C0HFzc8NynQtgNCH/zgB8+XTZmAqPADMOFFgrRxZumhbr0b7ETnsiisZZIg+WRegkqXy+vgiSsjeJY6GQNuxkIZjIsEcvqT+9xz+1b6hLK5BwBBc90yNBXHOn4A/CX+5CEltovxYoIdvPnmN7855mq4F0Emyh1u9u1WMv3hnhCsWSf5NMM68C9XROxW+vzTrrag712+NuX12Fd9WU4D+iG4es1lNqAftgMydjsFLAJlJiUhXOiXzJA2FpnuV97RcqhCwCSeevY2zwPK6f7fJmvXya9LMGO5Lr/jmolXcNU2zd3XyjGerYWqu50yXA/sdq2CAddNFMseNJMcJcbkQ2g2pIGFzN8CssvvrIvv3F+Av3PpnjSauARImfzHs9UqNafB5KpchpZLu/QcAIZf/epXR7d9WoGUkwfsmCNhjF2FUZ7nunB5Vo9ITctzavy4BbB0mucgf0yAo3z6jDFqtnj2lxv9uLaevqG+6so/7Ex8a+mb4uHKRb0adWnlnAdtlzZMWfnWsy+3/iZ6GtB36a0jebYB/Xo7Sv4j3AQvKDILG0Ht3u6ZLJZJTVj9nlomwBuPRXAimHWdGuvWlZsxRD0KKg3pZkxXry5pl/fMnddNO0zCymQ/QRJgoP0uX3PZnADktq3QzLW0gOGVZduGXBvPfRMPoRPeuR+9ipICLQUrbcMrkHv9V4sS3utByYx0nstkO8qlTS7Fg5+ZdJex97mYqW0DBOljQFkg1nvguDGhLsvNJEzHj+3NdrmZicCemdZz/KEfOSXsn/7pn8YwkPxGafH0MWiDJ+YrSJv5GLTPDVdUajJMlGGBzJTPcXu9M/h4a29AP96+m6W8Af16O3UToANEWD2ADELPXcCkGNfgpz/96fODS3ieSYqwQ3Cy3aR7wLv7muBYrSYsTd41nm4duGh517XFvIfgdVcu6uKTLnPPQ1dpgBa3yFWhoDwVA615ylWRESgBBNfoengGdZlsllaeFiRg4Se3+ITX6VnwmbRmBRzo06L0m/ZggUMj4QQsffkC/wA+LVWVsqmdELlnDgQ00R43gaF8PtJqm2ynfHZdPJ4G+AjwwXdAD/rwwPCb9lKWylfdTpb33DTIrHnqSp7M8ccxAI2030N7MgQijwkFwBuXJVJn3dq4ngdvJrmJjDlGdY9f7+w97tob0I+7/yapb0C/3k7dBOgmiyHQEGDuQIbVZ/a77uzaCk/KEpjS3QkYcdSsgtqYK7QAFAAEFirvssc4gtpytEKnwJBr9Tx0hLTr6tMiNJdAi5B7ALd08zdtc7tdLEjKyu094Y9WKvzIbVyJgUK3m6fwTd4CZRKPdgMP15NTX+43z3XBHf64Dzt5Ayg5gBi8AoBVkgRivk08E4gFUvMObEduFQp9v/EbvzH2DR+eAQDNuOdvlCuViuzzVETqFqjQC3jmWOMZ2mCfGOagr37rt35rjHu7NalKXuWPCtvUlsHJE13ztI+T4egrzy9gXM2dB0//5dnf5HYwHq/CHX29UuFqam9Avxo+X2ktDehXyu63VLYE6AhNwInDSBDMHC0K2CLoEHgITgAawAH0sMyMkwPYHgGbu19BhDuVMal1a6ow8K2wzvd0j3vPhKm589ABGUGAZ91GM5mghZ/Z+nnfPfV5DmvXne5c1me2uUd5Apg8Y+6CJ/mlMgGP6slzgJdxeep3tzxpyf3Mkz7KdXmXXg83nOGbjXn8G5roO0BZBYuy3C2QNgLwrkOnb+gLrgNk0gyv6BdAESCGt/Y7fWnMn+u5w116UfQS5FI525WhH69N8Yc2uKLCZEXGFe3MA2poh5shQVOlIz0AeR48tGmlZ25C3envemfw8dbegH68fTdLeQP69XbqEqBLnYCULmau6ZJGiOchM/megONRnDyr1QRQAQouceI9Y62AA8LWc+AFfgQtVpab1fCO7nAsYE+v411d42m9pqs9s/fNI0Coe5ytO7C5/lq6ExR01ao8eM8tbSkXMORd1/mjBNFOlKIE70984hPD008/PbJPC5Z20F6Bx3IBZp6FP6n48KwZ6NRds7vtQ8Ae3usS1yq378w7qLu61RGr299vyjMmzrNpWVcFxSVwjAlAFyFvwqCnxc3xx7JYFcD44WNfUAZ0qzCYLMc1yjOvAV7STjw19Tx46KF/6DcUBTP/zUm4is1Xrlc6HLb2BvTD8vdaSm9Avxa2n1e6CdABEDedQDAi4LA4XeOdSWu6iLWMEkQAMYQuQIrgNMmJZ7GAcIViyWXSHZYk9aMk8LyubQHY5C+VBOo3NMBvhLauWDP0cZnWbH2FihaY8ddsD2AuINQtarWczRsQzAEHXc8A75e//OUxxgy/sYjNLaAjdA8LRjxH+3VLm1hIe6BfBSGVFPcOAMh4Vz5Bt14IM+1rjNq2pheBsg1L6DFxTbQucIBQZYvnSVBjaZweHJQr6qZcwgxsKsTz0Ioikad5MTbsm1QSN/GH+lV2KJPyMq+Ad/WQyCvGEvyEL+7alyECrvmM/EAZg2fSd70zdj21N6Cvpy/fAigZl2JCoTmbGb3CZt+YJm0CdJcHIWBZN51nkusCRZB6/GeuCUYAarHVxlIn4OWmNgpQgUU3qhnZxtUFAMp2j3Pe5aOAzvPQtWRxFwPmrrWlXMpkeZa7nVGG7nNAgHK4R+a9LmQtWvMGaLuua/mYbQX8ATQAg/t884/yBRHKgr+AhmunGfe67E1MNFnNjGyBygx/LU2UGrO8tazhNdeg1eTE5JfKF0DHbzPMXQduHD3d9AApz9uO3EOdtkIP/WvyHX2WCXG6+fWKQCu/qTPXt2/DH7PvtZzdTc9VCyqZ5knoWaI+lcup8+DpS8eOCgHjAmVtKrnxxkzqIyGkAf1IOmoXMttC34Vb+392F5e7y8pymZLuWgU7fyskde1qebqsiPvGt7WytKYRllhvZpy7nlswEHwU0rqhVR4EegWwIOQSNTPQAVqz8qFHq964vFZtWmkujfJ52oySQR0JdryDsOKeEmBRpAAAIABJREFU8VbecQVAnqyVVrH8kqcqDIYosD4poyoPudxO3vudFrqeABUdeG7GPvzS28A7bnQi/ZYz5T63X/XoZOhFt71ryquSXsMBLiMzhLCJPzxjeEW3fCoNKnoqCT6LFwMFlfczfm6SI9+GiRwv0K0CQHsPfXDJ/mf6zSuxAf3m9cmlKVo7oM8dQiGYCEwCkHur51reJSa7bluX9a47Pc2971pbymXyIXzpL4XuEl3cz6M0M7Zqv0urtOfJXdafAOZvXblu2ZprlTMuriB2a1hBp7qXt2nL1DPW66YpfLsFqbRW4EyeUOZl+28T7ckLxhQ0aaFqsdbxUjefyZADdWWioG7rVEb4jYcBkAVgnQPZjy5VM1kxFYvKn4v2TR17egBMHqTcTfR5zDBzVW8D79Q16Ifsv4u2/Rjea0A/hl7akca1A7rscFcx1/Umm+o+zdtm0WbM2fKcJNscr7j0PmVqQXs6F/TnvufbdDeCFavQtmvNU7b7yFeLJ2nzsBLqol257am72nmQStKDAGcZG9YYwOsSLdzVurC3oX/uGeinLVi2LvESMEmgkk8mTwGcgIG7vS3xv26LuyutjgVoYs8A4th86vgCcPUqSJsKZX22jqvcb5yy4TPtyuVeeR1lh35xO2DuzfFn1/ZOPa9Hg3FiDsCcYuYKBulLb40KYCrah+6/fbT/JpfRgH6Te+eCtK0d0KtATAs0WQYf8sCNXda6uuZYXqa1uk23bHpfOlyDa3n1DO2pelL45e/kibRKey13ysPhterF4F1AEIBgid1jjz02gjkfMuJd20ybphSrbXhVn0FZcUMV7lXLP9s6x4/L9t8c3TWZC9o8PAZwm3Ib298CoM+YOZ+rHAB3FLVajqEFQdtcApcbZp9uw5+L9IvvZF1a1rlPPfVvom+q7rqF8qH67zLtPoZ3G9CPoZd2pHHtgA47UpAz+c1UBgwAFgRd7rmuteQe1ptYisBCKJmB67purMNt4nxL76fAzbW42ygNtI+2YJXpkk436BStPAcga90qkI1/mrRlnDcTqKbCFNTvsZPyMd3QOw7XOx5PBcq491R5tlkeUD/AiDW8xP/L0Me7bnFKfbm9K9Yl48vER5PWUqEy/q0LnfJQmABGytWazz6dcpdnOZRRXdab+HPZ9mddc/NqE32VtmqVH7r/Ltv+m/x+A/pN7p0L0rZmQHfyG+81uSlZVS1xt5lEcG4D6Jbl/tMXBaup983KdqtVTz0DGDxcZanbMz5rDDf3Qed9ac49tLkumKcQzTXqgj6KBr9NsNK9nrQJ9vJ7yvJfaku9n32n4uNGOoCd28d6EEgehlI9BJftv020J5DjIQKg3Z8fOkwQ1PoW4My2r2EW253r+eEnH/uEe/AEz4iKoHFoyoMXu/Bn177xedpiqAOlV1pcNriJPsuox666pW3OgUP230XbftPfa0C/6T10AfrWDOiwo7rcaS/uYGOJrulmcGOp1/OyN7FU6yAFtBYQ9SzFund93922anx0jka8DrbHtdP5rsuidMVSjlvKaqUnEHPfzO9NJ7QJYG4qAsADsAh2ysv6LjBkz1/R+qOPaWcmhtXEwXTLQoNr63n3ov23De3QAYgDXPWjskVYgiV50GJeQ1WGoJeyPKTFWLrj213k3B43N11JxVbeV0t+ij+XzSHIOjLB0xPibOMcfXrP6jy2rF3nzzb9dUrPNKCvsLfXDOi0jX2xWcuq0EwXqN05d142QnaXj6dpmZ27y7s8W993/TWWFAllApZrc7fNFOc5LDY2FeGTSXLc4++pwy6c8Gnl+9t7nh3t+mvrqG3XC6BVua9MauqBT/wTKBzTNQkO65CEvIxDJ52X7b/a5uqFkAds8PLoo4+OdFAnW/uyIUx6hHgXkK1jMMeqCYCAeoZIAHOXgD377LPjdsGGV5JHKA+ZJLjEn13Hc2bVA9qGoaSJ8pboSwUQXmGts8vflIdn3/23a3uP7fkG9GPrsS3oXTOgC14ArDuQIez42w1QXEPsLl4IxzwvexMLMz6IAMWi4R9Cag7Ysrxt3mfSIdRcx21cHuvFTV3maBS4XFNMWdVjgRBH4CMM81xvrUEtX/fUpk7GjGvBjUO79tkNTtw5jnJYPw64Ur9KyhZDc/GRGk9V2ZhbteDOeGb5Awq5L/2u/bdEoHMrEzGN4+v5QFHzlDLoh3Z4aI4E4xQe04duf+uYpf50z/O3S9pUDgBw3rO+KS+JY6LyZ1uFcWmOuMeANOSBQkv0MYbdzId6TF51h8JD9t9S/x77/Qb0Y+/BCfrXDugKKwevgEi7ASGELUIOgenuU2mRVtBA+CKEeF7epcXHNQW4dfKNUDVuipXqrm9auICJa+BdCpZuY4VhupXpzowjAxbsAGYCm92tQBSIXdZUFQqed5MS3/UZ92pHgPK+fMy257asPueGJoKNMWPr0spM8HAHO8rm+WxjdTVTjv2l1SZN8NRtUmkHMVe+M5bO+z5flSTGjrF22msowTFRVwhYlpusQLdl19UVqaTxjMpW1kd50Ms41QqnjXU7VZ7LOH0ePUs9uOHxVAGCxqM9QIV+8loeypK8yGTCTIpMhZnfhLJYQqj3xX5xu2Fd+DlmDOGkG11vA2PCceZmPI4TlbLcnIjVDh5MtI0yIs+pj/IYF/zLhNM5pbHm3hwjNDSgH2OvLdB8yoAOa7TMZZP8yH2359aUa+EpoPgb4Ui8VHBJ1zJCw33BFdZpYWh5aR0jzPhX44/GvrWoFEC8bx0oDCoGWvIeR1mFEcIeYYgQt028S7s9GUygwd2Jy1iwpR0ezgHvABDXEXNPix7BS9mAA0If2gU+Qgif/exnR6/GXNyWdkE3wtd4L2W71FD6qBslAlqgP61waHBHO930vieoIcDpo9w3XGBSqUpFyH6mPMtXcdLlr5vbpYcJvoaC4JXjDB5Bl4fb8Jt+cM99lQPKMdHNMSioOibco90d3PieWy1hxj1ufuhyRUiKEME9E9VydYNeGLPwbauhLteao1xBoysxct099ZkDYLugDYWRPfmZXyplmYQqf3fd2Mn22ba6DI77tBdaoLtm5R8rLDSgH2vPbaD7lAGdyelEhUWAFUKTjxnbCFKEW1oVAI+Z3Z5SZpZx7tXtNcpLq0r3NLxHeCCcPHccQIMm6kBY5V7clIOwRfAjCBFcAhfXBTeEqBYwwocP5VIWoI5AJCwgaNU6eB6AJxNZhQQAdk93hK2uYPcyF0Boi9Y5isLv/u7vjidxmXCYiXJaYAgWPlpV1WLmbwQ6AOdGKlregB19ZVKYfcPz0EvfmSeApQo/eMcseNrBcyoXHgPKc/IO2gwteI32oNjAd0D0kUceGRUvlz9CB2Cql4Ay5FXGlvN4Uz0cjMMvfelLI4jnuKFP2P7Xj1Yrf0O3x+nCLxUXeAbNKh7Q6HarbvST/W+ZrlpwAyB56FI56qQexhLtF7BdUWA/ZHnQkG1PsaQXyQRHvQzV5W65vEu98Igy5XO2fUlcQ2uG11zemae+6UFyTMJL+gBP2LF/GtCPvQcn6D9lQIcdCOUnnnhiBAQGOP/kSZ6CheBAgAjGCF3+BsiMW2oFKTABEC0i6sptZqtrG4FRT0xDwAOGWLSuldeKUKAKhvxNchVWigAOuAAYPIOA5JPnelMnQszM9ql4JQJWa1qh5hGpqeRoXeplUJDzTbvYVAalBcFrSID3c/xBH0AtaHAfAEKIewANPBFc4D870QEUKYTdu14lQSuR8hIQKAfggz5d8fSXoEyf07/mW7i/PeVoxTN+tNrSS2C7+HZceLBI8g0aATPGDJa3n1Ru5CV0qrxY5tSRudIpuFqmnhO9KNSBwkC5LPty/KUSAV30B7yux8JaN/wH4Ljvngz2V4qcDMnAM+pD6aH90Eq9KGCZz0Lb+Ue5eTSvSgxj07Gtd4J7uUf8nNg2tu+yQVc8wBfd8PCKdtG3eo8u6gG4afDRgH7TemQP9JwyoHv0pIJOcHTCIrCY9FgpfCskEpgVHmj6Chljltk9KAD//M//PGarZ2IaAg2BRV260HkPIZm7g3k4BzRmrNN9yrUaPEs8QX1qmGRiFcIVOihXIc/f7vft+9ApyHItzyaHDumST97X2hfIqA/Q5DnBUm8F9JtP4Olu1JXWqPTAR/hKfxlO0FKHFuojK9xDXRJItU6tI92omYRFXZRVT6AzKRAwAICgmz6kzyyb9pldTt3G1Bl30EsZtMGwiyDNOIAvLlHzZLyMC0OTIRL5rZLI2MnQBfzmWcaxYw3wyw918RxKRY5vPRcqRzX8RLtSqUjlg98m8/G++0BAn2GgVL54xjYol6DJPlUB5DnHr540FVP6jnpRKJY2dkpl2Pbx7TihnK997WtjSImPoYq6YmAPYvhaimhAvxa2H7bSUwZ0J7FxV4QVQJZLxHyGfbhJYEthIvAghBCQCB+FAdcESgQughshpqsYgaS1TR8g5M00R7ADMAgnBCxWtW50QVIrKoV8xhupS+FK2dTLPz/pYoYO6AN4qRcBWvdb13L2vGrqog6s2G984xujAoL7OY8srSMXehSimaEP4LoygPp5BiBItzllcZ1nAUP6A++FbdZ1jQsYK09rluVgbkDis3ocjO+r2NH38AAFgfKon7LczlZgyXZV/tfTxgA7FCOAn49gzm/DD8aLP/7xjw/PPPPM2BeuKsjz4TOhUEUDQDROTj+mp8Jd/PSIJG0CYXos0v3vfWijT6nDttJXn/rUp853rDNh0gS3VMAcZ3lKXNZDnzDf4IXKKd4C5gz9zDi0XldcmBBHPSpk0OnWw1zfxkLnuVRGqMcE2VQsMg9mHxsiHVaib196A/r2vDqaJ08Z0AFVXKYmaSEE0MIZ6NxDWDCZ0ypBACFEdfPR0Qgk4sUAFgIVAYrliODDDa4VmklGlqmwoNy0SBW+xqYFQ0HApCTuu9QJgeoBGNRlHDUHI+3iedqocgDNKCsItxRwKBMedel6aEERQa3Q8+AbwDRjvOneZ5y5Bh2hCJ0CqUpTZhSnNZ3Hk8J7l2FlPDaBKS1MntHFbCKV900iFNjTOqN90MuSvmwT/IB+3fJa9sbi7UP6j9+6no3FajVmzNtkNJUW2o4CR9kf+chHzg+ycflhKhH2sV4B+5q20aef/OQnRy8FHxREeEDfS7/Xaa/Ab78JwrxDWyjPg3nsH8YFShOKnV4qlU2/E8BVMikPOsziTxd9de2nx8SwAO/DQ/Nbaqybdi1Z6JTLmJOHmeSqQiDIm/Xv2HUsHY2gnyC0Af2Ye2+G9lMGdIEkXe7wg0nrjlsAspZ5un0VqggN3bECj8Igs3+pI5cCablkrBR6EBQIW622BHkEELQgPGsSkWCUbkm7PN2z1cVpncZdsX58xli1MW0ELcLeTOZcDmeyma5unrH9CarWB9+08LHI5EMmQ/EMdcAP6n366afH7xTwCeRehwdpYWn1cx+6UljzLP0K3QKSAARNAuCUG557jBUVEcuChxk7d+veFKDwIRUulCvKQolweaN9mm5vaaNPKBd+pfWrhQ7v0s2v10PrX6DKuLYhl/QEZCLekjdCr4FWblrSbnajpyKfdZyaUEo9hqVUoFFQ08MgsKuAuiKEupkz1FNd6lMiMOelZTpGzVfI8JQ8yLl9rLDQgH6sPbeB7rUD+qaNORACWF8f+9jHzpNztFxck15Zl4lyKgRaApkcpzDTVe17WrYInBQOJgalkpFgXoW/iWyVPgSUoK6igvBRcKdQTAtXYUp5CXib+Cdg8I7L0RTE1MlvAAhhnFni1JvJb3Mb35gMJU94B9DDajb7OrO5XXImL+0PY9fQKzAbZ+V9lRCeh2YEOSEUNyGizqmNc8weNwaORwPPjElW0G2M3CVnXMv9BVLpgn5d7QpbAJ6EM+piTPLJpLVDiiTGLP/sU5NCqRNeOX74lgd6kLzmEkwt6BqScF6kIuq80FO2if88y3hl3qqIqgBlYqb8c18E/mZMfvWrXx29aBmqqO56x5jjYmlL50P2yT7LbkDfJzdvSFlrBvRc4yu7p7Z51a2NtaMr0KSiqTXHgBeTGiGEgNJtnvE16kZIIFTy0BPq0orQzZhrnhPQM6Od67qGBSqEEnQCJAA2tEzRy7v1gIs6/OrxrNxf4p+Waa5r9pqZwdBs++ayg3XH161pue6qAxPypNt6zORO4Mm25QEmeZKZ71M+vAEkkz4tsG22tqUMN35xLJmvADh4jfEBOKgApqLh2EklK/kvqF5lhnXdSAe+2tcZHsnYtcBqH+R4nBqDU3s8aKHT59vwP8eumx5NgS785j7zNpffQatr+91PQAVD5UIFz5wFxsuxfxrQj70HJ+hfM6DbXIQzE1VrAfBTkKQwyOxzrmO1anl4LwWulmkCcm7tifAwO97rrh3XEtOKQ6AjZHhexcK6zagWCKYSc+o1ASmVAq55zrb3zZTOrGgUFK5b/yb+6Vp3WREeD9y0+dECpu3w3WxnfsMH2owA3XTGuyds8Xwua9PzkLFOgEOvBG3gXfiDwuDeAAp8AV/rV9ct7dEyrNMmN4b59re/Pa4vhw+AwtyWvwAh3grK9x3KpV7+QY/hBq7nbmt6DlzpAP+wFqX5UGLJZXj2KTS5zE+lkj6s4MhzjCetePuVPoanbjpDn/EMfxuC4Rm9JFWhtZ3JfxUMPWvUqyLI+8T8zRmodLrSIl3tlZcuS3XupYJyKL5fVbkN6FfF6SusZ82AjlBn0iKYUmN3ICeA6ypEuLizl90AIJhwhjDhN8KBjVc8RSsnOu5VXK98FGZpKapccK9uUFG3mkQAmt2r8AM4sBQAqyxXSxzajMEnMFl2xv8U1t6zHTzDZxP/UrDyrGXQPrP0PQvdHefITM8z1KtVzHikvwA315zTxjykREGvCx3+uE46ARV66Hezr2siUyoQqRDVY2TnjoedspYFWeO3AoHg6JjiOePaOd3NNzCObZxenl2lhQ5PqB/+1nGZO8BBawJqpTGV4BwzKmGp3NZtZvUKuNENc5HxBVAnr+zLHIOWq8WfoRUTVBlD7jFBXcwr6mD+MM/Mu6Afc+5vUj6vUHxfqqoG9Eux72a+vHZANzkoBQ6gpdAxe9y91l23rMWa4Jcuw02CVZ4at9PSZQRMJdMoKHgPwa3XAIFqQhvvptLgRijcVzHJ5TXQ55po3k3A4jd8UVFgYqvICORaj5v4h+JAHZRHspofXcx+cz0td+gVBGyzgjzbkO/z2wSmnElp+VKWu4fZPwqtVDjgnR6FuUzoBHHrq33ntqMubXOXuepW1x1PGxmH7urnVrGbAD1j07QJGqiHsbjtMboXlTxazQm48BeQ0zPCd4KbvwVut7HV86RilueioxSreDL+7ZPc1nVu7sy1LQEe+o3d0/epUPK+bn1+e1692fyMbd7hfRX9HJcX5e1NeK8B/Sb0wp5pWDOgpzDPTVqShQrptCq9X61fBQzCh7IRbNXFrNs0hb9AjHDjN+CXa5ClMwWY71MXwgnLk2v8U8hXsOJZ11wLaAo2lYMEed3ltFeBB8iwkQbroalH4TrHv1RsGEtmiis0VSRUOtLSSx7lb5+tSkhaSxl7TQtQnkAXPFbpAHi0ntNadqmSFjP0KcwrgBsrhkcAG3HUVAiyzwRBY7K1rKRzk8vd3c9ybKRnac/i4C3FuZQNPrpULfvc38lbr0GneSZZsPNqzn2t4rzEf5Rux5nLNBmz7sEAHcw5Qh18cr64moD56o6AKB32J7TTdt7NcWjIyuTTQ/P/kOU3oB+Su9dU9poBHZZW4VeTcPIQlhQgmeiF1o5VBBBkXE/wdmKkwDDeyDtcr+5eLRjuqfEjTMyGBrzq6VW0h2tufKPV485rehUUmFMJR9XS0SJOxcTNdYzd6r7n3SwzeVuFbz7nvXTTUpbACg0uHbPP+KZe4/7mKeT69Kwz488ZCpmKwwr2uuwV4glOzAtA2QNusM6m1h4zNrjuLnHS6cY5Ajt0oFTwDd1uySswTCXFKRLMoQAA6eMM6RxSbNTxU5Uus+CrJ4U2+6xjOEM/FcgzpGV7lEtL/Of5BFzmk+Mpx60AzjX2jGDL4Kq414RSPS0ZolNBWYOV3oB+yNlzTWWvGdAVKkxws9Jhswk9AIpryBGUbgDDpHV3NcowQcxytFrcREahgiAz1uZaYifNlFViAhZ1ABi4+3O3OTf7MLHLXcOwltIqTeHJ+1gcbnzDc1gvlKGFq4UPgHmoBW3IJW/GJxHac/wTCDMRMEEPulw6R92GIFyXTZ3pYqdOE5Uy7kmZtjez03OpU7qH3ajF+wjfVMYUxo4JE+UoA6GuopFAkQJca9n7AgF97b+00O1ny4f/vJuJiNRZl63RPyahUS7vMUZdiZHKzSHEx5TylAqSClBa4a7E4J6JiPYl45axqEciwTsVTctd4j/v2LfQkHu559wyPODSQ/qdPoQWrXfed+mame3OXcatCXyUW4/CPQTvr6LMBvSr4PIV17FmQF9iJQMaIaMrO60BhZlrWl2/7G5yAr51CFKUgcvak7awFt2kBuHsmtlUEgBqQMEsfLeKpWyEW4Kr9fEsH8E5lxhlNi/vIvQQxC61yfXY0GF8OuO1lIFSwP0EXS1orZ90v2bCU8bizWJHoLpWXKHJ+9TvlrLwMQW5wlSQzfwEE+iyDBWT7Hueq0vGzMBO5c5yqIt64bH9leCb4J5WbPLCffCnQDezvqEzN+ihbHhU4+NZjrxTuamW9Lb00XbbZfnwH/q4l7kfjsXM2VABIwE0t8V1vPKOO/vZRuZcuqu5jpLCt16tjNnX8SYd9Cd9oyIHD/SO6BFz7lIf11Sikt+OF8oxac7w25L8OPb7DejH3oMT9J8yoMMOdwLTUucav+ELAgJtXAGaLmYAGyB2BywEGgLpE5/4xLl1rCChTI82tQsQpO5+pYs4Y/aAI+9nAo/Ami5lysuld4CKCTxm0ycYEEoA2BV6uV4aVy5tpk5PwQLYEyBySV0msqX7umZEQ+9jjz02lskHdyfnWhvGkCcIXMoBSABUBU5a/XVtfLrxeY66oV9rC0DxwBHqgee6vK23JuIp2L2fioqufa9lrJVxAn0u20svSl2DrVdGhYu66nn1uuntv7kQw0Xps05DONBidjf9ruchs/5dYWGfMN7oX07Sm9oDAdpzUySA87nnnht+/dd//XxNO8v4+DjWaTdjAHpcnZLrwO0Xrf1cEw7/Ubb1nrmLXioS9C9lMx5TcdLyztDZCkX+eZMa0FfYu6cM6Lp3BREEkoCn5ZZC2fWqCAL22ObjkZcIHt3TnpHNhOFjGZaZu1JxX/c8Ap0y3PFKFyHve+JWlqdCQnkckILwMnM93dEOWzPLeUYa+I1AxquAkoHgtH74wyEoCHQErCsBuE/MHSCAFwk4hjEAOj4m29Eul5ABQG6nSZ3Uz8clgG59C/94H0Uj8wRSQXE3sLS6Nrmi4aWbvQBGtAm3q6sGVAAsDzCyH3kesEAZwSqlHtrFM9JMHwDeAAvJj4ZscotVFBriuLn+GT7QljyvnneyLfYZdQGgjNXL0EdbGJOeE28oifEL/S73dBmhCiZKkx4Y+Mk4gG54Bi+/+MUvjt8+rzfJk9MEapdkZvIcyqOWN+2DV3y7FNOwGOMFIIcX0AMfGCduEMS4cadFaGGc6mI3fKEiJ32557xK/ApFfgP6mjv1lAGdflWgC0BMboAFIcHE529Pk+J59w4XqOSf7j3HCgIGAYcQ0TpLa0X3M8+bIUw90EGdaSW4FeUm0EoBJAj4PGDN+m/Kh87MFUDo8bzZ6VrjCGl+m7DEenkOm6lr9M0Sp50IbBPZ9HjQjrTQci4JUMT8PWSD+7p7XWoIP2gfgMdzKFMAit4Fy5w6b5tnLEcFyb7ib7wbjzzyyFiun0cffXQ8NlNlgeu8AwBDi9vkummQJ+Fl26CXugGiPA9Apc7vTefVp8LGIUIoC9nGy9KXMXDL8mCWPKQHsOZ0NSxrvU7mY5j8h4IDoPIxrs1v8z6SNyoy1EHf8Lf5IvANnrmHgPkNjhXGq7sjWiYKiYfZcM2VJPZL0qYCjQIM76EPep3jeucYF7kUc40Y0Bb6Cnv1lAFdVyUCAsFRT9LK+PLUoSYIHoQce4sb+xREHSrw1wxfylARUFibOGZdaZUby+VZD8nAesKiRQh6CIXuaROSeBaA9m+EI5YOQK7lrpDLdlEmQr5auL4jqFKfsUt/QyPPWZ5Ar8BGIcj91w055MEiyTPox9pCOHtUqi5n6UO5QACnMuIhJwKNfDY2b4KdsWBBjbL4rWKX8VcBx9g+37TTNcrwxVAHtAK+Klg19k35Zocbn58SK4wtE7cAM5RMPRla+PL8ovS5kgPg4rcWLUorChqKC4matEV3utn8KiR6KWg/dAISvKtr3nwQ+C+f9ACkFwxeUp8gnPMo50TlJ4qIfeYKAhNLU+Gp/VEPcOE+XifGKbRSJ56pNX8a0FfYu6cM6HYnwluA8hp/myzHfd2KWp58IzCqdWbylpZ3tZwRvlriZjsDeil8EmTztKsEvBRsmTWOYAQMmKwukwLwjE9SD5YJ4OCyHBOMTArjWdqVcUyEJhYYAs8kLO5jyfB8HkzCMyg6vp9JUCgS1J0C1t8If2gRDFKh8RmUEmOkPCfwzp23LXhAi8vQaDdthUeUq0Inf1WWjOmncqCFrHsW8NDjYaId5RiztWwBWlc1AKmrf9N59dZjzDqTDTOJq3optqGPPoUvqSCh/KW3KfsprxsyoR7an+OctsljVzdAXz0H3VBSJtTxnH3Gb0ILjDGVTXNeAFzeU6Ewcz1BivdRhFCMiNOjILoCgvnMvIAHLs80eTPn2QpF/nmTGtBX2LunDOgOaBPWACIPb9Eywdp64oknxhihsdQq8OShyVZYCmaBIzRcpoPQMV7nUNJiF8QFphSQuq0pH0D83Oc+Nzz++ON3WOGADs+pnGinHpRhAAAfJElEQVRtIfQAIRWSHMJaSOlepV4tN0AdgagFzD3K4m/pS/cq4EC7XS1gXQh83NjG4hX40Gvioc/q0jW/AWuUvuBZFQ6UHLP2iY3Onbetd8C4OHXIZ92+JvBhpfLbtiafaBfPI/zpL134ut71UkA7PKWPvvSlL428cv0676alS/lpXVofQEn5tDcVO8cYbc2xaDkXoQ+Ay+Vz7tIGb111wBhg3KJ0mCgJfSoBem88h4B3oVVvBvf1RDhmCJng8k4ltuas1DCNO9LxnGe/w1N+cw06VaIYkyarWueUxwTeZb08w98PPfTQeMZ7zsEViv7zsJ5zzm94cIyfW2+svce26JVTBvRkjwJKIZpZ6N4TJNMalH+UpXDLOCf3+ScoU4bJZWZka2nkcMxya3w+z4DOxDuz8DNWnwl4U/FX2+Q39WoFyR8EL2AqaDDhATZj27m3Ou+kMJYnlmkbE7iSrjpkuUd8G9AEWLRKa2hDAZ4KU1q1WUcePzp1nra8lyfpVtbq0/1tRr4ud635BBBBI7P1q6VNu3TlV4vV/pee+vdF6at9kbw3iREQh1bmhbkePActPOO+5449vlV8+NYbVc+gpwzbYd+o3KoYMUYYW45hlxHyPEqN/cRYUNkzhGV+A3PMZEP6xqVtOX4yPg8NKiVbiM+jfqQt9KPuvmniTxnQFUIICqxzl1XpCk+AVJgiEHiurpXlPlYCQgPLDeHMbywbkskQIAg1lYPqss8MdAWdwEgfQQsCDsGlAEzg5BmEF/V6XniusZY+nsGNaVsBN1ya0Ea5WF/UYcjBxC4t2kwOY0QZK+d3PQ/c2OamaWNbXYueCYLwk3YhvOkT2oDA1vuhMjNXvvxxLXS2i37IfIaqhHFfxU23uRYM9TlvVAiyLPofC8/kLq1XM95NrnNpGHQZblhqU7Z1H/SZ6W3yGjyDLsMIKh6ea29IifZzLxUax4hr8Ol/2mUZhqjMV1gSp9knU/ND5TOVS+Yyf5unQN1TG8tAI2OcPq0K5anYeQ3oSyPwCO+fMqDTXYJ27pUNT3TbmfikhcI9BEbdbCW7Hjc9yVF1PbYuVy0Q92jPus2Ir7uQCZ4oBq5X181OuRkL5Vnrdhme7fGeoKjQlRe0jfJRRKbWIVMOAJQbrSAYKAfazJKvbZ+aGrYx12jLC+hG8NesesrJdfHbTLncWrTyN993QxHAg3+1j90ARYCnvYZoKAcQga+0y76mX3Idd/IPHqlYGL/NTXWW2nZZ+qCR5XMoeK7v1xOj4mlIxfFjEqHfnsangmtbHTtJY+7ktk07Df1smh+uJTffQi9I3WyHslBa6LM8jAUe5zp+eb6G09SWxk8D+hKHjvD+KQM6bUewKIjpPt3HCB9AzcShXEbmXtDppicmiOuOMgVLh4MZ5widetJTDhnAAYsZoUM50OL6c2isW77muwg93b713OfcwaxuzEIZeS2fRdDpupw7z33TeeDpop2aGgliCOZ6lCzveKoY/QT/oAkeaSFumnIqX/UZQVjFiLLpZ4C6el6kwQNb+BuPAX+7nj2T5kwW07uwiX/J6zw7AKDXwtzUPq3lumnNtvQxFnOzJOqCZ4x97tG+BGHzMbBs3WCHtjMPoMUx4jp1XeGp/Ll5C4A7xetsbyaYcr3OD+efORn+7ZI3Y+vu85BlQyv3aSdtzrgx3hXOuF/7pwF9hT18yoCe3elyIt1tCBMtQQQGAsiTzLRmsb4EX2KqCHkmicvIuF8PBwE8ASTjnghjNwdB8PAu4GzZgiL0IKigCZDf5rxw69ba8FAP2qPw07r3ns/Wd6fOczemnXyUXnMGNk0ZvR8IVQAMEDTjGF6mlZTAk0u/NpXven4BxaVZgK7t0aKEr2apC04KfOowIxq+OQ4yVyHDFemytQ1T/KNMMroTkK0nFYi5NqblehH69KKYC+F6bOtLK5ryjatz330aXD3ANds41W/QahJkPcVwUx9umh/Q7U5vtsVNiwRo3kdxMDxBm1DU/dD/zEeSL1m2lmGVFYr7O5rUgL7CHj5lQHeHKQR4CiEtOCY//xLIGQJOBF11acUYw6uZogBdWoyuW1cgpfCcEnhpzVl/up7TUqqWiIlAXk8gyN/ez8NWqBeh7Se3H/XdufPAl+LB8CjbmjywP1CkuA7A5XaruUPa3LS0D1yixjvp/s792i2DZxkX8oy/6dP0erBJD5v18BxgYSKVXhTAzzjuJv5RZ64SMCsffmsNbxI5tO8y9OlJyj6lXtoOsDnmzNB3HNRwSr4PvfCLOYU17m55JkU6ds3v2NQ++ntpfjCnqAdQli5DJ24bSx2VxjxlMe8bIpjyZK1N/Degr61HI7knXcpMCCbvkkBeGzsQICar2baMxblcK8+GFoTgVQoglzZhHcrbBCzjrN6nPixIEqrcRpS/ATKTuxTACptanrt3ISylm77MMICWuFYkgjuP40R4G9eVB8ZD63nugFYqLgpNs5z1AsyNE57X1Q3Qajkl/RU8TLgywWzTGITvvK/lLSjr3k4lLlcyANj2A/2jgiMIwNMpl3gqXUnXHP8APfpBhZJvFAXocw+BTe2zjy9DX3W550liNc7tEaTQ5PhBTqDQ8o0iYFtVVhgj9C33cnxuE6O2fcqhOj9y1QD11VPQ8uhWysp92/Wi6faXD5tyY9Ym7xrQ19ajDeij9YdbjvXWqcXj0kYIAQYufUkBItBkgg1CykzsjBumAET46mLmOgIEYWi8UIGo9esyLIWa5epZ0UWvRZkgqkD2fHOHr4DJ36lQ8De8cH0y7YUu6q7CU2t503ngSzHSbKPWX1qcCea7uGlzmqZCpsBP9y/8hU+sk6cOfqukVKuOMYFSkO2i/0kq4z14KTDokVniH7S4BAy66T/qALzSwpwSPZelL2PU0DEVQoEOV4FUGqaSyVyTbz5HJp3qnt8mIc66luYH9931jW/nRVVUtMJNRGQOyj/nXI63UwD2BvQG9BVy4M0mCTCp6TvZ0/JQ808rNy0SrQ8njIIiQdhYs2u8dcfrgkWwT2WKu85WS9plZJbtO26yYcKPtJjMlB3pNZ/xXeOJ6RpPPtRMfN7z3xKYC17Qp/DPsMGUpacARthCW1WapgYn5QBUCvgKgpnIZUZ9goH8zLBKzYugXnlBW3LlgDxVIcl2ec9r/A0/UJ4yDj836XKMXJS+KXC1/fWe88OdDVV8pN82ZkjIcQ2tKld6MpbaaEJqhqtyfmTIKfs1lbgMKeXztW0qJ1NKylqFXgP6Cnt27TF025cWSI2jIkAz+YxuVuggKBAEJr9piaUAV2gxQQxXIFS47vpifqcF51DK5wTrdGPrvpYOyxRoFGTSU9cJO2nTDZ7CLJPByBVwfS7XbQu0al3BKzfesG4VGHmtK15+VFq1liirLi+SL9DLP1cFUBb1UbZZzPRRrigwTksZ9JdhD8vMtecmPXLP7UDxcrDkED5QNv8sh75T0eO6GfpJf9KYqyfcxMT9DfT4UHeOPbxE7ncv2KUCINhM5T2kMiSdlOG2v3pu3GVNr5E7CLrxi33tHgIqhLQnlTTnhzTxnP1vsqDKmm1Juuv71KtimfxNMK/zC35Spt4px7XlqJhIF2PFFQnSlPJPGeABLSqDXIePuOwtM/vlWGGhAf1Ye24D3WsGdIVGWqXf/OY3hw9/+MPn8W73jXaCIwwRUqwjJ+vVs62rEM2kNiaGu7+lMiDbMz9B8DN717huWn0AF+UpqHJJU8Zp8xhSYq4IUv7ZFsCC9lCO1kmNkdv/npZGHJu6tYJpg5aS7XE/+1QM5HF1+eu2B/hcy2zCWJ6nrrWNMpPWpp4PAJiya+wVflAu7wsk5g1AN7x0P3GVHbcxhSbuCbjyTrexigfttJ8EevfB5xn7ZyosQJm5K1m1Ss2HmNoWmHoBLXIcGKfwkrYxngxRmCGfAMNY5YMyxHWzwWk/dKNQwAOUF9qFAgOvXC4HyKtYuKsedPMM7ffAlcztyLFgPwjA8ohyKQM6UjmY4puhJEB0bn6pUEKbyxv1bjgO7WPGVR7ykuMoc0gYxx76A91pseccncuXOCaIaEA/pt7aktY1Azos0Bp3z28nut8KW9eyyg+WoXk+t6xECCCMMuM5LTTj7mk5aulkUk66HhGEnqGN8ELwpHDWugWYqRdBbmJYTTqDdteuQwMCT8EPEPCeGft5X2UF4e357pTFhIdvZCrnkZb8dic03fPwxXI2CT5oSvdoWunVHQ690AlfoB/h6mEggIPgCB/go5nO7gDmWudUkKBRi9ztZ43ByivjpygWCPfs7+o6Vyjadj0LegsAYvqTdkAzfLO/oQuFMUEjFcdUBHmW9qqUMC4E6OpxESzdL0GrG77wrB/K86Q1r9HeZ555ZlRoVaZ4Tk9Ijk2tVfZgYA8Bd4CDLu6hrJBfwH32b+eTYR09GvIdYGXOOYZ5ftP8op/MMzDHQwXHne5c/me96Z0T7A1dUJ5HpurlYNzBs1zLPuUh2VLc3qjHGtBvVHfsh5g1A3q60XXTavm6xMiDKNI96+YgavSuiUbw8ByCy93UXJ/LNYSLm3KgEFA/Wcu5N7fnTWvlZi8iWPKYTLOgEeZuOIOwBdS4xoc6EdxYXJTp4SgIb+il3dDsIRb8znPBda0zuXmG+whfzwOHHraGFdRob34Q/E8++eR4n0MtWPJHvSbzOb58xx33tDR1gXoedXoYdA9XqzaVsvRGGLLwmmuPdc1CowoW7Xr66adHy9eQimAnzSZFoqhlv2itumyMPlBJcItgFCeBXNczPKBM6DLZjGvucka7POmO68k7t5Z1uZehB97VbZ58h5/845AY6NPbw/hwC2IANPMQTCozvGOdKpACcIY5qN/sdcaa7Yd2QJ46oIv5xn0/lK23yGueoObfbkfr5jx1ftF3tAVe6tVhfhk2ov3MQ+YfB+Y4dh3/0jp1NLL7uzuWqvu+Xe77wZ99ltKHs6w8y53JKHCki1TXr4NJK11h58EPgrcWDuXxz+1RFYYZl/S4U+PgCEET17QkrddtWfnmPQQNlkWefoawMROb9xBOPKtlwt8CWb6n4BcUoEF3qRYX7yZYuryrTjKe0UJHsYAvCn3dv7pXjQlnPNvYpRviZPnSxTUBgPoUtrST/gBsVWx4Vrf5JkDnOejgvTxQ5wMf+MC4/aen6wkktJ96E3gEYRQ/+o9ntJa5l2NJZWQOIHRrZ/u1KAUv26PCp/IyBeipiNgvtIVQkZ/0YtR+VZHgmdzPvB5ko/Lh9sLQlMvq7Ks8StVxB/897c42AJaMPb07Gb93zvKt5T43v3g/28nzKmxep78Yux5znEoPz+ThRXNHFfNcA/o+ofcwZTWgrxzQFbhTLkiXB7m9paCjIEGbR+Ap9BHoxqkpVyHjgSm67BUorGPmnbT6cEGypSQCDqGbYIowcRc57uWSImhNa7W62hHm1JtHSGbs1uNFsV5wOWqZuVkLwMAzvOOyOy39CggqCtyHRsBPoAZ4sZqgRS9Hnm1tm9JzYuKZwE0bXNanwE4+ZWKT9+dc7gBvghPeBOLGjAfu8b5ArxvVv6En47AelSrAw0djxSo73DPurchy33eVC+inbscJliP9wYd2AvCPPPLIOHaMNxtm4RnqZMy6eQ195xIsPCmUD63SIu9os8oXfUjZekcSUO0vxpTJj7RV13WCpoBsW/UwMReghbHOu3w8dpd3jMszXnhG9zjjCOXBUJFzlDEyNb8o27GtAqFy4fgzt4JxqmdFDwXPoFj4LPWTY5M7ybXL/TDge4hSG9BXDui5pabJR8ZAExgcXAgrBNdXvvKVMZbmPuq6SBE0uKMVwL6nsNSCFFy5r7VWgdGMZ8CbZ6gjAYzf/BMwKQtB/dxzz41KBsJW6zYtJNpHW7FCEYhVEBIbzG1FM1egKgrUifD9/Oc/f34mvBavbU+vgBacSoxJU9W6FBR5TovMZ/jblQQ8h3DFjU9ZtA0AhAbaBb83JcXxvrxJgKV/qIftPrHU7SdoMBnMdqYHgefcGQ4wEcgNR9in0AbgqiQJ5oZJ8m8tRvqEvpCH0ptgm14G7svfqTFGX9IG6GCsGBtWIeM+fWfyGc9SXl0ZoEfCvAjeE0QNq7i/PuMT1zfPmFiYYQtoNuQEH1VenE+0zxwO7qd3Qnd/Kq85b7/+9a8Pjz322NhWlTj63vEBjwgjQaObAmV/ONepx9wL+r6T4g4BvYcpswF95YDusKnbOCLMdYkrMFNwJ/hmlq8WkgJUN34mGvGMligCyeVEWlQIG604hI/xSK09wcYsWv7GasKawWo0Zs97CB+tXYVY9SQkeGTcnnIQaO7uhYVK9j8WS54XzvtaP1pnejEQ6Fo3AnIKc+vmGejiQxlaSoIm7YJPuvHNaE+QN2FOIW9MdtOyNfsFsDSe7fI9rVNpgh8ADAqErmyThkyy41mBJb0GWpKUkdfpM5QG61a5cLMZ+gx+MwYBETcdks8+ny5uFQB54/hVmYB2yqVOwRi6rcP+SpHKGPAwmVRCDUXZJtrH2KDsGpqAr25SZO5GbkZEm/UMOC4Yu457xzJ1qQxQf03ky/lleYZMHBt6szIL33nlHK408HfG6Pk7l6b2srXDgPA+S21AXzmgCwJq2VoZCE8tYoSPmrrgiFAUVLQojFkzybFQsNCWNk/RNVoHLYKOd6FL8FfBMK6Z7mSEnFaFblhppWzaAs0I2urWFoyTBpPtoEErWQFHvQAC1rAxzH1OuiwL2gQmLX2tXunmm38uDTMBLAXzRekTBFNpMQ7ONQHB8gVPl48JIFq7Ki2MFVcRbKKNdmXinu/k8irHg657wVUFVOUSPrpCQiVFt7pr5tObkiEmeU0ZtDGTOPlbtzl9Y26E/ZYeEGlKhVAFhDnDmMpQUPImk+m4rtKw1LfJQ57NmHgq5tl2+8c17tUz5fygvMyXyDX3vLs0/5dov+77neV+3T1wgPqdzLlExg1FMunkAFVfSZHGJREoqXXj2sN9q7UooGGhsZc3kx53N0KMpTfEBJnoCAYEU02sm2qMvPWACt2JJt9wP7eORbAooLVeVQq4pyWINa3bEwH27LPPji52XdAKNixO9wUHpHE3QgMKTSbN8bxruXkG1++UIrDvDhPMrMs1xwhOeaTiAzBAO3Qbp78sPSp8ZLDjKkZI0/8ssyLergfFfALroz9x3zI2oN14e8brt6GNvoXXxJEdGwnmWPjE06HND/dRwlTsAD4tYRWOBDUTJnOzIvnNe9D8hS98Yfjt3/7tc+Cmrqm18y6hZBymAqHVT7kqXGmRO38SYFMJVXkC1J966qlxvvGZCgElXxmzbNlLGCrbzDOGyTb1j4qiKwLq/IBnenLcPlml+djBHB41oG8zS4/smbUDutq+AgaAY/IzIaeWnrBOmOVXxtoRiACMu4eZ4V1PYNvU7bl+PV3GLhlLtzE0ASQANgADkOXGMnnCGUJLUFEA6ibUfasgpx2EHhD60J75BZafW83O7eC27+Gd2+yiNFVhXmO41L8v2ux/+Axf4Ytlm9VMfbhbARt5mRsO5Z72gC3jrJ5PPsczwyque+c556O0ZY4D9zK/QBqzHXp/oJc2ueSM/uc5t7dVoLt3f7aXe67X133u0jPbYhiB8efabnjHWNaKh16u8S7zzVMMKUNlym94oVtbnuf6/yke8o784bdtz/I39U8aMVPzg3nLslMU5o9+9KMjCfYZc/fYQb0Bfd/S7AaUt2ZAz4SW/A1wMTFdm4vwUmClJWP3OHnT5YYAXHJJC95a05SHO5L6EIi69rmelnodFgrM3EAknxHkEc5YGQgawJ6M3dwlLgWd/Z7gxP2rFFTWBZ/0GGS7tLqMqSLweYfrU/upX2Q6AQh4A+wrAV3vFHRVBcJd7+Ax78FDNyFibLkCYBt6BAj7NkGPfgWkcq244J05Bbq19XhoMUMb7cjNVOxjrH88DZnFnX0vPdbnGJvacMl2utNcKqHUn7soqsAxVmmXoSzLEGSqgrHES+am+wHYDrPw5/rHMZTtlq/Oj7prIWUaAlui6abfb0C/6T10AfrWDOi0zS1NkzUOZLX66tpzzapxdJ5HoLkcyEm/DbtNAkPYWK6WGN+AA3RiOXHfJWRco15d7yZqpWA1Y5dyEIA860YjCEzLAJRYroUbGQFNnbgZzSWwHQovvnF/p+dgm7Ze5JkUKi4Ny/0AzNKvisauAn+KtrrlqJayoJMWnDzOHf/gL/9UAt28yPX8Sy5jQbMewuNe77rSAV/ALxVIE8oEfOrM9fPmB9iWBNs5ZYhnKEeQlS6t7ASy3E4ZZZTkP/kwtee84w8+VsWUvoTXLunbxfKlXJQp3lU5og6XPy71j308NT/gkytCnHdVObrImL8p7zSg35Se2CMdawZ02OQezwo8k1kAvhQcDG6tkTkNnAluglG6Lue6Q8FJndDh0iHpQlioHAhYeZCJgO8BJWkJeeiLWc1Jg8CkZakwSoDymQTKDEFcxfaWjj1XAtB2PAquL6aPjF0ioD3P+qJHqdZ+Sn4YahG4+QYkAB+AWTC1v1w5AV0AktnfAmm1PKfGyNSWr4wV1+arYCVQuRrA3dkEUeiBX9DBp54YSFu19FWGuKbykMsjeV+vSColjk1j4bmUrbYPOikffrhvegI5/Gb8868qa+a1LHnAsv/gkSCe83pT/2wzP9wAR2C3/6dOLdyjWL6SohrQr4TNV1vJmgFdl1sO3ARFJr6boHAdXjBhzdblmwnNc64PVoCmu3yuxxSGKcgQtFjHlJn7cVNGxpAt0/6pLvkUKLhpcUPjahWUFeg+l+5q22piX5atlYfCoOA+1IiU15QvP/NaWnU8k7FmhfdlaEuwUoFBWUCpEBQEMUEwwSfpEXTNR9iGPurnPXMm5hQV+7QqfbSdsMrDDz88siGBvyp//i1Pk3bvOV+oT4XEOh0LxtZTYUHxQPlR4fKwE9epC8wC6BQYmtyXGyotjT89WCjLKL32mWGBpf5hHm6aHxlWoyz6y61mc/OZy4zB63y3Af06uX+gutcM6AIp3wgKdzbLBJ/qulV48o7rzBVEmZy2Tay5ZhgjPBAiuexJAZZuV62/zAoWhKHLTUC4lpa0yVjSpjVRrW0FnVaYS+Cqx2Iqn2DfwxChAn9rAlQmeplpjIWpy9Nxexl6qJv+F5zgg2vr091MvWlNVwsS+uAV/bILXVNeEPqE6x5Ik3sa+HyN6bu2HsCp4YL0glA2bVVxUAFIzww8oT1pHWth55jnN//ciS0VrilPkFn53KNNliW9Oe+28W44H1Ipgy963pKGuf7ZZn7o0cvkUt67inDUZcb2Nu82oG/DpSN7Zs2AfmRd0eQ2B5oDzYEr40AD+pWx+uoqakC/Ol53Tc2B5kBz4KZwoAH9pvTEHuloQN8jM7uo5kBzoDlwJBxoQD+SjtqFzAb0XbjVzzYHmgPNgXVwoAF9Hf14Rysa0FfYqd2k5kBzoDmwwIEG9BUOkQb0FXZqN6k50BxoDjSgn94YaEA/vT7vFjcHmgPNgbbQVzgGGtBX2KndpOZAc6A50Bb66Y2BBvTT6/NucXOgOdAcaAt9hWOgAX2FndpNag40B5oDbaGf3hhoQD+9Pu8WNweaA82BttBXOAYa0FfYqd2k5kBzoDnQFvrpjYEG9NPr825xc6A50BxoC32FY6ABfYWd2k1qDjQHmgNtoZ/eGGhAP70+7xY3B5oDzYG20Fc4BhrQV9ip3aTmQHOgOdAW+mmNgZ/85CfDvffeO7z66qvDfffdNzb+xRdfHB588MHh1q1bA2Dfn+ZAc6A50BxYLweU9T/+8Y+Ht73tbUfb0FtvnDhivfTSS8M73vGOAdfLa6+9dkdn0slc609zoDnQHGgOrI8Dd9999/Cd73xnePzxx4cf/vCHAwYeMh88ABeO7XPygJ4d9n//93/Dz/zMzww/+tGPBn7//u///vDUU08dW582vc2B5kBzoDmwBQcA7ve///3Dyy+/PDz//PPDu971rvEtY+tbFHGjHmlAH4Zzd7uxdDS0e+65Z/jWt741fOhDH7pRHdbENAeaA82B5sB+OKA1juy///777wi9vv766wMW/DF9GtAnAF03PB154hGJYxrLTWtzoDnQHNiJA4RVsc4feOCB0d3OP37zSRzYqdBrfLgBPZiPqx0Av+uuuwaSI+jcd7/73dfYPV11c6A50BxoDhySA6+88srw9re/fXSzI/NJisM6x0t7bJ+TB3S0MzpwrvPo5P40B5oDzYHmwPo4QK4UcfOMmWvMdVLckfY3ncmyNbQ0YipY6vzGUscl05/mQHOgOdAcWB8HjJN///vfPwd2ly93DH19/d0tag40B5oDzYHmwFFw4ORd7kfRS01kc6A50BxoDjQHFjjQgN5DpDnQHGgONAeaAyvgQAP6Cjqxm9AcaA40B5oDzYEG9B4DzYHmQHOgOdAcWAEHGtBX0IndhOZAc6A50BxoDjSg9xhoDjQHmgPNgebACjjQgL6CTuwmNAeaA82B5kBzoAG9x0BzoDnQHGgONAdWwIEG9BV0YjehOdAcaA40B5oDDeg9BpoDzYHmQHOgObACDjSgr6ATuwnNgeZAc6A50BxoQO8x0BxoDjQHmgPNgRVwoAF9BZ3YTWgONAeaA82B5kADeo+B5kBzoDnQHGgOrIAD/x/Qc7RNUtB4vwAAAABJRU5ErkJggg=="/>
          <p:cNvSpPr>
            <a:spLocks noChangeAspect="1" noChangeArrowheads="1"/>
          </p:cNvSpPr>
          <p:nvPr/>
        </p:nvSpPr>
        <p:spPr bwMode="auto">
          <a:xfrm>
            <a:off x="1831975" y="794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 name="AutoShape 6" descr="data:image/png;base64,iVBORw0KGgoAAAANSUhEUgAAAfQAAAF3CAYAAABT8rn8AAAgAElEQVR4Xuy9CbBtZ1n3+d/zGe+5YxJCRmZSDEKZBrsVP/34GqHx88PGbhSZiRJCoGVQSxsaHMoSEZApBJAvARlKEVtaW0qtxsJCsERAUUDCEIZM9+aOZ9xz1+9d+3/uc1fOlHPvucM570rd7LP3Wusdnnf4P/NbGQ6HQ+UrUyBTIFMgUyBTIFPggqZAJQP6BT1+ufGZApkCmQKZApkCiQIZ0PNEyBTIFMgUyBTIFNgGFMiAvg0GMXchUyBTIFMgUyBTIAN6ngOZApkCmQKZApkC24ACGdC3wSDmLmQKZApkCmQKZApkQM9zIFMgUyBTIFMgU2AbUCAD+jYYxNyFTIFMgUyBTIFMgQzoeQ5kCmQKZApkCmQKbAMKZEDfBoOYu5ApkCmQKZApkCmQAT3PgUyBTIFMgUyBTIFtQIEM6NtgEHMXMgUyBTIFMgUyBTKg5zmQKZApkCmQKZApsA0okAF9Gwxi7kKmQKZApkCmQKZABvQ8BzIFMgUyBTIFMgW2AQUyoG+DQcxdOIcUGB0+3K9IVU476tOWgVQbtWlYlXxAcYUH3NZB+mOY3spXpkCmwE6kQIW9gv2Bf2l/GO0H/g2ijPYNthY/Vkv7jEabzknKZUDfibMo9/nMUGAoDZekSlNarEkNSfUlFuhAGhuq3euqpYmE7wm3+VfzouylNvRVzaB+ZkYjl5IpcEFRADCvsVewP/AP4K6PAB3A7o/+rkjdwUBHOosan55UU9LYkaE0VpFaxZ7iKwP6BTUFcmPPKwoMpUFXGjSlEywySRNzi1JdGo4VYF3v1aR+vVisgHmNtdtTTQWLPVRDA1UT1hv382fB+2Q6ZDps53lQzPC+kpQ+AvTeSEKvI4qj9pvvSBMTGjakOUlLo31menYkIADo9Qzo5xUu5MZcmBQAkruSFlUstjF1NXXkoMZnpnVEC2rVpjQ5qEi9ulStCO17r8pKLQC9OqxIg5Y0bJ7UpVmnlj8LJijTIdNhm86DQa2n+WpbffWT1A2mL6mSpv142k+qqnYGUqOppUpNC6pqUVXV1NMlS0gNUnoxS+gXJoDkVp9fFGA9tftSvyYtqKsJdTTZQWTvS82eVG1InXrxAJx3UrujkkdX3ylW8LKNfTvLIlnWzrJ2nt/30TnVBgUgB4aFPYXVkjCaP7rsG1V1qgPN1WpaUl0NDXWg35SOLUh7poqpNbqyyv38wojcmguJAklEL9Rm/d4x1Rp16URHOnJEesDuAsThpBOgj9TuFZ7vSf2+VFmUqrNSpT3Sn2Xgy8CXgW/HGFuGLam/SxpgrBs50uKIk7xrR4B+92HpAQek1lC98ZoW1VRVFU2yp8y1pWkA/SSiZ0C/kAAkt/X8okB/IJ1YkMbxiOtK3a5077w++X+9Tkcmqvrmd7+rS+u7Ve/X1KvUk4/LsDJQddhXq4/avat+bV6DWlcVhPaK8memQ54HO2QdVAYttToTqg6byVzeqw602JC6tYF6COZD6Yevebx+4AXPky6ekpo1zauq9rCrvTjbsqHUGic94+EDhkP0f/nKFMgUuP8UKNxTh+rqcPeodg+Hqi9IH3nd6/Szr3uVtHtG6o5Jg5pUxY7OiusVXvC9vpKnS3VSqsCW5ytTIFNgZ1EA81xbqnQK9EZ7h0nOprme9Oafv16vfMubpUtndFhdDTWlJS3qEk2pjoctmr+gc8+AvrNmUO7tGaXAQO1uR7VGRXOa127Knu3qjS96oX751ndJ4xMSXu64oWJPT5ox9PQAOsDekiqTyYyer0yBTIGdRYGUkmLYHZne+EIoq63oRXz6HzznRr3inTdJuyq6pz2vsbG9xM5oSlUN2l3VWqjrz6DK/ejRo9qzZ496vZ7q9cJ/vt/vp3/NZlOdTkeNRkOVSkVLS0vp71qtpsFgoG63q1arlZ7lt4WFBU3goj8cpuetPOBvLsqiTN7j+Wq1uvxueSqcOHFCu3btSj/zPPVSDxfv+je/1263T2kLddMn2kkb+Zv35ufnNTU1tdwe9212dlbT09On1Ecb/NtqU9V928hUNp1i39w/2rV7d4KU1MbJycn0N/3gH+2bmZk5hY70jQs6mrb0k3ros8tmXD1+/M0/3jV9xsaYVMW485vfpV7ozJgdOXJEe/fuPWWe8I7H3G2lHt7hd7fXY8Mz/ju+txHabckzhcO61F9KcefCIe54V++7/iV68QffLTUqEs4rlZpULwB9qKEqvJQk9JpUGw/JZraklee80IMHj+iii/amdtx77zHt31/M03a7n+bm2Fg9/d1qnXTX7XQGajZPblQLC5007/wbz9frNdVqRTnx3aWlYq02GhUxxW1ihIdii5qdXdT09HjiqUZb1pbSaHGxq7Ex9sCCj4t1siX1en01GuxnRTP4rd8/2f+5uSVNTY2l39Gnsvagw0baDy2gL5/F2mXNddRqNRPtuEyP+fliD+QZnm8266lNx4/Pa2ZmMtVNH2gH71LOxETzPt9dp9tXfr58f0uJfz4XnrA7bSCFFxzaOxxqkdT51xnqlv/9ej3/Xe+WZupSCz18S+oNR/uKiuQXZ9opzqAegaRMx0OHDunAgQNp0z927Jj27dungwcPav/+/WnzNkiWgZhnec+AY+Dgk0XLtbi4mAAHYHFbqAcGwsAG0MTLzAfvskD8HMDHtR4Qx/ZEwDFwxd9OZ07RvvFxghi82Avmh4s2cAGYXLfffrse8IAHpEU5Nze3TNPjx48vgyM0AcD5Bw34Dt1iPWaooAvPmca0I/a7fN9jsFJZlMEYUB9jzZjDDPHPc4P5cNFFF63Y11imx/hM0XjT45O8UPnXKwC925GOdfWBl75Ez/2jdxcLkLC0Sk3DRl24vvFKUz3Vh+zOiZtKEL9NI3N05Mhh7d27T/Pzc5qcnEr9/P6dd+iySx+Yut/Hl6BWT59VmHRV0u8LC/NqNJvqdbsaH5/Q4uJC+jSdjh8/ppkZGIOTcW2LS0vqdjratWtm+bl2m8w/FTXqgFMt/b7UaasOU9/rabw1tqWRcb1eV/V6Y7k9hw/fq3379uvo0SOa3rVLgyT4tNL9uYV5VSuV1E8/d+LE8USX6cmpTbVziHkH4WgwUIV1P6Iv9c0vLiQ6UP/sLMLHrjROg+FQzUZDrdbYMr3Gmq1kXKK96X4dX2sYjIEqFUo9ORL94UC1CvN6/fvbdd5vpF+JQN1REHmDcYKTM8D3pPZAH3rmDXr2u26SdjeksZGKnbwWnvZnGtAtmbK5AwQAAH/zOwBg4LAkivTFbwAOElhZUgaIuQcoWfIzIFEmGzubPkCPRLqSxGZJlo3a9yP4+O8ICPG+N3jAC/AEpAF8tAcwHFyW/i2lAqowNIAkbec5gMuAuGnQYKHPEeWs1AbTMWpEDMqxDo+LmazDhw8nTQpl0XboSN/MDEAzaADAmhngN8b0e9/7nq6++uplbQh9o19mwlxHHEveufzyy1OTaJ81G5be16PHahI973ms7rnnHl188cXrFbV19wsH9wLUx3ojCb2v91//Er3wQwA6y7qlYbWeEs+cBHRpUgPVU+qZQfpvu/s2z8/PamJySsePHdXu3Xs1HPZ16MhhXbLvIlwDBdQudtoab6IZWjnRznxnUZ3FJc3M7En0OnziaHp+bGxC3W5bjUZrmY5HjzLf9y1/7/U6Uq2qekrcgWYPLV/jrNH98OFD2rfvQKqvr2Hqb2fYU7NS19G541J/sNwv6NFQTUdmj2nv9O7EBNL+E/NzmmiNpf6eOHFM41OTalVJTLR2bAB02rML7VxVS0sL6vR7atUbqjbqiR6VCozUSd9yt+/QscOamZpWvY5n9cn7tJv3uoP+cv2zs8dVbzU12Rwv4qmXFjSsVpa/r3d/u8//lfpXwRTXaRTgTDoKDVRJ0S8d9at91XoDfeCnb9BzAfR9BaD3K031h1KNVNMjjUnc4M6YDT1K5wbbKFUCAAZ8fi9L4lahW5IDGO+6664EYgZPb+QAhFWuBn3eMxBZ0nObLN3x3cDo36JED4DDhFAPdQDgvsqA//3vfz9Jw5aWoxRsRsGgvhaibATwy0wPEi39RovgeiNtoP8ll1yyDMC8T5sMwGXJtkyLKJGX2867AD20gUmgTEDa7YBuMB0RuMu08/ygXsYELQ2Xx9QMCnVBH5gMnqVe98GAv3VovYGSbe6CqW6NAP1YX+996Ut0XQJ0NCmNFDtqQKdUmGoMIq3ljHGF6WM7Xsfnjmt6ajpB9N2H7tYlBy5J3ewOumpUG5pdGGnEJgpzlS9ME/1hwWSyrnfP7B7BfPFEYbqoLJeT5mxnMc2VenIUKq6F9kKhqq8VWixfR44fSQJFLWbl2KIBOHj4oC7ad5HavXYSYOiP6XA0ge2eVPPc4pymxqfk593+idbJfYh+9wa9RLuNXDx/fPa4dk8XZg5fBRNZaN+gEftYq95absNSd0ljjcKUxsV41apoNbpqwAyM3i0/x7MkSjFd17u/kT5s12dqAHqvMMXNo8xDM5ykg44W1NfEcKAP/Lfr9dx33iztq2kwjlakAHRUIqNM0iePhzgTXu5syJbEITybOYuKiRsvwBzAZHEZxCxFRgkciYv7LpdNnPf4DohEaTRK4tQbbfZWR/t57hugAQ7awz2kVj65YB4AS6u4KQPAp02269I2gJTyeA6g4aJfPGMmIrbtdCYkbSvsgY1T7M2UGenHfUCe9tFP2mVmhzLoL0DqtgOW7gN0MzjzO2XxPPVGGz/Ae++996Z79ingOyYR3uE3Ptko//mf/1lXXnnlctfRpkDL7373u3rgAx+Y2kG7Lr30Ut1xxx2pLt6n/sKuOrasvYGho6/8Tr9gFuhnZKJOh8an+243qYuHqiEFHu3rPS99iX7hQ++SmnUN1dKiajqhalqqXMiguzQQSsyTJ7ecbivO3/cTqJw4rt27dmt+cT6NMXOEdTg9eRLIARnWTWI+J0Z+Kr2OmvUCjL9/5/d12aWX6cixI9q7u7DJcwFwCfR3FaA1tzC3zJg3COsZXdTNvKKOtA+dhYNxuv2u3IYIojTp0OFDOrDvwPKn28lzaf3hezG63GdoOb8wn+hz8N6Dumj/SRPVSjNgdn52mcbx74WlhbTedk0VfkZcR48f1Z6ZPcvM0uGjh9OeyJrj93glxqLfS32D3t4z2Evcdug9OT657v3zd+Zubctge3qqaoG9fKRlmVE7hbMuqqf9GuiP/uv1+vl3AOh1aRwnnGaRSjrZ3MO/UVNPW0KP0pcBwmDJ4gFcABKeYwFbzVuWsFiQV1xxRdr02bBZ1FH6tkMdIGvnNqvteQdQYePnby7qQUKmft5BsjOTYbUyk4+6uA+w8y5tt9RuezFtof1uu0GOTYFFcc011+grX/lKqteOfLYLl2335SliW/56U+fuu+9OUjcMA+2OGg2/C43MjJjZsAmEZ+gHNMM5jTKs/QBk3e6oXYEO0O+yyy5LQM5le3t0eEO9/rjHPS4xBdw3AwGI039rRlyHae52047yM7TTzpZ+rhxhGf0E1qPfVt2HWe4MllSvDlXr9qVjHb3v+uv14g/dJLWQFBvqqaETqguPB7jqMQ0SoBe60sLWWEmHtAy23We/N1C339F4ayL1r73UUWusufx55PBR7d23R9/+1u26+kFXndL/pc6iFueXtHvPjA7fe0T79u9dDtaHXgfvvUcX7b84lT97fE579u7W3Oy8xifHVK8izRT0bHeX0n3e5zvljjXHzxq95xZmU321elXzcwupfSTwJOnAd27/rq686gp9/T9u08Me/tDUPvrTqDXV6bWFq0WzhQ2+qmMnjmr3rj3pfq1ST3mLNjpvOnhEN6rpvUOHD2rPzF7VG7VEr6npyRRJ6fJo79TE9DJ97j1ySPv3HlB/2NP87IImpydUGVaXn19YmtfE2GR6/vixE9q1G41MTSfmjmvX1IzWu78d5/1GxgVrHco9AB0NXlU97VY3ATqZJwH0j/7k9XrW22+WDtSkMfaTlkQ66ZoTVZ26s502oFMckhLAgZ2VTR2wMehynw2czZiNGyCPAGQQRGIDaC0tw8EDFFa3u0xv6mX7qUHWHDjg7WcBFQDd4AqIAgb23qYNBknaZ4mY38vmA0CRZ90/6rF63mpmgBBAjQzJZgHFUnj06gZc7UzoiAH6Gk0Erm81TUGUvKE1/eZZxoDy+c2MDwwLYwFAQ4/IuMD04NPAHDAjhsMjZcCE0CaPIXVQBu9AG/fJWo2owbGtnzljJoS5ZZU/nwD+ub2KOPReHycrvNzJEtfXB69/iZ6TnOJgo5sp+UO70kiAjrwIoKecscSr4f3OY9s8Z3m/K9VbWIbJYl+oZHuDpdTvpXZPV195dZJUky8Oeo16K3E/zIkuoYGAVw1gKyJeBv3OcspMAgbqNenI0RPau2dX+v3YkTnt2b8nPU95l196uf7ly/+SJMbmWHGkLfWOwXRtxINpk+Mz1pxKqnZU5KithxACdWm1ECb63b46vYXUnsNHjmvv7hktdQqpPikmRvXOHl/UFVddkdYZ/bnsAZfpq//xVU1Njq3bfoo4dmRWe/ZNn9Jv6PXIhz8yqfjRViy1YXxmtXf/LrUak0nzwb7Cfvedb39H+w7sS3Sm/Z2lwveD9k9OJwNwaj/lHTpyKNGdPfeuO+5a8/6J40fWbf9Wjs85XXeOkiFiIPm5dTWZPG1QuXeTyv3jT79eP42EfgkSOoDeHEF+obUqHbZ2+ollbN9l8Cw9Wt3NZHDIl0OkrKq1J3VUidNAAABgwQ4OEBgU2cABjv/4j/9YDs8y+PNMsp2NvLYpBynUIAWzAYBZ1W8HPkvd1GNnN7c3ht3RVoMoZUd1u9X8tNuqfEuOGwlJK0udK0nwgLa1BUj+Bkj3y1oIfA5gqtwXyrL5w2FntJe/AVaYBf6mrw4B9PhEBsI2cYe08e6dd96ZmBbKQIXOpx0gAX/Gyv13CCJ95Z9DCMuMH/coh/FEWwND4Mt0hvFz/8q+BWcf3AtA7/fbRQjQUls6PqcPv+Sl+rkPfgBOtpDJa1UNq6jcKwnQU/bXziglGulit3kc+vxcW5NTRRhktYaDVeEK2G13kqCBY2+jVWxQdRLwjDRs7W5brUbhYNoaL95HRXxi7kRSR3c6+FUoaeewE0+MTQjv9+PHT2jvvl2q1VpqNpqiHDMB7aW+WngLn6WL/rrN9GVxaVazJxY1vWs80YJ+JF8BGBTMBbNLmpoeSwDpwBx4PtNuZnomCRD0ye+s1RWioKpkCR2V67qXFgshx2aAHqGX4aJtvhiTThc5cuSEnaITBmoSxTG6FubxP2qq3mhpYnwimVZMcz7Xu3+WhuP8qsZRMpAx8UQ9VXptqdpXv9pTrd/Vnzzj+foZ4tAPTGswhpGupY4qyZ22eI2o9JPXGZHQrXaPseVIcoCLJTpLd2zCZTWzHeSs6qZ5OJ2h6jWYAOgACEDjeGeAARCxet7qXqubI8ga0M1YGFwAcNrkZw0y0Q8AKZF+0G7U3mgHoip7eeKPVPAG6ehP4Of9aYDiGdut0wIYhYqZ4bE9nHu0CWDneSR0e79TBu/FPtqEkDaCUeQBf1uSxy7mPkIvq8ldThyLqMpnHBkDe/QbtCNTFPtPnTzDPxgC+yBQj9Xs3LMNnXdt47QqvuyTETUvjIntrtCKOvjnuXAmtCSr7QKFT9xAA2yJhPctzUlzd+iD179cz/nAJ6XmKJlMlQxPPFn4b1cQycntmAbn1DjS82vHOTOtWVhYSox9rcY8KMC08DnBwXK4vB+YCWe+MT/GRyAeW9HtFjHbi4vsB61UHtokJNdifhOuigaombzerZUrfDgOp2dcBnXTJsoaG6OskzX1eoWjYr2OR3zxXLE+izXk7/RtYmKsOG9nWMS8O/bd791zzyFdfPEBzc7Oa3p6MtXPnKWNbovbTB3tNvk5WOtFLLi/m3b4ncBQ01eu+fkiYoXyaE+hDR3X3BzhwAhIBSNNX6jPe0xhtiv67DpOnCAKpvBfcNt8jzYW2s6J5ecdm+7nYRIs0DmaiXG6994j2r9/byqz2G/HTskRcGZm2gVWStpACluHjz6vkU6anYKB6Z7Qrc/+ST3vpndK05dp2NyjLgLYKPS1CHhlPZ3BxDKQELBjIFmk9pg2SETQjdIo0iRe4n7ekjpqVd41kLGpW13PM0h/vOfLkiugkDjOka3eIAAAf/zjH9fTnva05XA6gzl1U483EkAWsILB4DdfSIVI+5TJBaPy7W9/e9lJi++APBfvsdiQ6B/0oAelZxwSVmw4xQbGbwbDtQCd/jtmm03py1/+ctocAXQzI2UHRFTetM8OcEgwSPbQh08YgauuuioxBgZZ2ktd0MBe8JaYAevIWJgujAehaYwZdKd8O6/BkF177bWJLgZX3ovzgTIB9bImw1oCMwK0g82B8bLTjbUr5QQzPBuZoo1EEWx2G0hx1KNY6hZ8cvuYtHC7br3h5XreLZ8uEsFVMPtiKeuOAB1+uqbKIAD6ZhtwAbzHWNrHheYypsyz6ADJXGYOeX1YA2bnWLR1zDNHajB/zRADSmZ+bTqKDKXXdiSVHVjLfjGUb78Yg2ZsE+uKdlooceio2x9NTu4P7+NU6/3BiZc85/ke1wG/+7vbzrp36CzlsQ7YA9lDfdHn2267TQ996EPTT2aSHXoatWWUDw2jLxBr1JpFR5Swb7C+oAv7hhNXoTnDZ4ZPM92O9nGZfOc9C0iMDTjh8WfdQy9rWS+AqbwFTRyBd7KeF7H8HMCWzABc3Tm99wU/ruve/U5p7KEaNnarM/KGH0/Wd9xsR1rA0StnREKPPWWyAw6PfvSj0+S3nTratFNbR9nb4rtRrR2lQtumWYBw4gB+TELCYnnIQx6yLLEi2eM5bTXywx72MH39618/ZUDKUqSl2Pg7C5jvLCb/ziTlHyAXAeeRj3ykvvrVry5vSvzBIuFZX46xR0XtTckhZWYWyhI6dVM2/eXiXZzYAGsWmy/b9g1wtC0CqRdWzNzHu9acuH8el5gx7pvf/GZiYliUtBu6UD80ZWP1RufNz22y8xtAz3tsfPQnakn4zvve9OIipw7aG004lM28ol7u017a6k2WzcrzZKtt7BnQ19/jDBJ2UGVesidEJ9Q4VxlH+9wYqB0JYQ2d151zPlAHJh7WCO/YJ8PgwtqGgf3Wt761DEC0nN+pCwDjPQsh3guYl8wz7yWOvLAWiOcMZLQRgI0mJWsinavCQGuGImrhnFyL8tjjzLB47dA2njcAmnmII8B905u2GUT5nb+dP4K9wtos+6iUNY4II9CLKzoYs7bsb+R1yTMWoNxuPt3v2FYzTNaqRCFv/dm03Z44DwHdkzKqOk32CMr8BghiA7fEx7uWku38ZVBnMdqBysBlMPKkZXI5pSmbOxOVDcE2W39StyeSJ58no0GHBcP7ji8vS43OKEebHEJm9bHVfZTtBQI3CkhRL+132Bb1UqcX6noqd6uPLdF7w6CfbCJsYvZdKLc5LjQvON4no9yDH/zgZWA1ENvMwXf/HVXvHhObUSJw87dDzuij48c97oyZgTyGoUVJyOVRDxKB49OhFe23Td1SuudXOc6dcmgjm8ZKNDlT20IG9I1R0uPjOQyYROnNYOx5CHBaK2MA8/r1flP2vzBAU4cB3f4w1sjxDPuEs0GWmXrusw/YkdQhqe6lGVf7nLDuYRQsedJWM7gwqgY3h3u6f6xdfgNgHRrKOo+mA55FuwjzyrMwC3HfsAkySuv0h7JZf5Rlx91osiprLCwIsE7MZJm20MohrRF4oyATf4fu+L7Q9+ivFMeXMimfMbD2YGOzaDs+dR4CepnMLF4mKouSfwCcE4IwOa0StZqYSQrgOYbaXGx5cq+VF91SHu+ywJBgvYmYi7ZtmMnuUDrHxJvz5hmDDpPWC8FgXA638oKlXsr0RI0bhaUPJ1HhO/HZAJY91NdSuZsebDT8i1ECvue+ecOiLqvpuOcNxSpM+svm5IVnJ8G1lgzAzmYQx4WFyiLmn23gSDNoEdw2l2m1P/ccd+4NJ9LR3Lw3bjNJ1GG6xrz5zAvG0R7+8V78eyu2gwzoG6MqGjT2AScFYg1ErY7XQVx7lGwJ3L4WBlyeh0E08MA4M5cQBpx/gb0GTR0gy3r7zne+s8xkRmaCMj03rREyY+q1a+kd4KYt1OXU0DxjJiGue4NYnNvUQxnsffH36H9irZoZfq9pR9OY4s7jwPNlBsWMg4UUA7V9cKz25jn74VCeM3Raq2iBiHajzmftw+gD2pRpzSU0YQ/nOTP9/Eab3R+bBz3G1hBEDebGZtN2euo8BHQWENwjKpry5XSfnhhWpzIBmbD8zsJjcXMZmJmIzvfN59e+9rUEUCxOnkGqY1HZEx3ulg0jqoAiIMTF403BUn/kTLlHmdRDeUxQT9aYxMQbQFzA9jiPXKd/s30Z8OEdq+kcGbAWoFuFbrs7bWRhQXdLwtZYOBSMZ3iP+stOYUi5bICWXM2x00/bt2kj9dFnfnPKW5sZKJ+yLfmU6WFa2SYPTbzp8K4ZJdpIP+yv4Fh7nuFv7KYOOYRGcXxpL+PE3GHjYKOEcYHWtlNu9dLPgL4+hWGuAQAuxsW5I5g/jtZgXbC+YfQsqZrx83pljlGWpWNL4azt6EMSmVtLiV6nlOHESNYMWdXsNeTcCewzrBMY2ajdc1nWXLl+Pu0oasbf78XImbK0HjVIdub1fuWzE8z4QhPaT3kxkiWaL6wpZT3wPDT22uBd9tvHPOYxidZcZoBiO+gjaxe6slfZYdajjf3e2jLWuseR9QzNzCTYnBc1BNCbfpXzTqw/k7bjE+choJvMnhBxcnEPMIi2H6vNyyeG8WycKC7XAGTbLpOLScGk5/LCNpfvheqFz6KybYznLY3y6bhrL1KryyNgxfj36KBm4LBjTZxudq4pvEiLnOf014vH9qzoob2aDZ1yWZAwTGwiMRbcHLc3PQKCvuoAACAASURBVKsnrVGgHdTFJ+NC/Sw6q8y8gcRyKMvOcj6wxkmAoDXgy/NekB5vO9zRZ/tNxE3C/fPGZ3so9TlpEO+awaOvAIE3BzaKL3zhC8lWCk29Wbttdqo0Y0i7tlLdTj0Z0De2ybLmmf82oThvQ9l+GhnkKJ17zgMcAAjjGkEWoGYdWgNIq2za4m+et7Mn383EWtCAKWSeMe/t5OV9heeZl8xXnuF3a4Ns8qFdNinxrLPgeT1aUrYzGmvBjCrzmD45yoZ+0VZ7iFM/c5n9z2vBbeIZfjdTQvup0wBLvfQxmg6imdNrlzr5Z6dDxsrMD3WZ7i7H/XeWTf9u7Z01n4yBx44+QVsn/nIbo7lyY7NpOz11HgK6OUI2dHOSVkFFxzcmum3PBhSGxgvTditv/H6XSWH1uT3ieY+JwASx40m067Dp48jlw1GYxGUpnd8s2dvT2xKED0GxKoz+AKqWrL0gaRuLxqEx5qj5zj1787ruuJiiZLGeyj1uSixebyTQg7/h2C0xY3eDCWJzg7mJ6kWkdXu7G+y8gdE2Oy5BU9PcnrxWX7ueqHqn37xLmdDI4xSBtwjTKbLIlZmfmMXP3ra2LUbVI22kHJs3qMcbn9tg+zxj5jm1VVtABvSNUdbgGE/Y81yxOY75Zf+ZuDaYD8xl5ps1RdTqjIVWXxvk+PQ8dpIpr0/qtIMdz1ly9B5kUI3gb8dW3jWjzt9eF5RjiTx6s7uNtM/7YpROy2shgqCp6n3DgB2le7eZtnDfmkHWrTWjrA8z5YAvpg8LKPSdd93naDaw/4I1b4l5HdnnvT97/4jRBvxtcDez4Lb7OTs8lh1dNzaTtttT5ymgG1QtNVnyZHJ50XjSWbIDdC0trjVMUXrmeRZSnKi8Gx3HvLABjgj2dtJigUWbse1kBpooJdiey2ZCKJoXR0xVGj04zY1a7edJH+3CBuf4nj20zf37PTYQSxd+z9qJ2F4vQJ4p2yahv7Ua1MnGyaK2ut+0t/ZhJfr6GUvBsV/cs82Rvy0xGJCjNAETZkdHb4RsRN5wLTmVfRDWmx9r0c8REluxFWRA3wqq3rdM1pMzB1qzt1KUzGZaY5MW6wLQMThbAxidZu2vEdX6rIWobaQc1qAZzLIWYjNtvNDficyPmRv2h2gWvdD7uLn2n4eATkeinYwJbunNKmeHrJWzj22ECNErFQ4Ve7pt7rZ7ASi2sZszRqJmMaKSfeITn5icOnzBTFAOXGQMLUPl/41vfCMtRv6OMdQRZCiHMpAcmKAR4B2LbTU39+FGASuHnvGuvWDhkGlLPAbUaVRpmxcD5ZhBcT9synAbrKWI6jvbF08moyiSTPCsNRi2b69EX+qM2foYQ2xwOMcYrGkjYG8tTDlTnrl0nuOZ6FxoLYgd/twX6mFTtUSw2lxh3Nei30bm2GafyYC+Wcpt/D07w3puMx+YF2ia+LTWbOMlnvqktT5eW854aC0dT9uez7OsW5tzzKDyjNeX9yszkjs7zrqgNXuhhQn2VfvrlEOZNzuGF+575yGgWxVjjtYD6OQsZQclNmzHQXqg1xoQq3qpJy6gqH436NmDEgCJXGHZy9aSput3WQAuwMvidpy71baxPtrLfQAwghU0iGFe9t7nedrmTcMqfn5nY7IjiYGf3yMDEWPu3Z6yDwIaBDYV12VGwn4B9jB2Ih57tEILNqG16BsXJX+jGgWI6a/bE22OPGNQ5+/oUOhDazzmPgEOWtlzmHtleq82R5zTn/pWo99WLfgM6FtF2ZXLtWaIueykJmeiBZ7D0Q+DuiKjzvplv7AaH2YexpzL2i3b5N2mLJ0XlPCeY7Mb+180Q56JMbwwyzgPAT0CZ5TUywR2ZrgoVW9EHWqgYDKwYJgcfMLdOc0gQMnvETCZMJ44tMUquhgTay/0lRz0eAdwRiIwGBqYrGmAW4+e35YWbEdyMgjKos02Nzj7nX93+xxSF210rtObTqS3/Reik6DLjKlfKRe681sMK+PZ9ehrBsHStSMAPL60C5DGds8VD7MxXaG5zSRuvzdn3sH5zSe+OZc7dL8/KjnH36KdKNs4t2qxZ0DfKsquXq7X//2dH2u11KG2zoTGmmPNR+nfERiRObUJ0LbjrU5kdPapffo1WkNhLR97qvNKnH7pF3oJ5yGgQ1JnWmIzZUNmc0XSLUt9BmUnRSin7VxreFZycIoc9VrvxufKIAHA8Bv/2CTSQRCt1n3CvXyUqOMpeQ/AjhdcO4vavgSWHp3dzloMNiVohmkCMIQR8WZg4Cyr2Nl0kNQNnJgGyI5nDtjgDINhxsaOM5YUzCnz3XHlEZjL6kt7n9P+mArXddLW6PFrlXvUFlgCj9EC0Qve3u60m8xUNqdYIirTuDzOG6XfViz9DOhbQdX7lgnTyXpBI+Y5bEbTa22zLWGv4p9zUxjUvVdRvplg6o62+6iVpH6nU3UIrR3dNtu27faeI1jYf6zt2G59vH/9OU8B3WDryW6gdugYnURqWinvdpTUViJGZBbMPDgTEt+pAyYiOlux0CKQRAmcNho0IyCVVby01e1nQ7F6zcln7IhHedwHkLy5RAYicvTl/pXv0U42gyjpA2hlzUdMmGKJONLWYXExO5yZC0sjdvAzQ2Ngdnw7ZfiK2g3335tZVKHHnAIxLJByUNPzDnTyYrat3575kfGA4Yh+BRtZKKvRbyPvbuaZDOibodr9e8dRHN4noolvIya7jdbGPIaZ9Bq2Js/vR81edOhaifGkLBhgawA32obt+JyxoeyDVKbvduz7+n06DwEdIHHsJB3g8BQSgsSLRWkVucHdILGenckLeaUJYG91Fli0XftvT6YIgOVNwPfgrp1yEiCMz7mcmPiEfkQQ5RmHjjiRBGVb8gZ4DaIwAJYEHA4Xw6xcd5QGKItyHcdNWWWgd1iQNxnHepp2UYKINu7VpB3esymDvtlEYs90xs6qtOhrwHjQTtpj50DPC292Zlocskc9MQmOGZX15gdMEWWtR7/1F9f9fyID+v2n2WbeiFq1GPq2mbLK78Q17fXs/QNNE+sUxtO/eb46HC0mXYJpZQ6jUt6oD8iZ6MOFUIZNbd7bygz/hdCHM9/G8xDQo003ApwlwghK/nstqbVMNJdvqTdK/wYF34tOcf7Nm4HV6oCp48pZrAaiso3atmV/WjK1OtsL1n0qMwrRNr2aJ27ZjGDg9bt2nqPPPknO5orohAY4I8mX63EmOdpsgIx1wiTwHvdXo6/pb8YnjrfDd9jIiFmNNFjJHLKaNM+YQ0c7FTk6YqMmlbIUFelXjgw4o4sSROdf18cdzkkLd+j9N7xML7zlr6Tm6KzzdNpavziZTRx6WFN9dJ5xOLHzjDZtOxXmtRbnXpmhPp3+Fj4vZDBr6Y477tIDH3jyNEfKNfPLvGq1WC/FMaQc4+ojTn00Ks+7nWcqtO50+nau3/Uxt7TD41gIChxxfPLM9XPdznNT/0DDtC9wJGo9HYRaT+fzcqRqXerN6R0veLpexvGpY1dqWJ9Kx6z2hlKrIlXSiWunnr98xk9bOzeEybVmCmwdBaI99ZRaQOgOmUyWpF1jUm9eOn5YH3rDG/Tst76tOOt4cqw4QxUwr0hzCdSHGtNATVVVV+PkcYlb14VccqZApsB5RoFhhe2jrb4GidFvsSckQB9K1Yo06OtNL/4Fvfod75QaE1rsVzXeaon3uhWpN5DGqwD7ySsD+nk2yLk55ycF0PBY42EP68FSR7VKS+osSc2B1OtIJ+b0vv/z1/TiX3mldOXlUqVRcNH9WsFMt+C++4hxxWHqnKM+5AbLEnE/f2Y65HmwI9ZBBeDuSVX2hGEhAKREmgMpKS+q+o1nv1ive/fN0p5pqVqXulV1h3W1m5W0U3Aaej0D+vkJGrlV5x8FookCFarNAbS021tUf7CkVrOmgbqqsRoXurrll16tQ8cOa3JySv3FgVq9mqbbdVU00FJ9kBRsu9u9BOxzzZ66NWxpgHr+zHTI82CnrIP6oKpWt2D4e1X2haHGu0r7wZFxqVOr6pFXPUT/+cYbpIt2S7VmUvPNDYYaNKY0VF3jqiVNn68soZ9/GJJbdB5RwKF7K/lB9NRXL6nLOprrH9Z4u61dtXFpqS31e1KzJQ3gqmvSUrUQPBu9pEpTG668K7V6GM7Oox7npmQKZAqcFQqwN3Ra0rAuJaZ+IPUHUm0oERGN6P2tO6QHXSWNVaUG8jgMQEPzqmtJfc1oLPnjZEA/KyOWK9kOFHD4oiMunA+/NTGhu47Oa9eeyYTVY+qpNT/L8VxKHi6o0GqNAtQ7GLsGBYCja+8MRvernEWbtcxZy7wjtMzZqhSsagmIk3dbAeI4w+FgyzU2+mzXpQp7x1DdWl2N4Sj3SS0pAzXeyjb07YAxuQ9nkQIOsYmZCLGjYwLvjvzigOkxlGf33KuxiTFpoqYBpvNKTdVhVbUewC3N1gpAn1RP1WRDH3HoZ7E/uapMgUyBc08BnNt6tUHS8uFby44ywZ5QGWihOkhwP9ZHGJA0Pq52Z6AWv/IdGzsPIDgEr7iscj/345pbcAFQwLH3MV3xnQcP69DRRT3k4ZeJwKcpFmC3Kw1HanQAfRSghnCeAD2FmvQ1pZ4q/DCYKCT4fGUKZArsLAqgmKv21ElGO7C5p4lEgaHmNUhY3Vxoq1qpqT8+rcV2R1PVSak9AnNAPQP6zpozubenR4EYWx9j/0kH+um//5z+5m8+p7e96/dURdBeQvImpqQtNVCvoy5jxRE8Wk12svnKIFndp9RV8lMdjvxUs8o5q5xzgMPOMz0hpY8k9Kr6KZwVW/qCRhI6ETCDunokTzs2rwOT00V0DP+SSjBL6Ke3w+e3dxwFnAHQhwCRBe81r3mNfv9N79RP/Zef1wdufY+mDhQmch0NsSRw0FaHsQDxjcOkLhWc+LCITWdBI60P82emQ54HO2YdgMX2h8XFBta/hg2vIiXTORI634fSfF9qjUm12VEk7Mjc1wDUs8p9x2FS7vAmKUDsOZ7uTqNL1r5f+ZVf0bvf/W411NIPXvM/6tP/+NdpNXbvnVVjfFoa9FKCGV20bxRnTvqwETeNQA7yd0F4POH7RRxqvjIFMgV2FgX6DakzXmgl7KhOthj2g7FhAuqF276riauuTl7uMP+1kbp9sS9VmlIrJ5bZWXMm9/b0KBBzcn/ta1/TIx7xiFTgU57yFN39/e9o2JnTF7/4WdVaUvvgXWrt2qc//ZVf03fvvlPVRlPNSlPNXl2TnUrKHbHYHKaUjbva5Ibqaa5ZRLXlK1MgU2BnUaDRq2u821BlWFU72cJ7avUHateHOjLO50DXPvrx+uFfvE6acQqZInX0EQ3U0KQmNF5kmxxd2SluZ82h3NtNUAApnTh0x6JzUMcTn/hEfepv/1K9xUO64mEPLBRgw44029bHfvXX9Mzf+W2pWpMGDamHp2qt4MSb/K8ndXojzpx87yfjSDfRvPxKpkCmwIVIgXS600jEJg4dZ1ri0KtDaYKQ14Hec90N+oW3v1XaX7jLYTjvq6aj6qmhGY1rl5opX1xxZUC/ECdCbvM5oQCH0BCu9rd/+7f6sz/7M73jLW/S7j1T0uy90m6SyHSlQ8f0+he8UK//+B9Lc7PS7v3SkAxPTv3KKiZNLP9wc8WbbgT22Slq5zlFZWfInesMSex5vSfV0J+PwHwJ81u/SCU9HOj3X3SDXkXqVydtJ9W0ajo27KhZmVZLrXTUUwb0cwIJudILjQKcnEUcOo5wPg3vUY96lN785jfrf37yk6WlpSI3e2sozR1PNvM3v+wGvfI9N0kNFhq6tFFymWpFs7Xi3LUJVGbDqipI8GSKylemQKbAjqJAvzbQQqUIW6tqoHG83Ek4RZbJepHb/fdedINec9PN0ljKVCVVxpNGr1PFcFdRS420w2RA31FTJ3f2dCng8LUvfelLet7znqfPfOYzmhqfkDpw02SG66p39LDqzQm95cYb9Ut/8NZC8hibKRzjUsIIqdMsvNxTIiiksxpHKOYrUyBTYKdRABjHx220NRS5KRYJfUFqJ5PkUG9+7nV65XvfV0jwHDdLammMds0iv0whr2dA32lzJ/d3kxTAXr5nzx4dP35cMzMz+rmf+zk94QlP0Cte8Qotzi9ofHxCx48c08z+XVJ3SVqa15t+8SV69c0fkMYmC+/VkZYdQMexla9o2tKVsN4u8Plwlnw4Sz6cZacczlLI5Sd7i2N7Om0t5XNHUu/qv1//Er3grW+RxiakJjFqhal9wJER/aEmasWpa1lC3+QGn1/bmRQgFh1Qv+KKK3TPPfdoYmJC5HZPfi29nuocbdiZkxbu0Htf+nJd99//Umri8DYKU0tLFzAv1OspZp0rpXHPQJ6BPAP5TgHyU/sJQ18AO77qCOLpCyjdm9d7XvC/6BfefZM0drnECWvkqBpKjRTq6n0jH86yM1Ep93pTFHDo2m/+5m8mMH/HO96RylnqtFVvttTv99QCqNvHpIXbdesNL9fzbvl08nerkAwurdLuaPkVdvUKid5HgL6pRuWXMgUyBS5wCpwE5Z6qxRktNsXRs+6c3vuCH9d1736nNPZQDRu70xlPPDKetHpknUHpngH9Ap8IuflnkwIkliFk7bGPfaw+9rGP6ZprrknVz87PaZwzzzOgn83hyHVlCmwTCmRA3yYDmbtxoVAAL3dSvhKm9q53vUt/8zd/I+d0x52NpK0Z0C+U0cztzBQ4nyiQAf18Go3clh1Egac+9am67rrr9IxnPEOkf52cLM5AT+ckZAl9B82E3NVMgTNFgQzoZ4qSuZxMgQ1T4J/+6Z/0ghe8QP/yL/+ibrersbHC27Q/HGhYqWZA3zAl84OZApkCJymQAT3PhkyBs06BG2+8URdddJFe+9rXLtdNkpkUQV6tZUA/6yOSK8wU2A4UyIC+HUYx9+ECosDs7Kwe97jH6fOf/3w6de2SSy7R3NxcktJr9XpWuV9AY5mbmilwflEgA/r5NR65NRc8BZKkPRgkxzcuDmIhXzsx5gD3Rz7yEf31X/+1PvzhD6fffaXnms0M6Bf8DMgdyBQ4VxTIgH6uKJ/r3cYUANCxjbdaLTnm/PDhw9q3b186Ve2Nb3yjrr322nS/Wq0uP5Od4rbxpMhdyxTYcgpkQN9yEucKdh4FIqAjlU9NTSXQ/spXvqJnPetZuu222+Rc7lDHh7RkQN95cyX3OFPgzFEgA/qZo2UuKVOAbG9LS0nyRsXOxXf+7d69W0972tP09Kc/XS9+8YvTaWtczumegD3Hoec5lCmQKbBpCmRA3zTp8ouZAitRwJL3cDhcBnWkc4D78Y9/vL7zne/oxIkTSf3OZZU8zw8rgHpOLJNnVqZApsBmKJABfTNUy+9kCqxLAbK/4fRmSZxQNaT2t73tbcvvGsxxiOO5rHJfl6z5gUyBTIFVKZABPU+OTIEtoQBqdjzd+Xfs2DH98A//sP74j/9YD37wg5NKHokcQOeUNQCd3O7VWi17uW/JaORCMwV2AgUyoO+EUc59PIsU4FhUJHG817lQwX/qU5/SG97wBn32s59Nv917773av39/+tuq+WR7HxvLgH4WxypXlSmwvSiQAX17jWfuzTmngA9f8ScNIlTt9a9/vX7iJ35izfZllfvGh8/OhzBEZp5Mc5swKM3hgtGngeQ+09PTimPEs7yHRsXloUGxyQQNCjn3iUggauGuu+7SAx7wgNRgfkfTgiaGcnmWsjC77NmzJ/lM7Nq1SzB73Dt06JAOHDiwfCiP6+Ye//wcZcAcYrqhDjQ71M93R0+YYtCD5ER+N/aXEErnPDBt/OmDgWLURXkUXLbLoWyeT1qlajV9uhxoSptph2nHe1y0wREdbqdPHuSe20TfeJd/jAHvcNaB22jtF2U634OZZ2i0c68M6Dt37HPPt4QC3qi84X71q19NB7CQt53NLyaTKTcgA/r6QwI4srlHLQibPiBNOl2DAufMX3zxxalAAAWgGR8fTxoRAIG/uY4ePZpAN16Ux/MApIGGMqg3Jg4yiPEuYE4kA5d9I/j729/+tq6++upUJ+WZwaAfACFlxsuA5994DpCKQBXb7DaYaeC9MqPissx48J33oCGMCHVSJo6afpdnaa+ZG/evzADg7EkfAFbP/ZXAlXusiZmZmeXumhbQlnuMgxkRfqNOGJ8yQxEjQ2gP7zLWsf71Z9J2fCID+nYc1dync0yBKKW/6lWvStLZb/zGbyx7va/WvAzoGxs4Nn2bNjBfsJnv3bs3gRJADaDy/ciRI8tZ+pDuDAQOKYQBAPgNLDAFvA84WRq944479MAHPjA1rAwYPI8UCdgCOoAf3w1AvANYAjq8a8Dn9yhhA55mGJg7AL0lVOc04B36Cui6/QAe7aX+qJVw2e5Dud0R2CNzAFOAhoGLOugfdKRNmIi+9a1vLTMgMRtiBPDIPPE7tIApok+RSaF/PpSI3w8ePJgYMsrlMiNBVMiVV16ZNCKPfvSj01jRRtrGM/zNO7Q9XxnQ8xzIFDijFIipXu+880796I/+qD73uc8lycN28wzomyc5wAxooPb2xWZ/6aWXnlJolFgBZIDZ0h8MFiAFsHHxe5SMDYg8A2gAHkiW1A04A3LRD8IACHDRNv7xHO+spO7+3ve+p8svv3y5vWXABfzI8c/8oW3MKdoKQxDDIu1U6YK+//3v67LLLjtF7U4faAOSeATeqPqmj/QZcHR7DfT+HcaBdwBovwuNKd/MFBI278MMWBVOuykf8IaO/G7tCGVxHzpFwKdufjOo82kmy31l/KEFbYF+0AJauezNz7AL+c0M6Bfy6OW2n4cUiPbZ97///fqLv/gLfeITn0gtLds9y83PEvr6AxolPktmAB0gYjU8n7bbWppFIgQAfFki5LvBOYIRQAVIWGKNzo5mFqx+B8jREiDtm0Ew8wCwA0gATSwTkHZ7uI/a2tEOgJvV9gb7yECgeQBEuQyuft6AH6VwAzlzMzKVq9nNDZQGR0v/0AxaG6wNuKapNVM2d8QcC2hHeNfPWCsS1wV9pW6YD/wM0EaY2QDAoTN1MwccJcK42q9g/dmz3Z/IgL7dRzj37xxQwI4+SOevec1rkg2dK6piV2pWBvSND1ZUcaN6xk7Npy82fNvBkRwBREAF4LVTFSDKbwAJwG2J3WUALPwGiFjNb3C0wxcMA+UA3L4skdrJDjswUjnP8R4pgB/2sIclAAfA+J02GKjMhCDV8hsXWgY0EVZJUw7vc5mRob9c3/zmN/UjP/Ij6Xlfdq6ztM/7BkgzP7G+6FSHRsNMTFRtA9Co4WEuUPvTF5gGpzqmX5SDtuHuu+9eDuO0Q6MZGsqBCTBN3Wa+W2PgNnLPjoMwHPyDwaGeqJXZ+EzaTk9mQN9Oo5n7cp5QANUnzlCAOSersSFG1etqzcyAvv4AWqqMEjZgxeYPoAHMgDSXQYa/UeECNgAi48EzBowrrrhC3/3ud5PaHlBAsgRgfUoeYwdgRGbBjmQwC7Z5A4g8y/tctucDOIC6vd8jWPIcDIPB2ICFJA3IWbLn02DKPRgU+kQfoQWX20hZdr7kE8aEd7nP39AQ0DWdeNdMCcwIAEubaS9tQ7Pk8njP3v5Wg5sBoY3cs4c/OReol/vcQ+qGRrSbummP1fWMCX1y21ym8zTQJyR2GKcyQ2AaUMbOvjKg7+zxz70/4xSwevJnfuZn9AM/8AP69V//9WX16XqgngF948NhWjoEzF7WBnLbegE/JHfAwxIoIIyzFQAAQAFYlvp4H/AA7B1+xbtW7QJARCwgdRp0+IzSrdX0MBB2mOMZ12GPe76bWYBBsFc97/E7fXIdlAOTYeAHYOk74Bi96q0FsgnCYX1WzVvCp59usxkB276pw74gpisOa2YcykyIacjvBlv+dtthEqg3+ir4Hs9ZExKZJmhDHwH42D7PkEhv6sdHIgN6BvSN7yD5yUyBQAHbygEDh1FZBYpUcs011yQ1K5uSbY3rhdVkQF9/iplhijZiAA2QjjZyQIB/AAOfdlhbqQZLjJaOKQcg4x2DqOOt+U55rp+6UfcjTRu47IUdpWarvA3g1g64bqRimwysQbC3PiAJ6PGd/hjUaUcM4bLkX6aHwc+agGgi4B5l0Fd7nVO+4+3N7Nir3e1H4i5LymXnwgja0QQSGaWVAB1JHZoijXsczSC4DxHQYXYc4bD+DNrOT2RA386jm/u2BRQwKFtCjNKRHX5IIoOH8s0337wspaznEJc2f0KjUnhUTy3VpfYxaeF23XrDy/W8Wz6tYQupRxpWsJV2xfKt8pxqqgyKzHQafWxB18+LImN4Fg1i03eIl1XcgPvnP/95PehBD1oGQgOBHboYP4MhAI5KHCaNizEGJAA5e08DqPxumy3gDaBRtz20qRdgMdgA0tF2bBOA6+U5q7Spl7IBO5gFgIx28QwATF1IyA5b4z0zkNZSxGN7eY+2uU+WyGm3Y8xtny9LwKYj72CGwE5usLdaPYI1z8HEYLZwGB/1PuIRj1h2FKTPMCoOsTOzUwZ9j69/p78APONAW2iz2+16eYff1kqOc15M3i1vRAb0LSdxrmB7UaCsNreKM3obc6raBz7wAV177bXLnY9evatRJAP6xuYKjJNB145QZYCJdmpAzCpjxslSLu9EaZqQLxgvNCvO+EY9VocbQAEXh4JRlu3clpwBfzvRwXA4VIu5AjjzHM8A/r7stR01DZgLqNP1uU9mDKwRAGxpA+XRVqvbrQp3hjb6whW1AWY+rEXifdPKTJCd/ByCBpMCWDuML6rU4wjG8DXoRdk2HVhrYi0K9Lj99tsT6NNn+kO5pikMF4wLlzPUOXyRMbMkX54HG5tR2+WpDOjbZSRzP84iBQzebCJsPraTsjl+9KMf1S233KJPfvKTqUVmAMphRCs1NwP6+oMIuNlm7aehLXHdOHKRjhXvbgM1qlscFNn0ASh7lPNujE8HRVRl2wAAIABJREFUJGxfZlyjTd5AarW9JVpL+QAvbcK+Tj0GfuqwFG+QdZstzVMv8wawcp3cA3yjZzd12swTPevt4W5TAOUD7NDDkj6/Renf0rHV/pHqppuZBsq3Hd5mByRmmAWDpxP0OP6eMgzYLtsSOvR3rL7rNz1XUtl7jEx7M0t2PKQN/AYTVs74t/5s2m5PZEDfbiOa+3MWKBDVvpbE7PT0pCc9KXm3/+RP/mRqSUw0s17TMqCvR6GT9wEwpF+rlh2b7eQqgIZp79zndlajFMAOQAFEraqNaXt5x+lWbUoxI1dOKuPv5TSyMR0sTngwG7TLNmyDE0Bp0401PgZv99iaCJcZJXHPQcqmD/ZEdzIZyqA8mIf4W0yPyzMxgUt0UHMbKMO2dgCU6ABHCEBDv+/no5aE3xgvysChkAsVPe/H550sh/E0fezhj/TOuDnMMDJ0PLsRs9bGZ9iF+GQG9Atx1HKbzzEFyh7I3uix2z7zmc9MqkNvyHFTW8/GlwF9/YGNzJTpXga/+D2aSAxSMcOagXQlUI62ZWtYou8EzIAznUXQp422OQPylONEMGbynOjG3vT8btu6wZvvAJVDxmLueNph1XOZaqZLZFQAQeqiTBgVH05jiRyGlN+dHY930Rr4dzMCDr2jP469j1ncYDh41ofcOJMb9UOTuB5i3Hh0Ll0JmK2BsO+AD7JxH93n9WfQdn4iA/p2Ht3cty2ggKW46LHuTeqlL31pysRF3vaVQtTW23QyoG9swKyKjjZa3gScASUkRYAFD3LGCRDA7otkGM0llGPvc96PDBd/c8/haoCX87zzbASjWDbv2JnNKmmS2ZBMpgyOsbeeT85RzpxyelvXxT0A16pl5323X4A1BG67bf+uJyY2os1OPxtj4HmWuu1o5+/uSzndLOp2DiAC4GNuAN6LJ9JFRobnH/nIR6a+OEWu22Ywj6lnaetDHvKQ1I1yciYnGKLNO/ukNaizBYDeHnaHONrWR+62Q1VTNb4KJ9yBKiOv3oGq6cmKH+LG8peNLfD8VKZAokCaeaWL+ZTujf75Nt/TXBv9gPd4+LoaRaMTHJuwnYmQ1EikgUcwGyreuVyW3LIN/czN0bipR091b+iMiyXS6OcQwcnqeEvhHsfIiDl2OuYZp4wYKmYAKkvw/t1AGFXY0UGS+mybjhK4s8w5l7wPIeF7WbUf3/N8syYjOhD6ns0StAnVNnM1SsWmrz+Zzw6/NPNqLQgAb8c653uHRvQrAmz5CFnKLh/a4ja7LSvF17sPtMmJb2JfHcVw5mbbhVTSFgD64eHssKGKplRXRTV1VFeRkLCIqAHeawLGh+qrol4KvKmqThZDdtT6QKpFFuBCImhu6zmlwLCu5ckGUCdOMQC657vB3fer0rBW8LfxldX6wmaGHdReuGwihKh96lOfSk5xm73OloQOUAFKlvSi1sEOYQY2b+CW4uir7dUR/MoaibK0683XtKE83gEEIiBxf6UUubTZkqhB0hKh7eU+irTcltgHe2475WoEQNuADdhloLA6Ou1l1eopWhhL/n6HOUK92H0JYSTkqswsGPh413nTXQ4MgjPVmaGg324v7zqkDuDkGSdhAWA9RqZlOdyPehxvzvNR4wTDgXbA56+b2YnjYgdCe6/HQ1Hi2EetFEDt8D/abo92mwJ8tKpPuIt+Dp43Ltt0iKp6nnE/nEvAGhPHzZuJWIkJ8njwzEpzMN7nb5tpeNbal/XGL87vaH6IB9JYw2Ktg+dNeQzvu89sAaAfGR4ftlTVxLAh9Rsa1qviSARvlvUE6EX4BMfeL6mmpqoaA9B5qMlqyYC+WVDY0e8hoZ/KPWpYAdN7hfROrDZTz1k8Dfo1qTcCfg55NA+wEi1XOnqSBf2f/tN/0m/91m/pyU9+8qaH4GwAOpsEGzamAauj7V1tBsXhTZZ2nMscKRFVtr36oQUg6rhlQIx32ajZ4JDKbE9lM6LueGQm7/KMAcOe4Khv8UznXYOZN3I+qYNPMyRshqh+o+rYbYre2s7MdtVVV6VMcVzOU87ftK8sJTu/uEHGG32kmWO9bdP2Od70z7ngnbnOoBPp4AmDmpt+cDlMK0r2PqXNErbfMwMCXcoARj3QHqaCfhscosOeM9q5rwYOAIt2+KItdrxbrf0ANY5uPOtT8Oz17/INZLTB4YHQyXZxaGsmyEwcbXDfAFzTFUaJ+eyL9jGnmEOOBmB+kd2PiAfuO2zQ7/jM+2hG8VxEe/H1r389zXH6HNtD3cyLyGyYLquNX9kJ0MwpbWAu0hfMC//+7/++nNs+Hsaz9uayBYA+GC4MK2yei41iEyXvRV3qj47DrSW95iDJ5wD9omqqqapdtIXNFiFrrR1109tlfnG7UyBOG6bZQL2RHqgw7DDPKjCaAdAB/H56spuAvK5Gem61q+y1DrB85jOf0Ste8Qp9+ctfPi0Snw1AX6mB3lTY+NjULOli+2WDscTid3nO4BHLw4ubjThK0mzeEZTY1JHEAAs2bupzSJVBuOxhbRt12fktqq7dB5gAAztj5bznETSd4AQbMiDpZCkGRodE0Vb+dibAeP459dlGT5+jBz3125HN9dIO6nJKU3636pz+wsCQCMeMgs9z554ZGEu3lOGzy2NcvRkwmAcYE8AoSt7xb+rnGdpA/L1B3AwL4wP4UCcg6Bh32uO+rdR+9zeCkJkI6GLNSNnDnffoCxK3U7iaeeY3wJg20R7epW9oaPCLgAnyUa48y7gxN8jWWM5z7/Z5vgDAzjTHb1bzrzSHPf/QXvCPKAGbdCxNrzd+1O+T9Xw4kCMFzLS4TDtcus1RO7PyRrMFgD4cdIfqV6X2SBpqFCAtiz5JOEet3le/UkjoFST6lCJrBP7bPNvVae36+eU1KWCsNpgXeiB8NoB0jEBNVRJ0F5MMxrKvngYjrVFDY6qkCbv6xcJisXnj+amf+qkkmd94442nNTpnA9ABLcAHUDZQAmhs6FbDAhhRcmBDNsh647f/gJ8zQBj8+G7pmHetnozMgyU+S+GWGqNDFuWstZFxjw2eZD7xsBHec45wb6I8G7OMWV1bBuDoZW41MGV4Q7dmgt+cTS4Cf5R+3X6HNUJjn6/uhCiMh8HW9HHyF9PdEqkd3RwmZnCNNm1nr4vaBku8kSmKoBppbCB1Rjno6uQ167U/MipeDNDGqXTjAmEu8Y/5xVryPDCzGE0CzB9nyaOM6HDnQ3fiWDEGaHAcImgHQgM29I3zhfJgDjy/TQPT0Cr8yNCk/SMc2sO8cRtWGz+HLZpRtjaLeHs0LzYNlJnalZxs77vZbAGgLw2HQ7TmlahnrxUSepLOk628lwA9gXwV42V99DsrZAT+p7U15pd3JAVGTm7DZYAGzNHBFwafAtKZYIU3R/E79+EkeZYJOTmahGtTkE3HZzYj4fzbv/3b8vnNm6X92QB02ma1I5uH1e5Wd9qJyqdgedMy0PjYzrK0XAZQvttZik9Lvc5JbhrFPOpsYoAbQOeL32LSl5jRDAnRKlsDVqQ9mzpq5rhxR7ulk9C4j7Eefiu3jd8M1rEfLtPJYmIdvGOa0UaOTY1JbuJJYYAKG7xNHnaypDxLcwAq4Mh4ePOPx6/yO8/H41WtUjZtACfa79jtcntjZji/A0ABQtBkrfbHGHHPLdM55l+nXNvdAc/I6DmTH887lzz94TvPMkfReHDPDJrroC+O0TctKRtgjswn9VstHpPVMIb2IaAuz2tU4MwljyfjxjoyTegra8bH8fLcSuPnqAlrami/55nHDsaCEFjmNpqAmKdg7b1lCwD9xHCIUlNj7JGUj0qzJrUrhXm83h5Ig67U6CXJfZic56pSt1E8v54Rc7O7ZX5v+1PAXutJ924bzklAL0B8ZApKu7if6UiV/sh4PjFSKa1NLm+Cr3rVq9Imc9NNN502fc8GoMfQouitzWbihCRsMvyNtOINjk2Fv+k3oIa6ms3M2cgMcJaIDG5mIAAhmABrNdicnVc8gjftMBhZ7ewUpt6AeReQQmrzs3yywXPPal3Kjap4298NJj5CNW7uVodSXjzjnGfoKyAEDTFHxENOsKcC2GWGAVU6bQIQAQA78MUTytx/+uR6HR/uA2IsmcMYUT+0MHNjQOAZA42ZlAhilmQZA2dpowxUx7TfUixtY4wdXx7V09TBvFit/baXQ1va6BDDeJQtdVKmAd/hg5H54e+Yona1xQUwUk6UiO0siEQfNTLMJ+6hmfihH/ohfeMb31gu1l78Zmi5EceXcYWB5DnGxuBrzQuf0JF1wbxZbfzs3W+68GxM9kO95XTS/MZz0C06H96XJlsA6MeHQ3yN1QKbB0pqdcAcnhug3zNEdO+qU+lpUYPkBT9UTQ011VJNE8l56bT3xlxApkBBgbI/xkmdfHHf3/msojmqr3vASQy5YdP67Gc/m2x85fCm+zsEZwPQaZOB3GpLNjE2+Kjms4qUDbCs8i5LWmgqUBmyiQHyBmLqQqoB1CzR+3AONkbbGwGBK6+8MkUJYEdmcwYwUEFyOe2nY8utOnectvsRvdKtGjWDYPW+++iN2I55HqsIPE5TSn8wT/hdQI02uQ7G3SAC2D7mMY9JNGaeGODdBzMTtBUgog77EliTwXfawZgAImzklGNmCgAHEJxq1swXDIsv+uc6qYP2WfI3o+NseFZx017qpe3U6bzrZXC1iWal9jMW3HfCHMqAgcB/gDbTVseyI4lCV8YViZv3eCaCMLTgHuW63TGvezzWlT7bk97P0g4A0yfZRTt+tF2bMeA9zyszgLSL9yN485zT9vpUONe51vjxjJlQymMuwQhAowjW/O6QRq+B9feTLQD0ueGQCKBCcz4KD+pVJc4xaqmtCSYdEvpYL222hK0NkiNSPVnT1R0WGtB8ZQrcbwogfbdOgnR6P7i9V4JzRuE1V5h/mI/DbuHrMTYh1Ve3oUfHove973360z/9U/3VX/3Vsir2fjc5vHA2AH2l8CVLTA4tYyPzpmP1pcHXv1siYhNymA20iYDoELEIhLwfgcXP23Oezdtey2YM7D1u6S8yGB6P6Ont/vC8HcniZstGiQbB56S7nWZUkOxog1XwtB/gAJSojz77HnXZgcqhdZZorRrnHYcz2dOe9kRama4R+Pnb4WE8G3Ozuz+ePs6VblU8ddJ/OxryHP2ItCuroHmGchgDaA/Q8D7/cHKz9mIlqdvt91gDyswRMxn8HsPZ6Jt9F+gX42FTi8cjagHMkNnp0bQxXTwP6bcjEhxlYPDlk/vWDLitzpDn3z2Ofs9+A3YWhW6014l+Yt+t+TAIl8fPfYL5hbGBrs6L7zlczllh+/n6uSy2ANCXht0hXsJ1JG2Amf2URDHNrtRp6/99ySs10+/rH2//ii6++gr12n112gNNtHap05uVGkc1qC6dzr6Y392pFEge7OOqDmAN+6oNcYYrAH1QqapfISdCtQCr+UVNNGqarg11z+3f0GMfdrUO18f11Ld/SBrbtSYFAQIW4VOe8hQ95znP0fOf//z0fEyEsZkhOBuA7nbFRCJlhzU7VVnqdOYzg4Nt7wAG4EfmLzYoh+xYooxe647hthbDYBYBLKqrV7tvhiTSOgIF/Ysbn0ErgoOlMQOeGYz4TAxnsxRoAODT6m5v5g7to5/UaZWsM8zxnY3ZoVubmR+8Y2aLeiyp22nRjAVtt3o9MhcG4njIC8AEvexkBy0MtmYC6Cvji9PXehe0KZ+AZ81DjEkv1xE1CnEcPA/cb56LjCLfPVaAfTSTuO8+ftbj7PHjk7lgLU00b5hR8zjyLEwKdMdeb+ajzHSsxCSVaVZ+pzxn16Px6ve3ANB7w07K14U/cdpLuyM75VhXWmrrM7/4av1Pr/gl6eJJqVaRjsxJtZY0tVcazEuTc1J9sQh5gxHIn5kOG50HaHgGSOiYbUbcZLKTMyGrUpWYyAE6XGnuRGIwNTUu9drSsUP69Ftv1pPe8WFpbO+qa4ZNicWNtPbEJz4xqQytPl3bvrX+Mj0bgG7wXimeOG6qljCQdlBxYhtEBR5t47YxQg9L1gbx6FBm6ZENkXfYgK0CBeDYSNn0kYrZSNe6T7tQ7yM9srlSNxs1ZVuStxYgeutH6ntDpS+AD++7vVErwPvWChjczAhZpez4em/kkUHxOxF0NrLhrzVTLPGlKV05aU8ykNpc4dh4e6c7p3xkmsrMjoHXEihMk9XfZWfF1dro9mFmedSjHpUYPtaKNTrxYBoYCau9DaAu1+YV2gJQMz5Wu1MGbcVnwdnoMNWQpdHjxTjwbgz/s/RsBiCajiiH550kxgfBmAni02GBlO3oBuYDdcNwMM/XG99o1vL8sJZp/cQx6+0hWwDog+HS0EbICjsUgF7tqVPvqjls6x3/5Zl62XveI+2tSw3C2/pSa1KqNkce7ykTSPBCtjdy/jyZnsdpevLnSW/10fxIZh4Ywf7oMwJ6tbCRA+7cX5qTmKQA+sKsfv+6l+pVf/7/Sc2pVVeOFx1x52w0v/M7v3NKrO96S26t+2cD0GP9diIDGLGDP+EJT1jeNNn8VrPJ4kCF128MC7IkY8cqg4LjzLEtO96cNlgLED2cY9tWu1/2PHeIW9nr3id7Ec7Gveg5H2PTHdpm9bjV0rSF/gFqbN6884//+I+JuaFsvhvsaAPJQOxNDzjZg9yMkaXo9Tb89eZPtHMjKdK+GNfv8qMHv8u0DR5wdZy4tS20z05/5TauVNZq7bQk7ftl9bSzz7GOrBKPwOrcAAY+h4cCejzHOzB+MYwthid6/kEn+sbYwZiRSAjmge/MBYetlSMADPoReOn/3//93yevdZdL/x7+8Ifra1/7WgLxMkOy3jjCVMIkfeELX0ifVuev997a97cA0LvDTpKJUHY2cHfrE3Pe03F1NaO2PvYLr9IzX/8GaaxduL2zeVZHnseNaWmIl3G+MgU2SYF0SAB28T6ZKgpQT2HnhYSO6r3T72mshhTfkWaPS92lBOwffN0b9Jy33iw1xtesHKmcwyWQEtncnbFsY7Giqxd9NgA9nv4VVaC0CkmKEDxv6EjngIWdhKzmdj9XMzGwGQJubJZ2LGMT9rGZ1MWmamk+xq6bOqvdtwewJVKrg3mv3D5+szOT44PpM6BjbYpVzQYY1+/f6Qdg7xC4leyYZa9k2g5wOUa8TOdNzuz7vGaGzADl41Bpu8+GLx+YQiHR78ASsKXPWInfRTJG0o252VfrQzTlAKI4O8ZjV6GVneliXL89vaOjpp3lXJeZK9rq+PCocYh9i2YYQN7Z41wnc9jpZ/0ec4l5CsDGvnrMy6Yd09taO8rZqGMs84q2w1hwne7eUdBoCwB9bthF9lEfWyWu/8OBhpWu7lVXe9TWLf/rC/XiN/6+tK8qTTQLFWlPmltsa+rApWonr/d8ZQrcfwrYzw2nzCYzEEAfhU4Oq1V1KpwtIB2aO669UxOaZgH2FqXFeWl+Vm965Wv06ls/ui6g/8Ef/EFyhPvkJz+ZGmmp6XSlr7MB6CtRFQnT2dO4z0bDxuzsZ2zAjl12sg+r5+0sx3veOMs54uOmGzeuyBCgonVqTgPhSvftsEQ5BuXyZsgGTBm02cyI+0W7Y251J09xPDiftk27HRFQqNNaAYOX+wdoOG6YdwBVpEqDlYH//s/sk29YpW0bfmRk+LucF5/fnEAogq1pZpCibYAMzBV98DuxrSuVvVJfYj+j5sTOgaZrTMAT067G32G0mGNeYwCmy4QWDhErp0e16p0+Mx+9Nj1WTqPr0+3KErLnUHRspG57vntMXd5KeRlWok2ZATHzx3iUw9fu/zzZAkBvD4dJQmfjxFc4ZYCrdXVQHe1WV3/00y/UC9/2dmkPrvCoPlvJht6r1dSrkKUrX5kCm6OAAZE5lHIeGOE5SQ3rTko1XLh2cH9cAzW781K3I3UW9ZYbXqZfuuUjawI6Cw81LnHnqKitsjtdZ6cEOKMUN/1+Ty1WT/uYtHC7br3h5XreLZ9OSwWz6bCSnFNG6XKKNIwV8tRzrZNl0WFBAJOTlMSMXKY8GyVgxCZW3oR4xuDFfZzG2FBtx3YYlNWQaAWQRBzD7DAqq9WTbDEYJLWlQQMwX+k+bWGztgTFe04BGoHdUqi9umOGPP9WBgE77jm1rROcWHqlXsDG+dajtG6w5BnbbyOwlaW7zc3w4i1oQ1/puyU8fjeoIDnSdmgEUwb9AWnaRZuhK33kXzSRuE2UbSCkTIMYsfcbvVaaMwZqyrN2wRoc2haTA7lddiS074fpaMBdiTmI/aW90AMTCXPL/hmmG+MF2DuG3/3z/PGcKjNDNkdB15Xixlejkz3mYRo9D2PkzEbpu/JzWwDow6XhcJQUu9ihRsh+tNHVLrX1J8++Uc/63TdK+6SFpRNqNXapOrVHR1XXovo6oEqSrgo9aUr8nj8zHTY0Dziqt5OywUlNg/lIQgfoCJ88RsAFpvS0M85p/MQxVSfGE6D/4Wt+WS+6+Q/XBPRPfOIT+u3f/m197nOfSxvBaudGb2Zhng1AX2mjdVud/jUevMHGxabpzd8SuVWLbGbcM0MT1cvUFT3CvaE73acdpHgn5kJf774ZCiepcfudzzvGZ8c0prZrswmXVbJ8X8mOae9mMxd+j0/aDWMUE/TQlpiW1EC0UQluvXkTHaeitgLwjlK7mSSYFsAs0owyoBWgxnjynX/OxGa60nZoWS53rTZ6jMtannLoledJNE8Y4LjnVLqJ0QVSKpXlcLQ4dnaIZOygMeNBOfTFyXEi6PowIH6LDJ21QauFhkXwpS3RbHN/ndlWm5MbP4RlVXZhOSsm0Tzsg+ngUqu8u3N67wt+XNe9+53S2EM1bOxWZ5T2ZbzwYB9lkDkpFVSGCyNAZ8ekIJ6rSQutgSa0qPc942f14t97k3TZfmkMW2VLS6qKgAhkjRl1VfPpWBv1bs7P5WiAFA1RVT9lQCgyCy+fgT7K9EqSIx8ZwE8kP1J3UVpakA7frZte/cu6/sMfk5qr29Cf+cxn6sd+7Md0/fXXp43GwLZRdeRam+HZAPQohVktzYZt72yHE1mCiyd7eSON0grlebOL0p5BzlIvG7qlaoMbNOM3QCWGJa113zm6qTceprJShIHby6bvNlrj4JhjfudyG+wpH6X02EcDpUEuAkCUtCg3mgXskb9RG+taEp4T0QC87qNp5k9Ahja6X3xSd1RtU4fBqKzdoL2OzwZgYWgoez3nLdNlJQA0UxTni7UfPj6U8YWJ4DJzQNuiStpttg07Ppv49MXFZXOM1yXv0zbTv+xZXjabRXqYofA7kanjN6vKeWe98bXTpcfjTGputsSGPuz1h8mL2IK1hW0AvjenD77wv+k5b32rNHmZ1NqtTkVa6PQ00axqYf6Ydk/uUofEFi021YEWF5Y0PjGmAcVWKLquo0fu1Z69+9XvdVSrN7W4MKfxianCc7lSW/7stBdTOQvzsxobm0h+UdzvdpbUaI5pbva4pqZnUjnoKmv1Yuc/dvSwdu/Zd0r9hw7eqwMXwelurbd9vzdQv99Vo0Gu4IIO7qe93NtLqM3GEpmXFtsaGweaqlpanNfYOLnI1/d+N11jf0wX03E1+m2k/NXo1Ov2VW+kJP6pndhnBoOeqtW6hsO+qrXGKf2999Bh7T/AWNyX7nfe8T1d+sDLU7+5Dx36GqY5M9WaTswk5wSB8XOLs9o1Pq50EmCS5KVqRar3UbfPSvP36g+vv1Ev+tDHk6OmN764Odx+++36wR/8weQxy8Zm9S+biDOgnY7q/WwC+nqSYL6/MgXKm7s3eSea4S0kXwDK6lxU1Xy3hgAJL5oWzIxYG2DPc54hRM/Zz5xYhnL5DeCzlG5bb2JmR+p23rdzH4ya224QsV0ZxgBNkyMb4lw2qAJ4PgoX4LK3Oc/Gc8FXOlY1z6WzRYGtULkPO0NE8tVE/t97xuP1mo9+SOpfqvbEA6SxQryvdhbUaFbU61ZVb7ROyWgUY2eZhEzelZw2TDbbNJjQ/LPNi4kMl2kVVJnM9uq0Osjcro8JPFvDYu7QC9Bqqbh5wG16YZrj3Wj7IkjRV+jFpx2I1qLfRjxdN9IOS3kGznIfoIHPuaY808J2No9JlJDuuuf72r1nWmPNCZ04uKiZfbvUq0n3HDuhA7sn1O/MarxGSFpN3Uo12dWbZIjrnJBm79Yt19+g5//RX0itqVOSk7g/Pk3t7W9/+yl25bK9bSP9X+mZDOibpdzZe28jgE5r7DfAmvLBIHaScyiVW1126ovqee931hLYT8Gq8pjRj33O8edeM64DYAaQy6YRbLkOLXQ7WYtWW7scO585PNG/mx4r2eLP3qjkmgoKnANA/8iN/1U/+6bflbqXSPsu1z2zXc3samj24J06cNEeLS70k9S9kqRjRwSDSrRd4bVIjCjcaTlcBKAGxK0OgsPlOf4xUQE4g3z52Lzocbl+6r3Tn1he3M5q5DSWabhGjkNlOyX3WGj3x7nC6k7eiSAdNxfXU6bf6fQyqraizSwyKC7fYG/wNwMT+8/fhJow9pyyhlK92++rqYkk/Xc5zI+khcNFTZDioF84ka0F6IMG2pzizG+r0GAkONABG/pjH/vYZVVl3JSjlLQZGmVA3wzVzu476wE6Eipr0eAdIwTcUkCX/Y11Z7VxVB+zBu2hH1OJIhXHeHpO+CN5i8G+vJZpA9I3+yQJXuJlhpi9z22mXp5FQxBV637WEj3tpl2sT9rjRCv3x9Z+dkdtp9R2DgD9LT/zP+iX3nOTtPexUnO3Ds33tWuqphaSUvLeLdTHtgHZWcUOA87kw6Ry8D8TrWzXY6IaqDzRzPn62TJAR0ncsbROTkAZp5vacyPTKtr0/DztNKNCOyIoAmblxbpWPXbiimBlO2l07liLfhvpx1rPULdtZbZlxvAUaMCY+pxoNho2Hdtjo+3aDBc0qjcrqtaGqlUaqrQbySkDCZ1UR81KT9Xhkupba4/mAAAgAElEQVSESa4F6B/4hAat4shCmAXax4b1lre8RX/3d3+nP//zP1/OB22mkL7eX8eYleiTAf10Z9bWv78eoLsFjrFnHjE3kdS9ts0sMsdjilknSPG+Zrsx71kSB0RRw0ePbUvLtss6ZMvlUH/Z9h1tuKju7VBo72/WlQ9Pie2lLqfO5W+r2NkvyNRG1rR8nSsKnANA/9ANT9ez3/x7ycvursM97b10vxbbA800eqpU+0lCx44KGEcHD9ttIJWBl0ntEAwmmbncyLk6TzELJ8YwRkcL3mMir6ZORuXvEJCzOVQ+xYfFV7ZNxdAS2uSsVffHhhVDk2K/1qLf6fa/HIu7EgNTrqP8DCALU+ZkIWw+jG+lWqQZtoQ+NztIEvr4dPV+Sei92thymkc2RYD92muvTd7tT33qU5fDVKKm50wkD8mAfrqza+vfXw/QAWnmpQUCS9X87vSndkD0kau02gykwZnPlQA9pi1lHwR043nvvMd+wXP4etiMZs91x107tDBSLKatdYpfOwnSFvrFnuH16HdjetWtH4Fcw+oUOAeA/ocverJe9K63S/N7pQc8WJU6Ns2expt9TY3XdfDIvLrdQiqCywUAfLasO0IqPs605XIIilVLZgKQXFlATEi4RxYMoOyDC3yiUjm0xgvKZ9/GxBTl8JStmFowF6h0+USNjLrbanDCYdgE4oEQtqltVEJ0DK/LABjZdAAkFioaER+DuRL9zmSfnZyE+jmb2JqGqCmBIbN9n+dj/nAzMjAxbFBI54ttVIAtzTT2q9qYTIDeGcxrfvGw1F7QRD2lk1lT5b40rCdaeOxJ+fnc5z43pWl0eBDzqUzztULCNkK3DOgbodK5fWY9QKd1lrSZl447dhpZAy5r2pclaX9fS+Xuo00BV9vLfZyoIxO81/m0NMqNSY/YP0nda2/yeNwtbac97JmUyz5KH2J6Vcoz4Hsf4T5+TTH88NyO1E6s/RwA+tue9UN6+a3vTxL6wWNDTezfo0svvUxzB+9IscFL3XayoUc1ERwnG7ntO0w2gAhwZtF4AkbuNk5gLxjAKkqwTOwvfvGLcsIEq3lZKH7HR/FtFDDPxDSiTlKLesHCFTs0wiBojQUgzyLaaPiDJQhz9T6QISZ1KG8AkX6n6xQHA0J/ODMaZsXhPNTJuDLW9si1qSSeeewxpowYv5zU8fVhsqNXVVezMiks6SkEs9ZRu7egmtqq9Ukpszagd6uFUyYMJfW8+tWvTiksf/VXf/UUEC+nGs2AfiZm//ldxnqAbuHDOck9X6P92fZxO7sCvAC0TYBrOcVRXpSkY277+LvXk/c76mc+A8DkH0eyJzc5avLyFVXq3LN50xop+/ewJ9mkYE3W+T1627115wDQb/3Fn9DzULlPPTLZ0Jcq0nhtTBOtAdusjhxfSl7uMaQC+w6bPxwjl8HVtla+O/TDNllPdKvu7SgXAdGLzfZ53rW9NiZIcFvK3qhbMT3KcaH+7s+4oSSsqqUUKadEBazVrnIGLZ71RgJAUj6guhr9zkSfbS93MgszLNDZNOZvqymdfzzWbXqwOfI3G+n84gk1mlU1aq0E6PX6dJLQ+73ZBOjqL6gpwiHXAPRb/m9pssivzMWGR0Y4UpOaeXR2OJgTmMoz5VuRJfQzMbu2toz1AN2xzma42aOYH4CfzWJuYTzD2795LrFOVwpb4zmr7u1Lwrr1ASdlL3TvDU4O5DXO79EMwD7JWoqMR4wlt8qdPlgwcn/MSJQ1DVs7Ern0+1LgHAD6H/8fz9D/9rpfLwB9+mLND6Wpxpgqg7aahJBXa5qbX1yWOlF7wrEy0Tzp+A1Hrquuumr5GEZP6JgggwXjM3yZbAA30ni0AXmBmiv1grDUTxn8HT04AQ9A0Jwq9ymTzR1w4Xerhu0cExea7a1emAZm5wrmWauyuOe/Dd703xJ2XES0ke/QgvvQy/XbwYXyfJ6w/4a+kZOPR2T6qEnTh8Vse5yziFl9aC7dnvkeC5dhbh6J24clMCaUjbTiMTbTRfutci+bXVZczuQ+4ATVfuekhE7SlF0NdeeOiPNYJvoV3XX3IY3t36f59lBT9Y6qvbmTYWvv/RNpd3GiFmP4u7/7u/rSl76kj3zkIxvWgmx2q9kooPfJh1fp69Cxwzqw+2K1Oz2N1YtkOEsp41czgQfjzD9oCC0dK1221/Isfb0/URKb7eN670Wv8Mgo2eZ7PnhSWxsWNTJRI+i1bqdJM7Ded9a677HxunaiH68/p81lD4nSOQwD5dshzvHhrD0LOdHpznta3IPi/mpv+ij1e4+lHMbGzD/l23S53vie6/srjZ3HMWZFhL5c3Duf1gdtMn7YIfqkdvYcAPrrnvxQ/cZffiKp3I8tNDS+h0Qo0t6JpjqL3RQbnHLTVCoplAyHNIhqm3rMiOTJ4QExcADaqLHifXu2xwQQESw9eI7L9HcvECYx72Ln9bm8tBG1PerqCDgGczZT+oBtib9pJ+UAZrYHe8J4AlEvixoQZ4ECrnimxyMMAWnKgxa8B/jQd8o0WMfNhntf+cpXdM0115xyyhV1Qasvf/nLqR5nbaIcq7lZxAC2mRdLxpFBoU8846MwGSvscky4yNBAP9qC9oO/6Rf101boB7hbM2JnnOgQV3bGuc/mMAL0md2Tmj9Cvu/dmm8vJJV7bUJqDLoazkt7Znbri7d9TzP7pjRe7UknDkqdo/rgy16u59z65zq60E30gL5PetKTdPPNNyfPYv5t5bURQO/1hqo1exoMkaZqybzgXO5zs0uamCZsqnDkiyGPtDtGdZS1CmfTpLQeDe3PwRpIvhHVappfp5O0Z7067+/9mL6TtuHbwsbqzGGO6fY6dyIY5jjrZbX7lMvY2BHXh+ZQdlkVbhs9YxeBlzXmfO8GbjMcrEc0XnbyNXB7zyrTgTqt/Ywhc24Lewbjwr74D//wD+m0vgvhggbuF7TygUJu+/m6Pphr0Jw1Us5KNzt7XNPT4Gl11Tww9z/16zqJZVIc+hteJ+37gaRyX0ge2j3tn2horIENXXrIQx+q2267LdE2eolGAGYA2PzNGTKRsD2bw/WEY9L7gIHoLY5NFDU+qlRAxVwnddgZzyBrpywGmctgZ/D0YqFNgDVEB3wMdJ4kBv2yrdUSeGQKeMZAbc6a8tkwvFjNdPDJggf0mahRojcQx/AYyoZ22NDYYGBi+M4FrciG9vWvfz19L0sB3ojKC522swlBK+qCBtCF72am+BvNCucS00b65eMpoy2dep2tKkoQq206yxtIRZqeaWn2RFsXTV+soyeWNGzh4DZbHCowkB588cX63l33iAzFKTvs0pxax++Raku69aUv0/M++P8IGzobJCFqr33ta/Wv//qvZyQsbb2NbiOA7sNZ2t3C+W9ubkHtpZ4u2nuxOu2BmuPVNAcYN2tEoC39+f/ZOxNwy66qzq87vKnmDECYBAcaENNqoIFGEBWUSRo62BqEJEAMgQSSkAAy2Q0aEVEbiIEknXkCFYNBouAAEhwa+EA/PrUhQDAiY4Ya36s33Km/377v92rVya169aoqqVfUOd9Xde+755w9rL33+q9pr218gu1gHuRT1Q5GpP5yfVzufs7DQHt0lfHewXJtLNeGvd03yRXPZCEI4dUgypw9jeec/3k3TS4n34dfMXZ5O6rWohwnA210We2pvdk1qVKUhTqDT7UgaP3Iwb/Q3K2bbnWTf/mpgHDgp4UdyMjs+7ujTr0b9dtqXB/20rkA3vAdd/T8PFu1SX19HwJ6Mbm//vyIBz8xdnbXRn9yLMgEOtVolMPXxiYnY2bnXGm3+x+ZMASZsGBYFGriar2CFu8AJkxa/etGIztZs+bP8+ybNDBEzZjBReJEqAB4PK+ZheaWqSwt255RJi3NnmjqgJkgzKIHoOmPQK17AMBjywkgS79ZcFoKHFAYHe3ifTUXBBoEmxy1an2asXkPBsGlD80tcFgSPPc49w9BgbbxXnW/v+UoWJkikv6igbtn3ix9BPvBzLhyhKwR9pZP2/LYaKHYm8l10CAGIOKYYzfGtjt2DoPiQEAyyszvKIA+wRHpaKuA2Vw/Nk72I+a3FZP7JS89LV5xw59FbDimCCLPfe5z43nPe16cfPLJRcg7WAds7In17AugYwns9GdiYry5dNpar8+W+2EO+0GDHOdbdzuFi98Fa8aQOcn8U0DVrTRK6t93NnlwnsyM1RO1mOPMa4Ht4NS0f6VIR9aMsTvOySyom3VyFFBQ897ue5Qsz7Eu6D/zX5ca/BD+lLeLadliTLXUQS+30PFbzn1P2TnuSD7Buue5fIpbnj8KMu6Gyffui8Rb+zdqu7/lmGhxyIe3rPb1Af4wJ3Jw8i5X2SEwub//Vc+NX37LGyMe+Pil017u3jIdDzpqMsYaY0OtaRHMNRVj6gS8mDBuN4MpCdb6m/hkojlRBWPAUe03n/vMgtTnrO87m60196nh5GnBhOcd2mSwFHWjvd96661lQWS/mgBGWSxIGBQA4ZYT7tNG2ox0TuY7njE4jE/ak10CLsK8zcU6FU6gBQBKWboKmLQsXEDXSW3GqAz0+rkFYO7RRywatMU9rQbayDBydivHxAlI+6AX7VPb9whFz+W2DXxm+iy7mBsR45MIgu3ozjTimGMeEt+9+45ich9b14zxQTfG55vR7UV8Z3oh5nvdOGoNndoW8Y1b47o3/1qcfPkfR6w7KtiL/4xnPKNsp6Ptgl11TJdt0woe2BdARz7ZuuPu2LhhzZIPHZN7b36YCrjf6C6a3XYdp0kTFHKZ/1VNHAZnVH/VjLeC5h+0R1lXzEfW/2poT+6YzNPztNWU9ScbFJcDbBVSWX/wB4VlA3DzffiGuytQEPJ8U2CgbM6Opw1cbj3d0wCwrgD/nKtDIFY48N18eEv+7v5z1qqWSV103NOqudq1dME8Cx9+995qXx/y2WzFGWIAawaGdh9q6Bef/JPxyssvjeg/OGLTg2LrQgRni/RmtsWDjzsmuoPxmJvvLPlaBWsmthqwPnIWDxPJgCr9ujBgJh7mZC46y+RnEbhA0FTV7GXWmpZ4F4mX33keRklQGb8BqO5rZwJQDhq2ZzKj5WZ/lgKIn7Qnm7H5m8XGvnotAfr5PeSBZ1g8LDAXTDbfG9RGvQAg9MgRtXlhGvBmEBzPSWPoxHf3Wuty0AKgtA/A6xtXYqduzXNYFaCVPlDKzDECMg/egWnDVLJwwrPSmzE2tSR00bowinlxTvjk1FjMTHdicjAVjfaamO3MFUCPRqdo6BvItNftFw2doLgNE72Izd+KuPvrceNv/Xa84F1XRWw8Nk477bQidFx22WVLgY6jTvQ6aCi2j+ehT0/PRnOsE2umxmLrzPbYtPboYcxJdzzaQ2tbuZizCr2MF3PJMdLaAJ0Za35fLcBphkK1Xs3sBoGaTOhg0n0lZRn5zTtVFwDrh3YrjORyBQ1dZjm/hQIXazvvZuF3+A/jx3rPybZYU9UMcPA76mfszSEh6Fbbmy0HzAN4BPxHF0c2w1M/dPcedRvToJBxX+wAWsk47e1ZhTJ5kpZg1oBjanzSalsftIt2GouFgK67cqwcejU8mOvgHZ+6jA/93b/4hDj3uqsjBg+J/voHlm1F3X7E2mZ3SUNvLKbdFGjykYkCIr8JzkZfAow5iE6GxTtMYMCW4BWT0PA7zI1/LAb3Pxt8Zf0uLCdJNYJdMLI9Chb46bEO5Ps52IxFQxupX1++dTFolJPbwmAizChQ0F9OADOtI33XBw6oa4GgTCYxQkXOKsVkFfjZm/qoRz2qtJUyjGTPLoy8SDSXZ6HD+2gE9NNnGB+3eikcMRaOG+8hBHzuc58r7yl5mgRonxfyYlAczz9gw3Fxx9YdMWi3Y/2xa2PHXd+KdWvb0dnWLQcBTsMQFyLa3e0x1ersinK/+qbYPN+PE044IT760Y+WfADVIyf3uT0rfHBfNPSFhV6MTw7ijru+Gccee/8SFNfp9qM/34rJqXYBdOYtQpKJQ2Te+bxl8yvkJuZ84its+kF9XPMxfQDIAKXVAhgKp6xPUzKzTpkjngchyCGk4z7zqm6F3dP9vNvAtMzwAXiFwrU+VNY4Qm41qMs6s3lZ4Vmauk3NaHz5FPXQVhM9KYzo98cV+YhHPKK0x7S2q2GHxL5MQrXvLJj5PWvmq3V9OO66bOizMVtT5dTN+xjQc+rXO7dFbLj/cM9vd3prrF1Hg/DtDc3m+qurUjmLBzDSFKo0n6VgNQ4HKx+y4iRXizH4phqsNioYpQreSnSjErtUzWVZquZ5LvogszKQTDDPkrAgpwRvH/y7aiaiLCPFbRv0gSHAIKuBL9CbMugzC55yc/uVzqv05G9N80a5q8mWZC/NZvmXt1jYb+4zxtDAbUm6GKw/B0Utv2D7MYh+NKIZg7lmNDg2tUNcRsT83HSsHW9Hq9+OzvRcDNavw1IdvbmtMdXsRGzfHJf+ysvjjD/8s3jHuy6Kv/qrv4qPf/zjS37bzMiXb8f+PbEvgI7JfWZue6xbt7Hkquc8mlarGWOxJuY789HpEg3dWPL352NgYeiMsQKpptrlQGH/erN/b0Fn17PHeioMGpS1fyUfnLdcS/IT1hNtVkvKFkV5hdkcfZbfXVs8n+8XXpjWja12fesGdJ2Y+pr1zHfKgl8ypqx/ynKtyyuqsQj2SQsD7xkv4vyhXLfA5eNWBfJqvw8OtQ9+KTnPhbxFy6RWh9W8PqCIlpm804DvjOOAM1HuSw19ubD5udn+4pneu47MpBM5HWiOLnVhOHmVWFj8VX9n1lByNK2mXBcJgOQg560yTNpsLciHvDAJ9Hnpo+ZdA4+yn1+m5SLNwoaLa5cZZay0ZVR/XExZg8x+Ns1vaMJZ4MiBbVnzMYDNRBhVKT9L8ApMVQ3A+s0TrxCjxk8ZOYd83hdqfY4bzzHWaB/uETXoziA66L7rCNZ+tNlsLjI2IgZtsrsX7I4Gv5cD2QbRm2zEXDmBrReNzkzEt++ID7zl1+OFl10dT3v2f4tXvOIV8cxnPrMIN1ngWpmAMZoh2WfGH8apwLpl29ZYu3FDRH8Q4wNOldkSMfvvce2rzolTrvxkLLTIT0BQ3FyMj0+VPfclr9BgF6D3B5z0viuyOn/P8SHMcRiDfYOe/HMrVA70UthizF170BzaUObetvjkaFzngGWMomtes1q6mEO8w1hni1VeK1mLF4ygr240RyIHNmbztnPeNeVnfsZ1y7MEqfHp/IQ/uZV01HkKztEsePMudNYsTn/gGdIgKygKDZ6Mlt162f2mL1t+SL28Q7k5oI/y5G3yGtpBv/lUe/cZ3YCZB8hfaIvxTLp5eC6b9SlPuiDAY8VTcbAOLZZ7o580GeXucG3me1kTz3xHXi+dFKz4HcuWyo+KV543mWdavvw9u0GySd/5J335m/WAJYD+ZxqIGypG2aqgsuccMXeA1lAAfWZmNibWri+WyFYvortzLtprJiMWdsRlL3tanH7Je8u28cHYplhoDnX6qcIYEQaGh6Mt8eLBMib35QCdAufnO0tRfBl8TGYAcKrx0THM6JgLAUYmQ14gEJDnPQkoB0Ps6aSyPGCa1SC8JwkpUTOBTEebF2KW/NxHrqDBJ22k7mwm0/dmQAwDlfvB39AibxejrGzqkvkQfAPD4crfR5kteV/NWr+ekxQm5aE2lOVCySbR3AcXcDYHOTHw7efgOpk0vzF+GXgoH3oIADJD258FOtrqJCcCvMksNtiT74uAzhRt8DuGkUZEbxJs70Q7ZqPVm4341t1x9Rv+ZzzmpJPj8f/t+UtxBdZd9bvtr+5Av2UiOagI2h5z7LFF+Oj3e0NA33l3xNzX47qzXxMnX/nJGEyg2UXMLkzHw7//wXHH3duHAsogYqK1tgDBtmm2LaK63/MEOO4LBDBTd1XwbBb47HN1feTgqvyO45GFbu5nAZpnGCsToGg+dk7xtzErVfrQHlwyxpCwRkj2455nyqYu4i7y3HVu6kqwncxP1iDzK1vBBCuZpfOtSocsiP/QD/3Q0vG9t9xyS3HRuBsE9xg5KgAI8zlA/8yDmFe0Ifu6WUcCI+sgB2vRP3gNdeCeoizBUx7BOsalBT0yf+Ad6s9KStbKndNZmYCu+pF9j/VJmyify4A5BVPpnC2s0NQtqPqss0U0Ww2Wox91ZoCVH+XDvNz3Tx2Mv22lTcx15pMxVo67/Xe8dXfIu6EdtMm7BxTyqm65qsBBe+g3Y5bjgOSD0NY1qEUFGhvcnAUC+V3mQTzHvFRD37azG5Mc0QvjG0T0FwbR7GyJy8545n0L6P1eu5y25jGfAnpmFlnK5TugAKH8ncmMPysvkjwJqtsrIDCMRukpL+D8LBPGgWPROJi2kfsmeHFyOVHzhK1q/+ZRV0rU/E2b7RsThEFnMHMyCJlPlkTzQLtobLd0NZI4uzOc7NAi0xh6Ql8nDcINC6J6VQUG2m778MehYdEeaANdYRQyiapZkPu0lTgE7ulPp22Mq4vCDGcs2iIYoIUD3CWJ+whAR4ElbmNsCOj92BFrer2ILTNx5Tmvi28d+4CYW78pLrjggt0YL/VlIWt/Ad33sktEK8YasrUN5Y0iWRdA33l7XHvOeXHKVbcUQN+8eVscfeza+Nrtt8bDH/4DuyWWcR86NK8epmG9mukKadrDQ2gykBnsKMgwJ9xpYPxHNR8Ac95EKLznTpO8fVJtO9crg2Su0Q7T6NpWYyzcssiahgnzPOBw2223lXfoB3XBIxRamN/2i/sGz/Ib35nLBMrSJwOMuOf7Bq8pnMvcEYT2lIxFfqCLgPLcVQDoQDfmu2c05DlUpSllmdNCXzZtcw3ybs6HobuOvkALt8jmrI85ZsW61fD4O7ebv921QzsARJQDrX05yNe0ttzTpw6N1FqZc5RNeXlO5NwYZrKsjl+Vflox1H6ZN8yLL3zhC2X98z71qeXyaeyAB17RH/geZQOaWga0Sjnm5sIwfsH22ndzpEArA4CNidIyyz35l7Rj1xY8dE+Xa9f8/uKF64V2Mb60g/7u4rv96Pc6BT8Jiuv3ODY6AXpjJvZFoT7oGjrJMuiUBM4maYiQpSGITUclft5f6+D7jFITnwyk2cCy6cctPNUoVMpiosAcsoaYfdESFkZD0hZBXPONk21UkJVCQS4vm6yqWxSy6RfgY7J4fjjtNNGF28WU2PMkqgay2IaqKdR+ZI1LZumWFZnNqAAs66zGGRiQBz0131bNVLZJQaQqjFVjBwqQC+oFPfoFJJvR3GVyb0QstFHWYfrTsb4/iNg6F+9+6cvjrX/65/GNHSSiGZ7kx6Vp1Sj/AwFz6ES/9ad+8YtfLMGIzKu7t2yOjUcdvQvQZzcXQL/6VefES6752+i2AWH2mg/NY93ox6DXKIll1k9tKM1qlAjYIWNl7K2vutVIzTADg8xdDTmbv9Xs/VTbEqhhUp/61KeWrFgyn0wrgJS1yPzKzDy7lKgbujNXnB8Ag6ZkyqtaF2ynYMvzCiFZC7R/0sJ78o5quc5x+2A9GXwVnlgH1dMYsSAIrKwdAFiLksqDDJk64HnuRMhbOPXtSgPanenHOwZBKshQnieywUep17GCNrSHNghGWQDSTE899BUQpj2ZlpafD3livGwX1gk1ebJUPv7xjy/1Kww5Ps6nbGmT3qPop6+4LO12u/BkBQ8sL/wNHUcJTQoYZZ2krJq6n5h3zAF4JZfCLfUo9Cl4ZMF4VFpqaE550JJ6mQcKEQpZzkd3PSkQutvJPkDTLDBX56XJudaunYqdMzuiP2jE5LoNJcHWUesmojM9G2NrpyI60/c9oNOI9RuGgXLZ32DyFn5nMhA9ro9BUGFyDM0OwyhfCMdEhblpws2LLgOzQST6hgV/y1bKVFqq+ocEzqw50tYqiAnmtkPtPPuszPZGXwRpFoJ12JYquDEBDDDLvjTBX6EgHw3rFjcjdPWjuahcBDmzFfdoP0KEW2k05SmE8YxgS72Uv8ssNPSJ0kalZOgqs7e91UXHmAAkJtOBKTEvlMb1L+4yuRMxNrRKN6IdLX3ozYgdzUFxqrdjLqb6cxGbd8bpT/7pOPpJT45fv/iSJVrrssi+1AMF9CwYcSwrJ/6xTe6cc8+N2e5CETymmuP38KHPNxuxsDAbg+ZcrF83uZRYpqR+7TUD/tyeQOgc+sCglwwP2qDpVpmV2kD2WzK3mSOkCqb/AgER2zB2ymWeMzcQXE2zzN+sWeYha09/vHM7zymBkPaxJvhbZkn5zAUYOvNMDZD5ZDwFc0qg5121T4PGtDbBHOEXjB9tZ25lQUXmSj8QxJmT+uNpN3SgLECN9/RVatXTt5z5k7ttGGfnvdqrAJbBcZQA5bpTkM1t5p6xPDnNtSDjuwo4+RwH63VM/Rs6wAvoM3S2X/JDhBGAmf4ggLIrRuGK8VZbhS7QwvGAb6BJQjfWOGPJ31hHKBv+QRu0llD33ugnGKtcyYcNBuRzGBw2DFSE3u424jd5IO3lOcE/W7SkX+aF2brBd+aEMRoKFwYLwueq4yWds+sRiwJ0NP8I9Kle2YLC3NTdTHmsTROB8d7OndNFmO+ybaw9PlQMOtjbBxHwhDu/EZe95sT71uSOD31hoVsWFZPVPc+AFwufveQ5XammZpm/RBmlkUosU2Pqq2JCMskgEv+M9tYcTdlKa0pjLnaPXqXs7BagfhYJA+IZxgy0W8yyiXxv24UwzdA2JlFmAvaPBaQpXt8U5nAGm0+2xrD4mWyC7Z4ynmmKUmKkb9QjqCFlUqYTHQbgvvgsHGmhoB7uAyR8N0CJsRylOUl7A8UYH+IWqN8+0l/GY5R/a2kxFA29WwCbswF60SiR72Q+Lz70VsS21tAfzZGqa2M24va74snf/4j4Z/xzjcaSuZAyNQXrbzwQQFfI4VNthrFlPmw6+qj40le/Eq1GMzZNrV8C9BvOOS9edPknljT0Lq3N8EkAACAASURBVHncm92YXZiPqfG1QUhcoz8E8U1HHx2dzvzSoTYylryNjecEIBmVWid0hgkiaCI8cd+94QYI0W4P1cmauIwQOj3ykY8sWzHVJrROqZEyLyjXnP+2k/XCPLQdugSYi4CbFhzepW3MB5OmGGOT40a0HPEec1RAz6ZozcBZ66LdrifHu8qkmccAnCDoc1grSJ1MH02apJbMGjAa3YA4+sicZ23RTvdAG6TKWDzpSU8qa1lBmbZQtwAlGMOn4Cf0k+/VPjFGmqShR7awyf/gV/rhEarsQ1UwU0AXDB0TxxYawz+ML6q2RS3dfkrfvdGPZ7JVIwsVjmPeSksbnZfGaCgU8AkNoUG23kIX3mEu5qObbX+eO9XEV9ZFGwVjfqNM6KeAB49VEHYNUhdjhrJKH8wrQDuZ//ytQlm1rg75bzvmZmfKaaWD9ngJbZvdsiPWbVg/nJqHQkP/7ne2xAOOe1CZkC5mpWHaxGJngkFcJgIdEyRzIII+JT7VVpWSBaHMmLP/V2KxWHjWRBz6zZVCnYA8ZyIH2kQ71CTyVhvLVWrVlDaUroZbygBfM7hp8lVQoGze8bQ3+6H2TBncY+IymaAfzICJMuriPaXp6p5YylDDsN0IFibc0d/GJFVzNvCQurJlgnJoF2OWNXjbpKUhv8MioK/8xrtc1EO9xkbo/zJ4bilOYdDnyLWIZr+kQu0Ug3urAHoDK3s7YktjEE18ktGJ9QD6d6fjJ457cDz2hb8c77zyit2SraiBVBn8/gC7Go9Ad9JJJ8WNN95YDoG54QPvjzUb1tPKWD++JgKT+9zX4/qzXxMvvuJvojfGzo+I1lg3uv3ZaDTpE9lkWjG7YxgsNbWOcd/lP6YerUEyt7wbQ4aoz1iGlAUutUrGgTkF3ZkflIuwBlNj/ugLN6BLZsc4Ms8M8AKYDYTkN0yl/q11jXEHTJjH3M+mfniAFjX9uzJhXQ1aQVi7zH/aZ9+kg9q2DJ7fqYf+KcC7nqGZ/nrmmZogazW7ENR8czyNjF3NjjnAXNaywPv2R2GLteRx0dQFj9NCYTBXBg3eq2roar8qOQpnVcFEHqU1k7K0fvJsPq5VTVsQsr980j4EbSw7jEN269hX06zyrMG4uqAEa8ZpT/TTDUPf6K9Cmj5rAVhLjQId84tASrXh3Gf66/n18jXawHzIGrLWz6pAwfvGB5FZkjWhvxw6muveeSbtPPkT/OAd3G/iCOWxvqgru3gMnqN9CHH8vcs6jKWEUxfhas3YfNeOeMDR64sLcn5mISaaO+Oy03/uvtfQaZAdkakbmKCErVnIgaCD2UQi4AusBiE5yQAmCAHBlZqVfiU499XiecbBpUwWlQuD5412z+0Q6JmcEF4Apu0G6hggRj94PvtjeCaDmH4mJzJlZl+bEZH6+2kzC0jzaF70ORWuPjO1fX1rmh6zRKv/0UnG3/xD2jQSWaATFLivWVzJF7pmywfvWK9aBPczPVxs0l0GpoYwvM85AP2yNW0koC9Gnd096EWz1YpO7Ij7Y5zaNh8nPvKH4+PfvSO+9K1vFWZKPQpJe7JqrBTU6SN9F1SvuOKKeOpTnxpES2/euiU2bDoqBoN+jKFxL/rQr3n1uXHqVbdEp036325MTEV4OIunrXXnGjE23ohWcTuR/nV9mTuaHZ0zznE+GRPuG3dS1aDovzTPjM0+V5mdmjX3c4piGE+OyM7CAvMT2maQGaX1GBSZQUsh3HdzkJ9WJgUB28yzzmvaIXAJKgodArpanfyGcnI92dSe6We9ub3WbRR5BhXmBXzECHb6pjKi4F8dA+ZQXuuun2w+VoBWmWFOGJyngkCdAkXWYikPOiiQGamtlaRKC/7OdQOiHGxkQKwR+Y4F/actaqrQUiVuT/RzXKClrgrKy6dRCrzOfQUaBTp4N+4j+B1lUJb12rYc9JfnjFYJFSatjtaRYxvydkLKhd4ANmOWn8tzkzaKP/D2xzzmMYXHq5RC+2qqX629g0EvWs32MHX6xNroL/Ri0J2NmO9GsPPlUGjoMRgnsmcp2lQTg51Wk2UyyPD5DckQ347mbRkXAwBh8VVgrqfzLig1wiqw5ImplMZCgJhMNK0C2V+OmQRTEWU6IGqZvOPEqWoA1EUfjWjk78yEKEMTljTQ5JODe7jnBOZ7BkKjemkvbXebH8/JXKvMWUbhRIfGtNG/ZaKjNLoM6FpaspTJb+7XRMK2bqVqNSTK0WWhdmh9ewTSRsTO6W0xNTEVg85sTPc7MbFmQ8x3uzHVnor2IqBvL6Z4dNuF2EBw3He2xRt+4Zfis9t3xIYf+P646aabdju8hPqqW1FWCubLPb+viWUMihvmhNp1fGqZ80VbmCrMQ6bhXNA6AJ33JNAxTgpbznUF3hxwlYU05oLb0hgvTdGWw5zBHIoQTZlYhtwlYdAQbc8aGu1jvvIO39VSDUp17lIX9zDxmyLVYKJRArFauWZQ97ZXA5vURDXVuxtDpWFvArFrg36zZtSoob9WKuglKNkWLRv0TY2dOcda9GwI20+50Ic6tBxVBeBR/c/CFGOCe0zXoL5nNEpBX2tkXr/GRjgfMi+wfcwDt+zRH/ki36mPcnk/+975Ll+Xn1XppwAlwGkZyLzMeZ/5KAIlVg9jfTLP53mUKe4tp1BRj0IFdFdQzgKpfFnhBpoLuswn19io9alQZn+Y27RdoTcLU/fkJ/1oNlqrDNAXN7ZLICX4vO2LjiClaIpl0HMq2ExI9zkj9TPBBFsYAQPIoGDaYxJDPAHDvdQGsdGebKKjDXn7Ae+x6Iw4pGze1TysCcaBcjAYaANSNIlp7slSIguEwcyBE9TBBW2yoKCGAx1oE/3mMmiD56lTQYHf1eJlOPpLaYs04TnKQ3jSDEebWZj4ygg+gQG5KGyHUaQuZo9qVdqtCiZ5ohp3YHTsKJN9fn7Dpo2x5e67ism935mL7gSZV8ai0+/HmuZElADxZsT0IqCPRSfW9GcjtszHb5z0orjlzjtjc7MRb3nLW+LEE08sRRuYJb2XA+b9vX8wAJ2+6T5hPkM3Ax6r7RrlctHHz7Om+JQGmAgZS8aPcd5b2bzDmmL9QreqS0dXkNoyzwg2Ob7ENtsu5j/ftfRkRsqaVpjI+Suyy8p1qJkSGvFbda855RvM6RrjHdczv42in233U5OwwjYMW60uA38uN7v/8pjlIFi1ZdZw7p9jsqf+a8WjXPue6xgVz5PToMoPc7Cwggr36Bttsg/Z8mE90JbntOwxrzyMyt/3RL8qDtB3xi+7VXN7jRfIvF13iQoK7WH+6Uvfm8vTuA1A2bE1sJnxVOjnvi4F5itzifro897Wp3TTzanikwOK98xfdp22tmpM7ka5O0AQQMLwHWbCxMFkAuGRXPSfZX8D36vaXP7Ne0wIgAcCuj1A8xeEywyDvzXlue9VDRpA05ebJy6Th/aiQfDdieXEpP28pwTMROYeuZIRKjTLCbAZSPUnZROMGnEWBqqmH/uUD7kxaEfpU80F7UKTaZUW9DNrPNzXepDPMYep6xNUC8sgn+nFdxYFTCELUG4Zy8lQ7jGxCeskHmF2NqYwMTWGZ57PdOej2WjH2tZkNAiKa0fMkfa1fJ2PCRLLbOvEhb9yRvzvv/hY/M7V18Sb3vSmAmhc+mNdZPsL2Mu9dzAAffv0dGzYMNxul6/sMthbUCQMkDkEeGnGZI4z15hTmk35LVssMoDIsARogYM5rEnZ+BCfyYCa55lmYbcA5TVGnQKlcTTVfleDSg385JO+6vu0Tl1cWtSqW9Eof2/0g3kz9w1uM7DWaPUM1gIB80orB3Tnu+43+qdLj7W1J7AflXuctlb7r7LgnHYMq7tYaJPuTq2ceecPfIm2Zuthld9SJnyS9z0SlvnDuOnScrwMqnWL8p7o5/PVJEZG/StMZMVH3mosjFbBLLzmINs8h6r0swxduoxNVtayVaAa00C5o7Ys5znljizWCmWhJEFHy927hbK/+oLiTD2naYvO2omqFO0iZAHBRDy4RCCQoGq+Aifgq5DAPZ7TlEFdObiLOvK5w9bJp+XaxmwyzO3OggFR2/iVqJP3vWdbjRStgmfensI7+v5ZeDl48OEPf/hSRjbdBUxu3Qz0U42ccnJ0eo62ZMH7js+xgF0c1A/djUCH8WbtWUDXdEo7OUgGtweXdWUzcAYJ6MTzXNmvtzcNnQC4o+53/7jj29+O/iwJI3bGxMYNS9u7+gvdGO+zmXu4D70f/WjGbIxzItv2hbj8rHPj2i98IX7/D/4w3vWudxUh7I1vfGNpQzUXwnLgvD/3Dwagm7URJgCNNVEyB8yctrdti7Y7RwczLppMGXe+M555+111V4mmw3zIR9YqfTfTVRABBJlrMM/MwFgbrG2157zDJDPKvW37hCauF5UFXV62JVsIaBP1qUwYQQ2DlbbMfa0gWYvmd91z0FUBnPL03TNOgJBWRf2/mvjz+nSrKOshv8931mXelsr7PFfd9prdgdTFOLvrhDJoL3Smv/In16DxBY4B4wk9VHJUOlyj2epAGVXLC+NrTJSuGp4z1mgU/ShDYVCzPbzS89uzJTXHkTiPFIhyMG9VqFhu/vC8AppCgXig8EofVObkcRm/9rY+bU/GJS2we7dQDjX0VbVtjUxxd28envRjAgQnkoNPhzWlMOHVnPRpmLmKZxhok6zkpAZoX0xE3uUZJ7LErAbT6OflWRaA/iN/z8ExTHjazv5i6nDbhouJOrL2SZlMzixV8kw2RzKRc2ajDBj6nrPgAIPhdyMsqQ+hhzKZ6G7F0p+tQAHdtXq4CPWPArJMxD0FBUEL/qlFVwOG9KPSLvqbNT7aB5M3mtdFwJga0FMdk3uCZjOi0Yw7t2yJYxe11G6jHzMLs7F2fG0M5rsxBppjbh9DQyef0ky0d85GzPTiqle/Ju568ENj/Pu+r5yF/rSnPa1sIVHIOhxM7tM7dy6eiTykzt6sCtV7WcvOOw7yNjCjs2FgjDWMknFjLHm/CgS0YZQZN5tOq/fVim1DNqtmDZXvtCMDx74kZnLeZICRMet6yhaBqpnX9/dEvwzqbvUyANG2Vs3duV+CuJaA3P/cdtpMuTnV8nL9r9Zrv7WUyEs0H1OfQhz00pScdwrxu7kHBH/6wLqFFzBnEL6cX9SlpWTUHF2OftQHXbNVBuEfZUZXqi5PrTC6JemvwWmZf0iH5eg3yhLiu1pVKJfnUF5URnQR5zU2qu8KCm795Rm19ixgjVYY+qsvsUy30yz76Lg0D1VBFrACkA3xh2jZxCzgA1oshhzEkLP3OLnz5GLBATwsEkGVRQNRBSj9JwbsCDh8qmXYfgfEqGb+xpQJE6PdTMLPf/7zS0cV8hyMknbzj2eOP/744gfXj5I/6eO//uu/Lm37oXz3p2YfNbRkkfHbKNM576klKGxA05x/nUXkwQUuaOiSAd53iS9gUlYnIQuNdmhWd2w1wcvEaKPt12WQ93+OntDNOPpBD45P//2n4xEPG+aH7zYits9Ox4apddHo9KNF9Di53Mm41uxEK2aisX06YrYXV511bhz3rOfEX/7LvxYf+m/+5m8WWv36r//6SEY2ug37/+vB0NB7ZZ/xou9h0f8Pbd0RQetMtMIYVFP/GgBnNK0mYNaI5tNRwF8FCn2sjCFgpS9QEKIdCnD6s5kXzCXmqgIdzwlweasXv1unDNWtS/RXi1s1dTJ/M4+cp2rCChUZpPN327Bc6mTAxvVlfgtnhEGC9hdh0bgTg/B0sUkv3xXk6JcMHjoJaprMNYvvqf/S1URVBj7SVtYq7VALzFvHqrNanzd8ErDOgoFR+VWBJ5u4q1knpW/e6z6Kflo3tMjobnQXU543Zf13hzlN8pVdRQpw0DH7wJejH+U5FuBC1r7lYVkotr1VmuSzQJxb2Z2ggOG8qvZv93FZpalfb7vt34p048RyUCSG5r1sjhoV4AHgsrg1w9D5qum06g/L5kiezylUXfSUoY+XQYXomjNpq/43IxP5WxOZA2DAnD5v7+d99i7irMHkfvIdGuhX1IRFmUxaTVNZ+peGeXHRpqrm40Kn7Swa/apqA7Qt71W1DBacftLsVpDuxhDwrpqPDB+a2nYtMKN8rHuCTHzid++Yi03rJ6M/i3Vicxz7oGNjEI1y2trC9p0xNbGmvN5rdqM5xh208x0ROxbi2rPOjae/8S3x3896VXz6058uAhWxDEj/MGGZ//5D9t7fPBiAXgL+FvNoQ8+9M4ChBq/7yfnimsjrK89b5pvzhfnuVijWq+8Yfc0YG7xqGZavRUorUdb6WHcIEMyX6tqhzfTReV8VUKkzB7DJWBVENA3LtC3fuUY7q2VokavOgVH0q44y2hrtyWZ5+uzap4+jLBvyn+q55BmQBEb6lt1pe+o/vAphW14IDXUV2u7quOf6RgW5GQMg6GjJgpcx9gbLMZ754nnKc97taXVk+lUB0Rz52XqGJZJdFM6d6pzUzQCN8vqQ3+5t/iD0GETnPKYeBCqCq+Vz8Eloa/yDR9oyf5Zbn7a36m/fm7VtSLtdQXGr5nCWfHybplnNwy68POGyOUwmwwQ0WC1PkmxOyfu7RzGu6hYlJr1JC/THsID4x2I0WILJ4qA6ADIK66n+PmqgsqCRI0tzEI99HxWhS3uzSZJ20g7+UR+T2fZIN/7mPcrVJ5UPTdHloTAwKpIWemd68p3y1SSyeQpGJXM26M2AFZlqNqsttxccQCR5IlvQSa/A/o1uc5j6lcxxkw2c58X0E51GL9qcXhZzEXMzEdun47ozz42Tr7g6Nn7fMDsdAHPeeecVa9BHPvKRkdL+wQT3gwHoc8XUOV6alYW0PFb5e35GYTELjawDnnENwpBggjBj55Hz18/qfKzeF2BdFx5eITB73zUoUDh31WJ9P2uvtNU9wjJefnM7VDbnOnYCkmbizFOM62AuWN/e6Ad9aD+8qmpezcKswoR1lum6GGio5i3d8hjleIYqP6EMaWf8i24q+2+fq4qN2TO1jkADwMgxyVZBrX3Q2bliW7hHe3nef7ap+mxeO9nasjf6aQ1lPNRoKWdUsJllQgvap8Boe7IGbVn7Qr9cb7Y0OF+rLgMtMox5Hu9R6zNbKnRp8Rt03ReTO6C+6o5Pzae9HEyGua9luQfbwDz9MJq6WKgsWCeRQOMCdLFUBQUGkN/MAgSIVQWHrDlTD88g5bq/3rSMSIQwWU11+hKz+VEBiP5Qr0EimiRzgEX29WWLQJ6co8xX+0rT++K5QQlzG+7OLqZ1TG6L29Ma0Y9x4tqxwUc7ehyb3uTbXMT8jojtm+PqV54VL7nhpvjRx/9EXHrppfHEJz6xMCfyfF977bXxUz/1U6XMzPCzf/lA+3gwAD0dZXygzanfrylQU+CwosAuDZ3ooJLLPZ88eUgSy1QOWL+v6ZnNboAZUhHAd+utt5aoZyWyrMXwGyZ3QFWpXDCnDAAAv6USWd4iIgBrjQB03baSj01EuKAcfaGmhcxaBmCv/x9rApoSl+VkWmYrgtaFatAXfjITgNAfAD2bRe/rsVmuvkHRxYdnqzWIegPQFw9naQYBcZ1o4DyPVnQazQLo44MOtviIHd8ZAvoVN8ar3vS/4ilPeUo873nPK+NPxPsnPvGJoqVnk2O2rOxpO8pybc73a0BfCbXqZ2sK1BTYnQI1oN9jRmTtS/NL1UwHMJtzHUAG6DSrWKAMvmqGyRrdKFO/7+d7WYvPvjyBWB9m7kw2e+ZI070tgVH+e4WQ5f03h35xHRRAv/7meNf7LivmvLe//e3FMoKF5kUvelE8//nPj5e+9KVLHc3WlBrQD/341y2oKXBkU6AG9JHjD3i5NcJkMwS0AMamJ1RT3VPCDjQ7wVefI5UZsY1AYIQxoIF2TJnW7X5UNHODxUjOoCXALXDcQwjhMrpUqwJ/A/YGfuTI8RwHAHi5p1cLBVYH2kR7DZqqBiettsVzsAD9z/76lvid3/md+OQnP7mUheuWW26Js88+uwTLGZHvXlOAPWfH2l+61Br6/lKufq+mQE2BHBRXm9zTfMjBEgAcDDtHQ1YjxHlVgAY03TfqHmruYyJHi2OrSk6IYbU5wM5ANANZclBQdbsH7xtNyvcc8SvY4xPnBCRzStMndwrk4JhRWmZO2bn6fegHweR+7Z/GTL9V/Oa4WRS6EI5+6Zd+KZ785CeXQDlpYUwD86MaD7FSFlMD+kopVj9fU6CmwC4K1Br6yNmQ/eOCO5q4ezRh5kbOApp565o+dIGSg1DMpma0or5pyuYee9EFA98DfNEE+VdNy0ijRwkVaOpsATGHunnwaa9ZnexwjlLORMBCQN1YJrIbgbbnxD6rcRkdFA39uo9ETK6PRz/60fHhD3+4bFtDSIIu5AvA5P4Xf/EXZYsK1572Le8PfWpA3x+q1e/UFKgpMKRADegjZ4JbvABBzd0+WPWnq8GbKtM9jrxndiC3fJhFTdM6v7tlRhM6Wjka/nHHHVesAggS2WSPsAHYas5nexmapGee2w6TvWhaz6kJ6YspME2DqXZvm0zn6PvVwzVW4xI6KIB+/c3RaU7E6aefXjTyJzzhCSXQUAHqtNNOK4GCJJ7hN/clj9oOtVIa1YC+UorVz9cUqClQa+h7mQPVPagAoRp7DhBDuwaYAUT+Ccj6zmX0msBNEav53n2F+K9z4g0zqWXTOSBLee5j9Z7+eK0FlMmz/s47avfmrXZfqtnzIAUCA/dzLuYsRLhn9ogwuV/+xxEbj413vOMdRSC74IILymzRgkLCiB//8R+Pv/u7vyvJj4x5kIYHwl5qQD8Q6tXv1hQ40ilQa+gHfQYAfiZW0ESdfeEIDGbAonITOQDEZpkDHNDA1Zb5zjvmPyeC3cT9JouxI4C4mdp4nzaYCEJtG+0bf7kuBDMqmV2OerL1QEAfZeY/6AQ8gAIPioa+COgEwXHi2qc+9aklWrtv/7d/+7dLshm2s0ETj+81Gc/+dqEG9P2lXP1eTYGaArXJ/V6aA2qyfMLsTZNqBjuTwXAP87pAoZmbZlWz0qGVe9KZn5rOjULP+dGJys952PGnk0KRchAO+DTlphp91topm3YpXBwx29YWfehf/vKX43/8j/8Rn/vc5+5xAAiaO0GGV199dfzMz/zMkgVnT4d47Os0qwF9XylVP1dToKbAPSlQa+gHfVbkk4cwYQOk/IbfG63YbWEAJYCKj9zjE80Gxz3zXCsMAMA8Z4IXAt/Q1NH+PVaRzuS87h6PqObN8wgTlONBFgJ1zlGspcDtcLQ5n2J00Il2kAo8KBr69TfH3KBdhJkf/dEfDTR1BB6PqzWugYA5ssn97d/+7R7Px15pt2pAXynF6udrCtQU2EWBGtDv9dlQPThCQCfoja1jXPq1s+btCVk873YyBQI1ek3o5rj2UBhN7QgUOfNdDoSjfO5hIeBYVMDbY0/1/xt4Zz33OrEOsIKDBejTnSiCGKle3/a2t8VP/MRPFEuFdDAf81Of+tQS9X7yySffwyy/P12pAX1/qFa/U1OgpsCQAjWg32szAa0ZACBwik/+5sqHJqhRo6XnqPSctJ9n3IYmcPOsx1oiGPzzP/9z0ejx4ZLm1SNjASGEBo8GpCzN6DyfI+C555GSPONJXZTJ8az4iqunZt1rxNvPgg8WoO/sDfvPfnPo+eY3v/keB7MA6p/97GcLmJPwB+FJQWo/m89ZMiVxba/XjQnObZ/fGrHz9rjmrLPj1Ks/FQMOk2lEDBrst+8sZq0fprJtLOaur3O57y/16/dqChzuFKgB/aCPICZswNKTcdhnDhCOOiLQ85H5xH9uGlk1ZM3hauYmOSEy3rPgAe+cqz37cXPSGE8IymdGV32+Br0BVrQJUKP9bNM6UP/wQSf0iAIPFqBjcmf8brrpprj88svj5ptv3m2/eT5F6+d//ufj6U9/epx11lnF0nIgVw3oB0K9+t2aAkc6BWpAv1dmgMBY1bT5HZDWD57PyEXDAxDQ8sgm97CHPewevtl8fnA2pVdzzlePrxTMjZxHwwfYERxoj0eYeuAL7aaufE40z/Dear4OFqDPx1ixgLD3/qd/+qfjS1/6UhmbqrAGLdDOTzjhhLjttttK/MKB0KgG9NU8u+q21RRY7RS4FwC9O5gbDKIVvWhHqxxU2R2a9gftiM72uPLUZ8TLLn5vxJqHR4wdXU7DGgwixniGB5tNDqk+bK9ul/PRm9Hp9Bajo4fHeO7YMRPr16/drV/9fpRgMzOyjY1BMfY8c57yRPR6w7PLx8fbsbDQLZ9c/G7ym+HfvfJ8vih7mKP9fveg5ebNW+Poozct/c75uWvXTpU6MNO3Wpyl3ism+bExEt0Mn2ecMPmu3qsfg5gfTp9BORE9Bo3h9Gty0hrfOGKt0YqdHLEaERODncPjU3fcFde88tVx6g1/GgI6Qg1Czte+9rWSQz9nECyztd8vAtiv/uqvFpfKJZdccsCkKaDOHGIdzE9H7PhmXHfm2XHyNR+NmGzGoEV/+tGKfjHPd8oxic2Y2LWWD/XpwwdMg7qAmgI1BfaXAvAFzpbEERfR7sLzFnG1vz3+zynPjZdffHHE2ofEoL0p+vDHfsRYgakhp8xXY2awowB6P6ZiLLoxGTuHD/anIuZn49qTnx+nvA9Af2DExJqINiU2Ijrjw3LArN3L3N+e1e8daRQo82a2wNxwEgHtiwefg5SNZvQarZgvT3XL+ejrYyZidjpi23Rcf+a58eIb/iRiav0S5Z797GfH61//+jj++OOLayNv38OSgQCEUIaW/gd/8Afl08tkNFpQslVl5NAMIua2z8fkuonYsn1bHDU1GbF5Jv7sda+P57BmJseiN9EsQD6+KJvctbhwj2YF82/oUq+vmgI1BY4wCqC8wBtgA/C4KXjc3HzEoBcxhWLdife98NQ485LLo9uIaGw6LlqddhC8s2V+EGvWN+7BPhpzg+nBc2TLzAAAIABJREFUINrRj4loBcE929GTIvprIuY7cc2LfyFOveS9EeuOiZiYjF4TfWMsxjoT5bHCjODFhQHXnzUdVjAPCqB3YhALZSkPNfVmRA9QHyuAvtCOmFsE9KnoxIbBDGaSiO2zccOZZ8eLrv9gxNoNS6zgnHPOKfnczzjjjGJOF9DR3jXDA9zXXHNNOTP9gx/8YNHcedbdCbyDJl/d8XBPftOPwcJ8NMaRsBeiPT8XcXc/3v/y0+OXr7goYuPaiPGxiH4rYr5d+jNY0x9aHrb1hqsZQ00B9Hrx1EykZqJH1jpY5HNFNe9EdDsRO+YjGgsR61Fy+nHNS86PU3//oogN4zFoT0Vs6UZj3abYDu9sRaxZ1AnkTY1Bb2GwhMqFo04PVX4e7czHpaf8Qpxx6XsjNhwb25vjMRe96MZYTMZ44UVDfgSTasag/qzpsKJ5MJyGxcOziGsN/gDoFq1J3XbEzsZQj8cov6G3M2LnbAH06896Vbz4+uuiN7Vm6XQ9tG5A+sYbbyyxDyYFcrcA9QHYgPfP/uzPxute97qSA57L/O5o5goAe1ca5mMQW2M2thZJub1zczQ7E/GRc14bz33z6yMeeFxEYyyidGIoWcdkP6LXj5hedG2xIktsHitUE1r9WdOjng/f8+uhNx6xsGbo3h6DH/Qi0NBb3YgN3YjWIK76pdPipVdcEXHcuojWWPSm+9Fad1RsKfxiPNZGM8aTibwx6PYGSzZzAL0xuwjoawugv+/UE+PMRUDf1hiP2ehFL1oxkQB9rJhM66umwMoogGeZuQfOCWFtAR1Qbw6xcLa5C9DXdxcids5F7JiJa896dZzy/uujO94uGjZAjP/8aU97Wtx+++1laxrxDgJ1Pm6WeySb+f3f//34y7/8y90CCgV0dy/suVcA+nTs6N4Ra9rj0caWsLMTN/7qm6LbbsbXv/WtmGivjYluOzbMNaMxiJgd70e734+jZ/GcRWydaMQcyntt3KqNW7Wd5ohaB63eeEwuAnqn1Q+cc+sXutFp9eKOdf3oNCMe9cCHx9Nec27Eg46KaKMcNCLak7G9PN2O9QHf2eXzbnQGg6KP8w+mMr4UjDQRMd+NS085Mc645KKItUdHf2I8FoqJtB1TfU3u3ejVgL4yJKufXqQAqml7aT93mX9ORgAdHxPbuxcBfTIi1nbnIuaGJvdrznp1nPqBD0R/fLjbwJz8D3zgA0s0O1vZ8Jm7bS0Hyekvx+f+pCc9qZzGxpV3FlR3Pdxj2AxzJ6RkYTrGcB00mhFbNkesnSKJQcSao4aRfrgRWHdEkzYxt3eHGnsJ+sP0VnPzI4qb1+NdS7EwBKKWWf+YJoliLroxUW+LVrv/+HbEgx4U0WwM3XezAxKQFC8eoWyoRDnuudFfBHQc80NAh9HgQx+LmO/HFac8P067+KKIdZsiiNpudWMwaESjs37IhMa70WsQu/s9byCpDaIH3TB8T0Dnl0bJ1rIIn4uAjh99khiP3swQ0Kdn48ozz4mX3fBHEZNTuyUAeuITnxi/+7u/G09+8pOL1o42bp4BvnvSGvc4he3FL35xOTudfPoAOto+AkI1Sv4egN6PmL8zYgIXfo4lYaYU38FigF+JDRg6uxaawzXbj255ZQ3PmGSmFvRqCtQUOHIo0OzHfLF4D3kF/IBQ80Y0FuV744ki+t1uNMHfsrts8QJ0KwHpjcHOwaAguf9KzN1itM5CN6455b/HqZe8ZwjoE62hfZ+HFzYs2v77MWjiQ6+VjFroXrnQDcoN8btbpvEYcRhqvmivrUYMmoOYi4ViPWr1pyPm5yNmZuOKM8+N066/KWJ8XQFiT8sjMI68AGSOq6bZ5W80b8zpJPlhe9tJJ50Uj3nMY+JVr3pV2ZsO4HMte8CNIaossu7QmrB9fiZ4fcO6tcPFp2CyGMDfIz4uCPQbAvpGUJ4lVV81BWoKHFkUaHVjvjGE9Gba5UM8GpvIi5I8iNixbXts2nDU7nuQB/3odzvRHCMd5S6yNQazi4C+qOFHA3YDJ5qKWJiPK05FQ79wCOiTVIGuhHNzw3BrW/vw3od+ZM2g1dfb4b5z9NUhOrLfosBpd9EM3RqaqhfKbvNuNIhyJ5p8djYufeV5ccZVfxwxtWnJX86rF198cUmv+973vrdEqgvMmzdvLifXcWlyB+Dxt//X//pf4x//8R/jQZi3mOVzc0ta/R6pxjIZBujHoBPRYGNIK2KusxAbx8Yj5nplD30Rt5WmAfRGxMyiALMhxoh9qaXhWhpeuTRca1GH97pp9gtfG+5Eb8Wg+MUB8maMLUI81rzOQj/WgrMRsW37TKxbvyZaJhhZUsSHfKjRHywMKKQbzQLj7ZhZjFNeE+O9+XjPyf8tzrnkwoixyZhu9GNishFjRauAe60t5k6Ycn3VFNgfCjB1cC8Pwyr7BdCLV53gD0zRvV7EeKMkNGrEbAx2bIk2+zT7/bjwFa+Os6+7MWJsaHLnwlz+xS9+MZ71rGcVoK6eCe9Z8R6YI7i/4x3viDvuuCMuuuiioqGrve+1T/2Izo6yNApgb9vZi8mNrdi8fXM8cMPREQu9KJllBKtFUO+1+jETvbIrZAxALzavepdIvUum3i10JK2DJR06uTI16I0vfpntRbH4NbsRbVhJYxgIT06zkgjU9B2LjKoxX2zuhPMMs5qNx/Rwn2ysifHufLz3Rc+Nsy56d8T6owtjjeZcRI99ROuHe9VbExHN1Z1idH+Apn7nvqDAYgQcQWLt7tB5Togm27oI8QTQCRgZplAa3u/Nlt0XMT0Tl7z6vHjFDTdFrzW1ZCan1d/4xjdKpPs//MM/LJ0ln3sjqBfNmrRKrVZ861vfip/8yZ8sW94e+chHlrz4y+bDHwxj20qyxBb4vTNarWHexSVze6e1uK9+MfAF33q7FzGGSk8DdL7fF/Su66gpUFNg1VCgKCxEt2GNRGNZ5HdaXrTqEXQ7P4hBsxGtqaF+0CG2FryuGMgbg8H0YOjHnFgE++1DptpdFzE7H595/ZnxhJefFnH/h0asGY+YuStiBn3qAVGcnZvmI9pkt6mjdOtAghWajiFYvz2cmQB2s7MI6JiyFwPK5jsRzUHE/E6i4iLWEOk5HXHHnfG5yz8Qj/u9a2KmP1FOqPMCiJ/znOcEWvfjH//4oSmq0dgtUQygbkIZ3yPS/Qtf+EJ85CMf2acz08lF34m5mO5ujnVtdG3S2JIgYjZi63TE2qOGCWUAdQQU1hVrppy+hoBCMN3iIl41XKZuSE2BmgL3CQXQZxYzv5kkszAF9OMSL9yM+M53Ix764BK7RmR7ozERC9EMNsxyfuPGuF+0hyHxQz436E0PosFG2IlFTCaxDNbPNQXQ3/vMp8SjH/7Q+AYFTY5HDGZiojOI+/WPjZ1bt8bO9p3Ra80c9PjnOrHE9/6+geagGa3e1NDgM9aNfrMXDdIfkvmw04yxHnnqx2Jy06bY1p+PfguxsxNj8zNx/0Yz/uk/7ohX/OXnYutclNPs3HfOxH7FK15RtqNxXGo2s4/K/oaWTlAde9Yf9ahHxZVXXlmO0WX7294ullQvZmM2tpfoVJZabLk7PnDhhTG9fXtsu2tLjHXHYrLTirXzzeIrX1jcbzrZ6xY5ZaHZjC5Z6VYoC9XP1zpErUMd3mEHzQE5KeAw/VgoXwaF98Ejtk0OdYETjv/x+KlXvjxiHdrM0MZOlNtCAfGpmIp10S7p3QT0/s4C6Dww9ELOFjzvxlRsIHBn9jsRg4XoxVhsn2jFRDEp9mOid1TEXdOE80YMePN7H4DqjXkHOYMZImdvamizJlMSpvcSLr4oueJcR9M9+qjh78zh2R0lx3FxIPHemrWxfXa2RKcb6MYsvvDCC+MrX/lKSRzDBWibmz2DetWs/kd/9Edly9vf//3f73aC3UhgNyMOwNzYGf1tW2Jyth9XvPVtcdoFvxaBALxmcTcIGjp7SScXNXQC5sqGEfah1mheW/hqC+cRtw6Q6NsLEa3e0EleMsVhuetzClVhOe845eXxhndfGHHsxqHajrUPvG5PlGgjInCG8fBLGvrcgPSUCw3Otxrujx0miycLTcTazp0Rg/mYG98UdwfZbNhzPoiNsTEmqcB9cbW4WDPmlQJTymjUW0yCVHIhFCfR4pavxQhxsL87Njy3oMijncXQ8LFmdAfdpUxxgvVf//Vfx5vf/Ob4zGc+sxsWE/EOsBMUZ2BcdXvaM5/5zJIW9vzzz9+75Y0zjLb0ojneisDij2NrWy8u+ZWXxSuuvzxiCkFlrMgnZbdnK+KORfy+31BqXjqP5j4x8dWV1BSoKbB6KMABjWjnJTXbQqyJXkx2cDsuRFHVI+L3Tj0rzn/vJcMt42NrImaIhpuKwXhEpzHUcXZLLDNY6A2KM56daMQhLfIZ+Ok6eNDddw6lh6OOjbv788UJj8d9qoPmMSwRk2mtn9f6+0r19zIRF1O8kq99KEoOivl6EvRz61ozYob4ESI8+73Y0GzF2PzOaHKO4MRkNEYEZX73u9+Nxz3ucXHrrbcWU7p7yzG/ExEPmHsWOpnk+E7yGcAeIeDMM8+MD33oQ/Hwhz98zwyg+MAWtWvOQ52ZjbhjLq46/fR46Y3XDgF9gjPi2tHiufYQ0FkrxwL+BP+NDY9Yra+aAjUFjiwKDJO9DuV62MNatu3OEI82H7FuuJPnspecF6e/6/dj0OpEY+MxEdvbhY8MMMmjLyxmi9uloc+jrgxhnjweJd3mYiWcIxFzs6SpiZhaG9/dujmOOWb9MB5+GomhXVLbsMOovmoKrJQCJSZsEQ85HrUb5DhiKxdaOH7lYQTofLcfvXKiWcRdOzbHces3lYyGbZ7uN6LZbJd948Oz4VtLmvf3fd/3xf/9v/831q9fX0zyXgA6z6HN5/3m/A6wY4Z/29veVvzq7373u/fcrcUEOHNbt8bkMeuG+0m+uyX+5q2/Hj/9O++MWIvJfbzsL20gnLQitpQF2I8NWiAmEFRWKgrVz9cqRK1CHf4q1NBUDt7iF+ecptYMmVo7EWvY0bMQF554Upx95XXDPWsbjyWBxXDqT0TZyttatPjtAvQeeV6T3g6wL6aWKQkv2JfD1Wov7jcfZoVbSle5mP9jpcy8fr6mQJ52pD8cTsTF4O/ybVeOcyZ9vk/WhKEc2VzKBgcYGxiHP53AuGc84xnxghe8oGjpGcjLFO73l6Lf9a97QtuXvvSlsvXt4x//eAmU4+KZbdu2lQC8LAj0OggI5KjdHrHjm3HDK8+OF1370YiJRWl6MYkM7V8oiR2bMc5WFXC57C099AA9PbMz1q1dE91ePzqd+ZiaXBu9fidazbHodOdjYaEbU1MT0SSANvoxs3M21q7h/LtmbN5yVxx91LFLz8tot+/YGhvWb4qFzlyMl836u/o5N78QkxPjMb/QiYnxseDvsbFWqc/n+oNhmulWs7FUHyLfYNAr7ej2yOrDMbeD8t4gCKpslfb2eoNSPvcpp9PplXo63V7p35op7I/9komL0AbKHSbcbJb3x9oTMcfOimiWcqBLmx0Ji7ZI6eXf+f0d09tibGyivLdl67Y4atPGUv6OHdsKPaj3rrs3x7HHHL1b/bRLOvVoWPRj5865WL9u7W70lj7zC7MxMT5V6NBu0dd+6d/8/GysW7uh9KPdHv7e7fZjrN2KHdMzpbyt27bHxo3rC70Yp8nJNTE+1o7tO6YLPdev27jbeNIexmGh0y3PMV4TE2NlfKiP+TI9s73Ua/ugH+PgPKG9jUarvO+4S7c8n2Z27oi1a9aX8ZydZawWEz0szh/mJeUsLCDEj5V+OZ/yOFjO6gX+Ia9TgWZlFUseu2GYa93tcdmpPx+nX3xxxJqHRoxtKBiMYbJMxcxA/XMAl6qvmgKHOQXyUamkgAWs2baGtv0bv/EbRWuv+spz0hkFAZ8hPezv/d7vlYxzN9xwQ0k6c//7378IBZ6z3myVHefR63VjArvV/NaInbfHNWedHade/akYkJURsCjb1NhkAvsvyzYa5m+v5GK+r4cBwQSXA3ns+c4/BBYEF4Qgc+Dbrq1bt5aT6binkIOl45vf/GY8+MEPLr995zvfKfdJq5svaEf569YBpsMLektT3SLUjVWFMfOkPPIEkMVPd0lODOT7jCHlb9xIANGwbNqWn92xY0cpm4t6eJZ3mDPUPyqroM/xDu0hbTBz4Nvf/nbZCUH9/I4VyLbwbM5MaHvuvvvuuN/97re0hdKgTNpFmdDWw4SqcwE30jHHHFOe+4//+I946EMfutsjjE0eO/pEexgL5jpjxDu0gYyJ0MYDiPik7443dT3gAQ8oxwxDP8ZsVKbFUfOVeqiTOcUlnXzftUrfPUCJ56iLS2uaY8G4crlbBRrluWcb6APjQFur4z6qnYf+N4OIsD4Od7q0hsHuw6szHZe99Gfi9EveGzH5iBiMbSq7eYd5XDXUsw5zUFwN6Id+XOsWHDAFjHDPoI12DZh/8pOfXIpwL+uk0ykMPD8rcOT7MEi2vr3rXe+Kpz/96Ut+eLV5U84fzoA+ivAILzBjGDlMFAacgV26AdwAIvdgoJxwR8yBgYlZYKqCm0yd+jMIZvAUBAX6alsVwvJ2RdrGRRsARhIEGSvhHLEtuV6FDcCaf4ALwJFBznHnN8qm7/5m2wAzBI+8k4LnqVtBRqHCdjj38i6NDLDVuUl/KJ828h06WzZgDeh7Sc/q7+ZhUBBhLI877riSf0HBwnG+6667lsAZEKZu3oe2tNO+8m6uG0GJewp/eaytj3nA+FFWPkOBdvGeGRsZkzxnFDh4l98R0vI82KfUzQfMdQ60gBrQD5SC9fvfYxSQobKAYQA5dzvA9GM/9mNFM4E5ydhd+DAj3odZZGaQQQUf+h//8R+XU9k8nnWJ8Qz6MWig+R++GrpnxMO0AShAnP5BT+glzQQEtUCnkfSXZjBimD5aqAyYZ6gna84ZpEcxXwCTtsDoKRvA4h1BkPZgAdDyAuNXIwSc+YegoQZsuxlD7qnlMe4Id1mLp2+Cq0LJl7/85fhP/+k/La0ewY4+MucoQ1pm4KoKKNRH/SRCouw777yz0Erhic9///d/L4cLcWUaUg/05dP2V5ez2j1lq63aBuqmfIAXDX1vmRAFXMvXQpWPF/ZeFjiog/axphSYoDn0hEa2u1p3ngN7AuMsgFVTOjMe9E3hIq/n1cvyakBfvWNTt+yQUEDGmhd7PsccjZE95Wgfgkg2zwvomUHAfGRK/P7Upz61nMT2whe+cDeNDK8/nvzDGdAZtCrzkykCpjBrmSXfMTFrGgWMAFGeg2Zc2eCXzdvc429PxEP4ojyY9w/+4A8GgMsFo6e8qsDg31nzzSfpeR/NjWdwj6hZ8jcAhjBg+6gHIYF20D+FO4Ed4KFPuT+U5+E+ziXeB7y++tWvljopi7+ZNwgUADfCR+6PLhsFSe45/zIIqonnPtNm3A9opKQ4xs2hJYI2IeRAZ9pBH6Cx6yELHIKwwEs/HU+FGdaJWjf04neFJr4rTDlejCX1mrVx1N+0iTZSHuVTr3NHsK/+nc9psD8Ih8wZnmVOOtb0kTGBdnuy7BwSRjWy0hrQV89Y1C1ZFRTIgW0CStbGSQF71llnleC46rGoy0n1Mtk///M/j9e+9rXx6U9/esm/Vxg9J7kd5j50+gigy0wVdtQ6BTpoK10BNRgpzFWTqKCD/1MAg6nyDICT/cZZ8+Q74wIo8JwMnvaoWQpE1KGQAShQN8/zHiCSgY93YPTUL5hbFz5dwNeyRoGt5XssbxYSfV5/NSBLWwEpgJa2a+HQUuDfPAsQAfb8hp8alxCBl1VhhbGhHwilApm7MGhDNkNTP+9rBUFwos2CtO2HXtCN8woAa/3T0I/vjjdladXI8RF50fMsfYYOtJXyrF/LA3OG+4wRdKH/3AN0qY/2aP2hLC6FIMz3eQ4wT7hXdXPwjgJKFk6XPYvhkHOwGtAP+RDUDVh9FMi+tSrjZfsZF0lm3Kom8GcGym+8m7e98ZsM4sQTT4wnP/nJJXIeICjCwPdAUJy0UyvT3AlYQA+AB1DB5PojP/IjS5q0NMzMFMZsQBOAkoFSYUDfJ0FdD3nIQ0odMHeYPgACeKAFquVqNqYszb55BgKYMHjqc+sidVC2wVhokjyDGZsgR0BXYS37rQE6QIc+f/3rXw+2PWbzL6BEPTyHxcf5oz/bYCzaB2CSA0Gh0XmUg9kUigAufc3SnXb+0A/9UGk388128Mlv0I0+8Em9OZCuGlvg37kv0Iaxoh/GD1CuzwqGvqPgxnhkn70WBT8VgPgbWtmfLDxpFTA+I8+VqsDAvVG+8RwTAJ2hN+XRXi0Go4B/dXGvGtBX13jUrVkVFMhMOTMtFvQHPvCB+NjHPhaXX355YYSa4rKJPgsE2WcpQ4ChADRPecpTyr52gAFG2l7MAne4m9wdRE3kmC8x5aqtoa3yG8KOTBqGasyC78OooRk05BLwsokVDQvwydpTFqzcXmiEOkyaugB5gUvtNgsVPM+ztI/6EA74NFo/uwSM/s5ablXIo520kf7ot89BlGiZRIxnDRfQo/20E1ryrhHmmo2hkUKSc9EyjLKnLVgX8KXrosg+dua4QWBq4pSVA9SkI/3md0DO8wocm2zy53n6aRyFsQH0gX+0DfpSD7SBrrzvOFEmfeR9yuHiHcdMOig0c19hR+HKgEbrMvmTpnk+qZt66D805vJkxOx+43sOxlsVjOoejagBfXWOS92qVUsBmDIakNngcgBPBvI9dUCNH0AjQI533vnOdw73tLfJmYhmvxBTzfHhtrWtX44/eMOb46QLb47BBoL0Vve2NfudNbzse87ABvDC0GGgnEr36Ec/eslsqvDDM3yHzpjZsxmV72pcMnGeF9AzOMHUBTrLVouH0aNJUx71GI2uBUZtF+Djos3ZNw0Y0F80VLdlGfVNG8xnQDmayvWt2241ZMBZsM0aIWDitiyD8ABXygYI0ZCZlz5HOwVvfdeUrR9dgASo0KoJWstCCAIP4yYNHdccA2AwncKNz0gH/4aOgKVuEl0ajqU7RDT5QxNjDmyTa0vhKd9nTkG/LPgpHNI2x1l62l/oiIsCAS/TCvpr0s+C+uqPdK8BfdUCR92w1UkBFjg+SNK5onWqccAERvlFR/VCzRWt7Pjjjy9R75jft2zbGus3kihkEO15DkffHrHl1viDN74lTnrPR2Kwke1cqxvQBe+8TUoaCLQwY+mWQVb6AQhqS5ipMVfrI4XpG0BFeWpsavK8x04EAr0ABn7nE1DBz42ZnbGiHBg09fNdQYDn3RamH513aTNWFdqWg+LUTnmWdqLFA5r6we27AOTuCfqqMJi3PGo+pg7arQCUwVYhJ88t2q05WkClTvonHXieOtF69b3zDsFw/IZAoAl81LwldgDwg8b0A3rmYD9+RxAQWN36RpnmAsjlCs64Df7zf/7PRROH1qwx+sh2PcZRPz20dZx413psAwILv9HffGmezwJSpqsWEFwrWMucE3xqkUBoq7rUVh+HqgF99Y1J3aJVTwH2kBPURmAci1xtNJtQ99YJGAXPwmguuOCC+H//7//F+9///pL/AQ29JIQgw1Nna8T01+LGN74lXvCej0R/ijS0qxvQc7+hC0wWBo3w8oQnPKF8ai7OWp+gq3aKf/1f/uVfljRi6KXJWRMsfk7ASBAQLNV+BUUK0WzOd82rmlYFZZ5Rm+VdmDkCBUIK7wBmgBNH4Ro0RruyUGFZgq6CCOZ0gEt/dfbzoqnSZrVz39VCwO/UR/+M+AaABUnaKU0FqmyS1vzN+7yHpow534RJAKJ+b9qPoAq4cSl8MZZcWCBMpEO/aTtCAW2hnVorMPFjNeCyTQYGqjFr6RBo1dAz8CKcIIRp7oY21ONOAuMBsvCjdYH20UfajgDFZR18R0Ch3c4tx05XBfPMZEarPyCO1teAvurBo27g6qPAG9/4xsJg3vrWt5bGrQTQ8x5eg68IVnr7298ev3jSL8V37rozjrvfA3YB+s7b48ZffVO84KI/PywyxRkpDrOs7u0F0LBuGFkMOHIBotCQfdkwbzVBNSIBgGcBPk3P1ShuZwq/o2nhMy6xCYuJU7I/nWdh/AgYXAAuwgGX2rPaeBY8BIUMEJrAGVvLxedOP6mDdggWgK/gZLY6LRPQCxB5zGMeU4QHgEbhQ0sDgCy4ClyAFAAMnbhoB2VgUZBGaq3Z751N4woRGUxz4BljQr1aVOxPpg19ho48h7bv7gTaxbxwnfA7Wwv5mz7Sdv/GBH777bfHD/zAD5TftS4YyKYQYb0GOzIGClbcU2u3X1m400LGbwpSzDuj3hUQqZty82fOSrj6OFMN6KtvTOoWrWoKwPA+/OEPl6C4m2++ubRVzbwKYHvqSGbgMJRrrrkm3vOe98RJv/zCePTxPxJP/5mnxVQ5qnBH0dCvO/f8OPnyT0R/kiNaDx8N3f4DmoBHDnrLYKFfFgabA7kAAuijkMDfMGMTvGQNz6C6HBme6Q8wugfeiPF838A4tXzuGTxHm/SD+w7mZt0C+pBNosP4AigAOc/xO/UL+FkDpz6fdx4B2u7NV0D4yle+UgCbdzNYKmCYgCX3CXCE9sxLtGV8xxmIs3mfunVJME5YJqgToQS6MUZaNEwSA63pJ+2nb1pXqFcNX0sC70PjLBAgJNBPg++0ZuQsgI94xCOKpQY6ZQGLvjAvBHr6wngI6sZmmKmOfuMSwXKQgyDpH0KObTDQlfYrlDK+WkZWNXOqNfTVPTx161YfBWB8X/va18oBLZ/73OeKCY8rg9JyrUYzgTHLJD760Y/Gs5/97JiYmozf+p13xmkvfVlsaK+J6G6LmPm3uOrMV8dLr/27w0JDhzHCfGH0RjGr5cBIYdoAZI4SRzsypzigxfM8V02gornV4DR9n5neABiAgqkUOsOsaQufmlZvu+224mfnPvXE1K9rAAAgAElEQVQY9ewYcpAOQMJFf/DlaqKmTr6r3artaRGwLQbXaRI2KYsA55wRkNBKsV6oQfMedLBtPG/yGuig1cGc6ILpqLmoeT/7nB0b2mlmO/MHVIPcaDv10de8j5725aQ91K15XR83bc1mbpPHmAzH9latLQgXWk9yIB5jyB57Eu+YFtZ5Ug3go20IB8ZCGB+RaWQ7qF+Bxfrc7YLQQV/14S+3vg/d/VpDP3S0r2s+bCkAYz3hhBMCIMY0uK/BcHS4muqUst7whjfEBz/4wfjuHd+Nt/7mBfH6175uV5T7ztvj6jNfHS+55m8PC0DPJtvqAAuqOekMvwFKRhCbuKQagMTvaEyCPWXrW1WjzUfaokUC7JQDU6cOhS/etT5ATA08p4TNbZexC976U/2d8QeojIjOGQTNjGYyGz7Z0069aqt7ypduee7Zpk1q8UZ9+6mGCUBVD2OhnZqmAT3aAMiZ2rT6fN6nnbPB2V+FgD3t96aNasu0J+/+yPPf/lXT2dJP6jKnv387b8w94BZEYgIEabcX8jd0pZ+eG0C7FPC4bz9pB7Qw9sL1rLWGOV1N5bs6mVcN6KtzXOpWrWoKsMB/+Id/OK644opy2Eo1Jelyjfd5gQBm8fnPfz5e8rKXxvN/4QXxlje9OSYbY0unrV1xxplx2vX/EL0x9uIeHiZ3mSJMk/6pPQkCGShgnD4jkMNkjTGo0rcKQNJb06mWj7zlKOcWyHnieTb7qXMmMYQAgRrwABQF8yzECQwmnAF40LjRMtXy1Vjd9yw4A9ZomlXQze/l/tEGk8kAUNAR8zOWBveqK6xUXUBuxcopTO0Hn5Sty0NApW7KNfueAgV9NqpdAUm3RM6+Jr14T2HMdLyWxZhnUM1gTl/0j2cBqipMMPa00b7lLWaZDgqcClPZOqHJn8+qxS3P1+XW96G7XwP6oaN9XfNhSwE0vt/6rd8q2vnLX/7ywkT2ppnua0eJcr/t67fHURs3xTHrNkXMbi4m92vPOS9OueqWwwrQ97XPB/u5rEVq3hfYq5oYgOJhMTwrePBb1iRzzIOZwxQq1D51M1Qj3o1ANzLcADo+jV7XJO02LiOz+TSQz+ehl7nW3SrJ+/q/DQLMGeR4NydGMVUs9WftX2EKSwhupeyzHqVZ0xb6b8IWNHcj9QXrLNiZ+Kaar6GaeS4LcL6fhTPnjKCt0FDV9AVy748q42DPv0NbXg3oh5b+de2HHQX0w1155ZUl7SdnnGdT7oF0CEDfPjsTUxOTMT5oDTX0HbcNg+Ku/GR02yQ1OTw09AOhw97ezf7UUc8BSgCGpnyfyYFWMHiYu3nCeYaAKQ+GyQKAgJ+j5Skb8MLfbzCaWdLcGmaik6ytmo9c4LQvpqA1At4c7mrHmscBX5OomCEvR10LhFm4zP1Gy3T/eN5iqclf8LSdeXulZfqJUEGfs9WC9ko7t/95gp3jkOnCb66nnKzHZxU2eEazt2evZzN47i+CBwI2AlS2JiAYrcQ1dm/N33u33BrQ71361qV/z1FApkBA3Jlnnhm33HLLHo+eXGnnd9uHzob0nXdH7Lx9CdAPJ5P7Svt+bzzPWHnYRy4/a4hVX202EZtKVFCnDN0DWYijHkCZ/dtc2bxvvdXYCX4HMHOGMn35o3ZLVLOU5eNI9SlTJvWgWaM1+47b4zINzGRnXAMACDAaeFetr2oS159NACFBankvt/TKWfCgEf3L6VO5r3ZO3dw35z1tNfFOFh74nbpoH2OgVQPBBddFdicYK+Bvo8bl3ph3h67MGtAPHe3rmg9LCgjoME5SlcLQYKAHI3BGQB8M+jHWb0Zs/27EwjfihvNeFy+6/BO1yX0fZgyMHpBiTASEqmasJmmiFgDCKwNCDoYjAtotTTxrVjaAk3tuYdMU7wlplpt9sm4747eqGdhMZwBdNnmbgY825/TDaOhV/3FuW+5bFaSz4KBQ4DN+ml6WZwHj6rnm9s8IeoPv2NPP1reqVkx/TZiTh1P66ZqgHiwmxi7QDywbtAsQ14dejadgrBEoTAhjfdm9sg/T6DB9pAb0w3Tg6mYfKgrIBGEQZDNjTzoJUQ6GOU9AX1iYjzWNiYidd0Z0vhk3nHNeAfROi/zcR7bJfV/Hveov18xt4BNgic8VLY4tamjY7hV3/zljzbgacMZ9ARWwMcOaZmRBBsDV1My71JEjx+kD5n5AzMQqlE05lKnWznNZu9Z6YDpX94Drc8978N0mVwV7U5m6IyCfRUB9Wi+qQWBms6Nc/fOa6s2oJo1z1D7jgOmcSPQMvm4ZBNxzBDl9452871va2TaFG+dC1uR1QTgmCFsG3WVLy77Oo8PruRrQD6/xqlu7KiigT+8lL3lJPOtZz4qTTjpp6WzvA2mggF49be36s18TL778EzHfbMTERA3oe6OxWrWaped9Z18zEehoj27bojzTkmpmB1QANbPWoVXrjwbcAETzwavxA05GcKtN5jSlbp/KPnqez758+2a62Rx5nQHX5zQ/UzfAroVB/3OObDeSPlshqIe+I7y4E6EKsjntqZo7Fir67z50wBbgVcMGUKlPwSELI9VTywjAI8C0un2PMk0oQ38Bbs329I8YBuMPFCa0NJiDgPHjWkmeiANZw4f23RrQDy3969oPOwqoofPJtrXPfvazcemllx6Ufar3MLkTFOc+dILiJshYdmQDenV/enUCmbjF9J3cz0lM+FuTL8DqJaALmpqY0SwBPa58wleuV23S098AIpO/UEdOslJtL0Cj/9cMcmbRY7/6v/3bvxVgBCgRMLAMAJbVI1/x36PNc5EVDqtRzpxWbbuCAlvezIePgJMtB7aV9njwDGXyjONg+lmeNTGLSZM8TY26AGDLp8+a6BkLykDIUuChLAQG+s+zpgiGBgA2whg0My0s9eU88bjByEHg5ZG3ufzDjvHsU4NrQN8nMtUP1RSQAtm0/qlPfSrOP//8cqY5oLGvqV/3RE0BvdvtDPehz20pgH7FK86K08gUN9Vc9aet3dszZV8SfBj1LMPnnZwSlLFC8xM0AEy3dfG72q2gBRgCSjzvJaBqZmdeCMR+qglTtsFbvK+wwO/6dnMWs1FpcTVDA4QZOHP+cjRm93u7Jz6Ph22lfp7LJ47lbG684/5s+mDqV+d+NWOfwoECiZq+4+Dedv/meX37ClXuIsh70/MpaQpl1XZaplHytN2ysrWE36tuj3t7rt735deAft/TvK7xsKZANpfCfEgLiskQ5rOnzFn72uE9mdyvOevsOPXqTx0WmeL2ta/7+xxmVnOim3hGUJBhVwGFukw5yveqlu9JaG4907TOmAL2aKSYdnlPMOa76VYFLD+tT5M+AJPzm+dtVpik9Wvr985C46h94vahmh8+C52URXsoSxeRwJvbwjtZy+ZvnkcThi7QEkD3VLV8nrp793mnalKHPtbnO7QlJ/HhPQP4qAc6KBTwjnkEqN91xjue667GTl8xrRMQpzUkJwg6PI4+3d8Vkd+rAf1gULEu4wikgJoEAVV/9Vd/VYJ+DvQAhxrQl59IgjEgiyAFowfI8XFjGs+ncTFGmGI96ATQAZgf+9jHLmnbgEbOXQ6YKRhk0M7737mv+dYod09Aq2qQOVc8oOPRr1mjpAzB0W1nfPK7OeP5RJjwyM/8Pn2mD7Qxm6GlZm6TWi/1GRio+ZvnKddDTLLgQ58pB6DEvE891AnY8j7jgXWDfPQIA7QdGnFfYGeN5PzsjBe/2UdpjMuAQ1S0MuTDaEwTrBCXBR77Szk5yYz+9pwWdvmZdjg+UQP64ThqdZsPMQVkbjC85z73uSVb3M/+7M/u5gPcnybWgL481QAHzyZX09V0bN50AAatk9PC3L6UfcUClUCCVsd3grI007ofm3uAnH5cWohf+ylPeUo5ntTLoDQPjslmaN5HO+WiPdQDGBpQloHT+nlWYMsR59kd4LGy+WAW+vHFL36xRO5DBzPMIdzYBt0F2Q+vVUMrRLZkcLzvP/7jPxYzOXUqpEBjLRc8X90aps9f2vC3MQ5uJ0MA8HhZxhP6qd0bFc/f/DMuIscDZLM+z9APYgI8KQ1gdw4sP7sO9ydqQD/cR7Bu/yGgAIzSrUWkgIWxX3TRRQfNh16Ncq9N7rsGOYMfAIG2COP3EJB8X2affdJqtppm837xvNULbTSXlc9kF/yM8lZLpZX5NDU1Y99V8HA/OwCYT+sTcO0tQAQg8ZzaJcIM7wCwWBoM2OMdhQjTwOalYb95NwsoaMLQEUEia/28m8vJFoqqy0LN23zvtCO3Kws9xhPkvvI8Qo7CEwKKx7YCzAhQ0FWLhbEMCiTVgD8P4kE4YGwUEqiD/n7vXjWgf++Obd2ze4UCVcZGYBwZ4ziz+UCvWkNfnoJqYTB/tVlN5gIlAENiEhg5YCEA6ePWV27CGbOkuXeZcszshkkfTRmw02eNuVlfcAYrDyfhNyKxMV0L6goXWApom+CpOZg2Avymlc3gbx3mi+ddfc4G+AmmgB508chT/kYo0Keu8GO7zC0P8NGGDI7Zt077R/nztXIoAHnoCfW6T55y+d195AKxEfsCtNnr3IWQBQfp7bG0ObI9C1IANuOVxyXvZlh+hh3OT9SAfjiPXt32Q0CBnAPb4xuPP/74smVoXyKw99bkGtBXNqCalDVdm3Dk1ltvjUc+8pGlMH8DkDRzA9yMVd6PzbM577mpTE32Apih+RkkRp3OhRzkZg/0Z5vZTCHCHPOa9PN+c4AeAUQTsW1nnnHl+aWPWLM07dQszSf3AUHewRXBfYQEtWHu0f/qvvWcTU5ARQiBpoC3SWWMM6BcAJNy6XOVptDIffs55a7faRsgnbeZ5efymEhb+gY9TT/LMwgJjEk1xS70oU36+Vc2ww63p2tAP9xGrG7vKqBAjkLm+xOf+MSyJ/3HfuzHDqh1NaDvG/lg6AAVoATYwbTdmibQAN6a1SmV7zB8wQeABhC++tWvBj7ifOVEKgoFBGYJcDn/eNYiTV8K2FSTp+DPx6/NRZtpRza387tlVU8js20evqJvvZqGFWBTc5UmCjuWUU3/CphSLlkPESBoN+3iN8uiXMBaXz704Tkzr41qL88ArgbQKSBRNr8jHOXMbVq+jHLHPM4zBta5g4T7vpfT4DLeALc0zRnwqvf2bZYdjk/VgH44jlrd5kNMgczwYVRkijvxxBPjhS984QG1rAb0fSNf3u+fLSa87SEgHi0qEABKbMOC0astW5sm2QwwOcOagIWJHmCvWmL2dCxnrivvgLDNtAmhxDYKth5aogaajxNVI8+aa/XYULOn5VSrCCEAHn007Sr9cGtdThhj/vS85U0h1j3sCku6OSjbLH2a/CkbIQDwV8DJ41U9GMd9+YyPVg/LlMa5H7apKmCM2vZHuw2u27dZdjg+VQP64ThqdZsPIQVkFjkw7rWvfW0J2nnLW95yjz3OK2lqDegroVb9bE2BmgK7U6AG9HpG1BTYLwqoaaA5/Mmf/El84AMfiA996EP7VZYv1YB+QOSrX64pcIRToAb0I3wC1N3fHwpkPyQmQUyY+M/JR30g2eJqQN+f0ajfqSlQU2BIgRrQ65lQU2DFFNDsjpbuKVX4QjkUgiCg/b1qQN9fytXv1RSoKVADej0HagocAAWypv64xz0u3v72t8fP/dzP7XeJNaDvN+nqF2sK1BSoNfR6DtQUWBkFcpSu25fwo7/pTW8q26Le+ta3rqzA9HQN6PtNuvrFmgI1BWpAr+dATYGVUaC6TcotTTfddFNccskl8bGPfWxlBdaAvt/0ql+sKVBTIFOg9qHX86GmwIooYAYw9++ameqf/umf4hd/8RfLgSD7e9Ua+v5Srn6vpkBNgdqHXs+BmgL7QQGTXmRtnUA58n4D7A95yEOWznYm05WJaEalCM3V14C+H4NRv1JToKbAIgVqDb2eCjUFVkyBnDUrZw170pOeFO985zvjv/yX/7KUlcvCc3azPVVYA/qKh6J+oaZATYElCtSAXk+GmgIrpkBOLcnL+tHPPvvskq/7lFNOKZnjuHx2T+lBaw19xeSvX6gpUFNgJAVqQK8nRk2BFVOgajo3Z/Z1110XN998c/zhH/7hUpn5NKzlks7UGvqKh6J+oaZATYFaQ6/nQE2BA6NABnVB+wtf+EI85znPiW984xtLJ2pxGIYnSC13vGoN6Ac2JvXbNQWObArUGvqRPf5171dMAX3h1SNU0b45ser+979/CYjL9wX/OihuxeSuX6gpUFNgnylQA/o+k6p+sKYAFNAXvqczq0844YS46KKLSmCcJvblgFzK1hp6PcdqCtQU2H8K1IC+/7Sr3zwiKZC3rLkXHUKouZ955plx/PHHx+mnn17OnuY8aM7C5rzo5a57APrC9ojZb8dlZ74qTr/qzyPGxiLa/ehFJ3rRj0E0oxGtaEY7KL0xiBg0lqulvl9ToKbA9yYF+sHyh48EvIEvBeP5rxnR2x7ve9nPx5kXXxwx+dCI9obotiL6g4jxBs/0IgonaS6RpzGA49VXTYEjlAJXXXVVfPKTn4xrrrkmyPU+MTFRfOiY4znAZW8XC6cT/eh1F2Iq2hGd+Ygtd8RFb3xDvOriKyLGWhFj/ViIiLloRq8A+RhPxjiAvrSYj1Di192uKXCEUwAeABwXMB90I3q9iH53COyDTvzvM0+L8y56X0RrTUR7KqLVjk53EO3xRuycX4i1E3CSXVcN6Ef4hDrSu//pT386zj///Pibv/mbGB8fD5PPVFPGjqIT8jGAPrewIzb1mxGNZkSnF+95zblxznt+lw1yEWvGYyGaMRdjBdDbMRZj0YwJFnE/YtAcrl0Wdf1Z06GeB0fWOoCHNKMfbbRtAL0roMMcBvG/fuX0eNtlVxS+EuMTEeNTEc1WDJqNJX6RjXw1oB/piHaE9x+t/Pu///vj85//fMkchymef5jfl/Old6Mf82VZdWNNtxMN7OfdbvzGy38lfu3/XBzRmyuA3m82Y76YxtDO2zHWa0V020M0h4PzDwldlb3+rOlRz4fv+fXQb3VjrtmLXnRjLPoxHr1o9tDOBxG9fjG9/+arz403v/d9hXcUUJ9cVwA9migQ92TeNaAf4YBWdz/iYQ97WHzoQx+Kxz72sYUcBtItly1uEP3YPrc9Nk5ORHT7wwXX6cb/Pv1X4rxL3xfRHkSxr7cAbgB8EcgB9A43+hHtTkSzW+votY2ittEcaTYqBHnYAMCM37z8Q0NHO+dfxO+deWacf/H/GYI4VkC09FY7+p1eNCcm7wHqNaDXiHbEU+DEE08sB7Xwidmdi21s7knfI4FYeL1O0cpjthuxfUfEzGx8+DfeFs976/+M2LB2MWZl0Rw/aEeJauk2h/+asxETmyPaMzWg14BeA/qRBuh9FIENEf3Jxci4obWv+OK4mhFXnHFGnHbRhREbNgxdeigPWA873WhMTe0WEMcrNaAf8XB2ZBMAbfzSSy+N2267LS644IJyRrqAvlymuCJFT08Po9nV0Gdn409/7X9FI7rxtdtvizVHbSyCNeb1xqAZ471WjHWbMdFtxqA1H/PjW6Pbnl+KeDfyvf4c7gCo6VDT4Xt1HjT6EzHWXRONvoFtRL33o9+I6DX70W024weP/5F4yivPiFi3NmKsHdEeKxr69EInxsfXYIjfzfJeA/qRjWdHfO8xq3/mM5+J17zmNUGAXA6GW86HvhD9mC0U7EWjPxsbmmPDKNWZmYjx5tDU3lqUtnkMn3nv/7d3bs3SXVX9Xm8OJIT4BwEFTwghhAAVTAU8lHrljTdWqR/Ba78CVnnpN9DvYZV65YUlVVJQBIgJBAgQPCKixMqBQEL+9az9Pju/d2StXt17d++9e/Xo1JvuvQ5zjjnmnOM3TnPOW2euMyx04up33TcMt/C79ac50Bw4KQ7c+skw3PPKMPA9ygdlxe302FvD8L3nnx/e99DDwxvDPcOPh7uHV4a7xoj7K8Prw33DvQMnUJBg66cB/aRGUDd2igPf/va3h8cff3x44YUXxuVqWOmsQ1/KdH91GIYfDD8Z3hjuHifVfWNiy2vD24Y3hpdefmF4xwMPjOvPnaZnEM5a9LvOXGxv8Na9t9ehdt80B5oDp8SB19Hrh1eH14dXRit73Jti+OnZMrbhrlEukP/+xnBrePH1nwz33v3g8OII5/ePK9AxA1hY24B+SqOm27oVB9gC9h/+4R/G09cA85dffnlck75pgxkmFaDOxGNyjflv464Otzd9GGNhbCzz5sfJeqaRM4XbOt+qg/qh5sDKOICzDkB/Y3htBHRB/WxLKzeLIZmW2NPZchhkifvP8FS73Fc2KLo5l+PASy+9NO4M94d/+IfDn/zJnwx/9Ed/NO4W9/9IQtniw7ZM46YQfsBwl5OMu0acgXpOwrOpevZ/NPJeobT6FUq9IrFXZk7O8zOxcSYBbvHt1pGjBw9P3pu7wN0xiM6ER24SdyZPeqe4LaR2P7J6DnzmM58ZfvCDHwx/+Zd/eb7+fG7/93NmuPdr3WvxDkA/m3gC+lsfJX72Wud4d473qeV4n3x7b+GdYwnrmDU780lZEuvOxf1bZS16A/rqoaobuIkDWuhs//rnf/7nw1//9V+PW75yAtvbx2UhGz5up6yJrdas/yxfBdTJhysus7uHM0DvT3OgOXBaHLh7BPR7z4RCkRXniTV3bAM3wZ+zGN75pwH9tMZQt3aCA//7v/87JsB9+tOfHr7+9a+fr0VfZJYWegL5bWV7xPg0xwV9lqTEHu4sbztLf+lPc6A5cEocYJHaa2PS2xkmn+/rfp6Lc9ttNbrfwxIYf//0zN1+LytpGtBPadx0Wxc4QGb7gw8+OPzCL/zC8NnPfnbMcuf38gEt7OYEPP90TFp5/SwKNuap8p9JLlMa+J2nrDG1gfX+bj70ODiVeYDkwDenOl8jdWdZ77fBe9w9jhj77b/5HpfN3Hu2DeztT1voDXcnzQH2cr///vuHJ598ctwp7vd+7/eG97///cOf/dmfjdc3f5iOLFvjgNSzwxLOFp2cAfo9A1Gy26evjHEygP92ieMcjNhZZ8Z1Zlzv4X9ae/iPYB3ZgrfN9LPQnIm0fJuBg8J/ZkCcedpZBHvfKGUa0E8axrrxyQE2l3niiSeGL3/5y6Ol/qd/+qfDX/zFXwyLSXHDa8MbZweojtZ5AjpT7W6nmkeqnc86N44I/3x3SXOgOXBaHDh3pb+51at+97NoHpJFOAfYzySMNj3y5d7hvmGMxbeFfufY+eEPfzi8613vGk/a4sOZ2Pzr4+LXPcc8+5z15ljmuNn/8R//cfid3/md4dVXX12Ip2Nxn2nSfN7MbXlzYRpxdLZ8vePjualMzZqmum52d+uaAzeKAy+99PLw4IMPjN5spuLLL/9oeOCBM88cUBDe7P3TreDIpNoRfM6qAsAzX+4M0N/8nMXcb29U1YB+Wwj/9KfDXXfdNW4kQuzUE7bIckbIe1jH/nuzS7wJHNDl/r3vfW/427/92+Gv/uqvxi1gl+PnN4H6pqE50By4LAdefPHF0TPHstX3vOc9Z2D6xhujQXdsn5OPobs8aa4DObyjP+vlAP3OISz289/93d8Nf/AHfzAI9N3/6+37bllzAGMOT1wuUSXUxnXm/nIezc3i4ckDenYHR2bSiQh4dgv72Z/92aPU0m7WELv51LgWXUoF86W93G9+y5rC5kBzYBMHnOv/9V//dR5yxWJ/73vfe5SMa0AfhnNrjB4E1NHO3MMbod6f9XKAfibMwlp03G1Y7AA8Ljh+m1OxXg50y5oDp8sB5byhVjjh7//5n/8Z3v3udx8Vc04e0Ok83O7s510/nML1wQ9+8Kg6tIndjQPGydJKz8ndSZG78bOfbg4cEwdwrxM7/8Vf/MVzIEcWIBfIqTq2z8kDuh2mEKczFeJ//Md/PPz93//9sfVp07sDB6oFThKkMbQE9h2K7EebA82BI+EAc/xXf/VXh/e9733D3/zN35wnxRF6veee4zsJ8eQB3ThpXXNsLL1drkcyMy9Ipv1ckyIdF22hX5Cx/Vpz4Ag4gCX+wgsvjPlSyHpWt6DUc3Ty8j4UN6+BJw/odInCPC0yYul06j4AXXBwaVxmUJtJSaYl9fnJwQR9DDrWyfNxSRXX3vnOd57HeokHTS23clkG70IL5fEPDZQBDT0uzyN/YJ9LtmgH9VAuiYbUQ+Yo9dPmpSxSNWVpSs35Kixo+w7PDbTqoqc91M8/2mef2seZUEd8HoHhsaypPNgG+6gqFtnGTbyYEy3Qxbiyn+kPjoalXMrbx7LMTeMb3kh39jnzi+TTpY/vzvGXdlCusVBXrWxznv1S3Vd1f4l/0uEc4HnGH33Kb5VSrjnHub5r306Vr7yhDkEvZYT9+B//8R+jleu8mOqTlCvcZywyNikDWUDeCh9lIX1LOxgn9n/Oj5rMepH+cn7BS377LS8vUuZ1vtOAfmBAnwKdKSHNhEEoZUyXCemSKgSjWfgssciEjaoMUBbXyAuwLibCd7/73dG9xEeFIddect3nqYt/+44j7bq+k4lM25nYKjwKMcpaUgj2Mbmqpj51EtumfqYv6Ee+6Zs8zU1hbpmWg/DjWfqaMQEPBC3K4feuy2p25f02vFsa39aJwsJYSjBQSF+2HvoH/kILfEklcpuyr/OZJf5BG8DF2E8XsHM+537Gfv/7v/9760ztTeXPgab7dEA/coIxXfuzKirOo1Tm/u3f/m34pV/6pbELlk445D0UNYCfObEP0G1Av87Rf6C6D22hQzbWNADtekcGJoOSvxn4/HZy5kBNwK1Zl9DNfZZYANYf+MAH7uAQSzG0zrDK+PAOu+IhABWwWodOuLTo98FyyqWNth2wYiIlPzbVowDQIvbdfdC2VEYKXA9xyQ0nEELwVMWHv2kvnpOpj1YK/Y8ywrMqJQA07yMc68e4PmODf9tauNLDO5Z7iE2T5sa3rgOC4+wAACAASURBVMuLKl5L/K0gkKtUtuXR0hi4ivtz/GO8/PzP//wdJDjXBW3eZZxiQfMRSN39chP9yIhN5VMm1vcv//Ivj547ZJBGgXODMhjvyBTGWe66yd8APXMmFXIULzZzwqrnw2/o4FnkhJ4uZCJjn7GbyssuyuCm9jegX8XovuI6DgnoUwMv3bFMEj5ViEMTz6mV665VOVAjTgv6P//zP8ftS6uQS+s/3V5MGiYWE813/N6XhW55CB2EOsqCuzFt083wgHfr8hEmOe3atweh0pTuTdrCB4Gjte3qiKk16woyBZKCbsqjoqtPNzRuevoAa4QxUN2nCFaEqFb7NrxE+aM86OLdJYtomzKXxneWofscgPi5n/u5cy/SNvXM8Zfr9MG//uu/juCQXqV9Cf1t6LvoM9vyz75yjluf4Rz+VhGfAukl+ubK9730UjGOGD/Kpikr/t///d/vyBzPcqgrFd6USYwRPU81VGiYgbLqHFpq39z9BvSLcu4Gv3dIQHeiIaipB8FsfKlOBGNGGU/KicrvaqUz6AFKtHXAnM/UBMtJQxkACEqBkxLBiHARoBC6HCG6j091KyKEUCKYoNtYbsZ7Aa+kcR+0LZUBXxBA8ClptU3yWi8Lgg/eCsa1fJQoxoKWJGUKdJRpPsNUhq1xfBW9bVyOlEe5jCktOGiacvUu8WLuPmNwbnzzDmPq+eefP7fsdhHGu/IX3kAPSteuMeSLtv+y723in/Mx5zSgjleOvkVB+/73vz8qSH5qXsE29G0qX0WUeQCYY63zYQwzJxmHyB++U8nECIE+rlflkb95H88h1jn5QfQXc0EPFHNDOaQ3gjINP+yizDagbzMKVvLMoQE9BzOTg0HvoSAAABbrt771reGhhx66g6MKPuhjYLNWMgG+JorMJZpRDiA+B9Dp+lJhqB6Ci3a1rjPfd2LuItR5N5+nDATBVQpsgMLkHd3X9Ksx8Zq4aJ9njJB2TCXE5TWVHTwPCjPGCILM3asuyrsaV619c9E+3jS+URq/853vjPs5JN3bWpEqonP8xXvDp3ocVGJyS8+Ltu/Q7y3xz/ozwdExI2+fffbZ4aMf/ej4qAririGHqfKtuwKyocBMUtWKZ6xCX1rhKAz0hUpo9TRQTxoRc2O15gxM7R+yS3+1hb4Lt47k2UMCerqNmASPPvroqM3yQdgx+JlICDyuAxx8ACvj6tCXYMAgpCySSdyLmGfYCOdDH/rQ+KyuuOrSkx4sJmjhPnTo+hc8qX/KzXmRLnU3NmjV4mVyb+PyTfqZzIDQJz/5ydHFKk8uQtO276Sy4zsJ0igW8g7A/drXvnYeUpDXKmOe3oegzcx42sg/VzFQD/U+8sgj4/jgg1X0la98ZQwxGIvcxqVcQym1L7blw9xzS+Obtit0sSSJkzK2TKZaqn8b/gpcgAt9gSdim/jxUt1XcX+Jf/R/utWd48akVTShFZlA25knjK9tVhGkrOB3LZ+ykC3wlTrNRE/emLTJNfpAeWX2Pf3NP9rqB48CcwXZk4o572pUqCyorOjBMsy2jyTPBvSrGOVXXMchAd2mqKEy0RiQ/C0gOfD5W1crgtfsaJ5lciqcM1GOyeRmKFrVvEcdGTtPV73x+IzRC+pOxikN+iLdAn0IZYEJNxq/+bdLLJ26BTCT0gA2rh36g0AFlOCz28Lyt31I/fyNsmFimyCWfJdu+hjlDQsmragUWI4J2kh/Ola2AfHKD8YLfcA/+WWf2N+X5eGm8Q240g6tZfgA8MDXpfrl2Rx/XfFA38BLgMKxBj+P5cSsOf6p/OUyvJzzyAl4IB/To5FyZa5/Bc258nMZGmVQtysKzMnI1Tk8o1HCuyZFWj9yydwdXfbQTr+h8LmaB4WWJF+sfuWlBgY056qXy4zdBvTLcO+GvnsVgG4dJnYwkPhotQKoqcE6cRjQvJuCfGpNtoOd5ygTAZdx80yqSyVDYDKz1KQpgDfr1OKxHS5DAmx414mRVrdgxbVcw60mrwKTnoC5+J9r7k16YlILclPD6l/+5V+GX/mVXzl3P9Y227YaC7dM4+AIr4wvcl3riL5BmEETnhGsGwWwrkEtKNqfipjuyeRXJh7xnnFprFpc1PCef67f1crVYk+rNOOq9kPet97qvs8+Ny+A8ZQ8cAxQrtaZViR/O3b4LVDpQs1kSwEXGnyHNsNTXfIC9Rx/bQcggYeEv1PBzbXVeiegwT0mGEdaiM4Rc1lsW/ZLegPMhdnEH+6Z++Gqhhr75W/HhgoI+TAo1bYn8yXktbkduU6b8Wuf1uWWKvyCofddcZFLCp2jtJf5zbvcV17wDb+4xtxEOecacoG/XVqWc5M+NRkS/kMH/+R/zn2XpXENvqk8mzWfuSeXgZUG9Mtw74a+e52AnixRmJmFzMQgbk7GKBOGSa8mrqDzfTVb/2ZioeG6pCXdU2rdCEDd/1iLPOtzZJVjXQq6KBxmXmfCloqIiV5q2rynsM3wgRuN2K4EUNsoKCJsEToAGtdcbwyNZrj7TJYjOCBgTLBJS14aFFrVwlCA+Q71wSfaljxzbbgWtGEEykUgExYwaYgyss0Kkgx30AeURb16T6gTQShvKBvXPBYMZQrmjJGPfOQjo/WTVhS8Ny6vVV7DOa7zd+xQPsIa2unDTfzh2aeeemoMCWgR0iYEMG3UgqRtKBTQJiiY3JSeDsch+SS6ZJf4m54m2yC/7K+5ca1HhQx5LXvAiPlDO6DX65QtL1w+yHOb+GNilzylfY5P+55+oY3wh/6mP/gNn6Cf8JjjmznJvKaflQVasCqb/p1zmHbCZ3NPVDKgH2WJ+qArQ2+GRlSeKz9MyOM9lSX7m/ZAu8vOoPXXfu3XxrARH96lLnmnVa8ckTd+u48DckAFYNdckin4aUC/oaB8GbKuG9AZtADAN77xjXFSMWgVUk4mhYAAawwW2hEWrmNV+CGImdi6uAAJkmYUDrpyVQSmXJNMIl391KOVTQIf9OrqM1YnoFknblXqhRbe574eBCYSQpfJSUzajHfa7tKVvKbAdelY9jeWOOUCoAgRBIU08JwKDMKU5+RReicol6RBBKb3EX7QjSJlG7VAeZfrfLIu/gbcoMU+S4tRRYw+E+BcbaACpRIAL/ikez+tX1308Is6EfK+4850Ki3y3vFFu6CFdmuJChAKVxUf+3WKPyZA2R9an3qguJ5hA8sUuLkPHYAPFunUZxN/HVu2QW8P34wZFJ9U9vgtaMhX3f/ck66cb+Y+JG32Kdd24Q9lpdKbZabSRn+ipMFH+AfNgG8qo8ot+QNIwn9lgR4k+EBZWugq5LTR/oeO5ANjEo8T80nATsWLZ5ED5n1QNryD7yobqbxJqzvDQYMeAr2QKHHUqVIgPfQTc9oQJHyY2+dhVxxoQN+VY0fw/HUDemVRCm1oc8IyMZmAbCzBgGYCO3m07gASJg33eI/nExAUrgpvgZyJazZ1BREtu7m4K/RSHwAnrQIhQiqVBTfS0fqbEmgIBV15CAzrZSLTFgSi5adwTC+Elit00S4tD4Wz34AUiVt+prKj9QgghLItKgrUBf9QTPjQNmnB9Y1g8j1jiipigLof+12wV1nQTa1lYoKRfci3LlnuIfiolzGhNU6ZgMIzzzwz0lOXxdFv0Mg379JPxqQ38UdLi3YYp1fwOxYMGdAegAL+0B8qDlUpUlirLGzir8s2VWDTyyVfDScZxwfwUAIJy/gx9MXfJuIJLLQRmlAOVLBVCpbGD+/iYXH/BdrPnNULxNhEmYFntMGdIaU550fm3jietHChK5Uk3tNt75hEYYKehx9+eByrWr/IFZRJ+jvlAmOHZ5jX1Edd1MOcg177mfHCs4I7c9Tll7SJ9iGzSOLVUwBNzlET76jDua5y4zxNeSJP6nK9i0BNA/pFuHbD37luQNc1ZuIPg9rlODkpk405edVkFeY8Z4IWAofffhAYlI0FwCRO64nJQxlcc5kUruZ0JQNcTCSEoXs3GyesCVwIDya9oItwQIDlBAbEtN4BBZ5H0LvRjq486Oc597QXTG0XtKDdwzvoSGtCgSZ/mMRp6QhklEnbeB/hCZ3G9SgD1zV9hescWqFHj4JgpdJhPkTyRFoTsE1Ugy/5wZtCdq8fBJyKCfRCBy5p2kQZ6TaHLsc0dDCGdL0rsLXYKf/DH/7w8Nxzz41VCRTQSHu95q6Cc/zR2vJ9x7RKipaZlrtJm+YDmNyWvHGL3HT5Vv7SHpSUj3/846Mlae4I/OAf9VFHZorLU8ayQMoc+vznPz/yCgXEUE4FbN9150XmybbjJ5PUck5p7TumVRZciufGROkOz7FSk05dnw6vHH9a47xHmwF1AD69D/Cy5vLwPDvD4dlTAUiQzWVr0KGFbtiC9w2hOTZ4jveUS6nkOi9VOGuuzFQ+yGXgpQH9Mty7oe9eJ6BrPae7rbolAUSAjImNlpvadV1aZqKR2mtalJTL5GEiMzmNLyIAEFwIvXQl0l2ZlQodvGv2vCAHTZQLyJnJbGazQsrlOQhs3keZAISps7oRLTctWwStliJ0oGhoQWWmr9YxfQpNxpsRaPytouRQVBnSOkApgB4FNt8AJ/zJ+F0KUYQX4G9ckm/+UY4JRwhphL+xVJUg3aLQQZv0dpgFb5YvVpK8zPbajsypYAxQl5Yu4Co4C+iUoZBXkDMeaL8f3qdO3p3jj1ab71RA57oAxW/KY4yocNEn1J8Kjd4Bhfkm/loO4wmrG37Ddz0WlMt1LEQVIa5hOaaHANqq14rx+eSTTw6/+Zu/OfYN9NQ489L4sVzmmCEsx2J6Z5zXKvAJ+JSRliv96wqB6v3KpECTVR2byXPeo06UBMZK8oj6VH4F2+xD7tNuPA96CEx6lB7DHWmceE8FX1nDOEN5dRtYeAXthp6gATpNcFR5zETNi0JLA/pFOXeD37tOQLduBrXuTgSHE1pLPDXWtM61QhiYvKNlqAuR+wJgumgFAO4jYDLDnq7yYJcas2YiY51zH6UBAcT7ats1mY62oKxQPoJFBSYnIxNX2rnuOlMmtlaUw0e+6EqnfK0+2pR/8w7CivXcGZ+FRtqlmzY9GJQv+GplKEB5T6FkO1LQwQfeFzypP5Po0mrxPcrLlQ4Irep9oBzbLVjxTc4F3gK9FghlhCwCz1i5oEgZ2TfykzFB/xi/53p6FWr8uvIHUKRO6kFZkT+2QYubvoFn8kaFiT7Q6oJ+4rKpSC7x181Q+CZZDGChTWnlwp+al6ArmbpUmPldlbEM49gPtBke63reNH7M2XA1SAVg+KKSmYqtPNBLlApHKt3KAvuJMrgP/5lz9gPgjVKTSmEFaUM36dp3nHCNdptfYthHhS1XOfiOSgryAq+HeR7M8SrDtOJdWZE0ZBvMBUg5cRloaUC/DPdu6LvXCegMYASDAlWgqJay7nAnlKBrDF0hbCZ4Wu68y0RHGCPw+I0Qx0JwsqTFqeD3XmYt67LXEjfmp8BRYGX2toJKoZOhAYCHNvEe38apdeWlkOE3AGDCl4LVZD1o4FpaN2Zaa7En/9LS1W2qcM6kKBUhlZAUygk+9llmPevNoH8oO/MZKMcYtDzyfsadK8gmGOeUqnTlc1paXFOYwhvahOA1k5txYNhjV/4IpPYDY4P+oB55M2WRp9JAG/ynBZ3jRo+GbTUJkDoAMKw8njGsAi2uiEjgTYBkHqAYUabPmIRmDkLmatSNmJQf2Y4cP8bMtfAFLd/jm/6n7wF3vnnWsWo4hef0COgBymeYr+npqDLEcWx2uDxkPKCU2VbHjfXqhYEmE/RQVLgP/13NggxDrmRynXVSJvXJF9rI8ybcWbYhEpXtVGTTYzMXftgVYhrQd+XYETx/FYB+BGw4CIluL8oEND6f62PNG2CyM7kQdghYBAMgg/BkIivkzaLOHbYU5pm8lxu2+FtrjrJUGKTFie1a5ARHrQetAu/pykSwuX7b9qpQWc/cfZmuO1FaFbrWrUC03bl+HeuItuvyR0hqMdkuvRiMdWiB71pcWl+ZzOe6f+qVJuukLIGftuP9cJMglR4VS3hl25PmVDbkZz2nQJ7YZldVqCCoLNmfLiVzTTfvq8iqZDh+cr39pvFT+1NZkfzJiZOWqnVBpzF5QZ8+MixwkIm3Q6EZBze/Bfr85Dp1+Zb826GqtzyassDxse86NtHXgH6Z3ruh7zagH65j4G2uE9alDKAoyHXNpTafFOWkJzkH16oKQK4X5hqWFYqDmbeAkXFPlAMmMAIKy9h+5z09HFrIWsy4jImhG9+DLoQ5z6fQUzAk3Xlt7r6u2LQYjdWn0EyAp40CDe8lUM7FFSuYJk8Fbfigd8H6XPdMudVlr8tWJYG+zY1D5IXKDcqSG5IAbKlA8Aw8dVmjHhXd5VNbjlp+JryZO5J8sC1TIKTSqMJYx4+g7CY6lT8qWtKi9Z7WcY5radjn4UeXmb2OS8ZHeroyJ0PFCZ6ihHAPPkxtVnURWvQgUjZ95cmMZsFfpMxt32lA35ZTR/RcA/phO0uBngKVSYxwz+zrjFciPBAkLvNBoGaMduoACBUEhD9WI+XPfVxWQwgC9zbvVlcqAoaYHWCO4uASowRfyoFu4/4IRp4zIc110nP3pc/jJimLtlI3SoUAlVaU+xSkokI5tMVlglOWFmWrAPG8HhFXEpinIU26tzOEQDtcRsd1FAv6kI/xXtykuUObCWE+Z/mp5FSLt+7FDi0uUYMGN16hDAR/Wvda6Co9/s2zLuOEF4ZApGdq/NDWTfyhDMeloQzHkUmHAp8xbcfCVOb9YWfifOm6+E2cTeXO5WwZMmJuTXlcLkK/fKduxhBj3/l5aC9GA/pFeuyGv9OAftgOYtKY4U1Nbg1pbI6JnIeguA7dmKYCMPepTqs/qUfwa6krtBH4ACOZ6gmMvid4UD7Cq569rgVrxnm67KsVmrSkAlNXI/BcuhbhQQJqWuA86wqCtFpsS4YXeBbrD1Bx2aBC2gRH10CbXyC4Ww60upFOBZ0EXpQuyjITnthptjN5bZ+6TAzFw8QtrW/GAEmE8Jd7PMtv+19FinKlT09D1uXaZ/ibypeue/t7ymKv40ewgVdT/MnQD2DEM7aH8inPBMDc/tZVDoedeculmxWvJ8I39HBIcypf5kXYB8u1bPeEOTHmFFQFcLtSdnuqAX03fh3F0w3oh+smrTmtKjefyMQgY7quMXbZiglCAC19JNDmHvVQLki4OY6CIIWQblee92xuhVaCkBay7mF35/Iscd2PKhRZBsJfQFCwL923nnRhCpokKumaNgkR+m1L0u21dIPWOLq9DH9dSWHyWOYM8BzvUidWpl4CE5a4Vt2tSQveBlY/qPjwbWbzlMKjy576TJCkrgxp5LG+lOWGLXhX+OhJ4bfgRL2MCTLnzd/I+lUCNo0f+3kTf6aURHjmZj7ZZypyVYE73AxcLjnnBr/xaJAkqAVu/9NPzD0UlKkQ0nJNb31Cr5KKBXxxztR5fpHyl95pQF/i0BHeb0A/fKchFLTKqC0FAuDgmlkEL/2BBZMu+KQQCxRwN+bKtwJXQM51tHn2tsLLc6QFT1cLbHLTJ/hCD0LIsAD1unzMe+l6nrvvs9A/F5PPeGuCH+/mudEKQCxQrKd0i3JP97S7qclTE+a0NuF9nncNQLqXfQJ5uu8ty1hsTdpTIeI5lB5XI/ieLt/kP31C3Xol7CueNQGOcqgrY+zQiCIEONjPjjetcsvKRElomRo/m/gjz1wZAB3pJq7net8kN7vzUI+H804+MCbhE7xkzFQXe/UMXVaK2Ecob26WdNkyl95vQF/i0BHeb0A/XKflMay6kRVqWFW4hl0n7nGiLh3SiiEpjd2q0r2ppeNOcwI677qBh63ib5f0eOIT90zySeuX6wg41s56aAWgAp1aoZmghpLiEpqp89CxdDbdR/FwuVAutzORCnCGPyhEfnJ3OZ/Tva6CAF/Scswz3C0HFzc8NynQtgNCH/zgB8+XTZmAqPADMOFFgrRxZumhbr0b7ETnsiisZZIg+WRegkqXy+vgiSsjeJY6GQNuxkIZjIsEcvqT+9xz+1b6hLK5BwBBc90yNBXHOn4A/CX+5CEltovxYoIdvPnmN7855mq4F0Emyh1u9u1WMv3hnhCsWSf5NMM68C9XROxW+vzTrrag712+NuX12Fd9WU4D+iG4es1lNqAftgMydjsFLAJlJiUhXOiXzJA2FpnuV97RcqhCwCSeevY2zwPK6f7fJmvXya9LMGO5Lr/jmolXcNU2zd3XyjGerYWqu50yXA/sdq2CAddNFMseNJMcJcbkQ2g2pIGFzN8CssvvrIvv3F+Av3PpnjSauARImfzHs9UqNafB5KpchpZLu/QcAIZf/epXR7d9WoGUkwfsmCNhjF2FUZ7nunB5Vo9ITctzavy4BbB0mucgf0yAo3z6jDFqtnj2lxv9uLaevqG+6so/7Ex8a+mb4uHKRb0adWnlnAdtlzZMWfnWsy+3/iZ6GtB36a0jebYB/Xo7Sv4j3AQvKDILG0Ht3u6ZLJZJTVj9nlomwBuPRXAimHWdGuvWlZsxRD0KKg3pZkxXry5pl/fMnddNO0zCymQ/QRJgoP0uX3PZnADktq3QzLW0gOGVZduGXBvPfRMPoRPeuR+9ipICLQUrbcMrkHv9V4sS3utByYx0nstkO8qlTS7Fg5+ZdJex97mYqW0DBOljQFkg1nvguDGhLsvNJEzHj+3NdrmZicCemdZz/KEfOSXsn/7pn8YwkPxGafH0MWiDJ+YrSJv5GLTPDVdUajJMlGGBzJTPcXu9M/h4a29AP96+m6W8Af16O3UToANEWD2ADELPXcCkGNfgpz/96fODS3ieSYqwQ3Cy3aR7wLv7muBYrSYsTd41nm4duGh517XFvIfgdVcu6uKTLnPPQ1dpgBa3yFWhoDwVA615ylWRESgBBNfoengGdZlsllaeFiRg4Se3+ITX6VnwmbRmBRzo06L0m/ZggUMj4QQsffkC/wA+LVWVsqmdELlnDgQ00R43gaF8PtJqm2ynfHZdPJ4G+AjwwXdAD/rwwPCb9lKWylfdTpb33DTIrHnqSp7M8ccxAI2030N7MgQijwkFwBuXJVJn3dq4ngdvJrmJjDlGdY9f7+w97tob0I+7/yapb0C/3k7dBOgmiyHQEGDuQIbVZ/a77uzaCk/KEpjS3QkYcdSsgtqYK7QAFAAEFirvssc4gtpytEKnwJBr9Tx0hLTr6tMiNJdAi5B7ALd08zdtc7tdLEjKyu094Y9WKvzIbVyJgUK3m6fwTd4CZRKPdgMP15NTX+43z3XBHf64Dzt5Ayg5gBi8AoBVkgRivk08E4gFUvMObEduFQp9v/EbvzH2DR+eAQDNuOdvlCuViuzzVETqFqjQC3jmWOMZ2mCfGOagr37rt35rjHu7NalKXuWPCtvUlsHJE13ztI+T4egrzy9gXM2dB0//5dnf5HYwHq/CHX29UuFqam9Avxo+X2ktDehXyu63VLYE6AhNwInDSBDMHC0K2CLoEHgITgAawAH0sMyMkwPYHgGbu19BhDuVMal1a6ow8K2wzvd0j3vPhKm589ABGUGAZ91GM5mghZ/Z+nnfPfV5DmvXne5c1me2uUd5Apg8Y+6CJ/mlMgGP6slzgJdxeep3tzxpyf3Mkz7KdXmXXg83nOGbjXn8G5roO0BZBYuy3C2QNgLwrkOnb+gLrgNk0gyv6BdAESCGt/Y7fWnMn+u5w116UfQS5FI525WhH69N8Yc2uKLCZEXGFe3MA2poh5shQVOlIz0AeR48tGmlZ25C3envemfw8dbegH68fTdLeQP69XbqEqBLnYCULmau6ZJGiOchM/megONRnDyr1QRQAQouceI9Y62AA8LWc+AFfgQtVpab1fCO7nAsYE+v411d42m9pqs9s/fNI0Coe5ytO7C5/lq6ExR01ao8eM8tbSkXMORd1/mjBNFOlKIE70984hPD008/PbJPC5Z20F6Bx3IBZp6FP6n48KwZ6NRds7vtQ8Ae3usS1yq378w7qLu61RGr299vyjMmzrNpWVcFxSVwjAlAFyFvwqCnxc3xx7JYFcD44WNfUAZ0qzCYLMc1yjOvAV7STjw19Tx46KF/6DcUBTP/zUm4is1Xrlc6HLb2BvTD8vdaSm9Avxa2n1e6CdABEDedQDAi4LA4XeOdSWu6iLWMEkQAMYQuQIrgNMmJZ7GAcIViyWXSHZYk9aMk8LyubQHY5C+VBOo3NMBvhLauWDP0cZnWbH2FihaY8ddsD2AuINQtarWczRsQzAEHXc8A75e//OUxxgy/sYjNLaAjdA8LRjxH+3VLm1hIe6BfBSGVFPcOAMh4Vz5Bt14IM+1rjNq2pheBsg1L6DFxTbQucIBQZYvnSVBjaZweHJQr6qZcwgxsKsTz0Ioikad5MTbsm1QSN/GH+lV2KJPyMq+Ad/WQyCvGEvyEL+7alyECrvmM/EAZg2fSd70zdj21N6Cvpy/fAigZl2JCoTmbGb3CZt+YJm0CdJcHIWBZN51nkusCRZB6/GeuCUYAarHVxlIn4OWmNgpQgUU3qhnZxtUFAMp2j3Pe5aOAzvPQtWRxFwPmrrWlXMpkeZa7nVGG7nNAgHK4R+a9LmQtWvMGaLuua/mYbQX8ATQAg/t884/yBRHKgr+AhmunGfe67E1MNFnNjGyBygx/LU2UGrO8tazhNdeg1eTE5JfKF0DHbzPMXQduHD3d9AApz9uO3EOdtkIP/WvyHX2WCXG6+fWKQCu/qTPXt2/DH7PvtZzdTc9VCyqZ5knoWaI+lcup8+DpS8eOCgHjAmVtKrnxxkzqIyGkAf1IOmoXMttC34Vb+392F5e7y8pymZLuWgU7fyskde1qebqsiPvGt7WytKYRllhvZpy7nlswEHwU0rqhVR4EegWwIOQSNTPQAVqz8qFHq964vFZtWmkujfJ52oySQR0JdryDsOKeEmBRpAAAIABJREFU8VbecQVAnqyVVrH8kqcqDIYosD4poyoPudxO3vudFrqeABUdeG7GPvzS28A7bnQi/ZYz5T63X/XoZOhFt71ryquSXsMBLiMzhLCJPzxjeEW3fCoNKnoqCT6LFwMFlfczfm6SI9+GiRwv0K0CQHsPfXDJ/mf6zSuxAf3m9cmlKVo7oM8dQiGYCEwCkHur51reJSa7bluX9a47Pc2971pbymXyIXzpL4XuEl3cz6M0M7Zqv0urtOfJXdafAOZvXblu2ZprlTMuriB2a1hBp7qXt2nL1DPW66YpfLsFqbRW4EyeUOZl+28T7ckLxhQ0aaFqsdbxUjefyZADdWWioG7rVEb4jYcBkAVgnQPZjy5VM1kxFYvKn4v2TR17egBMHqTcTfR5zDBzVW8D79Q16Ifsv4u2/Rjea0A/hl7akca1A7rscFcx1/Umm+o+zdtm0WbM2fKcJNscr7j0PmVqQXs6F/TnvufbdDeCFavQtmvNU7b7yFeLJ2nzsBLqol257am72nmQStKDAGcZG9YYwOsSLdzVurC3oX/uGeinLVi2LvESMEmgkk8mTwGcgIG7vS3xv26LuyutjgVoYs8A4th86vgCcPUqSJsKZX22jqvcb5yy4TPtyuVeeR1lh35xO2DuzfFn1/ZOPa9Hg3FiDsCcYuYKBulLb40KYCrah+6/fbT/JpfRgH6Te+eCtK0d0KtATAs0WQYf8sCNXda6uuZYXqa1uk23bHpfOlyDa3n1DO2pelL45e/kibRKey13ysPhterF4F1AEIBgid1jjz02gjkfMuJd20ybphSrbXhVn0FZcUMV7lXLP9s6x4/L9t8c3TWZC9o8PAZwm3Ib298CoM+YOZ+rHAB3FLVajqEFQdtcApcbZp9uw5+L9IvvZF1a1rlPPfVvom+q7rqF8qH67zLtPoZ3G9CPoZd2pHHtgA47UpAz+c1UBgwAFgRd7rmuteQe1ptYisBCKJmB67purMNt4nxL76fAzbW42ygNtI+2YJXpkk436BStPAcga90qkI1/mrRlnDcTqKbCFNTvsZPyMd3QOw7XOx5PBcq491R5tlkeUD/AiDW8xP/L0Me7bnFKfbm9K9Yl48vER5PWUqEy/q0LnfJQmABGytWazz6dcpdnOZRRXdab+HPZ9mddc/NqE32VtmqVH7r/Ltv+m/x+A/pN7p0L0rZmQHfyG+81uSlZVS1xt5lEcG4D6Jbl/tMXBaup983KdqtVTz0DGDxcZanbMz5rDDf3Qed9ac49tLkumKcQzTXqgj6KBr9NsNK9nrQJ9vJ7yvJfaku9n32n4uNGOoCd28d6EEgehlI9BJftv020J5DjIQKg3Z8fOkwQ1PoW4My2r2EW253r+eEnH/uEe/AEz4iKoHFoyoMXu/Bn177xedpiqAOlV1pcNriJPsuox666pW3OgUP230XbftPfa0C/6T10AfrWDOiwo7rcaS/uYGOJrulmcGOp1/OyN7FU6yAFtBYQ9SzFund93922anx0jka8DrbHtdP5rsuidMVSjlvKaqUnEHPfzO9NJ7QJYG4qAsADsAh2ysv6LjBkz1/R+qOPaWcmhtXEwXTLQoNr63n3ov23De3QAYgDXPWjskVYgiV50GJeQ1WGoJeyPKTFWLrj213k3B43N11JxVbeV0t+ij+XzSHIOjLB0xPibOMcfXrP6jy2rF3nzzb9dUrPNKCvsLfXDOi0jX2xWcuq0EwXqN05d142QnaXj6dpmZ27y7s8W993/TWWFAllApZrc7fNFOc5LDY2FeGTSXLc4++pwy6c8Gnl+9t7nh3t+mvrqG3XC6BVua9MauqBT/wTKBzTNQkO65CEvIxDJ52X7b/a5uqFkAds8PLoo4+OdFAnW/uyIUx6hHgXkK1jMMeqCYCAeoZIAHOXgD377LPjdsGGV5JHKA+ZJLjEn13Hc2bVA9qGoaSJ8pboSwUQXmGts8vflIdn3/23a3uP7fkG9GPrsS3oXTOgC14ArDuQIez42w1QXEPsLl4IxzwvexMLMz6IAMWi4R9Cag7Ysrxt3mfSIdRcx21cHuvFTV3maBS4XFNMWdVjgRBH4CMM81xvrUEtX/fUpk7GjGvBjUO79tkNTtw5jnJYPw64Ur9KyhZDc/GRGk9V2ZhbteDOeGb5Awq5L/2u/bdEoHMrEzGN4+v5QFHzlDLoh3Z4aI4E4xQe04duf+uYpf50z/O3S9pUDgBw3rO+KS+JY6LyZ1uFcWmOuMeANOSBQkv0MYbdzId6TF51h8JD9t9S/x77/Qb0Y+/BCfrXDugKKwevgEi7ASGELUIOgenuU2mRVtBA+CKEeF7epcXHNQW4dfKNUDVuipXqrm9auICJa+BdCpZuY4VhupXpzowjAxbsAGYCm92tQBSIXdZUFQqed5MS3/UZ92pHgPK+fMy257asPueGJoKNMWPr0spM8HAHO8rm+WxjdTVTjv2l1SZN8NRtUmkHMVe+M5bO+z5flSTGjrF22msowTFRVwhYlpusQLdl19UVqaTxjMpW1kd50Ms41QqnjXU7VZ7LOH0ePUs9uOHxVAGCxqM9QIV+8loeypK8yGTCTIpMhZnfhLJYQqj3xX5xu2Fd+DlmDOGkG11vA2PCceZmPI4TlbLcnIjVDh5MtI0yIs+pj/IYF/zLhNM5pbHm3hwjNDSgH2OvLdB8yoAOa7TMZZP8yH2359aUa+EpoPgb4Ui8VHBJ1zJCw33BFdZpYWh5aR0jzPhX44/GvrWoFEC8bx0oDCoGWvIeR1mFEcIeYYgQt028S7s9GUygwd2Jy1iwpR0ezgHvABDXEXNPix7BS9mAA0If2gU+Qgif/exnR6/GXNyWdkE3wtd4L2W71FD6qBslAlqgP61waHBHO930vieoIcDpo9w3XGBSqUpFyH6mPMtXcdLlr5vbpYcJvoaC4JXjDB5Bl4fb8Jt+cM99lQPKMdHNMSioOibco90d3PieWy1hxj1ufuhyRUiKEME9E9VydYNeGLPwbauhLteao1xBoysxct099ZkDYLugDYWRPfmZXyplmYQqf3fd2Mn22ba6DI77tBdaoLtm5R8rLDSgH2vPbaD7lAGdyelEhUWAFUKTjxnbCFKEW1oVAI+Z3Z5SZpZx7tXtNcpLq0r3NLxHeCCcPHccQIMm6kBY5V7clIOwRfAjCBFcAhfXBTeEqBYwwocP5VIWoI5AJCwgaNU6eB6AJxNZhQQAdk93hK2uYPcyF0Boi9Y5isLv/u7vjidxmXCYiXJaYAgWPlpV1WLmbwQ6AOdGKlregB19ZVKYfcPz0EvfmSeApQo/eMcseNrBcyoXHgPKc/IO2gwteI32oNjAd0D0kUceGRUvlz9CB2Cql4Ay5FXGlvN4Uz0cjMMvfelLI4jnuKFP2P7Xj1Yrf0O3x+nCLxUXeAbNKh7Q6HarbvST/W+ZrlpwAyB56FI56qQexhLtF7BdUWA/ZHnQkG1PsaQXyQRHvQzV5W65vEu98Igy5XO2fUlcQ2uG11zemae+6UFyTMJL+gBP2LF/GtCPvQcn6D9lQIcdCOUnnnhiBAQGOP/kSZ6CheBAgAjGCF3+BsiMW2oFKTABEC0i6sptZqtrG4FRT0xDwAOGWLSuldeKUKAKhvxNchVWigAOuAAYPIOA5JPnelMnQszM9ql4JQJWa1qh5hGpqeRoXeplUJDzTbvYVAalBcFrSID3c/xBH0AtaHAfAEKIewANPBFc4D870QEUKYTdu14lQSuR8hIQKAfggz5d8fSXoEyf07/mW7i/PeVoxTN+tNrSS2C7+HZceLBI8g0aATPGDJa3n1Ru5CV0qrxY5tSRudIpuFqmnhO9KNSBwkC5LPty/KUSAV30B7yux8JaN/wH4Ljvngz2V4qcDMnAM+pD6aH90Eq9KGCZz0Lb+Ue5eTSvSgxj07Gtd4J7uUf8nNg2tu+yQVc8wBfd8PCKdtG3eo8u6gG4afDRgH7TemQP9JwyoHv0pIJOcHTCIrCY9FgpfCskEpgVHmj6Chljltk9KAD//M//PGarZ2IaAg2BRV260HkPIZm7g3k4BzRmrNN9yrUaPEs8QX1qmGRiFcIVOihXIc/f7vft+9ApyHItzyaHDumST97X2hfIqA/Q5DnBUm8F9JtP4Olu1JXWqPTAR/hKfxlO0FKHFuojK9xDXRJItU6tI92omYRFXZRVT6AzKRAwAICgmz6kzyyb9pldTt3G1Bl30EsZtMGwiyDNOIAvLlHzZLyMC0OTIRL5rZLI2MnQBfzmWcaxYw3wyw918RxKRY5vPRcqRzX8RLtSqUjlg98m8/G++0BAn2GgVL54xjYol6DJPlUB5DnHr540FVP6jnpRKJY2dkpl2Pbx7TihnK997WtjSImPoYq6YmAPYvhaimhAvxa2H7bSUwZ0J7FxV4QVQJZLxHyGfbhJYEthIvAghBCQCB+FAdcESgQughshpqsYgaS1TR8g5M00R7ADMAgnBCxWtW50QVIrKoV8xhupS+FK2dTLPz/pYoYO6AN4qRcBWvdb13L2vGrqog6s2G984xujAoL7OY8srSMXehSimaEP4LoygPp5BiBItzllcZ1nAUP6A++FbdZ1jQsYK09rluVgbkDis3ocjO+r2NH38AAFgfKon7LczlZgyXZV/tfTxgA7FCOAn49gzm/DD8aLP/7xjw/PPPPM2BeuKsjz4TOhUEUDQDROTj+mp8Jd/PSIJG0CYXos0v3vfWijT6nDttJXn/rUp853rDNh0gS3VMAcZ3lKXNZDnzDf4IXKKd4C5gz9zDi0XldcmBBHPSpk0OnWw1zfxkLnuVRGqMcE2VQsMg9mHxsiHVaib196A/r2vDqaJ08Z0AFVXKYmaSEE0MIZ6NxDWDCZ0ypBACFEdfPR0Qgk4sUAFgIVAYrliODDDa4VmklGlqmwoNy0SBW+xqYFQ0HApCTuu9QJgeoBGNRlHDUHI+3iedqocgDNKCsItxRwKBMedel6aEERQa3Q8+AbwDRjvOneZ5y5Bh2hCJ0CqUpTZhSnNZ3Hk8J7l2FlPDaBKS1MntHFbCKV900iFNjTOqN90MuSvmwT/IB+3fJa9sbi7UP6j9+6no3FajVmzNtkNJUW2o4CR9kf+chHzg+ycflhKhH2sV4B+5q20aef/OQnRy8FHxREeEDfS7/Xaa/Ab78JwrxDWyjPg3nsH8YFShOKnV4qlU2/E8BVMikPOsziTxd9de2nx8SwAO/DQ/Nbaqybdi1Z6JTLmJOHmeSqQiDIm/Xv2HUsHY2gnyC0Af2Ye2+G9lMGdIEkXe7wg0nrjlsAspZ5un0VqggN3bECj8Igs3+pI5cCablkrBR6EBQIW622BHkEELQgPGsSkWCUbkm7PN2z1cVpncZdsX58xli1MW0ELcLeTOZcDmeyma5unrH9CarWB9+08LHI5EMmQ/EMdcAP6n366afH7xTwCeRehwdpYWn1cx+6UljzLP0K3QKSAARNAuCUG557jBUVEcuChxk7d+veFKDwIRUulCvKQolweaN9mm5vaaNPKBd+pfWrhQ7v0s2v10PrX6DKuLYhl/QEZCLekjdCr4FWblrSbnajpyKfdZyaUEo9hqVUoFFQ08MgsKuAuiKEupkz1FNd6lMiMOelZTpGzVfI8JQ8yLl9rLDQgH6sPbeB7rUD+qaNORACWF8f+9jHzpNztFxck15Zl4lyKgRaApkcpzDTVe17WrYInBQOJgalkpFgXoW/iWyVPgSUoK6igvBRcKdQTAtXYUp5CXib+Cdg8I7L0RTE1MlvAAhhnFni1JvJb3Mb35gMJU94B9DDajb7OrO5XXImL+0PY9fQKzAbZ+V9lRCeh2YEOSEUNyGizqmNc8weNwaORwPPjElW0G2M3CVnXMv9BVLpgn5d7QpbAJ6EM+piTPLJpLVDiiTGLP/sU5NCqRNeOX74lgd6kLzmEkwt6BqScF6kIuq80FO2if88y3hl3qqIqgBlYqb8c18E/mZMfvWrXx29aBmqqO56x5jjYmlL50P2yT7LbkDfJzdvSFlrBvRc4yu7p7Z51a2NtaMr0KSiqTXHgBeTGiGEgNJtnvE16kZIIFTy0BPq0orQzZhrnhPQM6Od67qGBSqEEnQCJAA2tEzRy7v1gIs6/OrxrNxf4p+Waa5r9pqZwdBs++ayg3XH161pue6qAxPypNt6zORO4Mm25QEmeZKZ71M+vAEkkz4tsG22tqUMN35xLJmvADh4jfEBOKgApqLh2EklK/kvqF5lhnXdSAe+2tcZHsnYtcBqH+R4nBqDU3s8aKHT59vwP8eumx5NgS785j7zNpffQatr+91PQAVD5UIFz5wFxsuxfxrQj70HJ+hfM6DbXIQzE1VrAfBTkKQwyOxzrmO1anl4LwWulmkCcm7tifAwO97rrh3XEtOKQ6AjZHhexcK6zagWCKYSc+o1ASmVAq55zrb3zZTOrGgUFK5b/yb+6Vp3WREeD9y0+dECpu3w3WxnfsMH2owA3XTGuyds8Xwua9PzkLFOgEOvBG3gXfiDwuDeAAp8AV/rV9ct7dEyrNMmN4b59re/Pa4vhw+AwtyWvwAh3grK9x3KpV7+QY/hBq7nbmt6DlzpAP+wFqX5UGLJZXj2KTS5zE+lkj6s4MhzjCetePuVPoanbjpDn/EMfxuC4Rm9JFWhtZ3JfxUMPWvUqyLI+8T8zRmodLrSIl3tlZcuS3XupYJyKL5fVbkN6FfF6SusZ82AjlBn0iKYUmN3ICeA6ypEuLizl90AIJhwhjDhN8KBjVc8RSsnOu5VXK98FGZpKapccK9uUFG3mkQAmt2r8AM4sBQAqyxXSxzajMEnMFl2xv8U1t6zHTzDZxP/UrDyrGXQPrP0PQvdHefITM8z1KtVzHikvwA315zTxjykREGvCx3+uE46ARV66Hezr2siUyoQqRDVY2TnjoedspYFWeO3AoHg6JjiOePaOd3NNzCObZxenl2lhQ5PqB/+1nGZO8BBawJqpTGV4BwzKmGp3NZtZvUKuNENc5HxBVAnr+zLHIOWq8WfoRUTVBlD7jFBXcwr6mD+MM/Mu6Afc+5vUj6vUHxfqqoG9Eux72a+vHZANzkoBQ6gpdAxe9y91l23rMWa4Jcuw02CVZ4at9PSZQRMJdMoKHgPwa3XAIFqQhvvptLgRijcVzHJ5TXQ55po3k3A4jd8UVFgYqvICORaj5v4h+JAHZRHspofXcx+cz0td+gVBGyzgjzbkO/z2wSmnElp+VKWu4fZPwqtVDjgnR6FuUzoBHHrq33ntqMubXOXuepW1x1PGxmH7urnVrGbAD1j07QJGqiHsbjtMboXlTxazQm48BeQ0zPCd4KbvwVut7HV86RilueioxSreDL+7ZPc1nVu7sy1LQEe+o3d0/epUPK+bn1+e1692fyMbd7hfRX9HJcX5e1NeK8B/Sb0wp5pWDOgpzDPTVqShQrptCq9X61fBQzCh7IRbNXFrNs0hb9AjHDjN+CXa5ClMwWY71MXwgnLk2v8U8hXsOJZ11wLaAo2lYMEed3ltFeBB8iwkQbroalH4TrHv1RsGEtmiis0VSRUOtLSSx7lb5+tSkhaSxl7TQtQnkAXPFbpAHi0ntNadqmSFjP0KcwrgBsrhkcAG3HUVAiyzwRBY7K1rKRzk8vd3c9ybKRnac/i4C3FuZQNPrpULfvc38lbr0GneSZZsPNqzn2t4rzEf5Rux5nLNBmz7sEAHcw5Qh18cr64moD56o6AKB32J7TTdt7NcWjIyuTTQ/P/kOU3oB+Su9dU9poBHZZW4VeTcPIQlhQgmeiF1o5VBBBkXE/wdmKkwDDeyDtcr+5eLRjuqfEjTMyGBrzq6VW0h2tufKPV485rehUUmFMJR9XS0SJOxcTNdYzd6r7n3SwzeVuFbz7nvXTTUpbACg0uHbPP+KZe4/7mKeT69Kwz488ZCpmKwwr2uuwV4glOzAtA2QNusM6m1h4zNrjuLnHS6cY5Ajt0oFTwDd1uySswTCXFKRLMoQAA6eMM6RxSbNTxU5Uus+CrJ4U2+6xjOEM/FcgzpGV7lEtL/Of5BFzmk+Mpx60AzjX2jGDL4Kq414RSPS0ZolNBWYOV3oB+yNlzTWWvGdAVKkxws9Jhswk9AIpryBGUbgDDpHV3NcowQcxytFrcREahgiAz1uZaYifNlFViAhZ1ABi4+3O3OTf7MLHLXcOwltIqTeHJ+1gcbnzDc1gvlKGFq4UPgHmoBW3IJW/GJxHac/wTCDMRMEEPulw6R92GIFyXTZ3pYqdOE5Uy7kmZtjez03OpU7qH3ajF+wjfVMYUxo4JE+UoA6GuopFAkQJca9n7AgF97b+00O1ny4f/vJuJiNRZl63RPyahUS7vMUZdiZHKzSHEx5TylAqSClBa4a7E4J6JiPYl45axqEciwTsVTctd4j/v2LfQkHu559wyPODSQ/qdPoQWrXfed+mame3OXcatCXyUW4/CPQTvr6LMBvSr4PIV17FmQF9iJQMaIaMrO60BhZlrWl2/7G5yAr51CFKUgcvak7awFt2kBuHsmtlUEgBqQMEsfLeKpWyEW4Kr9fEsH8E5lxhlNi/vIvQQxC61yfXY0GF8OuO1lIFSwP0EXS1orZ90v2bCU8bizWJHoLpWXKHJ+9TvlrLwMQW5wlSQzfwEE+iyDBWT7Hueq0vGzMBO5c5yqIt64bH9leCb4J5WbPLCffCnQDezvqEzN+ihbHhU4+NZjrxTuamW9Lb00XbbZfnwH/q4l7kfjsXM2VABIwE0t8V1vPKOO/vZRuZcuqu5jpLCt16tjNnX8SYd9Cd9oyIHD/SO6BFz7lIf11Sikt+OF8oxac7w25L8OPb7DejH3oMT9J8yoMMOdwLTUucav+ELAgJtXAGaLmYAGyB2BywEGgLpE5/4xLl1rCChTI82tQsQpO5+pYs4Y/aAI+9nAo/Ami5lysuld4CKCTxm0ycYEEoA2BV6uV4aVy5tpk5PwQLYEyBySV0msqX7umZEQ+9jjz02lskHdyfnWhvGkCcIXMoBSABUBU5a/XVtfLrxeY66oV9rC0DxwBHqgee6vK23JuIp2L2fioqufa9lrJVxAn0u20svSl2DrVdGhYu66nn1uuntv7kQw0Xps05DONBidjf9ruchs/5dYWGfMN7oX07Sm9oDAdpzUySA87nnnht+/dd//XxNO8v4+DjWaTdjAHpcnZLrwO0Xrf1cEw7/Ubb1nrmLXioS9C9lMx5TcdLyztDZCkX+eZMa0FfYu6cM6Lp3BREEkoCn5ZZC2fWqCAL22ObjkZcIHt3TnpHNhOFjGZaZu1JxX/c8Ap0y3PFKFyHve+JWlqdCQnkckILwMnM93dEOWzPLeUYa+I1AxquAkoHgtH74wyEoCHQErCsBuE/MHSCAFwk4hjEAOj4m29Eul5ABQG6nSZ3Uz8clgG59C/94H0Uj8wRSQXE3sLS6Nrmi4aWbvQBGtAm3q6sGVAAsDzCyH3kesEAZwSqlHtrFM9JMHwDeAAvJj4ZscotVFBriuLn+GT7QljyvnneyLfYZdQGgjNXL0EdbGJOeE28oifEL/S73dBmhCiZKkx4Y+Mk4gG54Bi+/+MUvjt8+rzfJk9MEapdkZvIcyqOWN+2DV3y7FNOwGOMFIIcX0AMfGCduEMS4cadFaGGc6mI3fKEiJ32557xK/ApFfgP6mjv1lAGdflWgC0BMboAFIcHE529Pk+J59w4XqOSf7j3HCgIGAYcQ0TpLa0X3M8+bIUw90EGdaSW4FeUm0EoBJAj4PGDN+m/Kh87MFUDo8bzZ6VrjCGl+m7DEenkOm6lr9M0Sp50IbBPZ9HjQjrTQci4JUMT8PWSD+7p7XWoIP2gfgMdzKFMAit4Fy5w6b5tnLEcFyb7ib7wbjzzyyFiun0cffXQ8NlNlgeu8AwBDi9vkummQJ+Fl26CXugGiPA9Apc7vTefVp8LGIUIoC9nGy9KXMXDL8mCWPKQHsOZ0NSxrvU7mY5j8h4IDoPIxrs1v8z6SNyoy1EHf8Lf5IvANnrmHgPkNjhXGq7sjWiYKiYfZcM2VJPZL0qYCjQIM76EPep3jeucYF7kUc40Y0Bb6Cnv1lAFdVyUCAsFRT9LK+PLUoSYIHoQce4sb+xREHSrw1wxfylARUFibOGZdaZUby+VZD8nAesKiRQh6CIXuaROSeBaA9m+EI5YOQK7lrpDLdlEmQr5auL4jqFKfsUt/QyPPWZ5Ar8BGIcj91w055MEiyTPox9pCOHtUqi5n6UO5QACnMuIhJwKNfDY2b4KdsWBBjbL4rWKX8VcBx9g+37TTNcrwxVAHtAK+Klg19k35Zocbn58SK4wtE7cAM5RMPRla+PL8ovS5kgPg4rcWLUorChqKC4matEV3utn8KiR6KWg/dAISvKtr3nwQ+C+f9ACkFwxeUp8gnPMo50TlJ4qIfeYKAhNLU+Gp/VEPcOE+XifGKbRSJ56pNX8a0FfYu6cM6HYnwluA8hp/myzHfd2KWp58IzCqdWbylpZ3tZwRvlriZjsDeil8EmTztKsEvBRsmTWOYAQMmKwukwLwjE9SD5YJ4OCyHBOMTArjWdqVcUyEJhYYAs8kLO5jyfB8HkzCMyg6vp9JUCgS1J0C1t8If2gRDFKh8RmUEmOkPCfwzp23LXhAi8vQaDdthUeUq0Inf1WWjOmncqCFrHsW8NDjYaId5RiztWwBWlc1AKmrf9N59dZjzDqTDTOJq3optqGPPoUvqSCh/KW3KfsprxsyoR7an+OctsljVzdAXz0H3VBSJtTxnH3Gb0ILjDGVTXNeAFzeU6Ewcz1BivdRhFCMiNOjILoCgvnMvIAHLs80eTPn2QpF/nmTGtBX2LunDOgOaBPWACIPb9Eywdp64oknxhihsdQq8OShyVZYCmaBIzRcpoPQMV7nUNJiF8QFphSQuq0pH0D83Oc+Nzz++ON3WOGADs+pnGinHpRhAAAfJElEQVRtIfQAIRWSHMJaSOlepV4tN0AdgagFzD3K4m/pS/cq4EC7XS1gXQh83NjG4hX40Gvioc/q0jW/AWuUvuBZFQ6UHLP2iY3Onbetd8C4OHXIZ92+JvBhpfLbtiafaBfPI/zpL134ut71UkA7PKWPvvSlL428cv0676alS/lpXVofQEn5tDcVO8cYbc2xaDkXoQ+Ay+Vz7tIGb111wBhg3KJ0mCgJfSoBem88h4B3oVVvBvf1RDhmCJng8k4ltuas1DCNO9LxnGe/w1N+cw06VaIYkyarWueUxwTeZb08w98PPfTQeMZ7zsEViv7zsJ5zzm94cIyfW2+svce26JVTBvRkjwJKIZpZ6N4TJNMalH+UpXDLOCf3+ScoU4bJZWZka2nkcMxya3w+z4DOxDuz8DNWnwl4U/FX2+Q39WoFyR8EL2AqaDDhATZj27m3Ou+kMJYnlmkbE7iSrjpkuUd8G9AEWLRKa2hDAZ4KU1q1WUcePzp1nra8lyfpVtbq0/1tRr4ud635BBBBI7P1q6VNu3TlV4vV/pee+vdF6at9kbw3iREQh1bmhbkePActPOO+5449vlV8+NYbVc+gpwzbYd+o3KoYMUYYW45hlxHyPEqN/cRYUNkzhGV+A3PMZEP6xqVtOX4yPg8NKiVbiM+jfqQt9KPuvmniTxnQFUIICqxzl1XpCk+AVJgiEHiurpXlPlYCQgPLDeHMbywbkskQIAg1lYPqss8MdAWdwEgfQQsCDsGlAEzg5BmEF/V6XniusZY+nsGNaVsBN1ya0Ea5WF/UYcjBxC4t2kwOY0QZK+d3PQ/c2OamaWNbXYueCYLwk3YhvOkT2oDA1vuhMjNXvvxxLXS2i37IfIaqhHFfxU23uRYM9TlvVAiyLPofC8/kLq1XM95NrnNpGHQZblhqU7Z1H/SZ6W3yGjyDLsMIKh6ea29IifZzLxUax4hr8Ol/2mUZhqjMV1gSp9knU/ND5TOVS+Yyf5unQN1TG8tAI2OcPq0K5anYeQ3oSyPwCO+fMqDTXYJ27pUNT3TbmfikhcI9BEbdbCW7Hjc9yVF1PbYuVy0Q92jPus2Ir7uQCZ4oBq5X181OuRkL5Vnrdhme7fGeoKjQlRe0jfJRRKbWIVMOAJQbrSAYKAfazJKvbZ+aGrYx12jLC+hG8NesesrJdfHbTLncWrTyN993QxHAg3+1j90ARYCnvYZoKAcQga+0y76mX3Idd/IPHqlYGL/NTXWW2nZZ+qCR5XMoeK7v1xOj4mlIxfFjEqHfnsangmtbHTtJY+7ktk07Df1smh+uJTffQi9I3WyHslBa6LM8jAUe5zp+eb6G09SWxk8D+hKHjvD+KQM6bUewKIjpPt3HCB9AzcShXEbmXtDppicmiOuOMgVLh4MZ5widetJTDhnAAYsZoUM50OL6c2isW77muwg93b713OfcwaxuzEIZeS2fRdDpupw7z33TeeDpop2aGgliCOZ6lCzveKoY/QT/oAkeaSFumnIqX/UZQVjFiLLpZ4C6el6kwQNb+BuPAX+7nj2T5kwW07uwiX/J6zw7AKDXwtzUPq3lumnNtvQxFnOzJOqCZ4x97tG+BGHzMbBs3WCHtjMPoMUx4jp1XeGp/Ll5C4A7xetsbyaYcr3OD+efORn+7ZI3Y+vu85BlQyv3aSdtzrgx3hXOuF/7pwF9hT18yoCe3elyIt1tCBMtQQQGAsiTzLRmsb4EX2KqCHkmicvIuF8PBwE8ASTjnghjNwdB8PAu4GzZgiL0IKigCZDf5rxw69ba8FAP2qPw07r3ns/Wd6fOczemnXyUXnMGNk0ZvR8IVQAMEDTjGF6mlZTAk0u/NpXven4BxaVZgK7t0aKEr2apC04KfOowIxq+OQ4yVyHDFemytQ1T/KNMMroTkK0nFYi5NqblehH69KKYC+F6bOtLK5ryjatz330aXD3ANds41W/QahJkPcVwUx9umh/Q7U5vtsVNiwRo3kdxMDxBm1DU/dD/zEeSL1m2lmGVFYr7O5rUgL7CHj5lQHeHKQR4CiEtOCY//xLIGQJOBF11acUYw6uZogBdWoyuW1cgpfCcEnhpzVl/up7TUqqWiIlAXk8gyN/ez8NWqBeh7Se3H/XdufPAl+LB8CjbmjywP1CkuA7A5XaruUPa3LS0D1yixjvp/s792i2DZxkX8oy/6dP0erBJD5v18BxgYSKVXhTAzzjuJv5RZ64SMCsffmsNbxI5tO8y9OlJyj6lXtoOsDnmzNB3HNRwSr4PvfCLOYU17m55JkU6ds3v2NQ++ntpfjCnqAdQli5DJ24bSx2VxjxlMe8bIpjyZK1N/Degr61HI7knXcpMCCbvkkBeGzsQICar2baMxblcK8+GFoTgVQoglzZhHcrbBCzjrN6nPixIEqrcRpS/ATKTuxTACptanrt3ISylm77MMICWuFYkgjuP40R4G9eVB8ZD63nugFYqLgpNs5z1AsyNE57X1Q3Qajkl/RU8TLgywWzTGITvvK/lLSjr3k4lLlcyANj2A/2jgiMIwNMpl3gqXUnXHP8APfpBhZJvFAXocw+BTe2zjy9DX3W550liNc7tEaTQ5PhBTqDQ8o0iYFtVVhgj9C33cnxuE6O2fcqhOj9y1QD11VPQ8uhWysp92/Wi6faXD5tyY9Ym7xrQ19ajDeij9YdbjvXWqcXj0kYIAQYufUkBItBkgg1CykzsjBumAET46mLmOgIEYWi8UIGo9esyLIWa5epZ0UWvRZkgqkD2fHOHr4DJ36lQ8De8cH0y7YUu6q7CU2t503ngSzHSbKPWX1qcCea7uGlzmqZCpsBP9y/8hU+sk6cOfqukVKuOMYFSkO2i/0kq4z14KTDokVniH7S4BAy66T/qALzSwpwSPZelL2PU0DEVQoEOV4FUGqaSyVyTbz5HJp3qnt8mIc66luYH9931jW/nRVVUtMJNRGQOyj/nXI63UwD2BvQG9BVy4M0mCTCp6TvZ0/JQ808rNy0SrQ8njIIiQdhYs2u8dcfrgkWwT2WKu85WS9plZJbtO26yYcKPtJjMlB3pNZ/xXeOJ6RpPPtRMfN7z3xKYC17Qp/DPsMGUpacARthCW1WapgYn5QBUCvgKgpnIZUZ9goH8zLBKzYugXnlBW3LlgDxVIcl2ec9r/A0/UJ4yDj836XKMXJS+KXC1/fWe88OdDVV8pN82ZkjIcQ2tKld6MpbaaEJqhqtyfmTIKfs1lbgMKeXztW0qJ1NKylqFXgP6Cnt27TF025cWSI2jIkAz+YxuVuggKBAEJr9piaUAV2gxQQxXIFS47vpifqcF51DK5wTrdGPrvpYOyxRoFGTSU9cJO2nTDZ7CLJPByBVwfS7XbQu0al3BKzfesG4VGHmtK15+VFq1liirLi+SL9DLP1cFUBb1UbZZzPRRrigwTksZ9JdhD8vMtecmPXLP7UDxcrDkED5QNv8sh75T0eO6GfpJf9KYqyfcxMT9DfT4UHeOPbxE7ncv2KUCINhM5T2kMiSdlOG2v3pu3GVNr5E7CLrxi33tHgIqhLQnlTTnhzTxnP1vsqDKmm1Juuv71KtimfxNMK/zC35Spt4px7XlqJhIF2PFFQnSlPJPGeABLSqDXIePuOwtM/vlWGGhAf1Ye24D3WsGdIVGWqXf/OY3hw9/+MPn8W73jXaCIwwRUqwjJ+vVs62rEM2kNiaGu7+lMiDbMz9B8DN717huWn0AF+UpqHJJU8Zp8xhSYq4IUv7ZFsCC9lCO1kmNkdv/npZGHJu6tYJpg5aS7XE/+1QM5HF1+eu2B/hcy2zCWJ6nrrWNMpPWpp4PAJiya+wVflAu7wsk5g1AN7x0P3GVHbcxhSbuCbjyTrexigfttJ8EevfB5xn7ZyosQJm5K1m1Ss2HmNoWmHoBLXIcGKfwkrYxngxRmCGfAMNY5YMyxHWzwWk/dKNQwAOUF9qFAgOvXC4HyKtYuKsedPMM7ffAlcztyLFgPwjA8ohyKQM6UjmY4puhJEB0bn6pUEKbyxv1bjgO7WPGVR7ykuMoc0gYxx76A91pseccncuXOCaIaEA/pt7aktY1Azos0Bp3z28nut8KW9eyyg+WoXk+t6xECCCMMuM5LTTj7mk5aulkUk66HhGEnqGN8ELwpHDWugWYqRdBbmJYTTqDdteuQwMCT8EPEPCeGft5X2UF4e357pTFhIdvZCrnkZb8dic03fPwxXI2CT5oSvdoWunVHQ690AlfoB/h6mEggIPgCB/go5nO7gDmWudUkKBRi9ztZ43ByivjpygWCPfs7+o6Vyjadj0LegsAYvqTdkAzfLO/oQuFMUEjFcdUBHmW9qqUMC4E6OpxESzdL0GrG77wrB/K86Q1r9HeZ555ZlRoVaZ4Tk9Ijk2tVfZgYA8Bd4CDLu6hrJBfwH32b+eTYR09GvIdYGXOOYZ5ftP8op/MMzDHQwXHne5c/me96Z0T7A1dUJ5HpurlYNzBs1zLPuUh2VLc3qjHGtBvVHfsh5g1A3q60XXTavm6xMiDKNI96+YgavSuiUbw8ByCy93UXJ/LNYSLm3KgEFA/Wcu5N7fnTWvlZi8iWPKYTLOgEeZuOIOwBdS4xoc6EdxYXJTp4SgIb+il3dDsIRb8znPBda0zuXmG+whfzwOHHraGFdRob34Q/E8++eR4n0MtWPJHvSbzOb58xx33tDR1gXoedXoYdA9XqzaVsvRGGLLwmmuPdc1CowoW7Xr66adHy9eQimAnzSZFoqhlv2itumyMPlBJcItgFCeBXNczPKBM6DLZjGvucka7POmO68k7t5Z1uZehB97VbZ58h5/845AY6NPbw/hwC2IANPMQTCozvGOdKpACcIY5qN/sdcaa7Yd2QJ46oIv5xn0/lK23yGueoObfbkfr5jx1ftF3tAVe6tVhfhk2ov3MQ+YfB+Y4dh3/0jp1NLL7uzuWqvu+Xe77wZ99ltKHs6w8y53JKHCki1TXr4NJK11h58EPgrcWDuXxz+1RFYYZl/S4U+PgCEET17QkrddtWfnmPQQNlkWefoawMROb9xBOPKtlwt8CWb6n4BcUoEF3qRYX7yZYuryrTjKe0UJHsYAvCn3dv7pXjQlnPNvYpRviZPnSxTUBgPoUtrST/gBsVWx4Vrf5JkDnOejgvTxQ5wMf+MC4/aen6wkktJ96E3gEYRQ/+o9ntJa5l2NJZWQOIHRrZ/u1KAUv26PCp/IyBeipiNgvtIVQkZ/0YtR+VZHgmdzPvB5ko/Lh9sLQlMvq7Ks8StVxB/897c42AJaMPb07Gb93zvKt5T43v3g/28nzKmxep78Yux5znEoPz+ThRXNHFfNcA/o+ofcwZTWgrxzQFbhTLkiXB7m9paCjIEGbR+Ap9BHoxqkpVyHjgSm67BUorGPmnbT6cEGypSQCDqGbYIowcRc57uWSImhNa7W62hHm1JtHSGbs1uNFsV5wOWqZuVkLwMAzvOOyOy39CggqCtyHRsBPoAZ4sZqgRS9Hnm1tm9JzYuKZwE0bXNanwE4+ZWKT9+dc7gBvghPeBOLGjAfu8b5ArxvVv6En47AelSrAw0djxSo73DPurchy33eVC+inbscJliP9wYd2AvCPPPLIOHaMNxtm4RnqZMy6eQ195xIsPCmUD63SIu9os8oXfUjZekcSUO0vxpTJj7RV13WCpoBsW/UwMReghbHOu3w8dpd3jMszXnhG9zjjCOXBUJFzlDEyNb8o27GtAqFy4fgzt4JxqmdFDwXPoFj4LPWTY5M7ybXL/TDge4hSG9BXDui5pabJR8ZAExgcXAgrBNdXvvKVMZbmPuq6SBE0uKMVwL6nsNSCFFy5r7VWgdGMZ8CbZ6gjAYzf/BMwKQtB/dxzz41KBsJW6zYtJNpHW7FCEYhVEBIbzG1FM1egKgrUifD9/Oc/f34mvBavbU+vgBacSoxJU9W6FBR5TovMZ/jblQQ8h3DFjU9ZtA0AhAbaBb83JcXxvrxJgKV/qIftPrHU7SdoMBnMdqYHgefcGQ4wEcgNR9in0AbgqiQJ5oZJ8m8tRvqEvpCH0ptgm14G7svfqTFGX9IG6GCsGBtWIeM+fWfyGc9SXl0ZoEfCvAjeE0QNq7i/PuMT1zfPmFiYYQtoNuQEH1VenE+0zxwO7qd3Qnd/Kq85b7/+9a8Pjz322NhWlTj63vEBjwgjQaObAmV/ONepx9wL+r6T4g4BvYcpswF95YDusKnbOCLMdYkrMFNwJ/hmlq8WkgJUN34mGvGMligCyeVEWlQIG604hI/xSK09wcYsWv7GasKawWo0Zs97CB+tXYVY9SQkeGTcnnIQaO7uhYVK9j8WS54XzvtaP1pnejEQ6Fo3AnIKc+vmGejiQxlaSoIm7YJPuvHNaE+QN2FOIW9MdtOyNfsFsDSe7fI9rVNpgh8ADAqErmyThkyy41mBJb0GWpKUkdfpM5QG61a5cLMZ+gx+MwYBETcdks8+ny5uFQB54/hVmYB2yqVOwRi6rcP+SpHKGPAwmVRCDUXZJtrH2KDsGpqAr25SZO5GbkZEm/UMOC4Yu457xzJ1qQxQf03ky/lleYZMHBt6szIL33nlHK408HfG6Pk7l6b2srXDgPA+S21AXzmgCwJq2VoZCE8tYoSPmrrgiFAUVLQojFkzybFQsNCWNk/RNVoHLYKOd6FL8FfBMK6Z7mSEnFaFblhppWzaAs0I2urWFoyTBpPtoEErWQFHvQAC1rAxzH1OuiwL2gQmLX2tXunmm38uDTMBLAXzRekTBFNpMQ7ONQHB8gVPl48JIFq7Ki2MFVcRbKKNdmXinu/k8irHg657wVUFVOUSPrpCQiVFt7pr5tObkiEmeU0ZtDGTOPlbtzl9Y26E/ZYeEGlKhVAFhDnDmMpQUPImk+m4rtKw1LfJQ57NmHgq5tl2+8c17tUz5fygvMyXyDX3vLs0/5dov+77neV+3T1wgPqdzLlExg1FMunkAFVfSZHGJREoqXXj2sN9q7UooGGhsZc3kx53N0KMpTfEBJnoCAYEU02sm2qMvPWACt2JJt9wP7eORbAooLVeVQq4pyWINa3bEwH27LPPji52XdAKNixO9wUHpHE3QgMKTSbN8bxruXkG1++UIrDvDhPMrMs1xwhOeaTiAzBAO3Qbp78sPSp8ZLDjKkZI0/8ssyLergfFfALroz9x3zI2oN14e8brt6GNvoXXxJEdGwnmWPjE06HND/dRwlTsAD4tYRWOBDUTJnOzIvnNe9D8hS98Yfjt3/7tc+Cmrqm18y6hZBymAqHVT7kqXGmRO38SYFMJVXkC1J966qlxvvGZCgElXxmzbNlLGCrbzDOGyTb1j4qiKwLq/IBnenLcPlml+djBHB41oG8zS4/smbUDutq+AgaAY/IzIaeWnrBOmOVXxtoRiACMu4eZ4V1PYNvU7bl+PV3GLhlLtzE0ASQANgADkOXGMnnCGUJLUFEA6ibUfasgpx2EHhD60J75BZafW83O7eC27+Gd2+yiNFVhXmO41L8v2ux/+Axf4Ytlm9VMfbhbARt5mRsO5Z72gC3jrJ5PPsczwyque+c556O0ZY4D9zK/QBqzHXp/oJc2ueSM/uc5t7dVoLt3f7aXe67X133u0jPbYhiB8efabnjHWNaKh16u8S7zzVMMKUNlym94oVtbnuf6/yke8o784bdtz/I39U8aMVPzg3nLslMU5o9+9KMjCfYZc/fYQb0Bfd/S7AaUt2ZAz4SW/A1wMTFdm4vwUmClJWP3OHnT5YYAXHJJC95a05SHO5L6EIi69rmelnodFgrM3EAknxHkEc5YGQgawJ6M3dwlLgWd/Z7gxP2rFFTWBZ/0GGS7tLqMqSLweYfrU/upX2Q6AQh4A+wrAV3vFHRVBcJd7+Ax78FDNyFibLkCYBt6BAj7NkGPfgWkcq244J05Bbq19XhoMUMb7cjNVOxjrH88DZnFnX0vPdbnGJvacMl2utNcKqHUn7soqsAxVmmXoSzLEGSqgrHES+am+wHYDrPw5/rHMZTtlq/Oj7prIWUaAlui6abfb0C/6T10AfrWDOi0zS1NkzUOZLX66tpzzapxdJ5HoLkcyEm/DbtNAkPYWK6WGN+AA3RiOXHfJWRco15d7yZqpWA1Y5dyEIA860YjCEzLAJRYroUbGQFNnbgZzSWwHQovvnF/p+dgm7Ze5JkUKi4Ny/0AzNKvisauAn+KtrrlqJayoJMWnDzOHf/gL/9UAt28yPX8Sy5jQbMewuNe77rSAV/ALxVIE8oEfOrM9fPmB9iWBNs5ZYhnKEeQlS6t7ASy3E4ZZZTkP/kwtee84w8+VsWUvoTXLunbxfKlXJQp3lU5og6XPy71j308NT/gkytCnHdVObrImL8p7zSg35Se2CMdawZ02OQezwo8k1kAvhQcDG6tkTkNnAluglG6Lue6Q8FJndDh0iHpQlioHAhYeZCJgO8BJWkJeeiLWc1Jg8CkZakwSoDymQTKDEFcxfaWjj1XAtB2PAquL6aPjF0ioD3P+qJHqdZ+Sn4YahG4+QYkAB+AWTC1v1w5AV0AktnfAmm1PKfGyNSWr4wV1+arYCVQuRrA3dkEUeiBX9DBp54YSFu19FWGuKbykMsjeV+vSColjk1j4bmUrbYPOikffrhvegI5/Gb8868qa+a1LHnAsv/gkSCe83pT/2wzP9wAR2C3/6dOLdyjWL6SohrQr4TNV1vJmgFdl1sO3ARFJr6boHAdXjBhzdblmwnNc64PVoCmu3yuxxSGKcgQtFjHlJn7cVNGxpAt0/6pLvkUKLhpcUPjahWUFeg+l+5q22piX5atlYfCoOA+1IiU15QvP/NaWnU8k7FmhfdlaEuwUoFBWUCpEBQEMUEwwSfpEXTNR9iGPurnPXMm5hQV+7QqfbSdsMrDDz88siGBvyp//i1Pk3bvOV+oT4XEOh0LxtZTYUHxQPlR4fKwE9epC8wC6BQYmtyXGyotjT89WCjLKL32mWGBpf5hHm6aHxlWoyz6y61mc/OZy4zB63y3Af06uX+gutcM6AIp3wgKdzbLBJ/qulV48o7rzBVEmZy2Tay5ZhgjPBAiuexJAZZuV62/zAoWhKHLTUC4lpa0yVjSpjVRrW0FnVaYS+Cqx2Iqn2DfwxChAn9rAlQmeplpjIWpy9Nxexl6qJv+F5zgg2vr091MvWlNVwsS+uAV/bILXVNeEPqE6x5Ik3sa+HyN6bu2HsCp4YL0glA2bVVxUAFIzww8oT1pHWth55jnN//ciS0VrilPkFn53KNNliW9Oe+28W44H1Ipgy963pKGuf7ZZn7o0cvkUt67inDUZcb2Nu82oG/DpSN7Zs2AfmRd0eQ2B5oDzYEr40AD+pWx+uoqakC/Ol53Tc2B5kBz4KZwoAH9pvTEHuloQN8jM7uo5kBzoDlwJBxoQD+SjtqFzAb0XbjVzzYHmgPNgXVwoAF9Hf14Rysa0FfYqd2k5kBzoDmwwIEG9BUOkQb0FXZqN6k50BxoDjSgn94YaEA/vT7vFjcHmgPNgbbQVzgGGtBX2KndpOZAc6A50Bb66Y2BBvTT6/NucXOgOdAcaAt9hWOgAX2FndpNag40B5oDbaGf3hhoQD+9Pu8WNweaA82BttBXOAYa0FfYqd2k5kBzoDnQFvrpjYEG9NPr825xc6A50BxoC32FY6ABfYWd2k1qDjQHmgNtoZ/eGGhAP70+7xY3B5oDzYG20Fc4BhrQV9ip3aTmQHOgOdAW+mmNgZ/85CfDvffeO7z66qvDfffdNzb+xRdfHB588MHh1q1bA2Dfn+ZAc6A50BxYLweU9T/+8Y+Ht73tbUfb0FtvnDhivfTSS8M73vGOAdfLa6+9dkdn0slc609zoDnQHGgOrI8Dd9999/Cd73xnePzxx4cf/vCHAwYeMh88ABeO7XPygJ4d9n//93/Dz/zMzww/+tGPBn7//u///vDUU08dW582vc2B5kBzoDmwBQcA7ve///3Dyy+/PDz//PPDu971rvEtY+tbFHGjHmlAH4Zzd7uxdDS0e+65Z/jWt741fOhDH7pRHdbENAeaA82B5sB+OKA1juy///777wi9vv766wMW/DF9GtAnAF03PB154hGJYxrLTWtzoDnQHNiJA4RVsc4feOCB0d3OP37zSRzYqdBrfLgBPZiPqx0Av+uuuwaSI+jcd7/73dfYPV11c6A50BxoDhySA6+88srw9re/fXSzI/NJisM6x0t7bJ+TB3S0MzpwrvPo5P40B5oDzYHmwPo4QK4UcfOMmWvMdVLckfY3ncmyNbQ0YipY6vzGUscl05/mQHOgOdAcWB8HjJN///vfPwd2ly93DH19/d0tag40B5oDzYHmwFFw4ORd7kfRS01kc6A50BxoDjQHFjjQgN5DpDnQHGgONAeaAyvgQAP6Cjqxm9AcaA40B5oDzYEG9B4DzYHmQHOgOdAcWAEHGtBX0IndhOZAc6A50BxoDjSg9xhoDjQHmgPNgebACjjQgL6CTuwmNAeaA82B5kBzoAG9x0BzoDnQHGgONAdWwIEG9BV0YjehOdAcaA40B5oDDeg9BpoDzYHmQHOgObACDjSgr6ATuwnNgeZAc6A50BxoQO8x0BxoDjQHmgPNgRVwoAF9BZ3YTWgONAeaA82B5kADeo+B5kBzoDnQHGgOrIAD/x/Qc7RNUtB4vwAAAABJRU5ErkJggg=="/>
          <p:cNvSpPr>
            <a:spLocks noChangeAspect="1" noChangeArrowheads="1"/>
          </p:cNvSpPr>
          <p:nvPr/>
        </p:nvSpPr>
        <p:spPr bwMode="auto">
          <a:xfrm>
            <a:off x="1984375" y="16034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 name="Rectangle 2"/>
          <p:cNvSpPr/>
          <p:nvPr/>
        </p:nvSpPr>
        <p:spPr>
          <a:xfrm>
            <a:off x="4732639" y="683444"/>
            <a:ext cx="6709720" cy="1138773"/>
          </a:xfrm>
          <a:prstGeom prst="rect">
            <a:avLst/>
          </a:prstGeom>
        </p:spPr>
        <p:txBody>
          <a:bodyPr wrap="square">
            <a:spAutoFit/>
          </a:bodyPr>
          <a:lstStyle/>
          <a:p>
            <a:endParaRPr lang="en-US" sz="3600">
              <a:solidFill>
                <a:prstClr val="black"/>
              </a:solidFill>
              <a:latin typeface="VNI-Times"/>
              <a:ea typeface="Times New Roman"/>
              <a:cs typeface="Times New Roman"/>
            </a:endParaRPr>
          </a:p>
          <a:p>
            <a:pPr algn="just"/>
            <a:endParaRPr lang="en-US" sz="3200">
              <a:solidFill>
                <a:prstClr val="black"/>
              </a:solidFill>
              <a:latin typeface="Times New Roman"/>
              <a:ea typeface="Times New Roman"/>
            </a:endParaRPr>
          </a:p>
        </p:txBody>
      </p:sp>
      <p:sp>
        <p:nvSpPr>
          <p:cNvPr id="4" name="Rectangle 3"/>
          <p:cNvSpPr/>
          <p:nvPr/>
        </p:nvSpPr>
        <p:spPr>
          <a:xfrm>
            <a:off x="444844" y="237168"/>
            <a:ext cx="11602994" cy="6386364"/>
          </a:xfrm>
          <a:prstGeom prst="rect">
            <a:avLst/>
          </a:prstGeom>
        </p:spPr>
        <p:txBody>
          <a:bodyPr wrap="square">
            <a:spAutoFit/>
          </a:bodyPr>
          <a:lstStyle/>
          <a:p>
            <a:pPr indent="457200" algn="ctr">
              <a:lnSpc>
                <a:spcPct val="130000"/>
              </a:lnSpc>
              <a:spcBef>
                <a:spcPts val="300"/>
              </a:spcBef>
              <a:spcAft>
                <a:spcPts val="600"/>
              </a:spcAft>
            </a:pPr>
            <a:r>
              <a:rPr lang="en-US" sz="4000" b="1" spc="-40" smtClean="0">
                <a:solidFill>
                  <a:srgbClr val="FF33CC"/>
                </a:solidFill>
                <a:latin typeface="Times New Roman"/>
                <a:ea typeface="Times New Roman"/>
              </a:rPr>
              <a:t>          </a:t>
            </a:r>
            <a:r>
              <a:rPr lang="vi-VN" sz="4000" b="1" spc="-40" smtClean="0">
                <a:solidFill>
                  <a:srgbClr val="FF33CC"/>
                </a:solidFill>
                <a:latin typeface="Times New Roman"/>
                <a:ea typeface="Times New Roman"/>
              </a:rPr>
              <a:t>văn </a:t>
            </a:r>
            <a:r>
              <a:rPr lang="vi-VN" sz="4000" b="1" spc="-40">
                <a:solidFill>
                  <a:srgbClr val="FF33CC"/>
                </a:solidFill>
                <a:latin typeface="Times New Roman"/>
                <a:ea typeface="Times New Roman"/>
              </a:rPr>
              <a:t>bản</a:t>
            </a:r>
            <a:r>
              <a:rPr lang="vi-VN" sz="4000" b="1" i="1" spc="-40">
                <a:solidFill>
                  <a:srgbClr val="FF33CC"/>
                </a:solidFill>
                <a:latin typeface="Times New Roman"/>
                <a:ea typeface="Times New Roman"/>
              </a:rPr>
              <a:t> Cuộc gặp gỡ tình cờ</a:t>
            </a:r>
            <a:endParaRPr lang="en-US" sz="4000">
              <a:solidFill>
                <a:srgbClr val="FF33CC"/>
              </a:solidFill>
              <a:latin typeface="Times New Roman"/>
              <a:ea typeface="Calibri"/>
            </a:endParaRPr>
          </a:p>
          <a:p>
            <a:pPr>
              <a:spcAft>
                <a:spcPts val="0"/>
              </a:spcAft>
            </a:pPr>
            <a:r>
              <a:rPr lang="en-US" sz="3200" b="1">
                <a:latin typeface="Times New Roman"/>
                <a:ea typeface="Times New Roman"/>
              </a:rPr>
              <a:t>Câu 1: </a:t>
            </a:r>
            <a:r>
              <a:rPr lang="en-US" sz="3200">
                <a:latin typeface="Times New Roman"/>
                <a:ea typeface="Times New Roman"/>
              </a:rPr>
              <a:t>Những sự kiện chính của VB:</a:t>
            </a:r>
            <a:endParaRPr lang="en-US" sz="3200">
              <a:latin typeface="Times New Roman"/>
              <a:ea typeface="Calibri"/>
            </a:endParaRPr>
          </a:p>
          <a:p>
            <a:pPr>
              <a:spcAft>
                <a:spcPts val="0"/>
              </a:spcAft>
            </a:pPr>
            <a:r>
              <a:rPr lang="vi-VN" sz="3200">
                <a:latin typeface="Times New Roman"/>
                <a:ea typeface="Times New Roman"/>
              </a:rPr>
              <a:t>– Ô-sê-ki từ biệt cha mẹ, gọi xe về nhà, lòng nàng nặng trĩu nỗi buồn. </a:t>
            </a:r>
            <a:endParaRPr lang="en-US" sz="3200">
              <a:latin typeface="Times New Roman"/>
              <a:ea typeface="Calibri"/>
            </a:endParaRPr>
          </a:p>
          <a:p>
            <a:pPr>
              <a:spcAft>
                <a:spcPts val="0"/>
              </a:spcAft>
            </a:pPr>
            <a:r>
              <a:rPr lang="vi-VN" sz="3200">
                <a:latin typeface="Times New Roman"/>
                <a:ea typeface="Times New Roman"/>
              </a:rPr>
              <a:t>– Xe chạy được một lúc, người phu xe đột nhiên xin lỗi và từ chối </a:t>
            </a:r>
            <a:r>
              <a:rPr lang="en-US" sz="3200">
                <a:latin typeface="Times New Roman"/>
                <a:ea typeface="Times New Roman"/>
              </a:rPr>
              <a:t>kéo</a:t>
            </a:r>
            <a:r>
              <a:rPr lang="vi-VN" sz="3200">
                <a:latin typeface="Times New Roman"/>
                <a:ea typeface="Times New Roman"/>
              </a:rPr>
              <a:t> Ô-sê-ki đi tiếp. Nhưng </a:t>
            </a:r>
            <a:r>
              <a:rPr lang="en-US" sz="3200">
                <a:latin typeface="Times New Roman"/>
                <a:ea typeface="Times New Roman"/>
              </a:rPr>
              <a:t>rồi khi nhận ra những bất ổn mà người khách nữ có thể gặp phải ở</a:t>
            </a:r>
            <a:r>
              <a:rPr lang="vi-VN" sz="3200">
                <a:latin typeface="Times New Roman"/>
                <a:ea typeface="Times New Roman"/>
              </a:rPr>
              <a:t> một nơi vắng vẻ trong đêm tối, anh ta </a:t>
            </a:r>
            <a:r>
              <a:rPr lang="en-US" sz="3200">
                <a:latin typeface="Times New Roman"/>
                <a:ea typeface="Times New Roman"/>
              </a:rPr>
              <a:t>lại tiếp tục </a:t>
            </a:r>
            <a:r>
              <a:rPr lang="vi-VN" sz="3200">
                <a:latin typeface="Times New Roman"/>
                <a:ea typeface="Times New Roman"/>
              </a:rPr>
              <a:t>mời khách lên xe</a:t>
            </a:r>
            <a:r>
              <a:rPr lang="en-US" sz="3200">
                <a:latin typeface="Times New Roman"/>
                <a:ea typeface="Times New Roman"/>
              </a:rPr>
              <a:t>. </a:t>
            </a:r>
            <a:endParaRPr lang="en-US" sz="3200">
              <a:latin typeface="Times New Roman"/>
              <a:ea typeface="Calibri"/>
            </a:endParaRPr>
          </a:p>
          <a:p>
            <a:pPr>
              <a:spcAft>
                <a:spcPts val="0"/>
              </a:spcAft>
            </a:pPr>
            <a:r>
              <a:rPr lang="vi-VN" sz="3200">
                <a:latin typeface="Times New Roman"/>
                <a:ea typeface="Times New Roman"/>
              </a:rPr>
              <a:t>– Dưới ánh trăng, qua dáng vẻ và giọng nói của phu xe, Ô-sê-ki sửng sốt nhận ra đó là Ku-sa-ka Rô-ku-nô-su-kê, người mà nàng từng gắn bó</a:t>
            </a:r>
            <a:r>
              <a:rPr lang="en-US" sz="3200">
                <a:latin typeface="Times New Roman"/>
                <a:ea typeface="Times New Roman"/>
              </a:rPr>
              <a:t>, y</a:t>
            </a:r>
            <a:r>
              <a:rPr lang="vi-VN" sz="3200">
                <a:latin typeface="Times New Roman"/>
                <a:ea typeface="Times New Roman"/>
              </a:rPr>
              <a:t>êu thương</a:t>
            </a:r>
            <a:r>
              <a:rPr lang="en-US" sz="3200">
                <a:latin typeface="Times New Roman"/>
                <a:ea typeface="Times New Roman"/>
              </a:rPr>
              <a:t> và</a:t>
            </a:r>
            <a:r>
              <a:rPr lang="vi-VN" sz="3200">
                <a:latin typeface="Times New Roman"/>
                <a:ea typeface="Times New Roman"/>
              </a:rPr>
              <a:t> khao khát được làm vợ. Rô-ku-nô-su-kê cũng sửng sốt không kém và tự thấy rất xấu hổ v</a:t>
            </a:r>
            <a:r>
              <a:rPr lang="en-US" sz="3200">
                <a:latin typeface="Times New Roman"/>
                <a:ea typeface="Times New Roman"/>
              </a:rPr>
              <a:t>ề</a:t>
            </a:r>
            <a:r>
              <a:rPr lang="vi-VN" sz="3200">
                <a:latin typeface="Times New Roman"/>
                <a:ea typeface="Times New Roman"/>
              </a:rPr>
              <a:t> cách hành xử cũng như bộ dạng khốn khổ của mình. </a:t>
            </a:r>
            <a:endParaRPr lang="en-US" sz="3200">
              <a:latin typeface="Times New Roman"/>
              <a:ea typeface="Calibri"/>
            </a:endParaRPr>
          </a:p>
        </p:txBody>
      </p:sp>
    </p:spTree>
    <p:extLst>
      <p:ext uri="{BB962C8B-B14F-4D97-AF65-F5344CB8AC3E}">
        <p14:creationId xmlns:p14="http://schemas.microsoft.com/office/powerpoint/2010/main" val="1257236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data:image/png;base64,iVBORw0KGgoAAAANSUhEUgAAAfQAAAF3CAYAAABT8rn8AAAgAElEQVR4Xuy9CbBtZ1n3+d/zGe+5YxJCRmZSDEKZBrsVP/34GqHx88PGbhSZiRJCoGVQSxsaHMoSEZApBJAvARlKEVtaW0qtxsJCsERAUUDCEIZM9+aOZ9xz1+9d+3/uc1fOlHPvucM570rd7LP3Wusdnnf4P/NbGQ6HQ+UrUyBTIFMgUyBTIFPggqZAJQP6BT1+ufGZApkCmQKZApkCiQIZ0PNEyBTIFMgUyBTIFNgGFMiAvg0GMXchUyBTIFMgUyBTIAN6ngOZApkCmQKZApkC24ACGdC3wSDmLmQKZApkCmQKZApkQM9zIFMgUyBTIFMgU2AbUCAD+jYYxNyFTIFMgUyBTIFMgQzoeQ5kCmQKZApkCmQKbAMKZEDfBoOYu5ApkCmQKZApkCmQAT3PgUyBTIFMgUyBTIFtQIEM6NtgEHMXMgUyBTIFMgUyBTKg5zmQKZApkCmQKZApsA0okAF9Gwxi7kKmQKZApkCmQKZABvQ8BzIFMgUyBTIFMgW2AQUyoG+DQcxdOIcUGB0+3K9IVU476tOWgVQbtWlYlXxAcYUH3NZB+mOY3spXpkCmwE6kQIW9gv2Bf2l/GO0H/g2ijPYNthY/Vkv7jEabzknKZUDfibMo9/nMUGAoDZekSlNarEkNSfUlFuhAGhuq3euqpYmE7wm3+VfzouylNvRVzaB+ZkYjl5IpcEFRADCvsVewP/AP4K6PAB3A7o/+rkjdwUBHOosan55UU9LYkaE0VpFaxZ7iKwP6BTUFcmPPKwoMpUFXGjSlEywySRNzi1JdGo4VYF3v1aR+vVisgHmNtdtTTQWLPVRDA1UT1hv382fB+2Q6ZDps53lQzPC+kpQ+AvTeSEKvI4qj9pvvSBMTGjakOUlLo31menYkIADo9Qzo5xUu5MZcmBQAkruSFlUstjF1NXXkoMZnpnVEC2rVpjQ5qEi9ulStCO17r8pKLQC9OqxIg5Y0bJ7UpVmnlj8LJijTIdNhm86DQa2n+WpbffWT1A2mL6mSpv142k+qqnYGUqOppUpNC6pqUVXV1NMlS0gNUnoxS+gXJoDkVp9fFGA9tftSvyYtqKsJdTTZQWTvS82eVG1InXrxAJx3UrujkkdX3ylW8LKNfTvLIlnWzrJ2nt/30TnVBgUgB4aFPYXVkjCaP7rsG1V1qgPN1WpaUl0NDXWg35SOLUh7poqpNbqyyv38wojcmguJAklEL9Rm/d4x1Rp16URHOnJEesDuAsThpBOgj9TuFZ7vSf2+VFmUqrNSpT3Sn2Xgy8CXgW/HGFuGLam/SxpgrBs50uKIk7xrR4B+92HpAQek1lC98ZoW1VRVFU2yp8y1pWkA/SSiZ0C/kAAkt/X8okB/IJ1YkMbxiOtK3a5077w++X+9Tkcmqvrmd7+rS+u7Ve/X1KvUk4/LsDJQddhXq4/avat+bV6DWlcVhPaK8memQ54HO2QdVAYttToTqg6byVzeqw602JC6tYF6COZD6Yevebx+4AXPky6ekpo1zauq9rCrvTjbsqHUGic94+EDhkP0f/nKFMgUuP8UKNxTh+rqcPeodg+Hqi9IH3nd6/Szr3uVtHtG6o5Jg5pUxY7OiusVXvC9vpKnS3VSqsCW5ytTIFNgZ1EA81xbqnQK9EZ7h0nOprme9Oafv16vfMubpUtndFhdDTWlJS3qEk2pjoctmr+gc8+AvrNmUO7tGaXAQO1uR7VGRXOa127Knu3qjS96oX751ndJ4xMSXu64oWJPT5ox9PQAOsDekiqTyYyer0yBTIGdRYGUkmLYHZne+EIoq63oRXz6HzznRr3inTdJuyq6pz2vsbG9xM5oSlUN2l3VWqjrz6DK/ejRo9qzZ496vZ7q9cJ/vt/vp3/NZlOdTkeNRkOVSkVLS0vp71qtpsFgoG63q1arlZ7lt4WFBU3goj8cpuetPOBvLsqiTN7j+Wq1uvxueSqcOHFCu3btSj/zPPVSDxfv+je/1263T2kLddMn2kkb+Zv35ufnNTU1tdwe9212dlbT09On1Ecb/NtqU9V928hUNp1i39w/2rV7d4KU1MbJycn0N/3gH+2bmZk5hY70jQs6mrb0k3ros8tmXD1+/M0/3jV9xsaYVMW485vfpV7ozJgdOXJEe/fuPWWe8I7H3G2lHt7hd7fXY8Mz/ju+txHabckzhcO61F9KcefCIe54V++7/iV68QffLTUqEs4rlZpULwB9qKEqvJQk9JpUGw/JZraklee80IMHj+iii/amdtx77zHt31/M03a7n+bm2Fg9/d1qnXTX7XQGajZPblQLC5007/wbz9frNdVqRTnx3aWlYq02GhUxxW1ihIdii5qdXdT09HjiqUZb1pbSaHGxq7Ex9sCCj4t1siX1en01GuxnRTP4rd8/2f+5uSVNTY2l39Gnsvagw0baDy2gL5/F2mXNddRqNRPtuEyP+fliD+QZnm8266lNx4/Pa2ZmMtVNH2gH71LOxETzPt9dp9tXfr58f0uJfz4XnrA7bSCFFxzaOxxqkdT51xnqlv/9ej3/Xe+WZupSCz18S+oNR/uKiuQXZ9opzqAegaRMx0OHDunAgQNp0z927Jj27dungwcPav/+/WnzNkiWgZhnec+AY+Dgk0XLtbi4mAAHYHFbqAcGwsAG0MTLzAfvskD8HMDHtR4Qx/ZEwDFwxd9OZ07RvvFxghi82Avmh4s2cAGYXLfffrse8IAHpEU5Nze3TNPjx48vgyM0AcD5Bw34Dt1iPWaooAvPmca0I/a7fN9jsFJZlMEYUB9jzZjDDPHPc4P5cNFFF63Y11imx/hM0XjT45O8UPnXKwC925GOdfWBl75Ez/2jdxcLkLC0Sk3DRl24vvFKUz3Vh+zOiZtKEL9NI3N05Mhh7d27T/Pzc5qcnEr9/P6dd+iySx+Yut/Hl6BWT59VmHRV0u8LC/NqNJvqdbsaH5/Q4uJC+jSdjh8/ppkZGIOTcW2LS0vqdjratWtm+bl2m8w/FTXqgFMt/b7UaasOU9/rabw1tqWRcb1eV/V6Y7k9hw/fq3379uvo0SOa3rVLgyT4tNL9uYV5VSuV1E8/d+LE8USX6cmpTbVziHkH4WgwUIV1P6Iv9c0vLiQ6UP/sLMLHrjROg+FQzUZDrdbYMr3Gmq1kXKK96X4dX2sYjIEqFUo9ORL94UC1CvN6/fvbdd5vpF+JQN1REHmDcYKTM8D3pPZAH3rmDXr2u26SdjeksZGKnbwWnvZnGtAtmbK5AwQAAH/zOwBg4LAkivTFbwAOElhZUgaIuQcoWfIzIFEmGzubPkCPRLqSxGZJlo3a9yP4+O8ICPG+N3jAC/AEpAF8tAcwHFyW/i2lAqowNIAkbec5gMuAuGnQYKHPEeWs1AbTMWpEDMqxDo+LmazDhw8nTQpl0XboSN/MDEAzaADAmhngN8b0e9/7nq6++uplbQh9o19mwlxHHEveufzyy1OTaJ81G5be16PHahI973ms7rnnHl188cXrFbV19wsH9wLUx3ojCb2v91//Er3wQwA6y7qlYbWeEs+cBHRpUgPVU+qZQfpvu/s2z8/PamJySsePHdXu3Xs1HPZ16MhhXbLvIlwDBdQudtoab6IZWjnRznxnUZ3FJc3M7En0OnziaHp+bGxC3W5bjUZrmY5HjzLf9y1/7/U6Uq2qekrcgWYPLV/jrNH98OFD2rfvQKqvr2Hqb2fYU7NS19G541J/sNwv6NFQTUdmj2nv9O7EBNL+E/NzmmiNpf6eOHFM41OTalVJTLR2bAB02rML7VxVS0sL6vR7atUbqjbqiR6VCozUSd9yt+/QscOamZpWvY5n9cn7tJv3uoP+cv2zs8dVbzU12Rwv4qmXFjSsVpa/r3d/u8//lfpXwRTXaRTgTDoKDVRJ0S8d9at91XoDfeCnb9BzAfR9BaD3K031h1KNVNMjjUnc4M6YDT1K5wbbKFUCAAZ8fi9L4lahW5IDGO+6664EYgZPb+QAhFWuBn3eMxBZ0nObLN3x3cDo36JED4DDhFAPdQDgvsqA//3vfz9Jw5aWoxRsRsGgvhaibATwy0wPEi39RovgeiNtoP8ll1yyDMC8T5sMwGXJtkyLKJGX2867AD20gUmgTEDa7YBuMB0RuMu08/ygXsYELQ2Xx9QMCnVBH5gMnqVe98GAv3VovYGSbe6CqW6NAP1YX+996Ut0XQJ0NCmNFDtqQKdUmGoMIq3ljHGF6WM7Xsfnjmt6ajpB9N2H7tYlBy5J3ewOumpUG5pdGGnEJgpzlS9ME/1hwWSyrnfP7B7BfPFEYbqoLJeT5mxnMc2VenIUKq6F9kKhqq8VWixfR44fSQJFLWbl2KIBOHj4oC7ad5HavXYSYOiP6XA0ge2eVPPc4pymxqfk593+idbJfYh+9wa9RLuNXDx/fPa4dk8XZg5fBRNZaN+gEftYq95absNSd0ljjcKUxsV41apoNbpqwAyM3i0/x7MkSjFd17u/kT5s12dqAHqvMMXNo8xDM5ykg44W1NfEcKAP/Lfr9dx33iztq2kwjlakAHRUIqNM0iePhzgTXu5syJbEITybOYuKiRsvwBzAZHEZxCxFRgkciYv7LpdNnPf4DohEaTRK4tQbbfZWR/t57hugAQ7awz2kVj65YB4AS6u4KQPAp02269I2gJTyeA6g4aJfPGMmIrbtdCYkbSvsgY1T7M2UGenHfUCe9tFP2mVmhzLoL0DqtgOW7gN0MzjzO2XxPPVGGz/Ae++996Z79ingOyYR3uE3Ptko//mf/1lXXnnlctfRpkDL7373u3rgAx+Y2kG7Lr30Ut1xxx2pLt6n/sKuOrasvYGho6/8Tr9gFuhnZKJOh8an+243qYuHqiEFHu3rPS99iX7hQ++SmnUN1dKiajqhalqqXMiguzQQSsyTJ7ecbivO3/cTqJw4rt27dmt+cT6NMXOEdTg9eRLIARnWTWI+J0Z+Kr2OmvUCjL9/5/d12aWX6cixI9q7u7DJcwFwCfR3FaA1tzC3zJg3COsZXdTNvKKOtA+dhYNxuv2u3IYIojTp0OFDOrDvwPKn28lzaf3hezG63GdoOb8wn+hz8N6Dumj/SRPVSjNgdn52mcbx74WlhbTedk0VfkZcR48f1Z6ZPcvM0uGjh9OeyJrj93glxqLfS32D3t4z2Evcdug9OT657v3zd+Zubctge3qqaoG9fKRlmVE7hbMuqqf9GuiP/uv1+vl3AOh1aRwnnGaRSjrZ3MO/UVNPW0KP0pcBwmDJ4gFcABKeYwFbzVuWsFiQV1xxRdr02bBZ1FH6tkMdIGvnNqvteQdQYePnby7qQUKmft5BsjOTYbUyk4+6uA+w8y5tt9RuezFtof1uu0GOTYFFcc011+grX/lKqteOfLYLl2335SliW/56U+fuu+9OUjcMA+2OGg2/C43MjJjZsAmEZ+gHNMM5jTKs/QBk3e6oXYEO0O+yyy5LQM5le3t0eEO9/rjHPS4xBdw3AwGI039rRlyHae52047yM7TTzpZ+rhxhGf0E1qPfVt2HWe4MllSvDlXr9qVjHb3v+uv14g/dJLWQFBvqqaETqguPB7jqMQ0SoBe60sLWWEmHtAy23We/N1C339F4ayL1r73UUWusufx55PBR7d23R9/+1u26+kFXndL/pc6iFueXtHvPjA7fe0T79u9dDtaHXgfvvUcX7b84lT97fE579u7W3Oy8xifHVK8izRT0bHeX0n3e5zvljjXHzxq95xZmU321elXzcwupfSTwJOnAd27/rq686gp9/T9u08Me/tDUPvrTqDXV6bWFq0WzhQ2+qmMnjmr3rj3pfq1ST3mLNjpvOnhEN6rpvUOHD2rPzF7VG7VEr6npyRRJ6fJo79TE9DJ97j1ySPv3HlB/2NP87IImpydUGVaXn19YmtfE2GR6/vixE9q1G41MTSfmjmvX1IzWu78d5/1GxgVrHco9AB0NXlU97VY3ATqZJwH0j/7k9XrW22+WDtSkMfaTlkQ66ZoTVZ26s502oFMckhLAgZ2VTR2wMehynw2czZiNGyCPAGQQRGIDaC0tw8EDFFa3u0xv6mX7qUHWHDjg7WcBFQDd4AqIAgb23qYNBknaZ4mY38vmA0CRZ90/6rF63mpmgBBAjQzJZgHFUnj06gZc7UzoiAH6Gk0Erm81TUGUvKE1/eZZxoDy+c2MDwwLYwFAQ4/IuMD04NPAHDAjhsMjZcCE0CaPIXVQBu9AG/fJWo2owbGtnzljJoS5ZZU/nwD+ub2KOPReHycrvNzJEtfXB69/iZ6TnOJgo5sp+UO70kiAjrwIoKecscSr4f3OY9s8Z3m/K9VbWIbJYl+oZHuDpdTvpXZPV195dZJUky8Oeo16K3E/zIkuoYGAVw1gKyJeBv3OcspMAgbqNenI0RPau2dX+v3YkTnt2b8nPU95l196uf7ly/+SJMbmWHGkLfWOwXRtxINpk+Mz1pxKqnZU5KithxACdWm1ECb63b46vYXUnsNHjmvv7hktdQqpPikmRvXOHl/UFVddkdYZ/bnsAZfpq//xVU1Njq3bfoo4dmRWe/ZNn9Jv6PXIhz8yqfjRViy1YXxmtXf/LrUak0nzwb7Cfvedb39H+w7sS3Sm/Z2lwveD9k9OJwNwaj/lHTpyKNGdPfeuO+5a8/6J40fWbf9Wjs85XXeOkiFiIPm5dTWZPG1QuXeTyv3jT79eP42EfgkSOoDeHEF+obUqHbZ2+ollbN9l8Cw9Wt3NZHDIl0OkrKq1J3VUidNAAABgwQ4OEBgU2cABjv/4j/9YDs8y+PNMsp2NvLYpBynUIAWzAYBZ1W8HPkvd1GNnN7c3ht3RVoMoZUd1u9X8tNuqfEuOGwlJK0udK0nwgLa1BUj+Bkj3y1oIfA5gqtwXyrL5w2FntJe/AVaYBf6mrw4B9PhEBsI2cYe08e6dd96ZmBbKQIXOpx0gAX/Gyv13CCJ95Z9DCMuMH/coh/FEWwND4Mt0hvFz/8q+BWcf3AtA7/fbRQjQUls6PqcPv+Sl+rkPfgBOtpDJa1UNq6jcKwnQU/bXziglGulit3kc+vxcW5NTRRhktYaDVeEK2G13kqCBY2+jVWxQdRLwjDRs7W5brUbhYNoaL95HRXxi7kRSR3c6+FUoaeewE0+MTQjv9+PHT2jvvl2q1VpqNpqiHDMB7aW+WngLn6WL/rrN9GVxaVazJxY1vWs80YJ+JF8BGBTMBbNLmpoeSwDpwBx4PtNuZnomCRD0ye+s1RWioKpkCR2V67qXFgshx2aAHqGX4aJtvhiTThc5cuSEnaITBmoSxTG6FubxP2qq3mhpYnwimVZMcz7Xu3+WhuP8qsZRMpAx8UQ9VXptqdpXv9pTrd/Vnzzj+foZ4tAPTGswhpGupY4qyZ22eI2o9JPXGZHQrXaPseVIcoCLJTpLd2zCZTWzHeSs6qZ5OJ2h6jWYAOgACEDjeGeAARCxet7qXqubI8ga0M1YGFwAcNrkZw0y0Q8AKZF+0G7U3mgHoip7eeKPVPAG6ehP4Of9aYDiGdut0wIYhYqZ4bE9nHu0CWDneSR0e79TBu/FPtqEkDaCUeQBf1uSxy7mPkIvq8ldThyLqMpnHBkDe/QbtCNTFPtPnTzDPxgC+yBQj9Xs3LMNnXdt47QqvuyTETUvjIntrtCKOvjnuXAmtCSr7QKFT9xAA2yJhPctzUlzd+iD179cz/nAJ6XmKJlMlQxPPFn4b1cQycntmAbn1DjS82vHOTOtWVhYSox9rcY8KMC08DnBwXK4vB+YCWe+MT/GRyAeW9HtFjHbi4vsB61UHtokJNdifhOuigaombzerZUrfDgOp2dcBnXTJsoaG6OskzX1eoWjYr2OR3zxXLE+izXk7/RtYmKsOG9nWMS8O/bd791zzyFdfPEBzc7Oa3p6MtXPnKWNbovbTB3tNvk5WOtFLLi/m3b4ncBQ01eu+fkiYoXyaE+hDR3X3BzhwAhIBSNNX6jPe0xhtiv67DpOnCAKpvBfcNt8jzYW2s6J5ecdm+7nYRIs0DmaiXG6994j2r9/byqz2G/HTskRcGZm2gVWStpACluHjz6vkU6anYKB6Z7Qrc/+ST3vpndK05dp2NyjLgLYKPS1CHhlPZ3BxDKQELBjIFmk9pg2SETQjdIo0iRe4n7ekjpqVd41kLGpW13PM0h/vOfLkiugkDjOka3eIAAAf/zjH9fTnva05XA6gzl1U483EkAWsILB4DdfSIVI+5TJBaPy7W9/e9lJi++APBfvsdiQ6B/0oAelZxwSVmw4xQbGbwbDtQCd/jtmm03py1/+ctocAXQzI2UHRFTetM8OcEgwSPbQh08YgauuuioxBgZZ2ktd0MBe8JaYAevIWJgujAehaYwZdKd8O6/BkF177bWJLgZX3ovzgTIB9bImw1oCMwK0g82B8bLTjbUr5QQzPBuZoo1EEWx2G0hx1KNY6hZ8cvuYtHC7br3h5XreLZ8uEsFVMPtiKeuOAB1+uqbKIAD6ZhtwAbzHWNrHheYypsyz6ADJXGYOeX1YA2bnWLR1zDNHajB/zRADSmZ+bTqKDKXXdiSVHVjLfjGUb78Yg2ZsE+uKdlooceio2x9NTu4P7+NU6/3BiZc85/ke1wG/+7vbzrp36CzlsQ7YA9lDfdHn2267TQ996EPTT2aSHXoatWWUDw2jLxBr1JpFR5Swb7C+oAv7hhNXoTnDZ4ZPM92O9nGZfOc9C0iMDTjh8WfdQy9rWS+AqbwFTRyBd7KeF7H8HMCWzABc3Tm99wU/ruve/U5p7KEaNnarM/KGH0/Wd9xsR1rA0StnREKPPWWyAw6PfvSj0+S3nTratFNbR9nb4rtRrR2lQtumWYBw4gB+TELCYnnIQx6yLLEi2eM5bTXywx72MH39618/ZUDKUqSl2Pg7C5jvLCb/ziTlHyAXAeeRj3ykvvrVry5vSvzBIuFZX46xR0XtTckhZWYWyhI6dVM2/eXiXZzYAGsWmy/b9g1wtC0CqRdWzNzHu9acuH8el5gx7pvf/GZiYliUtBu6UD80ZWP1RufNz22y8xtAz3tsfPQnakn4zvve9OIipw7aG004lM28ol7u017a6k2WzcrzZKtt7BnQ19/jDBJ2UGVesidEJ9Q4VxlH+9wYqB0JYQ2d151zPlAHJh7WCO/YJ8PgwtqGgf3Wt761DEC0nN+pCwDjPQsh3guYl8wz7yWOvLAWiOcMZLQRgI0mJWsinavCQGuGImrhnFyL8tjjzLB47dA2njcAmnmII8B905u2GUT5nb+dP4K9wtos+6iUNY4II9CLKzoYs7bsb+R1yTMWoNxuPt3v2FYzTNaqRCFv/dm03Z44DwHdkzKqOk32CMr8BghiA7fEx7uWku38ZVBnMdqBysBlMPKkZXI5pSmbOxOVDcE2W39StyeSJ58no0GHBcP7ji8vS43OKEebHEJm9bHVfZTtBQI3CkhRL+132Bb1UqcX6noqd6uPLdF7w6CfbCJsYvZdKLc5LjQvON4no9yDH/zgZWA1ENvMwXf/HVXvHhObUSJw87dDzuij48c97oyZgTyGoUVJyOVRDxKB49OhFe23Td1SuudXOc6dcmgjm8ZKNDlT20IG9I1R0uPjOQyYROnNYOx5CHBaK2MA8/r1flP2vzBAU4cB3f4w1sjxDPuEs0GWmXrusw/YkdQhqe6lGVf7nLDuYRQsedJWM7gwqgY3h3u6f6xdfgNgHRrKOo+mA55FuwjzyrMwC3HfsAkySuv0h7JZf5Rlx91osiprLCwIsE7MZJm20MohrRF4oyATf4fu+L7Q9+ivFMeXMimfMbD2YGOzaDs+dR4CepnMLF4mKouSfwCcE4IwOa0StZqYSQrgOYbaXGx5cq+VF91SHu+ywJBgvYmYi7ZtmMnuUDrHxJvz5hmDDpPWC8FgXA638oKlXsr0RI0bhaUPJ1HhO/HZAJY91NdSuZsebDT8i1ECvue+ecOiLqvpuOcNxSpM+svm5IVnJ8G1lgzAzmYQx4WFyiLmn23gSDNoEdw2l2m1P/ccd+4NJ9LR3Lw3bjNJ1GG6xrz5zAvG0R7+8V78eyu2gwzoG6MqGjT2AScFYg1ErY7XQVx7lGwJ3L4WBlyeh0E08MA4M5cQBpx/gb0GTR0gy3r7zne+s8xkRmaCMj03rREyY+q1a+kd4KYt1OXU0DxjJiGue4NYnNvUQxnsffH36H9irZoZfq9pR9OY4s7jwPNlBsWMg4UUA7V9cKz25jn74VCeM3Raq2iBiHajzmftw+gD2pRpzSU0YQ/nOTP9/Eab3R+bBz3G1hBEDebGZtN2euo8BHQWENwjKpry5XSfnhhWpzIBmbD8zsJjcXMZmJmIzvfN59e+9rUEUCxOnkGqY1HZEx3ulg0jqoAiIMTF403BUn/kTLlHmdRDeUxQT9aYxMQbQFzA9jiPXKd/s30Z8OEdq+kcGbAWoFuFbrs7bWRhQXdLwtZYOBSMZ3iP+stOYUi5bICWXM2x00/bt2kj9dFnfnPKW5sZKJ+yLfmU6WFa2SYPTbzp8K4ZJdpIP+yv4Fh7nuFv7KYOOYRGcXxpL+PE3GHjYKOEcYHWtlNu9dLPgL4+hWGuAQAuxsW5I5g/jtZgXbC+YfQsqZrx83pljlGWpWNL4azt6EMSmVtLiV6nlOHESNYMWdXsNeTcCewzrBMY2ajdc1nWXLl+Pu0oasbf78XImbK0HjVIdub1fuWzE8z4QhPaT3kxkiWaL6wpZT3wPDT22uBd9tvHPOYxidZcZoBiO+gjaxe6slfZYdajjf3e2jLWuseR9QzNzCTYnBc1BNCbfpXzTqw/k7bjE+choJvMnhBxcnEPMIi2H6vNyyeG8WycKC7XAGTbLpOLScGk5/LCNpfvheqFz6KybYznLY3y6bhrL1KryyNgxfj36KBm4LBjTZxudq4pvEiLnOf014vH9qzoob2aDZ1yWZAwTGwiMRbcHLc3PQKCvuoAACAASURBVKsnrVGgHdTFJ+NC/Sw6q8y8gcRyKMvOcj6wxkmAoDXgy/NekB5vO9zRZ/tNxE3C/fPGZ3so9TlpEO+awaOvAIE3BzaKL3zhC8lWCk29Wbttdqo0Y0i7tlLdTj0Z0De2ybLmmf82oThvQ9l+GhnkKJ17zgMcAAjjGkEWoGYdWgNIq2za4m+et7Mn383EWtCAKWSeMe/t5OV9heeZl8xXnuF3a4Ns8qFdNinxrLPgeT1aUrYzGmvBjCrzmD45yoZ+0VZ7iFM/c5n9z2vBbeIZfjdTQvup0wBLvfQxmg6imdNrlzr5Z6dDxsrMD3WZ7i7H/XeWTf9u7Z01n4yBx44+QVsn/nIbo7lyY7NpOz11HgK6OUI2dHOSVkFFxzcmum3PBhSGxgvTditv/H6XSWH1uT3ieY+JwASx40m067Dp48jlw1GYxGUpnd8s2dvT2xKED0GxKoz+AKqWrL0gaRuLxqEx5qj5zj1787ruuJiiZLGeyj1uSixebyTQg7/h2C0xY3eDCWJzg7mJ6kWkdXu7G+y8gdE2Oy5BU9PcnrxWX7ueqHqn37xLmdDI4xSBtwjTKbLIlZmfmMXP3ra2LUbVI22kHJs3qMcbn9tg+zxj5jm1VVtABvSNUdbgGE/Y81yxOY75Zf+ZuDaYD8xl5ps1RdTqjIVWXxvk+PQ8dpIpr0/qtIMdz1ly9B5kUI3gb8dW3jWjzt9eF5RjiTx6s7uNtM/7YpROy2shgqCp6n3DgB2le7eZtnDfmkHWrTWjrA8z5YAvpg8LKPSdd93naDaw/4I1b4l5HdnnvT97/4jRBvxtcDez4Lb7OTs8lh1dNzaTtttT5ymgG1QtNVnyZHJ50XjSWbIDdC0trjVMUXrmeRZSnKi8Gx3HvLABjgj2dtJigUWbse1kBpooJdiey2ZCKJoXR0xVGj04zY1a7edJH+3CBuf4nj20zf37PTYQSxd+z9qJ2F4vQJ4p2yahv7Ua1MnGyaK2ut+0t/ZhJfr6GUvBsV/cs82Rvy0xGJCjNAETZkdHb4RsRN5wLTmVfRDWmx9r0c8REluxFWRA3wqq3rdM1pMzB1qzt1KUzGZaY5MW6wLQMThbAxidZu2vEdX6rIWobaQc1qAZzLIWYjNtvNDficyPmRv2h2gWvdD7uLn2n4eATkeinYwJbunNKmeHrJWzj22ECNErFQ4Ve7pt7rZ7ASi2sZszRqJmMaKSfeITn5icOnzBTFAOXGQMLUPl/41vfCMtRv6OMdQRZCiHMpAcmKAR4B2LbTU39+FGASuHnvGuvWDhkGlLPAbUaVRpmxcD5ZhBcT9synAbrKWI6jvbF08moyiSTPCsNRi2b69EX+qM2foYQ2xwOMcYrGkjYG8tTDlTnrl0nuOZ6FxoLYgd/twX6mFTtUSw2lxh3Nei30bm2GafyYC+Wcpt/D07w3puMx+YF2ia+LTWbOMlnvqktT5eW854aC0dT9uez7OsW5tzzKDyjNeX9yszkjs7zrqgNXuhhQn2VfvrlEOZNzuGF+575yGgWxVjjtYD6OQsZQclNmzHQXqg1xoQq3qpJy6gqH436NmDEgCJXGHZy9aSput3WQAuwMvidpy71baxPtrLfQAwghU0iGFe9t7nedrmTcMqfn5nY7IjiYGf3yMDEWPu3Z6yDwIaBDYV12VGwn4B9jB2Ih57tEILNqG16BsXJX+jGgWI6a/bE22OPGNQ5+/oUOhDazzmPgEOWtlzmHtleq82R5zTn/pWo99WLfgM6FtF2ZXLtWaIueykJmeiBZ7D0Q+DuiKjzvplv7AaH2YexpzL2i3b5N2mLJ0XlPCeY7Mb+180Q56JMbwwyzgPAT0CZ5TUywR2ZrgoVW9EHWqgYDKwYJgcfMLdOc0gQMnvETCZMJ44tMUquhgTay/0lRz0eAdwRiIwGBqYrGmAW4+e35YWbEdyMgjKos02Nzj7nX93+xxSF210rtObTqS3/Reik6DLjKlfKRe681sMK+PZ9ehrBsHStSMAPL60C5DGds8VD7MxXaG5zSRuvzdn3sH5zSe+OZc7dL8/KjnH36KdKNs4t2qxZ0DfKsquXq7X//2dH2u11KG2zoTGmmPNR+nfERiRObUJ0LbjrU5kdPapffo1WkNhLR97qvNKnH7pF3oJ5yGgQ1JnWmIzZUNmc0XSLUt9BmUnRSin7VxreFZycIoc9VrvxufKIAHA8Bv/2CTSQRCt1n3CvXyUqOMpeQ/AjhdcO4vavgSWHp3dzloMNiVohmkCMIQR8WZg4Cyr2Nl0kNQNnJgGyI5nDtjgDINhxsaOM5YUzCnz3XHlEZjL6kt7n9P+mArXddLW6PFrlXvUFlgCj9EC0Qve3u60m8xUNqdYIirTuDzOG6XfViz9DOhbQdX7lgnTyXpBI+Y5bEbTa22zLWGv4p9zUxjUvVdRvplg6o62+6iVpH6nU3UIrR3dNtu27faeI1jYf6zt2G59vH/9OU8B3WDryW6gdugYnURqWinvdpTUViJGZBbMPDgTEt+pAyYiOlux0CKQRAmcNho0IyCVVby01e1nQ7F6zcln7IhHedwHkLy5RAYicvTl/pXv0U42gyjpA2hlzUdMmGKJONLWYXExO5yZC0sjdvAzQ2Ngdnw7ZfiK2g3335tZVKHHnAIxLJByUNPzDnTyYrat3575kfGA4Yh+BRtZKKvRbyPvbuaZDOibodr9e8dRHN4noolvIya7jdbGPIaZ9Bq2Js/vR81edOhaifGkLBhgawA32obt+JyxoeyDVKbvduz7+n06DwEdIHHsJB3g8BQSgsSLRWkVucHdILGenckLeaUJYG91Fli0XftvT6YIgOVNwPfgrp1yEiCMz7mcmPiEfkQQ5RmHjjiRBGVb8gZ4DaIwAJYEHA4Xw6xcd5QGKItyHcdNWWWgd1iQNxnHepp2UYKINu7VpB3esymDvtlEYs90xs6qtOhrwHjQTtpj50DPC292Zlocskc9MQmOGZX15gdMEWWtR7/1F9f9fyID+v2n2WbeiFq1GPq2mbLK78Q17fXs/QNNE+sUxtO/eb46HC0mXYJpZQ6jUt6oD8iZ6MOFUIZNbd7bygz/hdCHM9/G8xDQo003ApwlwghK/nstqbVMNJdvqTdK/wYF34tOcf7Nm4HV6oCp48pZrAaiso3atmV/WjK1OtsL1n0qMwrRNr2aJ27ZjGDg9bt2nqPPPknO5orohAY4I8mX63EmOdpsgIx1wiTwHvdXo6/pb8YnjrfDd9jIiFmNNFjJHLKaNM+YQ0c7FTk6YqMmlbIUFelXjgw4o4sSROdf18cdzkkLd+j9N7xML7zlr6Tm6KzzdNpavziZTRx6WFN9dJ5xOLHzjDZtOxXmtRbnXpmhPp3+Fj4vZDBr6Y477tIDH3jyNEfKNfPLvGq1WC/FMaQc4+ojTn00Ks+7nWcqtO50+nau3/Uxt7TD41gIChxxfPLM9XPdznNT/0DDtC9wJGo9HYRaT+fzcqRqXerN6R0veLpexvGpY1dqWJ9Kx6z2hlKrIlXSiWunnr98xk9bOzeEybVmCmwdBaI99ZRaQOgOmUyWpF1jUm9eOn5YH3rDG/Tst76tOOt4cqw4QxUwr0hzCdSHGtNATVVVV+PkcYlb14VccqZApsB5RoFhhe2jrb4GidFvsSckQB9K1Yo06OtNL/4Fvfod75QaE1rsVzXeaon3uhWpN5DGqwD7ySsD+nk2yLk55ycF0PBY42EP68FSR7VKS+osSc2B1OtIJ+b0vv/z1/TiX3mldOXlUqVRcNH9WsFMt+C++4hxxWHqnKM+5AbLEnE/f2Y65HmwI9ZBBeDuSVX2hGEhAKREmgMpKS+q+o1nv1ive/fN0p5pqVqXulV1h3W1m5W0U3Aaej0D+vkJGrlV5x8FookCFarNAbS021tUf7CkVrOmgbqqsRoXurrll16tQ8cOa3JySv3FgVq9mqbbdVU00FJ9kBRsu9u9BOxzzZ66NWxpgHr+zHTI82CnrIP6oKpWt2D4e1X2haHGu0r7wZFxqVOr6pFXPUT/+cYbpIt2S7VmUvPNDYYaNKY0VF3jqiVNn68soZ9/GJJbdB5RwKF7K/lB9NRXL6nLOprrH9Z4u61dtXFpqS31e1KzJQ3gqmvSUrUQPBu9pEpTG668K7V6GM7Oox7npmQKZAqcFQqwN3Ra0rAuJaZ+IPUHUm0oERGN6P2tO6QHXSWNVaUG8jgMQEPzqmtJfc1oLPnjZEA/KyOWK9kOFHD4oiMunA+/NTGhu47Oa9eeyYTVY+qpNT/L8VxKHi6o0GqNAtQ7GLsGBYCja+8MRvernEWbtcxZy7wjtMzZqhSsagmIk3dbAeI4w+FgyzU2+mzXpQp7x1DdWl2N4Sj3SS0pAzXeyjb07YAxuQ9nkQIOsYmZCLGjYwLvjvzigOkxlGf33KuxiTFpoqYBpvNKTdVhVbUewC3N1gpAn1RP1WRDH3HoZ7E/uapMgUyBc08BnNt6tUHS8uFby44ywZ5QGWihOkhwP9ZHGJA0Pq52Z6AWv/IdGzsPIDgEr7iscj/345pbcAFQwLH3MV3xnQcP69DRRT3k4ZeJwKcpFmC3Kw1HanQAfRSghnCeAD2FmvQ1pZ4q/DCYKCT4fGUKZArsLAqgmKv21ElGO7C5p4lEgaHmNUhY3Vxoq1qpqT8+rcV2R1PVSak9AnNAPQP6zpozubenR4EYWx9j/0kH+um//5z+5m8+p7e96/dURdBeQvImpqQtNVCvoy5jxRE8Wk12svnKIFndp9RV8lMdjvxUs8o5q5xzgMPOMz0hpY8k9Kr6KZwVW/qCRhI6ETCDunokTzs2rwOT00V0DP+SSjBL6Ke3w+e3dxwFnAHQhwCRBe81r3mNfv9N79RP/Zef1wdufY+mDhQmch0NsSRw0FaHsQDxjcOkLhWc+LCITWdBI60P82emQ54HO2YdgMX2h8XFBta/hg2vIiXTORI634fSfF9qjUm12VEk7Mjc1wDUs8p9x2FS7vAmKUDsOZ7uTqNL1r5f+ZVf0bvf/W411NIPXvM/6tP/+NdpNXbvnVVjfFoa9FKCGV20bxRnTvqwETeNQA7yd0F4POH7RRxqvjIFMgV2FgX6DakzXmgl7KhOthj2g7FhAuqF276riauuTl7uMP+1kbp9sS9VmlIrJ5bZWXMm9/b0KBBzcn/ta1/TIx7xiFTgU57yFN39/e9o2JnTF7/4WdVaUvvgXWrt2qc//ZVf03fvvlPVRlPNSlPNXl2TnUrKHbHYHKaUjbva5Ibqaa5ZRLXlK1MgU2BnUaDRq2u821BlWFU72cJ7avUHateHOjLO50DXPvrx+uFfvE6acQqZInX0EQ3U0KQmNF5kmxxd2SluZ82h3NtNUAApnTh0x6JzUMcTn/hEfepv/1K9xUO64mEPLBRgw44029bHfvXX9Mzf+W2pWpMGDamHp2qt4MSb/K8ndXojzpx87yfjSDfRvPxKpkCmwIVIgXS600jEJg4dZ1ri0KtDaYKQ14Hec90N+oW3v1XaX7jLYTjvq6aj6qmhGY1rl5opX1xxZUC/ECdCbvM5oQCH0BCu9rd/+7f6sz/7M73jLW/S7j1T0uy90m6SyHSlQ8f0+he8UK//+B9Lc7PS7v3SkAxPTv3KKiZNLP9wc8WbbgT22Slq5zlFZWfInesMSex5vSfV0J+PwHwJ81u/SCU9HOj3X3SDXkXqVydtJ9W0ajo27KhZmVZLrXTUUwb0cwIJudILjQKcnEUcOo5wPg3vUY96lN785jfrf37yk6WlpSI3e2sozR1PNvM3v+wGvfI9N0kNFhq6tFFymWpFs7Xi3LUJVGbDqipI8GSKylemQKbAjqJAvzbQQqUIW6tqoHG83Ek4RZbJepHb/fdedINec9PN0ljKVCVVxpNGr1PFcFdRS420w2RA31FTJ3f2dCng8LUvfelLet7znqfPfOYzmhqfkDpw02SG66p39LDqzQm95cYb9Ut/8NZC8hibKRzjUsIIqdMsvNxTIiiksxpHKOYrUyBTYKdRABjHx220NRS5KRYJfUFqJ5PkUG9+7nV65XvfV0jwHDdLammMds0iv0whr2dA32lzJ/d3kxTAXr5nzx4dP35cMzMz+rmf+zk94QlP0Cte8Qotzi9ofHxCx48c08z+XVJ3SVqa15t+8SV69c0fkMYmC+/VkZYdQMexla9o2tKVsN4u8Plwlnw4Sz6cZacczlLI5Sd7i2N7Om0t5XNHUu/qv1//Er3grW+RxiakJjFqhal9wJER/aEmasWpa1lC3+QGn1/bmRQgFh1Qv+KKK3TPPfdoYmJC5HZPfi29nuocbdiZkxbu0Htf+nJd99//Umri8DYKU0tLFzAv1OspZp0rpXHPQJ6BPAP5TgHyU/sJQ18AO77qCOLpCyjdm9d7XvC/6BfefZM0drnECWvkqBpKjRTq6n0jH86yM1Ep93pTFHDo2m/+5m8mMH/HO96RylnqtFVvttTv99QCqNvHpIXbdesNL9fzbvl08nerkAwurdLuaPkVdvUKid5HgL6pRuWXMgUyBS5wCpwE5Z6qxRktNsXRs+6c3vuCH9d1736nNPZQDRu70xlPPDKetHpknUHpngH9Ap8IuflnkwIkliFk7bGPfaw+9rGP6ZprrknVz87PaZwzzzOgn83hyHVlCmwTCmRA3yYDmbtxoVAAL3dSvhKm9q53vUt/8zd/I+d0x52NpK0Z0C+U0cztzBQ4nyiQAf18Go3clh1Egac+9am67rrr9IxnPEOkf52cLM5AT+ckZAl9B82E3NVMgTNFgQzoZ4qSuZxMgQ1T4J/+6Z/0ghe8QP/yL/+ibrersbHC27Q/HGhYqWZA3zAl84OZApkCJymQAT3PhkyBs06BG2+8URdddJFe+9rXLtdNkpkUQV6tZUA/6yOSK8wU2A4UyIC+HUYx9+ECosDs7Kwe97jH6fOf/3w6de2SSy7R3NxcktJr9XpWuV9AY5mbmilwflEgA/r5NR65NRc8BZKkPRgkxzcuDmIhXzsx5gD3Rz7yEf31X/+1PvzhD6fffaXnms0M6Bf8DMgdyBQ4VxTIgH6uKJ/r3cYUANCxjbdaLTnm/PDhw9q3b186Ve2Nb3yjrr322nS/Wq0uP5Od4rbxpMhdyxTYcgpkQN9yEucKdh4FIqAjlU9NTSXQ/spXvqJnPetZuu222+Rc7lDHh7RkQN95cyX3OFPgzFEgA/qZo2UuKVOAbG9LS0nyRsXOxXf+7d69W0972tP09Kc/XS9+8YvTaWtczumegD3Hoec5lCmQKbBpCmRA3zTp8ouZAitRwJL3cDhcBnWkc4D78Y9/vL7zne/oxIkTSf3OZZU8zw8rgHpOLJNnVqZApsBmKJABfTNUy+9kCqxLAbK/4fRmSZxQNaT2t73tbcvvGsxxiOO5rHJfl6z5gUyBTIFVKZABPU+OTIEtoQBqdjzd+Xfs2DH98A//sP74j/9YD37wg5NKHokcQOeUNQCd3O7VWi17uW/JaORCMwV2AgUyoO+EUc59PIsU4FhUJHG817lQwX/qU5/SG97wBn32s59Nv917773av39/+tuq+WR7HxvLgH4WxypXlSmwvSiQAX17jWfuzTmngA9f8ScNIlTt9a9/vX7iJ35izfZllfvGh8/OhzBEZp5Mc5swKM3hgtGngeQ+09PTimPEs7yHRsXloUGxyQQNCjn3iUggauGuu+7SAx7wgNRgfkfTgiaGcnmWsjC77NmzJ/lM7Nq1SzB73Dt06JAOHDiwfCiP6+Ye//wcZcAcYrqhDjQ71M93R0+YYtCD5ER+N/aXEErnPDBt/OmDgWLURXkUXLbLoWyeT1qlajV9uhxoSptph2nHe1y0wREdbqdPHuSe20TfeJd/jAHvcNaB22jtF2U634OZZ2i0c68M6Dt37HPPt4QC3qi84X71q19NB7CQt53NLyaTKTcgA/r6QwI4srlHLQibPiBNOl2DAufMX3zxxalAAAWgGR8fTxoRAIG/uY4ePZpAN16Ux/MApIGGMqg3Jg4yiPEuYE4kA5d9I/j729/+tq6++upUJ+WZwaAfACFlxsuA5994DpCKQBXb7DaYaeC9MqPissx48J33oCGMCHVSJo6afpdnaa+ZG/evzADg7EkfAFbP/ZXAlXusiZmZmeXumhbQlnuMgxkRfqNOGJ8yQxEjQ2gP7zLWsf71Z9J2fCID+nYc1dync0yBKKW/6lWvStLZb/zGbyx7va/WvAzoGxs4Nn2bNjBfsJnv3bs3gRJADaDy/ciRI8tZ+pDuDAQOKYQBAPgNLDAFvA84WRq944479MAHPjA1rAwYPI8UCdgCOoAf3w1AvANYAjq8a8Dn9yhhA55mGJg7AL0lVOc04B36Cui6/QAe7aX+qJVw2e5Dud0R2CNzAFOAhoGLOugfdKRNmIi+9a1vLTMgMRtiBPDIPPE7tIApok+RSaF/PpSI3w8ePJgYMsrlMiNBVMiVV16ZNCKPfvSj01jRRtrGM/zNO7Q9XxnQ8xzIFDijFIipXu+880796I/+qD73uc8lycN28wzomyc5wAxooPb2xWZ/6aWXnlJolFgBZIDZ0h8MFiAFsHHxe5SMDYg8A2gAHkiW1A04A3LRD8IACHDRNv7xHO+spO7+3ve+p8svv3y5vWXABfzI8c/8oW3MKdoKQxDDIu1U6YK+//3v67LLLjtF7U4faAOSeATeqPqmj/QZcHR7DfT+HcaBdwBovwuNKd/MFBI278MMWBVOuykf8IaO/G7tCGVxHzpFwKdufjOo82kmy31l/KEFbYF+0AJauezNz7AL+c0M6Bfy6OW2n4cUiPbZ97///fqLv/gLfeITn0gtLds9y83PEvr6AxolPktmAB0gYjU8n7bbWppFIgQAfFki5LvBOYIRQAVIWGKNzo5mFqx+B8jREiDtm0Ew8wCwA0gATSwTkHZ7uI/a2tEOgJvV9gb7yECgeQBEuQyuft6AH6VwAzlzMzKVq9nNDZQGR0v/0AxaG6wNuKapNVM2d8QcC2hHeNfPWCsS1wV9pW6YD/wM0EaY2QDAoTN1MwccJcK42q9g/dmz3Z/IgL7dRzj37xxQwI4+SOevec1rkg2dK6piV2pWBvSND1ZUcaN6xk7Npy82fNvBkRwBREAF4LVTFSDKbwAJwG2J3WUALPwGiFjNb3C0wxcMA+UA3L4skdrJDjswUjnP8R4pgB/2sIclAAfA+J02GKjMhCDV8hsXWgY0EVZJUw7vc5mRob9c3/zmN/UjP/Ij6Xlfdq6ztM/7BkgzP7G+6FSHRsNMTFRtA9Co4WEuUPvTF5gGpzqmX5SDtuHuu+9eDuO0Q6MZGsqBCTBN3Wa+W2PgNnLPjoMwHPyDwaGeqJXZ+EzaTk9mQN9Oo5n7cp5QANUnzlCAOSersSFG1etqzcyAvv4AWqqMEjZgxeYPoAHMgDSXQYa/UeECNgAi48EzBowrrrhC3/3ud5PaHlBAsgRgfUoeYwdgRGbBjmQwC7Z5A4g8y/tctucDOIC6vd8jWPIcDIPB2ICFJA3IWbLn02DKPRgU+kQfoQWX20hZdr7kE8aEd7nP39AQ0DWdeNdMCcwIAEubaS9tQ7Pk8njP3v5Wg5sBoY3cs4c/OReol/vcQ+qGRrSbummP1fWMCX1y21ym8zTQJyR2GKcyQ2AaUMbOvjKg7+zxz70/4xSwevJnfuZn9AM/8AP69V//9WX16XqgngF948NhWjoEzF7WBnLbegE/JHfAwxIoIIyzFQAAQAFYlvp4H/AA7B1+xbtW7QJARCwgdRp0+IzSrdX0MBB2mOMZ12GPe76bWYBBsFc97/E7fXIdlAOTYeAHYOk74Bi96q0FsgnCYX1WzVvCp59usxkB276pw74gpisOa2YcykyIacjvBlv+dtthEqg3+ir4Hs9ZExKZJmhDHwH42D7PkEhv6sdHIgN6BvSN7yD5yUyBQAHbygEDh1FZBYpUcs011yQ1K5uSbY3rhdVkQF9/iplhijZiAA2QjjZyQIB/AAOfdlhbqQZLjJaOKQcg4x2DqOOt+U55rp+6UfcjTRu47IUdpWarvA3g1g64bqRimwysQbC3PiAJ6PGd/hjUaUcM4bLkX6aHwc+agGgi4B5l0Fd7nVO+4+3N7Nir3e1H4i5LymXnwgja0QQSGaWVAB1JHZoijXsczSC4DxHQYXYc4bD+DNrOT2RA386jm/u2BRQwKFtCjNKRHX5IIoOH8s0337wspaznEJc2f0KjUnhUTy3VpfYxaeF23XrDy/W8Wz6tYQupRxpWsJV2xfKt8pxqqgyKzHQafWxB18+LImN4Fg1i03eIl1XcgPvnP/95PehBD1oGQgOBHboYP4MhAI5KHCaNizEGJAA5e08DqPxumy3gDaBRtz20qRdgMdgA0tF2bBOA6+U5q7Spl7IBO5gFgIx28QwATF1IyA5b4z0zkNZSxGN7eY+2uU+WyGm3Y8xtny9LwKYj72CGwE5usLdaPYI1z8HEYLZwGB/1PuIRj1h2FKTPMCoOsTOzUwZ9j69/p78APONAW2iz2+16eYff1kqOc15M3i1vRAb0LSdxrmB7UaCsNreKM3obc6raBz7wAV177bXLnY9evatRJAP6xuYKjJNB145QZYCJdmpAzCpjxslSLu9EaZqQLxgvNCvO+EY9VocbQAEXh4JRlu3clpwBfzvRwXA4VIu5AjjzHM8A/r7stR01DZgLqNP1uU9mDKwRAGxpA+XRVqvbrQp3hjb6whW1AWY+rEXifdPKTJCd/ByCBpMCWDuML6rU4wjG8DXoRdk2HVhrYi0K9Lj99tsT6NNn+kO5pikMF4wLlzPUOXyRMbMkX54HG5tR2+WpDOjbZSRzP84iBQzebCJsPraTsjl+9KMf1S233KJPfvKTqUVmAMphRCs1NwP6+oMIuNlm7aehLXHdOHKRjhXvbgM1qlscFNn0ASh7lPNujE8HRVRl2wAAIABJREFUJGxfZlyjTd5AarW9JVpL+QAvbcK+Tj0GfuqwFG+QdZstzVMv8wawcp3cA3yjZzd12swTPevt4W5TAOUD7NDDkj6/Renf0rHV/pHqppuZBsq3Hd5mByRmmAWDpxP0OP6eMgzYLtsSOvR3rL7rNz1XUtl7jEx7M0t2PKQN/AYTVs74t/5s2m5PZEDfbiOa+3MWKBDVvpbE7PT0pCc9KXm3/+RP/mRqSUw0s17TMqCvR6GT9wEwpF+rlh2b7eQqgIZp79zndlajFMAOQAFEraqNaXt5x+lWbUoxI1dOKuPv5TSyMR0sTngwG7TLNmyDE0Bp0401PgZv99iaCJcZJXHPQcqmD/ZEdzIZyqA8mIf4W0yPyzMxgUt0UHMbKMO2dgCU6ABHCEBDv+/no5aE3xgvysChkAsVPe/H550sh/E0fezhj/TOuDnMMDJ0PLsRs9bGZ9iF+GQG9Atx1HKbzzEFyh7I3uix2z7zmc9MqkNvyHFTW8/GlwF9/YGNzJTpXga/+D2aSAxSMcOagXQlUI62ZWtYou8EzIAznUXQp422OQPylONEMGbynOjG3vT8btu6wZvvAJVDxmLueNph1XOZaqZLZFQAQeqiTBgVH05jiRyGlN+dHY930Rr4dzMCDr2jP469j1ncYDh41ofcOJMb9UOTuB5i3Hh0Ll0JmK2BsO+AD7JxH93n9WfQdn4iA/p2Ht3cty2ggKW46LHuTeqlL31pysRF3vaVQtTW23QyoG9swKyKjjZa3gScASUkRYAFD3LGCRDA7otkGM0llGPvc96PDBd/c8/haoCX87zzbASjWDbv2JnNKmmS2ZBMpgyOsbeeT85RzpxyelvXxT0A16pl5323X4A1BG67bf+uJyY2os1OPxtj4HmWuu1o5+/uSzndLOp2DiAC4GNuAN6LJ9JFRobnH/nIR6a+OEWu22Ywj6lnaetDHvKQ1I1yciYnGKLNO/ukNaizBYDeHnaHONrWR+62Q1VTNb4KJ9yBKiOv3oGq6cmKH+LG8peNLfD8VKZAokCaeaWL+ZTujf75Nt/TXBv9gPd4+LoaRaMTHJuwnYmQ1EikgUcwGyreuVyW3LIN/czN0bipR091b+iMiyXS6OcQwcnqeEvhHsfIiDl2OuYZp4wYKmYAKkvw/t1AGFXY0UGS+mybjhK4s8w5l7wPIeF7WbUf3/N8syYjOhD6ns0StAnVNnM1SsWmrz+Zzw6/NPNqLQgAb8c653uHRvQrAmz5CFnKLh/a4ja7LSvF17sPtMmJb2JfHcVw5mbbhVTSFgD64eHssKGKplRXRTV1VFeRkLCIqAHeawLGh+qrol4KvKmqThZDdtT6QKpFFuBCImhu6zmlwLCu5ckGUCdOMQC657vB3fer0rBW8LfxldX6wmaGHdReuGwihKh96lOfSk5xm73OloQOUAFKlvSi1sEOYQY2b+CW4uir7dUR/MoaibK0683XtKE83gEEIiBxf6UUubTZkqhB0hKh7eU+irTcltgHe2475WoEQNuADdhloLA6Ou1l1eopWhhL/n6HOUK92H0JYSTkqswsGPh413nTXQ4MgjPVmaGg324v7zqkDuDkGSdhAWA9RqZlOdyPehxvzvNR4wTDgXbA56+b2YnjYgdCe6/HQ1Hi2EetFEDt8D/abo92mwJ8tKpPuIt+Dp43Ltt0iKp6nnE/nEvAGhPHzZuJWIkJ8njwzEpzMN7nb5tpeNbal/XGL87vaH6IB9JYw2Ktg+dNeQzvu89sAaAfGR4ftlTVxLAh9Rsa1qviSARvlvUE6EX4BMfeL6mmpqoaA9B5qMlqyYC+WVDY0e8hoZ/KPWpYAdN7hfROrDZTz1k8Dfo1qTcCfg55NA+wEi1XOnqSBf2f/tN/0m/91m/pyU9+8qaH4GwAOpsEGzamAauj7V1tBsXhTZZ2nMscKRFVtr36oQUg6rhlQIx32ajZ4JDKbE9lM6LueGQm7/KMAcOe4Khv8UznXYOZN3I+qYNPMyRshqh+o+rYbYre2s7MdtVVV6VMcVzOU87ftK8sJTu/uEHGG32kmWO9bdP2Od70z7ngnbnOoBPp4AmDmpt+cDlMK0r2PqXNErbfMwMCXcoARj3QHqaCfhscosOeM9q5rwYOAIt2+KItdrxbrf0ANY5uPOtT8Oz17/INZLTB4YHQyXZxaGsmyEwcbXDfAFzTFUaJ+eyL9jGnmEOOBmB+kd2PiAfuO2zQ7/jM+2hG8VxEe/H1r389zXH6HNtD3cyLyGyYLquNX9kJ0MwpbWAu0hfMC//+7/++nNs+Hsaz9uayBYA+GC4MK2yei41iEyXvRV3qj47DrSW95iDJ5wD9omqqqapdtIXNFiFrrR1109tlfnG7UyBOG6bZQL2RHqgw7DDPKjCaAdAB/H56spuAvK5Gem61q+y1DrB85jOf0Ste8Qp9+ctfPi0Snw1AX6mB3lTY+NjULOli+2WDscTid3nO4BHLw4ubjThK0mzeEZTY1JHEAAs2bupzSJVBuOxhbRt12fktqq7dB5gAAztj5bznETSd4AQbMiDpZCkGRodE0Vb+dibAeP459dlGT5+jBz3125HN9dIO6nJKU3636pz+wsCQCMeMgs9z554ZGEu3lOGzy2NcvRkwmAcYE8AoSt7xb+rnGdpA/L1B3AwL4wP4UCcg6Bh32uO+rdR+9zeCkJkI6GLNSNnDnffoCxK3U7iaeeY3wJg20R7epW9oaPCLgAnyUa48y7gxN8jWWM5z7/Z5vgDAzjTHb1bzrzSHPf/QXvCPKAGbdCxNrzd+1O+T9Xw4kCMFzLS4TDtcus1RO7PyRrMFgD4cdIfqV6X2SBpqFCAtiz5JOEet3le/UkjoFST6lCJrBP7bPNvVae36+eU1KWCsNpgXeiB8NoB0jEBNVRJ0F5MMxrKvngYjrVFDY6qkCbv6xcJisXnj+amf+qkkmd94442nNTpnA9ABLcAHUDZQAmhs6FbDAhhRcmBDNsh647f/gJ8zQBj8+G7pmHetnozMgyU+S+GWGqNDFuWstZFxjw2eZD7xsBHec45wb6I8G7OMWV1bBuDoZW41MGV4Q7dmgt+cTS4Cf5R+3X6HNUJjn6/uhCiMh8HW9HHyF9PdEqkd3RwmZnCNNm1nr4vaBku8kSmKoBppbCB1Rjno6uQ167U/MipeDNDGqXTjAmEu8Y/5xVryPDCzGE0CzB9nyaOM6HDnQ3fiWDEGaHAcImgHQgM29I3zhfJgDjy/TQPT0Cr8yNCk/SMc2sO8cRtWGz+HLZpRtjaLeHs0LzYNlJnalZxs77vZbAGgLw2HQ7TmlahnrxUSepLOk628lwA9gXwV42V99DsrZAT+p7U15pd3JAVGTm7DZYAGzNHBFwafAtKZYIU3R/E79+EkeZYJOTmahGtTkE3HZzYj4fzbv/3b8vnNm6X92QB02ma1I5uH1e5Wd9qJyqdgedMy0PjYzrK0XAZQvttZik9Lvc5JbhrFPOpsYoAbQOeL32LSl5jRDAnRKlsDVqQ9mzpq5rhxR7ulk9C4j7Eefiu3jd8M1rEfLtPJYmIdvGOa0UaOTY1JbuJJYYAKG7xNHnaypDxLcwAq4Mh4ePOPx6/yO8/H41WtUjZtACfa79jtcntjZji/A0ABQtBkrfbHGHHPLdM55l+nXNvdAc/I6DmTH887lzz94TvPMkfReHDPDJrroC+O0TctKRtgjswn9VstHpPVMIb2IaAuz2tU4MwljyfjxjoyTegra8bH8fLcSuPnqAlrami/55nHDsaCEFjmNpqAmKdg7b1lCwD9xHCIUlNj7JGUj0qzJrUrhXm83h5Ig67U6CXJfZic56pSt1E8v54Rc7O7ZX5v+1PAXutJ924bzklAL0B8ZApKu7if6UiV/sh4PjFSKa1NLm+Cr3rVq9Imc9NNN502fc8GoMfQouitzWbihCRsMvyNtOINjk2Fv+k3oIa6ms3M2cgMcJaIDG5mIAAhmABrNdicnVc8gjftMBhZ7ewUpt6AeReQQmrzs3yywXPPal3Kjap4298NJj5CNW7uVodSXjzjnGfoKyAEDTFHxENOsKcC2GWGAVU6bQIQAQA78MUTytx/+uR6HR/uA2IsmcMYUT+0MHNjQOAZA42ZlAhilmQZA2dpowxUx7TfUixtY4wdXx7V09TBvFit/baXQ1va6BDDeJQtdVKmAd/hg5H54e+Yona1xQUwUk6UiO0siEQfNTLMJ+6hmfihH/ohfeMb31gu1l78Zmi5EceXcYWB5DnGxuBrzQuf0JF1wbxZbfzs3W+68GxM9kO95XTS/MZz0C06H96XJlsA6MeHQ3yN1QKbB0pqdcAcnhug3zNEdO+qU+lpUYPkBT9UTQ011VJNE8l56bT3xlxApkBBgbI/xkmdfHHf3/msojmqr3vASQy5YdP67Gc/m2x85fCm+zsEZwPQaZOB3GpLNjE2+Kjms4qUDbCs8i5LWmgqUBmyiQHyBmLqQqoB1CzR+3AONkbbGwGBK6+8MkUJYEdmcwYwUEFyOe2nY8utOnectvsRvdKtGjWDYPW+++iN2I55HqsIPE5TSn8wT/hdQI02uQ7G3SAC2D7mMY9JNGaeGODdBzMTtBUgog77EliTwXfawZgAImzklGNmCgAHEJxq1swXDIsv+uc6qYP2WfI3o+NseFZx017qpe3U6bzrZXC1iWal9jMW3HfCHMqAgcB/gDbTVseyI4lCV8YViZv3eCaCMLTgHuW63TGvezzWlT7bk97P0g4A0yfZRTt+tF2bMeA9zyszgLSL9yN485zT9vpUONe51vjxjJlQymMuwQhAowjW/O6QRq+B9feTLQD0ueGQCKBCcz4KD+pVJc4xaqmtCSYdEvpYL222hK0NkiNSPVnT1R0WGtB8ZQrcbwogfbdOgnR6P7i9V4JzRuE1V5h/mI/DbuHrMTYh1Ve3oUfHove973360z/9U/3VX/3Vsir2fjc5vHA2AH2l8CVLTA4tYyPzpmP1pcHXv1siYhNymA20iYDoELEIhLwfgcXP23Oezdtey2YM7D1u6S8yGB6P6Ont/vC8HcniZstGiQbB56S7nWZUkOxog1XwtB/gAJSojz77HnXZgcqhdZZorRrnHYcz2dOe9kRama4R+Pnb4WE8G3Ozuz+ePs6VblU8ddJ/OxryHP2ItCuroHmGchgDaA/Q8D7/cHKz9mIlqdvt91gDyswRMxn8HsPZ6Jt9F+gX42FTi8cjagHMkNnp0bQxXTwP6bcjEhxlYPDlk/vWDLitzpDn3z2Ofs9+A3YWhW6014l+Yt+t+TAIl8fPfYL5hbGBrs6L7zlczllh+/n6uSy2ANCXht0hXsJ1JG2Amf2URDHNrtRp6/99ySs10+/rH2//ii6++gr12n112gNNtHap05uVGkc1qC6dzr6Y392pFEge7OOqDmAN+6oNcYYrAH1QqapfISdCtQCr+UVNNGqarg11z+3f0GMfdrUO18f11Ld/SBrbtSYFAQIW4VOe8hQ95znP0fOf//z0fEyEsZkhOBuA7nbFRCJlhzU7VVnqdOYzg4Nt7wAG4EfmLzYoh+xYooxe647hthbDYBYBLKqrV7tvhiTSOgIF/Ysbn0ErgoOlMQOeGYz4TAxnsxRoAODT6m5v5g7to5/UaZWsM8zxnY3ZoVubmR+8Y2aLeiyp22nRjAVtt3o9MhcG4njIC8AEvexkBy0MtmYC6Cvji9PXehe0KZ+AZ81DjEkv1xE1CnEcPA/cb56LjCLfPVaAfTSTuO8+ftbj7PHjk7lgLU00b5hR8zjyLEwKdMdeb+ajzHSsxCSVaVZ+pzxn16Px6ve3ANB7w07K14U/cdpLuyM75VhXWmrrM7/4av1Pr/gl6eJJqVaRjsxJtZY0tVcazEuTc1J9sQh5gxHIn5kOG50HaHgGSOiYbUbcZLKTMyGrUpWYyAE6XGnuRGIwNTUu9drSsUP69Ftv1pPe8WFpbO+qa4ZNicWNtPbEJz4xqQytPl3bvrX+Mj0bgG7wXimeOG6qljCQdlBxYhtEBR5t47YxQg9L1gbx6FBm6ZENkXfYgK0CBeDYSNn0kYrZSNe6T7tQ7yM9srlSNxs1ZVuStxYgeutH6ntDpS+AD++7vVErwPvWChjczAhZpez4em/kkUHxOxF0NrLhrzVTLPGlKV05aU8ykNpc4dh4e6c7p3xkmsrMjoHXEihMk9XfZWfF1dro9mFmedSjHpUYPtaKNTrxYBoYCau9DaAu1+YV2gJQMz5Wu1MGbcVnwdnoMNWQpdHjxTjwbgz/s/RsBiCajiiH550kxgfBmAni02GBlO3oBuYDdcNwMM/XG99o1vL8sJZp/cQx6+0hWwDog+HS0EbICjsUgF7tqVPvqjls6x3/5Zl62XveI+2tSw3C2/pSa1KqNkce7ykTSPBCtjdy/jyZnsdpevLnSW/10fxIZh4Ywf7oMwJ6tbCRA+7cX5qTmKQA+sKsfv+6l+pVf/7/Sc2pVVeOFx1x52w0v/M7v3NKrO96S26t+2cD0GP9diIDGLGDP+EJT1jeNNn8VrPJ4kCF128MC7IkY8cqg4LjzLEtO96cNlgLED2cY9tWu1/2PHeIW9nr3id7Ec7Gveg5H2PTHdpm9bjV0rSF/gFqbN6884//+I+JuaFsvhvsaAPJQOxNDzjZg9yMkaXo9Tb89eZPtHMjKdK+GNfv8qMHv8u0DR5wdZy4tS20z05/5TauVNZq7bQk7ftl9bSzz7GOrBKPwOrcAAY+h4cCejzHOzB+MYwthid6/kEn+sbYwZiRSAjmge/MBYetlSMADPoReOn/3//93yevdZdL/x7+8Ifra1/7WgLxMkOy3jjCVMIkfeELX0ifVuev997a97cA0LvDTpKJUHY2cHfrE3Pe03F1NaO2PvYLr9IzX/8GaaxduL2zeVZHnseNaWmIl3G+MgU2SYF0SAB28T6ZKgpQT2HnhYSO6r3T72mshhTfkWaPS92lBOwffN0b9Jy33iw1xtesHKmcwyWQEtncnbFsY7Giqxd9NgA9nv4VVaC0CkmKEDxv6EjngIWdhKzmdj9XMzGwGQJubJZ2LGMT9rGZ1MWmamk+xq6bOqvdtwewJVKrg3mv3D5+szOT44PpM6BjbYpVzQYY1+/f6Qdg7xC4leyYZa9k2g5wOUa8TOdNzuz7vGaGzADl41Bpu8+GLx+YQiHR78ASsKXPWInfRTJG0o252VfrQzTlAKI4O8ZjV6GVneliXL89vaOjpp3lXJeZK9rq+PCocYh9i2YYQN7Z41wnc9jpZ/0ec4l5CsDGvnrMy6Yd09taO8rZqGMs84q2w1hwne7eUdBoCwB9bthF9lEfWyWu/8OBhpWu7lVXe9TWLf/rC/XiN/6+tK8qTTQLFWlPmltsa+rApWonr/d8ZQrcfwrYzw2nzCYzEEAfhU4Oq1V1KpwtIB2aO669UxOaZgH2FqXFeWl+Vm965Wv06ls/ui6g/8Ef/EFyhPvkJz+ZGmmp6XSlr7MB6CtRFQnT2dO4z0bDxuzsZ2zAjl12sg+r5+0sx3veOMs54uOmGzeuyBCgonVqTgPhSvftsEQ5BuXyZsgGTBm02cyI+0W7Y251J09xPDiftk27HRFQqNNaAYOX+wdoOG6YdwBVpEqDlYH//s/sk29YpW0bfmRk+LucF5/fnEAogq1pZpCibYAMzBV98DuxrSuVvVJfYj+j5sTOgaZrTMAT067G32G0mGNeYwCmy4QWDhErp0e16p0+Mx+9Nj1WTqPr0+3KErLnUHRspG57vntMXd5KeRlWok2ZATHzx3iUw9fu/zzZAkBvD4dJQmfjxFc4ZYCrdXVQHe1WV3/00y/UC9/2dmkPrvCoPlvJht6r1dSrkKUrX5kCm6OAAZE5lHIeGOE5SQ3rTko1XLh2cH9cAzW781K3I3UW9ZYbXqZfuuUjawI6Cw81LnHnqKitsjtdZ6cEOKMUN/1+Ty1WT/uYtHC7br3h5XreLZ9OSwWz6bCSnFNG6XKKNIwV8tRzrZNl0WFBAJOTlMSMXKY8GyVgxCZW3oR4xuDFfZzG2FBtx3YYlNWQaAWQRBzD7DAqq9WTbDEYJLWlQQMwX+k+bWGztgTFe04BGoHdUqi9umOGPP9WBgE77jm1rROcWHqlXsDG+dajtG6w5BnbbyOwlaW7zc3w4i1oQ1/puyU8fjeoIDnSdmgEUwb9AWnaRZuhK33kXzSRuE2UbSCkTIMYsfcbvVaaMwZqyrN2wRoc2haTA7lddiS074fpaMBdiTmI/aW90AMTCXPL/hmmG+MF2DuG3/3z/PGcKjNDNkdB15Xixlejkz3mYRo9D2PkzEbpu/JzWwDow6XhcJQUu9ihRsh+tNHVLrX1J8++Uc/63TdK+6SFpRNqNXapOrVHR1XXovo6oEqSrgo9aUr8nj8zHTY0Dziqt5OywUlNg/lIQgfoCJ88RsAFpvS0M85p/MQxVSfGE6D/4Wt+WS+6+Q/XBPRPfOIT+u3f/m197nOfSxvBaudGb2Zhng1AX2mjdVud/jUevMHGxabpzd8SuVWLbGbcM0MT1cvUFT3CvaE73acdpHgn5kJf774ZCiepcfudzzvGZ8c0prZrswmXVbJ8X8mOae9mMxd+j0/aDWMUE/TQlpiW1EC0UQluvXkTHaeitgLwjlK7mSSYFsAs0owyoBWgxnjynX/OxGa60nZoWS53rTZ6jMtannLoledJNE8Y4LjnVLqJ0QVSKpXlcLQ4dnaIZOygMeNBOfTFyXEi6PowIH6LDJ21QauFhkXwpS3RbHN/ndlWm5MbP4RlVXZhOSsm0Tzsg+ngUqu8u3N67wt+XNe9+53S2EM1bOxWZ5T2ZbzwYB9lkDkpFVSGCyNAZ8ekIJ6rSQutgSa0qPc942f14t97k3TZfmkMW2VLS6qKgAhkjRl1VfPpWBv1bs7P5WiAFA1RVT9lQCgyCy+fgT7K9EqSIx8ZwE8kP1J3UVpakA7frZte/cu6/sMfk5qr29Cf+cxn6sd+7Md0/fXXp43GwLZRdeRam+HZAPQohVktzYZt72yHE1mCiyd7eSON0grlebOL0p5BzlIvG7qlaoMbNOM3QCWGJa113zm6qTceprJShIHby6bvNlrj4JhjfudyG+wpH6X02EcDpUEuAkCUtCg3mgXskb9RG+taEp4T0QC87qNp5k9Ahja6X3xSd1RtU4fBqKzdoL2OzwZgYWgoez3nLdNlJQA0UxTni7UfPj6U8YWJ4DJzQNuiStpttg07Ppv49MXFZXOM1yXv0zbTv+xZXjabRXqYofA7kanjN6vKeWe98bXTpcfjTGputsSGPuz1h8mL2IK1hW0AvjenD77wv+k5b32rNHmZ1NqtTkVa6PQ00axqYf6Ydk/uUofEFi021YEWF5Y0PjGmAcVWKLquo0fu1Z69+9XvdVSrN7W4MKfxianCc7lSW/7stBdTOQvzsxobm0h+UdzvdpbUaI5pbva4pqZnUjnoKmv1Yuc/dvSwdu/Zd0r9hw7eqwMXwelurbd9vzdQv99Vo0Gu4IIO7qe93NtLqM3GEpmXFtsaGweaqlpanNfYOLnI1/d+N11jf0wX03E1+m2k/NXo1Ov2VW+kJP6pndhnBoOeqtW6hsO+qrXGKf2999Bh7T/AWNyX7nfe8T1d+sDLU7+5Dx36GqY5M9WaTswk5wSB8XOLs9o1Pq50EmCS5KVqRar3UbfPSvP36g+vv1Ev+tDHk6OmN764Odx+++36wR/8weQxy8Zm9S+biDOgnY7q/WwC+nqSYL6/MgXKm7s3eSea4S0kXwDK6lxU1Xy3hgAJL5oWzIxYG2DPc54hRM/Zz5xYhnL5DeCzlG5bb2JmR+p23rdzH4ya224QsV0ZxgBNkyMb4lw2qAJ4PgoX4LK3Oc/Gc8FXOlY1z6WzRYGtULkPO0NE8tVE/t97xuP1mo9+SOpfqvbEA6SxQryvdhbUaFbU61ZVb7ROyWgUY2eZhEzelZw2TDbbNJjQ/LPNi4kMl2kVVJnM9uq0Osjcro8JPFvDYu7QC9Bqqbh5wG16YZrj3Wj7IkjRV+jFpx2I1qLfRjxdN9IOS3kGznIfoIHPuaY808J2No9JlJDuuuf72r1nWmPNCZ04uKiZfbvUq0n3HDuhA7sn1O/MarxGSFpN3Uo12dWbZIjrnJBm79Yt19+g5//RX0itqVOSk7g/Pk3t7W9/+yl25bK9bSP9X+mZDOibpdzZe28jgE5r7DfAmvLBIHaScyiVW1126ovqee931hLYT8Gq8pjRj33O8edeM64DYAaQy6YRbLkOLXQ7WYtWW7scO585PNG/mx4r2eLP3qjkmgoKnANA/8iN/1U/+6bflbqXSPsu1z2zXc3samj24J06cNEeLS70k9S9kqRjRwSDSrRd4bVIjCjcaTlcBKAGxK0OgsPlOf4xUQE4g3z52Lzocbl+6r3Tn1he3M5q5DSWabhGjkNlOyX3WGj3x7nC6k7eiSAdNxfXU6bf6fQyqraizSwyKC7fYG/wNwMT+8/fhJow9pyyhlK92++rqYkk/Xc5zI+khcNFTZDioF84ka0F6IMG2pzizG+r0GAkONABG/pjH/vYZVVl3JSjlLQZGmVA3wzVzu476wE6Eipr0eAdIwTcUkCX/Y11Z7VxVB+zBu2hH1OJIhXHeHpO+CN5i8G+vJZpA9I3+yQJXuJlhpi9z22mXp5FQxBV637WEj3tpl2sT9rjRCv3x9Z+dkdtp9R2DgD9LT/zP+iX3nOTtPexUnO3Ds33tWuqphaSUvLeLdTHtgHZWcUOA87kw6Ry8D8TrWzXY6IaqDzRzPn62TJAR0ncsbROTkAZp5vacyPTKtr0/DztNKNCOyIoAmblxbpWPXbiimBlO2l07liLfhvpx1rPULdtZbZlxvAUaMCY+pxoNho2Hdtjo+3aDBc0qjcrqtaGqlUaqrQbySkDCZ1UR81KT9Xhkupba4/mAAAgAElEQVSESa4F6B/4hAat4shCmAXax4b1lre8RX/3d3+nP//zP1/OB22mkL7eX8eYleiTAf10Z9bWv78eoLsFjrFnHjE3kdS9ts0sMsdjilknSPG+Zrsx71kSB0RRw0ePbUvLtss6ZMvlUH/Z9h1tuKju7VBo72/WlQ9Pie2lLqfO5W+r2NkvyNRG1rR8nSsKnANA/9ANT9ez3/x7ycvursM97b10vxbbA800eqpU+0lCx44KGEcHD9ttIJWBl0ntEAwmmbncyLk6TzELJ8YwRkcL3mMir6ZORuXvEJCzOVQ+xYfFV7ZNxdAS2uSsVffHhhVDk2K/1qLf6fa/HIu7EgNTrqP8DCALU+ZkIWw+jG+lWqQZtoQ+NztIEvr4dPV+Sei92thymkc2RYD92muvTd7tT33qU5fDVKKm50wkD8mAfrqza+vfXw/QAWnmpQUCS9X87vSndkD0kau02gykwZnPlQA9pi1lHwR043nvvMd+wXP4etiMZs91x107tDBSLKatdYpfOwnSFvrFnuH16HdjetWtH4Fcw+oUOAeA/ocverJe9K63S/N7pQc8WJU6Ns2expt9TY3XdfDIvLrdQiqCywUAfLasO0IqPs605XIIilVLZgKQXFlATEi4RxYMoOyDC3yiUjm0xgvKZ9/GxBTl8JStmFowF6h0+USNjLrbanDCYdgE4oEQtqltVEJ0DK/LABjZdAAkFioaER+DuRL9zmSfnZyE+jmb2JqGqCmBIbN9n+dj/nAzMjAxbFBI54ttVIAtzTT2q9qYTIDeGcxrfvGw1F7QRD2lk1lT5b40rCdaeOxJ+fnc5z43pWl0eBDzqUzztULCNkK3DOgbodK5fWY9QKd1lrSZl447dhpZAy5r2pclaX9fS+Xuo00BV9vLfZyoIxO81/m0NMqNSY/YP0nda2/yeNwtbac97JmUyz5KH2J6Vcoz4Hsf4T5+TTH88NyO1E6s/RwA+tue9UN6+a3vTxL6wWNDTezfo0svvUxzB+9IscFL3XayoUc1ERwnG7ntO0w2gAhwZtF4AkbuNk5gLxjAKkqwTOwvfvGLcsIEq3lZKH7HR/FtFDDPxDSiTlKLesHCFTs0wiBojQUgzyLaaPiDJQhz9T6QISZ1KG8AkX6n6xQHA0J/ODMaZsXhPNTJuDLW9si1qSSeeewxpowYv5zU8fVhsqNXVVezMiks6SkEs9ZRu7egmtqq9Ukpszagd6uFUyYMJfW8+tWvTiksf/VXf/UUEC+nGs2AfiZm//ldxnqAbuHDOck9X6P92fZxO7sCvAC0TYBrOcVRXpSkY277+LvXk/c76mc+A8DkH0eyJzc5avLyFVXq3LN50xop+/ewJ9mkYE3W+T1627115wDQb/3Fn9DzULlPPTLZ0Jcq0nhtTBOtAdusjhxfSl7uMaQC+w6bPxwjl8HVtla+O/TDNllPdKvu7SgXAdGLzfZ53rW9NiZIcFvK3qhbMT3KcaH+7s+4oSSsqqUUKadEBazVrnIGLZ71RgJAUj6guhr9zkSfbS93MgszLNDZNOZvqymdfzzWbXqwOfI3G+n84gk1mlU1aq0E6PX6dJLQ+73ZBOjqL6gpwiHXAPRb/m9pssivzMWGR0Y4UpOaeXR2OJgTmMoz5VuRJfQzMbu2toz1AN2xzma42aOYH4CfzWJuYTzD2795LrFOVwpb4zmr7u1Lwrr1ASdlL3TvDU4O5DXO79EMwD7JWoqMR4wlt8qdPlgwcn/MSJQ1DVs7Ern0+1LgHAD6H/8fz9D/9rpfLwB9+mLND6Wpxpgqg7aahJBXa5qbX1yWOlF7wrEy0Tzp+A1Hrquuumr5GEZP6JgggwXjM3yZbAA30ni0AXmBmiv1grDUTxn8HT04AQ9A0Jwq9ymTzR1w4Xerhu0cExea7a1emAZm5wrmWauyuOe/Dd703xJ2XES0ke/QgvvQy/XbwYXyfJ6w/4a+kZOPR2T6qEnTh8Vse5yziFl9aC7dnvkeC5dhbh6J24clMCaUjbTiMTbTRfutci+bXVZczuQ+4ATVfuekhE7SlF0NdeeOiPNYJvoV3XX3IY3t36f59lBT9Y6qvbmTYWvv/RNpd3GiFmP4u7/7u/rSl76kj3zkIxvWgmx2q9kooPfJh1fp69Cxwzqw+2K1Oz2N1YtkOEsp41czgQfjzD9oCC0dK1221/Isfb0/URKb7eN670Wv8Mgo2eZ7PnhSWxsWNTJRI+i1bqdJM7Ded9a677HxunaiH68/p81lD4nSOQwD5dshzvHhrD0LOdHpznta3IPi/mpv+ij1e4+lHMbGzD/l23S53vie6/srjZ3HMWZFhL5c3Duf1gdtMn7YIfqkdvYcAPrrnvxQ/cZffiKp3I8tNDS+h0Qo0t6JpjqL3RQbnHLTVCoplAyHNIhqm3rMiOTJ4QExcADaqLHifXu2xwQQESw9eI7L9HcvECYx72Ln9bm8tBG1PerqCDgGczZT+oBtib9pJ+UAZrYHe8J4AlEvixoQZ4ECrnimxyMMAWnKgxa8B/jQd8o0WMfNhntf+cpXdM0115xyyhV1Qasvf/nLqR5nbaIcq7lZxAC2mRdLxpFBoU8846MwGSvscky4yNBAP9qC9oO/6Rf101boB7hbM2JnnOgQV3bGuc/mMAL0md2Tmj9Cvu/dmm8vJJV7bUJqDLoazkt7Znbri7d9TzP7pjRe7UknDkqdo/rgy16u59z65zq60E30gL5PetKTdPPNNyfPYv5t5bURQO/1hqo1exoMkaZqybzgXO5zs0uamCZsqnDkiyGPtDtGdZS1CmfTpLQeDe3PwRpIvhHVappfp5O0Z7067+/9mL6TtuHbwsbqzGGO6fY6dyIY5jjrZbX7lMvY2BHXh+ZQdlkVbhs9YxeBlzXmfO8GbjMcrEc0XnbyNXB7zyrTgTqt/Ywhc24Lewbjwr74D//wD+m0vgvhggbuF7TygUJu+/m6Pphr0Jw1Us5KNzt7XNPT4Gl11Tww9z/16zqJZVIc+hteJ+37gaRyX0ge2j3tn2horIENXXrIQx+q2267LdE2eolGAGYA2PzNGTKRsD2bw/WEY9L7gIHoLY5NFDU+qlRAxVwnddgZzyBrpywGmctgZ/D0YqFNgDVEB3wMdJ4kBv2yrdUSeGQKeMZAbc6a8tkwvFjNdPDJggf0mahRojcQx/AYyoZ22NDYYGBi+M4FrciG9vWvfz19L0sB3ojKC522swlBK+qCBtCF72am+BvNCucS00b65eMpoy2dep2tKkoQq206yxtIRZqeaWn2RFsXTV+soyeWNGzh4DZbHCowkB588cX63l33iAzFKTvs0pxax++Raku69aUv0/M++P8IGzobJCFqr33ta/Wv//qvZyQsbb2NbiOA7sNZ2t3C+W9ubkHtpZ4u2nuxOu2BmuPVNAcYN2tEoC39+f/ZOxNwy66qzq87vKnmDECYBAcaENNqoIFGEBWUSRo62BqEJEAMgQSSkAAy2Q0aEVEbiIEknXkCFYNBouAAEhwa+EA/PrUhQDAiY4Ya36s33Km/377v92rVya169aoqqVfUOd9Xde+755w9rL33+q9pr218gu1gHuRT1Q5GpP5yfVzufs7DQHt0lfHewXJtLNeGvd03yRXPZCEI4dUgypw9jeec/3k3TS4n34dfMXZ5O6rWohwnA210We2pvdk1qVKUhTqDT7UgaP3Iwb/Q3K2bbnWTf/mpgHDgp4UdyMjs+7ujTr0b9dtqXB/20rkA3vAdd/T8PFu1SX19HwJ6Mbm//vyIBz8xdnbXRn9yLMgEOtVolMPXxiYnY2bnXGm3+x+ZMASZsGBYFGriar2CFu8AJkxa/etGIztZs+bP8+ybNDBEzZjBReJEqAB4PK+ZheaWqSwt255RJi3NnmjqgJkgzKIHoOmPQK17AMBjywkgS79ZcFoKHFAYHe3ifTUXBBoEmxy1an2asXkPBsGlD80tcFgSPPc49w9BgbbxXnW/v+UoWJkikv6igbtn3ix9BPvBzLhyhKwR9pZP2/LYaKHYm8l10CAGIOKYYzfGtjt2DoPiQEAyyszvKIA+wRHpaKuA2Vw/Nk72I+a3FZP7JS89LV5xw59FbDimCCLPfe5z43nPe16cfPLJRcg7WAds7In17AugYwns9GdiYry5dNpar8+W+2EO+0GDHOdbdzuFi98Fa8aQOcn8U0DVrTRK6t93NnlwnsyM1RO1mOPMa4Ht4NS0f6VIR9aMsTvOySyom3VyFFBQ897ue5Qsz7Eu6D/zX5ca/BD+lLeLadliTLXUQS+30PFbzn1P2TnuSD7Buue5fIpbnj8KMu6Gyffui8Rb+zdqu7/lmGhxyIe3rPb1Af4wJ3Jw8i5X2SEwub//Vc+NX37LGyMe+Pil017u3jIdDzpqMsYaY0OtaRHMNRVj6gS8mDBuN4MpCdb6m/hkojlRBWPAUe03n/vMgtTnrO87m60196nh5GnBhOcd2mSwFHWjvd96661lQWS/mgBGWSxIGBQA4ZYT7tNG2ox0TuY7njE4jE/ak10CLsK8zcU6FU6gBQBKWboKmLQsXEDXSW3GqAz0+rkFYO7RRywatMU9rQbayDBydivHxAlI+6AX7VPb9whFz+W2DXxm+iy7mBsR45MIgu3ozjTimGMeEt+9+45ich9b14zxQTfG55vR7UV8Z3oh5nvdOGoNndoW8Y1b47o3/1qcfPkfR6w7KtiL/4xnPKNsp6Ptgl11TJdt0woe2BdARz7ZuuPu2LhhzZIPHZN7b36YCrjf6C6a3XYdp0kTFHKZ/1VNHAZnVH/VjLeC5h+0R1lXzEfW/2poT+6YzNPztNWU9ScbFJcDbBVSWX/wB4VlA3DzffiGuytQEPJ8U2CgbM6Opw1cbj3d0wCwrgD/nKtDIFY48N18eEv+7v5z1qqWSV103NOqudq1dME8Cx9+995qXx/y2WzFGWIAawaGdh9q6Bef/JPxyssvjeg/OGLTg2LrQgRni/RmtsWDjzsmuoPxmJvvLPlaBWsmthqwPnIWDxPJgCr9ujBgJh7mZC46y+RnEbhA0FTV7GXWmpZ4F4mX33keRklQGb8BqO5rZwJQDhq2ZzKj5WZ/lgKIn7Qnm7H5m8XGvnotAfr5PeSBZ1g8LDAXTDbfG9RGvQAg9MgRtXlhGvBmEBzPSWPoxHf3Wuty0AKgtA/A6xtXYqduzXNYFaCVPlDKzDECMg/egWnDVLJwwrPSmzE2tSR00bowinlxTvjk1FjMTHdicjAVjfaamO3MFUCPRqdo6BvItNftFw2doLgNE72Izd+KuPvrceNv/Xa84F1XRWw8Nk477bQidFx22WVLgY6jTvQ6aCi2j+ehT0/PRnOsE2umxmLrzPbYtPboYcxJdzzaQ2tbuZizCr2MF3PJMdLaAJ0Za35fLcBphkK1Xs3sBoGaTOhg0n0lZRn5zTtVFwDrh3YrjORyBQ1dZjm/hQIXazvvZuF3+A/jx3rPybZYU9UMcPA76mfszSEh6Fbbmy0HzAN4BPxHF0c2w1M/dPcedRvToJBxX+wAWsk47e1ZhTJ5kpZg1oBjanzSalsftIt2GouFgK67cqwcejU8mOvgHZ+6jA/93b/4hDj3uqsjBg+J/voHlm1F3X7E2mZ3SUNvLKbdFGjykYkCIr8JzkZfAow5iE6GxTtMYMCW4BWT0PA7zI1/LAb3Pxt8Zf0uLCdJNYJdMLI9Chb46bEO5Ps52IxFQxupX1++dTFolJPbwmAizChQ0F9OADOtI33XBw6oa4GgTCYxQkXOKsVkFfjZm/qoRz2qtJUyjGTPLoy8SDSXZ6HD+2gE9NNnGB+3eikcMRaOG+8hBHzuc58r7yl5mgRonxfyYlAczz9gw3Fxx9YdMWi3Y/2xa2PHXd+KdWvb0dnWLQcBTsMQFyLa3e0x1ersinK/+qbYPN+PE044IT760Y+WfADVIyf3uT0rfHBfNPSFhV6MTw7ijru+Gccee/8SFNfp9qM/34rJqXYBdOYtQpKJQ2Te+bxl8yvkJuZ84its+kF9XPMxfQDIAKXVAhgKp6xPUzKzTpkjngchyCGk4z7zqm6F3dP9vNvAtMzwAXiFwrU+VNY4Qm41qMs6s3lZ4Vmauk3NaHz5FPXQVhM9KYzo98cV+YhHPKK0x7S2q2GHxL5MQrXvLJj5PWvmq3V9OO66bOizMVtT5dTN+xjQc+rXO7dFbLj/cM9vd3prrF1Hg/DtDc3m+qurUjmLBzDSFKo0n6VgNQ4HKx+y4iRXizH4phqsNioYpQreSnSjErtUzWVZquZ5LvogszKQTDDPkrAgpwRvH/y7aiaiLCPFbRv0gSHAIKuBL9CbMugzC55yc/uVzqv05G9N80a5q8mWZC/NZvmXt1jYb+4zxtDAbUm6GKw/B0Utv2D7MYh+NKIZg7lmNDg2tUNcRsT83HSsHW9Hq9+OzvRcDNavw1IdvbmtMdXsRGzfHJf+ysvjjD/8s3jHuy6Kv/qrv4qPf/zjS37bzMiXb8f+PbEvgI7JfWZue6xbt7Hkquc8mlarGWOxJuY789HpEg3dWPL352NgYeiMsQKpptrlQGH/erN/b0Fn17PHeioMGpS1fyUfnLdcS/IT1hNtVkvKFkV5hdkcfZbfXVs8n+8XXpjWja12fesGdJ2Y+pr1zHfKgl8ypqx/ynKtyyuqsQj2SQsD7xkv4vyhXLfA5eNWBfJqvw8OtQ9+KTnPhbxFy6RWh9W8PqCIlpm804DvjOOAM1HuSw19ubD5udn+4pneu47MpBM5HWiOLnVhOHmVWFj8VX9n1lByNK2mXBcJgOQg560yTNpsLciHvDAJ9Hnpo+ZdA4+yn1+m5SLNwoaLa5cZZay0ZVR/XExZg8x+Ns1vaMJZ4MiBbVnzMYDNRBhVKT9L8ApMVQ3A+s0TrxCjxk8ZOYd83hdqfY4bzzHWaB/uETXoziA66L7rCNZ+tNlsLjI2IgZtsrsX7I4Gv5cD2QbRm2zEXDmBrReNzkzEt++ID7zl1+OFl10dT3v2f4tXvOIV8cxnPrMIN1ngWpmAMZoh2WfGH8apwLpl29ZYu3FDRH8Q4wNOldkSMfvvce2rzolTrvxkLLTIT0BQ3FyMj0+VPfclr9BgF6D3B5z0viuyOn/P8SHMcRiDfYOe/HMrVA70UthizF170BzaUObetvjkaFzngGWMomtes1q6mEO8w1hni1VeK1mLF4ygr240RyIHNmbztnPeNeVnfsZ1y7MEqfHp/IQ/uZV01HkKztEsePMudNYsTn/gGdIgKygKDZ6Mlt162f2mL1t+SL28Q7k5oI/y5G3yGtpBv/lUe/cZ3YCZB8hfaIvxTLp5eC6b9SlPuiDAY8VTcbAOLZZ7o580GeXucG3me1kTz3xHXi+dFKz4HcuWyo+KV543mWdavvw9u0GySd/5J335m/WAJYD+ZxqIGypG2aqgsuccMXeA1lAAfWZmNibWri+WyFYvortzLtprJiMWdsRlL3tanH7Je8u28cHYplhoDnX6qcIYEQaGh6Mt8eLBMib35QCdAufnO0tRfBl8TGYAcKrx0THM6JgLAUYmQ14gEJDnPQkoB0Ps6aSyPGCa1SC8JwkpUTOBTEebF2KW/NxHrqDBJ22k7mwm0/dmQAwDlfvB39AibxejrGzqkvkQfAPD4crfR5kteV/NWr+ekxQm5aE2lOVCySbR3AcXcDYHOTHw7efgOpk0vzF+GXgoH3oIADJD258FOtrqJCcCvMksNtiT74uAzhRt8DuGkUZEbxJs70Q7ZqPVm4341t1x9Rv+ZzzmpJPj8f/t+UtxBdZd9bvtr+5Av2UiOagI2h5z7LFF+Oj3e0NA33l3xNzX47qzXxMnX/nJGEyg2UXMLkzHw7//wXHH3duHAsogYqK1tgDBtmm2LaK63/MEOO4LBDBTd1XwbBb47HN1feTgqvyO45GFbu5nAZpnGCsToGg+dk7xtzErVfrQHlwyxpCwRkj2455nyqYu4i7y3HVu6kqwncxP1iDzK1vBBCuZpfOtSocsiP/QD/3Q0vG9t9xyS3HRuBsE9xg5KgAI8zlA/8yDmFe0Ifu6WUcCI+sgB2vRP3gNdeCeoizBUx7BOsalBT0yf+Ad6s9KStbKndNZmYCu+pF9j/VJmyify4A5BVPpnC2s0NQtqPqss0U0Ww2Wox91ZoCVH+XDvNz3Tx2Mv22lTcx15pMxVo67/Xe8dXfIu6EdtMm7BxTyqm65qsBBe+g3Y5bjgOSD0NY1qEUFGhvcnAUC+V3mQTzHvFRD37azG5Mc0QvjG0T0FwbR7GyJy8545n0L6P1eu5y25jGfAnpmFlnK5TugAKH8ncmMPysvkjwJqtsrIDCMRukpL+D8LBPGgWPROJi2kfsmeHFyOVHzhK1q/+ZRV0rU/E2b7RsThEFnMHMyCJlPlkTzQLtobLd0NZI4uzOc7NAi0xh6Ql8nDcINC6J6VQUG2m778MehYdEeaANdYRQyiapZkPu0lTgE7ulPp22Mq4vCDGcs2iIYoIUD3CWJ+whAR4ElbmNsCOj92BFrer2ILTNx5Tmvi28d+4CYW78pLrjggt0YL/VlIWt/Ad33sktEK8YasrUN5Y0iWRdA33l7XHvOeXHKVbcUQN+8eVscfeza+Nrtt8bDH/4DuyWWcR86NK8epmG9mukKadrDQ2gykBnsKMgwJ9xpYPxHNR8Ac95EKLznTpO8fVJtO9crg2Su0Q7T6NpWYyzcssiahgnzPOBw2223lXfoB3XBIxRamN/2i/sGz/Ib35nLBMrSJwOMuOf7Bq8pnMvcEYT2lIxFfqCLgPLcVQDoQDfmu2c05DlUpSllmdNCXzZtcw3ybs6HobuOvkALt8jmrI85ZsW61fD4O7ebv921QzsARJQDrX05yNe0ttzTpw6N1FqZc5RNeXlO5NwYZrKsjl+Vflox1H6ZN8yLL3zhC2X98z71qeXyaeyAB17RH/geZQOaWga0Sjnm5sIwfsH22ndzpEArA4CNidIyyz35l7Rj1xY8dE+Xa9f8/uKF64V2Mb60g/7u4rv96Pc6BT8Jiuv3ODY6AXpjJvZFoT7oGjrJMuiUBM4maYiQpSGITUclft5f6+D7jFITnwyk2cCy6cctPNUoVMpiosAcsoaYfdESFkZD0hZBXPONk21UkJVCQS4vm6yqWxSy6RfgY7J4fjjtNNGF28WU2PMkqgay2IaqKdR+ZI1LZumWFZnNqAAs66zGGRiQBz0131bNVLZJQaQqjFVjBwqQC+oFPfoFJJvR3GVyb0QstFHWYfrTsb4/iNg6F+9+6cvjrX/65/GNHSSiGZ7kx6Vp1Sj/AwFz6ES/9ad+8YtfLMGIzKu7t2yOjUcdvQvQZzcXQL/6VefES6752+i2AWH2mg/NY93ox6DXKIll1k9tKM1qlAjYIWNl7K2vutVIzTADg8xdDTmbv9Xs/VTbEqhhUp/61KeWrFgyn0wrgJS1yPzKzDy7lKgbujNXnB8Ag6ZkyqtaF2ynYMvzCiFZC7R/0sJ78o5quc5x+2A9GXwVnlgH1dMYsSAIrKwdAFiLksqDDJk64HnuRMhbOPXtSgPanenHOwZBKshQnieywUep17GCNrSHNghGWQDSTE899BUQpj2ZlpafD3livGwX1gk1ebJUPv7xjy/1Kww5Ps6nbGmT3qPop6+4LO12u/BkBQ8sL/wNHUcJTQoYZZ2krJq6n5h3zAF4JZfCLfUo9Cl4ZMF4VFpqaE550JJ6mQcKEQpZzkd3PSkQutvJPkDTLDBX56XJudaunYqdMzuiP2jE5LoNJcHWUesmojM9G2NrpyI60/c9oNOI9RuGgXLZ32DyFn5nMhA9ro9BUGFyDM0OwyhfCMdEhblpws2LLgOzQST6hgV/y1bKVFqq+ocEzqw50tYqiAnmtkPtPPuszPZGXwRpFoJ12JYquDEBDDDLvjTBX6EgHw3rFjcjdPWjuahcBDmzFfdoP0KEW2k05SmE8YxgS72Uv8ssNPSJ0kalZOgqs7e91UXHmAAkJtOBKTEvlMb1L+4yuRMxNrRKN6IdLX3ozYgdzUFxqrdjLqb6cxGbd8bpT/7pOPpJT45fv/iSJVrrssi+1AMF9CwYcSwrJ/6xTe6cc8+N2e5CETymmuP38KHPNxuxsDAbg+ZcrF83uZRYpqR+7TUD/tyeQOgc+sCglwwP2qDpVpmV2kD2WzK3mSOkCqb/AgER2zB2ymWeMzcQXE2zzN+sWeYha09/vHM7zymBkPaxJvhbZkn5zAUYOvNMDZD5ZDwFc0qg5121T4PGtDbBHOEXjB9tZ25lQUXmSj8QxJmT+uNpN3SgLECN9/RVatXTt5z5k7ttGGfnvdqrAJbBcZQA5bpTkM1t5p6xPDnNtSDjuwo4+RwH63VM/Rs6wAvoM3S2X/JDhBGAmf4ggLIrRuGK8VZbhS7QwvGAb6BJQjfWOGPJ31hHKBv+QRu0llD33ugnGKtcyYcNBuRzGBw2DFSE3u424jd5IO3lOcE/W7SkX+aF2brBd+aEMRoKFwYLwueq4yWds+sRiwJ0NP8I9Kle2YLC3NTdTHmsTROB8d7OndNFmO+ybaw9PlQMOtjbBxHwhDu/EZe95sT71uSOD31hoVsWFZPVPc+AFwufveQ5XammZpm/RBmlkUosU2Pqq2JCMskgEv+M9tYcTdlKa0pjLnaPXqXs7BagfhYJA+IZxgy0W8yyiXxv24UwzdA2JlFmAvaPBaQpXt8U5nAGm0+2xrD4mWyC7Z4ynmmKUmKkb9QjqCFlUqYTHQbgvvgsHGmhoB7uAyR8N0CJsRylOUl7A8UYH+IWqN8+0l/GY5R/a2kxFA29WwCbswF60SiR72Q+Lz70VsS21tAfzZGqa2M24va74snf/4j4Z/xzjcaSuZAyNQXrbzwQQFfI4VNthrFlPmw6+qj40le/Eq1GMzZNrV8C9BvOOS9edPknljT0Lq3N8EkAACAASURBVHncm92YXZiPqfG1QUhcoz8E8U1HHx2dzvzSoTYylryNjecEIBmVWid0hgkiaCI8cd+94QYI0W4P1cmauIwQOj3ykY8sWzHVJrROqZEyLyjXnP+2k/XCPLQdugSYi4CbFhzepW3MB5OmGGOT40a0HPEec1RAz6ZozcBZ66LdrifHu8qkmccAnCDoc1grSJ1MH02apJbMGjAa3YA4+sicZ23RTvdAG6TKWDzpSU8qa1lBmbZQtwAlGMOn4Cf0k+/VPjFGmqShR7awyf/gV/rhEarsQ1UwU0AXDB0TxxYawz+ML6q2RS3dfkrfvdGPZ7JVIwsVjmPeSksbnZfGaCgU8AkNoUG23kIX3mEu5qObbX+eO9XEV9ZFGwVjfqNM6KeAB49VEHYNUhdjhrJKH8wrQDuZ//ytQlm1rg75bzvmZmfKaaWD9ngJbZvdsiPWbVg/nJqHQkP/7ne2xAOOe1CZkC5mpWHaxGJngkFcJgIdEyRzIII+JT7VVpWSBaHMmLP/V2KxWHjWRBz6zZVCnYA8ZyIH2kQ71CTyVhvLVWrVlDaUroZbygBfM7hp8lVQoGze8bQ3+6H2TBncY+IymaAfzICJMuriPaXp6p5YylDDsN0IFibc0d/GJFVzNvCQurJlgnJoF2OWNXjbpKUhv8MioK/8xrtc1EO9xkbo/zJ4bilOYdDnyLWIZr+kQu0Ug3urAHoDK3s7YktjEE18ktGJ9QD6d6fjJ457cDz2hb8c77zyit2SraiBVBn8/gC7Go9Ad9JJJ8WNN95YDoG54QPvjzUb1tPKWD++JgKT+9zX4/qzXxMvvuJvojfGzo+I1lg3uv3ZaDTpE9lkWjG7YxgsNbWOcd/lP6YerUEyt7wbQ4aoz1iGlAUutUrGgTkF3ZkflIuwBlNj/ugLN6BLZsc4Ms8M8AKYDYTkN0yl/q11jXEHTJjH3M+mfniAFjX9uzJhXQ1aQVi7zH/aZ9+kg9q2DJ7fqYf+KcC7nqGZ/nrmmZogazW7ENR8czyNjF3NjjnAXNaywPv2R2GLteRx0dQFj9NCYTBXBg3eq2roar8qOQpnVcFEHqU1k7K0fvJsPq5VTVsQsr980j4EbSw7jEN269hX06zyrMG4uqAEa8ZpT/TTDUPf6K9Cmj5rAVhLjQId84tASrXh3Gf66/n18jXawHzIGrLWz6pAwfvGB5FZkjWhvxw6muveeSbtPPkT/OAd3G/iCOWxvqgru3gMnqN9CHH8vcs6jKWEUxfhas3YfNeOeMDR64sLcn5mISaaO+Oy03/uvtfQaZAdkakbmKCErVnIgaCD2UQi4AusBiE5yQAmCAHBlZqVfiU499XiecbBpUwWlQuD5412z+0Q6JmcEF4Apu0G6hggRj94PvtjeCaDmH4mJzJlZl+bEZH6+2kzC0jzaF70ORWuPjO1fX1rmh6zRKv/0UnG3/xD2jQSWaATFLivWVzJF7pmywfvWK9aBPczPVxs0l0GpoYwvM85AP2yNW0koC9Gnd096EWz1YpO7Ij7Y5zaNh8nPvKH4+PfvSO+9K1vFWZKPQpJe7JqrBTU6SN9F1SvuOKKeOpTnxpES2/euiU2bDoqBoN+jKFxL/rQr3n1uXHqVbdEp036325MTEV4OIunrXXnGjE23ohWcTuR/nV9mTuaHZ0zznE+GRPuG3dS1aDovzTPjM0+V5mdmjX3c4piGE+OyM7CAvMT2maQGaX1GBSZQUsh3HdzkJ9WJgUB28yzzmvaIXAJKgodArpanfyGcnI92dSe6We9ub3WbRR5BhXmBXzECHb6pjKi4F8dA+ZQXuuun2w+VoBWmWFOGJyngkCdAkXWYikPOiiQGamtlaRKC/7OdQOiHGxkQKwR+Y4F/actaqrQUiVuT/RzXKClrgrKy6dRCrzOfQUaBTp4N+4j+B1lUJb12rYc9JfnjFYJFSatjtaRYxvydkLKhd4ANmOWn8tzkzaKP/D2xzzmMYXHq5RC+2qqX629g0EvWs32MHX6xNroL/Ri0J2NmO9GsPPlUGjoMRgnsmcp2lQTg51Wk2UyyPD5DckQ347mbRkXAwBh8VVgrqfzLig1wiqw5ImplMZCgJhMNK0C2V+OmQRTEWU6IGqZvOPEqWoA1EUfjWjk78yEKEMTljTQ5JODe7jnBOZ7BkKjemkvbXebH8/JXKvMWUbhRIfGtNG/ZaKjNLoM6FpaspTJb+7XRMK2bqVqNSTK0WWhdmh9ewTSRsTO6W0xNTEVg85sTPc7MbFmQ8x3uzHVnor2IqBvL6Z4dNuF2EBw3He2xRt+4Zfis9t3xIYf+P646aabdju8hPqqW1FWCubLPb+viWUMihvmhNp1fGqZ80VbmCrMQ6bhXNA6AJ33JNAxTgpbznUF3hxwlYU05oLb0hgvTdGWw5zBHIoQTZlYhtwlYdAQbc8aGu1jvvIO39VSDUp17lIX9zDxmyLVYKJRArFauWZQ97ZXA5vURDXVuxtDpWFvArFrg36zZtSoob9WKuglKNkWLRv0TY2dOcda9GwI20+50Ic6tBxVBeBR/c/CFGOCe0zXoL5nNEpBX2tkXr/GRjgfMi+wfcwDt+zRH/ki36mPcnk/+975Ll+Xn1XppwAlwGkZyLzMeZ/5KAIlVg9jfTLP53mUKe4tp1BRj0IFdFdQzgKpfFnhBpoLuswn19io9alQZn+Y27RdoTcLU/fkJ/1oNlqrDNAXN7ZLICX4vO2LjiClaIpl0HMq2ExI9zkj9TPBBFsYAQPIoGDaYxJDPAHDvdQGsdGebKKjDXn7Ae+x6Iw4pGze1TysCcaBcjAYaANSNIlp7slSIguEwcyBE9TBBW2yoKCGAx1oE/3mMmiD56lTQYHf1eJlOPpLaYs04TnKQ3jSDEebWZj4ygg+gQG5KGyHUaQuZo9qVdqtCiZ5ohp3YHTsKJN9fn7Dpo2x5e67ism935mL7gSZV8ai0+/HmuZElADxZsT0IqCPRSfW9GcjtszHb5z0orjlzjtjc7MRb3nLW+LEE08sRRuYJb2XA+b9vX8wAJ2+6T5hPkM3Ax6r7RrlctHHz7Om+JQGmAgZS8aPcd5b2bzDmmL9QreqS0dXkNoyzwg2Ob7ENtsu5j/ftfRkRsqaVpjI+Suyy8p1qJkSGvFbda855RvM6RrjHdczv42in233U5OwwjYMW60uA38uN7v/8pjlIFi1ZdZw7p9jsqf+a8WjXPue6xgVz5PToMoPc7Cwggr36Bttsg/Z8mE90JbntOwxrzyMyt/3RL8qDtB3xi+7VXN7jRfIvF13iQoK7WH+6Uvfm8vTuA1A2bE1sJnxVOjnvi4F5itzifro897Wp3TTzanikwOK98xfdp22tmpM7ka5O0AQQMLwHWbCxMFkAuGRXPSfZX8D36vaXP7Ne0wIgAcCuj1A8xeEywyDvzXlue9VDRpA05ebJy6Th/aiQfDdieXEpP28pwTMROYeuZIRKjTLCbAZSPUnZROMGnEWBqqmH/uUD7kxaEfpU80F7UKTaZUW9DNrPNzXepDPMYep6xNUC8sgn+nFdxYFTCELUG4Zy8lQ7jGxCeskHmF2NqYwMTWGZ57PdOej2WjH2tZkNAiKa0fMkfa1fJ2PCRLLbOvEhb9yRvzvv/hY/M7V18Sb3vSmAmhc+mNdZPsL2Mu9dzAAffv0dGzYMNxul6/sMthbUCQMkDkEeGnGZI4z15hTmk35LVssMoDIsARogYM5rEnZ+BCfyYCa55lmYbcA5TVGnQKlcTTVfleDSg385JO+6vu0Tl1cWtSqW9Eof2/0g3kz9w1uM7DWaPUM1gIB80orB3Tnu+43+qdLj7W1J7AflXuctlb7r7LgnHYMq7tYaJPuTq2ceecPfIm2Zuthld9SJnyS9z0SlvnDuOnScrwMqnWL8p7o5/PVJEZG/StMZMVH3mosjFbBLLzmINs8h6r0swxduoxNVtayVaAa00C5o7Ys5znljizWCmWhJEFHy927hbK/+oLiTD2naYvO2omqFO0iZAHBRDy4RCCQoGq+Aifgq5DAPZ7TlEFdObiLOvK5w9bJp+XaxmwyzO3OggFR2/iVqJP3vWdbjRStgmfensI7+v5ZeDl48OEPf/hSRjbdBUxu3Qz0U42ccnJ0eo62ZMH7js+xgF0c1A/djUCH8WbtWUDXdEo7OUgGtweXdWUzcAYJ6MTzXNmvtzcNnQC4o+53/7jj29+O/iwJI3bGxMYNS9u7+gvdGO+zmXu4D70f/WjGbIxzItv2hbj8rHPj2i98IX7/D/4w3vWudxUh7I1vfGNpQzUXwnLgvD/3Dwagm7URJgCNNVEyB8yctrdti7Y7RwczLppMGXe+M555+111V4mmw3zIR9YqfTfTVRABBJlrMM/MwFgbrG2157zDJDPKvW37hCauF5UFXV62JVsIaBP1qUwYQQ2DlbbMfa0gWYvmd91z0FUBnPL03TNOgJBWRf2/mvjz+nSrKOshv8931mXelsr7PFfd9prdgdTFOLvrhDJoL3Smv/In16DxBY4B4wk9VHJUOlyj2epAGVXLC+NrTJSuGp4z1mgU/ShDYVCzPbzS89uzJTXHkTiPFIhyMG9VqFhu/vC8AppCgXig8EofVObkcRm/9rY+bU/GJS2we7dQDjX0VbVtjUxxd28envRjAgQnkoNPhzWlMOHVnPRpmLmKZxhok6zkpAZoX0xE3uUZJ7LErAbT6OflWRaA/iN/z8ExTHjazv5i6nDbhouJOrL2SZlMzixV8kw2RzKRc2ajDBj6nrPgAIPhdyMsqQ+hhzKZ6G7F0p+tQAHdtXq4CPWPArJMxD0FBUEL/qlFVwOG9KPSLvqbNT7aB5M3mtdFwJga0FMdk3uCZjOi0Yw7t2yJYxe11G6jHzMLs7F2fG0M5rsxBppjbh9DQyef0ky0d85GzPTiqle/Ju568ENj/Pu+r5yF/rSnPa1sIVHIOhxM7tM7dy6eiTykzt6sCtV7WcvOOw7yNjCjs2FgjDWMknFjLHm/CgS0YZQZN5tOq/fVim1DNqtmDZXvtCMDx74kZnLeZICRMet6yhaBqpnX9/dEvwzqbvUyANG2Vs3duV+CuJaA3P/cdtpMuTnV8nL9r9Zrv7WUyEs0H1OfQhz00pScdwrxu7kHBH/6wLqFFzBnEL6cX9SlpWTUHF2OftQHXbNVBuEfZUZXqi5PrTC6JemvwWmZf0iH5eg3yhLiu1pVKJfnUF5URnQR5zU2qu8KCm795Rm19ixgjVYY+qsvsUy30yz76Lg0D1VBFrACkA3xh2jZxCzgA1oshhzEkLP3OLnz5GLBATwsEkGVRQNRBSj9JwbsCDh8qmXYfgfEqGb+xpQJE6PdTMLPf/7zS0cV8hyMknbzj2eOP/744gfXj5I/6eO//uu/Lm37oXz3p2YfNbRkkfHbKNM576klKGxA05x/nUXkwQUuaOiSAd53iS9gUlYnIQuNdmhWd2w1wcvEaKPt12WQ93+OntDNOPpBD45P//2n4xEPG+aH7zYits9Ox4apddHo9KNF9Di53Mm41uxEK2aisX06YrYXV511bhz3rOfEX/7LvxYf+m/+5m8WWv36r//6SEY2ug37/+vB0NB7ZZ/xou9h0f8Pbd0RQetMtMIYVFP/GgBnNK0mYNaI5tNRwF8FCn2sjCFgpS9QEKIdCnD6s5kXzCXmqgIdzwlweasXv1unDNWtS/RXi1s1dTJ/M4+cp2rCChUZpPN327Bc6mTAxvVlfgtnhEGC9hdh0bgTg/B0sUkv3xXk6JcMHjoJaprMNYvvqf/S1URVBj7SVtYq7VALzFvHqrNanzd8ErDOgoFR+VWBJ5u4q1knpW/e6z6Kflo3tMjobnQXU543Zf13hzlN8pVdRQpw0DH7wJejH+U5FuBC1r7lYVkotr1VmuSzQJxb2Z2ggOG8qvZv93FZpalfb7vt34p048RyUCSG5r1sjhoV4AHgsrg1w9D5qum06g/L5kiezylUXfSUoY+XQYXomjNpq/43IxP5WxOZA2DAnD5v7+d99i7irMHkfvIdGuhX1IRFmUxaTVNZ+peGeXHRpqrm40Kn7Swa/apqA7Qt71W1DBacftLsVpDuxhDwrpqPDB+a2nYtMKN8rHuCTHzid++Yi03rJ6M/i3Vicxz7oGNjEI1y2trC9p0xNbGmvN5rdqM5xh208x0ROxbi2rPOjae/8S3x3896VXz6058uAhWxDEj/MGGZ//5D9t7fPBiAXgL+FvNoQ8+9M4ChBq/7yfnimsjrK89b5pvzhfnuVijWq+8Yfc0YG7xqGZavRUorUdb6WHcIEMyX6tqhzfTReV8VUKkzB7DJWBVENA3LtC3fuUY7q2VokavOgVH0q44y2hrtyWZ5+uzap4+jLBvyn+q55BmQBEb6lt1pe+o/vAphW14IDXUV2u7quOf6RgW5GQMg6GjJgpcx9gbLMZ754nnKc97taXVk+lUB0Rz52XqGJZJdFM6d6pzUzQCN8vqQ3+5t/iD0GETnPKYeBCqCq+Vz8Eloa/yDR9oyf5Zbn7a36m/fm7VtSLtdQXGr5nCWfHybplnNwy68POGyOUwmwwQ0WC1PkmxOyfu7RzGu6hYlJr1JC/THsID4x2I0WILJ4qA6ADIK66n+PmqgsqCRI0tzEI99HxWhS3uzSZJ20g7+UR+T2fZIN/7mPcrVJ5UPTdHloTAwKpIWemd68p3y1SSyeQpGJXM26M2AFZlqNqsttxccQCR5IlvQSa/A/o1uc5j6lcxxkw2c58X0E51GL9qcXhZzEXMzEdun47ozz42Tr7g6Nn7fMDsdAHPeeecVa9BHPvKRkdL+wQT3gwHoc8XUOV6alYW0PFb5e35GYTELjawDnnENwpBggjBj55Hz18/qfKzeF2BdFx5eITB73zUoUDh31WJ9P2uvtNU9wjJefnM7VDbnOnYCkmbizFOM62AuWN/e6Ad9aD+8qmpezcKswoR1lum6GGio5i3d8hjleIYqP6EMaWf8i24q+2+fq4qN2TO1jkADwMgxyVZBrX3Q2bliW7hHe3nef7ap+mxeO9nasjf6aQ1lPNRoKWdUsJllQgvap8Boe7IGbVn7Qr9cb7Y0OF+rLgMtMox5Hu9R6zNbKnRp8Rt03ReTO6C+6o5Pzae9HEyGua9luQfbwDz9MJq6WKgsWCeRQOMCdLFUBQUGkN/MAgSIVQWHrDlTD88g5bq/3rSMSIQwWU11+hKz+VEBiP5Qr0EimiRzgEX29WWLQJ6co8xX+0rT++K5QQlzG+7OLqZ1TG6L29Ma0Y9x4tqxwUc7ehyb3uTbXMT8jojtm+PqV54VL7nhpvjRx/9EXHrppfHEJz6xMCfyfF977bXxUz/1U6XMzPCzf/lA+3gwAD0dZXygzanfrylQU+CwosAuDZ3ooJLLPZ88eUgSy1QOWL+v6ZnNboAZUhHAd+utt5aoZyWyrMXwGyZ3QFWpXDCnDAAAv6USWd4iIgBrjQB03baSj01EuKAcfaGmhcxaBmCv/x9rApoSl+VkWmYrgtaFatAXfjITgNAfAD2bRe/rsVmuvkHRxYdnqzWIegPQFw9naQYBcZ1o4DyPVnQazQLo44MOtviIHd8ZAvoVN8ar3vS/4ilPeUo873nPK+NPxPsnPvGJoqVnk2O2rOxpO8pybc73a0BfCbXqZ2sK1BTYnQI1oN9jRmTtS/NL1UwHMJtzHUAG6DSrWKAMvmqGyRrdKFO/7+d7WYvPvjyBWB9m7kw2e+ZI070tgVH+e4WQ5f03h35xHRRAv/7meNf7LivmvLe//e3FMoKF5kUvelE8//nPj5e+9KVLHc3WlBrQD/341y2oKXBkU6AG9JHjD3i5NcJkMwS0AMamJ1RT3VPCDjQ7wVefI5UZsY1AYIQxoIF2TJnW7X5UNHODxUjOoCXALXDcQwjhMrpUqwJ/A/YGfuTI8RwHAHi5p1cLBVYH2kR7DZqqBiettsVzsAD9z/76lvid3/md+OQnP7mUheuWW26Js88+uwTLGZHvXlOAPWfH2l+61Br6/lKufq+mQE2BHBRXm9zTfMjBEgAcDDtHQ1YjxHlVgAY03TfqHmruYyJHi2OrSk6IYbU5wM5ANANZclBQdbsH7xtNyvcc8SvY4xPnBCRzStMndwrk4JhRWmZO2bn6fegHweR+7Z/GTL9V/Oa4WRS6EI5+6Zd+KZ785CeXQDlpYUwD86MaD7FSFlMD+kopVj9fU6CmwC4K1Br6yNmQ/eOCO5q4ezRh5kbOApp565o+dIGSg1DMpma0or5pyuYee9EFA98DfNEE+VdNy0ijRwkVaOpsATGHunnwaa9ZnexwjlLORMBCQN1YJrIbgbbnxD6rcRkdFA39uo9ETK6PRz/60fHhD3+4bFtDSIIu5AvA5P4Xf/EXZYsK1572Le8PfWpA3x+q1e/UFKgpMKRADegjZ4JbvABBzd0+WPWnq8GbKtM9jrxndiC3fJhFTdM6v7tlRhM6Wjka/nHHHVesAggS2WSPsAHYas5nexmapGee2w6TvWhaz6kJ6YspME2DqXZvm0zn6PvVwzVW4xI6KIB+/c3RaU7E6aefXjTyJzzhCSXQUAHqtNNOK4GCJJ7hN/clj9oOtVIa1YC+UorVz9cUqClQa+h7mQPVPagAoRp7DhBDuwaYAUT+Ccj6zmX0msBNEav53n2F+K9z4g0zqWXTOSBLee5j9Z7+eK0FlMmz/s47avfmrXZfqtnzIAUCA/dzLuYsRLhn9ogwuV/+xxEbj413vOMdRSC74IILymzRgkLCiB//8R+Pv/u7vyvJj4x5kIYHwl5qQD8Q6tXv1hQ40ilQa+gHfQYAfiZW0ESdfeEIDGbAonITOQDEZpkDHNDA1Zb5zjvmPyeC3cT9JouxI4C4mdp4nzaYCEJtG+0bf7kuBDMqmV2OerL1QEAfZeY/6AQ8gAIPioa+COgEwXHi2qc+9aklWrtv/7d/+7dLshm2s0ETj+81Gc/+dqEG9P2lXP1eTYGaArXJ/V6aA2qyfMLsTZNqBjuTwXAP87pAoZmbZlWz0qGVe9KZn5rOjULP+dGJys952PGnk0KRchAO+DTlphp91topm3YpXBwx29YWfehf/vKX43/8j/8Rn/vc5+5xAAiaO0GGV199dfzMz/zMkgVnT4d47Os0qwF9XylVP1dToKbAPSlQa+gHfVbkk4cwYQOk/IbfG63YbWEAJYCKj9zjE80Gxz3zXCsMAMA8Z4IXAt/Q1NH+PVaRzuS87h6PqObN8wgTlONBFgJ1zlGspcDtcLQ5n2J00Il2kAo8KBr69TfH3KBdhJkf/dEfDTR1BB6PqzWugYA5ssn97d/+7R7Px15pt2pAXynF6udrCtQU2EWBGtDv9dlQPThCQCfoja1jXPq1s+btCVk873YyBQI1ek3o5rj2UBhN7QgUOfNdDoSjfO5hIeBYVMDbY0/1/xt4Zz33OrEOsIKDBejTnSiCGKle3/a2t8VP/MRPFEuFdDAf81Of+tQS9X7yySffwyy/P12pAX1/qFa/U1OgpsCQAjWg32szAa0ZACBwik/+5sqHJqhRo6XnqPSctJ9n3IYmcPOsx1oiGPzzP/9z0ejx4ZLm1SNjASGEBo8GpCzN6DyfI+C555GSPONJXZTJ8az4iqunZt1rxNvPgg8WoO/sDfvPfnPo+eY3v/keB7MA6p/97GcLmJPwB+FJQWo/m89ZMiVxba/XjQnObZ/fGrHz9rjmrLPj1Ks/FQMOk2lEDBrst+8sZq0fprJtLOaur3O57y/16/dqChzuFKgB/aCPICZswNKTcdhnDhCOOiLQ85H5xH9uGlk1ZM3hauYmOSEy3rPgAe+cqz37cXPSGE8IymdGV32+Br0BVrQJUKP9bNM6UP/wQSf0iAIPFqBjcmf8brrpprj88svj5ptv3m2/eT5F6+d//ufj6U9/epx11lnF0nIgVw3oB0K9+t2aAkc6BWpAv1dmgMBY1bT5HZDWD57PyEXDAxDQ8sgm97CHPewevtl8fnA2pVdzzlePrxTMjZxHwwfYERxoj0eYeuAL7aaufE40z/Dear4OFqDPx1ixgLD3/qd/+qfjS1/6UhmbqrAGLdDOTzjhhLjttttK/MKB0KgG9NU8u+q21RRY7RS4FwC9O5gbDKIVvWhHqxxU2R2a9gftiM72uPLUZ8TLLn5vxJqHR4wdXU7DGgwixniGB5tNDqk+bK9ul/PRm9Hp9Bajo4fHeO7YMRPr16/drV/9fpRgMzOyjY1BMfY8c57yRPR6w7PLx8fbsbDQLZ9c/G7ym+HfvfJ8vih7mKP9fveg5ebNW+Poozct/c75uWvXTpU6MNO3Wpyl3ism+bExEt0Mn2ecMPmu3qsfg5gfTp9BORE9Bo3h9Gty0hrfOGKt0YqdHLEaERODncPjU3fcFde88tVx6g1/GgI6Qg1Czte+9rWSQz9nECyztd8vAtiv/uqvFpfKJZdccsCkKaDOHGIdzE9H7PhmXHfm2XHyNR+NmGzGoEV/+tGKfjHPd8oxic2Y2LWWD/XpwwdMg7qAmgI1BfaXAvAFzpbEERfR7sLzFnG1vz3+zynPjZdffHHE2ofEoL0p+vDHfsRYgakhp8xXY2awowB6P6ZiLLoxGTuHD/anIuZn49qTnx+nvA9Af2DExJqINiU2Ijrjw3LArN3L3N+e1e8daRQo82a2wNxwEgHtiwefg5SNZvQarZgvT3XL+ejrYyZidjpi23Rcf+a58eIb/iRiav0S5Z797GfH61//+jj++OOLayNv38OSgQCEUIaW/gd/8Afl08tkNFpQslVl5NAMIua2z8fkuonYsn1bHDU1GbF5Jv7sda+P57BmJseiN9EsQD6+KJvctbhwj2YF82/oUq+vmgI1BY4wCqC8wBtgA/C4KXjc3HzEoBcxhWLdife98NQ485LLo9uIaGw6LlqddhC8s2V+EGvWN+7BPhpzg+nBc2TLzAAAIABJREFUINrRj4loBcE929GTIvprIuY7cc2LfyFOveS9EeuOiZiYjF4TfWMsxjoT5bHCjODFhQHXnzUdVjAPCqB3YhALZSkPNfVmRA9QHyuAvtCOmFsE9KnoxIbBDGaSiO2zccOZZ8eLrv9gxNoNS6zgnHPOKfnczzjjjGJOF9DR3jXDA9zXXHNNOTP9gx/8YNHcedbdCbyDJl/d8XBPftOPwcJ8NMaRsBeiPT8XcXc/3v/y0+OXr7goYuPaiPGxiH4rYr5d+jNY0x9aHrb1hqsZQ00B9Hrx1EykZqJH1jpY5HNFNe9EdDsRO+YjGgsR61Fy+nHNS86PU3//oogN4zFoT0Vs6UZj3abYDu9sRaxZ1AnkTY1Bb2GwhMqFo04PVX4e7czHpaf8Qpxx6XsjNhwb25vjMRe96MZYTMZ44UVDfgSTasag/qzpsKJ5MJyGxcOziGsN/gDoFq1J3XbEzsZQj8cov6G3M2LnbAH06896Vbz4+uuiN7Vm6XQ9tG5A+sYbbyyxDyYFcrcA9QHYgPfP/uzPxute97qSA57L/O5o5goAe1ca5mMQW2M2thZJub1zczQ7E/GRc14bz33z6yMeeFxEYyyidGIoWcdkP6LXj5hedG2xIktsHitUE1r9WdOjng/f8+uhNx6xsGbo3h6DH/Qi0NBb3YgN3YjWIK76pdPipVdcEXHcuojWWPSm+9Fad1RsKfxiPNZGM8aTibwx6PYGSzZzAL0xuwjoawugv+/UE+PMRUDf1hiP2ehFL1oxkQB9rJhM66umwMoogGeZuQfOCWFtAR1Qbw6xcLa5C9DXdxcids5F7JiJa896dZzy/uujO94uGjZAjP/8aU97Wtx+++1laxrxDgJ1Pm6WeySb+f3f//34y7/8y90CCgV0dy/suVcA+nTs6N4Ra9rj0caWsLMTN/7qm6LbbsbXv/WtmGivjYluOzbMNaMxiJgd70e734+jZ/GcRWydaMQcyntt3KqNW7Wd5ohaB63eeEwuAnqn1Q+cc+sXutFp9eKOdf3oNCMe9cCHx9Nec27Eg46KaKMcNCLak7G9PN2O9QHf2eXzbnQGg6KP8w+mMr4UjDQRMd+NS085Mc645KKItUdHf2I8FoqJtB1TfU3u3ejVgL4yJKufXqQAqml7aT93mX9ORgAdHxPbuxcBfTIi1nbnIuaGJvdrznp1nPqBD0R/fLjbwJz8D3zgA0s0O1vZ8Jm7bS0Hyekvx+f+pCc9qZzGxpV3FlR3Pdxj2AxzJ6RkYTrGcB00mhFbNkesnSKJQcSao4aRfrgRWHdEkzYxt3eHGnsJ+sP0VnPzI4qb1+NdS7EwBKKWWf+YJoliLroxUW+LVrv/+HbEgx4U0WwM3XezAxKQFC8eoWyoRDnuudFfBHQc80NAh9HgQx+LmO/HFac8P067+KKIdZsiiNpudWMwaESjs37IhMa70WsQu/s9byCpDaIH3TB8T0Dnl0bJ1rIIn4uAjh99khiP3swQ0Kdn48ozz4mX3fBHEZNTuyUAeuITnxi/+7u/G09+8pOL1o42bp4BvnvSGvc4he3FL35xOTudfPoAOto+AkI1Sv4egN6PmL8zYgIXfo4lYaYU38FigF+JDRg6uxaawzXbj255ZQ3PmGSmFvRqCtQUOHIo0OzHfLF4D3kF/IBQ80Y0FuV744ki+t1uNMHfsrts8QJ0KwHpjcHOwaAguf9KzN1itM5CN6455b/HqZe8ZwjoE62hfZ+HFzYs2v77MWjiQ6+VjFroXrnQDcoN8btbpvEYcRhqvmivrUYMmoOYi4ViPWr1pyPm5yNmZuOKM8+N066/KWJ8XQFiT8sjMI68AGSOq6bZ5W80b8zpJPlhe9tJJ50Uj3nMY+JVr3pV2ZsO4HMte8CNIaossu7QmrB9fiZ4fcO6tcPFp2CyGMDfIz4uCPQbAvpGUJ4lVV81BWoKHFkUaHVjvjGE9Gba5UM8GpvIi5I8iNixbXts2nDU7nuQB/3odzvRHCMd5S6yNQazi4C+qOFHA3YDJ5qKWJiPK05FQ79wCOiTVIGuhHNzw3BrW/vw3od+ZM2g1dfb4b5z9NUhOrLfosBpd9EM3RqaqhfKbvNuNIhyJ5p8djYufeV5ccZVfxwxtWnJX86rF198cUmv+973vrdEqgvMmzdvLifXcWlyB+Dxt//X//pf4x//8R/jQZi3mOVzc0ta/R6pxjIZBujHoBPRYGNIK2KusxAbx8Yj5nplD30Rt5WmAfRGxMyiALMhxoh9qaXhWhpeuTRca1GH97pp9gtfG+5Eb8Wg+MUB8maMLUI81rzOQj/WgrMRsW37TKxbvyZaJhhZUsSHfKjRHywMKKQbzQLj7ZhZjFNeE+O9+XjPyf8tzrnkwoixyZhu9GNishFjRauAe60t5k6Ycn3VFNgfCjB1cC8Pwyr7BdCLV53gD0zRvV7EeKMkNGrEbAx2bIk2+zT7/bjwFa+Os6+7MWJsaHLnwlz+xS9+MZ71rGcVoK6eCe9Z8R6YI7i/4x3viDvuuCMuuuiioqGrve+1T/2Izo6yNApgb9vZi8mNrdi8fXM8cMPREQu9KJllBKtFUO+1+jETvbIrZAxALzavepdIvUum3i10JK2DJR06uTI16I0vfpntRbH4NbsRbVhJYxgIT06zkgjU9B2LjKoxX2zuhPMMs5qNx/Rwn2ysifHufLz3Rc+Nsy56d8T6owtjjeZcRI99ROuHe9VbExHN1Z1idH+Apn7nvqDAYgQcQWLt7tB5Togm27oI8QTQCRgZplAa3u/Nlt0XMT0Tl7z6vHjFDTdFrzW1ZCan1d/4xjdKpPs//MM/LJ0ln3sjqBfNmrRKrVZ861vfip/8yZ8sW94e+chHlrz4y+bDHwxj20qyxBb4vTNarWHexSVze6e1uK9+MfAF33q7FzGGSk8DdL7fF/Su66gpUFNg1VCgKCxEt2GNRGNZ5HdaXrTqEXQ7P4hBsxGtqaF+0CG2FryuGMgbg8H0YOjHnFgE++1DptpdFzE7H595/ZnxhJefFnH/h0asGY+YuStiBn3qAVGcnZvmI9pkt6mjdOtAghWajiFYvz2cmQB2s7MI6JiyFwPK5jsRzUHE/E6i4iLWEOk5HXHHnfG5yz8Qj/u9a2KmP1FOqPMCiJ/znOcEWvfjH//4oSmq0dgtUQygbkIZ3yPS/Qtf+EJ85CMf2acz08lF34m5mO5ujnVtdG3S2JIgYjZi63TE2qOGCWUAdQQU1hVrppy+hoBCMN3iIl41XKZuSE2BmgL3CQXQZxYzv5kkszAF9OMSL9yM+M53Ix764BK7RmR7ozERC9EMNsxyfuPGuF+0hyHxQz436E0PosFG2IlFTCaxDNbPNQXQ3/vMp8SjH/7Q+AYFTY5HDGZiojOI+/WPjZ1bt8bO9p3Ra80c9PjnOrHE9/6+geagGa3e1NDgM9aNfrMXDdIfkvmw04yxHnnqx2Jy06bY1p+PfguxsxNj8zNx/0Yz/uk/7ohX/OXnYutclNPs3HfOxH7FK15RtqNxXGo2s4/K/oaWTlAde9Yf9ahHxZVXXlmO0WX7294ullQvZmM2tpfoVJZabLk7PnDhhTG9fXtsu2tLjHXHYrLTirXzzeIrX1jcbzrZ6xY5ZaHZjC5Z6VYoC9XP1zpErUMd3mEHzQE5KeAw/VgoXwaF98Ejtk0OdYETjv/x+KlXvjxiHdrM0MZOlNtCAfGpmIp10S7p3QT0/s4C6Dww9ELOFjzvxlRsIHBn9jsRg4XoxVhsn2jFRDEp9mOid1TEXdOE80YMePN7H4DqjXkHOYMZImdvamizJlMSpvcSLr4oueJcR9M9+qjh78zh2R0lx3FxIPHemrWxfXa2RKcb6MYsvvDCC+MrX/lKSRzDBWibmz2DetWs/kd/9Edly9vf//3f73aC3UhgNyMOwNzYGf1tW2Jyth9XvPVtcdoFvxaBALxmcTcIGjp7SScXNXQC5sqGEfah1mheW/hqC+cRtw6Q6NsLEa3e0EleMsVhuetzClVhOe845eXxhndfGHHsxqHajrUPvG5PlGgjInCG8fBLGvrcgPSUCw3Otxrujx0miycLTcTazp0Rg/mYG98UdwfZbNhzPoiNsTEmqcB9cbW4WDPmlQJTymjUW0yCVHIhFCfR4pavxQhxsL87Njy3oMijncXQ8LFmdAfdpUxxgvVf//Vfx5vf/Ob4zGc+sxsWE/EOsBMUZ2BcdXvaM5/5zJIW9vzzz9+75Y0zjLb0ojneisDij2NrWy8u+ZWXxSuuvzxiCkFlrMgnZbdnK+KORfy+31BqXjqP5j4x8dWV1BSoKbB6KMABjWjnJTXbQqyJXkx2cDsuRFHVI+L3Tj0rzn/vJcMt42NrImaIhpuKwXhEpzHUcXZLLDNY6A2KM56daMQhLfIZ+Ok6eNDddw6lh6OOjbv788UJj8d9qoPmMSwRk2mtn9f6+0r19zIRF1O8kq99KEoOivl6EvRz61ozYob4ESI8+73Y0GzF2PzOaHKO4MRkNEYEZX73u9+Nxz3ucXHrrbcWU7p7yzG/ExEPmHsWOpnk+E7yGcAeIeDMM8+MD33oQ/Hwhz98zwyg+MAWtWvOQ52ZjbhjLq46/fR46Y3XDgF9gjPi2tHiufYQ0FkrxwL+BP+NDY9Yra+aAjUFjiwKDJO9DuV62MNatu3OEI82H7FuuJPnspecF6e/6/dj0OpEY+MxEdvbhY8MMMmjLyxmi9uloc+jrgxhnjweJd3mYiWcIxFzs6SpiZhaG9/dujmOOWb9MB5+GomhXVLbsMOovmoKrJQCJSZsEQ85HrUb5DhiKxdaOH7lYQTofLcfvXKiWcRdOzbHces3lYyGbZ7uN6LZbJd948Oz4VtLmvf3fd/3xf/9v/831q9fX0zyXgA6z6HN5/3m/A6wY4Z/29veVvzq7373u/fcrcUEOHNbt8bkMeuG+0m+uyX+5q2/Hj/9O++MWIvJfbzsL20gnLQitpQF2I8NWiAmEFRWKgrVz9cqRK1CHf4q1NBUDt7iF+ecptYMmVo7EWvY0bMQF554Upx95XXDPWsbjyWBxXDqT0TZyttatPjtAvQeeV6T3g6wL6aWKQkv2JfD1Wov7jcfZoVbSle5mP9jpcy8fr6mQJ52pD8cTsTF4O/ybVeOcyZ9vk/WhKEc2VzKBgcYGxiHP53AuGc84xnxghe8oGjpGcjLFO73l6Lf9a97QtuXvvSlsvXt4x//eAmU4+KZbdu2lQC8LAj0OggI5KjdHrHjm3HDK8+OF1370YiJRWl6MYkM7V8oiR2bMc5WFXC57C099AA9PbMz1q1dE91ePzqd+ZiaXBu9fidazbHodOdjYaEbU1MT0SSANvoxs3M21q7h/LtmbN5yVxx91LFLz8tot+/YGhvWb4qFzlyMl836u/o5N78QkxPjMb/QiYnxseDvsbFWqc/n+oNhmulWs7FUHyLfYNAr7ej2yOrDMbeD8t4gCKpslfb2eoNSPvcpp9PplXo63V7p35op7I/9komL0AbKHSbcbJb3x9oTMcfOimiWcqBLmx0Ji7ZI6eXf+f0d09tibGyivLdl67Y4atPGUv6OHdsKPaj3rrs3x7HHHL1b/bRLOvVoWPRj5865WL9u7W70lj7zC7MxMT5V6NBu0dd+6d/8/GysW7uh9KPdHv7e7fZjrN2KHdMzpbyt27bHxo3rC70Yp8nJNTE+1o7tO6YLPdev27jbeNIexmGh0y3PMV4TE2NlfKiP+TI9s73Ua/ugH+PgPKG9jUarvO+4S7c8n2Z27oi1a9aX8ZydZawWEz0szh/mJeUsLCDEj5V+OZ/yOFjO6gX+Ia9TgWZlFUseu2GYa93tcdmpPx+nX3xxxJqHRoxtKBiMYbJMxcxA/XMAl6qvmgKHOQXyUamkgAWs2baGtv0bv/EbRWuv+spz0hkFAZ8hPezv/d7vlYxzN9xwQ0k6c//7378IBZ6z3myVHefR63VjArvV/NaInbfHNWedHade/akYkJURsCjb1NhkAvsvyzYa5m+v5GK+r4cBwQSXA3ns+c4/BBYEF4Qgc+Dbrq1bt5aT6binkIOl45vf/GY8+MEPLr995zvfKfdJq5svaEf569YBpsMLektT3SLUjVWFMfOkPPIEkMVPd0lODOT7jCHlb9xIANGwbNqWn92xY0cpm4t6eJZ3mDPUPyqroM/xDu0hbTBz4Nvf/nbZCUH9/I4VyLbwbM5MaHvuvvvuuN/97re0hdKgTNpFmdDWw4SqcwE30jHHHFOe+4//+I946EMfutsjjE0eO/pEexgL5jpjxDu0gYyJ0MYDiPik7443dT3gAQ8oxwxDP8ZsVKbFUfOVeqiTOcUlnXzftUrfPUCJ56iLS2uaY8G4crlbBRrluWcb6APjQFur4z6qnYf+N4OIsD4Od7q0hsHuw6szHZe99Gfi9EveGzH5iBiMbSq7eYd5XDXUsw5zUFwN6Id+XOsWHDAFjHDPoI12DZh/8pOfXIpwL+uk0ykMPD8rcOT7MEi2vr3rXe+Kpz/96Ut+eLV5U84fzoA+ivAILzBjGDlMFAacgV26AdwAIvdgoJxwR8yBgYlZYKqCm0yd+jMIZvAUBAX6alsVwvJ2RdrGRRsARhIEGSvhHLEtuV6FDcCaf4ALwJFBznHnN8qm7/5m2wAzBI+8k4LnqVtBRqHCdjj38i6NDLDVuUl/KJ828h06WzZgDeh7Sc/q7+ZhUBBhLI877riSf0HBwnG+6667lsAZEKZu3oe2tNO+8m6uG0GJewp/eaytj3nA+FFWPkOBdvGeGRsZkzxnFDh4l98R0vI82KfUzQfMdQ60gBrQD5SC9fvfYxSQobKAYQA5dzvA9GM/9mNFM4E5ydhd+DAj3odZZGaQQQUf+h//8R+XU9k8nnWJ8Qz6MWig+R++GrpnxMO0AShAnP5BT+glzQQEtUCnkfSXZjBimD5aqAyYZ6gna84ZpEcxXwCTtsDoKRvA4h1BkPZgAdDyAuNXIwSc+YegoQZsuxlD7qnlMe4Id1mLp2+Cq0LJl7/85fhP/+k/La0ewY4+MucoQ1pm4KoKKNRH/SRCouw777yz0Erhic9///d/L4cLcWUaUg/05dP2V5ez2j1lq63aBuqmfIAXDX1vmRAFXMvXQpWPF/ZeFjiog/axphSYoDn0hEa2u1p3ngN7AuMsgFVTOjMe9E3hIq/n1cvyakBfvWNTt+yQUEDGmhd7PsccjZE95Wgfgkg2zwvomUHAfGRK/P7Upz61nMT2whe+cDeNDK8/nvzDGdAZtCrzkykCpjBrmSXfMTFrGgWMAFGeg2Zc2eCXzdvc429PxEP4ojyY9w/+4A8GgMsFo6e8qsDg31nzzSfpeR/NjWdwj6hZ8jcAhjBg+6gHIYF20D+FO4Ed4KFPuT+U5+E+ziXeB7y++tWvljopi7+ZNwgUADfCR+6PLhsFSe45/zIIqonnPtNm3A9opKQ4xs2hJYI2IeRAZ9pBH6Cx6yELHIKwwEs/HU+FGdaJWjf04neFJr4rTDlejCX1mrVx1N+0iTZSHuVTr3NHsK/+nc9psD8Ih8wZnmVOOtb0kTGBdnuy7BwSRjWy0hrQV89Y1C1ZFRTIgW0CStbGSQF71llnleC46rGoy0n1Mtk///M/j9e+9rXx6U9/esm/Vxg9J7kd5j50+gigy0wVdtQ6BTpoK10BNRgpzFWTqKCD/1MAg6nyDICT/cZZ8+Q74wIo8JwMnvaoWQpE1KGQAShQN8/zHiCSgY93YPTUL5hbFz5dwNeyRoGt5XssbxYSfV5/NSBLWwEpgJa2a+HQUuDfPAsQAfb8hp8alxCBl1VhhbGhHwilApm7MGhDNkNTP+9rBUFwos2CtO2HXtCN8woAa/3T0I/vjjdladXI8RF50fMsfYYOtJXyrF/LA3OG+4wRdKH/3AN0qY/2aP2hLC6FIMz3eQ4wT7hXdXPwjgJKFk6XPYvhkHOwGtAP+RDUDVh9FMi+tSrjZfsZF0lm3Kom8GcGym+8m7e98ZsM4sQTT4wnP/nJJXIeICjCwPdAUJy0UyvT3AlYQA+AB1DB5PojP/IjS5q0NMzMFMZsQBOAkoFSYUDfJ0FdD3nIQ0odMHeYPgACeKAFquVqNqYszb55BgKYMHjqc+sidVC2wVhokjyDGZsgR0BXYS37rQE6QIc+f/3rXw+2PWbzL6BEPTyHxcf5oz/bYCzaB2CSA0Gh0XmUg9kUigAufc3SnXb+0A/9UGk388128Mlv0I0+8Em9OZCuGlvg37kv0Iaxoh/GD1CuzwqGvqPgxnhkn70WBT8VgPgbWtmfLDxpFTA+I8+VqsDAvVG+8RwTAJ2hN+XRXi0Go4B/dXGvGtBX13jUrVkVFMhMOTMtFvQHPvCB+NjHPhaXX355YYSa4rKJPgsE2WcpQ4ChADRPecpTyr52gAFG2l7MAne4m9wdRE3kmC8x5aqtoa3yG8KOTBqGasyC78OooRk05BLwsokVDQvwydpTFqzcXmiEOkyaugB5gUvtNgsVPM+ztI/6EA74NFo/uwSM/s5ablXIo520kf7ot89BlGiZRIxnDRfQo/20E1ryrhHmmo2hkUKSc9EyjLKnLVgX8KXrosg+dua4QWBq4pSVA9SkI/3md0DO8wocm2zy53n6aRyFsQH0gX+0DfpSD7SBrrzvOFEmfeR9yuHiHcdMOig0c19hR+HKgEbrMvmTpnk+qZt66D805vJkxOx+43sOxlsVjOoejagBfXWOS92qVUsBmDIakNngcgBPBvI9dUCNH0AjQI533vnOdw73tLfJmYhmvxBTzfHhtrWtX44/eMOb46QLb47BBoL0Vve2NfudNbzse87ABvDC0GGgnEr36Ec/eslsqvDDM3yHzpjZsxmV72pcMnGeF9AzOMHUBTrLVouH0aNJUx71GI2uBUZtF+Djos3ZNw0Y0F80VLdlGfVNG8xnQDmayvWt2241ZMBZsM0aIWDitiyD8ABXygYI0ZCZlz5HOwVvfdeUrR9dgASo0KoJWstCCAIP4yYNHdccA2AwncKNz0gH/4aOgKVuEl0ajqU7RDT5QxNjDmyTa0vhKd9nTkG/LPgpHNI2x1l62l/oiIsCAS/TCvpr0s+C+uqPdK8BfdUCR92w1UkBFjg+SNK5onWqccAERvlFR/VCzRWt7Pjjjy9R75jft2zbGus3kihkEO15DkffHrHl1viDN74lTnrPR2Kwke1cqxvQBe+8TUoaCLQwY+mWQVb6AQhqS5ipMVfrI4XpG0BFeWpsavK8x04EAr0ABn7nE1DBz42ZnbGiHBg09fNdQYDn3RamH513aTNWFdqWg+LUTnmWdqLFA5r6we27AOTuCfqqMJi3PGo+pg7arQCUwVYhJ88t2q05WkClTvonHXieOtF69b3zDsFw/IZAoAl81LwldgDwg8b0A3rmYD9+RxAQWN36RpnmAsjlCs64Df7zf/7PRROH1qwx+sh2PcZRPz20dZx413psAwILv9HffGmezwJSpqsWEFwrWMucE3xqkUBoq7rUVh+HqgF99Y1J3aJVTwH2kBPURmAci1xtNJtQ99YJGAXPwmguuOCC+H//7//F+9///pL/AQ29JIQgw1Nna8T01+LGN74lXvCej0R/ijS0qxvQc7+hC0wWBo3w8oQnPKF8ai7OWp+gq3aKf/1f/uVfljRi6KXJWRMsfk7ASBAQLNV+BUUK0WzOd82rmlYFZZ5Rm+VdmDkCBUIK7wBmgBNH4Ro0RruyUGFZgq6CCOZ0gEt/dfbzoqnSZrVz39VCwO/UR/+M+AaABUnaKU0FqmyS1vzN+7yHpow534RJAKJ+b9qPoAq4cSl8MZZcWCBMpEO/aTtCAW2hnVorMPFjNeCyTQYGqjFr6RBo1dAz8CKcIIRp7oY21ONOAuMBsvCjdYH20UfajgDFZR18R0Ch3c4tx05XBfPMZEarPyCO1teAvurBo27g6qPAG9/4xsJg3vrWt5bGrQTQ8x5eg68IVnr7298ev3jSL8V37rozjrvfA3YB+s7b48ZffVO84KI/PywyxRkpDrOs7u0F0LBuGFkMOHIBotCQfdkwbzVBNSIBgGcBPk3P1ShuZwq/o2nhMy6xCYuJU7I/nWdh/AgYXAAuwgGX2rPaeBY8BIUMEJrAGVvLxedOP6mDdggWgK/gZLY6LRPQCxB5zGMeU4QHgEbhQ0sDgCy4ClyAFAAMnbhoB2VgUZBGaq3Z751N4woRGUxz4BljQr1aVOxPpg19ho48h7bv7gTaxbxwnfA7Wwv5mz7Sdv/GBH777bfHD/zAD5TftS4YyKYQYb0GOzIGClbcU2u3X1m400LGbwpSzDuj3hUQqZty82fOSrj6OFMN6KtvTOoWrWoKwPA+/OEPl6C4m2++ubRVzbwKYHvqSGbgMJRrrrkm3vOe98RJv/zCePTxPxJP/5mnxVQ5qnBH0dCvO/f8OPnyT0R/kiNaDx8N3f4DmoBHDnrLYKFfFgabA7kAAuijkMDfMGMTvGQNz6C6HBme6Q8wugfeiPF838A4tXzuGTxHm/SD+w7mZt0C+pBNosP4AigAOc/xO/UL+FkDpz6fdx4B2u7NV0D4yle+UgCbdzNYKmCYgCX3CXCE9sxLtGV8xxmIs3mfunVJME5YJqgToQS6MUZaNEwSA63pJ+2nb1pXqFcNX0sC70PjLBAgJNBPg++0ZuQsgI94xCOKpQY6ZQGLvjAvBHr6wngI6sZmmKmOfuMSwXKQgyDpH0KObTDQlfYrlDK+WkZWNXOqNfTVPTx161YfBWB8X/va18oBLZ/73OeKCY8rg9JyrUYzgTHLJD760Y/Gs5/97JiYmozf+p13xmkvfVlsaK+J6G6LmPm3uOrMV8dLr/27w0JDhzHCfGH0RjGr5cBIYdoAZI4SRzsypzigxfM8V02gornV4DR9n5neABiAgqkUOsOsaQufmlZvu+224mfnPvXE1K9rAAAgAElEQVQY9ewYcpAOQMJFf/DlaqKmTr6r3artaRGwLQbXaRI2KYsA55wRkNBKsV6oQfMedLBtPG/yGuig1cGc6ILpqLmoeT/7nB0b2mlmO/MHVIPcaDv10de8j5725aQ91K15XR83bc1mbpPHmAzH9latLQgXWk9yIB5jyB57Eu+YFtZ5Ug3go20IB8ZCGB+RaWQ7qF+Bxfrc7YLQQV/14S+3vg/d/VpDP3S0r2s+bCkAYz3hhBMCIMY0uK/BcHS4muqUst7whjfEBz/4wfjuHd+Nt/7mBfH6175uV5T7ztvj6jNfHS+55m8PC0DPJtvqAAuqOekMvwFKRhCbuKQagMTvaEyCPWXrW1WjzUfaokUC7JQDU6cOhS/etT5ATA08p4TNbZexC976U/2d8QeojIjOGQTNjGYyGz7Z0069aqt7ypduee7Zpk1q8UZ9+6mGCUBVD2OhnZqmAT3aAMiZ2rT6fN6nnbPB2V+FgD3t96aNasu0J+/+yPPf/lXT2dJP6jKnv387b8w94BZEYgIEabcX8jd0pZ+eG0C7FPC4bz9pB7Qw9sL1rLWGOV1N5bs6mVcN6KtzXOpWrWoKsMB/+Id/OK644opy2Eo1Jelyjfd5gQBm8fnPfz5e8rKXxvN/4QXxlje9OSYbY0unrV1xxplx2vX/EL0x9uIeHiZ3mSJMk/6pPQkCGShgnD4jkMNkjTGo0rcKQNJb06mWj7zlKOcWyHnieTb7qXMmMYQAgRrwABQF8yzECQwmnAF40LjRMtXy1Vjd9yw4A9ZomlXQze/l/tEGk8kAUNAR8zOWBveqK6xUXUBuxcopTO0Hn5Sty0NApW7KNfueAgV9NqpdAUm3RM6+Jr14T2HMdLyWxZhnUM1gTl/0j2cBqipMMPa00b7lLWaZDgqcClPZOqHJn8+qxS3P1+XW96G7XwP6oaN9XfNhSwE0vt/6rd8q2vnLX/7ywkT2ppnua0eJcr/t67fHURs3xTHrNkXMbi4m92vPOS9OueqWwwrQ97XPB/u5rEVq3hfYq5oYgOJhMTwrePBb1iRzzIOZwxQq1D51M1Qj3o1ANzLcADo+jV7XJO02LiOz+TSQz+ehl7nW3SrJ+/q/DQLMGeR4NydGMVUs9WftX2EKSwhupeyzHqVZ0xb6b8IWNHcj9QXrLNiZ+Kaar6GaeS4LcL6fhTPnjKCt0FDV9AVy748q42DPv0NbXg3oh5b+de2HHQX0w1155ZUl7SdnnGdT7oF0CEDfPjsTUxOTMT5oDTX0HbcNg+Ku/GR02yQ1OTw09AOhw97ezf7UUc8BSgCGpnyfyYFWMHiYu3nCeYaAKQ+GyQKAgJ+j5Skb8MLfbzCaWdLcGmaik6ytmo9c4LQvpqA1At4c7mrHmscBX5OomCEvR10LhFm4zP1Gy3T/eN5iqclf8LSdeXulZfqJUEGfs9WC9ko7t/95gp3jkOnCb66nnKzHZxU2eEazt2evZzN47i+CBwI2AlS2JiAYrcQ1dm/N33u33BrQ71361qV/z1FApkBA3Jlnnhm33HLLHo+eXGnnd9uHzob0nXdH7Lx9CdAPJ5P7Svt+bzzPWHnYRy4/a4hVX202EZtKVFCnDN0DWYijHkCZ/dtc2bxvvdXYCX4HMHOGMn35o3ZLVLOU5eNI9SlTJvWgWaM1+47b4zINzGRnXAMACDAaeFetr2oS159NACFBankvt/TKWfCgEf3L6VO5r3ZO3dw35z1tNfFOFh74nbpoH2OgVQPBBddFdicYK+Bvo8bl3ph3h67MGtAPHe3rmg9LCgjoME5SlcLQYKAHI3BGQB8M+jHWb0Zs/27EwjfihvNeFy+6/BO1yX0fZgyMHpBiTASEqmasJmmiFgDCKwNCDoYjAtotTTxrVjaAk3tuYdMU7wlplpt9sm4747eqGdhMZwBdNnmbgY825/TDaOhV/3FuW+5bFaSz4KBQ4DN+ml6WZwHj6rnm9s8IeoPv2NPP1reqVkx/TZiTh1P66ZqgHiwmxi7QDywbtAsQ14dejadgrBEoTAhjfdm9sg/T6DB9pAb0w3Tg6mYfKgrIBGEQZDNjTzoJUQ6GOU9AX1iYjzWNiYidd0Z0vhk3nHNeAfROi/zcR7bJfV/Hveov18xt4BNgic8VLY4tamjY7hV3/zljzbgacMZ9ARWwMcOaZmRBBsDV1My71JEjx+kD5n5AzMQqlE05lKnWznNZu9Z6YDpX94Drc8978N0mVwV7U5m6IyCfRUB9Wi+qQWBms6Nc/fOa6s2oJo1z1D7jgOmcSPQMvm4ZBNxzBDl9452871va2TaFG+dC1uR1QTgmCFsG3WVLy77Oo8PruRrQD6/xqlu7KiigT+8lL3lJPOtZz4qTTjpp6WzvA2mggF49be36s18TL778EzHfbMTERA3oe6OxWrWaped9Z18zEehoj27bojzTkmpmB1QANbPWoVXrjwbcAETzwavxA05GcKtN5jSlbp/KPnqez758+2a62Rx5nQHX5zQ/UzfAroVB/3OObDeSPlshqIe+I7y4E6EKsjntqZo7Fir67z50wBbgVcMGUKlPwSELI9VTywjAI8C0un2PMk0oQ38Bbs329I8YBuMPFCa0NJiDgPHjWkmeiANZw4f23RrQDy3969oPOwqoofPJtrXPfvazcemllx6Ufar3MLkTFOc+dILiJshYdmQDenV/enUCmbjF9J3cz0lM+FuTL8DqJaALmpqY0SwBPa58wleuV23S098AIpO/UEdOslJtL0Cj/9cMcmbRY7/6v/3bvxVgBCgRMLAMAJbVI1/x36PNc5EVDqtRzpxWbbuCAlvezIePgJMtB7aV9njwDGXyjONg+lmeNTGLSZM8TY26AGDLp8+a6BkLykDIUuChLAQG+s+zpgiGBgA2whg0My0s9eU88bjByEHg5ZG3ufzDjvHsU4NrQN8nMtUP1RSQAtm0/qlPfSrOP//8cqY5oLGvqV/3RE0BvdvtDPehz20pgH7FK86K08gUN9Vc9aet3dszZV8SfBj1LMPnnZwSlLFC8xM0AEy3dfG72q2gBRgCSjzvJaBqZmdeCMR+qglTtsFbvK+wwO/6dnMWs1FpcTVDA4QZOHP+cjRm93u7Jz6Ph22lfp7LJ47lbG684/5s+mDqV+d+NWOfwoECiZq+4+Dedv/meX37ClXuIsh70/MpaQpl1XZaplHytN2ysrWE36tuj3t7rt735deAft/TvK7xsKZANpfCfEgLiskQ5rOnzFn72uE9mdyvOevsOPXqTx0WmeL2ta/7+xxmVnOim3hGUJBhVwGFukw5yveqlu9JaG4907TOmAL2aKSYdnlPMOa76VYFLD+tT5M+AJPzm+dtVpik9Wvr985C46h94vahmh8+C52URXsoSxeRwJvbwjtZy+ZvnkcThi7QEkD3VLV8nrp793mnalKHPtbnO7QlJ/HhPQP4qAc6KBTwjnkEqN91xjue667GTl8xrRMQpzUkJwg6PI4+3d8Vkd+rAf1gULEu4wikgJoEAVV/9Vd/VYJ+DvQAhxrQl59IgjEgiyAFowfI8XFjGs+ncTFGmGI96ATQAZgf+9jHLmnbgEbOXQ6YKRhk0M7737mv+dYod09Aq2qQOVc8oOPRr1mjpAzB0W1nfPK7OeP5RJjwyM/8Pn2mD7Qxm6GlZm6TWi/1GRio+ZvnKddDTLLgQ58pB6DEvE891AnY8j7jgXWDfPQIA7QdGnFfYGeN5PzsjBe/2UdpjMuAQ1S0MuTDaEwTrBCXBR77Szk5yYz+9pwWdvmZdjg+UQP64ThqdZsPMQVkbjC85z73uSVb3M/+7M/u5gPcnybWgL481QAHzyZX09V0bN50AAatk9PC3L6UfcUClUCCVsd3grI007ofm3uAnH5cWohf+ylPeUo5ntTLoDQPjslmaN5HO+WiPdQDGBpQloHT+nlWYMsR59kd4LGy+WAW+vHFL36xRO5DBzPMIdzYBt0F2Q+vVUMrRLZkcLzvP/7jPxYzOXUqpEBjLRc8X90aps9f2vC3MQ5uJ0MA8HhZxhP6qd0bFc/f/DMuIscDZLM+z9APYgI8KQ1gdw4sP7sO9ydqQD/cR7Bu/yGgAIzSrUWkgIWxX3TRRQfNh16Ncq9N7rsGOYMfAIG2COP3EJB8X2affdJqtppm837xvNULbTSXlc9kF/yM8lZLpZX5NDU1Y99V8HA/OwCYT+sTcO0tQAQg8ZzaJcIM7wCwWBoM2OMdhQjTwOalYb95NwsoaMLQEUEia/28m8vJFoqqy0LN23zvtCO3Kws9xhPkvvI8Qo7CEwKKx7YCzAhQ0FWLhbEMCiTVgD8P4kE4YGwUEqiD/n7vXjWgf++Obd2ze4UCVcZGYBwZ4ziz+UCvWkNfnoJqYTB/tVlN5gIlAENiEhg5YCEA6ePWV27CGbOkuXeZcszshkkfTRmw02eNuVlfcAYrDyfhNyKxMV0L6goXWApom+CpOZg2Avymlc3gbx3mi+ddfc4G+AmmgB508chT/kYo0Keu8GO7zC0P8NGGDI7Zt077R/nztXIoAHnoCfW6T55y+d195AKxEfsCtNnr3IWQBQfp7bG0ObI9C1IANuOVxyXvZlh+hh3OT9SAfjiPXt32Q0CBnAPb4xuPP/74smVoXyKw99bkGtBXNqCalDVdm3Dk1ltvjUc+8pGlMH8DkDRzA9yMVd6PzbM577mpTE32Apih+RkkRp3OhRzkZg/0Z5vZTCHCHPOa9PN+c4AeAUQTsW1nnnHl+aWPWLM07dQszSf3AUHewRXBfYQEtWHu0f/qvvWcTU5ARQiBpoC3SWWMM6BcAJNy6XOVptDIffs55a7faRsgnbeZ5efymEhb+gY9TT/LMwgJjEk1xS70oU36+Vc2ww63p2tAP9xGrG7vKqBAjkLm+xOf+MSyJ/3HfuzHDqh1NaDvG/lg6AAVoATYwbTdmibQAN6a1SmV7zB8wQeABhC++tWvBj7ifOVEKgoFBGYJcDn/eNYiTV8K2FSTp+DPx6/NRZtpRza387tlVU8js20evqJvvZqGFWBTc5UmCjuWUU3/CphSLlkPESBoN+3iN8uiXMBaXz704Tkzr41qL88ArgbQKSBRNr8jHOXMbVq+jHLHPM4zBta5g4T7vpfT4DLeALc0zRnwqvf2bZYdjk/VgH44jlrd5kNMgczwYVRkijvxxBPjhS984QG1rAb0fSNf3u+fLSa87SEgHi0qEABKbMOC0astW5sm2QwwOcOagIWJHmCvWmL2dCxnrivvgLDNtAmhxDYKth5aogaajxNVI8+aa/XYULOn5VSrCCEAHn007Sr9cGtdThhj/vS85U0h1j3sCku6OSjbLH2a/CkbIQDwV8DJ41U9GMd9+YyPVg/LlMa5H7apKmCM2vZHuw2u27dZdjg+VQP64ThqdZsPIQVkFjkw7rWvfW0J2nnLW95yjz3OK2lqDegroVb9bE2BmgK7U6AG9HpG1BTYLwqoaaA5/Mmf/El84AMfiA996EP7VZYv1YB+QOSrX64pcIRToAb0I3wC1N3fHwpkPyQmQUyY+M/JR30g2eJqQN+f0ajfqSlQU2BIgRrQ65lQU2DFFNDsjpbuKVX4QjkUgiCg/b1qQN9fytXv1RSoKVADej0HagocAAWypv64xz0u3v72t8fP/dzP7XeJNaDvN+nqF2sK1BSoNfR6DtQUWBkFcpSu25fwo7/pTW8q26Le+ta3rqzA9HQN6PtNuvrFmgI1BWpAr+dATYGVUaC6TcotTTfddFNccskl8bGPfWxlBdaAvt/0ql+sKVBTIFOg9qHX86GmwIooYAYw9++ameqf/umf4hd/8RfLgSD7e9Ua+v5Srn6vpkBNgdqHXs+BmgL7QQGTXmRtnUA58n4D7A95yEOWznYm05WJaEalCM3V14C+H4NRv1JToKbAIgVqDb2eCjUFVkyBnDUrZw170pOeFO985zvjv/yX/7KUlcvCc3azPVVYA/qKh6J+oaZATYElCtSAXk+GmgIrpkBOLcnL+tHPPvvskq/7lFNOKZnjuHx2T+lBaw19xeSvX6gpUFNgJAVqQK8nRk2BFVOgajo3Z/Z1110XN998c/zhH/7hUpn5NKzlks7UGvqKh6J+oaZATYFaQ6/nQE2BA6NABnVB+wtf+EI85znPiW984xtLJ2pxGIYnSC13vGoN6Ac2JvXbNQWObArUGvqRPf5171dMAX3h1SNU0b45ser+979/CYjL9wX/OihuxeSuX6gpUFNgnylQA/o+k6p+sKYAFNAXvqczq0844YS46KKLSmCcJvblgFzK1hp6PcdqCtQU2H8K1IC+/7Sr3zwiKZC3rLkXHUKouZ955plx/PHHx+mnn17OnuY8aM7C5rzo5a57APrC9ojZb8dlZ74qTr/qzyPGxiLa/ehFJ3rRj0E0oxGtaEY7KL0xiBg0lqulvl9ToKbA9yYF+sHyh48EvIEvBeP5rxnR2x7ve9nPx5kXXxwx+dCI9obotiL6g4jxBs/0IgonaS6RpzGA49VXTYEjlAJXXXVVfPKTn4xrrrkmyPU+MTFRfOiY4znAZW8XC6cT/eh1F2Iq2hGd+Ygtd8RFb3xDvOriKyLGWhFj/ViIiLloRq8A+RhPxjiAvrSYj1Di192uKXCEUwAeABwXMB90I3q9iH53COyDTvzvM0+L8y56X0RrTUR7KqLVjk53EO3xRuycX4i1E3CSXVcN6Ef4hDrSu//pT386zj///Pibv/mbGB8fD5PPVFPGjqIT8jGAPrewIzb1mxGNZkSnF+95zblxznt+lw1yEWvGYyGaMRdjBdDbMRZj0YwJFnE/YtAcrl0Wdf1Z06GeB0fWOoCHNKMfbbRtAL0roMMcBvG/fuX0eNtlVxS+EuMTEeNTEc1WDJqNJX6RjXw1oB/piHaE9x+t/Pu///vj85//fMkchymef5jfl/Old6Mf82VZdWNNtxMN7OfdbvzGy38lfu3/XBzRmyuA3m82Y76YxtDO2zHWa0V020M0h4PzDwldlb3+rOlRz4fv+fXQb3VjrtmLXnRjLPoxHr1o9tDOBxG9fjG9/+arz403v/d9hXcUUJ9cVwA9migQ92TeNaAf4YBWdz/iYQ97WHzoQx+Kxz72sYUcBtItly1uEP3YPrc9Nk5ORHT7wwXX6cb/Pv1X4rxL3xfRHkSxr7cAbgB8EcgB9A43+hHtTkSzW+votY2ittEcaTYqBHnYAMCM37z8Q0NHO+dfxO+deWacf/H/GYI4VkC09FY7+p1eNCcm7wHqNaDXiHbEU+DEE08sB7Xwidmdi21s7knfI4FYeL1O0cpjthuxfUfEzGx8+DfeFs976/+M2LB2MWZl0Rw/aEeJauk2h/+asxETmyPaMzWg14BeA/qRBuh9FIENEf3Jxci4obWv+OK4mhFXnHFGnHbRhREbNgxdeigPWA873WhMTe0WEMcrNaAf8XB2ZBMAbfzSSy+N2267LS644IJyRrqAvlymuCJFT08Po9nV0Gdn409/7X9FI7rxtdtvizVHbSyCNeb1xqAZ471WjHWbMdFtxqA1H/PjW6Pbnl+KeDfyvf4c7gCo6VDT4Xt1HjT6EzHWXRONvoFtRL33o9+I6DX70W024weP/5F4yivPiFi3NmKsHdEeKxr69EInxsfXYIjfzfJeA/qRjWdHfO8xq3/mM5+J17zmNUGAXA6GW86HvhD9mC0U7EWjPxsbmmPDKNWZmYjx5tDU3lqUtnkMn3nv/7d3bs3SXVX9Xm8OJIT4BwEFTwghhAAVTAU8lHrljTdWqR/Ba78CVnnpN9DvYZV65YUlVVJQBIgJBAgQPCKixMqBQEL+9az9Pju/d2StXt17d++9e/Xo1JvuvQ5zjjnmnOM3TnPOW2euMyx04up33TcMt/C79ac50Bw4KQ7c+skw3PPKMPA9ygdlxe302FvD8L3nnx/e99DDwxvDPcOPh7uHV4a7xoj7K8Prw33DvQMnUJBg66cB/aRGUDd2igPf/va3h8cff3x44YUXxuVqWOmsQ1/KdH91GIYfDD8Z3hjuHifVfWNiy2vD24Y3hpdefmF4xwMPjOvPnaZnEM5a9LvOXGxv8Na9t9ehdt80B5oDp8SB19Hrh1eH14dXRit73Jti+OnZMrbhrlEukP/+xnBrePH1nwz33v3g8OII5/ePK9AxA1hY24B+SqOm27oVB9gC9h/+4R/G09cA85dffnlck75pgxkmFaDOxGNyjflv464Otzd9GGNhbCzz5sfJeqaRM4XbOt+qg/qh5sDKOICzDkB/Y3htBHRB/WxLKzeLIZmW2NPZchhkifvP8FS73Fc2KLo5l+PASy+9NO4M94d/+IfDn/zJnwx/9Ed/NO4W9/9IQtniw7ZM46YQfsBwl5OMu0acgXpOwrOpevZ/NPJeobT6FUq9IrFXZk7O8zOxcSYBbvHt1pGjBw9P3pu7wN0xiM6ER24SdyZPeqe4LaR2P7J6DnzmM58ZfvCDHwx/+Zd/eb7+fG7/93NmuPdr3WvxDkA/m3gC+lsfJX72Wud4d473qeV4n3x7b+GdYwnrmDU780lZEuvOxf1bZS16A/rqoaobuIkDWuhs//rnf/7nw1//9V+PW75yAtvbx2UhGz5up6yJrdas/yxfBdTJhysus7uHM0DvT3OgOXBaHLh7BPR7z4RCkRXniTV3bAM3wZ+zGN75pwH9tMZQt3aCA//7v/87JsB9+tOfHr7+9a+fr0VfZJYWegL5bWV7xPg0xwV9lqTEHu4sbztLf+lPc6A5cEocYJHaa2PS2xkmn+/rfp6Lc9ttNbrfwxIYf//0zN1+LytpGtBPadx0Wxc4QGb7gw8+OPzCL/zC8NnPfnbMcuf38gEt7OYEPP90TFp5/SwKNuap8p9JLlMa+J2nrDG1gfX+bj70ODiVeYDkwDenOl8jdWdZ77fBe9w9jhj77b/5HpfN3Hu2DeztT1voDXcnzQH2cr///vuHJ598ctwp7vd+7/eG97///cOf/dmfjdc3f5iOLFvjgNSzwxLOFp2cAfo9A1Gy26evjHEygP92ieMcjNhZZ8Z1Zlzv4X9ae/iPYB3ZgrfN9LPQnIm0fJuBg8J/ZkCcedpZBHvfKGUa0E8axrrxyQE2l3niiSeGL3/5y6Ol/qd/+qfDX/zFXwyLSXHDa8MbZweojtZ5AjpT7W6nmkeqnc86N44I/3x3SXOgOXBaHDh3pb+51at+97NoHpJFOAfYzySMNj3y5d7hvmGMxbeFfufY+eEPfzi8613vGk/a4sOZ2Pzr4+LXPcc8+5z15ljmuNn/8R//cfid3/md4dVXX12Ip2Nxn2nSfN7MbXlzYRpxdLZ8vePjualMzZqmum52d+uaAzeKAy+99PLw4IMPjN5spuLLL/9oeOCBM88cUBDe7P3TreDIpNoRfM6qAsAzX+4M0N/8nMXcb29U1YB+Wwj/9KfDXXfdNW4kQuzUE7bIckbIe1jH/nuzS7wJHNDl/r3vfW/427/92+Gv/uqvxi1gl+PnN4H6pqE50By4LAdefPHF0TPHstX3vOc9Z2D6xhujQXdsn5OPobs8aa4DObyjP+vlAP3OISz289/93d8Nf/AHfzAI9N3/6+37bllzAGMOT1wuUSXUxnXm/nIezc3i4ckDenYHR2bSiQh4dgv72Z/92aPU0m7WELv51LgWXUoF86W93G9+y5rC5kBzYBMHnOv/9V//dR5yxWJ/73vfe5SMa0AfhnNrjB4E1NHO3MMbod6f9XKAfibMwlp03G1Y7AA8Ljh+m1OxXg50y5oDp8sB5byhVjjh7//5n/8Z3v3udx8Vc04e0Ok83O7s510/nML1wQ9+8Kg6tIndjQPGydJKz8ndSZG78bOfbg4cEwdwrxM7/8Vf/MVzIEcWIBfIqTq2z8kDuh2mEKczFeJ//Md/PPz93//9sfVp07sDB6oFThKkMbQE9h2K7EebA82BI+EAc/xXf/VXh/e9733D3/zN35wnxRF6veee4zsJ8eQB3ThpXXNsLL1drkcyMy9Ipv1ckyIdF22hX5Cx/Vpz4Ag4gCX+wgsvjPlSyHpWt6DUc3Ty8j4UN6+BJw/odInCPC0yYul06j4AXXBwaVxmUJtJSaYl9fnJwQR9DDrWyfNxSRXX3vnOd57HeokHTS23clkG70IL5fEPDZQBDT0uzyN/YJ9LtmgH9VAuiYbUQ+Yo9dPmpSxSNWVpSs35Kixo+w7PDbTqoqc91M8/2mef2seZUEd8HoHhsaypPNgG+6gqFtnGTbyYEy3Qxbiyn+kPjoalXMrbx7LMTeMb3kh39jnzi+TTpY/vzvGXdlCusVBXrWxznv1S3Vd1f4l/0uEc4HnGH33Kb5VSrjnHub5r306Vr7yhDkEvZYT9+B//8R+jleu8mOqTlCvcZywyNikDWUDeCh9lIX1LOxgn9n/Oj5rMepH+cn7BS377LS8vUuZ1vtOAfmBAnwKdKSHNhEEoZUyXCemSKgSjWfgssciEjaoMUBbXyAuwLibCd7/73dG9xEeFIddect3nqYt/+44j7bq+k4lM25nYKjwKMcpaUgj2Mbmqpj51EtumfqYv6Ee+6Zs8zU1hbpmWg/DjWfqaMQEPBC3K4feuy2p25f02vFsa39aJwsJYSjBQSF+2HvoH/kILfEklcpuyr/OZJf5BG8DF2E8XsHM+537Gfv/7v/9760ztTeXPgab7dEA/coIxXfuzKirOo1Tm/u3f/m34pV/6pbELlk445D0UNYCfObEP0G1Av87Rf6C6D22hQzbWNADtekcGJoOSvxn4/HZy5kBNwK1Zl9DNfZZYANYf+MAH7uAQSzG0zrDK+PAOu+IhABWwWodOuLTo98FyyqWNth2wYiIlPzbVowDQIvbdfdC2VEYKXA9xyQ0nEELwVMWHv2kvnpOpj1YK/Y8ywrMqJQA07yMc68e4PmODf9tauNLDO5Z7iE2T5sa3rgOC4+wAACAASURBVMuLKl5L/K0gkKtUtuXR0hi4ivtz/GO8/PzP//wdJDjXBW3eZZxiQfMRSN39chP9yIhN5VMm1vcv//Ivj547ZJBGgXODMhjvyBTGWe66yd8APXMmFXIULzZzwqrnw2/o4FnkhJ4uZCJjn7GbyssuyuCm9jegX8XovuI6DgnoUwMv3bFMEj5ViEMTz6mV665VOVAjTgv6P//zP8ftS6uQS+s/3V5MGiYWE813/N6XhW55CB2EOsqCuzFt083wgHfr8hEmOe3atweh0pTuTdrCB4Gjte3qiKk16woyBZKCbsqjoqtPNzRuevoAa4QxUN2nCFaEqFb7NrxE+aM86OLdJYtomzKXxneWofscgPi5n/u5cy/SNvXM8Zfr9MG//uu/juCQXqV9Cf1t6LvoM9vyz75yjluf4Rz+VhGfAukl+ubK9730UjGOGD/Kpikr/t///d/vyBzPcqgrFd6USYwRPU81VGiYgbLqHFpq39z9BvSLcu4Gv3dIQHeiIaipB8FsfKlOBGNGGU/KicrvaqUz6AFKtHXAnM/UBMtJQxkACEqBkxLBiHARoBC6HCG6j091KyKEUCKYoNtYbsZ7Aa+kcR+0LZUBXxBA8ClptU3yWi8Lgg/eCsa1fJQoxoKWJGUKdJRpPsNUhq1xfBW9bVyOlEe5jCktOGiacvUu8WLuPmNwbnzzDmPq+eefP7fsdhHGu/IX3kAPSteuMeSLtv+y723in/Mx5zSgjleOvkVB+/73vz8qSH5qXsE29G0qX0WUeQCYY63zYQwzJxmHyB++U8nECIE+rlflkb95H88h1jn5QfQXc0EPFHNDOaQ3gjINP+yizDagbzMKVvLMoQE9BzOTg0HvoSAAABbrt771reGhhx66g6MKPuhjYLNWMgG+JorMJZpRDiA+B9Dp+lJhqB6Ci3a1rjPfd2LuItR5N5+nDATBVQpsgMLkHd3X9Ksx8Zq4aJ9njJB2TCXE5TWVHTwPCjPGCILM3asuyrsaV619c9E+3jS+URq/853vjPs5JN3bWpEqonP8xXvDp3ocVGJyS8+Ltu/Q7y3xz/ozwdExI2+fffbZ4aMf/ej4qAririGHqfKtuwKyocBMUtWKZ6xCX1rhKAz0hUpo9TRQTxoRc2O15gxM7R+yS3+1hb4Lt47k2UMCerqNmASPPvroqM3yQdgx+JlICDyuAxx8ACvj6tCXYMAgpCySSdyLmGfYCOdDH/rQ+KyuuOrSkx4sJmjhPnTo+hc8qX/KzXmRLnU3NmjV4mVyb+PyTfqZzIDQJz/5ydHFKk8uQtO276Sy4zsJ0igW8g7A/drXvnYeUpDXKmOe3oegzcx42sg/VzFQD/U+8sgj4/jgg1X0la98ZQwxGIvcxqVcQym1L7blw9xzS+Obtit0sSSJkzK2TKZaqn8b/gpcgAt9gSdim/jxUt1XcX+Jf/R/utWd48akVTShFZlA25knjK9tVhGkrOB3LZ+ykC3wlTrNRE/emLTJNfpAeWX2Pf3NP9rqB48CcwXZk4o572pUqCyorOjBMsy2jyTPBvSrGOVXXMchAd2mqKEy0RiQ/C0gOfD5W1crgtfsaJ5lciqcM1GOyeRmKFrVvEcdGTtPV73x+IzRC+pOxikN+iLdAn0IZYEJNxq/+bdLLJ26BTCT0gA2rh36g0AFlOCz28Lyt31I/fyNsmFimyCWfJdu+hjlDQsmragUWI4J2kh/Ola2AfHKD8YLfcA/+WWf2N+X5eGm8Q240g6tZfgA8MDXpfrl2Rx/XfFA38BLgMKxBj+P5cSsOf6p/OUyvJzzyAl4IB/To5FyZa5/Bc258nMZGmVQtysKzMnI1Tk8o1HCuyZFWj9yydwdXfbQTr+h8LmaB4WWJF+sfuWlBgY056qXy4zdBvTLcO+GvnsVgG4dJnYwkPhotQKoqcE6cRjQvJuCfGpNtoOd5ygTAZdx80yqSyVDYDKz1KQpgDfr1OKxHS5DAmx414mRVrdgxbVcw60mrwKTnoC5+J9r7k16YlILclPD6l/+5V+GX/mVXzl3P9Y227YaC7dM4+AIr4wvcl3riL5BmEETnhGsGwWwrkEtKNqfipjuyeRXJh7xnnFprFpc1PCef67f1crVYk+rNOOq9kPet97qvs8+Ny+A8ZQ8cAxQrtaZViR/O3b4LVDpQs1kSwEXGnyHNsNTXfIC9Rx/bQcggYeEv1PBzbXVeiegwT0mGEdaiM4Rc1lsW/ZLegPMhdnEH+6Z++Gqhhr75W/HhgoI+TAo1bYn8yXktbkduU6b8Wuf1uWWKvyCofddcZFLCp2jtJf5zbvcV17wDb+4xtxEOecacoG/XVqWc5M+NRkS/kMH/+R/zn2XpXENvqk8mzWfuSeXgZUG9Mtw74a+e52AnixRmJmFzMQgbk7GKBOGSa8mrqDzfTVb/2ZioeG6pCXdU2rdCEDd/1iLPOtzZJVjXQq6KBxmXmfCloqIiV5q2rynsM3wgRuN2K4EUNsoKCJsEToAGtdcbwyNZrj7TJYjOCBgTLBJS14aFFrVwlCA+Q71wSfaljxzbbgWtGEEykUgExYwaYgyss0Kkgx30AeURb16T6gTQShvKBvXPBYMZQrmjJGPfOQjo/WTVhS8Ny6vVV7DOa7zd+xQPsIa2unDTfzh2aeeemoMCWgR0iYEMG3UgqRtKBTQJiiY3JSeDsch+SS6ZJf4m54m2yC/7K+5ca1HhQx5LXvAiPlDO6DX65QtL1w+yHOb+GNilzylfY5P+55+oY3wh/6mP/gNn6Cf8JjjmznJvKaflQVasCqb/p1zmHbCZ3NPVDKgH2WJ+qArQ2+GRlSeKz9MyOM9lSX7m/ZAu8vOoPXXfu3XxrARH96lLnmnVa8ckTd+u48DckAFYNdckin4aUC/oaB8GbKuG9AZtADAN77xjXFSMWgVUk4mhYAAawwW2hEWrmNV+CGImdi6uAAJkmYUDrpyVQSmXJNMIl391KOVTQIf9OrqM1YnoFknblXqhRbe574eBCYSQpfJSUzajHfa7tKVvKbAdelY9jeWOOUCoAgRBIU08JwKDMKU5+RReicol6RBBKb3EX7QjSJlG7VAeZfrfLIu/gbcoMU+S4tRRYw+E+BcbaACpRIAL/ikez+tX1308Is6EfK+4850Ki3y3vFFu6CFdmuJChAKVxUf+3WKPyZA2R9an3qguJ5hA8sUuLkPHYAPFunUZxN/HVu2QW8P34wZFJ9U9vgtaMhX3f/ck66cb+Y+JG32Kdd24Q9lpdKbZabSRn+ipMFH+AfNgG8qo8ot+QNIwn9lgR4k+EBZWugq5LTR/oeO5ANjEo8T80nATsWLZ5ED5n1QNryD7yobqbxJqzvDQYMeAr2QKHHUqVIgPfQTc9oQJHyY2+dhVxxoQN+VY0fw/HUDemVRCm1oc8IyMZmAbCzBgGYCO3m07gASJg33eI/nExAUrgpvgZyJazZ1BREtu7m4K/RSHwAnrQIhQiqVBTfS0fqbEmgIBV15CAzrZSLTFgSi5adwTC+Elit00S4tD4Wz34AUiVt+prKj9QgghLItKgrUBf9QTPjQNmnB9Y1g8j1jiipigLof+12wV1nQTa1lYoKRfci3LlnuIfiolzGhNU6ZgMIzzzwz0lOXxdFv0Mg379JPxqQ38UdLi3YYp1fwOxYMGdAegAL+0B8qDlUpUlirLGzir8s2VWDTyyVfDScZxwfwUAIJy/gx9MXfJuIJLLQRmlAOVLBVCpbGD+/iYXH/BdrPnNULxNhEmYFntMGdIaU550fm3jietHChK5Uk3tNt75hEYYKehx9+eByrWr/IFZRJ+jvlAmOHZ5jX1Edd1MOcg177mfHCs4I7c9Tll7SJ9iGzSOLVUwBNzlET76jDua5y4zxNeSJP6nK9i0BNA/pFuHbD37luQNc1ZuIPg9rlODkpk405edVkFeY8Z4IWAofffhAYlI0FwCRO64nJQxlcc5kUruZ0JQNcTCSEoXs3GyesCVwIDya9oItwQIDlBAbEtN4BBZ5H0LvRjq486Oc597QXTG0XtKDdwzvoSGtCgSZ/mMRp6QhklEnbeB/hCZ3G9SgD1zV9hescWqFHj4JgpdJhPkTyRFoTsE1Ugy/5wZtCdq8fBJyKCfRCBy5p2kQZ6TaHLsc0dDCGdL0rsLXYKf/DH/7w8Nxzz41VCRTQSHu95q6Cc/zR2vJ9x7RKipaZlrtJm+YDmNyWvHGL3HT5Vv7SHpSUj3/846Mlae4I/OAf9VFHZorLU8ayQMoc+vznPz/yCgXEUE4FbN9150XmybbjJ5PUck5p7TumVRZciufGROkOz7FSk05dnw6vHH9a47xHmwF1AD69D/Cy5vLwPDvD4dlTAUiQzWVr0KGFbtiC9w2hOTZ4jveUS6nkOi9VOGuuzFQ+yGXgpQH9Mty7oe9eJ6BrPae7rbolAUSAjImNlpvadV1aZqKR2mtalJTL5GEiMzmNLyIAEFwIvXQl0l2ZlQodvGv2vCAHTZQLyJnJbGazQsrlOQhs3keZAISps7oRLTctWwStliJ0oGhoQWWmr9YxfQpNxpsRaPytouRQVBnSOkApgB4FNt8AJ/zJ+F0KUYQX4G9ckm/+UY4JRwhphL+xVJUg3aLQQZv0dpgFb5YvVpK8zPbajsypYAxQl5Yu4Co4C+iUoZBXkDMeaL8f3qdO3p3jj1ab71RA57oAxW/KY4yocNEn1J8Kjd4Bhfkm/loO4wmrG37Ddz0WlMt1LEQVIa5hOaaHANqq14rx+eSTTw6/+Zu/OfYN9NQ489L4sVzmmCEsx2J6Z5zXKvAJ+JSRliv96wqB6v3KpECTVR2byXPeo06UBMZK8oj6VH4F2+xD7tNuPA96CEx6lB7DHWmceE8FX1nDOEN5dRtYeAXthp6gATpNcFR5zETNi0JLA/pFOXeD37tOQLduBrXuTgSHE1pLPDXWtM61QhiYvKNlqAuR+wJgumgFAO4jYDLDnq7yYJcas2YiY51zH6UBAcT7ats1mY62oKxQPoJFBSYnIxNX2rnuOlMmtlaUw0e+6EqnfK0+2pR/8w7CivXcGZ+FRtqlmzY9GJQv+GplKEB5T6FkO1LQwQfeFzypP5Po0mrxPcrLlQ4Irep9oBzbLVjxTc4F3gK9FghlhCwCz1i5oEgZ2TfykzFB/xi/53p6FWr8uvIHUKRO6kFZkT+2QYubvoFn8kaFiT7Q6oJ+4rKpSC7x181Q+CZZDGChTWnlwp+al6ArmbpUmPldlbEM49gPtBke63reNH7M2XA1SAVg+KKSmYqtPNBLlApHKt3KAvuJMrgP/5lz9gPgjVKTSmEFaUM36dp3nHCNdptfYthHhS1XOfiOSgryAq+HeR7M8SrDtOJdWZE0ZBvMBUg5cRloaUC/DPdu6LvXCegMYASDAlWgqJay7nAnlKBrDF0hbCZ4Wu68y0RHGCPw+I0Qx0JwsqTFqeD3XmYt67LXEjfmp8BRYGX2toJKoZOhAYCHNvEe38apdeWlkOE3AGDCl4LVZD1o4FpaN2Zaa7En/9LS1W2qcM6kKBUhlZAUygk+9llmPevNoH8oO/MZKMcYtDzyfsadK8gmGOeUqnTlc1paXFOYwhvahOA1k5txYNhjV/4IpPYDY4P+oB55M2WRp9JAG/ynBZ3jRo+GbTUJkDoAMKw8njGsAi2uiEjgTYBkHqAYUabPmIRmDkLmatSNmJQf2Y4cP8bMtfAFLd/jm/6n7wF3vnnWsWo4hef0COgBymeYr+npqDLEcWx2uDxkPKCU2VbHjfXqhYEmE/RQVLgP/13NggxDrmRynXVSJvXJF9rI8ybcWbYhEpXtVGTTYzMXftgVYhrQd+XYETx/FYB+BGw4CIluL8oEND6f62PNG2CyM7kQdghYBAMgg/BkIivkzaLOHbYU5pm8lxu2+FtrjrJUGKTFie1a5ARHrQetAu/pykSwuX7b9qpQWc/cfZmuO1FaFbrWrUC03bl+HeuItuvyR0hqMdkuvRiMdWiB71pcWl+ZzOe6f+qVJuukLIGftuP9cJMglR4VS3hl25PmVDbkZz2nQJ7YZldVqCCoLNmfLiVzTTfvq8iqZDh+cr39pvFT+1NZkfzJiZOWqnVBpzF5QZ8+MixwkIm3Q6EZBze/Bfr85Dp1+Zb826GqtzyassDxse86NtHXgH6Z3ruh7zagH65j4G2uE9alDKAoyHXNpTafFOWkJzkH16oKQK4X5hqWFYqDmbeAkXFPlAMmMAIKy9h+5z09HFrIWsy4jImhG9+DLoQ5z6fQUzAk3Xlt7r6u2LQYjdWn0EyAp40CDe8lUM7FFSuYJk8Fbfigd8H6XPdMudVlr8tWJYG+zY1D5IXKDcqSG5IAbKlA8Aw8dVmjHhXd5VNbjlp+JryZO5J8sC1TIKTSqMJYx4+g7CY6lT8qWtKi9Z7WcY5radjn4UeXmb2OS8ZHeroyJ0PFCZ6ihHAPPkxtVnURWvQgUjZ95cmMZsFfpMxt32lA35ZTR/RcA/phO0uBngKVSYxwz+zrjFciPBAkLvNBoGaMduoACBUEhD9WI+XPfVxWQwgC9zbvVlcqAoaYHWCO4uASowRfyoFu4/4IRp4zIc110nP3pc/jJimLtlI3SoUAlVaU+xSkokI5tMVlglOWFmWrAPG8HhFXEpinIU26tzOEQDtcRsd1FAv6kI/xXtykuUObCWE+Z/mp5FSLt+7FDi0uUYMGN16hDAR/Wvda6Co9/s2zLuOEF4ZApGdq/NDWTfyhDMeloQzHkUmHAp8xbcfCVOb9YWfifOm6+E2cTeXO5WwZMmJuTXlcLkK/fKduxhBj3/l5aC9GA/pFeuyGv9OAftgOYtKY4U1Nbg1pbI6JnIeguA7dmKYCMPepTqs/qUfwa6krtBH4ACOZ6gmMvid4UD7Cq569rgVrxnm67KsVmrSkAlNXI/BcuhbhQQJqWuA86wqCtFpsS4YXeBbrD1Bx2aBC2gRH10CbXyC4Ww60upFOBZ0EXpQuyjITnthptjN5bZ+6TAzFw8QtrW/GAEmE8Jd7PMtv+19FinKlT09D1uXaZ/ibypeue/t7ymKv40ewgVdT/MnQD2DEM7aH8inPBMDc/tZVDoedeculmxWvJ8I39HBIcypf5kXYB8u1bPeEOTHmFFQFcLtSdnuqAX03fh3F0w3oh+smrTmtKjefyMQgY7quMXbZiglCAC19JNDmHvVQLki4OY6CIIWQblee92xuhVaCkBay7mF35/Iscd2PKhRZBsJfQFCwL923nnRhCpokKumaNgkR+m1L0u21dIPWOLq9DH9dSWHyWOYM8BzvUidWpl4CE5a4Vt2tSQveBlY/qPjwbWbzlMKjy576TJCkrgxp5LG+lOWGLXhX+OhJ4bfgRL2MCTLnzd/I+lUCNo0f+3kTf6aURHjmZj7ZZypyVYE73AxcLjnnBr/xaJAkqAVu/9NPzD0UlKkQ0nJNb31Cr5KKBXxxztR5fpHyl95pQF/i0BHeb0A/fKchFLTKqC0FAuDgmlkEL/2BBZMu+KQQCxRwN+bKtwJXQM51tHn2tsLLc6QFT1cLbHLTJ/hCD0LIsAD1unzMe+l6nrvvs9A/F5PPeGuCH+/mudEKQCxQrKd0i3JP97S7qclTE+a0NuF9nncNQLqXfQJ5uu8ty1hsTdpTIeI5lB5XI/ieLt/kP31C3Xol7CueNQGOcqgrY+zQiCIEONjPjjetcsvKRElomRo/m/gjz1wZAB3pJq7net8kN7vzUI+H804+MCbhE7xkzFQXe/UMXVaK2Ecob26WdNkyl95vQF/i0BHeb0A/XKflMay6kRVqWFW4hl0n7nGiLh3SiiEpjd2q0r2ppeNOcwI677qBh63ib5f0eOIT90zySeuX6wg41s56aAWgAp1aoZmghpLiEpqp89CxdDbdR/FwuVAutzORCnCGPyhEfnJ3OZ/Tva6CAF/Scswz3C0HFzc8NynQtgNCH/zgB8+XTZmAqPADMOFFgrRxZumhbr0b7ETnsiisZZIg+WRegkqXy+vgiSsjeJY6GQNuxkIZjIsEcvqT+9xz+1b6hLK5BwBBc90yNBXHOn4A/CX+5CEltovxYoIdvPnmN7855mq4F0Emyh1u9u1WMv3hnhCsWSf5NMM68C9XROxW+vzTrrag712+NuX12Fd9WU4D+iG4es1lNqAftgMydjsFLAJlJiUhXOiXzJA2FpnuV97RcqhCwCSeevY2zwPK6f7fJmvXya9LMGO5Lr/jmolXcNU2zd3XyjGerYWqu50yXA/sdq2CAddNFMseNJMcJcbkQ2g2pIGFzN8CssvvrIvv3F+Av3PpnjSauARImfzHs9UqNafB5KpchpZLu/QcAIZf/epXR7d9WoGUkwfsmCNhjF2FUZ7nunB5Vo9ITctzavy4BbB0mucgf0yAo3z6jDFqtnj2lxv9uLaevqG+6so/7Ex8a+mb4uHKRb0adWnlnAdtlzZMWfnWsy+3/iZ6GtB36a0jebYB/Xo7Sv4j3AQvKDILG0Ht3u6ZLJZJTVj9nlomwBuPRXAimHWdGuvWlZsxRD0KKg3pZkxXry5pl/fMnddNO0zCymQ/QRJgoP0uX3PZnADktq3QzLW0gOGVZduGXBvPfRMPoRPeuR+9ipICLQUrbcMrkHv9V4sS3utByYx0nstkO8qlTS7Fg5+ZdJex97mYqW0DBOljQFkg1nvguDGhLsvNJEzHj+3NdrmZicCemdZz/KEfOSXsn/7pn8YwkPxGafH0MWiDJ+YrSJv5GLTPDVdUajJMlGGBzJTPcXu9M/h4a29AP96+m6W8Af16O3UToANEWD2ADELPXcCkGNfgpz/96fODS3ieSYqwQ3Cy3aR7wLv7muBYrSYsTd41nm4duGh517XFvIfgdVcu6uKTLnPPQ1dpgBa3yFWhoDwVA615ylWRESgBBNfoengGdZlsllaeFiRg4Se3+ITX6VnwmbRmBRzo06L0m/ZggUMj4QQsffkC/wA+LVWVsqmdELlnDgQ00R43gaF8PtJqm2ynfHZdPJ4G+AjwwXdAD/rwwPCb9lKWylfdTpb33DTIrHnqSp7M8ccxAI2030N7MgQijwkFwBuXJVJn3dq4ngdvJrmJjDlGdY9f7+w97tob0I+7/yapb0C/3k7dBOgmiyHQEGDuQIbVZ/a77uzaCk/KEpjS3QkYcdSsgtqYK7QAFAAEFirvssc4gtpytEKnwJBr9Tx0hLTr6tMiNJdAi5B7ALd08zdtc7tdLEjKyu094Y9WKvzIbVyJgUK3m6fwTd4CZRKPdgMP15NTX+43z3XBHf64Dzt5Ayg5gBi8AoBVkgRivk08E4gFUvMObEduFQp9v/EbvzH2DR+eAQDNuOdvlCuViuzzVETqFqjQC3jmWOMZ2mCfGOagr37rt35rjHu7NalKXuWPCtvUlsHJE13ztI+T4egrzy9gXM2dB0//5dnf5HYwHq/CHX29UuFqam9Avxo+X2ktDehXyu63VLYE6AhNwInDSBDMHC0K2CLoEHgITgAawAH0sMyMkwPYHgGbu19BhDuVMal1a6ow8K2wzvd0j3vPhKm589ABGUGAZ91GM5mghZ/Z+nnfPfV5DmvXne5c1me2uUd5Apg8Y+6CJ/mlMgGP6slzgJdxeep3tzxpyf3Mkz7KdXmXXg83nOGbjXn8G5roO0BZBYuy3C2QNgLwrkOnb+gLrgNk0gyv6BdAESCGt/Y7fWnMn+u5w116UfQS5FI525WhH69N8Yc2uKLCZEXGFe3MA2poh5shQVOlIz0AeR48tGmlZ25C3envemfw8dbegH68fTdLeQP69XbqEqBLnYCULmau6ZJGiOchM/megONRnDyr1QRQAQouceI9Y62AA8LWc+AFfgQtVpab1fCO7nAsYE+v411d42m9pqs9s/fNI0Coe5ytO7C5/lq6ExR01ao8eM8tbSkXMORd1/mjBNFOlKIE70984hPD008/PbJPC5Z20F6Bx3IBZp6FP6n48KwZ6NRds7vtQ8Ae3usS1yq378w7qLu61RGr299vyjMmzrNpWVcFxSVwjAlAFyFvwqCnxc3xx7JYFcD44WNfUAZ0qzCYLMc1yjOvAV7STjw19Tx46KF/6DcUBTP/zUm4is1Xrlc6HLb2BvTD8vdaSm9Avxa2n1e6CdABEDedQDAi4LA4XeOdSWu6iLWMEkQAMYQuQIrgNMmJZ7GAcIViyWXSHZYk9aMk8LyubQHY5C+VBOo3NMBvhLauWDP0cZnWbH2FihaY8ddsD2AuINQtarWczRsQzAEHXc8A75e//OUxxgy/sYjNLaAjdA8LRjxH+3VLm1hIe6BfBSGVFPcOAMh4Vz5Bt14IM+1rjNq2pheBsg1L6DFxTbQucIBQZYvnSVBjaZweHJQr6qZcwgxsKsTz0Ioikad5MTbsm1QSN/GH+lV2KJPyMq+Ad/WQyCvGEvyEL+7alyECrvmM/EAZg2fSd70zdj21N6Cvpy/fAigZl2JCoTmbGb3CZt+YJm0CdJcHIWBZN51nkusCRZB6/GeuCUYAarHVxlIn4OWmNgpQgUU3qhnZxtUFAMp2j3Pe5aOAzvPQtWRxFwPmrrWlXMpkeZa7nVGG7nNAgHK4R+a9LmQtWvMGaLuua/mYbQX8ATQAg/t884/yBRHKgr+AhmunGfe67E1MNFnNjGyBygx/LU2UGrO8tazhNdeg1eTE5JfKF0DHbzPMXQduHD3d9AApz9uO3EOdtkIP/WvyHX2WCXG6+fWKQCu/qTPXt2/DH7PvtZzdTc9VCyqZ5knoWaI+lcup8+DpS8eOCgHjAmVtKrnxxkzqIyGkAf1IOmoXMttC34Vb+392F5e7y8pymZLuWgU7fyskde1qebqsiPvGt7WytKYRllhvZpy7nlswEHwU0rqhVR4EegWwIOQSNTPQAVqz8qFHq964vFZtWmkujfJ52oySQR0JdryDsOKeEmBRpAAAIABJREFU8VbecQVAnqyVVrH8kqcqDIYosD4poyoPudxO3vudFrqeABUdeG7GPvzS28A7bnQi/ZYz5T63X/XoZOhFt71ryquSXsMBLiMzhLCJPzxjeEW3fCoNKnoqCT6LFwMFlfczfm6SI9+GiRwv0K0CQHsPfXDJ/mf6zSuxAf3m9cmlKVo7oM8dQiGYCEwCkHur51reJSa7bluX9a47Pc2971pbymXyIXzpL4XuEl3cz6M0M7Zqv0urtOfJXdafAOZvXblu2ZprlTMuriB2a1hBp7qXt2nL1DPW66YpfLsFqbRW4EyeUOZl+28T7ckLxhQ0aaFqsdbxUjefyZADdWWioG7rVEb4jYcBkAVgnQPZjy5VM1kxFYvKn4v2TR17egBMHqTcTfR5zDBzVW8D79Q16Ifsv4u2/Rjea0A/hl7akca1A7rscFcx1/Umm+o+zdtm0WbM2fKcJNscr7j0PmVqQXs6F/TnvufbdDeCFavQtmvNU7b7yFeLJ2nzsBLqol257am72nmQStKDAGcZG9YYwOsSLdzVurC3oX/uGeinLVi2LvESMEmgkk8mTwGcgIG7vS3xv26LuyutjgVoYs8A4th86vgCcPUqSJsKZX22jqvcb5yy4TPtyuVeeR1lh35xO2DuzfFn1/ZOPa9Hg3FiDsCcYuYKBulLb40KYCrah+6/fbT/JpfRgH6Te+eCtK0d0KtATAs0WQYf8sCNXda6uuZYXqa1uk23bHpfOlyDa3n1DO2pelL45e/kibRKey13ysPhterF4F1AEIBgid1jjz02gjkfMuJd20ybphSrbXhVn0FZcUMV7lXLP9s6x4/L9t8c3TWZC9o8PAZwm3Ib298CoM+YOZ+rHAB3FLVajqEFQdtcApcbZp9uw5+L9IvvZF1a1rlPPfVvom+q7rqF8qH67zLtPoZ3G9CPoZd2pHHtgA47UpAz+c1UBgwAFgRd7rmuteQe1ptYisBCKJmB67purMNt4nxL76fAzbW42ygNtI+2YJXpkk436BStPAcga90qkI1/mrRlnDcTqKbCFNTvsZPyMd3QOw7XOx5PBcq491R5tlkeUD/AiDW8xP/L0Me7bnFKfbm9K9Yl48vER5PWUqEy/q0LnfJQmABGytWazz6dcpdnOZRRXdab+HPZ9mddc/NqE32VtmqVH7r/Ltv+m/x+A/pN7p0L0rZmQHfyG+81uSlZVS1xt5lEcG4D6Jbl/tMXBaup983KdqtVTz0DGDxcZanbMz5rDDf3Qed9ac49tLkumKcQzTXqgj6KBr9NsNK9nrQJ9vJ7yvJfaku9n32n4uNGOoCd28d6EEgehlI9BJftv020J5DjIQKg3Z8fOkwQ1PoW4My2r2EW253r+eEnH/uEe/AEz4iKoHFoyoMXu/Bn177xedpiqAOlV1pcNriJPsuox666pW3OgUP230XbftPfa0C/6T10AfrWDOiwo7rcaS/uYGOJrulmcGOp1/OyN7FU6yAFtBYQ9SzFund93922anx0jka8DrbHtdP5rsuidMVSjlvKaqUnEHPfzO9NJ7QJYG4qAsADsAh2ysv6LjBkz1/R+qOPaWcmhtXEwXTLQoNr63n3ov23De3QAYgDXPWjskVYgiV50GJeQ1WGoJeyPKTFWLrj213k3B43N11JxVbeV0t+ij+XzSHIOjLB0xPibOMcfXrP6jy2rF3nzzb9dUrPNKCvsLfXDOi0jX2xWcuq0EwXqN05d142QnaXj6dpmZ27y7s8W993/TWWFAllApZrc7fNFOc5LDY2FeGTSXLc4++pwy6c8Gnl+9t7nh3t+mvrqG3XC6BVua9MauqBT/wTKBzTNQkO65CEvIxDJ52X7b/a5uqFkAds8PLoo4+OdFAnW/uyIUx6hHgXkK1jMMeqCYCAeoZIAHOXgD377LPjdsGGV5JHKA+ZJLjEn13Hc2bVA9qGoaSJ8pboSwUQXmGts8vflIdn3/23a3uP7fkG9GPrsS3oXTOgC14ArDuQIez42w1QXEPsLl4IxzwvexMLMz6IAMWi4R9Cag7Ysrxt3mfSIdRcx21cHuvFTV3maBS4XFNMWdVjgRBH4CMM81xvrUEtX/fUpk7GjGvBjUO79tkNTtw5jnJYPw64Ur9KyhZDc/GRGk9V2ZhbteDOeGb5Awq5L/2u/bdEoHMrEzGN4+v5QFHzlDLoh3Z4aI4E4xQe04duf+uYpf50z/O3S9pUDgBw3rO+KS+JY6LyZ1uFcWmOuMeANOSBQkv0MYbdzId6TF51h8JD9t9S/x77/Qb0Y+/BCfrXDugKKwevgEi7ASGELUIOgenuU2mRVtBA+CKEeF7epcXHNQW4dfKNUDVuipXqrm9auICJa+BdCpZuY4VhupXpzowjAxbsAGYCm92tQBSIXdZUFQqed5MS3/UZ92pHgPK+fMy257asPueGJoKNMWPr0spM8HAHO8rm+WxjdTVTjv2l1SZN8NRtUmkHMVe+M5bO+z5flSTGjrF22msowTFRVwhYlpusQLdl19UVqaTxjMpW1kd50Ms41QqnjXU7VZ7LOH0ePUs9uOHxVAGCxqM9QIV+8loeypK8yGTCTIpMhZnfhLJYQqj3xX5xu2Fd+DlmDOGkG11vA2PCceZmPI4TlbLcnIjVDh5MtI0yIs+pj/IYF/zLhNM5pbHm3hwjNDSgH2OvLdB8yoAOa7TMZZP8yH2359aUa+EpoPgb4Ui8VHBJ1zJCw33BFdZpYWh5aR0jzPhX44/GvrWoFEC8bx0oDCoGWvIeR1mFEcIeYYgQt028S7s9GUygwd2Jy1iwpR0ezgHvABDXEXNPix7BS9mAA0If2gU+Qgif/exnR6/GXNyWdkE3wtd4L2W71FD6qBslAlqgP61waHBHO930vieoIcDpo9w3XGBSqUpFyH6mPMtXcdLlr5vbpYcJvoaC4JXjDB5Bl4fb8Jt+cM99lQPKMdHNMSioOibco90d3PieWy1hxj1ufuhyRUiKEME9E9VydYNeGLPwbauhLteao1xBoysxct099ZkDYLugDYWRPfmZXyplmYQqf3fd2Mn22ba6DI77tBdaoLtm5R8rLDSgH2vPbaD7lAGdyelEhUWAFUKTjxnbCFKEW1oVAI+Z3Z5SZpZx7tXtNcpLq0r3NLxHeCCcPHccQIMm6kBY5V7clIOwRfAjCBFcAhfXBTeEqBYwwocP5VIWoI5AJCwgaNU6eB6AJxNZhQQAdk93hK2uYPcyF0Boi9Y5isLv/u7vjidxmXCYiXJaYAgWPlpV1WLmbwQ6AOdGKlregB19ZVKYfcPz0EvfmSeApQo/eMcseNrBcyoXHgPKc/IO2gwteI32oNjAd0D0kUceGRUvlz9CB2Cql4Ay5FXGlvN4Uz0cjMMvfelLI4jnuKFP2P7Xj1Yrf0O3x+nCLxUXeAbNKh7Q6HarbvST/W+ZrlpwAyB56FI56qQexhLtF7BdUWA/ZHnQkG1PsaQXyQRHvQzV5W65vEu98Igy5XO2fUlcQ2uG11zemae+6UFyTMJL+gBP2LF/GtCPvQcn6D9lQIcdCOUnnnhiBAQGOP/kSZ6CheBAgAjGCF3+BsiMW2oFKTABEC0i6sptZqtrG4FRT0xDwAOGWLSuldeKUKAKhvxNchVWigAOuAAYPIOA5JPnelMnQszM9ql4JQJWa1qh5hGpqeRoXeplUJDzTbvYVAalBcFrSID3c/xBH0AtaHAfAEKIewANPBFc4D870QEUKYTdu14lQSuR8hIQKAfggz5d8fSXoEyf07/mW7i/PeVoxTN+tNrSS2C7+HZceLBI8g0aATPGDJa3n1Ru5CV0qrxY5tSRudIpuFqmnhO9KNSBwkC5LPty/KUSAV30B7yux8JaN/wH4Ljvngz2V4qcDMnAM+pD6aH90Eq9KGCZz0Lb+Ue5eTSvSgxj07Gtd4J7uUf8nNg2tu+yQVc8wBfd8PCKdtG3eo8u6gG4afDRgH7TemQP9JwyoHv0pIJOcHTCIrCY9FgpfCskEpgVHmj6Chljltk9KAD//M//PGarZ2IaAg2BRV260HkPIZm7g3k4BzRmrNN9yrUaPEs8QX1qmGRiFcIVOihXIc/f7vft+9ApyHItzyaHDumST97X2hfIqA/Q5DnBUm8F9JtP4Olu1JXWqPTAR/hKfxlO0FKHFuojK9xDXRJItU6tI92omYRFXZRVT6AzKRAwAICgmz6kzyyb9pldTt3G1Bl30EsZtMGwiyDNOIAvLlHzZLyMC0OTIRL5rZLI2MnQBfzmWcaxYw3wyw918RxKRY5vPRcqRzX8RLtSqUjlg98m8/G++0BAn2GgVL54xjYol6DJPlUB5DnHr540FVP6jnpRKJY2dkpl2Pbx7TihnK997WtjSImPoYq6YmAPYvhaimhAvxa2H7bSUwZ0J7FxV4QVQJZLxHyGfbhJYEthIvAghBCQCB+FAdcESgQughshpqsYgaS1TR8g5M00R7ADMAgnBCxWtW50QVIrKoV8xhupS+FK2dTLPz/pYoYO6AN4qRcBWvdb13L2vGrqog6s2G984xujAoL7OY8srSMXehSimaEP4LoygPp5BiBItzllcZ1nAUP6A++FbdZ1jQsYK09rluVgbkDis3ocjO+r2NH38AAFgfKon7LczlZgyXZV/tfTxgA7FCOAn49gzm/DD8aLP/7xjw/PPPPM2BeuKsjz4TOhUEUDQDROTj+mp8Jd/PSIJG0CYXos0v3vfWijT6nDttJXn/rUp853rDNh0gS3VMAcZ3lKXNZDnzDf4IXKKd4C5gz9zDi0XldcmBBHPSpk0OnWw1zfxkLnuVRGqMcE2VQsMg9mHxsiHVaib196A/r2vDqaJ08Z0AFVXKYmaSEE0MIZ6NxDWDCZ0ypBACFEdfPR0Qgk4sUAFgIVAYrliODDDa4VmklGlqmwoNy0SBW+xqYFQ0HApCTuu9QJgeoBGNRlHDUHI+3iedqocgDNKCsItxRwKBMedel6aEERQa3Q8+AbwDRjvOneZ5y5Bh2hCJ0CqUpTZhSnNZ3Hk8J7l2FlPDaBKS1MntHFbCKV900iFNjTOqN90MuSvmwT/IB+3fJa9sbi7UP6j9+6no3FajVmzNtkNJUW2o4CR9kf+chHzg+ycflhKhH2sV4B+5q20aef/OQnRy8FHxREeEDfS7/Xaa/Ab78JwrxDWyjPg3nsH8YFShOKnV4qlU2/E8BVMikPOsziTxd9de2nx8SwAO/DQ/Nbaqybdi1Z6JTLmJOHmeSqQiDIm/Xv2HUsHY2gnyC0Af2Ye2+G9lMGdIEkXe7wg0nrjlsAspZ5un0VqggN3bECj8Igs3+pI5cCablkrBR6EBQIW622BHkEELQgPGsSkWCUbkm7PN2z1cVpncZdsX58xli1MW0ELcLeTOZcDmeyma5unrH9CarWB9+08LHI5EMmQ/EMdcAP6n366afH7xTwCeRehwdpYWn1cx+6UljzLP0K3QKSAARNAuCUG557jBUVEcuChxk7d+veFKDwIRUulCvKQolweaN9mm5vaaNPKBd+pfWrhQ7v0s2v10PrX6DKuLYhl/QEZCLekjdCr4FWblrSbnajpyKfdZyaUEo9hqVUoFFQ08MgsKuAuiKEupkz1FNd6lMiMOelZTpGzVfI8JQ8yLl9rLDQgH6sPbeB7rUD+qaNORACWF8f+9jHzpNztFxck15Zl4lyKgRaApkcpzDTVe17WrYInBQOJgalkpFgXoW/iWyVPgSUoK6igvBRcKdQTAtXYUp5CXib+Cdg8I7L0RTE1MlvAAhhnFni1JvJb3Mb35gMJU94B9DDajb7OrO5XXImL+0PY9fQKzAbZ+V9lRCeh2YEOSEUNyGizqmNc8weNwaORwPPjElW0G2M3CVnXMv9BVLpgn5d7QpbAJ6EM+piTPLJpLVDiiTGLP/sU5NCqRNeOX74lgd6kLzmEkwt6BqScF6kIuq80FO2if88y3hl3qqIqgBlYqb8c18E/mZMfvWrXx29aBmqqO56x5jjYmlL50P2yT7LbkDfJzdvSFlrBvRc4yu7p7Z51a2NtaMr0KSiqTXHgBeTGiGEgNJtnvE16kZIIFTy0BPq0orQzZhrnhPQM6Od67qGBSqEEnQCJAA2tEzRy7v1gIs6/OrxrNxf4p+Waa5r9pqZwdBs++ayg3XH161pue6qAxPypNt6zORO4Mm25QEmeZKZ71M+vAEkkz4tsG22tqUMN35xLJmvADh4jfEBOKgApqLh2EklK/kvqF5lhnXdSAe+2tcZHsnYtcBqH+R4nBqDU3s8aKHT59vwP8eumx5NgS785j7zNpffQatr+91PQAVD5UIFz5wFxsuxfxrQj70HJ+hfM6DbXIQzE1VrAfBTkKQwyOxzrmO1anl4LwWulmkCcm7tifAwO97rrh3XEtOKQ6AjZHhexcK6zagWCKYSc+o1ASmVAq55zrb3zZTOrGgUFK5b/yb+6Vp3WREeD9y0+dECpu3w3WxnfsMH2owA3XTGuyds8Xwua9PzkLFOgEOvBG3gXfiDwuDeAAp8AV/rV9ct7dEyrNMmN4b59re/Pa4vhw+AwtyWvwAh3grK9x3KpV7+QY/hBq7nbmt6DlzpAP+wFqX5UGLJZXj2KTS5zE+lkj6s4MhzjCetePuVPoanbjpDn/EMfxuC4Rm9JFWhtZ3JfxUMPWvUqyLI+8T8zRmodLrSIl3tlZcuS3XupYJyKL5fVbkN6FfF6SusZ82AjlBn0iKYUmN3ICeA6ypEuLizl90AIJhwhjDhN8KBjVc8RSsnOu5VXK98FGZpKapccK9uUFG3mkQAmt2r8AM4sBQAqyxXSxzajMEnMFl2xv8U1t6zHTzDZxP/UrDyrGXQPrP0PQvdHefITM8z1KtVzHikvwA315zTxjykREGvCx3+uE46ARV66Hezr2siUyoQqRDVY2TnjoedspYFWeO3AoHg6JjiOePaOd3NNzCObZxenl2lhQ5PqB/+1nGZO8BBawJqpTGV4BwzKmGp3NZtZvUKuNENc5HxBVAnr+zLHIOWq8WfoRUTVBlD7jFBXcwr6mD+MM/Mu6Afc+5vUj6vUHxfqqoG9Eux72a+vHZANzkoBQ6gpdAxe9y91l23rMWa4Jcuw02CVZ4at9PSZQRMJdMoKHgPwa3XAIFqQhvvptLgRijcVzHJ5TXQ55po3k3A4jd8UVFgYqvICORaj5v4h+JAHZRHspofXcx+cz0td+gVBGyzgjzbkO/z2wSmnElp+VKWu4fZPwqtVDjgnR6FuUzoBHHrq33ntqMubXOXuepW1x1PGxmH7urnVrGbAD1j07QJGqiHsbjtMboXlTxazQm48BeQ0zPCd4KbvwVut7HV86RilueioxSreDL+7ZPc1nVu7sy1LQEe+o3d0/epUPK+bn1+e1692fyMbd7hfRX9HJcX5e1NeK8B/Sb0wp5pWDOgpzDPTVqShQrptCq9X61fBQzCh7IRbNXFrNs0hb9AjHDjN+CXa5ClMwWY71MXwgnLk2v8U8hXsOJZ11wLaAo2lYMEed3ltFeBB8iwkQbroalH4TrHv1RsGEtmiis0VSRUOtLSSx7lb5+tSkhaSxl7TQtQnkAXPFbpAHi0ntNadqmSFjP0KcwrgBsrhkcAG3HUVAiyzwRBY7K1rKRzk8vd3c9ybKRnac/i4C3FuZQNPrpULfvc38lbr0GneSZZsPNqzn2t4rzEf5Rux5nLNBmz7sEAHcw5Qh18cr64moD56o6AKB32J7TTdt7NcWjIyuTTQ/P/kOU3oB+Su9dU9poBHZZW4VeTcPIQlhQgmeiF1o5VBBBkXE/wdmKkwDDeyDtcr+5eLRjuqfEjTMyGBrzq6VW0h2tufKPV485rehUUmFMJR9XS0SJOxcTNdYzd6r7n3SwzeVuFbz7nvXTTUpbACg0uHbPP+KZe4/7mKeT69Kwz488ZCpmKwwr2uuwV4glOzAtA2QNusM6m1h4zNrjuLnHS6cY5Ajt0oFTwDd1uySswTCXFKRLMoQAA6eMM6RxSbNTxU5Uus+CrJ4U2+6xjOEM/FcgzpGV7lEtL/Of5BFzmk+Mpx60AzjX2jGDL4Kq414RSPS0ZolNBWYOV3oB+yNlzTWWvGdAVKkxws9Jhswk9AIpryBGUbgDDpHV3NcowQcxytFrcREahgiAz1uZaYifNlFViAhZ1ABi4+3O3OTf7MLHLXcOwltIqTeHJ+1gcbnzDc1gvlKGFq4UPgHmoBW3IJW/GJxHac/wTCDMRMEEPulw6R92GIFyXTZ3pYqdOE5Uy7kmZtjez03OpU7qH3ajF+wjfVMYUxo4JE+UoA6GuopFAkQJca9n7AgF97b+00O1ny4f/vJuJiNRZl63RPyahUS7vMUZdiZHKzSHEx5TylAqSClBa4a7E4J6JiPYl45axqEciwTsVTctd4j/v2LfQkHu559wyPODSQ/qdPoQWrXfed+mame3OXcatCXyUW4/CPQTvr6LMBvSr4PIV17FmQF9iJQMaIaMrO60BhZlrWl2/7G5yAr51CFKUgcvak7awFt2kBuHsmtlUEgBqQMEsfLeKpWyEW4Kr9fEsH8E5lxhlNi/vIvQQxC61yfXY0GF8OuO1lIFSwP0EXS1orZ90v2bCU8bizWJHoLpWXKHJ+9TvlrLwMQW5wlSQzfwEE+iyDBWT7Hueq0vGzMBO5c5yqIt64bH9leCb4J5WbPLCffCnQDezvqEzN+ihbHhU4+NZjrxTuamW9Lb00XbbZfnwH/q4l7kfjsXM2VABIwE0t8V1vPKOO/vZRuZcuqu5jpLCt16tjNnX8SYd9Cd9oyIHD/SO6BFz7lIf11Sikt+OF8oxac7w25L8OPb7DejH3oMT9J8yoMMOdwLTUucav+ELAgJtXAGaLmYAGyB2BywEGgLpE5/4xLl1rCChTI82tQsQpO5+pYs4Y/aAI+9nAo/Ami5lysuld4CKCTxm0ycYEEoA2BV6uV4aVy5tpk5PwQLYEyBySV0msqX7umZEQ+9jjz02lskHdyfnWhvGkCcIXMoBSABUBU5a/XVtfLrxeY66oV9rC0DxwBHqgee6vK23JuIp2L2fioqufa9lrJVxAn0u20svSl2DrVdGhYu66nn1uuntv7kQw0Xps05DONBidjf9ruchs/5dYWGfMN7oX07Sm9oDAdpzUySA87nnnht+/dd//XxNO8v4+DjWaTdjAHpcnZLrwO0Xrf1cEw7/Ubb1nrmLXioS9C9lMx5TcdLyztDZCkX+eZMa0FfYu6cM6Lp3BREEkoCn5ZZC2fWqCAL22ObjkZcIHt3TnpHNhOFjGZaZu1JxX/c8Ap0y3PFKFyHve+JWlqdCQnkckILwMnM93dEOWzPLeUYa+I1AxquAkoHgtH74wyEoCHQErCsBuE/MHSCAFwk4hjEAOj4m29Eul5ABQG6nSZ3Uz8clgG59C/94H0Uj8wRSQXE3sLS6Nrmi4aWbvQBGtAm3q6sGVAAsDzCyH3kesEAZwSqlHtrFM9JMHwDeAAvJj4ZscotVFBriuLn+GT7QljyvnneyLfYZdQGgjNXL0EdbGJOeE28oifEL/S73dBmhCiZKkx4Y+Mk4gG54Bi+/+MUvjt8+rzfJk9MEapdkZvIcyqOWN+2DV3y7FNOwGOMFIIcX0AMfGCduEMS4cadFaGGc6mI3fKEiJ32557xK/ApFfgP6mjv1lAGdflWgC0BMboAFIcHE529Pk+J59w4XqOSf7j3HCgIGAYcQ0TpLa0X3M8+bIUw90EGdaSW4FeUm0EoBJAj4PGDN+m/Kh87MFUDo8bzZ6VrjCGl+m7DEenkOm6lr9M0Sp50IbBPZ9HjQjrTQci4JUMT8PWSD+7p7XWoIP2gfgMdzKFMAit4Fy5w6b5tnLEcFyb7ib7wbjzzyyFiun0cffXQ8NlNlgeu8AwBDi9vkummQJ+Fl26CXugGiPA9Apc7vTefVp8LGIUIoC9nGy9KXMXDL8mCWPKQHsOZ0NSxrvU7mY5j8h4IDoPIxrs1v8z6SNyoy1EHf8Lf5IvANnrmHgPkNjhXGq7sjWiYKiYfZcM2VJPZL0qYCjQIM76EPep3jeucYF7kUc40Y0Bb6Cnv1lAFdVyUCAsFRT9LK+PLUoSYIHoQce4sb+xREHSrw1wxfylARUFibOGZdaZUby+VZD8nAesKiRQh6CIXuaROSeBaA9m+EI5YOQK7lrpDLdlEmQr5auL4jqFKfsUt/QyPPWZ5Ar8BGIcj91w055MEiyTPox9pCOHtUqi5n6UO5QACnMuIhJwKNfDY2b4KdsWBBjbL4rWKX8VcBx9g+37TTNcrwxVAHtAK+Klg19k35Zocbn58SK4wtE7cAM5RMPRla+PL8ovS5kgPg4rcWLUorChqKC4matEV3utn8KiR6KWg/dAISvKtr3nwQ+C+f9ACkFwxeUp8gnPMo50TlJ4qIfeYKAhNLU+Gp/VEPcOE+XifGKbRSJ56pNX8a0FfYu6cM6HYnwluA8hp/myzHfd2KWp58IzCqdWbylpZ3tZwRvlriZjsDeil8EmTztKsEvBRsmTWOYAQMmKwukwLwjE9SD5YJ4OCyHBOMTArjWdqVcUyEJhYYAs8kLO5jyfB8HkzCMyg6vp9JUCgS1J0C1t8If2gRDFKh8RmUEmOkPCfwzp23LXhAi8vQaDdthUeUq0Inf1WWjOmncqCFrHsW8NDjYaId5RiztWwBWlc1AKmrf9N59dZjzDqTDTOJq3optqGPPoUvqSCh/KW3KfsprxsyoR7an+OctsljVzdAXz0H3VBSJtTxnH3Gb0ILjDGVTXNeAFzeU6Ewcz1BivdRhFCMiNOjILoCgvnMvIAHLs80eTPn2QpF/nmTGtBX2LunDOgOaBPWACIPb9Eywdp64oknxhihsdQq8OShyVZYCmaBIzRcpoPQMV7nUNJiF8QFphSQuq0pH0D83Oc+Nzz++ON3WOGADs+pnGinHpRhAAAfJElEQVRtIfQAIRWSHMJaSOlepV4tN0AdgagFzD3K4m/pS/cq4EC7XS1gXQh83NjG4hX40Gvioc/q0jW/AWuUvuBZFQ6UHLP2iY3Onbetd8C4OHXIZ92+JvBhpfLbtiafaBfPI/zpL134ut71UkA7PKWPvvSlL428cv0676alS/lpXVofQEn5tDcVO8cYbc2xaDkXoQ+Ay+Vz7tIGb111wBhg3KJ0mCgJfSoBem88h4B3oVVvBvf1RDhmCJng8k4ltuas1DCNO9LxnGe/w1N+cw06VaIYkyarWueUxwTeZb08w98PPfTQeMZ7zsEViv7zsJ5zzm94cIyfW2+svce26JVTBvRkjwJKIZpZ6N4TJNMalH+UpXDLOCf3+ScoU4bJZWZka2nkcMxya3w+z4DOxDuz8DNWnwl4U/FX2+Q39WoFyR8EL2AqaDDhATZj27m3Ou+kMJYnlmkbE7iSrjpkuUd8G9AEWLRKa2hDAZ4KU1q1WUcePzp1nra8lyfpVtbq0/1tRr4ud635BBBBI7P1q6VNu3TlV4vV/pee+vdF6at9kbw3iREQh1bmhbkePActPOO+5449vlV8+NYbVc+gpwzbYd+o3KoYMUYYW45hlxHyPEqN/cRYUNkzhGV+A3PMZEP6xqVtOX4yPg8NKiVbiM+jfqQt9KPuvmniTxnQFUIICqxzl1XpCk+AVJgiEHiurpXlPlYCQgPLDeHMbywbkskQIAg1lYPqss8MdAWdwEgfQQsCDsGlAEzg5BmEF/V6XniusZY+nsGNaVsBN1ya0Ea5WF/UYcjBxC4t2kwOY0QZK+d3PQ/c2OamaWNbXYueCYLwk3YhvOkT2oDA1vuhMjNXvvxxLXS2i37IfIaqhHFfxU23uRYM9TlvVAiyLPofC8/kLq1XM95NrnNpGHQZblhqU7Z1H/SZ6W3yGjyDLsMIKh6ea29IifZzLxUax4hr8Ol/2mUZhqjMV1gSp9knU/ND5TOVS+Yyf5unQN1TG8tAI2OcPq0K5anYeQ3oSyPwCO+fMqDTXYJ27pUNT3TbmfikhcI9BEbdbCW7Hjc9yVF1PbYuVy0Q92jPus2Ir7uQCZ4oBq5X181OuRkL5Vnrdhme7fGeoKjQlRe0jfJRRKbWIVMOAJQbrSAYKAfazJKvbZ+aGrYx12jLC+hG8NesesrJdfHbTLncWrTyN993QxHAg3+1j90ARYCnvYZoKAcQga+0y76mX3Idd/IPHqlYGL/NTXWW2nZZ+qCR5XMoeK7v1xOj4mlIxfFjEqHfnsangmtbHTtJY+7ktk07Df1smh+uJTffQi9I3WyHslBa6LM8jAUe5zp+eb6G09SWxk8D+hKHjvD+KQM6bUewKIjpPt3HCB9AzcShXEbmXtDppicmiOuOMgVLh4MZ5widetJTDhnAAYsZoUM50OL6c2isW77muwg93b713OfcwaxuzEIZeS2fRdDpupw7z33TeeDpop2aGgliCOZ6lCzveKoY/QT/oAkeaSFumnIqX/UZQVjFiLLpZ4C6el6kwQNb+BuPAX+7nj2T5kwW07uwiX/J6zw7AKDXwtzUPq3lumnNtvQxFnOzJOqCZ4x97tG+BGHzMbBs3WCHtjMPoMUx4jp1XeGp/Ll5C4A7xetsbyaYcr3OD+efORn+7ZI3Y+vu85BlQyv3aSdtzrgx3hXOuF/7pwF9hT18yoCe3elyIt1tCBMtQQQGAsiTzLRmsb4EX2KqCHkmicvIuF8PBwE8ASTjnghjNwdB8PAu4GzZgiL0IKigCZDf5rxw69ba8FAP2qPw07r3ns/Wd6fOczemnXyUXnMGNk0ZvR8IVQAMEDTjGF6mlZTAk0u/NpXven4BxaVZgK7t0aKEr2apC04KfOowIxq+OQ4yVyHDFemytQ1T/KNMMroTkK0nFYi5NqblehH69KKYC+F6bOtLK5ryjatz330aXD3ANds41W/QahJkPcVwUx9umh/Q7U5vtsVNiwRo3kdxMDxBm1DU/dD/zEeSL1m2lmGVFYr7O5rUgL7CHj5lQHeHKQR4CiEtOCY//xLIGQJOBF11acUYw6uZogBdWoyuW1cgpfCcEnhpzVl/up7TUqqWiIlAXk8gyN/ez8NWqBeh7Se3H/XdufPAl+LB8CjbmjywP1CkuA7A5XaruUPa3LS0D1yixjvp/s792i2DZxkX8oy/6dP0erBJD5v18BxgYSKVXhTAzzjuJv5RZ64SMCsffmsNbxI5tO8y9OlJyj6lXtoOsDnmzNB3HNRwSr4PvfCLOYU17m55JkU6ds3v2NQ++ntpfjCnqAdQli5DJ24bSx2VxjxlMe8bIpjyZK1N/Degr61HI7knXcpMCCbvkkBeGzsQICar2baMxblcK8+GFoTgVQoglzZhHcrbBCzjrN6nPixIEqrcRpS/ATKTuxTACptanrt3ISylm77MMICWuFYkgjuP40R4G9eVB8ZD63nugFYqLgpNs5z1AsyNE57X1Q3Qajkl/RU8TLgywWzTGITvvK/lLSjr3k4lLlcyANj2A/2jgiMIwNMpl3gqXUnXHP8APfpBhZJvFAXocw+BTe2zjy9DX3W550liNc7tEaTQ5PhBTqDQ8o0iYFtVVhgj9C33cnxuE6O2fcqhOj9y1QD11VPQ8uhWysp92/Wi6faXD5tyY9Ym7xrQ19ajDeij9YdbjvXWqcXj0kYIAQYufUkBItBkgg1CykzsjBumAET46mLmOgIEYWi8UIGo9esyLIWa5epZ0UWvRZkgqkD2fHOHr4DJ36lQ8De8cH0y7YUu6q7CU2t503ngSzHSbKPWX1qcCea7uGlzmqZCpsBP9y/8hU+sk6cOfqukVKuOMYFSkO2i/0kq4z14KTDokVniH7S4BAy66T/qALzSwpwSPZelL2PU0DEVQoEOV4FUGqaSyVyTbz5HJp3qnt8mIc66luYH9931jW/nRVVUtMJNRGQOyj/nXI63UwD2BvQG9BVy4M0mCTCp6TvZ0/JQ808rNy0SrQ8njIIiQdhYs2u8dcfrgkWwT2WKu85WS9plZJbtO26yYcKPtJjMlB3pNZ/xXeOJ6RpPPtRMfN7z3xKYC17Qp/DPsMGUpacARthCW1WapgYn5QBUCvgKgpnIZUZ9goH8zLBKzYugXnlBW3LlgDxVIcl2ec9r/A0/UJ4yDj836XKMXJS+KXC1/fWe88OdDVV8pN82ZkjIcQ2tKld6MpbaaEJqhqtyfmTIKfs1lbgMKeXztW0qJ1NKylqFXgP6Cnt27TF025cWSI2jIkAz+YxuVuggKBAEJr9piaUAV2gxQQxXIFS47vpifqcF51DK5wTrdGPrvpYOyxRoFGTSU9cJO2nTDZ7CLJPByBVwfS7XbQu0al3BKzfesG4VGHmtK15+VFq1liirLi+SL9DLP1cFUBb1UbZZzPRRrigwTksZ9JdhD8vMtecmPXLP7UDxcrDkED5QNv8sh75T0eO6GfpJf9KYqyfcxMT9DfT4UHeOPbxE7ncv2KUCINhM5T2kMiSdlOG2v3pu3GVNr5E7CLrxi33tHgIqhLQnlTTnhzTxnP1vsqDKmm1Juuv71KtimfxNMK/zC35Spt4px7XlqJhIF2PFFQnSlPJPGeABLSqDXIePuOwtM/vlWGGhAf1Ye24D3WsGdIVGWqXf/OY3hw9/+MPn8W73jXaCIwwRUqwjJ+vVs62rEM2kNiaGu7+lMiDbMz9B8DN717huWn0AF+UpqHJJU8Zp8xhSYq4IUv7ZFsCC9lCO1kmNkdv/npZGHJu6tYJpg5aS7XE/+1QM5HF1+eu2B/hcy2zCWJ6nrrWNMpPWpp4PAJiya+wVflAu7wsk5g1AN7x0P3GVHbcxhSbuCbjyTrexigfttJ8EevfB5xn7ZyosQJm5K1m1Ss2HmNoWmHoBLXIcGKfwkrYxngxRmCGfAMNY5YMyxHWzwWk/dKNQwAOUF9qFAgOvXC4HyKtYuKsedPMM7ffAlcztyLFgPwjA8ohyKQM6UjmY4puhJEB0bn6pUEKbyxv1bjgO7WPGVR7ykuMoc0gYxx76A91pseccncuXOCaIaEA/pt7aktY1Azos0Bp3z28nut8KW9eyyg+WoXk+t6xECCCMMuM5LTTj7mk5aulkUk66HhGEnqGN8ELwpHDWugWYqRdBbmJYTTqDdteuQwMCT8EPEPCeGft5X2UF4e357pTFhIdvZCrnkZb8dic03fPwxXI2CT5oSvdoWunVHQ690AlfoB/h6mEggIPgCB/go5nO7gDmWudUkKBRi9ztZ43ByivjpygWCPfs7+o6Vyjadj0LegsAYvqTdkAzfLO/oQuFMUEjFcdUBHmW9qqUMC4E6OpxESzdL0GrG77wrB/K86Q1r9HeZ555ZlRoVaZ4Tk9Ijk2tVfZgYA8Bd4CDLu6hrJBfwH32b+eTYR09GvIdYGXOOYZ5ftP8op/MMzDHQwXHne5c/me96Z0T7A1dUJ5HpurlYNzBs1zLPuUh2VLc3qjHGtBvVHfsh5g1A3q60XXTavm6xMiDKNI96+YgavSuiUbw8ByCy93UXJ/LNYSLm3KgEFA/Wcu5N7fnTWvlZi8iWPKYTLOgEeZuOIOwBdS4xoc6EdxYXJTp4SgIb+il3dDsIRb8znPBda0zuXmG+whfzwOHHraGFdRob34Q/E8++eR4n0MtWPJHvSbzOb58xx33tDR1gXoedXoYdA9XqzaVsvRGGLLwmmuPdc1CowoW7Xr66adHy9eQimAnzSZFoqhlv2itumyMPlBJcItgFCeBXNczPKBM6DLZjGvucka7POmO68k7t5Z1uZehB97VbZ58h5/845AY6NPbw/hwC2IANPMQTCozvGOdKpACcIY5qN/sdcaa7Yd2QJ46oIv5xn0/lK23yGueoObfbkfr5jx1ftF3tAVe6tVhfhk2ov3MQ+YfB+Y4dh3/0jp1NLL7uzuWqvu+Xe77wZ99ltKHs6w8y53JKHCki1TXr4NJK11h58EPgrcWDuXxz+1RFYYZl/S4U+PgCEET17QkrddtWfnmPQQNlkWefoawMROb9xBOPKtlwt8CWb6n4BcUoEF3qRYX7yZYuryrTjKe0UJHsYAvCn3dv7pXjQlnPNvYpRviZPnSxTUBgPoUtrST/gBsVWx4Vrf5JkDnOejgvTxQ5wMf+MC4/aen6wkktJ96E3gEYRQ/+o9ntJa5l2NJZWQOIHRrZ/u1KAUv26PCp/IyBeipiNgvtIVQkZ/0YtR+VZHgmdzPvB5ko/Lh9sLQlMvq7Ks8StVxB/897c42AJaMPb07Gb93zvKt5T43v3g/28nzKmxep78Yux5znEoPz+ThRXNHFfNcA/o+ofcwZTWgrxzQFbhTLkiXB7m9paCjIEGbR+Ap9BHoxqkpVyHjgSm67BUorGPmnbT6cEGypSQCDqGbYIowcRc57uWSImhNa7W62hHm1JtHSGbs1uNFsV5wOWqZuVkLwMAzvOOyOy39CggqCtyHRsBPoAZ4sZqgRS9Hnm1tm9JzYuKZwE0bXNanwE4+ZWKT9+dc7gBvghPeBOLGjAfu8b5ArxvVv6En47AelSrAw0djxSo73DPurchy33eVC+inbscJliP9wYd2AvCPPPLIOHaMNxtm4RnqZMy6eQ195xIsPCmUD63SIu9os8oXfUjZekcSUO0vxpTJj7RV13WCpoBsW/UwMReghbHOu3w8dpd3jMszXnhG9zjjCOXBUJFzlDEyNb8o27GtAqFy4fgzt4JxqmdFDwXPoFj4LPWTY5M7ybXL/TDge4hSG9BXDui5pabJR8ZAExgcXAgrBNdXvvKVMZbmPuq6SBE0uKMVwL6nsNSCFFy5r7VWgdGMZ8CbZ6gjAYzf/BMwKQtB/dxzz41KBsJW6zYtJNpHW7FCEYhVEBIbzG1FM1egKgrUifD9/Oc/f34mvBavbU+vgBacSoxJU9W6FBR5TovMZ/jblQQ8h3DFjU9ZtA0AhAbaBb83JcXxvrxJgKV/qIftPrHU7SdoMBnMdqYHgefcGQ4wEcgNR9in0AbgqiQJ5oZJ8m8tRvqEvpCH0ptgm14G7svfqTFGX9IG6GCsGBtWIeM+fWfyGc9SXl0ZoEfCvAjeE0QNq7i/PuMT1zfPmFiYYQtoNuQEH1VenE+0zxwO7qd3Qnd/Kq85b7/+9a8Pjz322NhWlTj63vEBjwgjQaObAmV/ONepx9wL+r6T4g4BvYcpswF95YDusKnbOCLMdYkrMFNwJ/hmlq8WkgJUN34mGvGMligCyeVEWlQIG604hI/xSK09wcYsWv7GasKawWo0Zs97CB+tXYVY9SQkeGTcnnIQaO7uhYVK9j8WS54XzvtaP1pnejEQ6Fo3AnIKc+vmGejiQxlaSoIm7YJPuvHNaE+QN2FOIW9MdtOyNfsFsDSe7fI9rVNpgh8ADAqErmyThkyy41mBJb0GWpKUkdfpM5QG61a5cLMZ+gx+MwYBETcdks8+ny5uFQB54/hVmYB2yqVOwRi6rcP+SpHKGPAwmVRCDUXZJtrH2KDsGpqAr25SZO5GbkZEm/UMOC4Yu457xzJ1qQxQf03ky/lleYZMHBt6szIL33nlHK408HfG6Pk7l6b2srXDgPA+S21AXzmgCwJq2VoZCE8tYoSPmrrgiFAUVLQojFkzybFQsNCWNk/RNVoHLYKOd6FL8FfBMK6Z7mSEnFaFblhppWzaAs0I2urWFoyTBpPtoEErWQFHvQAC1rAxzH1OuiwL2gQmLX2tXunmm38uDTMBLAXzRekTBFNpMQ7ONQHB8gVPl48JIFq7Ki2MFVcRbKKNdmXinu/k8irHg657wVUFVOUSPrpCQiVFt7pr5tObkiEmeU0ZtDGTOPlbtzl9Y26E/ZYeEGlKhVAFhDnDmMpQUPImk+m4rtKw1LfJQ57NmHgq5tl2+8c17tUz5fygvMyXyDX3vLs0/5dov+77neV+3T1wgPqdzLlExg1FMunkAFVfSZHGJREoqXXj2sN9q7UooGGhsZc3kx53N0KMpTfEBJnoCAYEU02sm2qMvPWACt2JJt9wP7eORbAooLVeVQq4pyWINa3bEwH27LPPji52XdAKNixO9wUHpHE3QgMKTSbN8bxruXkG1++UIrDvDhPMrMs1xwhOeaTiAzBAO3Qbp78sPSp8ZLDjKkZI0/8ssyLergfFfALroz9x3zI2oN14e8brt6GNvoXXxJEdGwnmWPjE06HND/dRwlTsAD4tYRWOBDUTJnOzIvnNe9D8hS98Yfjt3/7tc+Cmrqm18y6hZBymAqHVT7kqXGmRO38SYFMJVXkC1J966qlxvvGZCgElXxmzbNlLGCrbzDOGyTb1j4qiKwLq/IBnenLcPlml+djBHB41oG8zS4/smbUDutq+AgaAY/IzIaeWnrBOmOVXxtoRiACMu4eZ4V1PYNvU7bl+PV3GLhlLtzE0ASQANgADkOXGMnnCGUJLUFEA6ibUfasgpx2EHhD60J75BZafW83O7eC27+Gd2+yiNFVhXmO41L8v2ux/+Axf4Ytlm9VMfbhbARt5mRsO5Z72gC3jrJ5PPsczwyque+c556O0ZY4D9zK/QBqzHXp/oJc2ueSM/uc5t7dVoLt3f7aXe67X133u0jPbYhiB8efabnjHWNaKh16u8S7zzVMMKUNlym94oVtbnuf6/yke8o784bdtz/I39U8aMVPzg3nLslMU5o9+9KMjCfYZc/fYQb0Bfd/S7AaUt2ZAz4SW/A1wMTFdm4vwUmClJWP3OHnT5YYAXHJJC95a05SHO5L6EIi69rmelnodFgrM3EAknxHkEc5YGQgawJ6M3dwlLgWd/Z7gxP2rFFTWBZ/0GGS7tLqMqSLweYfrU/upX2Q6AQh4A+wrAV3vFHRVBcJd7+Ax78FDNyFibLkCYBt6BAj7NkGPfgWkcq244J05Bbq19XhoMUMb7cjNVOxjrH88DZnFnX0vPdbnGJvacMl2utNcKqHUn7soqsAxVmmXoSzLEGSqgrHES+am+wHYDrPw5/rHMZTtlq/Oj7prIWUaAlui6abfb0C/6T10AfrWDOi0zS1NkzUOZLX66tpzzapxdJ5HoLkcyEm/DbtNAkPYWK6WGN+AA3RiOXHfJWRco15d7yZqpWA1Y5dyEIA860YjCEzLAJRYroUbGQFNnbgZzSWwHQovvnF/p+dgm7Ze5JkUKi4Ny/0AzNKvisauAn+KtrrlqJayoJMWnDzOHf/gL/9UAt28yPX8Sy5jQbMewuNe77rSAV/ALxVIE8oEfOrM9fPmB9iWBNs5ZYhnKEeQlS6t7ASy3E4ZZZTkP/kwtee84w8+VsWUvoTXLunbxfKlXJQp3lU5og6XPy71j308NT/gkytCnHdVObrImL8p7zSg35Se2CMdawZ02OQezwo8k1kAvhQcDG6tkTkNnAluglG6Lue6Q8FJndDh0iHpQlioHAhYeZCJgO8BJWkJeeiLWc1Jg8CkZakwSoDymQTKDEFcxfaWjj1XAtB2PAquL6aPjF0ioD3P+qJHqdZ+Sn4YahG4+QYkAB+AWTC1v1w5AV0AktnfAmm1PKfGyNSWr4wV1+arYCVQuRrA3dkEUeiBX9DBp54YSFu19FWGuKbykMsjeV+vSColjk1j4bmUrbYPOikffrhvegI5/Gb8868qa+a1LHnAsv/gkSCe83pT/2wzP9wAR2C3/6dOLdyjWL6SohrQr4TNV1vJmgFdl1sO3ARFJr6boHAdXjBhzdblmwnNc64PVoCmu3yuxxSGKcgQtFjHlJn7cVNGxpAt0/6pLvkUKLhpcUPjahWUFeg+l+5q22piX5atlYfCoOA+1IiU15QvP/NaWnU8k7FmhfdlaEuwUoFBWUCpEBQEMUEwwSfpEXTNR9iGPurnPXMm5hQV+7QqfbSdsMrDDz88siGBvyp//i1Pk3bvOV+oT4XEOh0LxtZTYUHxQPlR4fKwE9epC8wC6BQYmtyXGyotjT89WCjLKL32mWGBpf5hHm6aHxlWoyz6y61mc/OZy4zB63y3Af06uX+gutcM6AIp3wgKdzbLBJ/qulV48o7rzBVEmZy2Tay5ZhgjPBAiuexJAZZuV62/zAoWhKHLTUC4lpa0yVjSpjVRrW0FnVaYS+Cqx2Iqn2DfwxChAn9rAlQmeplpjIWpy9Nxexl6qJv+F5zgg2vr091MvWlNVwsS+uAV/bILXVNeEPqE6x5Ik3sa+HyN6bu2HsCp4YL0glA2bVVxUAFIzww8oT1pHWth55jnN//ciS0VrilPkFn53KNNliW9Oe+28W44H1Ipgy963pKGuf7ZZn7o0cvkUt67inDUZcb2Nu82oG/DpSN7Zs2AfmRd0eQ2B5oDzYEr40AD+pWx+uoqakC/Ol53Tc2B5kBz4KZwoAH9pvTEHuloQN8jM7uo5kBzoDlwJBxoQD+SjtqFzAb0XbjVzzYHmgPNgXVwoAF9Hf14Rysa0FfYqd2k5kBzoDmwwIEG9BUOkQb0FXZqN6k50BxoDjSgn94YaEA/vT7vFjcHmgPNgbbQVzgGGtBX2KndpOZAc6A50Bb66Y2BBvTT6/NucXOgOdAcaAt9hWOgAX2FndpNag40B5oDbaGf3hhoQD+9Pu8WNweaA82BttBXOAYa0FfYqd2k5kBzoDnQFvrpjYEG9NPr825xc6A50BxoC32FY6ABfYWd2k1qDjQHmgNtoZ/eGGhAP70+7xY3B5oDzYG20Fc4BhrQV9ip3aTmQHOgOdAW+mmNgZ/85CfDvffeO7z66qvDfffdNzb+xRdfHB588MHh1q1bA2Dfn+ZAc6A50BxYLweU9T/+8Y+Ht73tbUfb0FtvnDhivfTSS8M73vGOAdfLa6+9dkdn0slc609zoDnQHGgOrI8Dd9999/Cd73xnePzxx4cf/vCHAwYeMh88ABeO7XPygJ4d9n//93/Dz/zMzww/+tGPBn7//u///vDUU08dW582vc2B5kBzoDmwBQcA7ve///3Dyy+/PDz//PPDu971rvEtY+tbFHGjHmlAH4Zzd7uxdDS0e+65Z/jWt741fOhDH7pRHdbENAeaA82B5sB+OKA1juy///777wi9vv766wMW/DF9GtAnAF03PB154hGJYxrLTWtzoDnQHNiJA4RVsc4feOCB0d3OP37zSRzYqdBrfLgBPZiPqx0Av+uuuwaSI+jcd7/73dfYPV11c6A50BxoDhySA6+88srw9re/fXSzI/NJisM6x0t7bJ+TB3S0MzpwrvPo5P40B5oDzYHmwPo4QK4UcfOMmWvMdVLckfY3ncmyNbQ0YipY6vzGUscl05/mQHOgOdAcWB8HjJN///vfPwd2ly93DH19/d0tag40B5oDzYHmwFFw4ORd7kfRS01kc6A50BxoDjQHFjjQgN5DpDnQHGgONAeaAyvgQAP6Cjqxm9AcaA40B5oDzYEG9B4DzYHmQHOgOdAcWAEHGtBX0IndhOZAc6A50BxoDjSg9xhoDjQHmgPNgebACjjQgL6CTuwmNAeaA82B5kBzoAG9x0BzoDnQHGgONAdWwIEG9BV0YjehOdAcaA40B5oDDeg9BpoDzYHmQHOgObACDjSgr6ATuwnNgeZAc6A50BxoQO8x0BxoDjQHmgPNgRVwoAF9BZ3YTWgONAeaA82B5kADeo+B5kBzoDnQHGgOrIAD/x/Qc7RNUtB4vwAAAABJRU5ErkJgg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 name="AutoShape 4" descr="data:image/png;base64,iVBORw0KGgoAAAANSUhEUgAAAfQAAAF3CAYAAABT8rn8AAAgAElEQVR4Xuy9CbBtZ1n3+d/zGe+5YxJCRmZSDEKZBrsVP/34GqHx88PGbhSZiRJCoGVQSxsaHMoSEZApBJAvARlKEVtaW0qtxsJCsERAUUDCEIZM9+aOZ9xz1+9d+3/uc1fOlHPvucM570rd7LP3Wusdnnf4P/NbGQ6HQ+UrUyBTIFMgUyBTIFPggqZAJQP6BT1+ufGZApkCmQKZApkCiQIZ0PNEyBTIFMgUyBTIFNgGFMiAvg0GMXchUyBTIFMgUyBTIAN6ngOZApkCmQKZApkC24ACGdC3wSDmLmQKZApkCmQKZApkQM9zIFMgUyBTIFMgU2AbUCAD+jYYxNyFTIFMgUyBTIFMgQzoeQ5kCmQKZApkCmQKbAMKZEDfBoOYu5ApkCmQKZApkCmQAT3PgUyBTIFMgUyBTIFtQIEM6NtgEHMXMgUyBTIFMgUyBTKg5zmQKZApkCmQKZApsA0okAF9Gwxi7kKmQKZApkCmQKZABvQ8BzIFMgUyBTIFMgW2AQUyoG+DQcxdOIcUGB0+3K9IVU476tOWgVQbtWlYlXxAcYUH3NZB+mOY3spXpkCmwE6kQIW9gv2Bf2l/GO0H/g2ijPYNthY/Vkv7jEabzknKZUDfibMo9/nMUGAoDZekSlNarEkNSfUlFuhAGhuq3euqpYmE7wm3+VfzouylNvRVzaB+ZkYjl5IpcEFRADCvsVewP/AP4K6PAB3A7o/+rkjdwUBHOosan55UU9LYkaE0VpFaxZ7iKwP6BTUFcmPPKwoMpUFXGjSlEywySRNzi1JdGo4VYF3v1aR+vVisgHmNtdtTTQWLPVRDA1UT1hv382fB+2Q6ZDps53lQzPC+kpQ+AvTeSEKvI4qj9pvvSBMTGjakOUlLo31menYkIADo9Qzo5xUu5MZcmBQAkruSFlUstjF1NXXkoMZnpnVEC2rVpjQ5qEi9ulStCO17r8pKLQC9OqxIg5Y0bJ7UpVmnlj8LJijTIdNhm86DQa2n+WpbffWT1A2mL6mSpv142k+qqnYGUqOppUpNC6pqUVXV1NMlS0gNUnoxS+gXJoDkVp9fFGA9tftSvyYtqKsJdTTZQWTvS82eVG1InXrxAJx3UrujkkdX3ylW8LKNfTvLIlnWzrJ2nt/30TnVBgUgB4aFPYXVkjCaP7rsG1V1qgPN1WpaUl0NDXWg35SOLUh7poqpNbqyyv38wojcmguJAklEL9Rm/d4x1Rp16URHOnJEesDuAsThpBOgj9TuFZ7vSf2+VFmUqrNSpT3Sn2Xgy8CXgW/HGFuGLam/SxpgrBs50uKIk7xrR4B+92HpAQek1lC98ZoW1VRVFU2yp8y1pWkA/SSiZ0C/kAAkt/X8okB/IJ1YkMbxiOtK3a5077w++X+9Tkcmqvrmd7+rS+u7Ve/X1KvUk4/LsDJQddhXq4/avat+bV6DWlcVhPaK8memQ54HO2QdVAYttToTqg6byVzeqw602JC6tYF6COZD6Yevebx+4AXPky6ekpo1zauq9rCrvTjbsqHUGic94+EDhkP0f/nKFMgUuP8UKNxTh+rqcPeodg+Hqi9IH3nd6/Szr3uVtHtG6o5Jg5pUxY7OiusVXvC9vpKnS3VSqsCW5ytTIFNgZ1EA81xbqnQK9EZ7h0nOprme9Oafv16vfMubpUtndFhdDTWlJS3qEk2pjoctmr+gc8+AvrNmUO7tGaXAQO1uR7VGRXOa127Knu3qjS96oX751ndJ4xMSXu64oWJPT5ox9PQAOsDekiqTyYyer0yBTIGdRYGUkmLYHZne+EIoq63oRXz6HzznRr3inTdJuyq6pz2vsbG9xM5oSlUN2l3VWqjrz6DK/ejRo9qzZ496vZ7q9cJ/vt/vp3/NZlOdTkeNRkOVSkVLS0vp71qtpsFgoG63q1arlZ7lt4WFBU3goj8cpuetPOBvLsqiTN7j+Wq1uvxueSqcOHFCu3btSj/zPPVSDxfv+je/1263T2kLddMn2kkb+Zv35ufnNTU1tdwe9212dlbT09On1Ecb/NtqU9V928hUNp1i39w/2rV7d4KU1MbJycn0N/3gH+2bmZk5hY70jQs6mrb0k3ros8tmXD1+/M0/3jV9xsaYVMW485vfpV7ozJgdOXJEe/fuPWWe8I7H3G2lHt7hd7fXY8Mz/ju+txHabckzhcO61F9KcefCIe54V++7/iV68QffLTUqEs4rlZpULwB9qKEqvJQk9JpUGw/JZraklee80IMHj+iii/amdtx77zHt31/M03a7n+bm2Fg9/d1qnXTX7XQGajZPblQLC5007/wbz9frNdVqRTnx3aWlYq02GhUxxW1ihIdii5qdXdT09HjiqUZb1pbSaHGxq7Ex9sCCj4t1siX1en01GuxnRTP4rd8/2f+5uSVNTY2l39Gnsvagw0baDy2gL5/F2mXNddRqNRPtuEyP+fliD+QZnm8266lNx4/Pa2ZmMtVNH2gH71LOxETzPt9dp9tXfr58f0uJfz4XnrA7bSCFFxzaOxxqkdT51xnqlv/9ej3/Xe+WZupSCz18S+oNR/uKiuQXZ9opzqAegaRMx0OHDunAgQNp0z927Jj27dungwcPav/+/WnzNkiWgZhnec+AY+Dgk0XLtbi4mAAHYHFbqAcGwsAG0MTLzAfvskD8HMDHtR4Qx/ZEwDFwxd9OZ07RvvFxghi82Avmh4s2cAGYXLfffrse8IAHpEU5Nze3TNPjx48vgyM0AcD5Bw34Dt1iPWaooAvPmca0I/a7fN9jsFJZlMEYUB9jzZjDDPHPc4P5cNFFF63Y11imx/hM0XjT45O8UPnXKwC925GOdfWBl75Ez/2jdxcLkLC0Sk3DRl24vvFKUz3Vh+zOiZtKEL9NI3N05Mhh7d27T/Pzc5qcnEr9/P6dd+iySx+Yut/Hl6BWT59VmHRV0u8LC/NqNJvqdbsaH5/Q4uJC+jSdjh8/ppkZGIOTcW2LS0vqdjratWtm+bl2m8w/FTXqgFMt/b7UaasOU9/rabw1tqWRcb1eV/V6Y7k9hw/fq3379uvo0SOa3rVLgyT4tNL9uYV5VSuV1E8/d+LE8USX6cmpTbVziHkH4WgwUIV1P6Iv9c0vLiQ6UP/sLMLHrjROg+FQzUZDrdbYMr3Gmq1kXKK96X4dX2sYjIEqFUo9ORL94UC1CvN6/fvbdd5vpF+JQN1REHmDcYKTM8D3pPZAH3rmDXr2u26SdjeksZGKnbwWnvZnGtAtmbK5AwQAAH/zOwBg4LAkivTFbwAOElhZUgaIuQcoWfIzIFEmGzubPkCPRLqSxGZJlo3a9yP4+O8ICPG+N3jAC/AEpAF8tAcwHFyW/i2lAqowNIAkbec5gMuAuGnQYKHPEeWs1AbTMWpEDMqxDo+LmazDhw8nTQpl0XboSN/MDEAzaADAmhngN8b0e9/7nq6++uplbQh9o19mwlxHHEveufzyy1OTaJ81G5be16PHahI973ms7rnnHl188cXrFbV19wsH9wLUx3ojCb2v91//Er3wQwA6y7qlYbWeEs+cBHRpUgPVU+qZQfpvu/s2z8/PamJySsePHdXu3Xs1HPZ16MhhXbLvIlwDBdQudtoab6IZWjnRznxnUZ3FJc3M7En0OnziaHp+bGxC3W5bjUZrmY5HjzLf9y1/7/U6Uq2qekrcgWYPLV/jrNH98OFD2rfvQKqvr2Hqb2fYU7NS19G541J/sNwv6NFQTUdmj2nv9O7EBNL+E/NzmmiNpf6eOHFM41OTalVJTLR2bAB02rML7VxVS0sL6vR7atUbqjbqiR6VCozUSd9yt+/QscOamZpWvY5n9cn7tJv3uoP+cv2zs8dVbzU12Rwv4qmXFjSsVpa/r3d/u8//lfpXwRTXaRTgTDoKDVRJ0S8d9at91XoDfeCnb9BzAfR9BaD3K031h1KNVNMjjUnc4M6YDT1K5wbbKFUCAAZ8fi9L4lahW5IDGO+6664EYgZPb+QAhFWuBn3eMxBZ0nObLN3x3cDo36JED4DDhFAPdQDgvsqA//3vfz9Jw5aWoxRsRsGgvhaibATwy0wPEi39RovgeiNtoP8ll1yyDMC8T5sMwGXJtkyLKJGX2867AD20gUmgTEDa7YBuMB0RuMu08/ygXsYELQ2Xx9QMCnVBH5gMnqVe98GAv3VovYGSbe6CqW6NAP1YX+996Ut0XQJ0NCmNFDtqQKdUmGoMIq3ljHGF6WM7Xsfnjmt6ajpB9N2H7tYlBy5J3ewOumpUG5pdGGnEJgpzlS9ME/1hwWSyrnfP7B7BfPFEYbqoLJeT5mxnMc2VenIUKq6F9kKhqq8VWixfR44fSQJFLWbl2KIBOHj4oC7ad5HavXYSYOiP6XA0ge2eVPPc4pymxqfk593+idbJfYh+9wa9RLuNXDx/fPa4dk8XZg5fBRNZaN+gEftYq95absNSd0ljjcKUxsV41apoNbpqwAyM3i0/x7MkSjFd17u/kT5s12dqAHqvMMXNo8xDM5ykg44W1NfEcKAP/Lfr9dx33iztq2kwjlakAHRUIqNM0iePhzgTXu5syJbEITybOYuKiRsvwBzAZHEZxCxFRgkciYv7LpdNnPf4DohEaTRK4tQbbfZWR/t57hugAQ7awz2kVj65YB4AS6u4KQPAp02269I2gJTyeA6g4aJfPGMmIrbtdCYkbSvsgY1T7M2UGenHfUCe9tFP2mVmhzLoL0DqtgOW7gN0MzjzO2XxPPVGGz/Ae++996Z79ingOyYR3uE3Ptko//mf/1lXXnnlctfRpkDL7373u3rgAx+Y2kG7Lr30Ut1xxx2pLt6n/sKuOrasvYGho6/8Tr9gFuhnZKJOh8an+243qYuHqiEFHu3rPS99iX7hQ++SmnUN1dKiajqhalqqXMiguzQQSsyTJ7ecbivO3/cTqJw4rt27dmt+cT6NMXOEdTg9eRLIARnWTWI+J0Z+Kr2OmvUCjL9/5/d12aWX6cixI9q7u7DJcwFwCfR3FaA1tzC3zJg3COsZXdTNvKKOtA+dhYNxuv2u3IYIojTp0OFDOrDvwPKn28lzaf3hezG63GdoOb8wn+hz8N6Dumj/SRPVSjNgdn52mcbx74WlhbTedk0VfkZcR48f1Z6ZPcvM0uGjh9OeyJrj93glxqLfS32D3t4z2Evcdug9OT657v3zd+Zubctge3qqaoG9fKRlmVE7hbMuqqf9GuiP/uv1+vl3AOh1aRwnnGaRSjrZ3MO/UVNPW0KP0pcBwmDJ4gFcABKeYwFbzVuWsFiQV1xxRdr02bBZ1FH6tkMdIGvnNqvteQdQYePnby7qQUKmft5BsjOTYbUyk4+6uA+w8y5tt9RuezFtof1uu0GOTYFFcc011+grX/lKqteOfLYLl2335SliW/56U+fuu+9OUjcMA+2OGg2/C43MjJjZsAmEZ+gHNMM5jTKs/QBk3e6oXYEO0O+yyy5LQM5le3t0eEO9/rjHPS4xBdw3AwGI039rRlyHae52047yM7TTzpZ+rhxhGf0E1qPfVt2HWe4MllSvDlXr9qVjHb3v+uv14g/dJLWQFBvqqaETqguPB7jqMQ0SoBe60sLWWEmHtAy23We/N1C339F4ayL1r73UUWusufx55PBR7d23R9/+1u26+kFXndL/pc6iFueXtHvPjA7fe0T79u9dDtaHXgfvvUcX7b84lT97fE579u7W3Oy8xifHVK8izRT0bHeX0n3e5zvljjXHzxq95xZmU321elXzcwupfSTwJOnAd27/rq686gp9/T9u08Me/tDUPvrTqDXV6bWFq0WzhQ2+qmMnjmr3rj3pfq1ST3mLNjpvOnhEN6rpvUOHD2rPzF7VG7VEr6npyRRJ6fJo79TE9DJ97j1ySPv3HlB/2NP87IImpydUGVaXn19YmtfE2GR6/vixE9q1G41MTSfmjmvX1IzWu78d5/1GxgVrHco9AB0NXlU97VY3ATqZJwH0j/7k9XrW22+WDtSkMfaTlkQ66ZoTVZ26s502oFMckhLAgZ2VTR2wMehynw2czZiNGyCPAGQQRGIDaC0tw8EDFFa3u0xv6mX7qUHWHDjg7WcBFQDd4AqIAgb23qYNBknaZ4mY38vmA0CRZ90/6rF63mpmgBBAjQzJZgHFUnj06gZc7UzoiAH6Gk0Erm81TUGUvKE1/eZZxoDy+c2MDwwLYwFAQ4/IuMD04NPAHDAjhsMjZcCE0CaPIXVQBu9AG/fJWo2owbGtnzljJoS5ZZU/nwD+ub2KOPReHycrvNzJEtfXB69/iZ6TnOJgo5sp+UO70kiAjrwIoKecscSr4f3OY9s8Z3m/K9VbWIbJYl+oZHuDpdTvpXZPV195dZJUky8Oeo16K3E/zIkuoYGAVw1gKyJeBv3OcspMAgbqNenI0RPau2dX+v3YkTnt2b8nPU95l196uf7ly/+SJMbmWHGkLfWOwXRtxINpk+Mz1pxKqnZU5KithxACdWm1ECb63b46vYXUnsNHjmvv7hktdQqpPikmRvXOHl/UFVddkdYZ/bnsAZfpq//xVU1Njq3bfoo4dmRWe/ZNn9Jv6PXIhz8yqfjRViy1YXxmtXf/LrUak0nzwb7Cfvedb39H+w7sS3Sm/Z2lwveD9k9OJwNwaj/lHTpyKNGdPfeuO+5a8/6J40fWbf9Wjs85XXeOkiFiIPm5dTWZPG1QuXeTyv3jT79eP42EfgkSOoDeHEF+obUqHbZ2+ollbN9l8Cw9Wt3NZHDIl0OkrKq1J3VUidNAAABgwQ4OEBgU2cABjv/4j/9YDs8y+PNMsp2NvLYpBynUIAWzAYBZ1W8HPkvd1GNnN7c3ht3RVoMoZUd1u9X8tNuqfEuOGwlJK0udK0nwgLa1BUj+Bkj3y1oIfA5gqtwXyrL5w2FntJe/AVaYBf6mrw4B9PhEBsI2cYe08e6dd96ZmBbKQIXOpx0gAX/Gyv13CCJ95Z9DCMuMH/coh/FEWwND4Mt0hvFz/8q+BWcf3AtA7/fbRQjQUls6PqcPv+Sl+rkPfgBOtpDJa1UNq6jcKwnQU/bXziglGulit3kc+vxcW5NTRRhktYaDVeEK2G13kqCBY2+jVWxQdRLwjDRs7W5brUbhYNoaL95HRXxi7kRSR3c6+FUoaeewE0+MTQjv9+PHT2jvvl2q1VpqNpqiHDMB7aW+WngLn6WL/rrN9GVxaVazJxY1vWs80YJ+JF8BGBTMBbNLmpoeSwDpwBx4PtNuZnomCRD0ye+s1RWioKpkCR2V67qXFgshx2aAHqGX4aJtvhiTThc5cuSEnaITBmoSxTG6FubxP2qq3mhpYnwimVZMcz7Xu3+WhuP8qsZRMpAx8UQ9VXptqdpXv9pTrd/Vnzzj+foZ4tAPTGswhpGupY4qyZ22eI2o9JPXGZHQrXaPseVIcoCLJTpLd2zCZTWzHeSs6qZ5OJ2h6jWYAOgACEDjeGeAARCxet7qXqubI8ga0M1YGFwAcNrkZw0y0Q8AKZF+0G7U3mgHoip7eeKPVPAG6ehP4Of9aYDiGdut0wIYhYqZ4bE9nHu0CWDneSR0e79TBu/FPtqEkDaCUeQBf1uSxy7mPkIvq8ldThyLqMpnHBkDe/QbtCNTFPtPnTzDPxgC+yBQj9Xs3LMNnXdt47QqvuyTETUvjIntrtCKOvjnuXAmtCSr7QKFT9xAA2yJhPctzUlzd+iD179cz/nAJ6XmKJlMlQxPPFn4b1cQycntmAbn1DjS82vHOTOtWVhYSox9rcY8KMC08DnBwXK4vB+YCWe+MT/GRyAeW9HtFjHbi4vsB61UHtokJNdifhOuigaombzerZUrfDgOp2dcBnXTJsoaG6OskzX1eoWjYr2OR3zxXLE+izXk7/RtYmKsOG9nWMS8O/bd791zzyFdfPEBzc7Oa3p6MtXPnKWNbovbTB3tNvk5WOtFLLi/m3b4ncBQ01eu+fkiYoXyaE+hDR3X3BzhwAhIBSNNX6jPe0xhtiv67DpOnCAKpvBfcNt8jzYW2s6J5ecdm+7nYRIs0DmaiXG6994j2r9/byqz2G/HTskRcGZm2gVWStpACluHjz6vkU6anYKB6Z7Qrc/+ST3vpndK05dp2NyjLgLYKPS1CHhlPZ3BxDKQELBjIFmk9pg2SETQjdIo0iRe4n7ekjpqVd41kLGpW13PM0h/vOfLkiugkDjOka3eIAAAf/zjH9fTnva05XA6gzl1U483EkAWsILB4DdfSIVI+5TJBaPy7W9/e9lJi++APBfvsdiQ6B/0oAelZxwSVmw4xQbGbwbDtQCd/jtmm03py1/+ctocAXQzI2UHRFTetM8OcEgwSPbQh08YgauuuioxBgZZ2ktd0MBe8JaYAevIWJgujAehaYwZdKd8O6/BkF177bWJLgZX3ovzgTIB9bImw1oCMwK0g82B8bLTjbUr5QQzPBuZoo1EEWx2G0hx1KNY6hZ8cvuYtHC7br3h5XreLZ8uEsFVMPtiKeuOAB1+uqbKIAD6ZhtwAbzHWNrHheYypsyz6ADJXGYOeX1YA2bnWLR1zDNHajB/zRADSmZ+bTqKDKXXdiSVHVjLfjGUb78Yg2ZsE+uKdlooceio2x9NTu4P7+NU6/3BiZc85/ke1wG/+7vbzrp36CzlsQ7YA9lDfdHn2267TQ996EPTT2aSHXoatWWUDw2jLxBr1JpFR5Swb7C+oAv7hhNXoTnDZ4ZPM92O9nGZfOc9C0iMDTjh8WfdQy9rWS+AqbwFTRyBd7KeF7H8HMCWzABc3Tm99wU/ruve/U5p7KEaNnarM/KGH0/Wd9xsR1rA0StnREKPPWWyAw6PfvSj0+S3nTratFNbR9nb4rtRrR2lQtumWYBw4gB+TELCYnnIQx6yLLEi2eM5bTXywx72MH39618/ZUDKUqSl2Pg7C5jvLCb/ziTlHyAXAeeRj3ykvvrVry5vSvzBIuFZX46xR0XtTckhZWYWyhI6dVM2/eXiXZzYAGsWmy/b9g1wtC0CqRdWzNzHu9acuH8el5gx7pvf/GZiYliUtBu6UD80ZWP1RufNz22y8xtAz3tsfPQnakn4zvve9OIipw7aG004lM28ol7u017a6k2WzcrzZKtt7BnQ19/jDBJ2UGVesidEJ9Q4VxlH+9wYqB0JYQ2d151zPlAHJh7WCO/YJ8PgwtqGgf3Wt761DEC0nN+pCwDjPQsh3guYl8wz7yWOvLAWiOcMZLQRgI0mJWsinavCQGuGImrhnFyL8tjjzLB47dA2njcAmnmII8B905u2GUT5nb+dP4K9wtos+6iUNY4II9CLKzoYs7bsb+R1yTMWoNxuPt3v2FYzTNaqRCFv/dm03Z44DwHdkzKqOk32CMr8BghiA7fEx7uWku38ZVBnMdqBysBlMPKkZXI5pSmbOxOVDcE2W39StyeSJ58no0GHBcP7ji8vS43OKEebHEJm9bHVfZTtBQI3CkhRL+132Bb1UqcX6noqd6uPLdF7w6CfbCJsYvZdKLc5LjQvON4no9yDH/zgZWA1ENvMwXf/HVXvHhObUSJw87dDzuij48c97oyZgTyGoUVJyOVRDxKB49OhFe23Td1SuudXOc6dcmgjm8ZKNDlT20IG9I1R0uPjOQyYROnNYOx5CHBaK2MA8/r1flP2vzBAU4cB3f4w1sjxDPuEs0GWmXrusw/YkdQhqe6lGVf7nLDuYRQsedJWM7gwqgY3h3u6f6xdfgNgHRrKOo+mA55FuwjzyrMwC3HfsAkySuv0h7JZf5Rlx91osiprLCwIsE7MZJm20MohrRF4oyATf4fu+L7Q9+ivFMeXMimfMbD2YGOzaDs+dR4CepnMLF4mKouSfwCcE4IwOa0StZqYSQrgOYbaXGx5cq+VF91SHu+ywJBgvYmYi7ZtmMnuUDrHxJvz5hmDDpPWC8FgXA638oKlXsr0RI0bhaUPJ1HhO/HZAJY91NdSuZsebDT8i1ECvue+ecOiLqvpuOcNxSpM+svm5IVnJ8G1lgzAzmYQx4WFyiLmn23gSDNoEdw2l2m1P/ccd+4NJ9LR3Lw3bjNJ1GG6xrz5zAvG0R7+8V78eyu2gwzoG6MqGjT2AScFYg1ErY7XQVx7lGwJ3L4WBlyeh0E08MA4M5cQBpx/gb0GTR0gy3r7zne+s8xkRmaCMj03rREyY+q1a+kd4KYt1OXU0DxjJiGue4NYnNvUQxnsffH36H9irZoZfq9pR9OY4s7jwPNlBsWMg4UUA7V9cKz25jn74VCeM3Raq2iBiHajzmftw+gD2pRpzSU0YQ/nOTP9/Eab3R+bBz3G1hBEDebGZtN2euo8BHQWENwjKpry5XSfnhhWpzIBmbD8zsJjcXMZmJmIzvfN59e+9rUEUCxOnkGqY1HZEx3ulg0jqoAiIMTF403BUn/kTLlHmdRDeUxQT9aYxMQbQFzA9jiPXKd/s30Z8OEdq+kcGbAWoFuFbrs7bWRhQXdLwtZYOBSMZ3iP+stOYUi5bICWXM2x00/bt2kj9dFnfnPKW5sZKJ+yLfmU6WFa2SYPTbzp8K4ZJdpIP+yv4Fh7nuFv7KYOOYRGcXxpL+PE3GHjYKOEcYHWtlNu9dLPgL4+hWGuAQAuxsW5I5g/jtZgXbC+YfQsqZrx83pljlGWpWNL4azt6EMSmVtLiV6nlOHESNYMWdXsNeTcCewzrBMY2ajdc1nWXLl+Pu0oasbf78XImbK0HjVIdub1fuWzE8z4QhPaT3kxkiWaL6wpZT3wPDT22uBd9tvHPOYxidZcZoBiO+gjaxe6slfZYdajjf3e2jLWuseR9QzNzCTYnBc1BNCbfpXzTqw/k7bjE+choJvMnhBxcnEPMIi2H6vNyyeG8WycKC7XAGTbLpOLScGk5/LCNpfvheqFz6KybYznLY3y6bhrL1KryyNgxfj36KBm4LBjTZxudq4pvEiLnOf014vH9qzoob2aDZ1yWZAwTGwiMRbcHLc3PQKCvuoAACAASURBVKsnrVGgHdTFJ+NC/Sw6q8y8gcRyKMvOcj6wxkmAoDXgy/NekB5vO9zRZ/tNxE3C/fPGZ3so9TlpEO+awaOvAIE3BzaKL3zhC8lWCk29Wbttdqo0Y0i7tlLdTj0Z0De2ybLmmf82oThvQ9l+GhnkKJ17zgMcAAjjGkEWoGYdWgNIq2za4m+et7Mn383EWtCAKWSeMe/t5OV9heeZl8xXnuF3a4Ns8qFdNinxrLPgeT1aUrYzGmvBjCrzmD45yoZ+0VZ7iFM/c5n9z2vBbeIZfjdTQvup0wBLvfQxmg6imdNrlzr5Z6dDxsrMD3WZ7i7H/XeWTf9u7Z01n4yBx44+QVsn/nIbo7lyY7NpOz11HgK6OUI2dHOSVkFFxzcmum3PBhSGxgvTditv/H6XSWH1uT3ieY+JwASx40m067Dp48jlw1GYxGUpnd8s2dvT2xKED0GxKoz+AKqWrL0gaRuLxqEx5qj5zj1787ruuJiiZLGeyj1uSixebyTQg7/h2C0xY3eDCWJzg7mJ6kWkdXu7G+y8gdE2Oy5BU9PcnrxWX7ueqHqn37xLmdDI4xSBtwjTKbLIlZmfmMXP3ra2LUbVI22kHJs3qMcbn9tg+zxj5jm1VVtABvSNUdbgGE/Y81yxOY75Zf+ZuDaYD8xl5ps1RdTqjIVWXxvk+PQ8dpIpr0/qtIMdz1ly9B5kUI3gb8dW3jWjzt9eF5RjiTx6s7uNtM/7YpROy2shgqCp6n3DgB2le7eZtnDfmkHWrTWjrA8z5YAvpg8LKPSdd93naDaw/4I1b4l5HdnnvT97/4jRBvxtcDez4Lb7OTs8lh1dNzaTtttT5ymgG1QtNVnyZHJ50XjSWbIDdC0trjVMUXrmeRZSnKi8Gx3HvLABjgj2dtJigUWbse1kBpooJdiey2ZCKJoXR0xVGj04zY1a7edJH+3CBuf4nj20zf37PTYQSxd+z9qJ2F4vQJ4p2yahv7Ua1MnGyaK2ut+0t/ZhJfr6GUvBsV/cs82Rvy0xGJCjNAETZkdHb4RsRN5wLTmVfRDWmx9r0c8REluxFWRA3wqq3rdM1pMzB1qzt1KUzGZaY5MW6wLQMThbAxidZu2vEdX6rIWobaQc1qAZzLIWYjNtvNDficyPmRv2h2gWvdD7uLn2n4eATkeinYwJbunNKmeHrJWzj22ECNErFQ4Ve7pt7rZ7ASi2sZszRqJmMaKSfeITn5icOnzBTFAOXGQMLUPl/41vfCMtRv6OMdQRZCiHMpAcmKAR4B2LbTU39+FGASuHnvGuvWDhkGlLPAbUaVRpmxcD5ZhBcT9synAbrKWI6jvbF08moyiSTPCsNRi2b69EX+qM2foYQ2xwOMcYrGkjYG8tTDlTnrl0nuOZ6FxoLYgd/twX6mFTtUSw2lxh3Nei30bm2GafyYC+Wcpt/D07w3puMx+YF2ia+LTWbOMlnvqktT5eW854aC0dT9uez7OsW5tzzKDyjNeX9yszkjs7zrqgNXuhhQn2VfvrlEOZNzuGF+575yGgWxVjjtYD6OQsZQclNmzHQXqg1xoQq3qpJy6gqH436NmDEgCJXGHZy9aSput3WQAuwMvidpy71baxPtrLfQAwghU0iGFe9t7nedrmTcMqfn5nY7IjiYGf3yMDEWPu3Z6yDwIaBDYV12VGwn4B9jB2Ih57tEILNqG16BsXJX+jGgWI6a/bE22OPGNQ5+/oUOhDazzmPgEOWtlzmHtleq82R5zTn/pWo99WLfgM6FtF2ZXLtWaIueykJmeiBZ7D0Q+DuiKjzvplv7AaH2YexpzL2i3b5N2mLJ0XlPCeY7Mb+180Q56JMbwwyzgPAT0CZ5TUywR2ZrgoVW9EHWqgYDKwYJgcfMLdOc0gQMnvETCZMJ44tMUquhgTay/0lRz0eAdwRiIwGBqYrGmAW4+e35YWbEdyMgjKos02Nzj7nX93+xxSF210rtObTqS3/Reik6DLjKlfKRe681sMK+PZ9ehrBsHStSMAPL60C5DGds8VD7MxXaG5zSRuvzdn3sH5zSe+OZc7dL8/KjnH36KdKNs4t2qxZ0DfKsquXq7X//2dH2u11KG2zoTGmmPNR+nfERiRObUJ0LbjrU5kdPapffo1WkNhLR97qvNKnH7pF3oJ5yGgQ1JnWmIzZUNmc0XSLUt9BmUnRSin7VxreFZycIoc9VrvxufKIAHA8Bv/2CTSQRCt1n3CvXyUqOMpeQ/AjhdcO4vavgSWHp3dzloMNiVohmkCMIQR8WZg4Cyr2Nl0kNQNnJgGyI5nDtjgDINhxsaOM5YUzCnz3XHlEZjL6kt7n9P+mArXddLW6PFrlXvUFlgCj9EC0Qve3u60m8xUNqdYIirTuDzOG6XfViz9DOhbQdX7lgnTyXpBI+Y5bEbTa22zLWGv4p9zUxjUvVdRvplg6o62+6iVpH6nU3UIrR3dNtu27faeI1jYf6zt2G59vH/9OU8B3WDryW6gdugYnURqWinvdpTUViJGZBbMPDgTEt+pAyYiOlux0CKQRAmcNho0IyCVVby01e1nQ7F6zcln7IhHedwHkLy5RAYicvTl/pXv0U42gyjpA2hlzUdMmGKJONLWYXExO5yZC0sjdvAzQ2Ngdnw7ZfiK2g3335tZVKHHnAIxLJByUNPzDnTyYrat3575kfGA4Yh+BRtZKKvRbyPvbuaZDOibodr9e8dRHN4noolvIya7jdbGPIaZ9Bq2Js/vR81edOhaifGkLBhgawA32obt+JyxoeyDVKbvduz7+n06DwEdIHHsJB3g8BQSgsSLRWkVucHdILGenckLeaUJYG91Fli0XftvT6YIgOVNwPfgrp1yEiCMz7mcmPiEfkQQ5RmHjjiRBGVb8gZ4DaIwAJYEHA4Xw6xcd5QGKItyHcdNWWWgd1iQNxnHepp2UYKINu7VpB3esymDvtlEYs90xs6qtOhrwHjQTtpj50DPC292Zlocskc9MQmOGZX15gdMEWWtR7/1F9f9fyID+v2n2WbeiFq1GPq2mbLK78Q17fXs/QNNE+sUxtO/eb46HC0mXYJpZQ6jUt6oD8iZ6MOFUIZNbd7bygz/hdCHM9/G8xDQo003ApwlwghK/nstqbVMNJdvqTdK/wYF34tOcf7Nm4HV6oCp48pZrAaiso3atmV/WjK1OtsL1n0qMwrRNr2aJ27ZjGDg9bt2nqPPPknO5orohAY4I8mX63EmOdpsgIx1wiTwHvdXo6/pb8YnjrfDd9jIiFmNNFjJHLKaNM+YQ0c7FTk6YqMmlbIUFelXjgw4o4sSROdf18cdzkkLd+j9N7xML7zlr6Tm6KzzdNpavziZTRx6WFN9dJ5xOLHzjDZtOxXmtRbnXpmhPp3+Fj4vZDBr6Y477tIDH3jyNEfKNfPLvGq1WC/FMaQc4+ojTn00Ks+7nWcqtO50+nau3/Uxt7TD41gIChxxfPLM9XPdznNT/0DDtC9wJGo9HYRaT+fzcqRqXerN6R0veLpexvGpY1dqWJ9Kx6z2hlKrIlXSiWunnr98xk9bOzeEybVmCmwdBaI99ZRaQOgOmUyWpF1jUm9eOn5YH3rDG/Tst76tOOt4cqw4QxUwr0hzCdSHGtNATVVVV+PkcYlb14VccqZApsB5RoFhhe2jrb4GidFvsSckQB9K1Yo06OtNL/4Fvfod75QaE1rsVzXeaon3uhWpN5DGqwD7ySsD+nk2yLk55ycF0PBY42EP68FSR7VKS+osSc2B1OtIJ+b0vv/z1/TiX3mldOXlUqVRcNH9WsFMt+C++4hxxWHqnKM+5AbLEnE/f2Y65HmwI9ZBBeDuSVX2hGEhAKREmgMpKS+q+o1nv1ive/fN0p5pqVqXulV1h3W1m5W0U3Aaej0D+vkJGrlV5x8FookCFarNAbS021tUf7CkVrOmgbqqsRoXurrll16tQ8cOa3JySv3FgVq9mqbbdVU00FJ9kBRsu9u9BOxzzZ66NWxpgHr+zHTI82CnrIP6oKpWt2D4e1X2haHGu0r7wZFxqVOr6pFXPUT/+cYbpIt2S7VmUvPNDYYaNKY0VF3jqiVNn68soZ9/GJJbdB5RwKF7K/lB9NRXL6nLOprrH9Z4u61dtXFpqS31e1KzJQ3gqmvSUrUQPBu9pEpTG668K7V6GM7Oox7npmQKZAqcFQqwN3Ra0rAuJaZ+IPUHUm0oERGN6P2tO6QHXSWNVaUG8jgMQEPzqmtJfc1oLPnjZEA/KyOWK9kOFHD4oiMunA+/NTGhu47Oa9eeyYTVY+qpNT/L8VxKHi6o0GqNAtQ7GLsGBYCja+8MRvernEWbtcxZy7wjtMzZqhSsagmIk3dbAeI4w+FgyzU2+mzXpQp7x1DdWl2N4Sj3SS0pAzXeyjb07YAxuQ9nkQIOsYmZCLGjYwLvjvzigOkxlGf33KuxiTFpoqYBpvNKTdVhVbUewC3N1gpAn1RP1WRDH3HoZ7E/uapMgUyBc08BnNt6tUHS8uFby44ywZ5QGWihOkhwP9ZHGJA0Pq52Z6AWv/IdGzsPIDgEr7iscj/345pbcAFQwLH3MV3xnQcP69DRRT3k4ZeJwKcpFmC3Kw1HanQAfRSghnCeAD2FmvQ1pZ4q/DCYKCT4fGUKZArsLAqgmKv21ElGO7C5p4lEgaHmNUhY3Vxoq1qpqT8+rcV2R1PVSak9AnNAPQP6zpozubenR4EYWx9j/0kH+um//5z+5m8+p7e96/dURdBeQvImpqQtNVCvoy5jxRE8Wk12svnKIFndp9RV8lMdjvxUs8o5q5xzgMPOMz0hpY8k9Kr6KZwVW/qCRhI6ETCDunokTzs2rwOT00V0DP+SSjBL6Ke3w+e3dxwFnAHQhwCRBe81r3mNfv9N79RP/Zef1wdufY+mDhQmch0NsSRw0FaHsQDxjcOkLhWc+LCITWdBI60P82emQ54HO2YdgMX2h8XFBta/hg2vIiXTORI634fSfF9qjUm12VEk7Mjc1wDUs8p9x2FS7vAmKUDsOZ7uTqNL1r5f+ZVf0bvf/W411NIPXvM/6tP/+NdpNXbvnVVjfFoa9FKCGV20bxRnTvqwETeNQA7yd0F4POH7RRxqvjIFMgV2FgX6DakzXmgl7KhOthj2g7FhAuqF276riauuTl7uMP+1kbp9sS9VmlIrJ5bZWXMm9/b0KBBzcn/ta1/TIx7xiFTgU57yFN39/e9o2JnTF7/4WdVaUvvgXWrt2qc//ZVf03fvvlPVRlPNSlPNXl2TnUrKHbHYHKaUjbva5Ibqaa5ZRLXlK1MgU2BnUaDRq2u821BlWFU72cJ7avUHateHOjLO50DXPvrx+uFfvE6acQqZInX0EQ3U0KQmNF5kmxxd2SluZ82h3NtNUAApnTh0x6JzUMcTn/hEfepv/1K9xUO64mEPLBRgw44029bHfvXX9Mzf+W2pWpMGDamHp2qt4MSb/K8ndXojzpx87yfjSDfRvPxKpkCmwIVIgXS600jEJg4dZ1ri0KtDaYKQ14Hec90N+oW3v1XaX7jLYTjvq6aj6qmhGY1rl5opX1xxZUC/ECdCbvM5oQCH0BCu9rd/+7f6sz/7M73jLW/S7j1T0uy90m6SyHSlQ8f0+he8UK//+B9Lc7PS7v3SkAxPTv3KKiZNLP9wc8WbbgT22Slq5zlFZWfInesMSex5vSfV0J+PwHwJ81u/SCU9HOj3X3SDXkXqVydtJ9W0ajo27KhZmVZLrXTUUwb0cwIJudILjQKcnEUcOo5wPg3vUY96lN785jfrf37yk6WlpSI3e2sozR1PNvM3v+wGvfI9N0kNFhq6tFFymWpFs7Xi3LUJVGbDqipI8GSKylemQKbAjqJAvzbQQqUIW6tqoHG83Ek4RZbJepHb/fdedINec9PN0ljKVCVVxpNGr1PFcFdRS420w2RA31FTJ3f2dCng8LUvfelLet7znqfPfOYzmhqfkDpw02SG66p39LDqzQm95cYb9Ut/8NZC8hibKRzjUsIIqdMsvNxTIiiksxpHKOYrUyBTYKdRABjHx220NRS5KRYJfUFqJ5PkUG9+7nV65XvfV0jwHDdLammMds0iv0whr2dA32lzJ/d3kxTAXr5nzx4dP35cMzMz+rmf+zk94QlP0Cte8Qotzi9ofHxCx48c08z+XVJ3SVqa15t+8SV69c0fkMYmC+/VkZYdQMexla9o2tKVsN4u8Plwlnw4Sz6cZacczlLI5Sd7i2N7Om0t5XNHUu/qv1//Er3grW+RxiakJjFqhal9wJER/aEmasWpa1lC3+QGn1/bmRQgFh1Qv+KKK3TPPfdoYmJC5HZPfi29nuocbdiZkxbu0Htf+nJd99//Umri8DYKU0tLFzAv1OspZp0rpXHPQJ6BPAP5TgHyU/sJQ18AO77qCOLpCyjdm9d7XvC/6BfefZM0drnECWvkqBpKjRTq6n0jH86yM1Ep93pTFHDo2m/+5m8mMH/HO96RylnqtFVvttTv99QCqNvHpIXbdesNL9fzbvl08nerkAwurdLuaPkVdvUKid5HgL6pRuWXMgUyBS5wCpwE5Z6qxRktNsXRs+6c3vuCH9d1736nNPZQDRu70xlPPDKetHpknUHpngH9Ap8IuflnkwIkliFk7bGPfaw+9rGP6ZprrknVz87PaZwzzzOgn83hyHVlCmwTCmRA3yYDmbtxoVAAL3dSvhKm9q53vUt/8zd/I+d0x52NpK0Z0C+U0cztzBQ4nyiQAf18Go3clh1Egac+9am67rrr9IxnPEOkf52cLM5AT+ckZAl9B82E3NVMgTNFgQzoZ4qSuZxMgQ1T4J/+6Z/0ghe8QP/yL/+ibrersbHC27Q/HGhYqWZA3zAl84OZApkCJymQAT3PhkyBs06BG2+8URdddJFe+9rXLtdNkpkUQV6tZUA/6yOSK8wU2A4UyIC+HUYx9+ECosDs7Kwe97jH6fOf/3w6de2SSy7R3NxcktJr9XpWuV9AY5mbmilwflEgA/r5NR65NRc8BZKkPRgkxzcuDmIhXzsx5gD3Rz7yEf31X/+1PvzhD6fffaXnms0M6Bf8DMgdyBQ4VxTIgH6uKJ/r3cYUANCxjbdaLTnm/PDhw9q3b186Ve2Nb3yjrr322nS/Wq0uP5Od4rbxpMhdyxTYcgpkQN9yEucKdh4FIqAjlU9NTSXQ/spXvqJnPetZuu222+Rc7lDHh7RkQN95cyX3OFPgzFEgA/qZo2UuKVOAbG9LS0nyRsXOxXf+7d69W0972tP09Kc/XS9+8YvTaWtczumegD3Hoec5lCmQKbBpCmRA3zTp8ouZAitRwJL3cDhcBnWkc4D78Y9/vL7zne/oxIkTSf3OZZU8zw8rgHpOLJNnVqZApsBmKJABfTNUy+9kCqxLAbK/4fRmSZxQNaT2t73tbcvvGsxxiOO5rHJfl6z5gUyBTIFVKZABPU+OTIEtoQBqdjzd+Xfs2DH98A//sP74j/9YD37wg5NKHokcQOeUNQCd3O7VWi17uW/JaORCMwV2AgUyoO+EUc59PIsU4FhUJHG817lQwX/qU5/SG97wBn32s59Nv917773av39/+tuq+WR7HxvLgH4WxypXlSmwvSiQAX17jWfuzTmngA9f8ScNIlTt9a9/vX7iJ35izfZllfvGh8/OhzBEZp5Mc5swKM3hgtGngeQ+09PTimPEs7yHRsXloUGxyQQNCjn3iUggauGuu+7SAx7wgNRgfkfTgiaGcnmWsjC77NmzJ/lM7Nq1SzB73Dt06JAOHDiwfCiP6+Ye//wcZcAcYrqhDjQ71M93R0+YYtCD5ER+N/aXEErnPDBt/OmDgWLURXkUXLbLoWyeT1qlajV9uhxoSptph2nHe1y0wREdbqdPHuSe20TfeJd/jAHvcNaB22jtF2U634OZZ2i0c68M6Dt37HPPt4QC3qi84X71q19NB7CQt53NLyaTKTcgA/r6QwI4srlHLQibPiBNOl2DAufMX3zxxalAAAWgGR8fTxoRAIG/uY4ePZpAN16Ux/MApIGGMqg3Jg4yiPEuYE4kA5d9I/j729/+tq6++upUJ+WZwaAfACFlxsuA5994DpCKQBXb7DaYaeC9MqPissx48J33oCGMCHVSJo6afpdnaa+ZG/evzADg7EkfAFbP/ZXAlXusiZmZmeXumhbQlnuMgxkRfqNOGJ8yQxEjQ2gP7zLWsf71Z9J2fCID+nYc1dync0yBKKW/6lWvStLZb/zGbyx7va/WvAzoGxs4Nn2bNjBfsJnv3bs3gRJADaDy/ciRI8tZ+pDuDAQOKYQBAPgNLDAFvA84WRq944479MAHPjA1rAwYPI8UCdgCOoAf3w1AvANYAjq8a8Dn9yhhA55mGJg7AL0lVOc04B36Cui6/QAe7aX+qJVw2e5Dud0R2CNzAFOAhoGLOugfdKRNmIi+9a1vLTMgMRtiBPDIPPE7tIApok+RSaF/PpSI3w8ePJgYMsrlMiNBVMiVV16ZNCKPfvSj01jRRtrGM/zNO7Q9XxnQ8xzIFDijFIipXu+880796I/+qD73uc8lycN28wzomyc5wAxooPb2xWZ/6aWXnlJolFgBZIDZ0h8MFiAFsHHxe5SMDYg8A2gAHkiW1A04A3LRD8IACHDRNv7xHO+spO7+3ve+p8svv3y5vWXABfzI8c/8oW3MKdoKQxDDIu1U6YK+//3v67LLLjtF7U4faAOSeATeqPqmj/QZcHR7DfT+HcaBdwBovwuNKd/MFBI278MMWBVOuykf8IaO/G7tCGVxHzpFwKdufjOo82kmy31l/KEFbYF+0AJauezNz7AL+c0M6Bfy6OW2n4cUiPbZ97///fqLv/gLfeITn0gtLds9y83PEvr6AxolPktmAB0gYjU8n7bbWppFIgQAfFki5LvBOYIRQAVIWGKNzo5mFqx+B8jREiDtm0Ew8wCwA0gATSwTkHZ7uI/a2tEOgJvV9gb7yECgeQBEuQyuft6AH6VwAzlzMzKVq9nNDZQGR0v/0AxaG6wNuKapNVM2d8QcC2hHeNfPWCsS1wV9pW6YD/wM0EaY2QDAoTN1MwccJcK42q9g/dmz3Z/IgL7dRzj37xxQwI4+SOevec1rkg2dK6piV2pWBvSND1ZUcaN6xk7Npy82fNvBkRwBREAF4LVTFSDKbwAJwG2J3WUALPwGiFjNb3C0wxcMA+UA3L4skdrJDjswUjnP8R4pgB/2sIclAAfA+J02GKjMhCDV8hsXWgY0EVZJUw7vc5mRob9c3/zmN/UjP/Ij6Xlfdq6ztM/7BkgzP7G+6FSHRsNMTFRtA9Co4WEuUPvTF5gGpzqmX5SDtuHuu+9eDuO0Q6MZGsqBCTBN3Wa+W2PgNnLPjoMwHPyDwaGeqJXZ+EzaTk9mQN9Oo5n7cp5QANUnzlCAOSersSFG1etqzcyAvv4AWqqMEjZgxeYPoAHMgDSXQYa/UeECNgAi48EzBowrrrhC3/3ud5PaHlBAsgRgfUoeYwdgRGbBjmQwC7Z5A4g8y/tctucDOIC6vd8jWPIcDIPB2ICFJA3IWbLn02DKPRgU+kQfoQWX20hZdr7kE8aEd7nP39AQ0DWdeNdMCcwIAEubaS9tQ7Pk8njP3v5Wg5sBoY3cs4c/OReol/vcQ+qGRrSbummP1fWMCX1y21ym8zTQJyR2GKcyQ2AaUMbOvjKg7+zxz70/4xSwevJnfuZn9AM/8AP69V//9WX16XqgngF948NhWjoEzF7WBnLbegE/JHfAwxIoIIyzFQAAQAFYlvp4H/AA7B1+xbtW7QJARCwgdRp0+IzSrdX0MBB2mOMZ12GPe76bWYBBsFc97/E7fXIdlAOTYeAHYOk74Bi96q0FsgnCYX1WzVvCp59usxkB276pw74gpisOa2YcykyIacjvBlv+dtthEqg3+ir4Hs9ZExKZJmhDHwH42D7PkEhv6sdHIgN6BvSN7yD5yUyBQAHbygEDh1FZBYpUcs011yQ1K5uSbY3rhdVkQF9/iplhijZiAA2QjjZyQIB/AAOfdlhbqQZLjJaOKQcg4x2DqOOt+U55rp+6UfcjTRu47IUdpWarvA3g1g64bqRimwysQbC3PiAJ6PGd/hjUaUcM4bLkX6aHwc+agGgi4B5l0Fd7nVO+4+3N7Nir3e1H4i5LymXnwgja0QQSGaWVAB1JHZoijXsczSC4DxHQYXYc4bD+DNrOT2RA386jm/u2BRQwKFtCjNKRHX5IIoOH8s0337wspaznEJc2f0KjUnhUTy3VpfYxaeF23XrDy/W8Wz6tYQupRxpWsJV2xfKt8pxqqgyKzHQafWxB18+LImN4Fg1i03eIl1XcgPvnP/95PehBD1oGQgOBHboYP4MhAI5KHCaNizEGJAA5e08DqPxumy3gDaBRtz20qRdgMdgA0tF2bBOA6+U5q7Spl7IBO5gFgIx28QwATF1IyA5b4z0zkNZSxGN7eY+2uU+WyGm3Y8xtny9LwKYj72CGwE5usLdaPYI1z8HEYLZwGB/1PuIRj1h2FKTPMCoOsTOzUwZ9j69/p78APONAW2iz2+16eYff1kqOc15M3i1vRAb0LSdxrmB7UaCsNreKM3obc6raBz7wAV177bXLnY9evatRJAP6xuYKjJNB145QZYCJdmpAzCpjxslSLu9EaZqQLxgvNCvO+EY9VocbQAEXh4JRlu3clpwBfzvRwXA4VIu5AjjzHM8A/r7stR01DZgLqNP1uU9mDKwRAGxpA+XRVqvbrQp3hjb6whW1AWY+rEXifdPKTJCd/ByCBpMCWDuML6rU4wjG8DXoRdk2HVhrYi0K9Lj99tsT6NNn+kO5pikMF4wLlzPUOXyRMbMkX54HG5tR2+WpDOjbZSRzP84iBQzebCJsPraTsjl+9KMf1S233KJPfvKTqUVmAMphRCs1NwP6+oMIuNlm7aehLXHdOHKRjhXvbgM1qlscFNn0ASh7lPNujE8HRVRl2wAAIABJREFUJGxfZlyjTd5AarW9JVpL+QAvbcK+Tj0GfuqwFG+QdZstzVMv8wawcp3cA3yjZzd12swTPevt4W5TAOUD7NDDkj6/Renf0rHV/pHqppuZBsq3Hd5mByRmmAWDpxP0OP6eMgzYLtsSOvR3rL7rNz1XUtl7jEx7M0t2PKQN/AYTVs74t/5s2m5PZEDfbiOa+3MWKBDVvpbE7PT0pCc9KXm3/+RP/mRqSUw0s17TMqCvR6GT9wEwpF+rlh2b7eQqgIZp79zndlajFMAOQAFEraqNaXt5x+lWbUoxI1dOKuPv5TSyMR0sTngwG7TLNmyDE0Bp0401PgZv99iaCJcZJXHPQcqmD/ZEdzIZyqA8mIf4W0yPyzMxgUt0UHMbKMO2dgCU6ABHCEBDv+/no5aE3xgvysChkAsVPe/H550sh/E0fezhj/TOuDnMMDJ0PLsRs9bGZ9iF+GQG9Atx1HKbzzEFyh7I3uix2z7zmc9MqkNvyHFTW8/GlwF9/YGNzJTpXga/+D2aSAxSMcOagXQlUI62ZWtYou8EzIAznUXQp422OQPylONEMGbynOjG3vT8btu6wZvvAJVDxmLueNph1XOZaqZLZFQAQeqiTBgVH05jiRyGlN+dHY930Rr4dzMCDr2jP469j1ncYDh41ofcOJMb9UOTuB5i3Hh0Ll0JmK2BsO+AD7JxH93n9WfQdn4iA/p2Ht3cty2ggKW46LHuTeqlL31pysRF3vaVQtTW23QyoG9swKyKjjZa3gScASUkRYAFD3LGCRDA7otkGM0llGPvc96PDBd/c8/haoCX87zzbASjWDbv2JnNKmmS2ZBMpgyOsbeeT85RzpxyelvXxT0A16pl5323X4A1BG67bf+uJyY2os1OPxtj4HmWuu1o5+/uSzndLOp2DiAC4GNuAN6LJ9JFRobnH/nIR6a+OEWu22Ywj6lnaetDHvKQ1I1yciYnGKLNO/ukNaizBYDeHnaHONrWR+62Q1VTNb4KJ9yBKiOv3oGq6cmKH+LG8peNLfD8VKZAokCaeaWL+ZTujf75Nt/TXBv9gPd4+LoaRaMTHJuwnYmQ1EikgUcwGyreuVyW3LIN/czN0bipR091b+iMiyXS6OcQwcnqeEvhHsfIiDl2OuYZp4wYKmYAKkvw/t1AGFXY0UGS+mybjhK4s8w5l7wPIeF7WbUf3/N8syYjOhD6ns0StAnVNnM1SsWmrz+Zzw6/NPNqLQgAb8c653uHRvQrAmz5CFnKLh/a4ja7LSvF17sPtMmJb2JfHcVw5mbbhVTSFgD64eHssKGKplRXRTV1VFeRkLCIqAHeawLGh+qrol4KvKmqThZDdtT6QKpFFuBCImhu6zmlwLCu5ckGUCdOMQC657vB3fer0rBW8LfxldX6wmaGHdReuGwihKh96lOfSk5xm73OloQOUAFKlvSi1sEOYQY2b+CW4uir7dUR/MoaibK0683XtKE83gEEIiBxf6UUubTZkqhB0hKh7eU+irTcltgHe2475WoEQNuADdhloLA6Ou1l1eopWhhL/n6HOUK92H0JYSTkqswsGPh413nTXQ4MgjPVmaGg324v7zqkDuDkGSdhAWA9RqZlOdyPehxvzvNR4wTDgXbA56+b2YnjYgdCe6/HQ1Hi2EetFEDt8D/abo92mwJ8tKpPuIt+Dp43Ltt0iKp6nnE/nEvAGhPHzZuJWIkJ8njwzEpzMN7nb5tpeNbal/XGL87vaH6IB9JYw2Ktg+dNeQzvu89sAaAfGR4ftlTVxLAh9Rsa1qviSARvlvUE6EX4BMfeL6mmpqoaA9B5qMlqyYC+WVDY0e8hoZ/KPWpYAdN7hfROrDZTz1k8Dfo1qTcCfg55NA+wEi1XOnqSBf2f/tN/0m/91m/pyU9+8qaH4GwAOpsEGzamAauj7V1tBsXhTZZ2nMscKRFVtr36oQUg6rhlQIx32ajZ4JDKbE9lM6LueGQm7/KMAcOe4Khv8UznXYOZN3I+qYNPMyRshqh+o+rYbYre2s7MdtVVV6VMcVzOU87ftK8sJTu/uEHGG32kmWO9bdP2Od70z7ngnbnOoBPp4AmDmpt+cDlMK0r2PqXNErbfMwMCXcoARj3QHqaCfhscosOeM9q5rwYOAIt2+KItdrxbrf0ANY5uPOtT8Oz17/INZLTB4YHQyXZxaGsmyEwcbXDfAFzTFUaJ+eyL9jGnmEOOBmB+kd2PiAfuO2zQ7/jM+2hG8VxEe/H1r389zXH6HNtD3cyLyGyYLquNX9kJ0MwpbWAu0hfMC//+7/++nNs+Hsaz9uayBYA+GC4MK2yei41iEyXvRV3qj47DrSW95iDJ5wD9omqqqapdtIXNFiFrrR1109tlfnG7UyBOG6bZQL2RHqgw7DDPKjCaAdAB/H56spuAvK5Gem61q+y1DrB85jOf0Ste8Qp9+ctfPi0Snw1AX6mB3lTY+NjULOli+2WDscTid3nO4BHLw4ubjThK0mzeEZTY1JHEAAs2bupzSJVBuOxhbRt12fktqq7dB5gAAztj5bznETSd4AQbMiDpZCkGRodE0Vb+dibAeP459dlGT5+jBz3125HN9dIO6nJKU3636pz+wsCQCMeMgs9z554ZGEu3lOGzy2NcvRkwmAcYE8AoSt7xb+rnGdpA/L1B3AwL4wP4UCcg6Bh32uO+rdR+9zeCkJkI6GLNSNnDnffoCxK3U7iaeeY3wJg20R7epW9oaPCLgAnyUa48y7gxN8jWWM5z7/Z5vgDAzjTHb1bzrzSHPf/QXvCPKAGbdCxNrzd+1O+T9Xw4kCMFzLS4TDtcus1RO7PyRrMFgD4cdIfqV6X2SBpqFCAtiz5JOEet3le/UkjoFST6lCJrBP7bPNvVae36+eU1KWCsNpgXeiB8NoB0jEBNVRJ0F5MMxrKvngYjrVFDY6qkCbv6xcJisXnj+amf+qkkmd94442nNTpnA9ABLcAHUDZQAmhs6FbDAhhRcmBDNsh647f/gJ8zQBj8+G7pmHetnozMgyU+S+GWGqNDFuWstZFxjw2eZD7xsBHec45wb6I8G7OMWV1bBuDoZW41MGV4Q7dmgt+cTS4Cf5R+3X6HNUJjn6/uhCiMh8HW9HHyF9PdEqkd3RwmZnCNNm1nr4vaBku8kSmKoBppbCB1Rjno6uQ167U/MipeDNDGqXTjAmEu8Y/5xVryPDCzGE0CzB9nyaOM6HDnQ3fiWDEGaHAcImgHQgM29I3zhfJgDjy/TQPT0Cr8yNCk/SMc2sO8cRtWGz+HLZpRtjaLeHs0LzYNlJnalZxs77vZbAGgLw2HQ7TmlahnrxUSepLOk628lwA9gXwV42V99DsrZAT+p7U15pd3JAVGTm7DZYAGzNHBFwafAtKZYIU3R/E79+EkeZYJOTmahGtTkE3HZzYj4fzbv/3b8vnNm6X92QB02ma1I5uH1e5Wd9qJyqdgedMy0PjYzrK0XAZQvttZik9Lvc5JbhrFPOpsYoAbQOeL32LSl5jRDAnRKlsDVqQ9mzpq5rhxR7ulk9C4j7Eefiu3jd8M1rEfLtPJYmIdvGOa0UaOTY1JbuJJYYAKG7xNHnaypDxLcwAq4Mh4ePOPx6/yO8/H41WtUjZtACfa79jtcntjZji/A0ABQtBkrfbHGHHPLdM55l+nXNvdAc/I6DmTH887lzz94TvPMkfReHDPDJrroC+O0TctKRtgjswn9VstHpPVMIb2IaAuz2tU4MwljyfjxjoyTegra8bH8fLcSuPnqAlrami/55nHDsaCEFjmNpqAmKdg7b1lCwD9xHCIUlNj7JGUj0qzJrUrhXm83h5Ig67U6CXJfZic56pSt1E8v54Rc7O7ZX5v+1PAXutJ924bzklAL0B8ZApKu7if6UiV/sh4PjFSKa1NLm+Cr3rVq9Imc9NNN502fc8GoMfQouitzWbihCRsMvyNtOINjk2Fv+k3oIa6ms3M2cgMcJaIDG5mIAAhmABrNdicnVc8gjftMBhZ7ewUpt6AeReQQmrzs3yywXPPal3Kjap4298NJj5CNW7uVodSXjzjnGfoKyAEDTFHxENOsKcC2GWGAVU6bQIQAQA78MUTytx/+uR6HR/uA2IsmcMYUT+0MHNjQOAZA42ZlAhilmQZA2dpowxUx7TfUixtY4wdXx7V09TBvFit/baXQ1va6BDDeJQtdVKmAd/hg5H54e+Yona1xQUwUk6UiO0siEQfNTLMJ+6hmfihH/ohfeMb31gu1l78Zmi5EceXcYWB5DnGxuBrzQuf0JF1wbxZbfzs3W+68GxM9kO95XTS/MZz0C06H96XJlsA6MeHQ3yN1QKbB0pqdcAcnhug3zNEdO+qU+lpUYPkBT9UTQ011VJNE8l56bT3xlxApkBBgbI/xkmdfHHf3/msojmqr3vASQy5YdP67Gc/m2x85fCm+zsEZwPQaZOB3GpLNjE2+Kjms4qUDbCs8i5LWmgqUBmyiQHyBmLqQqoB1CzR+3AONkbbGwGBK6+8MkUJYEdmcwYwUEFyOe2nY8utOnectvsRvdKtGjWDYPW+++iN2I55HqsIPE5TSn8wT/hdQI02uQ7G3SAC2D7mMY9JNGaeGODdBzMTtBUgog77EliTwXfawZgAImzklGNmCgAHEJxq1swXDIsv+uc6qYP2WfI3o+NseFZx017qpe3U6bzrZXC1iWal9jMW3HfCHMqAgcB/gDbTVseyI4lCV8YViZv3eCaCMLTgHuW63TGvezzWlT7bk97P0g4A0yfZRTt+tF2bMeA9zyszgLSL9yN485zT9vpUONe51vjxjJlQymMuwQhAowjW/O6QRq+B9feTLQD0ueGQCKBCcz4KD+pVJc4xaqmtCSYdEvpYL222hK0NkiNSPVnT1R0WGtB8ZQrcbwogfbdOgnR6P7i9V4JzRuE1V5h/mI/DbuHrMTYh1Ve3oUfHove973360z/9U/3VX/3Vsir2fjc5vHA2AH2l8CVLTA4tYyPzpmP1pcHXv1siYhNymA20iYDoELEIhLwfgcXP23Oezdtey2YM7D1u6S8yGB6P6Ont/vC8HcniZstGiQbB56S7nWZUkOxog1XwtB/gAJSojz77HnXZgcqhdZZorRrnHYcz2dOe9kRama4R+Pnb4WE8G3Ozuz+ePs6VblU8ddJ/OxryHP2ItCuroHmGchgDaA/Q8D7/cHKz9mIlqdvt91gDyswRMxn8HsPZ6Jt9F+gX42FTi8cjagHMkNnp0bQxXTwP6bcjEhxlYPDlk/vWDLitzpDn3z2Ofs9+A3YWhW6014l+Yt+t+TAIl8fPfYL5hbGBrs6L7zlczllh+/n6uSy2ANCXht0hXsJ1JG2Amf2URDHNrtRp6/99ySs10+/rH2//ii6++gr12n112gNNtHap05uVGkc1qC6dzr6Y392pFEge7OOqDmAN+6oNcYYrAH1QqapfISdCtQCr+UVNNGqarg11z+3f0GMfdrUO18f11Ld/SBrbtSYFAQIW4VOe8hQ95znP0fOf//z0fEyEsZkhOBuA7nbFRCJlhzU7VVnqdOYzg4Nt7wAG4EfmLzYoh+xYooxe647hthbDYBYBLKqrV7tvhiTSOgIF/Ysbn0ErgoOlMQOeGYz4TAxnsxRoAODT6m5v5g7to5/UaZWsM8zxnY3ZoVubmR+8Y2aLeiyp22nRjAVtt3o9MhcG4njIC8AEvexkBy0MtmYC6Cvji9PXehe0KZ+AZ81DjEkv1xE1CnEcPA/cb56LjCLfPVaAfTSTuO8+ftbj7PHjk7lgLU00b5hR8zjyLEwKdMdeb+ajzHSsxCSVaVZ+pzxn16Px6ve3ANB7w07K14U/cdpLuyM75VhXWmrrM7/4av1Pr/gl6eJJqVaRjsxJtZY0tVcazEuTc1J9sQh5gxHIn5kOG50HaHgGSOiYbUbcZLKTMyGrUpWYyAE6XGnuRGIwNTUu9drSsUP69Ftv1pPe8WFpbO+qa4ZNicWNtPbEJz4xqQytPl3bvrX+Mj0bgG7wXimeOG6qljCQdlBxYhtEBR5t47YxQg9L1gbx6FBm6ZENkXfYgK0CBeDYSNn0kYrZSNe6T7tQ7yM9srlSNxs1ZVuStxYgeutH6ntDpS+AD++7vVErwPvWChjczAhZpez4em/kkUHxOxF0NrLhrzVTLPGlKV05aU8ykNpc4dh4e6c7p3xkmsrMjoHXEihMk9XfZWfF1dro9mFmedSjHpUYPtaKNTrxYBoYCau9DaAu1+YV2gJQMz5Wu1MGbcVnwdnoMNWQpdHjxTjwbgz/s/RsBiCajiiH550kxgfBmAni02GBlO3oBuYDdcNwMM/XG99o1vL8sJZp/cQx6+0hWwDog+HS0EbICjsUgF7tqVPvqjls6x3/5Zl62XveI+2tSw3C2/pSa1KqNkce7ykTSPBCtjdy/jyZnsdpevLnSW/10fxIZh4Ywf7oMwJ6tbCRA+7cX5qTmKQA+sKsfv+6l+pVf/7/Sc2pVVeOFx1x52w0v/M7v3NKrO96S26t+2cD0GP9diIDGLGDP+EJT1jeNNn8VrPJ4kCF128MC7IkY8cqg4LjzLEtO96cNlgLED2cY9tWu1/2PHeIW9nr3id7Ec7Gveg5H2PTHdpm9bjV0rSF/gFqbN6884//+I+JuaFsvhvsaAPJQOxNDzjZg9yMkaXo9Tb89eZPtHMjKdK+GNfv8qMHv8u0DR5wdZy4tS20z05/5TauVNZq7bQk7ftl9bSzz7GOrBKPwOrcAAY+h4cCejzHOzB+MYwthid6/kEn+sbYwZiRSAjmge/MBYetlSMADPoReOn/3//93yevdZdL/x7+8Ifra1/7WgLxMkOy3jjCVMIkfeELX0ifVuev997a97cA0LvDTpKJUHY2cHfrE3Pe03F1NaO2PvYLr9IzX/8GaaxduL2zeVZHnseNaWmIl3G+MgU2SYF0SAB28T6ZKgpQT2HnhYSO6r3T72mshhTfkWaPS92lBOwffN0b9Jy33iw1xtesHKmcwyWQEtncnbFsY7Giqxd9NgA9nv4VVaC0CkmKEDxv6EjngIWdhKzmdj9XMzGwGQJubJZ2LGMT9rGZ1MWmamk+xq6bOqvdtwewJVKrg3mv3D5+szOT44PpM6BjbYpVzQYY1+/f6Qdg7xC4leyYZa9k2g5wOUa8TOdNzuz7vGaGzADl41Bpu8+GLx+YQiHR78ASsKXPWInfRTJG0o252VfrQzTlAKI4O8ZjV6GVneliXL89vaOjpp3lXJeZK9rq+PCocYh9i2YYQN7Z41wnc9jpZ/0ec4l5CsDGvnrMy6Yd09taO8rZqGMs84q2w1hwne7eUdBoCwB9bthF9lEfWyWu/8OBhpWu7lVXe9TWLf/rC/XiN/6+tK8qTTQLFWlPmltsa+rApWonr/d8ZQrcfwrYzw2nzCYzEEAfhU4Oq1V1KpwtIB2aO669UxOaZgH2FqXFeWl+Vm965Wv06ls/ui6g/8Ef/EFyhPvkJz+ZGmmp6XSlr7MB6CtRFQnT2dO4z0bDxuzsZ2zAjl12sg+r5+0sx3veOMs54uOmGzeuyBCgonVqTgPhSvftsEQ5BuXyZsgGTBm02cyI+0W7Y251J09xPDiftk27HRFQqNNaAYOX+wdoOG6YdwBVpEqDlYH//s/sk29YpW0bfmRk+LucF5/fnEAogq1pZpCibYAMzBV98DuxrSuVvVJfYj+j5sTOgaZrTMAT067G32G0mGNeYwCmy4QWDhErp0e16p0+Mx+9Nj1WTqPr0+3KErLnUHRspG57vntMXd5KeRlWok2ZATHzx3iUw9fu/zzZAkBvD4dJQmfjxFc4ZYCrdXVQHe1WV3/00y/UC9/2dmkPrvCoPlvJht6r1dSrkKUrX5kCm6OAAZE5lHIeGOE5SQ3rTko1XLh2cH9cAzW781K3I3UW9ZYbXqZfuuUjawI6Cw81LnHnqKitsjtdZ6cEOKMUN/1+Ty1WT/uYtHC7br3h5XreLZ9OSwWz6bCSnFNG6XKKNIwV8tRzrZNl0WFBAJOTlMSMXKY8GyVgxCZW3oR4xuDFfZzG2FBtx3YYlNWQaAWQRBzD7DAqq9WTbDEYJLWlQQMwX+k+bWGztgTFe04BGoHdUqi9umOGPP9WBgE77jm1rROcWHqlXsDG+dajtG6w5BnbbyOwlaW7zc3w4i1oQ1/puyU8fjeoIDnSdmgEUwb9AWnaRZuhK33kXzSRuE2UbSCkTIMYsfcbvVaaMwZqyrN2wRoc2haTA7lddiS074fpaMBdiTmI/aW90AMTCXPL/hmmG+MF2DuG3/3z/PGcKjNDNkdB15Xixlejkz3mYRo9D2PkzEbpu/JzWwDow6XhcJQUu9ihRsh+tNHVLrX1J8++Uc/63TdK+6SFpRNqNXapOrVHR1XXovo6oEqSrgo9aUr8nj8zHTY0Dziqt5OywUlNg/lIQgfoCJ88RsAFpvS0M85p/MQxVSfGE6D/4Wt+WS+6+Q/XBPRPfOIT+u3f/m197nOfSxvBaudGb2Zhng1AX2mjdVud/jUevMHGxabpzd8SuVWLbGbcM0MT1cvUFT3CvaE73acdpHgn5kJf774ZCiepcfudzzvGZ8c0prZrswmXVbJ8X8mOae9mMxd+j0/aDWMUE/TQlpiW1EC0UQluvXkTHaeitgLwjlK7mSSYFsAs0owyoBWgxnjynX/OxGa60nZoWS53rTZ6jMtannLoledJNE8Y4LjnVLqJ0QVSKpXlcLQ4dnaIZOygMeNBOfTFyXEi6PowIH6LDJ21QauFhkXwpS3RbHN/ndlWm5MbP4RlVXZhOSsm0Tzsg+ngUqu8u3N67wt+XNe9+53S2EM1bOxWZ5T2ZbzwYB9lkDkpFVSGCyNAZ8ekIJ6rSQutgSa0qPc942f14t97k3TZfmkMW2VLS6qKgAhkjRl1VfPpWBv1bs7P5WiAFA1RVT9lQCgyCy+fgT7K9EqSIx8ZwE8kP1J3UVpakA7frZte/cu6/sMfk5qr29Cf+cxn6sd+7Md0/fXXp43GwLZRdeRam+HZAPQohVktzYZt72yHE1mCiyd7eSON0grlebOL0p5BzlIvG7qlaoMbNOM3QCWGJa113zm6qTceprJShIHby6bvNlrj4JhjfudyG+wpH6X02EcDpUEuAkCUtCg3mgXskb9RG+taEp4T0QC87qNp5k9Ahja6X3xSd1RtU4fBqKzdoL2OzwZgYWgoez3nLdNlJQA0UxTni7UfPj6U8YWJ4DJzQNuiStpttg07Ppv49MXFZXOM1yXv0zbTv+xZXjabRXqYofA7kanjN6vKeWe98bXTpcfjTGputsSGPuz1h8mL2IK1hW0AvjenD77wv+k5b32rNHmZ1NqtTkVa6PQ00axqYf6Ydk/uUofEFi021YEWF5Y0PjGmAcVWKLquo0fu1Z69+9XvdVSrN7W4MKfxianCc7lSW/7stBdTOQvzsxobm0h+UdzvdpbUaI5pbva4pqZnUjnoKmv1Yuc/dvSwdu/Zd0r9hw7eqwMXwelurbd9vzdQv99Vo0Gu4IIO7qe93NtLqM3GEpmXFtsaGweaqlpanNfYOLnI1/d+N11jf0wX03E1+m2k/NXo1Ov2VW+kJP6pndhnBoOeqtW6hsO+qrXGKf2999Bh7T/AWNyX7nfe8T1d+sDLU7+5Dx36GqY5M9WaTswk5wSB8XOLs9o1Pq50EmCS5KVqRar3UbfPSvP36g+vv1Ev+tDHk6OmN764Odx+++36wR/8weQxy8Zm9S+biDOgnY7q/WwC+nqSYL6/MgXKm7s3eSea4S0kXwDK6lxU1Xy3hgAJL5oWzIxYG2DPc54hRM/Zz5xYhnL5DeCzlG5bb2JmR+p23rdzH4ya224QsV0ZxgBNkyMb4lw2qAJ4PgoX4LK3Oc/Gc8FXOlY1z6WzRYGtULkPO0NE8tVE/t97xuP1mo9+SOpfqvbEA6SxQryvdhbUaFbU61ZVb7ROyWgUY2eZhEzelZw2TDbbNJjQ/LPNi4kMl2kVVJnM9uq0Osjcro8JPFvDYu7QC9Bqqbh5wG16YZrj3Wj7IkjRV+jFpx2I1qLfRjxdN9IOS3kGznIfoIHPuaY808J2No9JlJDuuuf72r1nWmPNCZ04uKiZfbvUq0n3HDuhA7sn1O/MarxGSFpN3Uo12dWbZIjrnJBm79Yt19+g5//RX0itqVOSk7g/Pk3t7W9/+yl25bK9bSP9X+mZDOibpdzZe28jgE5r7DfAmvLBIHaScyiVW1126ovqee931hLYT8Gq8pjRj33O8edeM64DYAaQy6YRbLkOLXQ7WYtWW7scO585PNG/mx4r2eLP3qjkmgoKnANA/8iN/1U/+6bflbqXSPsu1z2zXc3samj24J06cNEeLS70k9S9kqRjRwSDSrRd4bVIjCjcaTlcBKAGxK0OgsPlOf4xUQE4g3z52Lzocbl+6r3Tn1he3M5q5DSWabhGjkNlOyX3WGj3x7nC6k7eiSAdNxfXU6bf6fQyqraizSwyKC7fYG/wNwMT+8/fhJow9pyyhlK92++rqYkk/Xc5zI+khcNFTZDioF84ka0F6IMG2pzizG+r0GAkONABG/pjH/vYZVVl3JSjlLQZGmVA3wzVzu476wE6Eipr0eAdIwTcUkCX/Y11Z7VxVB+zBu2hH1OJIhXHeHpO+CN5i8G+vJZpA9I3+yQJXuJlhpi9z22mXp5FQxBV637WEj3tpl2sT9rjRCv3x9Z+dkdtp9R2DgD9LT/zP+iX3nOTtPexUnO3Ds33tWuqphaSUvLeLdTHtgHZWcUOA87kw6Ry8D8TrWzXY6IaqDzRzPn62TJAR0ncsbROTkAZp5vacyPTKtr0/DztNKNCOyIoAmblxbpWPXbiimBlO2l07liLfhvpx1rPULdtZbZlxvAUaMCY+pxoNho2Hdtjo+3aDBc0qjcrqtaGqlUaqrQbySkDCZ1UR81KT9Xhkupba4/mAAAgAElEQVSESa4F6B/4hAat4shCmAXax4b1lre8RX/3d3+nP//zP1/OB22mkL7eX8eYleiTAf10Z9bWv78eoLsFjrFnHjE3kdS9ts0sMsdjilknSPG+Zrsx71kSB0RRw0ePbUvLtss6ZMvlUH/Z9h1tuKju7VBo72/WlQ9Pie2lLqfO5W+r2NkvyNRG1rR8nSsKnANA/9ANT9ez3/x7ycvursM97b10vxbbA800eqpU+0lCx44KGEcHD9ttIJWBl0ntEAwmmbncyLk6TzELJ8YwRkcL3mMir6ZORuXvEJCzOVQ+xYfFV7ZNxdAS2uSsVffHhhVDk2K/1qLf6fa/HIu7EgNTrqP8DCALU+ZkIWw+jG+lWqQZtoQ+NztIEvr4dPV+Sei92thymkc2RYD92muvTd7tT33qU5fDVKKm50wkD8mAfrqza+vfXw/QAWnmpQUCS9X87vSndkD0kau02gykwZnPlQA9pi1lHwR043nvvMd+wXP4etiMZs91x107tDBSLKatdYpfOwnSFvrFnuH16HdjetWtH4Fcw+oUOAeA/ocverJe9K63S/N7pQc8WJU6Ns2expt9TY3XdfDIvLrdQiqCywUAfLasO0IqPs605XIIilVLZgKQXFlATEi4RxYMoOyDC3yiUjm0xgvKZ9/GxBTl8JStmFowF6h0+USNjLrbanDCYdgE4oEQtqltVEJ0DK/LABjZdAAkFioaER+DuRL9zmSfnZyE+jmb2JqGqCmBIbN9n+dj/nAzMjAxbFBI54ttVIAtzTT2q9qYTIDeGcxrfvGw1F7QRD2lk1lT5b40rCdaeOxJ+fnc5z43pWl0eBDzqUzztULCNkK3DOgbodK5fWY9QKd1lrSZl447dhpZAy5r2pclaX9fS+Xuo00BV9vLfZyoIxO81/m0NMqNSY/YP0nda2/yeNwtbac97JmUyz5KH2J6Vcoz4Hsf4T5+TTH88NyO1E6s/RwA+tue9UN6+a3vTxL6wWNDTezfo0svvUxzB+9IscFL3XayoUc1ERwnG7ntO0w2gAhwZtF4AkbuNk5gLxjAKkqwTOwvfvGLcsIEq3lZKH7HR/FtFDDPxDSiTlKLesHCFTs0wiBojQUgzyLaaPiDJQhz9T6QISZ1KG8AkX6n6xQHA0J/ODMaZsXhPNTJuDLW9si1qSSeeewxpowYv5zU8fVhsqNXVVezMiks6SkEs9ZRu7egmtqq9Ukpszagd6uFUyYMJfW8+tWvTiksf/VXf/UUEC+nGs2AfiZm//ldxnqAbuHDOck9X6P92fZxO7sCvAC0TYBrOcVRXpSkY277+LvXk/c76mc+A8DkH0eyJzc5avLyFVXq3LN50xop+/ewJ9mkYE3W+T1627115wDQb/3Fn9DzULlPPTLZ0Jcq0nhtTBOtAdusjhxfSl7uMaQC+w6bPxwjl8HVtla+O/TDNllPdKvu7SgXAdGLzfZ53rW9NiZIcFvK3qhbMT3KcaH+7s+4oSSsqqUUKadEBazVrnIGLZ71RgJAUj6guhr9zkSfbS93MgszLNDZNOZvqymdfzzWbXqwOfI3G+n84gk1mlU1aq0E6PX6dJLQ+73ZBOjqL6gpwiHXAPRb/m9pssivzMWGR0Y4UpOaeXR2OJgTmMoz5VuRJfQzMbu2toz1AN2xzma42aOYH4CfzWJuYTzD2795LrFOVwpb4zmr7u1Lwrr1ASdlL3TvDU4O5DXO79EMwD7JWoqMR4wlt8qdPlgwcn/MSJQ1DVs7Ern0+1LgHAD6H/8fz9D/9rpfLwB9+mLND6Wpxpgqg7aahJBXa5qbX1yWOlF7wrEy0Tzp+A1Hrquuumr5GEZP6JgggwXjM3yZbAA30ni0AXmBmiv1grDUTxn8HT04AQ9A0Jwq9ymTzR1w4Xerhu0cExea7a1emAZm5wrmWauyuOe/Dd703xJ2XES0ke/QgvvQy/XbwYXyfJ6w/4a+kZOPR2T6qEnTh8Vse5yziFl9aC7dnvkeC5dhbh6J24clMCaUjbTiMTbTRfutci+bXVZczuQ+4ATVfuekhE7SlF0NdeeOiPNYJvoV3XX3IY3t36f59lBT9Y6qvbmTYWvv/RNpd3GiFmP4u7/7u/rSl76kj3zkIxvWgmx2q9kooPfJh1fp69Cxwzqw+2K1Oz2N1YtkOEsp41czgQfjzD9oCC0dK1221/Isfb0/URKb7eN670Wv8Mgo2eZ7PnhSWxsWNTJRI+i1bqdJM7Ded9a677HxunaiH68/p81lD4nSOQwD5dshzvHhrD0LOdHpznta3IPi/mpv+ij1e4+lHMbGzD/l23S53vie6/srjZ3HMWZFhL5c3Duf1gdtMn7YIfqkdvYcAPrrnvxQ/cZffiKp3I8tNDS+h0Qo0t6JpjqL3RQbnHLTVCoplAyHNIhqm3rMiOTJ4QExcADaqLHifXu2xwQQESw9eI7L9HcvECYx72Ln9bm8tBG1PerqCDgGczZT+oBtib9pJ+UAZrYHe8J4AlEvixoQZ4ECrnimxyMMAWnKgxa8B/jQd8o0WMfNhntf+cpXdM0115xyyhV1Qasvf/nLqR5nbaIcq7lZxAC2mRdLxpFBoU8846MwGSvscky4yNBAP9qC9oO/6Rf101boB7hbM2JnnOgQV3bGuc/mMAL0md2Tmj9Cvu/dmm8vJJV7bUJqDLoazkt7Znbri7d9TzP7pjRe7UknDkqdo/rgy16u59z65zq60E30gL5PetKTdPPNNyfPYv5t5bURQO/1hqo1exoMkaZqybzgXO5zs0uamCZsqnDkiyGPtDtGdZS1CmfTpLQeDe3PwRpIvhHVappfp5O0Z7067+/9mL6TtuHbwsbqzGGO6fY6dyIY5jjrZbX7lMvY2BHXh+ZQdlkVbhs9YxeBlzXmfO8GbjMcrEc0XnbyNXB7zyrTgTqt/Ywhc24Lewbjwr74D//wD+m0vgvhggbuF7TygUJu+/m6Pphr0Jw1Us5KNzt7XNPT4Gl11Tww9z/16zqJZVIc+hteJ+37gaRyX0ge2j3tn2horIENXXrIQx+q2267LdE2eolGAGYA2PzNGTKRsD2bw/WEY9L7gIHoLY5NFDU+qlRAxVwnddgZzyBrpywGmctgZ/D0YqFNgDVEB3wMdJ4kBv2yrdUSeGQKeMZAbc6a8tkwvFjNdPDJggf0mahRojcQx/AYyoZ22NDYYGBi+M4FrciG9vWvfz19L0sB3ojKC522swlBK+qCBtCF72am+BvNCucS00b65eMpoy2dep2tKkoQq206yxtIRZqeaWn2RFsXTV+soyeWNGzh4DZbHCowkB588cX63l33iAzFKTvs0pxax++Raku69aUv0/M++P8IGzobJCFqr33ta/Wv//qvZyQsbb2NbiOA7sNZ2t3C+W9ubkHtpZ4u2nuxOu2BmuPVNAcYN2tEoC39+f/ZOxNwy66qzq87vKnmDECYBAcaENNqoIFGEBWUSRo62BqEJEAMgQSSkAAy2Q0aEVEbiIEknXkCFYNBouAAEhwa+EA/PrUhQDAiY4Ya36s33Km/377v92rVya169aoqqVfUOd9Xde+755w9rL33+q9pr218gu1gHuRT1Q5GpP5yfVzufs7DQHt0lfHewXJtLNeGvd03yRXPZCEI4dUgypw9jeec/3k3TS4n34dfMXZ5O6rWohwnA210We2pvdk1qVKUhTqDT7UgaP3Iwb/Q3K2bbnWTf/mpgHDgp4UdyMjs+7ujTr0b9dtqXB/20rkA3vAdd/T8PFu1SX19HwJ6Mbm//vyIBz8xdnbXRn9yLMgEOtVolMPXxiYnY2bnXGm3+x+ZMASZsGBYFGriar2CFu8AJkxa/etGIztZs+bP8+ybNDBEzZjBReJEqAB4PK+ZheaWqSwt255RJi3NnmjqgJkgzKIHoOmPQK17AMBjywkgS79ZcFoKHFAYHe3ifTUXBBoEmxy1an2asXkPBsGlD80tcFgSPPc49w9BgbbxXnW/v+UoWJkikv6igbtn3ix9BPvBzLhyhKwR9pZP2/LYaKHYm8l10CAGIOKYYzfGtjt2DoPiQEAyyszvKIA+wRHpaKuA2Vw/Nk72I+a3FZP7JS89LV5xw59FbDimCCLPfe5z43nPe16cfPLJRcg7WAds7In17AugYwns9GdiYry5dNpar8+W+2EO+0GDHOdbdzuFi98Fa8aQOcn8U0DVrTRK6t93NnlwnsyM1RO1mOPMa4Ht4NS0f6VIR9aMsTvOySyom3VyFFBQ897ue5Qsz7Eu6D/zX5ca/BD+lLeLadliTLXUQS+30PFbzn1P2TnuSD7Buue5fIpbnj8KMu6Gyffui8Rb+zdqu7/lmGhxyIe3rPb1Af4wJ3Jw8i5X2SEwub//Vc+NX37LGyMe+Pil017u3jIdDzpqMsYaY0OtaRHMNRVj6gS8mDBuN4MpCdb6m/hkojlRBWPAUe03n/vMgtTnrO87m60196nh5GnBhOcd2mSwFHWjvd96661lQWS/mgBGWSxIGBQA4ZYT7tNG2ox0TuY7njE4jE/ak10CLsK8zcU6FU6gBQBKWboKmLQsXEDXSW3GqAz0+rkFYO7RRywatMU9rQbayDBydivHxAlI+6AX7VPb9whFz+W2DXxm+iy7mBsR45MIgu3ozjTimGMeEt+9+45ich9b14zxQTfG55vR7UV8Z3oh5nvdOGoNndoW8Y1b47o3/1qcfPkfR6w7KtiL/4xnPKNsp6Ptgl11TJdt0woe2BdARz7ZuuPu2LhhzZIPHZN7b36YCrjf6C6a3XYdp0kTFHKZ/1VNHAZnVH/VjLeC5h+0R1lXzEfW/2poT+6YzNPztNWU9ScbFJcDbBVSWX/wB4VlA3DzffiGuytQEPJ8U2CgbM6Opw1cbj3d0wCwrgD/nKtDIFY48N18eEv+7v5z1qqWSV103NOqudq1dME8Cx9+995qXx/y2WzFGWIAawaGdh9q6Bef/JPxyssvjeg/OGLTg2LrQgRni/RmtsWDjzsmuoPxmJvvLPlaBWsmthqwPnIWDxPJgCr9ujBgJh7mZC46y+RnEbhA0FTV7GXWmpZ4F4mX33keRklQGb8BqO5rZwJQDhq2ZzKj5WZ/lgKIn7Qnm7H5m8XGvnotAfr5PeSBZ1g8LDAXTDbfG9RGvQAg9MgRtXlhGvBmEBzPSWPoxHf3Wuty0AKgtA/A6xtXYqduzXNYFaCVPlDKzDECMg/egWnDVLJwwrPSmzE2tSR00bowinlxTvjk1FjMTHdicjAVjfaamO3MFUCPRqdo6BvItNftFw2doLgNE72Izd+KuPvrceNv/Xa84F1XRWw8Nk477bQidFx22WVLgY6jTvQ6aCi2j+ehT0/PRnOsE2umxmLrzPbYtPboYcxJdzzaQ2tbuZizCr2MF3PJMdLaAJ0Za35fLcBphkK1Xs3sBoGaTOhg0n0lZRn5zTtVFwDrh3YrjORyBQ1dZjm/hQIXazvvZuF3+A/jx3rPybZYU9UMcPA76mfszSEh6Fbbmy0HzAN4BPxHF0c2w1M/dPcedRvToJBxX+wAWsk47e1ZhTJ5kpZg1oBjanzSalsftIt2GouFgK67cqwcejU8mOvgHZ+6jA/93b/4hDj3uqsjBg+J/voHlm1F3X7E2mZ3SUNvLKbdFGjykYkCIr8JzkZfAow5iE6GxTtMYMCW4BWT0PA7zI1/LAb3Pxt8Zf0uLCdJNYJdMLI9Chb46bEO5Ps52IxFQxupX1++dTFolJPbwmAizChQ0F9OADOtI33XBw6oa4GgTCYxQkXOKsVkFfjZm/qoRz2qtJUyjGTPLoy8SDSXZ6HD+2gE9NNnGB+3eikcMRaOG+8hBHzuc58r7yl5mgRonxfyYlAczz9gw3Fxx9YdMWi3Y/2xa2PHXd+KdWvb0dnWLQcBTsMQFyLa3e0x1ersinK/+qbYPN+PE044IT760Y+WfADVIyf3uT0rfHBfNPSFhV6MTw7ijru+Gccee/8SFNfp9qM/34rJqXYBdOYtQpKJQ2Te+bxl8yvkJuZ84its+kF9XPMxfQDIAKXVAhgKp6xPUzKzTpkjngchyCGk4z7zqm6F3dP9vNvAtMzwAXiFwrU+VNY4Qm41qMs6s3lZ4Vmauk3NaHz5FPXQVhM9KYzo98cV+YhHPKK0x7S2q2GHxL5MQrXvLJj5PWvmq3V9OO66bOizMVtT5dTN+xjQc+rXO7dFbLj/cM9vd3prrF1Hg/DtDc3m+qurUjmLBzDSFKo0n6VgNQ4HKx+y4iRXizH4phqsNioYpQreSnSjErtUzWVZquZ5LvogszKQTDDPkrAgpwRvH/y7aiaiLCPFbRv0gSHAIKuBL9CbMugzC55yc/uVzqv05G9N80a5q8mWZC/NZvmXt1jYb+4zxtDAbUm6GKw/B0Utv2D7MYh+NKIZg7lmNDg2tUNcRsT83HSsHW9Hq9+OzvRcDNavw1IdvbmtMdXsRGzfHJf+ysvjjD/8s3jHuy6Kv/qrv4qPf/zjS37bzMiXb8f+PbEvgI7JfWZue6xbt7Hkquc8mlarGWOxJuY789HpEg3dWPL352NgYeiMsQKpptrlQGH/erN/b0Fn17PHeioMGpS1fyUfnLdcS/IT1hNtVkvKFkV5hdkcfZbfXVs8n+8XXpjWja12fesGdJ2Y+pr1zHfKgl8ypqx/ynKtyyuqsQj2SQsD7xkv4vyhXLfA5eNWBfJqvw8OtQ9+KTnPhbxFy6RWh9W8PqCIlpm804DvjOOAM1HuSw19ubD5udn+4pneu47MpBM5HWiOLnVhOHmVWFj8VX9n1lByNK2mXBcJgOQg560yTNpsLciHvDAJ9Hnpo+ZdA4+yn1+m5SLNwoaLa5cZZay0ZVR/XExZg8x+Ns1vaMJZ4MiBbVnzMYDNRBhVKT9L8ApMVQ3A+s0TrxCjxk8ZOYd83hdqfY4bzzHWaB/uETXoziA66L7rCNZ+tNlsLjI2IgZtsrsX7I4Gv5cD2QbRm2zEXDmBrReNzkzEt++ID7zl1+OFl10dT3v2f4tXvOIV8cxnPrMIN1ngWpmAMZoh2WfGH8apwLpl29ZYu3FDRH8Q4wNOldkSMfvvce2rzolTrvxkLLTIT0BQ3FyMj0+VPfclr9BgF6D3B5z0viuyOn/P8SHMcRiDfYOe/HMrVA70UthizF170BzaUObetvjkaFzngGWMomtes1q6mEO8w1hni1VeK1mLF4ygr240RyIHNmbztnPeNeVnfsZ1y7MEqfHp/IQ/uZV01HkKztEsePMudNYsTn/gGdIgKygKDZ6Mlt162f2mL1t+SL28Q7k5oI/y5G3yGtpBv/lUe/cZ3YCZB8hfaIvxTLp5eC6b9SlPuiDAY8VTcbAOLZZ7o580GeXucG3me1kTz3xHXi+dFKz4HcuWyo+KV543mWdavvw9u0GySd/5J335m/WAJYD+ZxqIGypG2aqgsuccMXeA1lAAfWZmNibWri+WyFYvortzLtprJiMWdsRlL3tanH7Je8u28cHYplhoDnX6qcIYEQaGh6Mt8eLBMib35QCdAufnO0tRfBl8TGYAcKrx0THM6JgLAUYmQ14gEJDnPQkoB0Ps6aSyPGCa1SC8JwkpUTOBTEebF2KW/NxHrqDBJ22k7mwm0/dmQAwDlfvB39AibxejrGzqkvkQfAPD4crfR5kteV/NWr+ekxQm5aE2lOVCySbR3AcXcDYHOTHw7efgOpk0vzF+GXgoH3oIADJD258FOtrqJCcCvMksNtiT74uAzhRt8DuGkUZEbxJs70Q7ZqPVm4341t1x9Rv+ZzzmpJPj8f/t+UtxBdZd9bvtr+5Av2UiOagI2h5z7LFF+Oj3e0NA33l3xNzX47qzXxMnX/nJGEyg2UXMLkzHw7//wXHH3duHAsogYqK1tgDBtmm2LaK63/MEOO4LBDBTd1XwbBb47HN1feTgqvyO45GFbu5nAZpnGCsToGg+dk7xtzErVfrQHlwyxpCwRkj2455nyqYu4i7y3HVu6kqwncxP1iDzK1vBBCuZpfOtSocsiP/QD/3Q0vG9t9xyS3HRuBsE9xg5KgAI8zlA/8yDmFe0Ifu6WUcCI+sgB2vRP3gNdeCeoizBUx7BOsalBT0yf+Ad6s9KStbKndNZmYCu+pF9j/VJmyify4A5BVPpnC2s0NQtqPqss0U0Ww2Wox91ZoCVH+XDvNz3Tx2Mv22lTcx15pMxVo67/Xe8dXfIu6EdtMm7BxTyqm65qsBBe+g3Y5bjgOSD0NY1qEUFGhvcnAUC+V3mQTzHvFRD37azG5Mc0QvjG0T0FwbR7GyJy8545n0L6P1eu5y25jGfAnpmFlnK5TugAKH8ncmMPysvkjwJqtsrIDCMRukpL+D8LBPGgWPROJi2kfsmeHFyOVHzhK1q/+ZRV0rU/E2b7RsThEFnMHMyCJlPlkTzQLtobLd0NZI4uzOc7NAi0xh6Ql8nDcINC6J6VQUG2m778MehYdEeaANdYRQyiapZkPu0lTgE7ulPp22Mq4vCDGcs2iIYoIUD3CWJ+whAR4ElbmNsCOj92BFrer2ILTNx5Tmvi28d+4CYW78pLrjggt0YL/VlIWt/Ad33sktEK8YasrUN5Y0iWRdA33l7XHvOeXHKVbcUQN+8eVscfeza+Nrtt8bDH/4DuyWWcR86NK8epmG9mukKadrDQ2gykBnsKMgwJ9xpYPxHNR8Ac95EKLznTpO8fVJtO9crg2Su0Q7T6NpWYyzcssiahgnzPOBw2223lXfoB3XBIxRamN/2i/sGz/Ib35nLBMrSJwOMuOf7Bq8pnMvcEYT2lIxFfqCLgPLcVQDoQDfmu2c05DlUpSllmdNCXzZtcw3ybs6HobuOvkALt8jmrI85ZsW61fD4O7ebv921QzsARJQDrX05yNe0ttzTpw6N1FqZc5RNeXlO5NwYZrKsjl+Vflox1H6ZN8yLL3zhC2X98z71qeXyaeyAB17RH/geZQOaWga0Sjnm5sIwfsH22ndzpEArA4CNidIyyz35l7Rj1xY8dE+Xa9f8/uKF64V2Mb60g/7u4rv96Pc6BT8Jiuv3ODY6AXpjJvZFoT7oGjrJMuiUBM4maYiQpSGITUclft5f6+D7jFITnwyk2cCy6cctPNUoVMpiosAcsoaYfdESFkZD0hZBXPONk21UkJVCQS4vm6yqWxSy6RfgY7J4fjjtNNGF28WU2PMkqgay2IaqKdR+ZI1LZumWFZnNqAAs66zGGRiQBz0131bNVLZJQaQqjFVjBwqQC+oFPfoFJJvR3GVyb0QstFHWYfrTsb4/iNg6F+9+6cvjrX/65/GNHSSiGZ7kx6Vp1Sj/AwFz6ES/9ad+8YtfLMGIzKu7t2yOjUcdvQvQZzcXQL/6VefES6752+i2AWH2mg/NY93ox6DXKIll1k9tKM1qlAjYIWNl7K2vutVIzTADg8xdDTmbv9Xs/VTbEqhhUp/61KeWrFgyn0wrgJS1yPzKzDy7lKgbujNXnB8Ag6ZkyqtaF2ynYMvzCiFZC7R/0sJ78o5quc5x+2A9GXwVnlgH1dMYsSAIrKwdAFiLksqDDJk64HnuRMhbOPXtSgPanenHOwZBKshQnieywUep17GCNrSHNghGWQDSTE899BUQpj2ZlpafD3livGwX1gk1ebJUPv7xjy/1Kww5Ps6nbGmT3qPop6+4LO12u/BkBQ8sL/wNHUcJTQoYZZ2krJq6n5h3zAF4JZfCLfUo9Cl4ZMF4VFpqaE550JJ6mQcKEQpZzkd3PSkQutvJPkDTLDBX56XJudaunYqdMzuiP2jE5LoNJcHWUesmojM9G2NrpyI60/c9oNOI9RuGgXLZ32DyFn5nMhA9ro9BUGFyDM0OwyhfCMdEhblpws2LLgOzQST6hgV/y1bKVFqq+ocEzqw50tYqiAnmtkPtPPuszPZGXwRpFoJ12JYquDEBDDDLvjTBX6EgHw3rFjcjdPWjuahcBDmzFfdoP0KEW2k05SmE8YxgS72Uv8ssNPSJ0kalZOgqs7e91UXHmAAkJtOBKTEvlMb1L+4yuRMxNrRKN6IdLX3ozYgdzUFxqrdjLqb6cxGbd8bpT/7pOPpJT45fv/iSJVrrssi+1AMF9CwYcSwrJ/6xTe6cc8+N2e5CETymmuP38KHPNxuxsDAbg+ZcrF83uZRYpqR+7TUD/tyeQOgc+sCglwwP2qDpVpmV2kD2WzK3mSOkCqb/AgER2zB2ymWeMzcQXE2zzN+sWeYha09/vHM7zymBkPaxJvhbZkn5zAUYOvNMDZD5ZDwFc0qg5121T4PGtDbBHOEXjB9tZ25lQUXmSj8QxJmT+uNpN3SgLECN9/RVatXTt5z5k7ttGGfnvdqrAJbBcZQA5bpTkM1t5p6xPDnNtSDjuwo4+RwH63VM/Rs6wAvoM3S2X/JDhBGAmf4ggLIrRuGK8VZbhS7QwvGAb6BJQjfWOGPJ31hHKBv+QRu0llD33ugnGKtcyYcNBuRzGBw2DFSE3u424jd5IO3lOcE/W7SkX+aF2brBd+aEMRoKFwYLwueq4yWds+sRiwJ0NP8I9Kle2YLC3NTdTHmsTROB8d7OndNFmO+ybaw9PlQMOtjbBxHwhDu/EZe95sT71uSOD31hoVsWFZPVPc+AFwufveQ5XammZpm/RBmlkUosU2Pqq2JCMskgEv+M9tYcTdlKa0pjLnaPXqXs7BagfhYJA+IZxgy0W8yyiXxv24UwzdA2JlFmAvaPBaQpXt8U5nAGm0+2xrD4mWyC7Z4ynmmKUmKkb9QjqCFlUqYTHQbgvvgsHGmhoB7uAyR8N0CJsRylOUl7A8UYH+IWqN8+0l/GY5R/a2kxFA29WwCbswF60SiR72Q+Lz70VsS21tAfzZGqa2M24va74snf/4j4Z/xzjcaSuZAyNQXrbzwQQFfI4VNthrFlPmw6+qj40le/Eq1GMzZNrV8C9BvOOS9edPknljT0Lq3N8EkAACAASURBVHncm92YXZiPqfG1QUhcoz8E8U1HHx2dzvzSoTYylryNjecEIBmVWid0hgkiaCI8cd+94QYI0W4P1cmauIwQOj3ykY8sWzHVJrROqZEyLyjXnP+2k/XCPLQdugSYi4CbFhzepW3MB5OmGGOT40a0HPEec1RAz6ZozcBZ66LdrifHu8qkmccAnCDoc1grSJ1MH02apJbMGjAa3YA4+sicZ23RTvdAG6TKWDzpSU8qa1lBmbZQtwAlGMOn4Cf0k+/VPjFGmqShR7awyf/gV/rhEarsQ1UwU0AXDB0TxxYawz+ML6q2RS3dfkrfvdGPZ7JVIwsVjmPeSksbnZfGaCgU8AkNoUG23kIX3mEu5qObbX+eO9XEV9ZFGwVjfqNM6KeAB49VEHYNUhdjhrJKH8wrQDuZ//ytQlm1rg75bzvmZmfKaaWD9ngJbZvdsiPWbVg/nJqHQkP/7ne2xAOOe1CZkC5mpWHaxGJngkFcJgIdEyRzIII+JT7VVpWSBaHMmLP/V2KxWHjWRBz6zZVCnYA8ZyIH2kQ71CTyVhvLVWrVlDaUroZbygBfM7hp8lVQoGze8bQ3+6H2TBncY+IymaAfzICJMuriPaXp6p5YylDDsN0IFibc0d/GJFVzNvCQurJlgnJoF2OWNXjbpKUhv8MioK/8xrtc1EO9xkbo/zJ4bilOYdDnyLWIZr+kQu0Ug3urAHoDK3s7YktjEE18ktGJ9QD6d6fjJ457cDz2hb8c77zyit2SraiBVBn8/gC7Go9Ad9JJJ8WNN95YDoG54QPvjzUb1tPKWD++JgKT+9zX4/qzXxMvvuJvojfGzo+I1lg3uv3ZaDTpE9lkWjG7YxgsNbWOcd/lP6YerUEyt7wbQ4aoz1iGlAUutUrGgTkF3ZkflIuwBlNj/ugLN6BLZsc4Ms8M8AKYDYTkN0yl/q11jXEHTJjH3M+mfniAFjX9uzJhXQ1aQVi7zH/aZ9+kg9q2DJ7fqYf+KcC7nqGZ/nrmmZogazW7ENR8czyNjF3NjjnAXNaywPv2R2GLteRx0dQFj9NCYTBXBg3eq2roar8qOQpnVcFEHqU1k7K0fvJsPq5VTVsQsr980j4EbSw7jEN269hX06zyrMG4uqAEa8ZpT/TTDUPf6K9Cmj5rAVhLjQId84tASrXh3Gf66/n18jXawHzIGrLWz6pAwfvGB5FZkjWhvxw6muveeSbtPPkT/OAd3G/iCOWxvqgru3gMnqN9CHH8vcs6jKWEUxfhas3YfNeOeMDR64sLcn5mISaaO+Oy03/uvtfQaZAdkakbmKCErVnIgaCD2UQi4AusBiE5yQAmCAHBlZqVfiU499XiecbBpUwWlQuD5412z+0Q6JmcEF4Apu0G6hggRj94PvtjeCaDmH4mJzJlZl+bEZH6+2kzC0jzaF70ORWuPjO1fX1rmh6zRKv/0UnG3/xD2jQSWaATFLivWVzJF7pmywfvWK9aBPczPVxs0l0GpoYwvM85AP2yNW0koC9Gnd096EWz1YpO7Ij7Y5zaNh8nPvKH4+PfvSO+9K1vFWZKPQpJe7JqrBTU6SN9F1SvuOKKeOpTnxpES2/euiU2bDoqBoN+jKFxL/rQr3n1uXHqVbdEp036325MTEV4OIunrXXnGjE23ohWcTuR/nV9mTuaHZ0zznE+GRPuG3dS1aDovzTPjM0+V5mdmjX3c4piGE+OyM7CAvMT2maQGaX1GBSZQUsh3HdzkJ9WJgUB28yzzmvaIXAJKgodArpanfyGcnI92dSe6We9ub3WbRR5BhXmBXzECHb6pjKi4F8dA+ZQXuuun2w+VoBWmWFOGJyngkCdAkXWYikPOiiQGamtlaRKC/7OdQOiHGxkQKwR+Y4F/actaqrQUiVuT/RzXKClrgrKy6dRCrzOfQUaBTp4N+4j+B1lUJb12rYc9JfnjFYJFSatjtaRYxvydkLKhd4ANmOWn8tzkzaKP/D2xzzmMYXHq5RC+2qqX629g0EvWs32MHX6xNroL/Ri0J2NmO9GsPPlUGjoMRgnsmcp2lQTg51Wk2UyyPD5DckQ347mbRkXAwBh8VVgrqfzLig1wiqw5ImplMZCgJhMNK0C2V+OmQRTEWU6IGqZvOPEqWoA1EUfjWjk78yEKEMTljTQ5JODe7jnBOZ7BkKjemkvbXebH8/JXKvMWUbhRIfGtNG/ZaKjNLoM6FpaspTJb+7XRMK2bqVqNSTK0WWhdmh9ewTSRsTO6W0xNTEVg85sTPc7MbFmQ8x3uzHVnor2IqBvL6Z4dNuF2EBw3He2xRt+4Zfis9t3xIYf+P646aabdju8hPqqW1FWCubLPb+viWUMihvmhNp1fGqZ80VbmCrMQ6bhXNA6AJ33JNAxTgpbznUF3hxwlYU05oLb0hgvTdGWw5zBHIoQTZlYhtwlYdAQbc8aGu1jvvIO39VSDUp17lIX9zDxmyLVYKJRArFauWZQ97ZXA5vURDXVuxtDpWFvArFrg36zZtSoob9WKuglKNkWLRv0TY2dOcda9GwI20+50Ic6tBxVBeBR/c/CFGOCe0zXoL5nNEpBX2tkXr/GRjgfMi+wfcwDt+zRH/ki36mPcnk/+975Ll+Xn1XppwAlwGkZyLzMeZ/5KAIlVg9jfTLP53mUKe4tp1BRj0IFdFdQzgKpfFnhBpoLuswn19io9alQZn+Y27RdoTcLU/fkJ/1oNlqrDNAXN7ZLICX4vO2LjiClaIpl0HMq2ExI9zkj9TPBBFsYAQPIoGDaYxJDPAHDvdQGsdGebKKjDXn7Ae+x6Iw4pGze1TysCcaBcjAYaANSNIlp7slSIguEwcyBE9TBBW2yoKCGAx1oE/3mMmiD56lTQYHf1eJlOPpLaYs04TnKQ3jSDEebWZj4ygg+gQG5KGyHUaQuZo9qVdqtCiZ5ohp3YHTsKJN9fn7Dpo2x5e67ism935mL7gSZV8ai0+/HmuZElADxZsT0IqCPRSfW9GcjtszHb5z0orjlzjtjc7MRb3nLW+LEE08sRRuYJb2XA+b9vX8wAJ2+6T5hPkM3Ax6r7RrlctHHz7Om+JQGmAgZS8aPcd5b2bzDmmL9QreqS0dXkNoyzwg2Ob7ENtsu5j/ftfRkRsqaVpjI+Suyy8p1qJkSGvFbda855RvM6RrjHdczv42in233U5OwwjYMW60uA38uN7v/8pjlIFi1ZdZw7p9jsqf+a8WjXPue6xgVz5PToMoPc7Cwggr36Bttsg/Z8mE90JbntOwxrzyMyt/3RL8qDtB3xi+7VXN7jRfIvF13iQoK7WH+6Uvfm8vTuA1A2bE1sJnxVOjnvi4F5itzifro897Wp3TTzanikwOK98xfdp22tmpM7ka5O0AQQMLwHWbCxMFkAuGRXPSfZX8D36vaXP7Ne0wIgAcCuj1A8xeEywyDvzXlue9VDRpA05ebJy6Th/aiQfDdieXEpP28pwTMROYeuZIRKjTLCbAZSPUnZROMGnEWBqqmH/uUD7kxaEfpU80F7UKTaZUW9DNrPNzXepDPMYep6xNUC8sgn+nFdxYFTCELUG4Zy8lQ7jGxCeskHmF2NqYwMTWGZ57PdOej2WjH2tZkNAiKa0fMkfa1fJ2PCRLLbOvEhb9yRvzvv/hY/M7V18Sb3vSmAmhc+mNdZPsL2Mu9dzAAffv0dGzYMNxul6/sMthbUCQMkDkEeGnGZI4z15hTmk35LVssMoDIsARogYM5rEnZ+BCfyYCa55lmYbcA5TVGnQKlcTTVfleDSg385JO+6vu0Tl1cWtSqW9Eof2/0g3kz9w1uM7DWaPUM1gIB80orB3Tnu+43+qdLj7W1J7AflXuctlb7r7LgnHYMq7tYaJPuTq2ceecPfIm2Zuthld9SJnyS9z0SlvnDuOnScrwMqnWL8p7o5/PVJEZG/StMZMVH3mosjFbBLLzmINs8h6r0swxduoxNVtayVaAa00C5o7Ys5znljizWCmWhJEFHy927hbK/+oLiTD2naYvO2omqFO0iZAHBRDy4RCCQoGq+Aifgq5DAPZ7TlEFdObiLOvK5w9bJp+XaxmwyzO3OggFR2/iVqJP3vWdbjRStgmfensI7+v5ZeDl48OEPf/hSRjbdBUxu3Qz0U42ccnJ0eo62ZMH7js+xgF0c1A/djUCH8WbtWUDXdEo7OUgGtweXdWUzcAYJ6MTzXNmvtzcNnQC4o+53/7jj29+O/iwJI3bGxMYNS9u7+gvdGO+zmXu4D70f/WjGbIxzItv2hbj8rHPj2i98IX7/D/4w3vWudxUh7I1vfGNpQzUXwnLgvD/3Dwagm7URJgCNNVEyB8yctrdti7Y7RwczLppMGXe+M555+111V4mmw3zIR9YqfTfTVRABBJlrMM/MwFgbrG2157zDJDPKvW37hCauF5UFXV62JVsIaBP1qUwYQQ2DlbbMfa0gWYvmd91z0FUBnPL03TNOgJBWRf2/mvjz+nSrKOshv8931mXelsr7PFfd9prdgdTFOLvrhDJoL3Smv/In16DxBY4B4wk9VHJUOlyj2epAGVXLC+NrTJSuGp4z1mgU/ShDYVCzPbzS89uzJTXHkTiPFIhyMG9VqFhu/vC8AppCgXig8EofVObkcRm/9rY+bU/GJS2we7dQDjX0VbVtjUxxd28envRjAgQnkoNPhzWlMOHVnPRpmLmKZxhok6zkpAZoX0xE3uUZJ7LErAbT6OflWRaA/iN/z8ExTHjazv5i6nDbhouJOrL2SZlMzixV8kw2RzKRc2ajDBj6nrPgAIPhdyMsqQ+hhzKZ6G7F0p+tQAHdtXq4CPWPArJMxD0FBUEL/qlFVwOG9KPSLvqbNT7aB5M3mtdFwJga0FMdk3uCZjOi0Yw7t2yJYxe11G6jHzMLs7F2fG0M5rsxBppjbh9DQyef0ky0d85GzPTiqle/Ju568ENj/Pu+r5yF/rSnPa1sIVHIOhxM7tM7dy6eiTykzt6sCtV7WcvOOw7yNjCjs2FgjDWMknFjLHm/CgS0YZQZN5tOq/fVim1DNqtmDZXvtCMDx74kZnLeZICRMet6yhaBqpnX9/dEvwzqbvUyANG2Vs3duV+CuJaA3P/cdtpMuTnV8nL9r9Zrv7WUyEs0H1OfQhz00pScdwrxu7kHBH/6wLqFFzBnEL6cX9SlpWTUHF2OftQHXbNVBuEfZUZXqi5PrTC6JemvwWmZf0iH5eg3yhLiu1pVKJfnUF5URnQR5zU2qu8KCm795Rm19ixgjVYY+qsvsUy30yz76Lg0D1VBFrACkA3xh2jZxCzgA1oshhzEkLP3OLnz5GLBATwsEkGVRQNRBSj9JwbsCDh8qmXYfgfEqGb+xpQJE6PdTMLPf/7zS0cV8hyMknbzj2eOP/744gfXj5I/6eO//uu/Lm37oXz3p2YfNbRkkfHbKNM576klKGxA05x/nUXkwQUuaOiSAd53iS9gUlYnIQuNdmhWd2w1wcvEaKPt12WQ93+OntDNOPpBD45P//2n4xEPG+aH7zYits9Ox4apddHo9KNF9Di53Mm41uxEK2aisX06YrYXV511bhz3rOfEX/7LvxYf+m/+5m8WWv36r//6SEY2ug37/+vB0NB7ZZ/xou9h0f8Pbd0RQetMtMIYVFP/GgBnNK0mYNaI5tNRwF8FCn2sjCFgpS9QEKIdCnD6s5kXzCXmqgIdzwlweasXv1unDNWtS/RXi1s1dTJ/M4+cp2rCChUZpPN327Bc6mTAxvVlfgtnhEGC9hdh0bgTg/B0sUkv3xXk6JcMHjoJaprMNYvvqf/S1URVBj7SVtYq7VALzFvHqrNanzd8ErDOgoFR+VWBJ5u4q1knpW/e6z6Kflo3tMjobnQXU543Zf13hzlN8pVdRQpw0DH7wJejH+U5FuBC1r7lYVkotr1VmuSzQJxb2Z2ggOG8qvZv93FZpalfb7vt34p048RyUCSG5r1sjhoV4AHgsrg1w9D5qum06g/L5kiezylUXfSUoY+XQYXomjNpq/43IxP5WxOZA2DAnD5v7+d99i7irMHkfvIdGuhX1IRFmUxaTVNZ+peGeXHRpqrm40Kn7Swa/apqA7Qt71W1DBacftLsVpDuxhDwrpqPDB+a2nYtMKN8rHuCTHzid++Yi03rJ6M/i3Vicxz7oGNjEI1y2trC9p0xNbGmvN5rdqM5xh208x0ROxbi2rPOjae/8S3x3896VXz6058uAhWxDEj/MGGZ//5D9t7fPBiAXgL+FvNoQ8+9M4ChBq/7yfnimsjrK89b5pvzhfnuVijWq+8Yfc0YG7xqGZavRUorUdb6WHcIEMyX6tqhzfTReV8VUKkzB7DJWBVENA3LtC3fuUY7q2VokavOgVH0q44y2hrtyWZ5+uzap4+jLBvyn+q55BmQBEb6lt1pe+o/vAphW14IDXUV2u7quOf6RgW5GQMg6GjJgpcx9gbLMZ754nnKc97taXVk+lUB0Rz52XqGJZJdFM6d6pzUzQCN8vqQ3+5t/iD0GETnPKYeBCqCq+Vz8Eloa/yDR9oyf5Zbn7a36m/fm7VtSLtdQXGr5nCWfHybplnNwy68POGyOUwmwwQ0WC1PkmxOyfu7RzGu6hYlJr1JC/THsID4x2I0WILJ4qA6ADIK66n+PmqgsqCRI0tzEI99HxWhS3uzSZJ20g7+UR+T2fZIN/7mPcrVJ5UPTdHloTAwKpIWemd68p3y1SSyeQpGJXM26M2AFZlqNqsttxccQCR5IlvQSa/A/o1uc5j6lcxxkw2c58X0E51GL9qcXhZzEXMzEdun47ozz42Tr7g6Nn7fMDsdAHPeeecVa9BHPvKRkdL+wQT3gwHoc8XUOV6alYW0PFb5e35GYTELjawDnnENwpBggjBj55Hz18/qfKzeF2BdFx5eITB73zUoUDh31WJ9P2uvtNU9wjJefnM7VDbnOnYCkmbizFOM62AuWN/e6Ad9aD+8qmpezcKswoR1lum6GGio5i3d8hjleIYqP6EMaWf8i24q+2+fq4qN2TO1jkADwMgxyVZBrX3Q2bliW7hHe3nef7ap+mxeO9nasjf6aQ1lPNRoKWdUsJllQgvap8Boe7IGbVn7Qr9cb7Y0OF+rLgMtMox5Hu9R6zNbKnRp8Rt03ReTO6C+6o5Pzae9HEyGua9luQfbwDz9MJq6WKgsWCeRQOMCdLFUBQUGkN/MAgSIVQWHrDlTD88g5bq/3rSMSIQwWU11+hKz+VEBiP5Qr0EimiRzgEX29WWLQJ6co8xX+0rT++K5QQlzG+7OLqZ1TG6L29Ma0Y9x4tqxwUc7ehyb3uTbXMT8jojtm+PqV54VL7nhpvjRx/9EXHrppfHEJz6xMCfyfF977bXxUz/1U6XMzPCzf/lA+3gwAD0dZXygzanfrylQU+CwosAuDZ3ooJLLPZ88eUgSy1QOWL+v6ZnNboAZUhHAd+utt5aoZyWyrMXwGyZ3QFWpXDCnDAAAv6USWd4iIgBrjQB03baSj01EuKAcfaGmhcxaBmCv/x9rApoSl+VkWmYrgtaFatAXfjITgNAfAD2bRe/rsVmuvkHRxYdnqzWIegPQFw9naQYBcZ1o4DyPVnQazQLo44MOtviIHd8ZAvoVN8ar3vS/4ilPeUo873nPK+NPxPsnPvGJoqVnk2O2rOxpO8pybc73a0BfCbXqZ2sK1BTYnQI1oN9jRmTtS/NL1UwHMJtzHUAG6DSrWKAMvmqGyRrdKFO/7+d7WYvPvjyBWB9m7kw2e+ZI070tgVH+e4WQ5f03h35xHRRAv/7meNf7LivmvLe//e3FMoKF5kUvelE8//nPj5e+9KVLHc3WlBrQD/341y2oKXBkU6AG9JHjD3i5NcJkMwS0AMamJ1RT3VPCDjQ7wVefI5UZsY1AYIQxoIF2TJnW7X5UNHODxUjOoCXALXDcQwjhMrpUqwJ/A/YGfuTI8RwHAHi5p1cLBVYH2kR7DZqqBiettsVzsAD9z/76lvid3/md+OQnP7mUheuWW26Js88+uwTLGZHvXlOAPWfH2l+61Br6/lKufq+mQE2BHBRXm9zTfMjBEgAcDDtHQ1YjxHlVgAY03TfqHmruYyJHi2OrSk6IYbU5wM5ANANZclBQdbsH7xtNyvcc8SvY4xPnBCRzStMndwrk4JhRWmZO2bn6fegHweR+7Z/GTL9V/Oa4WRS6EI5+6Zd+KZ785CeXQDlpYUwD86MaD7FSFlMD+kopVj9fU6CmwC4K1Br6yNmQ/eOCO5q4ezRh5kbOApp565o+dIGSg1DMpma0or5pyuYee9EFA98DfNEE+VdNy0ijRwkVaOpsATGHunnwaa9ZnexwjlLORMBCQN1YJrIbgbbnxD6rcRkdFA39uo9ETK6PRz/60fHhD3+4bFtDSIIu5AvA5P4Xf/EXZYsK1572Le8PfWpA3x+q1e/UFKgpMKRADegjZ4JbvABBzd0+WPWnq8GbKtM9jrxndiC3fJhFTdM6v7tlRhM6Wjka/nHHHVesAggS2WSPsAHYas5nexmapGee2w6TvWhaz6kJ6YspME2DqXZvm0zn6PvVwzVW4xI6KIB+/c3RaU7E6aefXjTyJzzhCSXQUAHqtNNOK4GCJJ7hN/clj9oOtVIa1YC+UorVz9cUqClQa+h7mQPVPagAoRp7DhBDuwaYAUT+Ccj6zmX0msBNEav53n2F+K9z4g0zqWXTOSBLee5j9Z7+eK0FlMmz/s47avfmrXZfqtnzIAUCA/dzLuYsRLhn9ogwuV/+xxEbj413vOMdRSC74IILymzRgkLCiB//8R+Pv/u7vyvJj4x5kIYHwl5qQD8Q6tXv1hQ40ilQa+gHfQYAfiZW0ESdfeEIDGbAonITOQDEZpkDHNDA1Zb5zjvmPyeC3cT9JouxI4C4mdp4nzaYCEJtG+0bf7kuBDMqmV2OerL1QEAfZeY/6AQ8gAIPioa+COgEwXHi2qc+9aklWrtv/7d/+7dLshm2s0ETj+81Gc/+dqEG9P2lXP1eTYGaArXJ/V6aA2qyfMLsTZNqBjuTwXAP87pAoZmbZlWz0qGVe9KZn5rOjULP+dGJys952PGnk0KRchAO+DTlphp91topm3YpXBwx29YWfehf/vKX43/8j/8Rn/vc5+5xAAiaO0GGV199dfzMz/zMkgVnT4d47Os0qwF9XylVP1dToKbAPSlQa+gHfVbkk4cwYQOk/IbfG63YbWEAJYCKj9zjE80Gxz3zXCsMAMA8Z4IXAt/Q1NH+PVaRzuS87h6PqObN8wgTlONBFgJ1zlGspcDtcLQ5n2J00Il2kAo8KBr69TfH3KBdhJkf/dEfDTR1BB6PqzWugYA5ssn97d/+7R7Px15pt2pAXynF6udrCtQU2EWBGtDv9dlQPThCQCfoja1jXPq1s+btCVk873YyBQI1ek3o5rj2UBhN7QgUOfNdDoSjfO5hIeBYVMDbY0/1/xt4Zz33OrEOsIKDBejTnSiCGKle3/a2t8VP/MRPFEuFdDAf81Of+tQS9X7yySffwyy/P12pAX1/qFa/U1OgpsCQAjWg32szAa0ZACBwik/+5sqHJqhRo6XnqPSctJ9n3IYmcPOsx1oiGPzzP/9z0ejx4ZLm1SNjASGEBo8GpCzN6DyfI+C555GSPONJXZTJ8az4iqunZt1rxNvPgg8WoO/sDfvPfnPo+eY3v/keB7MA6p/97GcLmJPwB+FJQWo/m89ZMiVxba/XjQnObZ/fGrHz9rjmrLPj1Ks/FQMOk2lEDBrst+8sZq0fprJtLOaur3O57y/16/dqChzuFKgB/aCPICZswNKTcdhnDhCOOiLQ85H5xH9uGlk1ZM3hauYmOSEy3rPgAe+cqz37cXPSGE8IymdGV32+Br0BVrQJUKP9bNM6UP/wQSf0iAIPFqBjcmf8brrpprj88svj5ptv3m2/eT5F6+d//ufj6U9/epx11lnF0nIgVw3oB0K9+t2aAkc6BWpAv1dmgMBY1bT5HZDWD57PyEXDAxDQ8sgm97CHPewevtl8fnA2pVdzzlePrxTMjZxHwwfYERxoj0eYeuAL7aaufE40z/Dear4OFqDPx1ixgLD3/qd/+qfjS1/6UhmbqrAGLdDOTzjhhLjttttK/MKB0KgG9NU8u+q21RRY7RS4FwC9O5gbDKIVvWhHqxxU2R2a9gftiM72uPLUZ8TLLn5vxJqHR4wdXU7DGgwixniGB5tNDqk+bK9ul/PRm9Hp9Bajo4fHeO7YMRPr16/drV/9fpRgMzOyjY1BMfY8c57yRPR6w7PLx8fbsbDQLZ9c/G7ym+HfvfJ8vih7mKP9fveg5ebNW+Poozct/c75uWvXTpU6MNO3Wpyl3ism+bExEt0Mn2ecMPmu3qsfg5gfTp9BORE9Bo3h9Gty0hrfOGKt0YqdHLEaERODncPjU3fcFde88tVx6g1/GgI6Qg1Czte+9rWSQz9nECyztd8vAtiv/uqvFpfKJZdccsCkKaDOHGIdzE9H7PhmXHfm2XHyNR+NmGzGoEV/+tGKfjHPd8oxic2Y2LWWD/XpwwdMg7qAmgI1BfaXAvAFzpbEERfR7sLzFnG1vz3+zynPjZdffHHE2ofEoL0p+vDHfsRYgakhp8xXY2awowB6P6ZiLLoxGTuHD/anIuZn49qTnx+nvA9Af2DExJqINiU2Ijrjw3LArN3L3N+e1e8daRQo82a2wNxwEgHtiwefg5SNZvQarZgvT3XL+ejrYyZidjpi23Rcf+a58eIb/iRiav0S5Z797GfH61//+jj++OOLayNv38OSgQCEUIaW/gd/8Afl08tkNFpQslVl5NAMIua2z8fkuonYsn1bHDU1GbF5Jv7sda+P57BmJseiN9EsQD6+KJvctbhwj2YF82/oUq+vmgI1BY4wCqC8wBtgA/C4KXjc3HzEoBcxhWLdife98NQ485LLo9uIaGw6LlqddhC8s2V+EGvWN+7BPhpzg+nBc2TLzAAAIABJREFUINrRj4loBcE929GTIvprIuY7cc2LfyFOveS9EeuOiZiYjF4TfWMsxjoT5bHCjODFhQHXnzUdVjAPCqB3YhALZSkPNfVmRA9QHyuAvtCOmFsE9KnoxIbBDGaSiO2zccOZZ8eLrv9gxNoNS6zgnHPOKfnczzjjjGJOF9DR3jXDA9zXXHNNOTP9gx/8YNHcedbdCbyDJl/d8XBPftOPwcJ8NMaRsBeiPT8XcXc/3v/y0+OXr7goYuPaiPGxiH4rYr5d+jNY0x9aHrb1hqsZQ00B9Hrx1EykZqJH1jpY5HNFNe9EdDsRO+YjGgsR61Fy+nHNS86PU3//oogN4zFoT0Vs6UZj3abYDu9sRaxZ1AnkTY1Bb2GwhMqFo04PVX4e7czHpaf8Qpxx6XsjNhwb25vjMRe96MZYTMZ44UVDfgSTasag/qzpsKJ5MJyGxcOziGsN/gDoFq1J3XbEzsZQj8cov6G3M2LnbAH06896Vbz4+uuiN7Vm6XQ9tG5A+sYbbyyxDyYFcrcA9QHYgPfP/uzPxute97qSA57L/O5o5goAe1ca5mMQW2M2thZJub1zczQ7E/GRc14bz33z6yMeeFxEYyyidGIoWcdkP6LXj5hedG2xIktsHitUE1r9WdOjng/f8+uhNx6xsGbo3h6DH/Qi0NBb3YgN3YjWIK76pdPipVdcEXHcuojWWPSm+9Fad1RsKfxiPNZGM8aTibwx6PYGSzZzAL0xuwjoawugv+/UE+PMRUDf1hiP2ehFL1oxkQB9rJhM66umwMoogGeZuQfOCWFtAR1Qbw6xcLa5C9DXdxcids5F7JiJa896dZzy/uujO94uGjZAjP/8aU97Wtx+++1laxrxDgJ1Pm6WeySb+f3f//34y7/8y90CCgV0dy/suVcA+nTs6N4Ra9rj0caWsLMTN/7qm6LbbsbXv/WtmGivjYluOzbMNaMxiJgd70e734+jZ/GcRWydaMQcyntt3KqNW7Wd5ohaB63eeEwuAnqn1Q+cc+sXutFp9eKOdf3oNCMe9cCHx9Nec27Eg46KaKMcNCLak7G9PN2O9QHf2eXzbnQGg6KP8w+mMr4UjDQRMd+NS085Mc645KKItUdHf2I8FoqJtB1TfU3u3ejVgL4yJKufXqQAqml7aT93mX9ORgAdHxPbuxcBfTIi1nbnIuaGJvdrznp1nPqBD0R/fLjbwJz8D3zgA0s0O1vZ8Jm7bS0Hyekvx+f+pCc9qZzGxpV3FlR3Pdxj2AxzJ6RkYTrGcB00mhFbNkesnSKJQcSao4aRfrgRWHdEkzYxt3eHGnsJ+sP0VnPzI4qb1+NdS7EwBKKWWf+YJoliLroxUW+LVrv/+HbEgx4U0WwM3XezAxKQFC8eoWyoRDnuudFfBHQc80NAh9HgQx+LmO/HFac8P067+KKIdZsiiNpudWMwaESjs37IhMa70WsQu/s9byCpDaIH3TB8T0Dnl0bJ1rIIn4uAjh99khiP3swQ0Kdn48ozz4mX3fBHEZNTuyUAeuITnxi/+7u/G09+8pOL1o42bp4BvnvSGvc4he3FL35xOTudfPoAOto+AkI1Sv4egN6PmL8zYgIXfo4lYaYU38FigF+JDRg6uxaawzXbj255ZQ3PmGSmFvRqCtQUOHIo0OzHfLF4D3kF/IBQ80Y0FuV744ki+t1uNMHfsrts8QJ0KwHpjcHOwaAguf9KzN1itM5CN6455b/HqZe8ZwjoE62hfZ+HFzYs2v77MWjiQ6+VjFroXrnQDcoN8btbpvEYcRhqvmivrUYMmoOYi4ViPWr1pyPm5yNmZuOKM8+N066/KWJ8XQFiT8sjMI68AGSOq6bZ5W80b8zpJPlhe9tJJ50Uj3nMY+JVr3pV2ZsO4HMte8CNIaossu7QmrB9fiZ4fcO6tcPFp2CyGMDfIz4uCPQbAvpGUJ4lVV81BWoKHFkUaHVjvjGE9Gba5UM8GpvIi5I8iNixbXts2nDU7nuQB/3odzvRHCMd5S6yNQazi4C+qOFHA3YDJ5qKWJiPK05FQ79wCOiTVIGuhHNzw3BrW/vw3od+ZM2g1dfb4b5z9NUhOrLfosBpd9EM3RqaqhfKbvNuNIhyJ5p8djYufeV5ccZVfxwxtWnJX86rF198cUmv+973vrdEqgvMmzdvLifXcWlyB+Dxt//X//pf4x//8R/jQZi3mOVzc0ta/R6pxjIZBujHoBPRYGNIK2KusxAbx8Yj5nplD30Rt5WmAfRGxMyiALMhxoh9qaXhWhpeuTRca1GH97pp9gtfG+5Eb8Wg+MUB8maMLUI81rzOQj/WgrMRsW37TKxbvyZaJhhZUsSHfKjRHywMKKQbzQLj7ZhZjFNeE+O9+XjPyf8tzrnkwoixyZhu9GNishFjRauAe60t5k6Ycn3VFNgfCjB1cC8Pwyr7BdCLV53gD0zRvV7EeKMkNGrEbAx2bIk2+zT7/bjwFa+Os6+7MWJsaHLnwlz+xS9+MZ71rGcVoK6eCe9Z8R6YI7i/4x3viDvuuCMuuuiioqGrve+1T/2Izo6yNApgb9vZi8mNrdi8fXM8cMPREQu9KJllBKtFUO+1+jETvbIrZAxALzavepdIvUum3i10JK2DJR06uTI16I0vfpntRbH4NbsRbVhJYxgIT06zkgjU9B2LjKoxX2zuhPMMs5qNx/Rwn2ysifHufLz3Rc+Nsy56d8T6owtjjeZcRI99ROuHe9VbExHN1Z1idH+Apn7nvqDAYgQcQWLt7tB5Togm27oI8QTQCRgZplAa3u/Nlt0XMT0Tl7z6vHjFDTdFrzW1ZCan1d/4xjdKpPs//MM/LJ0ln3sjqBfNmrRKrVZ861vfip/8yZ8sW94e+chHlrz4y+bDHwxj20qyxBb4vTNarWHexSVze6e1uK9+MfAF33q7FzGGSk8DdL7fF/Su66gpUFNg1VCgKCxEt2GNRGNZ5HdaXrTqEXQ7P4hBsxGtqaF+0CG2FryuGMgbg8H0YOjHnFgE++1DptpdFzE7H595/ZnxhJefFnH/h0asGY+YuStiBn3qAVGcnZvmI9pkt6mjdOtAghWajiFYvz2cmQB2s7MI6JiyFwPK5jsRzUHE/E6i4iLWEOk5HXHHnfG5yz8Qj/u9a2KmP1FOqPMCiJ/znOcEWvfjH//4oSmq0dgtUQygbkIZ3yPS/Qtf+EJ85CMf2acz08lF34m5mO5ujnVtdG3S2JIgYjZi63TE2qOGCWUAdQQU1hVrppy+hoBCMN3iIl41XKZuSE2BmgL3CQXQZxYzv5kkszAF9OMSL9yM+M53Ix764BK7RmR7ozERC9EMNsxyfuPGuF+0hyHxQz436E0PosFG2IlFTCaxDNbPNQXQ3/vMp8SjH/7Q+AYFTY5HDGZiojOI+/WPjZ1bt8bO9p3Ra80c9PjnOrHE9/6+geagGa3e1NDgM9aNfrMXDdIfkvmw04yxHnnqx2Jy06bY1p+PfguxsxNj8zNx/0Yz/uk/7ohX/OXnYutclNPs3HfOxH7FK15RtqNxXGo2s4/K/oaWTlAde9Yf9ahHxZVXXlmO0WX7294ullQvZmM2tpfoVJZabLk7PnDhhTG9fXtsu2tLjHXHYrLTirXzzeIrX1jcbzrZ6xY5ZaHZjC5Z6VYoC9XP1zpErUMd3mEHzQE5KeAw/VgoXwaF98Ejtk0OdYETjv/x+KlXvjxiHdrM0MZOlNtCAfGpmIp10S7p3QT0/s4C6Dww9ELOFjzvxlRsIHBn9jsRg4XoxVhsn2jFRDEp9mOid1TEXdOE80YMePN7H4DqjXkHOYMZImdvamizJlMSpvcSLr4oueJcR9M9+qjh78zh2R0lx3FxIPHemrWxfXa2RKcb6MYsvvDCC+MrX/lKSRzDBWibmz2DetWs/kd/9Edly9vf//3f73aC3UhgNyMOwNzYGf1tW2Jyth9XvPVtcdoFvxaBALxmcTcIGjp7SScXNXQC5sqGEfah1mheW/hqC+cRtw6Q6NsLEa3e0EleMsVhuetzClVhOe845eXxhndfGHHsxqHajrUPvG5PlGgjInCG8fBLGvrcgPSUCw3Otxrujx0miycLTcTazp0Rg/mYG98UdwfZbNhzPoiNsTEmqcB9cbW4WDPmlQJTymjUW0yCVHIhFCfR4pavxQhxsL87Njy3oMijncXQ8LFmdAfdpUxxgvVf//Vfx5vf/Ob4zGc+sxsWE/EOsBMUZ2BcdXvaM5/5zJIW9vzzz9+75Y0zjLb0ojneisDij2NrWy8u+ZWXxSuuvzxiCkFlrMgnZbdnK+KORfy+31BqXjqP5j4x8dWV1BSoKbB6KMABjWjnJTXbQqyJXkx2cDsuRFHVI+L3Tj0rzn/vJcMt42NrImaIhpuKwXhEpzHUcXZLLDNY6A2KM56daMQhLfIZ+Ok6eNDddw6lh6OOjbv788UJj8d9qoPmMSwRk2mtn9f6+0r19zIRF1O8kq99KEoOivl6EvRz61ozYob4ESI8+73Y0GzF2PzOaHKO4MRkNEYEZX73u9+Nxz3ucXHrrbcWU7p7yzG/ExEPmHsWOpnk+E7yGcAeIeDMM8+MD33oQ/Hwhz98zwyg+MAWtWvOQ52ZjbhjLq46/fR46Y3XDgF9gjPi2tHiufYQ0FkrxwL+BP+NDY9Yra+aAjUFjiwKDJO9DuV62MNatu3OEI82H7FuuJPnspecF6e/6/dj0OpEY+MxEdvbhY8MMMmjLyxmi9uloc+jrgxhnjweJd3mYiWcIxFzs6SpiZhaG9/dujmOOWb9MB5+GomhXVLbsMOovmoKrJQCJSZsEQ85HrUb5DhiKxdaOH7lYQTofLcfvXKiWcRdOzbHces3lYyGbZ7uN6LZbJd948Oz4VtLmvf3fd/3xf/9v/831q9fX0zyXgA6z6HN5/3m/A6wY4Z/29veVvzq7373u/fcrcUEOHNbt8bkMeuG+0m+uyX+5q2/Hj/9O++MWIvJfbzsL20gnLQitpQF2I8NWiAmEFRWKgrVz9cqRK1CHf4q1NBUDt7iF+ecptYMmVo7EWvY0bMQF554Upx95XXDPWsbjyWBxXDqT0TZyttatPjtAvQeeV6T3g6wL6aWKQkv2JfD1Wov7jcfZoVbSle5mP9jpcy8fr6mQJ52pD8cTsTF4O/ybVeOcyZ9vk/WhKEc2VzKBgcYGxiHP53AuGc84xnxghe8oGjpGcjLFO73l6Lf9a97QtuXvvSlsvXt4x//eAmU4+KZbdu2lQC8LAj0OggI5KjdHrHjm3HDK8+OF1370YiJRWl6MYkM7V8oiR2bMc5WFXC57C099AA9PbMz1q1dE91ePzqd+ZiaXBu9fidazbHodOdjYaEbU1MT0SSANvoxs3M21q7h/LtmbN5yVxx91LFLz8tot+/YGhvWb4qFzlyMl836u/o5N78QkxPjMb/QiYnxseDvsbFWqc/n+oNhmulWs7FUHyLfYNAr7ej2yOrDMbeD8t4gCKpslfb2eoNSPvcpp9PplXo63V7p35op7I/9komL0AbKHSbcbJb3x9oTMcfOimiWcqBLmx0Ji7ZI6eXf+f0d09tibGyivLdl67Y4atPGUv6OHdsKPaj3rrs3x7HHHL1b/bRLOvVoWPRj5865WL9u7W70lj7zC7MxMT5V6NBu0dd+6d/8/GysW7uh9KPdHv7e7fZjrN2KHdMzpbyt27bHxo3rC70Yp8nJNTE+1o7tO6YLPdev27jbeNIexmGh0y3PMV4TE2NlfKiP+TI9s73Ua/ugH+PgPKG9jUarvO+4S7c8n2Z27oi1a9aX8ZydZawWEz0szh/mJeUsLCDEj5V+OZ/yOFjO6gX+Ia9TgWZlFUseu2GYa93tcdmpPx+nX3xxxJqHRoxtKBiMYbJMxcxA/XMAl6qvmgKHOQXyUamkgAWs2baGtv0bv/EbRWuv+spz0hkFAZ8hPezv/d7vlYxzN9xwQ0k6c//7378IBZ6z3myVHefR63VjArvV/NaInbfHNWedHade/akYkJURsCjb1NhkAvsvyzYa5m+v5GK+r4cBwQSXA3ns+c4/BBYEF4Qgc+Dbrq1bt5aT6binkIOl45vf/GY8+MEPLr995zvfKfdJq5svaEf569YBpsMLektT3SLUjVWFMfOkPPIEkMVPd0lODOT7jCHlb9xIANGwbNqWn92xY0cpm4t6eJZ3mDPUPyqroM/xDu0hbTBz4Nvf/nbZCUH9/I4VyLbwbM5MaHvuvvvuuN/97re0hdKgTNpFmdDWw4SqcwE30jHHHFOe+4//+I946EMfutsjjE0eO/pEexgL5jpjxDu0gYyJ0MYDiPik7443dT3gAQ8oxwxDP8ZsVKbFUfOVeqiTOcUlnXzftUrfPUCJ56iLS2uaY8G4crlbBRrluWcb6APjQFur4z6qnYf+N4OIsD4Od7q0hsHuw6szHZe99Gfi9EveGzH5iBiMbSq7eYd5XDXUsw5zUFwN6Id+XOsWHDAFjHDPoI12DZh/8pOfXIpwL+uk0ykMPD8rcOT7MEi2vr3rXe+Kpz/96Ut+eLV5U84fzoA+ivAILzBjGDlMFAacgV26AdwAIvdgoJxwR8yBgYlZYKqCm0yd+jMIZvAUBAX6alsVwvJ2RdrGRRsARhIEGSvhHLEtuV6FDcCaf4ALwJFBznHnN8qm7/5m2wAzBI+8k4LnqVtBRqHCdjj38i6NDLDVuUl/KJ828h06WzZgDeh7Sc/q7+ZhUBBhLI877riSf0HBwnG+6667lsAZEKZu3oe2tNO+8m6uG0GJewp/eaytj3nA+FFWPkOBdvGeGRsZkzxnFDh4l98R0vI82KfUzQfMdQ60gBrQD5SC9fvfYxSQobKAYQA5dzvA9GM/9mNFM4E5ydhd+DAj3odZZGaQQQUf+h//8R+XU9k8nnWJ8Qz6MWig+R++GrpnxMO0AShAnP5BT+glzQQEtUCnkfSXZjBimD5aqAyYZ6gna84ZpEcxXwCTtsDoKRvA4h1BkPZgAdDyAuNXIwSc+YegoQZsuxlD7qnlMe4Id1mLp2+Cq0LJl7/85fhP/+k/La0ewY4+MucoQ1pm4KoKKNRH/SRCouw777yz0Erhic9///d/L4cLcWUaUg/05dP2V5ez2j1lq63aBuqmfIAXDX1vmRAFXMvXQpWPF/ZeFjiog/axphSYoDn0hEa2u1p3ngN7AuMsgFVTOjMe9E3hIq/n1cvyakBfvWNTt+yQUEDGmhd7PsccjZE95Wgfgkg2zwvomUHAfGRK/P7Upz61nMT2whe+cDeNDK8/nvzDGdAZtCrzkykCpjBrmSXfMTFrGgWMAFGeg2Zc2eCXzdvc429PxEP4ojyY9w/+4A8GgMsFo6e8qsDg31nzzSfpeR/NjWdwj6hZ8jcAhjBg+6gHIYF20D+FO4Ed4KFPuT+U5+E+ziXeB7y++tWvljopi7+ZNwgUADfCR+6PLhsFSe45/zIIqonnPtNm3A9opKQ4xs2hJYI2IeRAZ9pBH6Cx6yELHIKwwEs/HU+FGdaJWjf04neFJr4rTDlejCX1mrVx1N+0iTZSHuVTr3NHsK/+nc9psD8Ih8wZnmVOOtb0kTGBdnuy7BwSRjWy0hrQV89Y1C1ZFRTIgW0CStbGSQF71llnleC46rGoy0n1Mtk///M/j9e+9rXx6U9/esm/Vxg9J7kd5j50+gigy0wVdtQ6BTpoK10BNRgpzFWTqKCD/1MAg6nyDICT/cZZ8+Q74wIo8JwMnvaoWQpE1KGQAShQN8/zHiCSgY93YPTUL5hbFz5dwNeyRoGt5XssbxYSfV5/NSBLWwEpgJa2a+HQUuDfPAsQAfb8hp8alxCBl1VhhbGhHwilApm7MGhDNkNTP+9rBUFwos2CtO2HXtCN8woAa/3T0I/vjjdladXI8RF50fMsfYYOtJXyrF/LA3OG+4wRdKH/3AN0qY/2aP2hLC6FIMz3eQ4wT7hXdXPwjgJKFk6XPYvhkHOwGtAP+RDUDVh9FMi+tSrjZfsZF0lm3Kom8GcGym+8m7e98ZsM4sQTT4wnP/nJJXIeICjCwPdAUJy0UyvT3AlYQA+AB1DB5PojP/IjS5q0NMzMFMZsQBOAkoFSYUDfJ0FdD3nIQ0odMHeYPgACeKAFquVqNqYszb55BgKYMHjqc+sidVC2wVhokjyDGZsgR0BXYS37rQE6QIc+f/3rXw+2PWbzL6BEPTyHxcf5oz/bYCzaB2CSA0Gh0XmUg9kUigAufc3SnXb+0A/9UGk388128Mlv0I0+8Em9OZCuGlvg37kv0Iaxoh/GD1CuzwqGvqPgxnhkn70WBT8VgPgbWtmfLDxpFTA+I8+VqsDAvVG+8RwTAJ2hN+XRXi0Go4B/dXGvGtBX13jUrVkVFMhMOTMtFvQHPvCB+NjHPhaXX355YYSa4rKJPgsE2WcpQ4ChADRPecpTyr52gAFG2l7MAne4m9wdRE3kmC8x5aqtoa3yG8KOTBqGasyC78OooRk05BLwsokVDQvwydpTFqzcXmiEOkyaugB5gUvtNgsVPM+ztI/6EA74NFo/uwSM/s5ablXIo520kf7ot89BlGiZRIxnDRfQo/20E1ryrhHmmo2hkUKSc9EyjLKnLVgX8KXrosg+dua4QWBq4pSVA9SkI/3md0DO8wocm2zy53n6aRyFsQH0gX+0DfpSD7SBrrzvOFEmfeR9yuHiHcdMOig0c19hR+HKgEbrMvmTpnk+qZt66D805vJkxOx+43sOxlsVjOoejagBfXWOS92qVUsBmDIakNngcgBPBvI9dUCNH0AjQI533vnOdw73tLfJmYhmvxBTzfHhtrWtX44/eMOb46QLb47BBoL0Vve2NfudNbzse87ABvDC0GGgnEr36Ec/eslsqvDDM3yHzpjZsxmV72pcMnGeF9AzOMHUBTrLVouH0aNJUx71GI2uBUZtF+Djos3ZNw0Y0F80VLdlGfVNG8xnQDmayvWt2241ZMBZsM0aIWDitiyD8ABXygYI0ZCZlz5HOwVvfdeUrR9dgASo0KoJWstCCAIP4yYNHdccA2AwncKNz0gH/4aOgKVuEl0ajqU7RDT5QxNjDmyTa0vhKd9nTkG/LPgpHNI2x1l62l/oiIsCAS/TCvpr0s+C+uqPdK8BfdUCR92w1UkBFjg+SNK5onWqccAERvlFR/VCzRWt7Pjjjy9R75jft2zbGus3kihkEO15DkffHrHl1viDN74lTnrPR2Kwke1cqxvQBe+8TUoaCLQwY+mWQVb6AQhqS5ipMVfrI4XpG0BFeWpsavK8x04EAr0ABn7nE1DBz42ZnbGiHBg09fNdQYDn3RamH513aTNWFdqWg+LUTnmWdqLFA5r6we27AOTuCfqqMJi3PGo+pg7arQCUwVYhJ88t2q05WkClTvonHXieOtF69b3zDsFw/IZAoAl81LwldgDwg8b0A3rmYD9+RxAQWN36RpnmAsjlCs64Df7zf/7PRROH1qwx+sh2PcZRPz20dZx413psAwILv9HffGmezwJSpqsWEFwrWMucE3xqkUBoq7rUVh+HqgF99Y1J3aJVTwH2kBPURmAci1xtNJtQ99YJGAXPwmguuOCC+H//7//F+9///pL/AQ29JIQgw1Nna8T01+LGN74lXvCej0R/ijS0qxvQc7+hC0wWBo3w8oQnPKF8ai7OWp+gq3aKf/1f/uVfljRi6KXJWRMsfk7ASBAQLNV+BUUK0WzOd82rmlYFZZ5Rm+VdmDkCBUIK7wBmgBNH4Ro0RruyUGFZgq6CCOZ0gEt/dfbzoqnSZrVz39VCwO/UR/+M+AaABUnaKU0FqmyS1vzN+7yHpow534RJAKJ+b9qPoAq4cSl8MZZcWCBMpEO/aTtCAW2hnVorMPFjNeCyTQYGqjFr6RBo1dAz8CKcIIRp7oY21ONOAuMBsvCjdYH20UfajgDFZR18R0Ch3c4tx05XBfPMZEarPyCO1teAvurBo27g6qPAG9/4xsJg3vrWt5bGrQTQ8x5eg68IVnr7298ev3jSL8V37rozjrvfA3YB+s7b48ZffVO84KI/PywyxRkpDrOs7u0F0LBuGFkMOHIBotCQfdkwbzVBNSIBgGcBPk3P1ShuZwq/o2nhMy6xCYuJU7I/nWdh/AgYXAAuwgGX2rPaeBY8BIUMEJrAGVvLxedOP6mDdggWgK/gZLY6LRPQCxB5zGMeU4QHgEbhQ0sDgCy4ClyAFAAMnbhoB2VgUZBGaq3Z751N4woRGUxz4BljQr1aVOxPpg19ho48h7bv7gTaxbxwnfA7Wwv5mz7Sdv/GBH777bfHD/zAD5TftS4YyKYQYb0GOzIGClbcU2u3X1m400LGbwpSzDuj3hUQqZty82fOSrj6OFMN6KtvTOoWrWoKwPA+/OEPl6C4m2++ubRVzbwKYHvqSGbgMJRrrrkm3vOe98RJv/zCePTxPxJP/5mnxVQ5qnBH0dCvO/f8OPnyT0R/kiNaDx8N3f4DmoBHDnrLYKFfFgabA7kAAuijkMDfMGMTvGQNz6C6HBme6Q8wugfeiPF838A4tXzuGTxHm/SD+w7mZt0C+pBNosP4AigAOc/xO/UL+FkDpz6fdx4B2u7NV0D4yle+UgCbdzNYKmCYgCX3CXCE9sxLtGV8xxmIs3mfunVJME5YJqgToQS6MUZaNEwSA63pJ+2nb1pXqFcNX0sC70PjLBAgJNBPg++0ZuQsgI94xCOKpQY6ZQGLvjAvBHr6wngI6sZmmKmOfuMSwXKQgyDpH0KObTDQlfYrlDK+WkZWNXOqNfTVPTx161YfBWB8X/va18oBLZ/73OeKCY8rg9JyrUYzgTHLJD760Y/Gs5/97JiYmozf+p13xmkvfVlsaK+J6G6LmPm3uOrMV8dLr/27w0JDhzHCfGH0RjGr5cBIYdoAZI4SRzsypzigxfM8V02gornV4DR9n5neABiAgqkUOsOsaQufmlZvu+224mfnPvXE1K9rAAAgAElEQVQY9ewYcpAOQMJFf/DlaqKmTr6r3artaRGwLQbXaRI2KYsA55wRkNBKsV6oQfMedLBtPG/yGuig1cGc6ILpqLmoeT/7nB0b2mlmO/MHVIPcaDv10de8j5725aQ91K15XR83bc1mbpPHmAzH9latLQgXWk9yIB5jyB57Eu+YFtZ5Ug3go20IB8ZCGB+RaWQ7qF+Bxfrc7YLQQV/14S+3vg/d/VpDP3S0r2s+bCkAYz3hhBMCIMY0uK/BcHS4muqUst7whjfEBz/4wfjuHd+Nt/7mBfH6175uV5T7ztvj6jNfHS+55m8PC0DPJtvqAAuqOekMvwFKRhCbuKQagMTvaEyCPWXrW1WjzUfaokUC7JQDU6cOhS/etT5ATA08p4TNbZexC976U/2d8QeojIjOGQTNjGYyGz7Z0069aqt7ypduee7Zpk1q8UZ9+6mGCUBVD2OhnZqmAT3aAMiZ2rT6fN6nnbPB2V+FgD3t96aNasu0J+/+yPPf/lXT2dJP6jKnv387b8w94BZEYgIEabcX8jd0pZ+eG0C7FPC4bz9pB7Qw9sL1rLWGOV1N5bs6mVcN6KtzXOpWrWoKsMB/+Id/OK644opy2Eo1Jelyjfd5gQBm8fnPfz5e8rKXxvN/4QXxlje9OSYbY0unrV1xxplx2vX/EL0x9uIeHiZ3mSJMk/6pPQkCGShgnD4jkMNkjTGo0rcKQNJb06mWj7zlKOcWyHnieTb7qXMmMYQAgRrwABQF8yzECQwmnAF40LjRMtXy1Vjd9yw4A9ZomlXQze/l/tEGk8kAUNAR8zOWBveqK6xUXUBuxcopTO0Hn5Sty0NApW7KNfueAgV9NqpdAUm3RM6+Jr14T2HMdLyWxZhnUM1gTl/0j2cBqipMMPa00b7lLWaZDgqcClPZOqHJn8+qxS3P1+XW96G7XwP6oaN9XfNhSwE0vt/6rd8q2vnLX/7ywkT2ppnua0eJcr/t67fHURs3xTHrNkXMbi4m92vPOS9OueqWwwrQ97XPB/u5rEVq3hfYq5oYgOJhMTwrePBb1iRzzIOZwxQq1D51M1Qj3o1ANzLcADo+jV7XJO02LiOz+TSQz+ehl7nW3SrJ+/q/DQLMGeR4NydGMVUs9WftX2EKSwhupeyzHqVZ0xb6b8IWNHcj9QXrLNiZ+Kaar6GaeS4LcL6fhTPnjKCt0FDV9AVy748q42DPv0NbXg3oh5b+de2HHQX0w1155ZUl7SdnnGdT7oF0CEDfPjsTUxOTMT5oDTX0HbcNg+Ku/GR02yQ1OTw09AOhw97ezf7UUc8BSgCGpnyfyYFWMHiYu3nCeYaAKQ+GyQKAgJ+j5Skb8MLfbzCaWdLcGmaik6ytmo9c4LQvpqA1At4c7mrHmscBX5OomCEvR10LhFm4zP1Gy3T/eN5iqclf8LSdeXulZfqJUEGfs9WC9ko7t/95gp3jkOnCb66nnKzHZxU2eEazt2evZzN47i+CBwI2AlS2JiAYrcQ1dm/N33u33BrQ71361qV/z1FApkBA3Jlnnhm33HLLHo+eXGnnd9uHzob0nXdH7Lx9CdAPJ5P7Svt+bzzPWHnYRy4/a4hVX202EZtKVFCnDN0DWYijHkCZ/dtc2bxvvdXYCX4HMHOGMn35o3ZLVLOU5eNI9SlTJvWgWaM1+47b4zINzGRnXAMACDAaeFetr2oS159NACFBankvt/TKWfCgEf3L6VO5r3ZO3dw35z1tNfFOFh74nbpoH2OgVQPBBddFdicYK+Bvo8bl3ph3h67MGtAPHe3rmg9LCgjoME5SlcLQYKAHI3BGQB8M+jHWb0Zs/27EwjfihvNeFy+6/BO1yX0fZgyMHpBiTASEqmasJmmiFgDCKwNCDoYjAtotTTxrVjaAk3tuYdMU7wlplpt9sm4747eqGdhMZwBdNnmbgY825/TDaOhV/3FuW+5bFaSz4KBQ4DN+ml6WZwHj6rnm9s8IeoPv2NPP1reqVkx/TZiTh1P66ZqgHiwmxi7QDywbtAsQ14dejadgrBEoTAhjfdm9sg/T6DB9pAb0w3Tg6mYfKgrIBGEQZDNjTzoJUQ6GOU9AX1iYjzWNiYidd0Z0vhk3nHNeAfROi/zcR7bJfV/Hveov18xt4BNgic8VLY4tamjY7hV3/zljzbgacMZ9ARWwMcOaZmRBBsDV1My71JEjx+kD5n5AzMQqlE05lKnWznNZu9Z6YDpX94Drc8978N0mVwV7U5m6IyCfRUB9Wi+qQWBms6Nc/fOa6s2oJo1z1D7jgOmcSPQMvm4ZBNxzBDl9452871va2TaFG+dC1uR1QTgmCFsG3WVLy77Oo8PruRrQD6/xqlu7KiigT+8lL3lJPOtZz4qTTjpp6WzvA2mggF49be36s18TL778EzHfbMTERA3oe6OxWrWaped9Z18zEehoj27bojzTkmpmB1QANbPWoVXrjwbcAETzwavxA05GcKtN5jSlbp/KPnqez758+2a62Rx5nQHX5zQ/UzfAroVB/3OObDeSPlshqIe+I7y4E6EKsjntqZo7Fir67z50wBbgVcMGUKlPwSELI9VTywjAI8C0un2PMk0oQ38Bbs329I8YBuMPFCa0NJiDgPHjWkmeiANZw4f23RrQDy3969oPOwqoofPJtrXPfvazcemllx6Ufar3MLkTFOc+dILiJshYdmQDenV/enUCmbjF9J3cz0lM+FuTL8DqJaALmpqY0SwBPa58wleuV23S098AIpO/UEdOslJtL0Cj/9cMcmbRY7/6v/3bvxVgBCgRMLAMAJbVI1/x36PNc5EVDqtRzpxWbbuCAlvezIePgJMtB7aV9njwDGXyjONg+lmeNTGLSZM8TY26AGDLp8+a6BkLykDIUuChLAQG+s+zpgiGBgA2whg0My0s9eU88bjByEHg5ZG3ufzDjvHsU4NrQN8nMtUP1RSQAtm0/qlPfSrOP//8cqY5oLGvqV/3RE0BvdvtDPehz20pgH7FK86K08gUN9Vc9aet3dszZV8SfBj1LMPnnZwSlLFC8xM0AEy3dfG72q2gBRgCSjzvJaBqZmdeCMR+qglTtsFbvK+wwO/6dnMWs1FpcTVDA4QZOHP+cjRm93u7Jz6Ph22lfp7LJ47lbG684/5s+mDqV+d+NWOfwoECiZq+4+Dedv/meX37ClXuIsh70/MpaQpl1XZaplHytN2ysrWE36tuj3t7rt735deAft/TvK7xsKZANpfCfEgLiskQ5rOnzFn72uE9mdyvOevsOPXqTx0WmeL2ta/7+xxmVnOim3hGUJBhVwGFukw5yveqlu9JaG4907TOmAL2aKSYdnlPMOa76VYFLD+tT5M+AJPzm+dtVpik9Wvr985C46h94vahmh8+C52URXsoSxeRwJvbwjtZy+ZvnkcThi7QEkD3VLV8nrp793mnalKHPtbnO7QlJ/HhPQP4qAc6KBTwjnkEqN91xjue667GTl8xrRMQpzUkJwg6PI4+3d8Vkd+rAf1gULEu4wikgJoEAVV/9Vd/VYJ+DvQAhxrQl59IgjEgiyAFowfI8XFjGs+ncTFGmGI96ATQAZgf+9jHLmnbgEbOXQ6YKRhk0M7737mv+dYod09Aq2qQOVc8oOPRr1mjpAzB0W1nfPK7OeP5RJjwyM/8Pn2mD7Qxm6GlZm6TWi/1GRio+ZvnKddDTLLgQ58pB6DEvE891AnY8j7jgXWDfPQIA7QdGnFfYGeN5PzsjBe/2UdpjMuAQ1S0MuTDaEwTrBCXBR77Szk5yYz+9pwWdvmZdjg+UQP64ThqdZsPMQVkbjC85z73uSVb3M/+7M/u5gPcnybWgL481QAHzyZX09V0bN50AAatk9PC3L6UfcUClUCCVsd3grI007ofm3uAnH5cWohf+ylPeUo5ntTLoDQPjslmaN5HO+WiPdQDGBpQloHT+nlWYMsR59kd4LGy+WAW+vHFL36xRO5DBzPMIdzYBt0F2Q+vVUMrRLZkcLzvP/7jPxYzOXUqpEBjLRc8X90aps9f2vC3MQ5uJ0MA8HhZxhP6qd0bFc/f/DMuIscDZLM+z9APYgI8KQ1gdw4sP7sO9ydqQD/cR7Bu/yGgAIzSrUWkgIWxX3TRRQfNh16Ncq9N7rsGOYMfAIG2COP3EJB8X2affdJqtppm837xvNULbTSXlc9kF/yM8lZLpZX5NDU1Y99V8HA/OwCYT+sTcO0tQAQg8ZzaJcIM7wCwWBoM2OMdhQjTwOalYb95NwsoaMLQEUEia/28m8vJFoqqy0LN23zvtCO3Kws9xhPkvvI8Qo7CEwKKx7YCzAhQ0FWLhbEMCiTVgD8P4kE4YGwUEqiD/n7vXjWgf++Obd2ze4UCVcZGYBwZ4ziz+UCvWkNfnoJqYTB/tVlN5gIlAENiEhg5YCEA6ePWV27CGbOkuXeZcszshkkfTRmw02eNuVlfcAYrDyfhNyKxMV0L6goXWApom+CpOZg2Avymlc3gbx3mi+ddfc4G+AmmgB508chT/kYo0Keu8GO7zC0P8NGGDI7Zt077R/nztXIoAHnoCfW6T55y+d195AKxEfsCtNnr3IWQBQfp7bG0ObI9C1IANuOVxyXvZlh+hh3OT9SAfjiPXt32Q0CBnAPb4xuPP/74smVoXyKw99bkGtBXNqCalDVdm3Dk1ltvjUc+8pGlMH8DkDRzA9yMVd6PzbM577mpTE32Apih+RkkRp3OhRzkZg/0Z5vZTCHCHPOa9PN+c4AeAUQTsW1nnnHl+aWPWLM07dQszSf3AUHewRXBfYQEtWHu0f/qvvWcTU5ARQiBpoC3SWWMM6BcAJNy6XOVptDIffs55a7faRsgnbeZ5efymEhb+gY9TT/LMwgJjEk1xS70oU36+Vc2ww63p2tAP9xGrG7vKqBAjkLm+xOf+MSyJ/3HfuzHDqh1NaDvG/lg6AAVoATYwbTdmibQAN6a1SmV7zB8wQeABhC++tWvBj7ifOVEKgoFBGYJcDn/eNYiTV8K2FSTp+DPx6/NRZtpRza387tlVU8js20evqJvvZqGFWBTc5UmCjuWUU3/CphSLlkPESBoN+3iN8uiXMBaXz704Tkzr41qL88ArgbQKSBRNr8jHOXMbVq+jHLHPM4zBta5g4T7vpfT4DLeALc0zRnwqvf2bZYdjk/VgH44jlrd5kNMgczwYVRkijvxxBPjhS984QG1rAb0fSNf3u+fLSa87SEgHi0qEABKbMOC0astW5sm2QwwOcOagIWJHmCvWmL2dCxnrivvgLDNtAmhxDYKth5aogaajxNVI8+aa/XYULOn5VSrCCEAHn007Sr9cGtdThhj/vS85U0h1j3sCku6OSjbLH2a/CkbIQDwV8DJ41U9GMd9+YyPVg/LlMa5H7apKmCM2vZHuw2u27dZdjg+VQP64ThqdZsPIQVkFjkw7rWvfW0J2nnLW95yjz3OK2lqDegroVb9bE2BmgK7U6AG9HpG1BTYLwqoaaA5/Mmf/El84AMfiA996EP7VZYv1YB+QOSrX64pcIRToAb0I3wC1N3fHwpkPyQmQUyY+M/JR30g2eJqQN+f0ajfqSlQU2BIgRrQ65lQU2DFFNDsjpbuKVX4QjkUgiCg/b1qQN9fytXv1RSoKVADej0HagocAAWypv64xz0u3v72t8fP/dzP7XeJNaDvN+nqF2sK1BSoNfR6DtQUWBkFcpSu25fwo7/pTW8q26Le+ta3rqzA9HQN6PtNuvrFmgI1BWpAr+dATYGVUaC6TcotTTfddFNccskl8bGPfWxlBdaAvt/0ql+sKVBTIFOg9qHX86GmwIooYAYw9++ameqf/umf4hd/8RfLgSD7e9Ua+v5Srn6vpkBNgdqHXs+BmgL7QQGTXmRtnUA58n4D7A95yEOWznYm05WJaEalCM3V14C+H4NRv1JToKbAIgVqDb2eCjUFVkyBnDUrZw170pOeFO985zvjv/yX/7KUlcvCc3azPVVYA/qKh6J+oaZATYElCtSAXk+GmgIrpkBOLcnL+tHPPvvskq/7lFNOKZnjuHx2T+lBaw19xeSvX6gpUFNgJAVqQK8nRk2BFVOgajo3Z/Z1110XN998c/zhH/7hUpn5NKzlks7UGvqKh6J+oaZATYFaQ6/nQE2BA6NABnVB+wtf+EI85znPiW984xtLJ2pxGIYnSC13vGoN6Ac2JvXbNQWObArUGvqRPf5171dMAX3h1SNU0b45ser+979/CYjL9wX/OihuxeSuX6gpUFNgnylQA/o+k6p+sKYAFNAXvqczq0844YS46KKLSmCcJvblgFzK1hp6PcdqCtQU2H8K1IC+/7Sr3zwiKZC3rLkXHUKouZ955plx/PHHx+mnn17OnuY8aM7C5rzo5a57APrC9ojZb8dlZ74qTr/qzyPGxiLa/ehFJ3rRj0E0oxGtaEY7KL0xiBg0lqulvl9ToKbA9yYF+sHyh48EvIEvBeP5rxnR2x7ve9nPx5kXXxwx+dCI9obotiL6g4jxBs/0IgonaS6RpzGA49VXTYEjlAJXXXVVfPKTn4xrrrkmyPU+MTFRfOiY4znAZW8XC6cT/eh1F2Iq2hGd+Ygtd8RFb3xDvOriKyLGWhFj/ViIiLloRq8A+RhPxjiAvrSYj1Di192uKXCEUwAeABwXMB90I3q9iH53COyDTvzvM0+L8y56X0RrTUR7KqLVjk53EO3xRuycX4i1E3CSXVcN6Ef4hDrSu//pT386zj///Pibv/mbGB8fD5PPVFPGjqIT8jGAPrewIzb1mxGNZkSnF+95zblxznt+lw1yEWvGYyGaMRdjBdDbMRZj0YwJFnE/YtAcrl0Wdf1Z06GeB0fWOoCHNKMfbbRtAL0roMMcBvG/fuX0eNtlVxS+EuMTEeNTEc1WDJqNJX6RjXw1oB/piHaE9x+t/Pu///vj85//fMkchymef5jfl/Old6Mf82VZdWNNtxMN7OfdbvzGy38lfu3/XBzRmyuA3m82Y76YxtDO2zHWa0V020M0h4PzDwldlb3+rOlRz4fv+fXQb3VjrtmLXnRjLPoxHr1o9tDOBxG9fjG9/+arz403v/d9hXcUUJ9cVwA9migQ92TeNaAf4YBWdz/iYQ97WHzoQx+Kxz72sYUcBtItly1uEP3YPrc9Nk5ORHT7wwXX6cb/Pv1X4rxL3xfRHkSxr7cAbgB8EcgB9A43+hHtTkSzW+votY2ittEcaTYqBHnYAMCM37z8Q0NHO+dfxO+deWacf/H/GYI4VkC09FY7+p1eNCcm7wHqNaDXiHbEU+DEE08sB7Xwidmdi21s7knfI4FYeL1O0cpjthuxfUfEzGx8+DfeFs976/+M2LB2MWZl0Rw/aEeJauk2h/+asxETmyPaMzWg14BeA/qRBuh9FIENEf3Jxci4obWv+OK4mhFXnHFGnHbRhREbNgxdeigPWA873WhMTe0WEMcrNaAf8XB2ZBMAbfzSSy+N2267LS644IJyRrqAvlymuCJFT08Po9nV0Gdn409/7X9FI7rxtdtvizVHbSyCNeb1xqAZ471WjHWbMdFtxqA1H/PjW6Pbnl+KeDfyvf4c7gCo6VDT4Xt1HjT6EzHWXRONvoFtRL33o9+I6DX70W024weP/5F4yivPiFi3NmKsHdEeKxr69EInxsfXYIjfzfJeA/qRjWdHfO8xq3/mM5+J17zmNUGAXA6GW86HvhD9mC0U7EWjPxsbmmPDKNWZmYjx5tDU3lqUtnkMn3nv/7d3bs3SXVX9Xm8OJIT4BwEFTwghhAAVTAU8lHrljTdWqR/Ba78CVnnpN9DvYZV65YUlVVJQBIgJBAgQPCKixMqBQEL+9az9Pju/d2StXt17d++9e/Xo1JvuvQ5zjjnmnOM3TnPOW2euMyx04up33TcMt/C79ac50Bw4KQ7c+skw3PPKMPA9ygdlxe302FvD8L3nnx/e99DDwxvDPcOPh7uHV4a7xoj7K8Prw33DvQMnUJBg66cB/aRGUDd2igPf/va3h8cff3x44YUXxuVqWOmsQ1/KdH91GIYfDD8Z3hjuHifVfWNiy2vD24Y3hpdefmF4xwMPjOvPnaZnEM5a9LvOXGxv8Na9t9ehdt80B5oDp8SB19Hrh1eH14dXRit73Jti+OnZMrbhrlEukP/+xnBrePH1nwz33v3g8OII5/ePK9AxA1hY24B+SqOm27oVB9gC9h/+4R/G09cA85dffnlck75pgxkmFaDOxGNyjflv464Otzd9GGNhbCzz5sfJeqaRM4XbOt+qg/qh5sDKOICzDkB/Y3htBHRB/WxLKzeLIZmW2NPZchhkifvP8FS73Fc2KLo5l+PASy+9NO4M94d/+IfDn/zJnwx/9Ed/NO4W9/9IQtniw7ZM46YQfsBwl5OMu0acgXpOwrOpevZ/NPJeobT6FUq9IrFXZk7O8zOxcSYBbvHt1pGjBw9P3pu7wN0xiM6ER24SdyZPeqe4LaR2P7J6DnzmM58ZfvCDHwx/+Zd/eb7+fG7/93NmuPdr3WvxDkA/m3gC+lsfJX72Wud4d473qeV4n3x7b+GdYwnrmDU780lZEuvOxf1bZS16A/rqoaobuIkDWuhs//rnf/7nw1//9V+PW75yAtvbx2UhGz5up6yJrdas/yxfBdTJhysus7uHM0DvT3OgOXBaHLh7BPR7z4RCkRXniTV3bAM3wZ+zGN75pwH9tMZQt3aCA//7v/87JsB9+tOfHr7+9a+fr0VfZJYWegL5bWV7xPg0xwV9lqTEHu4sbztLf+lPc6A5cEocYJHaa2PS2xkmn+/rfp6Lc9ttNbrfwxIYf//0zN1+LytpGtBPadx0Wxc4QGb7gw8+OPzCL/zC8NnPfnbMcuf38gEt7OYEPP90TFp5/SwKNuap8p9JLlMa+J2nrDG1gfX+bj70ODiVeYDkwDenOl8jdWdZ77fBe9w9jhj77b/5HpfN3Hu2DeztT1voDXcnzQH2cr///vuHJ598ctwp7vd+7/eG97///cOf/dmfjdc3f5iOLFvjgNSzwxLOFp2cAfo9A1Gy26evjHEygP92ieMcjNhZZ8Z1Zlzv4X9ae/iPYB3ZgrfN9LPQnIm0fJuBg8J/ZkCcedpZBHvfKGUa0E8axrrxyQE2l3niiSeGL3/5y6Ol/qd/+qfDX/zFXwyLSXHDa8MbZweojtZ5AjpT7W6nmkeqnc86N44I/3x3SXOgOXBaHDh3pb+51at+97NoHpJFOAfYzySMNj3y5d7hvmGMxbeFfufY+eEPfzi8613vGk/a4sOZ2Pzr4+LXPcc8+5z15ljmuNn/8R//cfid3/md4dVXX12Ip2Nxn2nSfN7MbXlzYRpxdLZ8vePjualMzZqmum52d+uaAzeKAy+99PLw4IMPjN5spuLLL/9oeOCBM88cUBDe7P3TreDIpNoRfM6qAsAzX+4M0N/8nMXcb29U1YB+Wwj/9KfDXXfdNW4kQuzUE7bIckbIe1jH/nuzS7wJHNDl/r3vfW/427/92+Gv/uqvxi1gl+PnN4H6pqE50By4LAdefPHF0TPHstX3vOc9Z2D6xhujQXdsn5OPobs8aa4DObyjP+vlAP3OISz289/93d8Nf/AHfzAI9N3/6+37bllzAGMOT1wuUSXUxnXm/nIezc3i4ckDenYHR2bSiQh4dgv72Z/92aPU0m7WELv51LgWXUoF86W93G9+y5rC5kBzYBMHnOv/9V//dR5yxWJ/73vfe5SMa0AfhnNrjB4E1NHO3MMbod6f9XKAfibMwlp03G1Y7AA8Ljh+m1OxXg50y5oDp8sB5byhVjjh7//5n/8Z3v3udx8Vc04e0Ok83O7s510/nML1wQ9+8Kg6tIndjQPGydJKz8ndSZG78bOfbg4cEwdwrxM7/8Vf/MVzIEcWIBfIqTq2z8kDuh2mEKczFeJ//Md/PPz93//9sfVp07sDB6oFThKkMbQE9h2K7EebA82BI+EAc/xXf/VXh/e9733D3/zN35wnxRF6veee4zsJ8eQB3ThpXXNsLL1drkcyMy9Ipv1ckyIdF22hX5Cx/Vpz4Ag4gCX+wgsvjPlSyHpWt6DUc3Ty8j4UN6+BJw/odInCPC0yYul06j4AXXBwaVxmUJtJSaYl9fnJwQR9DDrWyfNxSRXX3vnOd57HeokHTS23clkG70IL5fEPDZQBDT0uzyN/YJ9LtmgH9VAuiYbUQ+Yo9dPmpSxSNWVpSs35Kixo+w7PDbTqoqc91M8/2mef2seZUEd8HoHhsaypPNgG+6gqFtnGTbyYEy3Qxbiyn+kPjoalXMrbx7LMTeMb3kh39jnzi+TTpY/vzvGXdlCusVBXrWxznv1S3Vd1f4l/0uEc4HnGH33Kb5VSrjnHub5r306Vr7yhDkEvZYT9+B//8R+jleu8mOqTlCvcZywyNikDWUDeCh9lIX1LOxgn9n/Oj5rMepH+cn7BS377LS8vUuZ1vtOAfmBAnwKdKSHNhEEoZUyXCemSKgSjWfgssciEjaoMUBbXyAuwLibCd7/73dG9xEeFIddect3nqYt/+44j7bq+k4lM25nYKjwKMcpaUgj2Mbmqpj51EtumfqYv6Ee+6Zs8zU1hbpmWg/DjWfqaMQEPBC3K4feuy2p25f02vFsa39aJwsJYSjBQSF+2HvoH/kILfEklcpuyr/OZJf5BG8DF2E8XsHM+537Gfv/7v/9760ztTeXPgab7dEA/coIxXfuzKirOo1Tm/u3f/m34pV/6pbELlk445D0UNYCfObEP0G1Av87Rf6C6D22hQzbWNADtekcGJoOSvxn4/HZy5kBNwK1Zl9DNfZZYANYf+MAH7uAQSzG0zrDK+PAOu+IhABWwWodOuLTo98FyyqWNth2wYiIlPzbVowDQIvbdfdC2VEYKXA9xyQ0nEELwVMWHv2kvnpOpj1YK/Y8ywrMqJQA07yMc68e4PmODf9tauNLDO5Z7iE2T5sa3rgOC4+wAACAASURBVMuLKl5L/K0gkKtUtuXR0hi4ivtz/GO8/PzP//wdJDjXBW3eZZxiQfMRSN39chP9yIhN5VMm1vcv//Ivj547ZJBGgXODMhjvyBTGWe66yd8APXMmFXIULzZzwqrnw2/o4FnkhJ4uZCJjn7GbyssuyuCm9jegX8XovuI6DgnoUwMv3bFMEj5ViEMTz6mV665VOVAjTgv6P//zP8ftS6uQS+s/3V5MGiYWE813/N6XhW55CB2EOsqCuzFt083wgHfr8hEmOe3atweh0pTuTdrCB4Gjte3qiKk16woyBZKCbsqjoqtPNzRuevoAa4QxUN2nCFaEqFb7NrxE+aM86OLdJYtomzKXxneWofscgPi5n/u5cy/SNvXM8Zfr9MG//uu/juCQXqV9Cf1t6LvoM9vyz75yjluf4Rz+VhGfAukl+ubK9730UjGOGD/Kpikr/t///d/vyBzPcqgrFd6USYwRPU81VGiYgbLqHFpq39z9BvSLcu4Gv3dIQHeiIaipB8FsfKlOBGNGGU/KicrvaqUz6AFKtHXAnM/UBMtJQxkACEqBkxLBiHARoBC6HCG6j091KyKEUCKYoNtYbsZ7Aa+kcR+0LZUBXxBA8ClptU3yWi8Lgg/eCsa1fJQoxoKWJGUKdJRpPsNUhq1xfBW9bVyOlEe5jCktOGiacvUu8WLuPmNwbnzzDmPq+eefP7fsdhHGu/IX3kAPSteuMeSLtv+y723in/Mx5zSgjleOvkVB+/73vz8qSH5qXsE29G0qX0WUeQCYY63zYQwzJxmHyB++U8nECIE+rlflkb95H88h1jn5QfQXc0EPFHNDOaQ3gjINP+yizDagbzMKVvLMoQE9BzOTg0HvoSAAABbrt771reGhhx66g6MKPuhjYLNWMgG+JorMJZpRDiA+B9Dp+lJhqB6Ci3a1rjPfd2LuItR5N5+nDATBVQpsgMLkHd3X9Ksx8Zq4aJ9njJB2TCXE5TWVHTwPCjPGCILM3asuyrsaV619c9E+3jS+URq/853vjPs5JN3bWpEqonP8xXvDp3ocVGJyS8+Ltu/Q7y3xz/ozwdExI2+fffbZ4aMf/ej4qAririGHqfKtuwKyocBMUtWKZ6xCX1rhKAz0hUpo9TRQTxoRc2O15gxM7R+yS3+1hb4Lt47k2UMCerqNmASPPvroqM3yQdgx+JlICDyuAxx8ACvj6tCXYMAgpCySSdyLmGfYCOdDH/rQ+KyuuOrSkx4sJmjhPnTo+hc8qX/KzXmRLnU3NmjV4mVyb+PyTfqZzIDQJz/5ydHFKk8uQtO276Sy4zsJ0igW8g7A/drXvnYeUpDXKmOe3oegzcx42sg/VzFQD/U+8sgj4/jgg1X0la98ZQwxGIvcxqVcQym1L7blw9xzS+Obtit0sSSJkzK2TKZaqn8b/gpcgAt9gSdim/jxUt1XcX+Jf/R/utWd48akVTShFZlA25knjK9tVhGkrOB3LZ+ykC3wlTrNRE/emLTJNfpAeWX2Pf3NP9rqB48CcwXZk4o572pUqCyorOjBMsy2jyTPBvSrGOVXXMchAd2mqKEy0RiQ/C0gOfD5W1crgtfsaJ5lciqcM1GOyeRmKFrVvEcdGTtPV73x+IzRC+pOxikN+iLdAn0IZYEJNxq/+bdLLJ26BTCT0gA2rh36g0AFlOCz28Lyt31I/fyNsmFimyCWfJdu+hjlDQsmragUWI4J2kh/Ola2AfHKD8YLfcA/+WWf2N+X5eGm8Q240g6tZfgA8MDXpfrl2Rx/XfFA38BLgMKxBj+P5cSsOf6p/OUyvJzzyAl4IB/To5FyZa5/Bc258nMZGmVQtysKzMnI1Tk8o1HCuyZFWj9yydwdXfbQTr+h8LmaB4WWJF+sfuWlBgY056qXy4zdBvTLcO+GvnsVgG4dJnYwkPhotQKoqcE6cRjQvJuCfGpNtoOd5ygTAZdx80yqSyVDYDKz1KQpgDfr1OKxHS5DAmx414mRVrdgxbVcw60mrwKTnoC5+J9r7k16YlILclPD6l/+5V+GX/mVXzl3P9Y227YaC7dM4+AIr4wvcl3riL5BmEETnhGsGwWwrkEtKNqfipjuyeRXJh7xnnFprFpc1PCef67f1crVYk+rNOOq9kPet97qvs8+Ny+A8ZQ8cAxQrtaZViR/O3b4LVDpQs1kSwEXGnyHNsNTXfIC9Rx/bQcggYeEv1PBzbXVeiegwT0mGEdaiM4Rc1lsW/ZLegPMhdnEH+6Z++Gqhhr75W/HhgoI+TAo1bYn8yXktbkduU6b8Wuf1uWWKvyCofddcZFLCp2jtJf5zbvcV17wDb+4xtxEOecacoG/XVqWc5M+NRkS/kMH/+R/zn2XpXENvqk8mzWfuSeXgZUG9Mtw74a+e52AnixRmJmFzMQgbk7GKBOGSa8mrqDzfTVb/2ZioeG6pCXdU2rdCEDd/1iLPOtzZJVjXQq6KBxmXmfCloqIiV5q2rynsM3wgRuN2K4EUNsoKCJsEToAGtdcbwyNZrj7TJYjOCBgTLBJS14aFFrVwlCA+Q71wSfaljxzbbgWtGEEykUgExYwaYgyss0Kkgx30AeURb16T6gTQShvKBvXPBYMZQrmjJGPfOQjo/WTVhS8Ny6vVV7DOa7zd+xQPsIa2unDTfzh2aeeemoMCWgR0iYEMG3UgqRtKBTQJiiY3JSeDsch+SS6ZJf4m54m2yC/7K+5ca1HhQx5LXvAiPlDO6DX65QtL1w+yHOb+GNilzylfY5P+55+oY3wh/6mP/gNn6Cf8JjjmznJvKaflQVasCqb/p1zmHbCZ3NPVDKgH2WJ+qArQ2+GRlSeKz9MyOM9lSX7m/ZAu8vOoPXXfu3XxrARH96lLnmnVa8ckTd+u48DckAFYNdckin4aUC/oaB8GbKuG9AZtADAN77xjXFSMWgVUk4mhYAAawwW2hEWrmNV+CGImdi6uAAJkmYUDrpyVQSmXJNMIl391KOVTQIf9OrqM1YnoFknblXqhRbe574eBCYSQpfJSUzajHfa7tKVvKbAdelY9jeWOOUCoAgRBIU08JwKDMKU5+RReicol6RBBKb3EX7QjSJlG7VAeZfrfLIu/gbcoMU+S4tRRYw+E+BcbaACpRIAL/ikez+tX1308Is6EfK+4850Ki3y3vFFu6CFdmuJChAKVxUf+3WKPyZA2R9an3qguJ5hA8sUuLkPHYAPFunUZxN/HVu2QW8P34wZFJ9U9vgtaMhX3f/ck66cb+Y+JG32Kdd24Q9lpdKbZabSRn+ipMFH+AfNgG8qo8ot+QNIwn9lgR4k+EBZWugq5LTR/oeO5ANjEo8T80nATsWLZ5ED5n1QNryD7yobqbxJqzvDQYMeAr2QKHHUqVIgPfQTc9oQJHyY2+dhVxxoQN+VY0fw/HUDemVRCm1oc8IyMZmAbCzBgGYCO3m07gASJg33eI/nExAUrgpvgZyJazZ1BREtu7m4K/RSHwAnrQIhQiqVBTfS0fqbEmgIBV15CAzrZSLTFgSi5adwTC+Elit00S4tD4Wz34AUiVt+prKj9QgghLItKgrUBf9QTPjQNmnB9Y1g8j1jiipigLof+12wV1nQTa1lYoKRfci3LlnuIfiolzGhNU6ZgMIzzzwz0lOXxdFv0Mg379JPxqQ38UdLi3YYp1fwOxYMGdAegAL+0B8qDlUpUlirLGzir8s2VWDTyyVfDScZxwfwUAIJy/gx9MXfJuIJLLQRmlAOVLBVCpbGD+/iYXH/BdrPnNULxNhEmYFntMGdIaU550fm3jietHChK5Uk3tNt75hEYYKehx9+eByrWr/IFZRJ+jvlAmOHZ5jX1Edd1MOcg177mfHCs4I7c9Tll7SJ9iGzSOLVUwBNzlET76jDua5y4zxNeSJP6nK9i0BNA/pFuHbD37luQNc1ZuIPg9rlODkpk405edVkFeY8Z4IWAofffhAYlI0FwCRO64nJQxlcc5kUruZ0JQNcTCSEoXs3GyesCVwIDya9oItwQIDlBAbEtN4BBZ5H0LvRjq486Oc597QXTG0XtKDdwzvoSGtCgSZ/mMRp6QhklEnbeB/hCZ3G9SgD1zV9hescWqFHj4JgpdJhPkTyRFoTsE1Ugy/5wZtCdq8fBJyKCfRCBy5p2kQZ6TaHLsc0dDCGdL0rsLXYKf/DH/7w8Nxzz41VCRTQSHu95q6Cc/zR2vJ9x7RKipaZlrtJm+YDmNyWvHGL3HT5Vv7SHpSUj3/846Mlae4I/OAf9VFHZorLU8ayQMoc+vznPz/yCgXEUE4FbN9150XmybbjJ5PUck5p7TumVRZciufGROkOz7FSk05dnw6vHH9a47xHmwF1AD69D/Cy5vLwPDvD4dlTAUiQzWVr0KGFbtiC9w2hOTZ4jveUS6nkOi9VOGuuzFQ+yGXgpQH9Mty7oe9eJ6BrPae7rbolAUSAjImNlpvadV1aZqKR2mtalJTL5GEiMzmNLyIAEFwIvXQl0l2ZlQodvGv2vCAHTZQLyJnJbGazQsrlOQhs3keZAISps7oRLTctWwStliJ0oGhoQWWmr9YxfQpNxpsRaPytouRQVBnSOkApgB4FNt8AJ/zJ+F0KUYQX4G9ckm/+UY4JRwhphL+xVJUg3aLQQZv0dpgFb5YvVpK8zPbajsypYAxQl5Yu4Co4C+iUoZBXkDMeaL8f3qdO3p3jj1ab71RA57oAxW/KY4yocNEn1J8Kjd4Bhfkm/loO4wmrG37Ddz0WlMt1LEQVIa5hOaaHANqq14rx+eSTTw6/+Zu/OfYN9NQ489L4sVzmmCEsx2J6Z5zXKvAJ+JSRliv96wqB6v3KpECTVR2byXPeo06UBMZK8oj6VH4F2+xD7tNuPA96CEx6lB7DHWmceE8FX1nDOEN5dRtYeAXthp6gATpNcFR5zETNi0JLA/pFOXeD37tOQLduBrXuTgSHE1pLPDXWtM61QhiYvKNlqAuR+wJgumgFAO4jYDLDnq7yYJcas2YiY51zH6UBAcT7ats1mY62oKxQPoJFBSYnIxNX2rnuOlMmtlaUw0e+6EqnfK0+2pR/8w7CivXcGZ+FRtqlmzY9GJQv+GplKEB5T6FkO1LQwQfeFzypP5Po0mrxPcrLlQ4Irep9oBzbLVjxTc4F3gK9FghlhCwCz1i5oEgZ2TfykzFB/xi/53p6FWr8uvIHUKRO6kFZkT+2QYubvoFn8kaFiT7Q6oJ+4rKpSC7x181Q+CZZDGChTWnlwp+al6ArmbpUmPldlbEM49gPtBke63reNH7M2XA1SAVg+KKSmYqtPNBLlApHKt3KAvuJMrgP/5lz9gPgjVKTSmEFaUM36dp3nHCNdptfYthHhS1XOfiOSgryAq+HeR7M8SrDtOJdWZE0ZBvMBUg5cRloaUC/DPdu6LvXCegMYASDAlWgqJay7nAnlKBrDF0hbCZ4Wu68y0RHGCPw+I0Qx0JwsqTFqeD3XmYt67LXEjfmp8BRYGX2toJKoZOhAYCHNvEe38apdeWlkOE3AGDCl4LVZD1o4FpaN2Zaa7En/9LS1W2qcM6kKBUhlZAUygk+9llmPevNoH8oO/MZKMcYtDzyfsadK8gmGOeUqnTlc1paXFOYwhvahOA1k5txYNhjV/4IpPYDY4P+oB55M2WRp9JAG/ynBZ3jRo+GbTUJkDoAMKw8njGsAi2uiEjgTYBkHqAYUabPmIRmDkLmatSNmJQf2Y4cP8bMtfAFLd/jm/6n7wF3vnnWsWo4hef0COgBymeYr+npqDLEcWx2uDxkPKCU2VbHjfXqhYEmE/RQVLgP/13NggxDrmRynXVSJvXJF9rI8ybcWbYhEpXtVGTTYzMXftgVYhrQd+XYETx/FYB+BGw4CIluL8oEND6f62PNG2CyM7kQdghYBAMgg/BkIivkzaLOHbYU5pm8lxu2+FtrjrJUGKTFie1a5ARHrQetAu/pykSwuX7b9qpQWc/cfZmuO1FaFbrWrUC03bl+HeuItuvyR0hqMdkuvRiMdWiB71pcWl+ZzOe6f+qVJuukLIGftuP9cJMglR4VS3hl25PmVDbkZz2nQJ7YZldVqCCoLNmfLiVzTTfvq8iqZDh+cr39pvFT+1NZkfzJiZOWqnVBpzF5QZ8+MixwkIm3Q6EZBze/Bfr85Dp1+Zb826GqtzyassDxse86NtHXgH6Z3ruh7zagH65j4G2uE9alDKAoyHXNpTafFOWkJzkH16oKQK4X5hqWFYqDmbeAkXFPlAMmMAIKy9h+5z09HFrIWsy4jImhG9+DLoQ5z6fQUzAk3Xlt7r6u2LQYjdWn0EyAp40CDe8lUM7FFSuYJk8Fbfigd8H6XPdMudVlr8tWJYG+zY1D5IXKDcqSG5IAbKlA8Aw8dVmjHhXd5VNbjlp+JryZO5J8sC1TIKTSqMJYx4+g7CY6lT8qWtKi9Z7WcY5radjn4UeXmb2OS8ZHeroyJ0PFCZ6ihHAPPkxtVnURWvQgUjZ95cmMZsFfpMxt32lA35ZTR/RcA/phO0uBngKVSYxwz+zrjFciPBAkLvNBoGaMduoACBUEhD9WI+XPfVxWQwgC9zbvVlcqAoaYHWCO4uASowRfyoFu4/4IRp4zIc110nP3pc/jJimLtlI3SoUAlVaU+xSkokI5tMVlglOWFmWrAPG8HhFXEpinIU26tzOEQDtcRsd1FAv6kI/xXtykuUObCWE+Z/mp5FSLt+7FDi0uUYMGN16hDAR/Wvda6Co9/s2zLuOEF4ZApGdq/NDWTfyhDMeloQzHkUmHAp8xbcfCVOb9YWfifOm6+E2cTeXO5WwZMmJuTXlcLkK/fKduxhBj3/l5aC9GA/pFeuyGv9OAftgOYtKY4U1Nbg1pbI6JnIeguA7dmKYCMPepTqs/qUfwa6krtBH4ACOZ6gmMvid4UD7Cq569rgVrxnm67KsVmrSkAlNXI/BcuhbhQQJqWuA86wqCtFpsS4YXeBbrD1Bx2aBC2gRH10CbXyC4Ww60upFOBZ0EXpQuyjITnthptjN5bZ+6TAzFw8QtrW/GAEmE8Jd7PMtv+19FinKlT09D1uXaZ/ibypeue/t7ymKv40ewgVdT/MnQD2DEM7aH8inPBMDc/tZVDoedeculmxWvJ8I39HBIcypf5kXYB8u1bPeEOTHmFFQFcLtSdnuqAX03fh3F0w3oh+smrTmtKjefyMQgY7quMXbZiglCAC19JNDmHvVQLki4OY6CIIWQblee92xuhVaCkBay7mF35/Iscd2PKhRZBsJfQFCwL923nnRhCpokKumaNgkR+m1L0u21dIPWOLq9DH9dSWHyWOYM8BzvUidWpl4CE5a4Vt2tSQveBlY/qPjwbWbzlMKjy576TJCkrgxp5LG+lOWGLXhX+OhJ4bfgRL2MCTLnzd/I+lUCNo0f+3kTf6aURHjmZj7ZZypyVYE73AxcLjnnBr/xaJAkqAVu/9NPzD0UlKkQ0nJNb31Cr5KKBXxxztR5fpHyl95pQF/i0BHeb0A/fKchFLTKqC0FAuDgmlkEL/2BBZMu+KQQCxRwN+bKtwJXQM51tHn2tsLLc6QFT1cLbHLTJ/hCD0LIsAD1unzMe+l6nrvvs9A/F5PPeGuCH+/mudEKQCxQrKd0i3JP97S7qclTE+a0NuF9nncNQLqXfQJ5uu8ty1hsTdpTIeI5lB5XI/ieLt/kP31C3Xol7CueNQGOcqgrY+zQiCIEONjPjjetcsvKRElomRo/m/gjz1wZAB3pJq7net8kN7vzUI+H804+MCbhE7xkzFQXe/UMXVaK2Ecob26WdNkyl95vQF/i0BHeb0A/XKflMay6kRVqWFW4hl0n7nGiLh3SiiEpjd2q0r2ppeNOcwI677qBh63ib5f0eOIT90zySeuX6wg41s56aAWgAp1aoZmghpLiEpqp89CxdDbdR/FwuVAutzORCnCGPyhEfnJ3OZ/Tva6CAF/Scswz3C0HFzc8NynQtgNCH/zgB8+XTZmAqPADMOFFgrRxZumhbr0b7ETnsiisZZIg+WRegkqXy+vgiSsjeJY6GQNuxkIZjIsEcvqT+9xz+1b6hLK5BwBBc90yNBXHOn4A/CX+5CEltovxYoIdvPnmN7855mq4F0Emyh1u9u1WMv3hnhCsWSf5NMM68C9XROxW+vzTrrag712+NuX12Fd9WU4D+iG4es1lNqAftgMydjsFLAJlJiUhXOiXzJA2FpnuV97RcqhCwCSeevY2zwPK6f7fJmvXya9LMGO5Lr/jmolXcNU2zd3XyjGerYWqu50yXA/sdq2CAddNFMseNJMcJcbkQ2g2pIGFzN8CssvvrIvv3F+Av3PpnjSauARImfzHs9UqNafB5KpchpZLu/QcAIZf/epXR7d9WoGUkwfsmCNhjF2FUZ7nunB5Vo9ITctzavy4BbB0mucgf0yAo3z6jDFqtnj2lxv9uLaevqG+6so/7Ex8a+mb4uHKRb0adWnlnAdtlzZMWfnWsy+3/iZ6GtB36a0jebYB/Xo7Sv4j3AQvKDILG0Ht3u6ZLJZJTVj9nlomwBuPRXAimHWdGuvWlZsxRD0KKg3pZkxXry5pl/fMnddNO0zCymQ/QRJgoP0uX3PZnADktq3QzLW0gOGVZduGXBvPfRMPoRPeuR+9ipICLQUrbcMrkHv9V4sS3utByYx0nstkO8qlTS7Fg5+ZdJex97mYqW0DBOljQFkg1nvguDGhLsvNJEzHj+3NdrmZicCemdZz/KEfOSXsn/7pn8YwkPxGafH0MWiDJ+YrSJv5GLTPDVdUajJMlGGBzJTPcXu9M/h4a29AP96+m6W8Af16O3UToANEWD2ADELPXcCkGNfgpz/96fODS3ieSYqwQ3Cy3aR7wLv7muBYrSYsTd41nm4duGh517XFvIfgdVcu6uKTLnPPQ1dpgBa3yFWhoDwVA615ylWRESgBBNfoengGdZlsllaeFiRg4Se3+ITX6VnwmbRmBRzo06L0m/ZggUMj4QQsffkC/wA+LVWVsqmdELlnDgQ00R43gaF8PtJqm2ynfHZdPJ4G+AjwwXdAD/rwwPCb9lKWylfdTpb33DTIrHnqSp7M8ccxAI2030N7MgQijwkFwBuXJVJn3dq4ngdvJrmJjDlGdY9f7+w97tob0I+7/yapb0C/3k7dBOgmiyHQEGDuQIbVZ/a77uzaCk/KEpjS3QkYcdSsgtqYK7QAFAAEFirvssc4gtpytEKnwJBr9Tx0hLTr6tMiNJdAi5B7ALd08zdtc7tdLEjKyu094Y9WKvzIbVyJgUK3m6fwTd4CZRKPdgMP15NTX+43z3XBHf64Dzt5Ayg5gBi8AoBVkgRivk08E4gFUvMObEduFQp9v/EbvzH2DR+eAQDNuOdvlCuViuzzVETqFqjQC3jmWOMZ2mCfGOagr37rt35rjHu7NalKXuWPCtvUlsHJE13ztI+T4egrzy9gXM2dB0//5dnf5HYwHq/CHX29UuFqam9Avxo+X2ktDehXyu63VLYE6AhNwInDSBDMHC0K2CLoEHgITgAawAH0sMyMkwPYHgGbu19BhDuVMal1a6ow8K2wzvd0j3vPhKm589ABGUGAZ91GM5mghZ/Z+nnfPfV5DmvXne5c1me2uUd5Apg8Y+6CJ/mlMgGP6slzgJdxeep3tzxpyf3Mkz7KdXmXXg83nOGbjXn8G5roO0BZBYuy3C2QNgLwrkOnb+gLrgNk0gyv6BdAESCGt/Y7fWnMn+u5w116UfQS5FI525WhH69N8Yc2uKLCZEXGFe3MA2poh5shQVOlIz0AeR48tGmlZ25C3envemfw8dbegH68fTdLeQP69XbqEqBLnYCULmau6ZJGiOchM/megONRnDyr1QRQAQouceI9Y62AA8LWc+AFfgQtVpab1fCO7nAsYE+v411d42m9pqs9s/fNI0Coe5ytO7C5/lq6ExR01ao8eM8tbSkXMORd1/mjBNFOlKIE70984hPD008/PbJPC5Z20F6Bx3IBZp6FP6n48KwZ6NRds7vtQ8Ae3usS1yq378w7qLu61RGr299vyjMmzrNpWVcFxSVwjAlAFyFvwqCnxc3xx7JYFcD44WNfUAZ0qzCYLMc1yjOvAV7STjw19Tx46KF/6DcUBTP/zUm4is1Xrlc6HLb2BvTD8vdaSm9Avxa2n1e6CdABEDedQDAi4LA4XeOdSWu6iLWMEkQAMYQuQIrgNMmJZ7GAcIViyWXSHZYk9aMk8LyubQHY5C+VBOo3NMBvhLauWDP0cZnWbH2FihaY8ddsD2AuINQtarWczRsQzAEHXc8A75e//OUxxgy/sYjNLaAjdA8LRjxH+3VLm1hIe6BfBSGVFPcOAMh4Vz5Bt14IM+1rjNq2pheBsg1L6DFxTbQucIBQZYvnSVBjaZweHJQr6qZcwgxsKsTz0Ioikad5MTbsm1QSN/GH+lV2KJPyMq+Ad/WQyCvGEvyEL+7alyECrvmM/EAZg2fSd70zdj21N6Cvpy/fAigZl2JCoTmbGb3CZt+YJm0CdJcHIWBZN51nkusCRZB6/GeuCUYAarHVxlIn4OWmNgpQgUU3qhnZxtUFAMp2j3Pe5aOAzvPQtWRxFwPmrrWlXMpkeZa7nVGG7nNAgHK4R+a9LmQtWvMGaLuua/mYbQX8ATQAg/t884/yBRHKgr+AhmunGfe67E1MNFnNjGyBygx/LU2UGrO8tazhNdeg1eTE5JfKF0DHbzPMXQduHD3d9AApz9uO3EOdtkIP/WvyHX2WCXG6+fWKQCu/qTPXt2/DH7PvtZzdTc9VCyqZ5knoWaI+lcup8+DpS8eOCgHjAmVtKrnxxkzqIyGkAf1IOmoXMttC34Vb+392F5e7y8pymZLuWgU7fyskde1qebqsiPvGt7WytKYRllhvZpy7nlswEHwU0rqhVR4EegWwIOQSNTPQAVqz8qFHq964vFZtWmkujfJ52oySQR0JdryDsOKeEmBRpAAAIABJREFU8VbecQVAnqyVVrH8kqcqDIYosD4poyoPudxO3vudFrqeABUdeG7GPvzS28A7bnQi/ZYz5T63X/XoZOhFt71ryquSXsMBLiMzhLCJPzxjeEW3fCoNKnoqCT6LFwMFlfczfm6SI9+GiRwv0K0CQHsPfXDJ/mf6zSuxAf3m9cmlKVo7oM8dQiGYCEwCkHur51reJSa7bluX9a47Pc2971pbymXyIXzpL4XuEl3cz6M0M7Zqv0urtOfJXdafAOZvXblu2ZprlTMuriB2a1hBp7qXt2nL1DPW66YpfLsFqbRW4EyeUOZl+28T7ckLxhQ0aaFqsdbxUjefyZADdWWioG7rVEb4jYcBkAVgnQPZjy5VM1kxFYvKn4v2TR17egBMHqTcTfR5zDBzVW8D79Q16Ifsv4u2/Rjea0A/hl7akca1A7rscFcx1/Umm+o+zdtm0WbM2fKcJNscr7j0PmVqQXs6F/TnvufbdDeCFavQtmvNU7b7yFeLJ2nzsBLqol257am72nmQStKDAGcZG9YYwOsSLdzVurC3oX/uGeinLVi2LvESMEmgkk8mTwGcgIG7vS3xv26LuyutjgVoYs8A4th86vgCcPUqSJsKZX22jqvcb5yy4TPtyuVeeR1lh35xO2DuzfFn1/ZOPa9Hg3FiDsCcYuYKBulLb40KYCrah+6/fbT/JpfRgH6Te+eCtK0d0KtATAs0WQYf8sCNXda6uuZYXqa1uk23bHpfOlyDa3n1DO2pelL45e/kibRKey13ysPhterF4F1AEIBgid1jjz02gjkfMuJd20ybphSrbXhVn0FZcUMV7lXLP9s6x4/L9t8c3TWZC9o8PAZwm3Ib298CoM+YOZ+rHAB3FLVajqEFQdtcApcbZp9uw5+L9IvvZF1a1rlPPfVvom+q7rqF8qH67zLtPoZ3G9CPoZd2pHHtgA47UpAz+c1UBgwAFgRd7rmuteQe1ptYisBCKJmB67purMNt4nxL76fAzbW42ygNtI+2YJXpkk436BStPAcga90qkI1/mrRlnDcTqKbCFNTvsZPyMd3QOw7XOx5PBcq491R5tlkeUD/AiDW8xP/L0Me7bnFKfbm9K9Yl48vER5PWUqEy/q0LnfJQmABGytWazz6dcpdnOZRRXdab+HPZ9mddc/NqE32VtmqVH7r/Ltv+m/x+A/pN7p0L0rZmQHfyG+81uSlZVS1xt5lEcG4D6Jbl/tMXBaup983KdqtVTz0DGDxcZanbMz5rDDf3Qed9ac49tLkumKcQzTXqgj6KBr9NsNK9nrQJ9vJ7yvJfaku9n32n4uNGOoCd28d6EEgehlI9BJftv020J5DjIQKg3Z8fOkwQ1PoW4My2r2EW253r+eEnH/uEe/AEz4iKoHFoyoMXu/Bn177xedpiqAOlV1pcNriJPsuox666pW3OgUP230XbftPfa0C/6T10AfrWDOiwo7rcaS/uYGOJrulmcGOp1/OyN7FU6yAFtBYQ9SzFund93922anx0jka8DrbHtdP5rsuidMVSjlvKaqUnEHPfzO9NJ7QJYG4qAsADsAh2ysv6LjBkz1/R+qOPaWcmhtXEwXTLQoNr63n3ov23De3QAYgDXPWjskVYgiV50GJeQ1WGoJeyPKTFWLrj213k3B43N11JxVbeV0t+ij+XzSHIOjLB0xPibOMcfXrP6jy2rF3nzzb9dUrPNKCvsLfXDOi0jX2xWcuq0EwXqN05d142QnaXj6dpmZ27y7s8W993/TWWFAllApZrc7fNFOc5LDY2FeGTSXLc4++pwy6c8Gnl+9t7nh3t+mvrqG3XC6BVua9MauqBT/wTKBzTNQkO65CEvIxDJ52X7b/a5uqFkAds8PLoo4+OdFAnW/uyIUx6hHgXkK1jMMeqCYCAeoZIAHOXgD377LPjdsGGV5JHKA+ZJLjEn13Hc2bVA9qGoaSJ8pboSwUQXmGts8vflIdn3/23a3uP7fkG9GPrsS3oXTOgC14ArDuQIez42w1QXEPsLl4IxzwvexMLMz6IAMWi4R9Cag7Ysrxt3mfSIdRcx21cHuvFTV3maBS4XFNMWdVjgRBH4CMM81xvrUEtX/fUpk7GjGvBjUO79tkNTtw5jnJYPw64Ur9KyhZDc/GRGk9V2ZhbteDOeGb5Awq5L/2u/bdEoHMrEzGN4+v5QFHzlDLoh3Z4aI4E4xQe04duf+uYpf50z/O3S9pUDgBw3rO+KS+JY6LyZ1uFcWmOuMeANOSBQkv0MYbdzId6TF51h8JD9t9S/x77/Qb0Y+/BCfrXDugKKwevgEi7ASGELUIOgenuU2mRVtBA+CKEeF7epcXHNQW4dfKNUDVuipXqrm9auICJa+BdCpZuY4VhupXpzowjAxbsAGYCm92tQBSIXdZUFQqed5MS3/UZ92pHgPK+fMy257asPueGJoKNMWPr0spM8HAHO8rm+WxjdTVTjv2l1SZN8NRtUmkHMVe+M5bO+z5flSTGjrF22msowTFRVwhYlpusQLdl19UVqaTxjMpW1kd50Ms41QqnjXU7VZ7LOH0ePUs9uOHxVAGCxqM9QIV+8loeypK8yGTCTIpMhZnfhLJYQqj3xX5xu2Fd+DlmDOGkG11vA2PCceZmPI4TlbLcnIjVDh5MtI0yIs+pj/IYF/zLhNM5pbHm3hwjNDSgH2OvLdB8yoAOa7TMZZP8yH2359aUa+EpoPgb4Ui8VHBJ1zJCw33BFdZpYWh5aR0jzPhX44/GvrWoFEC8bx0oDCoGWvIeR1mFEcIeYYgQt028S7s9GUygwd2Jy1iwpR0ezgHvABDXEXNPix7BS9mAA0If2gU+Qgif/exnR6/GXNyWdkE3wtd4L2W71FD6qBslAlqgP61waHBHO930vieoIcDpo9w3XGBSqUpFyH6mPMtXcdLlr5vbpYcJvoaC4JXjDB5Bl4fb8Jt+cM99lQPKMdHNMSioOibco90d3PieWy1hxj1ufuhyRUiKEME9E9VydYNeGLPwbauhLteao1xBoysxct099ZkDYLugDYWRPfmZXyplmYQqf3fd2Mn22ba6DI77tBdaoLtm5R8rLDSgH2vPbaD7lAGdyelEhUWAFUKTjxnbCFKEW1oVAI+Z3Z5SZpZx7tXtNcpLq0r3NLxHeCCcPHccQIMm6kBY5V7clIOwRfAjCBFcAhfXBTeEqBYwwocP5VIWoI5AJCwgaNU6eB6AJxNZhQQAdk93hK2uYPcyF0Boi9Y5isLv/u7vjidxmXCYiXJaYAgWPlpV1WLmbwQ6AOdGKlregB19ZVKYfcPz0EvfmSeApQo/eMcseNrBcyoXHgPKc/IO2gwteI32oNjAd0D0kUceGRUvlz9CB2Cql4Ay5FXGlvN4Uz0cjMMvfelLI4jnuKFP2P7Xj1Yrf0O3x+nCLxUXeAbNKh7Q6HarbvST/W+ZrlpwAyB56FI56qQexhLtF7BdUWA/ZHnQkG1PsaQXyQRHvQzV5W65vEu98Igy5XO2fUlcQ2uG11zemae+6UFyTMJL+gBP2LF/GtCPvQcn6D9lQIcdCOUnnnhiBAQGOP/kSZ6CheBAgAjGCF3+BsiMW2oFKTABEC0i6sptZqtrG4FRT0xDwAOGWLSuldeKUKAKhvxNchVWigAOuAAYPIOA5JPnelMnQszM9ql4JQJWa1qh5hGpqeRoXeplUJDzTbvYVAalBcFrSID3c/xBH0AtaHAfAEKIewANPBFc4D870QEUKYTdu14lQSuR8hIQKAfggz5d8fSXoEyf07/mW7i/PeVoxTN+tNrSS2C7+HZceLBI8g0aATPGDJa3n1Ru5CV0qrxY5tSRudIpuFqmnhO9KNSBwkC5LPty/KUSAV30B7yux8JaN/wH4Ljvngz2V4qcDMnAM+pD6aH90Eq9KGCZz0Lb+Ue5eTSvSgxj07Gtd4J7uUf8nNg2tu+yQVc8wBfd8PCKdtG3eo8u6gG4afDRgH7TemQP9JwyoHv0pIJOcHTCIrCY9FgpfCskEpgVHmj6Chljltk9KAD//M//PGarZ2IaAg2BRV260HkPIZm7g3k4BzRmrNN9yrUaPEs8QX1qmGRiFcIVOihXIc/f7vft+9ApyHItzyaHDumST97X2hfIqA/Q5DnBUm8F9JtP4Olu1JXWqPTAR/hKfxlO0FKHFuojK9xDXRJItU6tI92omYRFXZRVT6AzKRAwAICgmz6kzyyb9pldTt3G1Bl30EsZtMGwiyDNOIAvLlHzZLyMC0OTIRL5rZLI2MnQBfzmWcaxYw3wyw918RxKRY5vPRcqRzX8RLtSqUjlg98m8/G++0BAn2GgVL54xjYol6DJPlUB5DnHr540FVP6jnpRKJY2dkpl2Pbx7TihnK997WtjSImPoYq6YmAPYvhaimhAvxa2H7bSUwZ0J7FxV4QVQJZLxHyGfbhJYEthIvAghBCQCB+FAdcESgQughshpqsYgaS1TR8g5M00R7ADMAgnBCxWtW50QVIrKoV8xhupS+FK2dTLPz/pYoYO6AN4qRcBWvdb13L2vGrqog6s2G984xujAoL7OY8srSMXehSimaEP4LoygPp5BiBItzllcZ1nAUP6A++FbdZ1jQsYK09rluVgbkDis3ocjO+r2NH38AAFgfKon7LczlZgyXZV/tfTxgA7FCOAn49gzm/DD8aLP/7xjw/PPPPM2BeuKsjz4TOhUEUDQDROTj+mp8Jd/PSIJG0CYXos0v3vfWijT6nDttJXn/rUp853rDNh0gS3VMAcZ3lKXNZDnzDf4IXKKd4C5gz9zDi0XldcmBBHPSpk0OnWw1zfxkLnuVRGqMcE2VQsMg9mHxsiHVaib196A/r2vDqaJ08Z0AFVXKYmaSEE0MIZ6NxDWDCZ0ypBACFEdfPR0Qgk4sUAFgIVAYrliODDDa4VmklGlqmwoNy0SBW+xqYFQ0HApCTuu9QJgeoBGNRlHDUHI+3iedqocgDNKCsItxRwKBMedel6aEERQa3Q8+AbwDRjvOneZ5y5Bh2hCJ0CqUpTZhSnNZ3Hk8J7l2FlPDaBKS1MntHFbCKV900iFNjTOqN90MuSvmwT/IB+3fJa9sbi7UP6j9+6no3FajVmzNtkNJUW2o4CR9kf+chHzg+ycflhKhH2sV4B+5q20aef/OQnRy8FHxREeEDfS7/Xaa/Ab78JwrxDWyjPg3nsH8YFShOKnV4qlU2/E8BVMikPOsziTxd9de2nx8SwAO/DQ/Nbaqybdi1Z6JTLmJOHmeSqQiDIm/Xv2HUsHY2gnyC0Af2Ye2+G9lMGdIEkXe7wg0nrjlsAspZ5un0VqggN3bECj8Igs3+pI5cCablkrBR6EBQIW622BHkEELQgPGsSkWCUbkm7PN2z1cVpncZdsX58xli1MW0ELcLeTOZcDmeyma5unrH9CarWB9+08LHI5EMmQ/EMdcAP6n366afH7xTwCeRehwdpYWn1cx+6UljzLP0K3QKSAARNAuCUG557jBUVEcuChxk7d+veFKDwIRUulCvKQolweaN9mm5vaaNPKBd+pfWrhQ7v0s2v10PrX6DKuLYhl/QEZCLekjdCr4FWblrSbnajpyKfdZyaUEo9hqVUoFFQ08MgsKuAuiKEupkz1FNd6lMiMOelZTpGzVfI8JQ8yLl9rLDQgH6sPbeB7rUD+qaNORACWF8f+9jHzpNztFxck15Zl4lyKgRaApkcpzDTVe17WrYInBQOJgalkpFgXoW/iWyVPgSUoK6igvBRcKdQTAtXYUp5CXib+Cdg8I7L0RTE1MlvAAhhnFni1JvJb3Mb35gMJU94B9DDajb7OrO5XXImL+0PY9fQKzAbZ+V9lRCeh2YEOSEUNyGizqmNc8weNwaORwPPjElW0G2M3CVnXMv9BVLpgn5d7QpbAJ6EM+piTPLJpLVDiiTGLP/sU5NCqRNeOX74lgd6kLzmEkwt6BqScF6kIuq80FO2if88y3hl3qqIqgBlYqb8c18E/mZMfvWrXx29aBmqqO56x5jjYmlL50P2yT7LbkDfJzdvSFlrBvRc4yu7p7Z51a2NtaMr0KSiqTXHgBeTGiGEgNJtnvE16kZIIFTy0BPq0orQzZhrnhPQM6Od67qGBSqEEnQCJAA2tEzRy7v1gIs6/OrxrNxf4p+Waa5r9pqZwdBs++ayg3XH161pue6qAxPypNt6zORO4Mm25QEmeZKZ71M+vAEkkz4tsG22tqUMN35xLJmvADh4jfEBOKgApqLh2EklK/kvqF5lhnXdSAe+2tcZHsnYtcBqH+R4nBqDU3s8aKHT59vwP8eumx5NgS785j7zNpffQatr+91PQAVD5UIFz5wFxsuxfxrQj70HJ+hfM6DbXIQzE1VrAfBTkKQwyOxzrmO1anl4LwWulmkCcm7tifAwO97rrh3XEtOKQ6AjZHhexcK6zagWCKYSc+o1ASmVAq55zrb3zZTOrGgUFK5b/yb+6Vp3WREeD9y0+dECpu3w3WxnfsMH2owA3XTGuyds8Xwua9PzkLFOgEOvBG3gXfiDwuDeAAp8AV/rV9ct7dEyrNMmN4b59re/Pa4vhw+AwtyWvwAh3grK9x3KpV7+QY/hBq7nbmt6DlzpAP+wFqX5UGLJZXj2KTS5zE+lkj6s4MhzjCetePuVPoanbjpDn/EMfxuC4Rm9JFWhtZ3JfxUMPWvUqyLI+8T8zRmodLrSIl3tlZcuS3XupYJyKL5fVbkN6FfF6SusZ82AjlBn0iKYUmN3ICeA6ypEuLizl90AIJhwhjDhN8KBjVc8RSsnOu5VXK98FGZpKapccK9uUFG3mkQAmt2r8AM4sBQAqyxXSxzajMEnMFl2xv8U1t6zHTzDZxP/UrDyrGXQPrP0PQvdHefITM8z1KtVzHikvwA315zTxjykREGvCx3+uE46ARV66Hezr2siUyoQqRDVY2TnjoedspYFWeO3AoHg6JjiOePaOd3NNzCObZxenl2lhQ5PqB/+1nGZO8BBawJqpTGV4BwzKmGp3NZtZvUKuNENc5HxBVAnr+zLHIOWq8WfoRUTVBlD7jFBXcwr6mD+MM/Mu6Afc+5vUj6vUHxfqqoG9Eux72a+vHZANzkoBQ6gpdAxe9y91l23rMWa4Jcuw02CVZ4at9PSZQRMJdMoKHgPwa3XAIFqQhvvptLgRijcVzHJ5TXQ55po3k3A4jd8UVFgYqvICORaj5v4h+JAHZRHspofXcx+cz0td+gVBGyzgjzbkO/z2wSmnElp+VKWu4fZPwqtVDjgnR6FuUzoBHHrq33ntqMubXOXuepW1x1PGxmH7urnVrGbAD1j07QJGqiHsbjtMboXlTxazQm48BeQ0zPCd4KbvwVut7HV86RilueioxSreDL+7ZPc1nVu7sy1LQEe+o3d0/epUPK+bn1+e1692fyMbd7hfRX9HJcX5e1NeK8B/Sb0wp5pWDOgpzDPTVqShQrptCq9X61fBQzCh7IRbNXFrNs0hb9AjHDjN+CXa5ClMwWY71MXwgnLk2v8U8hXsOJZ11wLaAo2lYMEed3ltFeBB8iwkQbroalH4TrHv1RsGEtmiis0VSRUOtLSSx7lb5+tSkhaSxl7TQtQnkAXPFbpAHi0ntNadqmSFjP0KcwrgBsrhkcAG3HUVAiyzwRBY7K1rKRzk8vd3c9ybKRnac/i4C3FuZQNPrpULfvc38lbr0GneSZZsPNqzn2t4rzEf5Rux5nLNBmz7sEAHcw5Qh18cr64moD56o6AKB32J7TTdt7NcWjIyuTTQ/P/kOU3oB+Su9dU9poBHZZW4VeTcPIQlhQgmeiF1o5VBBBkXE/wdmKkwDDeyDtcr+5eLRjuqfEjTMyGBrzq6VW0h2tufKPV485rehUUmFMJR9XS0SJOxcTNdYzd6r7n3SwzeVuFbz7nvXTTUpbACg0uHbPP+KZe4/7mKeT69Kwz488ZCpmKwwr2uuwV4glOzAtA2QNusM6m1h4zNrjuLnHS6cY5Ajt0oFTwDd1uySswTCXFKRLMoQAA6eMM6RxSbNTxU5Uus+CrJ4U2+6xjOEM/FcgzpGV7lEtL/Of5BFzmk+Mpx60AzjX2jGDL4Kq414RSPS0ZolNBWYOV3oB+yNlzTWWvGdAVKkxws9Jhswk9AIpryBGUbgDDpHV3NcowQcxytFrcREahgiAz1uZaYifNlFViAhZ1ABi4+3O3OTf7MLHLXcOwltIqTeHJ+1gcbnzDc1gvlKGFq4UPgHmoBW3IJW/GJxHac/wTCDMRMEEPulw6R92GIFyXTZ3pYqdOE5Uy7kmZtjez03OpU7qH3ajF+wjfVMYUxo4JE+UoA6GuopFAkQJca9n7AgF97b+00O1ny4f/vJuJiNRZl63RPyahUS7vMUZdiZHKzSHEx5TylAqSClBa4a7E4J6JiPYl45axqEciwTsVTctd4j/v2LfQkHu559wyPODSQ/qdPoQWrXfed+mame3OXcatCXyUW4/CPQTvr6LMBvSr4PIV17FmQF9iJQMaIaMrO60BhZlrWl2/7G5yAr51CFKUgcvak7awFt2kBuHsmtlUEgBqQMEsfLeKpWyEW4Kr9fEsH8E5lxhlNi/vIvQQxC61yfXY0GF8OuO1lIFSwP0EXS1orZ90v2bCU8bizWJHoLpWXKHJ+9TvlrLwMQW5wlSQzfwEE+iyDBWT7Hueq0vGzMBO5c5yqIt64bH9leCb4J5WbPLCffCnQDezvqEzN+ihbHhU4+NZjrxTuamW9Lb00XbbZfnwH/q4l7kfjsXM2VABIwE0t8V1vPKOO/vZRuZcuqu5jpLCt16tjNnX8SYd9Cd9oyIHD/SO6BFz7lIf11Sikt+OF8oxac7w25L8OPb7DejH3oMT9J8yoMMOdwLTUucav+ELAgJtXAGaLmYAGyB2BywEGgLpE5/4xLl1rCChTI82tQsQpO5+pYs4Y/aAI+9nAo/Ami5lysuld4CKCTxm0ycYEEoA2BV6uV4aVy5tpk5PwQLYEyBySV0msqX7umZEQ+9jjz02lskHdyfnWhvGkCcIXMoBSABUBU5a/XVtfLrxeY66oV9rC0DxwBHqgee6vK23JuIp2L2fioqufa9lrJVxAn0u20svSl2DrVdGhYu66nn1uuntv7kQw0Xps05DONBidjf9ruchs/5dYWGfMN7oX07Sm9oDAdpzUySA87nnnht+/dd//XxNO8v4+DjWaTdjAHpcnZLrwO0Xrf1cEw7/Ubb1nrmLXioS9C9lMx5TcdLyztDZCkX+eZMa0FfYu6cM6Lp3BREEkoCn5ZZC2fWqCAL22ObjkZcIHt3TnpHNhOFjGZaZu1JxX/c8Ap0y3PFKFyHve+JWlqdCQnkckILwMnM93dEOWzPLeUYa+I1AxquAkoHgtH74wyEoCHQErCsBuE/MHSCAFwk4hjEAOj4m29Eul5ABQG6nSZ3Uz8clgG59C/94H0Uj8wRSQXE3sLS6Nrmi4aWbvQBGtAm3q6sGVAAsDzCyH3kesEAZwSqlHtrFM9JMHwDeAAvJj4ZscotVFBriuLn+GT7QljyvnneyLfYZdQGgjNXL0EdbGJOeE28oifEL/S73dBmhCiZKkx4Y+Mk4gG54Bi+/+MUvjt8+rzfJk9MEapdkZvIcyqOWN+2DV3y7FNOwGOMFIIcX0AMfGCduEMS4cadFaGGc6mI3fKEiJ32557xK/ApFfgP6mjv1lAGdflWgC0BMboAFIcHE529Pk+J59w4XqOSf7j3HCgIGAYcQ0TpLa0X3M8+bIUw90EGdaSW4FeUm0EoBJAj4PGDN+m/Kh87MFUDo8bzZ6VrjCGl+m7DEenkOm6lr9M0Sp50IbBPZ9HjQjrTQci4JUMT8PWSD+7p7XWoIP2gfgMdzKFMAit4Fy5w6b5tnLEcFyb7ib7wbjzzyyFiun0cffXQ8NlNlgeu8AwBDi9vkummQJ+Fl26CXugGiPA9Apc7vTefVp8LGIUIoC9nGy9KXMXDL8mCWPKQHsOZ0NSxrvU7mY5j8h4IDoPIxrs1v8z6SNyoy1EHf8Lf5IvANnrmHgPkNjhXGq7sjWiYKiYfZcM2VJPZL0qYCjQIM76EPep3jeucYF7kUc40Y0Bb6Cnv1lAFdVyUCAsFRT9LK+PLUoSYIHoQce4sb+xREHSrw1wxfylARUFibOGZdaZUby+VZD8nAesKiRQh6CIXuaROSeBaA9m+EI5YOQK7lrpDLdlEmQr5auL4jqFKfsUt/QyPPWZ5Ar8BGIcj91w055MEiyTPox9pCOHtUqi5n6UO5QACnMuIhJwKNfDY2b4KdsWBBjbL4rWKX8VcBx9g+37TTNcrwxVAHtAK+Klg19k35Zocbn58SK4wtE7cAM5RMPRla+PL8ovS5kgPg4rcWLUorChqKC4matEV3utn8KiR6KWg/dAISvKtr3nwQ+C+f9ACkFwxeUp8gnPMo50TlJ4qIfeYKAhNLU+Gp/VEPcOE+XifGKbRSJ56pNX8a0FfYu6cM6HYnwluA8hp/myzHfd2KWp58IzCqdWbylpZ3tZwRvlriZjsDeil8EmTztKsEvBRsmTWOYAQMmKwukwLwjE9SD5YJ4OCyHBOMTArjWdqVcUyEJhYYAs8kLO5jyfB8HkzCMyg6vp9JUCgS1J0C1t8If2gRDFKh8RmUEmOkPCfwzp23LXhAi8vQaDdthUeUq0Inf1WWjOmncqCFrHsW8NDjYaId5RiztWwBWlc1AKmrf9N59dZjzDqTDTOJq3optqGPPoUvqSCh/KW3KfsprxsyoR7an+OctsljVzdAXz0H3VBSJtTxnH3Gb0ILjDGVTXNeAFzeU6Ewcz1BivdRhFCMiNOjILoCgvnMvIAHLs80eTPn2QpF/nmTGtBX2LunDOgOaBPWACIPb9Eywdp64oknxhihsdQq8OShyVZYCmaBIzRcpoPQMV7nUNJiF8QFphSQuq0pH0D83Oc+Nzz++ON3WOGADs+pnGinHpRhAAAfJElEQVRtIfQAIRWSHMJaSOlepV4tN0AdgagFzD3K4m/pS/cq4EC7XS1gXQh83NjG4hX40Gvioc/q0jW/AWuUvuBZFQ6UHLP2iY3Onbetd8C4OHXIZ92+JvBhpfLbtiafaBfPI/zpL134ut71UkA7PKWPvvSlL428cv0676alS/lpXVofQEn5tDcVO8cYbc2xaDkXoQ+Ay+Vz7tIGb111wBhg3KJ0mCgJfSoBem88h4B3oVVvBvf1RDhmCJng8k4ltuas1DCNO9LxnGe/w1N+cw06VaIYkyarWueUxwTeZb08w98PPfTQeMZ7zsEViv7zsJ5zzm94cIyfW2+svce26JVTBvRkjwJKIZpZ6N4TJNMalH+UpXDLOCf3+ScoU4bJZWZka2nkcMxya3w+z4DOxDuz8DNWnwl4U/FX2+Q39WoFyR8EL2AqaDDhATZj27m3Ou+kMJYnlmkbE7iSrjpkuUd8G9AEWLRKa2hDAZ4KU1q1WUcePzp1nra8lyfpVtbq0/1tRr4ud635BBBBI7P1q6VNu3TlV4vV/pee+vdF6at9kbw3iREQh1bmhbkePActPOO+5449vlV8+NYbVc+gpwzbYd+o3KoYMUYYW45hlxHyPEqN/cRYUNkzhGV+A3PMZEP6xqVtOX4yPg8NKiVbiM+jfqQt9KPuvmniTxnQFUIICqxzl1XpCk+AVJgiEHiurpXlPlYCQgPLDeHMbywbkskQIAg1lYPqss8MdAWdwEgfQQsCDsGlAEzg5BmEF/V6XniusZY+nsGNaVsBN1ya0Ea5WF/UYcjBxC4t2kwOY0QZK+d3PQ/c2OamaWNbXYueCYLwk3YhvOkT2oDA1vuhMjNXvvxxLXS2i37IfIaqhHFfxU23uRYM9TlvVAiyLPofC8/kLq1XM95NrnNpGHQZblhqU7Z1H/SZ6W3yGjyDLsMIKh6ea29IifZzLxUax4hr8Ol/2mUZhqjMV1gSp9knU/ND5TOVS+Yyf5unQN1TG8tAI2OcPq0K5anYeQ3oSyPwCO+fMqDTXYJ27pUNT3TbmfikhcI9BEbdbCW7Hjc9yVF1PbYuVy0Q92jPus2Ir7uQCZ4oBq5X181OuRkL5Vnrdhme7fGeoKjQlRe0jfJRRKbWIVMOAJQbrSAYKAfazJKvbZ+aGrYx12jLC+hG8NesesrJdfHbTLncWrTyN993QxHAg3+1j90ARYCnvYZoKAcQga+0y76mX3Idd/IPHqlYGL/NTXWW2nZZ+qCR5XMoeK7v1xOj4mlIxfFjEqHfnsangmtbHTtJY+7ktk07Df1smh+uJTffQi9I3WyHslBa6LM8jAUe5zp+eb6G09SWxk8D+hKHjvD+KQM6bUewKIjpPt3HCB9AzcShXEbmXtDppicmiOuOMgVLh4MZ5widetJTDhnAAYsZoUM50OL6c2isW77muwg93b713OfcwaxuzEIZeS2fRdDpupw7z33TeeDpop2aGgliCOZ6lCzveKoY/QT/oAkeaSFumnIqX/UZQVjFiLLpZ4C6el6kwQNb+BuPAX+7nj2T5kwW07uwiX/J6zw7AKDXwtzUPq3lumnNtvQxFnOzJOqCZ4x97tG+BGHzMbBs3WCHtjMPoMUx4jp1XeGp/Ll5C4A7xetsbyaYcr3OD+efORn+7ZI3Y+vu85BlQyv3aSdtzrgx3hXOuF/7pwF9hT18yoCe3elyIt1tCBMtQQQGAsiTzLRmsb4EX2KqCHkmicvIuF8PBwE8ASTjnghjNwdB8PAu4GzZgiL0IKigCZDf5rxw69ba8FAP2qPw07r3ns/Wd6fOczemnXyUXnMGNk0ZvR8IVQAMEDTjGF6mlZTAk0u/NpXven4BxaVZgK7t0aKEr2apC04KfOowIxq+OQ4yVyHDFemytQ1T/KNMMroTkK0nFYi5NqblehH69KKYC+F6bOtLK5ryjatz330aXD3ANds41W/QahJkPcVwUx9umh/Q7U5vtsVNiwRo3kdxMDxBm1DU/dD/zEeSL1m2lmGVFYr7O5rUgL7CHj5lQHeHKQR4CiEtOCY//xLIGQJOBF11acUYw6uZogBdWoyuW1cgpfCcEnhpzVl/up7TUqqWiIlAXk8gyN/ez8NWqBeh7Se3H/XdufPAl+LB8CjbmjywP1CkuA7A5XaruUPa3LS0D1yixjvp/s792i2DZxkX8oy/6dP0erBJD5v18BxgYSKVXhTAzzjuJv5RZ64SMCsffmsNbxI5tO8y9OlJyj6lXtoOsDnmzNB3HNRwSr4PvfCLOYU17m55JkU6ds3v2NQ++ntpfjCnqAdQli5DJ24bSx2VxjxlMe8bIpjyZK1N/Degr61HI7knXcpMCCbvkkBeGzsQICar2baMxblcK8+GFoTgVQoglzZhHcrbBCzjrN6nPixIEqrcRpS/ATKTuxTACptanrt3ISylm77MMICWuFYkgjuP40R4G9eVB8ZD63nugFYqLgpNs5z1AsyNE57X1Q3Qajkl/RU8TLgywWzTGITvvK/lLSjr3k4lLlcyANj2A/2jgiMIwNMpl3gqXUnXHP8APfpBhZJvFAXocw+BTe2zjy9DX3W550liNc7tEaTQ5PhBTqDQ8o0iYFtVVhgj9C33cnxuE6O2fcqhOj9y1QD11VPQ8uhWysp92/Wi6faXD5tyY9Ym7xrQ19ajDeij9YdbjvXWqcXj0kYIAQYufUkBItBkgg1CykzsjBumAET46mLmOgIEYWi8UIGo9esyLIWa5epZ0UWvRZkgqkD2fHOHr4DJ36lQ8De8cH0y7YUu6q7CU2t503ngSzHSbKPWX1qcCea7uGlzmqZCpsBP9y/8hU+sk6cOfqukVKuOMYFSkO2i/0kq4z14KTDokVniH7S4BAy66T/qALzSwpwSPZelL2PU0DEVQoEOV4FUGqaSyVyTbz5HJp3qnt8mIc66luYH9931jW/nRVVUtMJNRGQOyj/nXI63UwD2BvQG9BVy4M0mCTCp6TvZ0/JQ808rNy0SrQ8njIIiQdhYs2u8dcfrgkWwT2WKu85WS9plZJbtO26yYcKPtJjMlB3pNZ/xXeOJ6RpPPtRMfN7z3xKYC17Qp/DPsMGUpacARthCW1WapgYn5QBUCvgKgpnIZUZ9goH8zLBKzYugXnlBW3LlgDxVIcl2ec9r/A0/UJ4yDj836XKMXJS+KXC1/fWe88OdDVV8pN82ZkjIcQ2tKld6MpbaaEJqhqtyfmTIKfs1lbgMKeXztW0qJ1NKylqFXgP6Cnt27TF025cWSI2jIkAz+YxuVuggKBAEJr9piaUAV2gxQQxXIFS47vpifqcF51DK5wTrdGPrvpYOyxRoFGTSU9cJO2nTDZ7CLJPByBVwfS7XbQu0al3BKzfesG4VGHmtK15+VFq1liirLi+SL9DLP1cFUBb1UbZZzPRRrigwTksZ9JdhD8vMtecmPXLP7UDxcrDkED5QNv8sh75T0eO6GfpJf9KYqyfcxMT9DfT4UHeOPbxE7ncv2KUCINhM5T2kMiSdlOG2v3pu3GVNr5E7CLrxi33tHgIqhLQnlTTnhzTxnP1vsqDKmm1Juuv71KtimfxNMK/zC35Spt4px7XlqJhIF2PFFQnSlPJPGeABLSqDXIePuOwtM/vlWGGhAf1Ye24D3WsGdIVGWqXf/OY3hw9/+MPn8W73jXaCIwwRUqwjJ+vVs62rEM2kNiaGu7+lMiDbMz9B8DN717huWn0AF+UpqHJJU8Zp8xhSYq4IUv7ZFsCC9lCO1kmNkdv/npZGHJu6tYJpg5aS7XE/+1QM5HF1+eu2B/hcy2zCWJ6nrrWNMpPWpp4PAJiya+wVflAu7wsk5g1AN7x0P3GVHbcxhSbuCbjyTrexigfttJ8EevfB5xn7ZyosQJm5K1m1Ss2HmNoWmHoBLXIcGKfwkrYxngxRmCGfAMNY5YMyxHWzwWk/dKNQwAOUF9qFAgOvXC4HyKtYuKsedPMM7ffAlcztyLFgPwjA8ohyKQM6UjmY4puhJEB0bn6pUEKbyxv1bjgO7WPGVR7ykuMoc0gYxx76A91pseccncuXOCaIaEA/pt7aktY1Azos0Bp3z28nut8KW9eyyg+WoXk+t6xECCCMMuM5LTTj7mk5aulkUk66HhGEnqGN8ELwpHDWugWYqRdBbmJYTTqDdteuQwMCT8EPEPCeGft5X2UF4e357pTFhIdvZCrnkZb8dic03fPwxXI2CT5oSvdoWunVHQ690AlfoB/h6mEggIPgCB/go5nO7gDmWudUkKBRi9ztZ43ByivjpygWCPfs7+o6Vyjadj0LegsAYvqTdkAzfLO/oQuFMUEjFcdUBHmW9qqUMC4E6OpxESzdL0GrG77wrB/K86Q1r9HeZ555ZlRoVaZ4Tk9Ijk2tVfZgYA8Bd4CDLu6hrJBfwH32b+eTYR09GvIdYGXOOYZ5ftP8op/MMzDHQwXHne5c/me96Z0T7A1dUJ5HpurlYNzBs1zLPuUh2VLc3qjHGtBvVHfsh5g1A3q60XXTavm6xMiDKNI96+YgavSuiUbw8ByCy93UXJ/LNYSLm3KgEFA/Wcu5N7fnTWvlZi8iWPKYTLOgEeZuOIOwBdS4xoc6EdxYXJTp4SgIb+il3dDsIRb8znPBda0zuXmG+whfzwOHHraGFdRob34Q/E8++eR4n0MtWPJHvSbzOb58xx33tDR1gXoedXoYdA9XqzaVsvRGGLLwmmuPdc1CowoW7Xr66adHy9eQimAnzSZFoqhlv2itumyMPlBJcItgFCeBXNczPKBM6DLZjGvucka7POmO68k7t5Z1uZehB97VbZ58h5/845AY6NPbw/hwC2IANPMQTCozvGOdKpACcIY5qN/sdcaa7Yd2QJ46oIv5xn0/lK23yGueoObfbkfr5jx1ftF3tAVe6tVhfhk2ov3MQ+YfB+Y4dh3/0jp1NLL7uzuWqvu+Xe77wZ99ltKHs6w8y53JKHCki1TXr4NJK11h58EPgrcWDuXxz+1RFYYZl/S4U+PgCEET17QkrddtWfnmPQQNlkWefoawMROb9xBOPKtlwt8CWb6n4BcUoEF3qRYX7yZYuryrTjKe0UJHsYAvCn3dv7pXjQlnPNvYpRviZPnSxTUBgPoUtrST/gBsVWx4Vrf5JkDnOejgvTxQ5wMf+MC4/aen6wkktJ96E3gEYRQ/+o9ntJa5l2NJZWQOIHRrZ/u1KAUv26PCp/IyBeipiNgvtIVQkZ/0YtR+VZHgmdzPvB5ko/Lh9sLQlMvq7Ks8StVxB/897c42AJaMPb07Gb93zvKt5T43v3g/28nzKmxep78Yux5znEoPz+ThRXNHFfNcA/o+ofcwZTWgrxzQFbhTLkiXB7m9paCjIEGbR+Ap9BHoxqkpVyHjgSm67BUorGPmnbT6cEGypSQCDqGbYIowcRc57uWSImhNa7W62hHm1JtHSGbs1uNFsV5wOWqZuVkLwMAzvOOyOy39CggqCtyHRsBPoAZ4sZqgRS9Hnm1tm9JzYuKZwE0bXNanwE4+ZWKT9+dc7gBvghPeBOLGjAfu8b5ArxvVv6En47AelSrAw0djxSo73DPurchy33eVC+inbscJliP9wYd2AvCPPPLIOHaMNxtm4RnqZMy6eQ195xIsPCmUD63SIu9os8oXfUjZekcSUO0vxpTJj7RV13WCpoBsW/UwMReghbHOu3w8dpd3jMszXnhG9zjjCOXBUJFzlDEyNb8o27GtAqFy4fgzt4JxqmdFDwXPoFj4LPWTY5M7ybXL/TDge4hSG9BXDui5pabJR8ZAExgcXAgrBNdXvvKVMZbmPuq6SBE0uKMVwL6nsNSCFFy5r7VWgdGMZ8CbZ6gjAYzf/BMwKQtB/dxzz41KBsJW6zYtJNpHW7FCEYhVEBIbzG1FM1egKgrUifD9/Oc/f34mvBavbU+vgBacSoxJU9W6FBR5TovMZ/jblQQ8h3DFjU9ZtA0AhAbaBb83JcXxvrxJgKV/qIftPrHU7SdoMBnMdqYHgefcGQ4wEcgNR9in0AbgqiQJ5oZJ8m8tRvqEvpCH0ptgm14G7svfqTFGX9IG6GCsGBtWIeM+fWfyGc9SXl0ZoEfCvAjeE0QNq7i/PuMT1zfPmFiYYQtoNuQEH1VenE+0zxwO7qd3Qnd/Kq85b7/+9a8Pjz322NhWlTj63vEBjwgjQaObAmV/ONepx9wL+r6T4g4BvYcpswF95YDusKnbOCLMdYkrMFNwJ/hmlq8WkgJUN34mGvGMligCyeVEWlQIG604hI/xSK09wcYsWv7GasKawWo0Zs97CB+tXYVY9SQkeGTcnnIQaO7uhYVK9j8WS54XzvtaP1pnejEQ6Fo3AnIKc+vmGejiQxlaSoIm7YJPuvHNaE+QN2FOIW9MdtOyNfsFsDSe7fI9rVNpgh8ADAqErmyThkyy41mBJb0GWpKUkdfpM5QG61a5cLMZ+gx+MwYBETcdks8+ny5uFQB54/hVmYB2yqVOwRi6rcP+SpHKGPAwmVRCDUXZJtrH2KDsGpqAr25SZO5GbkZEm/UMOC4Yu457xzJ1qQxQf03ky/lleYZMHBt6szIL33nlHK408HfG6Pk7l6b2srXDgPA+S21AXzmgCwJq2VoZCE8tYoSPmrrgiFAUVLQojFkzybFQsNCWNk/RNVoHLYKOd6FL8FfBMK6Z7mSEnFaFblhppWzaAs0I2urWFoyTBpPtoEErWQFHvQAC1rAxzH1OuiwL2gQmLX2tXunmm38uDTMBLAXzRekTBFNpMQ7ONQHB8gVPl48JIFq7Ki2MFVcRbKKNdmXinu/k8irHg657wVUFVOUSPrpCQiVFt7pr5tObkiEmeU0ZtDGTOPlbtzl9Y26E/ZYeEGlKhVAFhDnDmMpQUPImk+m4rtKw1LfJQ57NmHgq5tl2+8c17tUz5fygvMyXyDX3vLs0/5dov+77neV+3T1wgPqdzLlExg1FMunkAFVfSZHGJREoqXXj2sN9q7UooGGhsZc3kx53N0KMpTfEBJnoCAYEU02sm2qMvPWACt2JJt9wP7eORbAooLVeVQq4pyWINa3bEwH27LPPji52XdAKNixO9wUHpHE3QgMKTSbN8bxruXkG1++UIrDvDhPMrMs1xwhOeaTiAzBAO3Qbp78sPSp8ZLDjKkZI0/8ssyLergfFfALroz9x3zI2oN14e8brt6GNvoXXxJEdGwnmWPjE06HND/dRwlTsAD4tYRWOBDUTJnOzIvnNe9D8hS98Yfjt3/7tc+Cmrqm18y6hZBymAqHVT7kqXGmRO38SYFMJVXkC1J966qlxvvGZCgElXxmzbNlLGCrbzDOGyTb1j4qiKwLq/IBnenLcPlml+djBHB41oG8zS4/smbUDutq+AgaAY/IzIaeWnrBOmOVXxtoRiACMu4eZ4V1PYNvU7bl+PV3GLhlLtzE0ASQANgADkOXGMnnCGUJLUFEA6ibUfasgpx2EHhD60J75BZafW83O7eC27+Gd2+yiNFVhXmO41L8v2ux/+Axf4Ytlm9VMfbhbARt5mRsO5Z72gC3jrJ5PPsczwyque+c556O0ZY4D9zK/QBqzHXp/oJc2ueSM/uc5t7dVoLt3f7aXe67X133u0jPbYhiB8efabnjHWNaKh16u8S7zzVMMKUNlym94oVtbnuf6/yke8o784bdtz/I39U8aMVPzg3nLslMU5o9+9KMjCfYZc/fYQb0Bfd/S7AaUt2ZAz4SW/A1wMTFdm4vwUmClJWP3OHnT5YYAXHJJC95a05SHO5L6EIi69rmelnodFgrM3EAknxHkEc5YGQgawJ6M3dwlLgWd/Z7gxP2rFFTWBZ/0GGS7tLqMqSLweYfrU/upX2Q6AQh4A+wrAV3vFHRVBcJd7+Ax78FDNyFibLkCYBt6BAj7NkGPfgWkcq244J05Bbq19XhoMUMb7cjNVOxjrH88DZnFnX0vPdbnGJvacMl2utNcKqHUn7soqsAxVmmXoSzLEGSqgrHES+am+wHYDrPw5/rHMZTtlq/Oj7prIWUaAlui6abfb0C/6T10AfrWDOi0zS1NkzUOZLX66tpzzapxdJ5HoLkcyEm/DbtNAkPYWK6WGN+AA3RiOXHfJWRco15d7yZqpWA1Y5dyEIA860YjCEzLAJRYroUbGQFNnbgZzSWwHQovvnF/p+dgm7Ze5JkUKi4Ny/0AzNKvisauAn+KtrrlqJayoJMWnDzOHf/gL/9UAt28yPX8Sy5jQbMewuNe77rSAV/ALxVIE8oEfOrM9fPmB9iWBNs5ZYhnKEeQlS6t7ASy3E4ZZZTkP/kwtee84w8+VsWUvoTXLunbxfKlXJQp3lU5og6XPy71j308NT/gkytCnHdVObrImL8p7zSg35Se2CMdawZ02OQezwo8k1kAvhQcDG6tkTkNnAluglG6Lue6Q8FJndDh0iHpQlioHAhYeZCJgO8BJWkJeeiLWc1Jg8CkZakwSoDymQTKDEFcxfaWjj1XAtB2PAquL6aPjF0ioD3P+qJHqdZ+Sn4YahG4+QYkAB+AWTC1v1w5AV0AktnfAmm1PKfGyNSWr4wV1+arYCVQuRrA3dkEUeiBX9DBp54YSFu19FWGuKbykMsjeV+vSColjk1j4bmUrbYPOikffrhvegI5/Gb8868qa+a1LHnAsv/gkSCe83pT/2wzP9wAR2C3/6dOLdyjWL6SohrQr4TNV1vJmgFdl1sO3ARFJr6boHAdXjBhzdblmwnNc64PVoCmu3yuxxSGKcgQtFjHlJn7cVNGxpAt0/6pLvkUKLhpcUPjahWUFeg+l+5q22piX5atlYfCoOA+1IiU15QvP/NaWnU8k7FmhfdlaEuwUoFBWUCpEBQEMUEwwSfpEXTNR9iGPurnPXMm5hQV+7QqfbSdsMrDDz88siGBvyp//i1Pk3bvOV+oT4XEOh0LxtZTYUHxQPlR4fKwE9epC8wC6BQYmtyXGyotjT89WCjLKL32mWGBpf5hHm6aHxlWoyz6y61mc/OZy4zB63y3Af06uX+gutcM6AIp3wgKdzbLBJ/qulV48o7rzBVEmZy2Tay5ZhgjPBAiuexJAZZuV62/zAoWhKHLTUC4lpa0yVjSpjVRrW0FnVaYS+Cqx2Iqn2DfwxChAn9rAlQmeplpjIWpy9Nxexl6qJv+F5zgg2vr091MvWlNVwsS+uAV/bILXVNeEPqE6x5Ik3sa+HyN6bu2HsCp4YL0glA2bVVxUAFIzww8oT1pHWth55jnN//ciS0VrilPkFn53KNNliW9Oe+28W44H1Ipgy963pKGuf7ZZn7o0cvkUt67inDUZcb2Nu82oG/DpSN7Zs2AfmRd0eQ2B5oDzYEr40AD+pWx+uoqakC/Ol53Tc2B5kBz4KZwoAH9pvTEHuloQN8jM7uo5kBzoDlwJBxoQD+SjtqFzAb0XbjVzzYHmgPNgXVwoAF9Hf14Rysa0FfYqd2k5kBzoDmwwIEG9BUOkQb0FXZqN6k50BxoDjSgn94YaEA/vT7vFjcHmgPNgbbQVzgGGtBX2KndpOZAc6A50Bb66Y2BBvTT6/NucXOgOdAcaAt9hWOgAX2FndpNag40B5oDbaGf3hhoQD+9Pu8WNweaA82BttBXOAYa0FfYqd2k5kBzoDnQFvrpjYEG9NPr825xc6A50BxoC32FY6ABfYWd2k1qDjQHmgNtoZ/eGGhAP70+7xY3B5oDzYG20Fc4BhrQV9ip3aTmQHOgOdAW+mmNgZ/85CfDvffeO7z66qvDfffdNzb+xRdfHB588MHh1q1bA2Dfn+ZAc6A50BxYLweU9T/+8Y+Ht73tbUfb0FtvnDhivfTSS8M73vGOAdfLa6+9dkdn0slc609zoDnQHGgOrI8Dd9999/Cd73xnePzxx4cf/vCHAwYeMh88ABeO7XPygJ4d9n//93/Dz/zMzww/+tGPBn7//u///vDUU08dW582vc2B5kBzoDmwBQcA7ve///3Dyy+/PDz//PPDu971rvEtY+tbFHGjHmlAH4Zzd7uxdDS0e+65Z/jWt741fOhDH7pRHdbENAeaA82B5sB+OKA1juy///777wi9vv766wMW/DF9GtAnAF03PB154hGJYxrLTWtzoDnQHNiJA4RVsc4feOCB0d3OP37zSRzYqdBrfLgBPZiPqx0Av+uuuwaSI+jcd7/73dfYPV11c6A50BxoDhySA6+88srw9re/fXSzI/NJisM6x0t7bJ+TB3S0MzpwrvPo5P40B5oDzYHmwPo4QK4UcfOMmWvMdVLckfY3ncmyNbQ0YipY6vzGUscl05/mQHOgOdAcWB8HjJN///vfPwd2ly93DH19/d0tag40B5oDzYHmwFFw4ORd7kfRS01kc6A50BxoDjQHFjjQgN5DpDnQHGgONAeaAyvgQAP6Cjqxm9AcaA40B5oDzYEG9B4DzYHmQHOgOdAcWAEHGtBX0IndhOZAc6A50BxoDjSg9xhoDjQHmgPNgebACjjQgL6CTuwmNAeaA82B5kBzoAG9x0BzoDnQHGgONAdWwIEG9BV0YjehOdAcaA40B5oDDeg9BpoDzYHmQHOgObACDjSgr6ATuwnNgeZAc6A50BxoQO8x0BxoDjQHmgPNgRVwoAF9BZ3YTWgONAeaA82B5kADeo+B5kBzoDnQHGgOrIAD/x/Qc7RNUtB4vwAAAABJRU5ErkJggg=="/>
          <p:cNvSpPr>
            <a:spLocks noChangeAspect="1" noChangeArrowheads="1"/>
          </p:cNvSpPr>
          <p:nvPr/>
        </p:nvSpPr>
        <p:spPr bwMode="auto">
          <a:xfrm>
            <a:off x="1831975" y="794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 name="AutoShape 6" descr="data:image/png;base64,iVBORw0KGgoAAAANSUhEUgAAAfQAAAF3CAYAAABT8rn8AAAgAElEQVR4Xuy9CbBtZ1n3+d/zGe+5YxJCRmZSDEKZBrsVP/34GqHx88PGbhSZiRJCoGVQSxsaHMoSEZApBJAvARlKEVtaW0qtxsJCsERAUUDCEIZM9+aOZ9xz1+9d+3/uc1fOlHPvucM570rd7LP3Wusdnnf4P/NbGQ6HQ+UrUyBTIFMgUyBTIFPggqZAJQP6BT1+ufGZApkCmQKZApkCiQIZ0PNEyBTIFMgUyBTIFNgGFMiAvg0GMXchUyBTIFMgUyBTIAN6ngOZApkCmQKZApkC24ACGdC3wSDmLmQKZApkCmQKZApkQM9zIFMgUyBTIFMgU2AbUCAD+jYYxNyFTIFMgUyBTIFMgQzoeQ5kCmQKZApkCmQKbAMKZEDfBoOYu5ApkCmQKZApkCmQAT3PgUyBTIFMgUyBTIFtQIEM6NtgEHMXMgUyBTIFMgUyBTKg5zmQKZApkCmQKZApsA0okAF9Gwxi7kKmQKZApkCmQKZABvQ8BzIFMgUyBTIFMgW2AQUyoG+DQcxdOIcUGB0+3K9IVU476tOWgVQbtWlYlXxAcYUH3NZB+mOY3spXpkCmwE6kQIW9gv2Bf2l/GO0H/g2ijPYNthY/Vkv7jEabzknKZUDfibMo9/nMUGAoDZekSlNarEkNSfUlFuhAGhuq3euqpYmE7wm3+VfzouylNvRVzaB+ZkYjl5IpcEFRADCvsVewP/AP4K6PAB3A7o/+rkjdwUBHOosan55UU9LYkaE0VpFaxZ7iKwP6BTUFcmPPKwoMpUFXGjSlEywySRNzi1JdGo4VYF3v1aR+vVisgHmNtdtTTQWLPVRDA1UT1hv382fB+2Q6ZDps53lQzPC+kpQ+AvTeSEKvI4qj9pvvSBMTGjakOUlLo31menYkIADo9Qzo5xUu5MZcmBQAkruSFlUstjF1NXXkoMZnpnVEC2rVpjQ5qEi9ulStCO17r8pKLQC9OqxIg5Y0bJ7UpVmnlj8LJijTIdNhm86DQa2n+WpbffWT1A2mL6mSpv142k+qqnYGUqOppUpNC6pqUVXV1NMlS0gNUnoxS+gXJoDkVp9fFGA9tftSvyYtqKsJdTTZQWTvS82eVG1InXrxAJx3UrujkkdX3ylW8LKNfTvLIlnWzrJ2nt/30TnVBgUgB4aFPYXVkjCaP7rsG1V1qgPN1WpaUl0NDXWg35SOLUh7poqpNbqyyv38wojcmguJAklEL9Rm/d4x1Rp16URHOnJEesDuAsThpBOgj9TuFZ7vSf2+VFmUqrNSpT3Sn2Xgy8CXgW/HGFuGLam/SxpgrBs50uKIk7xrR4B+92HpAQek1lC98ZoW1VRVFU2yp8y1pWkA/SSiZ0C/kAAkt/X8okB/IJ1YkMbxiOtK3a5077w++X+9Tkcmqvrmd7+rS+u7Ve/X1KvUk4/LsDJQddhXq4/avat+bV6DWlcVhPaK8memQ54HO2QdVAYttToTqg6byVzeqw602JC6tYF6COZD6Yevebx+4AXPky6ekpo1zauq9rCrvTjbsqHUGic94+EDhkP0f/nKFMgUuP8UKNxTh+rqcPeodg+Hqi9IH3nd6/Szr3uVtHtG6o5Jg5pUxY7OiusVXvC9vpKnS3VSqsCW5ytTIFNgZ1EA81xbqnQK9EZ7h0nOprme9Oafv16vfMubpUtndFhdDTWlJS3qEk2pjoctmr+gc8+AvrNmUO7tGaXAQO1uR7VGRXOa127Knu3qjS96oX751ndJ4xMSXu64oWJPT5ox9PQAOsDekiqTyYyer0yBTIGdRYGUkmLYHZne+EIoq63oRXz6HzznRr3inTdJuyq6pz2vsbG9xM5oSlUN2l3VWqjrz6DK/ejRo9qzZ496vZ7q9cJ/vt/vp3/NZlOdTkeNRkOVSkVLS0vp71qtpsFgoG63q1arlZ7lt4WFBU3goj8cpuetPOBvLsqiTN7j+Wq1uvxueSqcOHFCu3btSj/zPPVSDxfv+je/1263T2kLddMn2kkb+Zv35ufnNTU1tdwe9212dlbT09On1Ecb/NtqU9V928hUNp1i39w/2rV7d4KU1MbJycn0N/3gH+2bmZk5hY70jQs6mrb0k3ros8tmXD1+/M0/3jV9xsaYVMW485vfpV7ozJgdOXJEe/fuPWWe8I7H3G2lHt7hd7fXY8Mz/ju+txHabckzhcO61F9KcefCIe54V++7/iV68QffLTUqEs4rlZpULwB9qKEqvJQk9JpUGw/JZraklee80IMHj+iii/amdtx77zHt31/M03a7n+bm2Fg9/d1qnXTX7XQGajZPblQLC5007/wbz9frNdVqRTnx3aWlYq02GhUxxW1ihIdii5qdXdT09HjiqUZb1pbSaHGxq7Ex9sCCj4t1siX1en01GuxnRTP4rd8/2f+5uSVNTY2l39Gnsvagw0baDy2gL5/F2mXNddRqNRPtuEyP+fliD+QZnm8266lNx4/Pa2ZmMtVNH2gH71LOxETzPt9dp9tXfr58f0uJfz4XnrA7bSCFFxzaOxxqkdT51xnqlv/9ej3/Xe+WZupSCz18S+oNR/uKiuQXZ9opzqAegaRMx0OHDunAgQNp0z927Jj27dungwcPav/+/WnzNkiWgZhnec+AY+Dgk0XLtbi4mAAHYHFbqAcGwsAG0MTLzAfvskD8HMDHtR4Qx/ZEwDFwxd9OZ07RvvFxghi82Avmh4s2cAGYXLfffrse8IAHpEU5Nze3TNPjx48vgyM0AcD5Bw34Dt1iPWaooAvPmca0I/a7fN9jsFJZlMEYUB9jzZjDDPHPc4P5cNFFF63Y11imx/hM0XjT45O8UPnXKwC925GOdfWBl75Ez/2jdxcLkLC0Sk3DRl24vvFKUz3Vh+zOiZtKEL9NI3N05Mhh7d27T/Pzc5qcnEr9/P6dd+iySx+Yut/Hl6BWT59VmHRV0u8LC/NqNJvqdbsaH5/Q4uJC+jSdjh8/ppkZGIOTcW2LS0vqdjratWtm+bl2m8w/FTXqgFMt/b7UaasOU9/rabw1tqWRcb1eV/V6Y7k9hw/fq3379uvo0SOa3rVLgyT4tNL9uYV5VSuV1E8/d+LE8USX6cmpTbVziHkH4WgwUIV1P6Iv9c0vLiQ6UP/sLMLHrjROg+FQzUZDrdbYMr3Gmq1kXKK96X4dX2sYjIEqFUo9ORL94UC1CvN6/fvbdd5vpF+JQN1REHmDcYKTM8D3pPZAH3rmDXr2u26SdjeksZGKnbwWnvZnGtAtmbK5AwQAAH/zOwBg4LAkivTFbwAOElhZUgaIuQcoWfIzIFEmGzubPkCPRLqSxGZJlo3a9yP4+O8ICPG+N3jAC/AEpAF8tAcwHFyW/i2lAqowNIAkbec5gMuAuGnQYKHPEeWs1AbTMWpEDMqxDo+LmazDhw8nTQpl0XboSN/MDEAzaADAmhngN8b0e9/7nq6++uplbQh9o19mwlxHHEveufzyy1OTaJ81G5be16PHahI973ms7rnnHl188cXrFbV19wsH9wLUx3ojCb2v91//Er3wQwA6y7qlYbWeEs+cBHRpUgPVU+qZQfpvu/s2z8/PamJySsePHdXu3Xs1HPZ16MhhXbLvIlwDBdQudtoab6IZWjnRznxnUZ3FJc3M7En0OnziaHp+bGxC3W5bjUZrmY5HjzLf9y1/7/U6Uq2qekrcgWYPLV/jrNH98OFD2rfvQKqvr2Hqb2fYU7NS19G541J/sNwv6NFQTUdmj2nv9O7EBNL+E/NzmmiNpf6eOHFM41OTalVJTLR2bAB02rML7VxVS0sL6vR7atUbqjbqiR6VCozUSd9yt+/QscOamZpWvY5n9cn7tJv3uoP+cv2zs8dVbzU12Rwv4qmXFjSsVpa/r3d/u8//lfpXwRTXaRTgTDoKDVRJ0S8d9at91XoDfeCnb9BzAfR9BaD3K031h1KNVNMjjUnc4M6YDT1K5wbbKFUCAAZ8fi9L4lahW5IDGO+6664EYgZPb+QAhFWuBn3eMxBZ0nObLN3x3cDo36JED4DDhFAPdQDgvsqA//3vfz9Jw5aWoxRsRsGgvhaibATwy0wPEi39RovgeiNtoP8ll1yyDMC8T5sMwGXJtkyLKJGX2867AD20gUmgTEDa7YBuMB0RuMu08/ygXsYELQ2Xx9QMCnVBH5gMnqVe98GAv3VovYGSbe6CqW6NAP1YX+996Ut0XQJ0NCmNFDtqQKdUmGoMIq3ljHGF6WM7Xsfnjmt6ajpB9N2H7tYlBy5J3ewOumpUG5pdGGnEJgpzlS9ME/1hwWSyrnfP7B7BfPFEYbqoLJeT5mxnMc2VenIUKq6F9kKhqq8VWixfR44fSQJFLWbl2KIBOHj4oC7ad5HavXYSYOiP6XA0ge2eVPPc4pymxqfk593+idbJfYh+9wa9RLuNXDx/fPa4dk8XZg5fBRNZaN+gEftYq95absNSd0ljjcKUxsV41apoNbpqwAyM3i0/x7MkSjFd17u/kT5s12dqAHqvMMXNo8xDM5ykg44W1NfEcKAP/Lfr9dx33iztq2kwjlakAHRUIqNM0iePhzgTXu5syJbEITybOYuKiRsvwBzAZHEZxCxFRgkciYv7LpdNnPf4DohEaTRK4tQbbfZWR/t57hugAQ7awz2kVj65YB4AS6u4KQPAp02269I2gJTyeA6g4aJfPGMmIrbtdCYkbSvsgY1T7M2UGenHfUCe9tFP2mVmhzLoL0DqtgOW7gN0MzjzO2XxPPVGGz/Ae++996Z79ingOyYR3uE3Ptko//mf/1lXXnnlctfRpkDL7373u3rgAx+Y2kG7Lr30Ut1xxx2pLt6n/sKuOrasvYGho6/8Tr9gFuhnZKJOh8an+243qYuHqiEFHu3rPS99iX7hQ++SmnUN1dKiajqhalqqXMiguzQQSsyTJ7ecbivO3/cTqJw4rt27dmt+cT6NMXOEdTg9eRLIARnWTWI+J0Z+Kr2OmvUCjL9/5/d12aWX6cixI9q7u7DJcwFwCfR3FaA1tzC3zJg3COsZXdTNvKKOtA+dhYNxuv2u3IYIojTp0OFDOrDvwPKn28lzaf3hezG63GdoOb8wn+hz8N6Dumj/SRPVSjNgdn52mcbx74WlhbTedk0VfkZcR48f1Z6ZPcvM0uGjh9OeyJrj93glxqLfS32D3t4z2Evcdug9OT657v3zd+Zubctge3qqaoG9fKRlmVE7hbMuqqf9GuiP/uv1+vl3AOh1aRwnnGaRSjrZ3MO/UVNPW0KP0pcBwmDJ4gFcABKeYwFbzVuWsFiQV1xxRdr02bBZ1FH6tkMdIGvnNqvteQdQYePnby7qQUKmft5BsjOTYbUyk4+6uA+w8y5tt9RuezFtof1uu0GOTYFFcc011+grX/lKqteOfLYLl2335SliW/56U+fuu+9OUjcMA+2OGg2/C43MjJjZsAmEZ+gHNMM5jTKs/QBk3e6oXYEO0O+yyy5LQM5le3t0eEO9/rjHPS4xBdw3AwGI039rRlyHae52047yM7TTzpZ+rhxhGf0E1qPfVt2HWe4MllSvDlXr9qVjHb3v+uv14g/dJLWQFBvqqaETqguPB7jqMQ0SoBe60sLWWEmHtAy23We/N1C339F4ayL1r73UUWusufx55PBR7d23R9/+1u26+kFXndL/pc6iFueXtHvPjA7fe0T79u9dDtaHXgfvvUcX7b84lT97fE579u7W3Oy8xifHVK8izRT0bHeX0n3e5zvljjXHzxq95xZmU321elXzcwupfSTwJOnAd27/rq686gp9/T9u08Me/tDUPvrTqDXV6bWFq0WzhQ2+qmMnjmr3rj3pfq1ST3mLNjpvOnhEN6rpvUOHD2rPzF7VG7VEr6npyRRJ6fJo79TE9DJ97j1ySPv3HlB/2NP87IImpydUGVaXn19YmtfE2GR6/vixE9q1G41MTSfmjmvX1IzWu78d5/1GxgVrHco9AB0NXlU97VY3ATqZJwH0j/7k9XrW22+WDtSkMfaTlkQ66ZoTVZ26s502oFMckhLAgZ2VTR2wMehynw2czZiNGyCPAGQQRGIDaC0tw8EDFFa3u0xv6mX7qUHWHDjg7WcBFQDd4AqIAgb23qYNBknaZ4mY38vmA0CRZ90/6rF63mpmgBBAjQzJZgHFUnj06gZc7UzoiAH6Gk0Erm81TUGUvKE1/eZZxoDy+c2MDwwLYwFAQ4/IuMD04NPAHDAjhsMjZcCE0CaPIXVQBu9AG/fJWo2owbGtnzljJoS5ZZU/nwD+ub2KOPReHycrvNzJEtfXB69/iZ6TnOJgo5sp+UO70kiAjrwIoKecscSr4f3OY9s8Z3m/K9VbWIbJYl+oZHuDpdTvpXZPV195dZJUky8Oeo16K3E/zIkuoYGAVw1gKyJeBv3OcspMAgbqNenI0RPau2dX+v3YkTnt2b8nPU95l196uf7ly/+SJMbmWHGkLfWOwXRtxINpk+Mz1pxKqnZU5KithxACdWm1ECb63b46vYXUnsNHjmvv7hktdQqpPikmRvXOHl/UFVddkdYZ/bnsAZfpq//xVU1Njq3bfoo4dmRWe/ZNn9Jv6PXIhz8yqfjRViy1YXxmtXf/LrUak0nzwb7Cfvedb39H+w7sS3Sm/Z2lwveD9k9OJwNwaj/lHTpyKNGdPfeuO+5a8/6J40fWbf9Wjs85XXeOkiFiIPm5dTWZPG1QuXeTyv3jT79eP42EfgkSOoDeHEF+obUqHbZ2+ollbN9l8Cw9Wt3NZHDIl0OkrKq1J3VUidNAAABgwQ4OEBgU2cABjv/4j/9YDs8y+PNMsp2NvLYpBynUIAWzAYBZ1W8HPkvd1GNnN7c3ht3RVoMoZUd1u9X8tNuqfEuOGwlJK0udK0nwgLa1BUj+Bkj3y1oIfA5gqtwXyrL5w2FntJe/AVaYBf6mrw4B9PhEBsI2cYe08e6dd96ZmBbKQIXOpx0gAX/Gyv13CCJ95Z9DCMuMH/coh/FEWwND4Mt0hvFz/8q+BWcf3AtA7/fbRQjQUls6PqcPv+Sl+rkPfgBOtpDJa1UNq6jcKwnQU/bXziglGulit3kc+vxcW5NTRRhktYaDVeEK2G13kqCBY2+jVWxQdRLwjDRs7W5brUbhYNoaL95HRXxi7kRSR3c6+FUoaeewE0+MTQjv9+PHT2jvvl2q1VpqNpqiHDMB7aW+WngLn6WL/rrN9GVxaVazJxY1vWs80YJ+JF8BGBTMBbNLmpoeSwDpwBx4PtNuZnomCRD0ye+s1RWioKpkCR2V67qXFgshx2aAHqGX4aJtvhiTThc5cuSEnaITBmoSxTG6FubxP2qq3mhpYnwimVZMcz7Xu3+WhuP8qsZRMpAx8UQ9VXptqdpXv9pTrd/Vnzzj+foZ4tAPTGswhpGupY4qyZ22eI2o9JPXGZHQrXaPseVIcoCLJTpLd2zCZTWzHeSs6qZ5OJ2h6jWYAOgACEDjeGeAARCxet7qXqubI8ga0M1YGFwAcNrkZw0y0Q8AKZF+0G7U3mgHoip7eeKPVPAG6ehP4Of9aYDiGdut0wIYhYqZ4bE9nHu0CWDneSR0e79TBu/FPtqEkDaCUeQBf1uSxy7mPkIvq8ldThyLqMpnHBkDe/QbtCNTFPtPnTzDPxgC+yBQj9Xs3LMNnXdt47QqvuyTETUvjIntrtCKOvjnuXAmtCSr7QKFT9xAA2yJhPctzUlzd+iD179cz/nAJ6XmKJlMlQxPPFn4b1cQycntmAbn1DjS82vHOTOtWVhYSox9rcY8KMC08DnBwXK4vB+YCWe+MT/GRyAeW9HtFjHbi4vsB61UHtokJNdifhOuigaombzerZUrfDgOp2dcBnXTJsoaG6OskzX1eoWjYr2OR3zxXLE+izXk7/RtYmKsOG9nWMS8O/bd791zzyFdfPEBzc7Oa3p6MtXPnKWNbovbTB3tNvk5WOtFLLi/m3b4ncBQ01eu+fkiYoXyaE+hDR3X3BzhwAhIBSNNX6jPe0xhtiv67DpOnCAKpvBfcNt8jzYW2s6J5ecdm+7nYRIs0DmaiXG6994j2r9/byqz2G/HTskRcGZm2gVWStpACluHjz6vkU6anYKB6Z7Qrc/+ST3vpndK05dp2NyjLgLYKPS1CHhlPZ3BxDKQELBjIFmk9pg2SETQjdIo0iRe4n7ekjpqVd41kLGpW13PM0h/vOfLkiugkDjOka3eIAAAf/zjH9fTnva05XA6gzl1U483EkAWsILB4DdfSIVI+5TJBaPy7W9/e9lJi++APBfvsdiQ6B/0oAelZxwSVmw4xQbGbwbDtQCd/jtmm03py1/+ctocAXQzI2UHRFTetM8OcEgwSPbQh08YgauuuioxBgZZ2ktd0MBe8JaYAevIWJgujAehaYwZdKd8O6/BkF177bWJLgZX3ovzgTIB9bImw1oCMwK0g82B8bLTjbUr5QQzPBuZoo1EEWx2G0hx1KNY6hZ8cvuYtHC7br3h5XreLZ8uEsFVMPtiKeuOAB1+uqbKIAD6ZhtwAbzHWNrHheYypsyz6ADJXGYOeX1YA2bnWLR1zDNHajB/zRADSmZ+bTqKDKXXdiSVHVjLfjGUb78Yg2ZsE+uKdlooceio2x9NTu4P7+NU6/3BiZc85/ke1wG/+7vbzrp36CzlsQ7YA9lDfdHn2267TQ996EPTT2aSHXoatWWUDw2jLxBr1JpFR5Swb7C+oAv7hhNXoTnDZ4ZPM92O9nGZfOc9C0iMDTjh8WfdQy9rWS+AqbwFTRyBd7KeF7H8HMCWzABc3Tm99wU/ruve/U5p7KEaNnarM/KGH0/Wd9xsR1rA0StnREKPPWWyAw6PfvSj0+S3nTratFNbR9nb4rtRrR2lQtumWYBw4gB+TELCYnnIQx6yLLEi2eM5bTXywx72MH39618/ZUDKUqSl2Pg7C5jvLCb/ziTlHyAXAeeRj3ykvvrVry5vSvzBIuFZX46xR0XtTckhZWYWyhI6dVM2/eXiXZzYAGsWmy/b9g1wtC0CqRdWzNzHu9acuH8el5gx7pvf/GZiYliUtBu6UD80ZWP1RufNz22y8xtAz3tsfPQnakn4zvve9OIipw7aG004lM28ol7u017a6k2WzcrzZKtt7BnQ19/jDBJ2UGVesidEJ9Q4VxlH+9wYqB0JYQ2d151zPlAHJh7WCO/YJ8PgwtqGgf3Wt761DEC0nN+pCwDjPQsh3guYl8wz7yWOvLAWiOcMZLQRgI0mJWsinavCQGuGImrhnFyL8tjjzLB47dA2njcAmnmII8B905u2GUT5nb+dP4K9wtos+6iUNY4II9CLKzoYs7bsb+R1yTMWoNxuPt3v2FYzTNaqRCFv/dm03Z44DwHdkzKqOk32CMr8BghiA7fEx7uWku38ZVBnMdqBysBlMPKkZXI5pSmbOxOVDcE2W39StyeSJ58no0GHBcP7ji8vS43OKEebHEJm9bHVfZTtBQI3CkhRL+132Bb1UqcX6noqd6uPLdF7w6CfbCJsYvZdKLc5LjQvON4no9yDH/zgZWA1ENvMwXf/HVXvHhObUSJw87dDzuij48c97oyZgTyGoUVJyOVRDxKB49OhFe23Td1SuudXOc6dcmgjm8ZKNDlT20IG9I1R0uPjOQyYROnNYOx5CHBaK2MA8/r1flP2vzBAU4cB3f4w1sjxDPuEs0GWmXrusw/YkdQhqe6lGVf7nLDuYRQsedJWM7gwqgY3h3u6f6xdfgNgHRrKOo+mA55FuwjzyrMwC3HfsAkySuv0h7JZf5Rlx91osiprLCwIsE7MZJm20MohrRF4oyATf4fu+L7Q9+ivFMeXMimfMbD2YGOzaDs+dR4CepnMLF4mKouSfwCcE4IwOa0StZqYSQrgOYbaXGx5cq+VF91SHu+ywJBgvYmYi7ZtmMnuUDrHxJvz5hmDDpPWC8FgXA638oKlXsr0RI0bhaUPJ1HhO/HZAJY91NdSuZsebDT8i1ECvue+ecOiLqvpuOcNxSpM+svm5IVnJ8G1lgzAzmYQx4WFyiLmn23gSDNoEdw2l2m1P/ccd+4NJ9LR3Lw3bjNJ1GG6xrz5zAvG0R7+8V78eyu2gwzoG6MqGjT2AScFYg1ErY7XQVx7lGwJ3L4WBlyeh0E08MA4M5cQBpx/gb0GTR0gy3r7zne+s8xkRmaCMj03rREyY+q1a+kd4KYt1OXU0DxjJiGue4NYnNvUQxnsffH36H9irZoZfq9pR9OY4s7jwPNlBsWMg4UUA7V9cKz25jn74VCeM3Raq2iBiHajzmftw+gD2pRpzSU0YQ/nOTP9/Eab3R+bBz3G1hBEDebGZtN2euo8BHQWENwjKpry5XSfnhhWpzIBmbD8zsJjcXMZmJmIzvfN59e+9rUEUCxOnkGqY1HZEx3ulg0jqoAiIMTF403BUn/kTLlHmdRDeUxQT9aYxMQbQFzA9jiPXKd/s30Z8OEdq+kcGbAWoFuFbrs7bWRhQXdLwtZYOBSMZ3iP+stOYUi5bICWXM2x00/bt2kj9dFnfnPKW5sZKJ+yLfmU6WFa2SYPTbzp8K4ZJdpIP+yv4Fh7nuFv7KYOOYRGcXxpL+PE3GHjYKOEcYHWtlNu9dLPgL4+hWGuAQAuxsW5I5g/jtZgXbC+YfQsqZrx83pljlGWpWNL4azt6EMSmVtLiV6nlOHESNYMWdXsNeTcCewzrBMY2ajdc1nWXLl+Pu0oasbf78XImbK0HjVIdub1fuWzE8z4QhPaT3kxkiWaL6wpZT3wPDT22uBd9tvHPOYxidZcZoBiO+gjaxe6slfZYdajjf3e2jLWuseR9QzNzCTYnBc1BNCbfpXzTqw/k7bjE+choJvMnhBxcnEPMIi2H6vNyyeG8WycKC7XAGTbLpOLScGk5/LCNpfvheqFz6KybYznLY3y6bhrL1KryyNgxfj36KBm4LBjTZxudq4pvEiLnOf014vH9qzoob2aDZ1yWZAwTGwiMRbcHLc3PQKCvuoAACAASURBVKsnrVGgHdTFJ+NC/Sw6q8y8gcRyKMvOcj6wxkmAoDXgy/NekB5vO9zRZ/tNxE3C/fPGZ3so9TlpEO+awaOvAIE3BzaKL3zhC8lWCk29Wbttdqo0Y0i7tlLdTj0Z0De2ybLmmf82oThvQ9l+GhnkKJ17zgMcAAjjGkEWoGYdWgNIq2za4m+et7Mn383EWtCAKWSeMe/t5OV9heeZl8xXnuF3a4Ns8qFdNinxrLPgeT1aUrYzGmvBjCrzmD45yoZ+0VZ7iFM/c5n9z2vBbeIZfjdTQvup0wBLvfQxmg6imdNrlzr5Z6dDxsrMD3WZ7i7H/XeWTf9u7Z01n4yBx44+QVsn/nIbo7lyY7NpOz11HgK6OUI2dHOSVkFFxzcmum3PBhSGxgvTditv/H6XSWH1uT3ieY+JwASx40m067Dp48jlw1GYxGUpnd8s2dvT2xKED0GxKoz+AKqWrL0gaRuLxqEx5qj5zj1787ruuJiiZLGeyj1uSixebyTQg7/h2C0xY3eDCWJzg7mJ6kWkdXu7G+y8gdE2Oy5BU9PcnrxWX7ueqHqn37xLmdDI4xSBtwjTKbLIlZmfmMXP3ra2LUbVI22kHJs3qMcbn9tg+zxj5jm1VVtABvSNUdbgGE/Y81yxOY75Zf+ZuDaYD8xl5ps1RdTqjIVWXxvk+PQ8dpIpr0/qtIMdz1ly9B5kUI3gb8dW3jWjzt9eF5RjiTx6s7uNtM/7YpROy2shgqCp6n3DgB2le7eZtnDfmkHWrTWjrA8z5YAvpg8LKPSdd93naDaw/4I1b4l5HdnnvT97/4jRBvxtcDez4Lb7OTs8lh1dNzaTtttT5ymgG1QtNVnyZHJ50XjSWbIDdC0trjVMUXrmeRZSnKi8Gx3HvLABjgj2dtJigUWbse1kBpooJdiey2ZCKJoXR0xVGj04zY1a7edJH+3CBuf4nj20zf37PTYQSxd+z9qJ2F4vQJ4p2yahv7Ua1MnGyaK2ut+0t/ZhJfr6GUvBsV/cs82Rvy0xGJCjNAETZkdHb4RsRN5wLTmVfRDWmx9r0c8REluxFWRA3wqq3rdM1pMzB1qzt1KUzGZaY5MW6wLQMThbAxidZu2vEdX6rIWobaQc1qAZzLIWYjNtvNDficyPmRv2h2gWvdD7uLn2n4eATkeinYwJbunNKmeHrJWzj22ECNErFQ4Ve7pt7rZ7ASi2sZszRqJmMaKSfeITn5icOnzBTFAOXGQMLUPl/41vfCMtRv6OMdQRZCiHMpAcmKAR4B2LbTU39+FGASuHnvGuvWDhkGlLPAbUaVRpmxcD5ZhBcT9synAbrKWI6jvbF08moyiSTPCsNRi2b69EX+qM2foYQ2xwOMcYrGkjYG8tTDlTnrl0nuOZ6FxoLYgd/twX6mFTtUSw2lxh3Nei30bm2GafyYC+Wcpt/D07w3puMx+YF2ia+LTWbOMlnvqktT5eW854aC0dT9uez7OsW5tzzKDyjNeX9yszkjs7zrqgNXuhhQn2VfvrlEOZNzuGF+575yGgWxVjjtYD6OQsZQclNmzHQXqg1xoQq3qpJy6gqH436NmDEgCJXGHZy9aSput3WQAuwMvidpy71baxPtrLfQAwghU0iGFe9t7nedrmTcMqfn5nY7IjiYGf3yMDEWPu3Z6yDwIaBDYV12VGwn4B9jB2Ih57tEILNqG16BsXJX+jGgWI6a/bE22OPGNQ5+/oUOhDazzmPgEOWtlzmHtleq82R5zTn/pWo99WLfgM6FtF2ZXLtWaIueykJmeiBZ7D0Q+DuiKjzvplv7AaH2YexpzL2i3b5N2mLJ0XlPCeY7Mb+180Q56JMbwwyzgPAT0CZ5TUywR2ZrgoVW9EHWqgYDKwYJgcfMLdOc0gQMnvETCZMJ44tMUquhgTay/0lRz0eAdwRiIwGBqYrGmAW4+e35YWbEdyMgjKos02Nzj7nX93+xxSF210rtObTqS3/Reik6DLjKlfKRe681sMK+PZ9ehrBsHStSMAPL60C5DGds8VD7MxXaG5zSRuvzdn3sH5zSe+OZc7dL8/KjnH36KdKNs4t2qxZ0DfKsquXq7X//2dH2u11KG2zoTGmmPNR+nfERiRObUJ0LbjrU5kdPapffo1WkNhLR97qvNKnH7pF3oJ5yGgQ1JnWmIzZUNmc0XSLUt9BmUnRSin7VxreFZycIoc9VrvxufKIAHA8Bv/2CTSQRCt1n3CvXyUqOMpeQ/AjhdcO4vavgSWHp3dzloMNiVohmkCMIQR8WZg4Cyr2Nl0kNQNnJgGyI5nDtjgDINhxsaOM5YUzCnz3XHlEZjL6kt7n9P+mArXddLW6PFrlXvUFlgCj9EC0Qve3u60m8xUNqdYIirTuDzOG6XfViz9DOhbQdX7lgnTyXpBI+Y5bEbTa22zLWGv4p9zUxjUvVdRvplg6o62+6iVpH6nU3UIrR3dNtu27faeI1jYf6zt2G59vH/9OU8B3WDryW6gdugYnURqWinvdpTUViJGZBbMPDgTEt+pAyYiOlux0CKQRAmcNho0IyCVVby01e1nQ7F6zcln7IhHedwHkLy5RAYicvTl/pXv0U42gyjpA2hlzUdMmGKJONLWYXExO5yZC0sjdvAzQ2Ngdnw7ZfiK2g3335tZVKHHnAIxLJByUNPzDnTyYrat3575kfGA4Yh+BRtZKKvRbyPvbuaZDOibodr9e8dRHN4noolvIya7jdbGPIaZ9Bq2Js/vR81edOhaifGkLBhgawA32obt+JyxoeyDVKbvduz7+n06DwEdIHHsJB3g8BQSgsSLRWkVucHdILGenckLeaUJYG91Fli0XftvT6YIgOVNwPfgrp1yEiCMz7mcmPiEfkQQ5RmHjjiRBGVb8gZ4DaIwAJYEHA4Xw6xcd5QGKItyHcdNWWWgd1iQNxnHepp2UYKINu7VpB3esymDvtlEYs90xs6qtOhrwHjQTtpj50DPC292Zlocskc9MQmOGZX15gdMEWWtR7/1F9f9fyID+v2n2WbeiFq1GPq2mbLK78Q17fXs/QNNE+sUxtO/eb46HC0mXYJpZQ6jUt6oD8iZ6MOFUIZNbd7bygz/hdCHM9/G8xDQo003ApwlwghK/nstqbVMNJdvqTdK/wYF34tOcf7Nm4HV6oCp48pZrAaiso3atmV/WjK1OtsL1n0qMwrRNr2aJ27ZjGDg9bt2nqPPPknO5orohAY4I8mX63EmOdpsgIx1wiTwHvdXo6/pb8YnjrfDd9jIiFmNNFjJHLKaNM+YQ0c7FTk6YqMmlbIUFelXjgw4o4sSROdf18cdzkkLd+j9N7xML7zlr6Tm6KzzdNpavziZTRx6WFN9dJ5xOLHzjDZtOxXmtRbnXpmhPp3+Fj4vZDBr6Y477tIDH3jyNEfKNfPLvGq1WC/FMaQc4+ojTn00Ks+7nWcqtO50+nau3/Uxt7TD41gIChxxfPLM9XPdznNT/0DDtC9wJGo9HYRaT+fzcqRqXerN6R0veLpexvGpY1dqWJ9Kx6z2hlKrIlXSiWunnr98xk9bOzeEybVmCmwdBaI99ZRaQOgOmUyWpF1jUm9eOn5YH3rDG/Tst76tOOt4cqw4QxUwr0hzCdSHGtNATVVVV+PkcYlb14VccqZApsB5RoFhhe2jrb4GidFvsSckQB9K1Yo06OtNL/4Fvfod75QaE1rsVzXeaon3uhWpN5DGqwD7ySsD+nk2yLk55ycF0PBY42EP68FSR7VKS+osSc2B1OtIJ+b0vv/z1/TiX3mldOXlUqVRcNH9WsFMt+C++4hxxWHqnKM+5AbLEnE/f2Y65HmwI9ZBBeDuSVX2hGEhAKREmgMpKS+q+o1nv1ive/fN0p5pqVqXulV1h3W1m5W0U3Aaej0D+vkJGrlV5x8FookCFarNAbS021tUf7CkVrOmgbqqsRoXurrll16tQ8cOa3JySv3FgVq9mqbbdVU00FJ9kBRsu9u9BOxzzZ66NWxpgHr+zHTI82CnrIP6oKpWt2D4e1X2haHGu0r7wZFxqVOr6pFXPUT/+cYbpIt2S7VmUvPNDYYaNKY0VF3jqiVNn68soZ9/GJJbdB5RwKF7K/lB9NRXL6nLOprrH9Z4u61dtXFpqS31e1KzJQ3gqmvSUrUQPBu9pEpTG668K7V6GM7Oox7npmQKZAqcFQqwN3Ra0rAuJaZ+IPUHUm0oERGN6P2tO6QHXSWNVaUG8jgMQEPzqmtJfc1oLPnjZEA/KyOWK9kOFHD4oiMunA+/NTGhu47Oa9eeyYTVY+qpNT/L8VxKHi6o0GqNAtQ7GLsGBYCja+8MRvernEWbtcxZy7wjtMzZqhSsagmIk3dbAeI4w+FgyzU2+mzXpQp7x1DdWl2N4Sj3SS0pAzXeyjb07YAxuQ9nkQIOsYmZCLGjYwLvjvzigOkxlGf33KuxiTFpoqYBpvNKTdVhVbUewC3N1gpAn1RP1WRDH3HoZ7E/uapMgUyBc08BnNt6tUHS8uFby44ywZ5QGWihOkhwP9ZHGJA0Pq52Z6AWv/IdGzsPIDgEr7iscj/345pbcAFQwLH3MV3xnQcP69DRRT3k4ZeJwKcpFmC3Kw1HanQAfRSghnCeAD2FmvQ1pZ4q/DCYKCT4fGUKZArsLAqgmKv21ElGO7C5p4lEgaHmNUhY3Vxoq1qpqT8+rcV2R1PVSak9AnNAPQP6zpozubenR4EYWx9j/0kH+um//5z+5m8+p7e96/dURdBeQvImpqQtNVCvoy5jxRE8Wk12svnKIFndp9RV8lMdjvxUs8o5q5xzgMPOMz0hpY8k9Kr6KZwVW/qCRhI6ETCDunokTzs2rwOT00V0DP+SSjBL6Ke3w+e3dxwFnAHQhwCRBe81r3mNfv9N79RP/Zef1wdufY+mDhQmch0NsSRw0FaHsQDxjcOkLhWc+LCITWdBI60P82emQ54HO2YdgMX2h8XFBta/hg2vIiXTORI634fSfF9qjUm12VEk7Mjc1wDUs8p9x2FS7vAmKUDsOZ7uTqNL1r5f+ZVf0bvf/W411NIPXvM/6tP/+NdpNXbvnVVjfFoa9FKCGV20bxRnTvqwETeNQA7yd0F4POH7RRxqvjIFMgV2FgX6DakzXmgl7KhOthj2g7FhAuqF276riauuTl7uMP+1kbp9sS9VmlIrJ5bZWXMm9/b0KBBzcn/ta1/TIx7xiFTgU57yFN39/e9o2JnTF7/4WdVaUvvgXWrt2qc//ZVf03fvvlPVRlPNSlPNXl2TnUrKHbHYHKaUjbva5Ibqaa5ZRLXlK1MgU2BnUaDRq2u821BlWFU72cJ7avUHateHOjLO50DXPvrx+uFfvE6acQqZInX0EQ3U0KQmNF5kmxxd2SluZ82h3NtNUAApnTh0x6JzUMcTn/hEfepv/1K9xUO64mEPLBRgw44029bHfvXX9Mzf+W2pWpMGDamHp2qt4MSb/K8ndXojzpx87yfjSDfRvPxKpkCmwIVIgXS600jEJg4dZ1ri0KtDaYKQ14Hec90N+oW3v1XaX7jLYTjvq6aj6qmhGY1rl5opX1xxZUC/ECdCbvM5oQCH0BCu9rd/+7f6sz/7M73jLW/S7j1T0uy90m6SyHSlQ8f0+he8UK//+B9Lc7PS7v3SkAxPTv3KKiZNLP9wc8WbbgT22Slq5zlFZWfInesMSex5vSfV0J+PwHwJ81u/SCU9HOj3X3SDXkXqVydtJ9W0ajo27KhZmVZLrXTUUwb0cwIJudILjQKcnEUcOo5wPg3vUY96lN785jfrf37yk6WlpSI3e2sozR1PNvM3v+wGvfI9N0kNFhq6tFFymWpFs7Xi3LUJVGbDqipI8GSKylemQKbAjqJAvzbQQqUIW6tqoHG83Ek4RZbJepHb/fdedINec9PN0ljKVCVVxpNGr1PFcFdRS420w2RA31FTJ3f2dCng8LUvfelLet7znqfPfOYzmhqfkDpw02SG66p39LDqzQm95cYb9Ut/8NZC8hibKRzjUsIIqdMsvNxTIiiksxpHKOYrUyBTYKdRABjHx220NRS5KRYJfUFqJ5PkUG9+7nV65XvfV0jwHDdLammMds0iv0whr2dA32lzJ/d3kxTAXr5nzx4dP35cMzMz+rmf+zk94QlP0Cte8Qotzi9ofHxCx48c08z+XVJ3SVqa15t+8SV69c0fkMYmC+/VkZYdQMexla9o2tKVsN4u8Plwlnw4Sz6cZacczlLI5Sd7i2N7Om0t5XNHUu/qv1//Er3grW+RxiakJjFqhal9wJER/aEmasWpa1lC3+QGn1/bmRQgFh1Qv+KKK3TPPfdoYmJC5HZPfi29nuocbdiZkxbu0Htf+nJd99//Umri8DYKU0tLFzAv1OspZp0rpXHPQJ6BPAP5TgHyU/sJQ18AO77qCOLpCyjdm9d7XvC/6BfefZM0drnECWvkqBpKjRTq6n0jH86yM1Ep93pTFHDo2m/+5m8mMH/HO96RylnqtFVvttTv99QCqNvHpIXbdesNL9fzbvl08nerkAwurdLuaPkVdvUKid5HgL6pRuWXMgUyBS5wCpwE5Z6qxRktNsXRs+6c3vuCH9d1736nNPZQDRu70xlPPDKetHpknUHpngH9Ap8IuflnkwIkliFk7bGPfaw+9rGP6ZprrknVz87PaZwzzzOgn83hyHVlCmwTCmRA3yYDmbtxoVAAL3dSvhKm9q53vUt/8zd/I+d0x52NpK0Z0C+U0cztzBQ4nyiQAf18Go3clh1Egac+9am67rrr9IxnPEOkf52cLM5AT+ckZAl9B82E3NVMgTNFgQzoZ4qSuZxMgQ1T4J/+6Z/0ghe8QP/yL/+ibrersbHC27Q/HGhYqWZA3zAl84OZApkCJymQAT3PhkyBs06BG2+8URdddJFe+9rXLtdNkpkUQV6tZUA/6yOSK8wU2A4UyIC+HUYx9+ECosDs7Kwe97jH6fOf/3w6de2SSy7R3NxcktJr9XpWuV9AY5mbmilwflEgA/r5NR65NRc8BZKkPRgkxzcuDmIhXzsx5gD3Rz7yEf31X/+1PvzhD6fffaXnms0M6Bf8DMgdyBQ4VxTIgH6uKJ/r3cYUANCxjbdaLTnm/PDhw9q3b186Ve2Nb3yjrr322nS/Wq0uP5Od4rbxpMhdyxTYcgpkQN9yEucKdh4FIqAjlU9NTSXQ/spXvqJnPetZuu222+Rc7lDHh7RkQN95cyX3OFPgzFEgA/qZo2UuKVOAbG9LS0nyRsXOxXf+7d69W0972tP09Kc/XS9+8YvTaWtczumegD3Hoec5lCmQKbBpCmRA3zTp8ouZAitRwJL3cDhcBnWkc4D78Y9/vL7zne/oxIkTSf3OZZU8zw8rgHpOLJNnVqZApsBmKJABfTNUy+9kCqxLAbK/4fRmSZxQNaT2t73tbcvvGsxxiOO5rHJfl6z5gUyBTIFVKZABPU+OTIEtoQBqdjzd+Xfs2DH98A//sP74j/9YD37wg5NKHokcQOeUNQCd3O7VWi17uW/JaORCMwV2AgUyoO+EUc59PIsU4FhUJHG817lQwX/qU5/SG97wBn32s59Nv917773av39/+tuq+WR7HxvLgH4WxypXlSmwvSiQAX17jWfuzTmngA9f8ScNIlTt9a9/vX7iJ35izfZllfvGh8/OhzBEZp5Mc5swKM3hgtGngeQ+09PTimPEs7yHRsXloUGxyQQNCjn3iUggauGuu+7SAx7wgNRgfkfTgiaGcnmWsjC77NmzJ/lM7Nq1SzB73Dt06JAOHDiwfCiP6+Ye//wcZcAcYrqhDjQ71M93R0+YYtCD5ER+N/aXEErnPDBt/OmDgWLURXkUXLbLoWyeT1qlajV9uhxoSptph2nHe1y0wREdbqdPHuSe20TfeJd/jAHvcNaB22jtF2U634OZZ2i0c68M6Dt37HPPt4QC3qi84X71q19NB7CQt53NLyaTKTcgA/r6QwI4srlHLQibPiBNOl2DAufMX3zxxalAAAWgGR8fTxoRAIG/uY4ePZpAN16Ux/MApIGGMqg3Jg4yiPEuYE4kA5d9I/j729/+tq6++upUJ+WZwaAfACFlxsuA5994DpCKQBXb7DaYaeC9MqPissx48J33oCGMCHVSJo6afpdnaa+ZG/evzADg7EkfAFbP/ZXAlXusiZmZmeXumhbQlnuMgxkRfqNOGJ8yQxEjQ2gP7zLWsf71Z9J2fCID+nYc1dync0yBKKW/6lWvStLZb/zGbyx7va/WvAzoGxs4Nn2bNjBfsJnv3bs3gRJADaDy/ciRI8tZ+pDuDAQOKYQBAPgNLDAFvA84WRq944479MAHPjA1rAwYPI8UCdgCOoAf3w1AvANYAjq8a8Dn9yhhA55mGJg7AL0lVOc04B36Cui6/QAe7aX+qJVw2e5Dud0R2CNzAFOAhoGLOugfdKRNmIi+9a1vLTMgMRtiBPDIPPE7tIApok+RSaF/PpSI3w8ePJgYMsrlMiNBVMiVV16ZNCKPfvSj01jRRtrGM/zNO7Q9XxnQ8xzIFDijFIipXu+880796I/+qD73uc8lycN28wzomyc5wAxooPb2xWZ/6aWXnlJolFgBZIDZ0h8MFiAFsHHxe5SMDYg8A2gAHkiW1A04A3LRD8IACHDRNv7xHO+spO7+3ve+p8svv3y5vWXABfzI8c/8oW3MKdoKQxDDIu1U6YK+//3v67LLLjtF7U4faAOSeATeqPqmj/QZcHR7DfT+HcaBdwBovwuNKd/MFBI278MMWBVOuykf8IaO/G7tCGVxHzpFwKdufjOo82kmy31l/KEFbYF+0AJauezNz7AL+c0M6Bfy6OW2n4cUiPbZ97///fqLv/gLfeITn0gtLds9y83PEvr6AxolPktmAB0gYjU8n7bbWppFIgQAfFki5LvBOYIRQAVIWGKNzo5mFqx+B8jREiDtm0Ew8wCwA0gATSwTkHZ7uI/a2tEOgJvV9gb7yECgeQBEuQyuft6AH6VwAzlzMzKVq9nNDZQGR0v/0AxaG6wNuKapNVM2d8QcC2hHeNfPWCsS1wV9pW6YD/wM0EaY2QDAoTN1MwccJcK42q9g/dmz3Z/IgL7dRzj37xxQwI4+SOevec1rkg2dK6piV2pWBvSND1ZUcaN6xk7Npy82fNvBkRwBREAF4LVTFSDKbwAJwG2J3WUALPwGiFjNb3C0wxcMA+UA3L4skdrJDjswUjnP8R4pgB/2sIclAAfA+J02GKjMhCDV8hsXWgY0EVZJUw7vc5mRob9c3/zmN/UjP/Ij6Xlfdq6ztM/7BkgzP7G+6FSHRsNMTFRtA9Co4WEuUPvTF5gGpzqmX5SDtuHuu+9eDuO0Q6MZGsqBCTBN3Wa+W2PgNnLPjoMwHPyDwaGeqJXZ+EzaTk9mQN9Oo5n7cp5QANUnzlCAOSersSFG1etqzcyAvv4AWqqMEjZgxeYPoAHMgDSXQYa/UeECNgAi48EzBowrrrhC3/3ud5PaHlBAsgRgfUoeYwdgRGbBjmQwC7Z5A4g8y/tctucDOIC6vd8jWPIcDIPB2ICFJA3IWbLn02DKPRgU+kQfoQWX20hZdr7kE8aEd7nP39AQ0DWdeNdMCcwIAEubaS9tQ7Pk8njP3v5Wg5sBoY3cs4c/OReol/vcQ+qGRrSbummP1fWMCX1y21ym8zTQJyR2GKcyQ2AaUMbOvjKg7+zxz70/4xSwevJnfuZn9AM/8AP69V//9WX16XqgngF948NhWjoEzF7WBnLbegE/JHfAwxIoIIyzFQAAQAFYlvp4H/AA7B1+xbtW7QJARCwgdRp0+IzSrdX0MBB2mOMZ12GPe76bWYBBsFc97/E7fXIdlAOTYeAHYOk74Bi96q0FsgnCYX1WzVvCp59usxkB276pw74gpisOa2YcykyIacjvBlv+dtthEqg3+ir4Hs9ZExKZJmhDHwH42D7PkEhv6sdHIgN6BvSN7yD5yUyBQAHbygEDh1FZBYpUcs011yQ1K5uSbY3rhdVkQF9/iplhijZiAA2QjjZyQIB/AAOfdlhbqQZLjJaOKQcg4x2DqOOt+U55rp+6UfcjTRu47IUdpWarvA3g1g64bqRimwysQbC3PiAJ6PGd/hjUaUcM4bLkX6aHwc+agGgi4B5l0Fd7nVO+4+3N7Nir3e1H4i5LymXnwgja0QQSGaWVAB1JHZoijXsczSC4DxHQYXYc4bD+DNrOT2RA386jm/u2BRQwKFtCjNKRHX5IIoOH8s0337wspaznEJc2f0KjUnhUTy3VpfYxaeF23XrDy/W8Wz6tYQupRxpWsJV2xfKt8pxqqgyKzHQafWxB18+LImN4Fg1i03eIl1XcgPvnP/95PehBD1oGQgOBHboYP4MhAI5KHCaNizEGJAA5e08DqPxumy3gDaBRtz20qRdgMdgA0tF2bBOA6+U5q7Spl7IBO5gFgIx28QwATF1IyA5b4z0zkNZSxGN7eY+2uU+WyGm3Y8xtny9LwKYj72CGwE5usLdaPYI1z8HEYLZwGB/1PuIRj1h2FKTPMCoOsTOzUwZ9j69/p78APONAW2iz2+16eYff1kqOc15M3i1vRAb0LSdxrmB7UaCsNreKM3obc6raBz7wAV177bXLnY9evatRJAP6xuYKjJNB145QZYCJdmpAzCpjxslSLu9EaZqQLxgvNCvO+EY9VocbQAEXh4JRlu3clpwBfzvRwXA4VIu5AjjzHM8A/r7stR01DZgLqNP1uU9mDKwRAGxpA+XRVqvbrQp3hjb6whW1AWY+rEXifdPKTJCd/ByCBpMCWDuML6rU4wjG8DXoRdk2HVhrYi0K9Lj99tsT6NNn+kO5pikMF4wLlzPUOXyRMbMkX54HG5tR2+WpDOjbZSRzP84iBQzebCJsPraTsjl+9KMf1S233KJPfvKTqUVmAMphRCs1NwP6+oMIuNlm7aehLXHdOHKRjhXvbgM1qlscFNn0ASh7lPNujE8HRVRl2wAAIABJREFUJGxfZlyjTd5AarW9JVpL+QAvbcK+Tj0GfuqwFG+QdZstzVMv8wawcp3cA3yjZzd12swTPevt4W5TAOUD7NDDkj6/Renf0rHV/pHqppuZBsq3Hd5mByRmmAWDpxP0OP6eMgzYLtsSOvR3rL7rNz1XUtl7jEx7M0t2PKQN/AYTVs74t/5s2m5PZEDfbiOa+3MWKBDVvpbE7PT0pCc9KXm3/+RP/mRqSUw0s17TMqCvR6GT9wEwpF+rlh2b7eQqgIZp79zndlajFMAOQAFEraqNaXt5x+lWbUoxI1dOKuPv5TSyMR0sTngwG7TLNmyDE0Bp0401PgZv99iaCJcZJXHPQcqmD/ZEdzIZyqA8mIf4W0yPyzMxgUt0UHMbKMO2dgCU6ABHCEBDv+/no5aE3xgvysChkAsVPe/H550sh/E0fezhj/TOuDnMMDJ0PLsRs9bGZ9iF+GQG9Atx1HKbzzEFyh7I3uix2z7zmc9MqkNvyHFTW8/GlwF9/YGNzJTpXga/+D2aSAxSMcOagXQlUI62ZWtYou8EzIAznUXQp422OQPylONEMGbynOjG3vT8btu6wZvvAJVDxmLueNph1XOZaqZLZFQAQeqiTBgVH05jiRyGlN+dHY930Rr4dzMCDr2jP469j1ncYDh41ofcOJMb9UOTuB5i3Hh0Ll0JmK2BsO+AD7JxH93n9WfQdn4iA/p2Ht3cty2ggKW46LHuTeqlL31pysRF3vaVQtTW23QyoG9swKyKjjZa3gScASUkRYAFD3LGCRDA7otkGM0llGPvc96PDBd/c8/haoCX87zzbASjWDbv2JnNKmmS2ZBMpgyOsbeeT85RzpxyelvXxT0A16pl5323X4A1BG67bf+uJyY2os1OPxtj4HmWuu1o5+/uSzndLOp2DiAC4GNuAN6LJ9JFRobnH/nIR6a+OEWu22Ywj6lnaetDHvKQ1I1yciYnGKLNO/ukNaizBYDeHnaHONrWR+62Q1VTNb4KJ9yBKiOv3oGq6cmKH+LG8peNLfD8VKZAokCaeaWL+ZTujf75Nt/TXBv9gPd4+LoaRaMTHJuwnYmQ1EikgUcwGyreuVyW3LIN/czN0bipR091b+iMiyXS6OcQwcnqeEvhHsfIiDl2OuYZp4wYKmYAKkvw/t1AGFXY0UGS+mybjhK4s8w5l7wPIeF7WbUf3/N8syYjOhD6ns0StAnVNnM1SsWmrz+Zzw6/NPNqLQgAb8c653uHRvQrAmz5CFnKLh/a4ja7LSvF17sPtMmJb2JfHcVw5mbbhVTSFgD64eHssKGKplRXRTV1VFeRkLCIqAHeawLGh+qrol4KvKmqThZDdtT6QKpFFuBCImhu6zmlwLCu5ckGUCdOMQC657vB3fer0rBW8LfxldX6wmaGHdReuGwihKh96lOfSk5xm73OloQOUAFKlvSi1sEOYQY2b+CW4uir7dUR/MoaibK0683XtKE83gEEIiBxf6UUubTZkqhB0hKh7eU+irTcltgHe2475WoEQNuADdhloLA6Ou1l1eopWhhL/n6HOUK92H0JYSTkqswsGPh413nTXQ4MgjPVmaGg324v7zqkDuDkGSdhAWA9RqZlOdyPehxvzvNR4wTDgXbA56+b2YnjYgdCe6/HQ1Hi2EetFEDt8D/abo92mwJ8tKpPuIt+Dp43Ltt0iKp6nnE/nEvAGhPHzZuJWIkJ8njwzEpzMN7nb5tpeNbal/XGL87vaH6IB9JYw2Ktg+dNeQzvu89sAaAfGR4ftlTVxLAh9Rsa1qviSARvlvUE6EX4BMfeL6mmpqoaA9B5qMlqyYC+WVDY0e8hoZ/KPWpYAdN7hfROrDZTz1k8Dfo1qTcCfg55NA+wEi1XOnqSBf2f/tN/0m/91m/pyU9+8qaH4GwAOpsEGzamAauj7V1tBsXhTZZ2nMscKRFVtr36oQUg6rhlQIx32ajZ4JDKbE9lM6LueGQm7/KMAcOe4Khv8UznXYOZN3I+qYNPMyRshqh+o+rYbYre2s7MdtVVV6VMcVzOU87ftK8sJTu/uEHGG32kmWO9bdP2Od70z7ngnbnOoBPp4AmDmpt+cDlMK0r2PqXNErbfMwMCXcoARj3QHqaCfhscosOeM9q5rwYOAIt2+KItdrxbrf0ANY5uPOtT8Oz17/INZLTB4YHQyXZxaGsmyEwcbXDfAFzTFUaJ+eyL9jGnmEOOBmB+kd2PiAfuO2zQ7/jM+2hG8VxEe/H1r389zXH6HNtD3cyLyGyYLquNX9kJ0MwpbWAu0hfMC//+7/++nNs+Hsaz9uayBYA+GC4MK2yei41iEyXvRV3qj47DrSW95iDJ5wD9omqqqapdtIXNFiFrrR1109tlfnG7UyBOG6bZQL2RHqgw7DDPKjCaAdAB/H56spuAvK5Gem61q+y1DrB85jOf0Ste8Qp9+ctfPi0Snw1AX6mB3lTY+NjULOli+2WDscTid3nO4BHLw4ubjThK0mzeEZTY1JHEAAs2bupzSJVBuOxhbRt12fktqq7dB5gAAztj5bznETSd4AQbMiDpZCkGRodE0Vb+dibAeP459dlGT5+jBz3125HN9dIO6nJKU3636pz+wsCQCMeMgs9z554ZGEu3lOGzy2NcvRkwmAcYE8AoSt7xb+rnGdpA/L1B3AwL4wP4UCcg6Bh32uO+rdR+9zeCkJkI6GLNSNnDnffoCxK3U7iaeeY3wJg20R7epW9oaPCLgAnyUa48y7gxN8jWWM5z7/Z5vgDAzjTHb1bzrzSHPf/QXvCPKAGbdCxNrzd+1O+T9Xw4kCMFzLS4TDtcus1RO7PyRrMFgD4cdIfqV6X2SBpqFCAtiz5JOEet3le/UkjoFST6lCJrBP7bPNvVae36+eU1KWCsNpgXeiB8NoB0jEBNVRJ0F5MMxrKvngYjrVFDY6qkCbv6xcJisXnj+amf+qkkmd94442nNTpnA9ABLcAHUDZQAmhs6FbDAhhRcmBDNsh647f/gJ8zQBj8+G7pmHetnozMgyU+S+GWGqNDFuWstZFxjw2eZD7xsBHec45wb6I8G7OMWV1bBuDoZW41MGV4Q7dmgt+cTS4Cf5R+3X6HNUJjn6/uhCiMh8HW9HHyF9PdEqkd3RwmZnCNNm1nr4vaBku8kSmKoBppbCB1Rjno6uQ167U/MipeDNDGqXTjAmEu8Y/5xVryPDCzGE0CzB9nyaOM6HDnQ3fiWDEGaHAcImgHQgM29I3zhfJgDjy/TQPT0Cr8yNCk/SMc2sO8cRtWGz+HLZpRtjaLeHs0LzYNlJnalZxs77vZbAGgLw2HQ7TmlahnrxUSepLOk628lwA9gXwV42V99DsrZAT+p7U15pd3JAVGTm7DZYAGzNHBFwafAtKZYIU3R/E79+EkeZYJOTmahGtTkE3HZzYj4fzbv/3b8vnNm6X92QB02ma1I5uH1e5Wd9qJyqdgedMy0PjYzrK0XAZQvttZik9Lvc5JbhrFPOpsYoAbQOeL32LSl5jRDAnRKlsDVqQ9mzpq5rhxR7ulk9C4j7Eefiu3jd8M1rEfLtPJYmIdvGOa0UaOTY1JbuJJYYAKG7xNHnaypDxLcwAq4Mh4ePOPx6/yO8/H41WtUjZtACfa79jtcntjZji/A0ABQtBkrfbHGHHPLdM55l+nXNvdAc/I6DmTH887lzz94TvPMkfReHDPDJrroC+O0TctKRtgjswn9VstHpPVMIb2IaAuz2tU4MwljyfjxjoyTegra8bH8fLcSuPnqAlrami/55nHDsaCEFjmNpqAmKdg7b1lCwD9xHCIUlNj7JGUj0qzJrUrhXm83h5Ig67U6CXJfZic56pSt1E8v54Rc7O7ZX5v+1PAXutJ924bzklAL0B8ZApKu7if6UiV/sh4PjFSKa1NLm+Cr3rVq9Imc9NNN502fc8GoMfQouitzWbihCRsMvyNtOINjk2Fv+k3oIa6ms3M2cgMcJaIDG5mIAAhmABrNdicnVc8gjftMBhZ7ewUpt6AeReQQmrzs3yywXPPal3Kjap4298NJj5CNW7uVodSXjzjnGfoKyAEDTFHxENOsKcC2GWGAVU6bQIQAQA78MUTytx/+uR6HR/uA2IsmcMYUT+0MHNjQOAZA42ZlAhilmQZA2dpowxUx7TfUixtY4wdXx7V09TBvFit/baXQ1va6BDDeJQtdVKmAd/hg5H54e+Yona1xQUwUk6UiO0siEQfNTLMJ+6hmfihH/ohfeMb31gu1l78Zmi5EceXcYWB5DnGxuBrzQuf0JF1wbxZbfzs3W+68GxM9kO95XTS/MZz0C06H96XJlsA6MeHQ3yN1QKbB0pqdcAcnhug3zNEdO+qU+lpUYPkBT9UTQ011VJNE8l56bT3xlxApkBBgbI/xkmdfHHf3/msojmqr3vASQy5YdP67Gc/m2x85fCm+zsEZwPQaZOB3GpLNjE2+Kjms4qUDbCs8i5LWmgqUBmyiQHyBmLqQqoB1CzR+3AONkbbGwGBK6+8MkUJYEdmcwYwUEFyOe2nY8utOnectvsRvdKtGjWDYPW+++iN2I55HqsIPE5TSn8wT/hdQI02uQ7G3SAC2D7mMY9JNGaeGODdBzMTtBUgog77EliTwXfawZgAImzklGNmCgAHEJxq1swXDIsv+uc6qYP2WfI3o+NseFZx017qpe3U6bzrZXC1iWal9jMW3HfCHMqAgcB/gDbTVseyI4lCV8YViZv3eCaCMLTgHuW63TGvezzWlT7bk97P0g4A0yfZRTt+tF2bMeA9zyszgLSL9yN485zT9vpUONe51vjxjJlQymMuwQhAowjW/O6QRq+B9feTLQD0ueGQCKBCcz4KD+pVJc4xaqmtCSYdEvpYL222hK0NkiNSPVnT1R0WGtB8ZQrcbwogfbdOgnR6P7i9V4JzRuE1V5h/mI/DbuHrMTYh1Ve3oUfHove973360z/9U/3VX/3Vsir2fjc5vHA2AH2l8CVLTA4tYyPzpmP1pcHXv1siYhNymA20iYDoELEIhLwfgcXP23Oezdtey2YM7D1u6S8yGB6P6Ont/vC8HcniZstGiQbB56S7nWZUkOxog1XwtB/gAJSojz77HnXZgcqhdZZorRrnHYcz2dOe9kRama4R+Pnb4WE8G3Ozuz+ePs6VblU8ddJ/OxryHP2ItCuroHmGchgDaA/Q8D7/cHKz9mIlqdvt91gDyswRMxn8HsPZ6Jt9F+gX42FTi8cjagHMkNnp0bQxXTwP6bcjEhxlYPDlk/vWDLitzpDn3z2Ofs9+A3YWhW6014l+Yt+t+TAIl8fPfYL5hbGBrs6L7zlczllh+/n6uSy2ANCXht0hXsJ1JG2Amf2URDHNrtRp6/99ySs10+/rH2//ii6++gr12n112gNNtHap05uVGkc1qC6dzr6Y392pFEge7OOqDmAN+6oNcYYrAH1QqapfISdCtQCr+UVNNGqarg11z+3f0GMfdrUO18f11Ld/SBrbtSYFAQIW4VOe8hQ95znP0fOf//z0fEyEsZkhOBuA7nbFRCJlhzU7VVnqdOYzg4Nt7wAG4EfmLzYoh+xYooxe647hthbDYBYBLKqrV7tvhiTSOgIF/Ysbn0ErgoOlMQOeGYz4TAxnsxRoAODT6m5v5g7to5/UaZWsM8zxnY3ZoVubmR+8Y2aLeiyp22nRjAVtt3o9MhcG4njIC8AEvexkBy0MtmYC6Cvji9PXehe0KZ+AZ81DjEkv1xE1CnEcPA/cb56LjCLfPVaAfTSTuO8+ftbj7PHjk7lgLU00b5hR8zjyLEwKdMdeb+ajzHSsxCSVaVZ+pzxn16Px6ve3ANB7w07K14U/cdpLuyM75VhXWmrrM7/4av1Pr/gl6eJJqVaRjsxJtZY0tVcazEuTc1J9sQh5gxHIn5kOG50HaHgGSOiYbUbcZLKTMyGrUpWYyAE6XGnuRGIwNTUu9drSsUP69Ftv1pPe8WFpbO+qa4ZNicWNtPbEJz4xqQytPl3bvrX+Mj0bgG7wXimeOG6qljCQdlBxYhtEBR5t47YxQg9L1gbx6FBm6ZENkXfYgK0CBeDYSNn0kYrZSNe6T7tQ7yM9srlSNxs1ZVuStxYgeutH6ntDpS+AD++7vVErwPvWChjczAhZpez4em/kkUHxOxF0NrLhrzVTLPGlKV05aU8ykNpc4dh4e6c7p3xkmsrMjoHXEihMk9XfZWfF1dro9mFmedSjHpUYPtaKNTrxYBoYCau9DaAu1+YV2gJQMz5Wu1MGbcVnwdnoMNWQpdHjxTjwbgz/s/RsBiCajiiH550kxgfBmAni02GBlO3oBuYDdcNwMM/XG99o1vL8sJZp/cQx6+0hWwDog+HS0EbICjsUgF7tqVPvqjls6x3/5Zl62XveI+2tSw3C2/pSa1KqNkce7ykTSPBCtjdy/jyZnsdpevLnSW/10fxIZh4Ywf7oMwJ6tbCRA+7cX5qTmKQA+sKsfv+6l+pVf/7/Sc2pVVeOFx1x52w0v/M7v3NKrO96S26t+2cD0GP9diIDGLGDP+EJT1jeNNn8VrPJ4kCF128MC7IkY8cqg4LjzLEtO96cNlgLED2cY9tWu1/2PHeIW9nr3id7Ec7Gveg5H2PTHdpm9bjV0rSF/gFqbN6884//+I+JuaFsvhvsaAPJQOxNDzjZg9yMkaXo9Tb89eZPtHMjKdK+GNfv8qMHv8u0DR5wdZy4tS20z05/5TauVNZq7bQk7ftl9bSzz7GOrBKPwOrcAAY+h4cCejzHOzB+MYwthid6/kEn+sbYwZiRSAjmge/MBYetlSMADPoReOn/3//93yevdZdL/x7+8Ifra1/7WgLxMkOy3jjCVMIkfeELX0ifVuev997a97cA0LvDTpKJUHY2cHfrE3Pe03F1NaO2PvYLr9IzX/8GaaxduL2zeVZHnseNaWmIl3G+MgU2SYF0SAB28T6ZKgpQT2HnhYSO6r3T72mshhTfkWaPS92lBOwffN0b9Jy33iw1xtesHKmcwyWQEtncnbFsY7Giqxd9NgA9nv4VVaC0CkmKEDxv6EjngIWdhKzmdj9XMzGwGQJubJZ2LGMT9rGZ1MWmamk+xq6bOqvdtwewJVKrg3mv3D5+szOT44PpM6BjbYpVzQYY1+/f6Qdg7xC4leyYZa9k2g5wOUa8TOdNzuz7vGaGzADl41Bpu8+GLx+YQiHR78ASsKXPWInfRTJG0o252VfrQzTlAKI4O8ZjV6GVneliXL89vaOjpp3lXJeZK9rq+PCocYh9i2YYQN7Z41wnc9jpZ/0ec4l5CsDGvnrMy6Yd09taO8rZqGMs84q2w1hwne7eUdBoCwB9bthF9lEfWyWu/8OBhpWu7lVXe9TWLf/rC/XiN/6+tK8qTTQLFWlPmltsa+rApWonr/d8ZQrcfwrYzw2nzCYzEEAfhU4Oq1V1KpwtIB2aO669UxOaZgH2FqXFeWl+Vm965Wv06ls/ui6g/8Ef/EFyhPvkJz+ZGmmp6XSlr7MB6CtRFQnT2dO4z0bDxuzsZ2zAjl12sg+r5+0sx3veOMs54uOmGzeuyBCgonVqTgPhSvftsEQ5BuXyZsgGTBm02cyI+0W7Y251J09xPDiftk27HRFQqNNaAYOX+wdoOG6YdwBVpEqDlYH//s/sk29YpW0bfmRk+LucF5/fnEAogq1pZpCibYAMzBV98DuxrSuVvVJfYj+j5sTOgaZrTMAT067G32G0mGNeYwCmy4QWDhErp0e16p0+Mx+9Nj1WTqPr0+3KErLnUHRspG57vntMXd5KeRlWok2ZATHzx3iUw9fu/zzZAkBvD4dJQmfjxFc4ZYCrdXVQHe1WV3/00y/UC9/2dmkPrvCoPlvJht6r1dSrkKUrX5kCm6OAAZE5lHIeGOE5SQ3rTko1XLh2cH9cAzW781K3I3UW9ZYbXqZfuuUjawI6Cw81LnHnqKitsjtdZ6cEOKMUN/1+Ty1WT/uYtHC7br3h5XreLZ9OSwWz6bCSnFNG6XKKNIwV8tRzrZNl0WFBAJOTlMSMXKY8GyVgxCZW3oR4xuDFfZzG2FBtx3YYlNWQaAWQRBzD7DAqq9WTbDEYJLWlQQMwX+k+bWGztgTFe04BGoHdUqi9umOGPP9WBgE77jm1rROcWHqlXsDG+dajtG6w5BnbbyOwlaW7zc3w4i1oQ1/puyU8fjeoIDnSdmgEUwb9AWnaRZuhK33kXzSRuE2UbSCkTIMYsfcbvVaaMwZqyrN2wRoc2haTA7lddiS074fpaMBdiTmI/aW90AMTCXPL/hmmG+MF2DuG3/3z/PGcKjNDNkdB15Xixlejkz3mYRo9D2PkzEbpu/JzWwDow6XhcJQUu9ihRsh+tNHVLrX1J8++Uc/63TdK+6SFpRNqNXapOrVHR1XXovo6oEqSrgo9aUr8nj8zHTY0Dziqt5OywUlNg/lIQgfoCJ88RsAFpvS0M85p/MQxVSfGE6D/4Wt+WS+6+Q/XBPRPfOIT+u3f/m197nOfSxvBaudGb2Zhng1AX2mjdVud/jUevMHGxabpzd8SuVWLbGbcM0MT1cvUFT3CvaE73acdpHgn5kJf774ZCiepcfudzzvGZ8c0prZrswmXVbJ8X8mOae9mMxd+j0/aDWMUE/TQlpiW1EC0UQluvXkTHaeitgLwjlK7mSSYFsAs0owyoBWgxnjynX/OxGa60nZoWS53rTZ6jMtannLoledJNE8Y4LjnVLqJ0QVSKpXlcLQ4dnaIZOygMeNBOfTFyXEi6PowIH6LDJ21QauFhkXwpS3RbHN/ndlWm5MbP4RlVXZhOSsm0Tzsg+ngUqu8u3N67wt+XNe9+53S2EM1bOxWZ5T2ZbzwYB9lkDkpFVSGCyNAZ8ekIJ6rSQutgSa0qPc942f14t97k3TZfmkMW2VLS6qKgAhkjRl1VfPpWBv1bs7P5WiAFA1RVT9lQCgyCy+fgT7K9EqSIx8ZwE8kP1J3UVpakA7frZte/cu6/sMfk5qr29Cf+cxn6sd+7Md0/fXXp43GwLZRdeRam+HZAPQohVktzYZt72yHE1mCiyd7eSON0grlebOL0p5BzlIvG7qlaoMbNOM3QCWGJa113zm6qTceprJShIHby6bvNlrj4JhjfudyG+wpH6X02EcDpUEuAkCUtCg3mgXskb9RG+taEp4T0QC87qNp5k9Ahja6X3xSd1RtU4fBqKzdoL2OzwZgYWgoez3nLdNlJQA0UxTni7UfPj6U8YWJ4DJzQNuiStpttg07Ppv49MXFZXOM1yXv0zbTv+xZXjabRXqYofA7kanjN6vKeWe98bXTpcfjTGputsSGPuz1h8mL2IK1hW0AvjenD77wv+k5b32rNHmZ1NqtTkVa6PQ00axqYf6Ydk/uUofEFi021YEWF5Y0PjGmAcVWKLquo0fu1Z69+9XvdVSrN7W4MKfxianCc7lSW/7stBdTOQvzsxobm0h+UdzvdpbUaI5pbva4pqZnUjnoKmv1Yuc/dvSwdu/Zd0r9hw7eqwMXwelurbd9vzdQv99Vo0Gu4IIO7qe93NtLqM3GEpmXFtsaGweaqlpanNfYOLnI1/d+N11jf0wX03E1+m2k/NXo1Ov2VW+kJP6pndhnBoOeqtW6hsO+qrXGKf2999Bh7T/AWNyX7nfe8T1d+sDLU7+5Dx36GqY5M9WaTswk5wSB8XOLs9o1Pq50EmCS5KVqRar3UbfPSvP36g+vv1Ev+tDHk6OmN764Odx+++36wR/8weQxy8Zm9S+biDOgnY7q/WwC+nqSYL6/MgXKm7s3eSea4S0kXwDK6lxU1Xy3hgAJL5oWzIxYG2DPc54hRM/Zz5xYhnL5DeCzlG5bb2JmR+p23rdzH4ya224QsV0ZxgBNkyMb4lw2qAJ4PgoX4LK3Oc/Gc8FXOlY1z6WzRYGtULkPO0NE8tVE/t97xuP1mo9+SOpfqvbEA6SxQryvdhbUaFbU61ZVb7ROyWgUY2eZhEzelZw2TDbbNJjQ/LPNi4kMl2kVVJnM9uq0Osjcro8JPFvDYu7QC9Bqqbh5wG16YZrj3Wj7IkjRV+jFpx2I1qLfRjxdN9IOS3kGznIfoIHPuaY808J2No9JlJDuuuf72r1nWmPNCZ04uKiZfbvUq0n3HDuhA7sn1O/MarxGSFpN3Uo12dWbZIjrnJBm79Yt19+g5//RX0itqVOSk7g/Pk3t7W9/+yl25bK9bSP9X+mZDOibpdzZe28jgE5r7DfAmvLBIHaScyiVW1126ovqee931hLYT8Gq8pjRj33O8edeM64DYAaQy6YRbLkOLXQ7WYtWW7scO585PNG/mx4r2eLP3qjkmgoKnANA/8iN/1U/+6bflbqXSPsu1z2zXc3samj24J06cNEeLS70k9S9kqRjRwSDSrRd4bVIjCjcaTlcBKAGxK0OgsPlOf4xUQE4g3z52Lzocbl+6r3Tn1he3M5q5DSWabhGjkNlOyX3WGj3x7nC6k7eiSAdNxfXU6bf6fQyqraizSwyKC7fYG/wNwMT+8/fhJow9pyyhlK92++rqYkk/Xc5zI+khcNFTZDioF84ka0F6IMG2pzizG+r0GAkONABG/pjH/vYZVVl3JSjlLQZGmVA3wzVzu476wE6Eipr0eAdIwTcUkCX/Y11Z7VxVB+zBu2hH1OJIhXHeHpO+CN5i8G+vJZpA9I3+yQJXuJlhpi9z22mXp5FQxBV637WEj3tpl2sT9rjRCv3x9Z+dkdtp9R2DgD9LT/zP+iX3nOTtPexUnO3Ds33tWuqphaSUvLeLdTHtgHZWcUOA87kw6Ry8D8TrWzXY6IaqDzRzPn62TJAR0ncsbROTkAZp5vacyPTKtr0/DztNKNCOyIoAmblxbpWPXbiimBlO2l07liLfhvpx1rPULdtZbZlxvAUaMCY+pxoNho2Hdtjo+3aDBc0qjcrqtaGqlUaqrQbySkDCZ1UR81KT9Xhkupba4/mAAAgAElEQVSESa4F6B/4hAat4shCmAXax4b1lre8RX/3d3+nP//zP1/OB22mkL7eX8eYleiTAf10Z9bWv78eoLsFjrFnHjE3kdS9ts0sMsdjilknSPG+Zrsx71kSB0RRw0ePbUvLtss6ZMvlUH/Z9h1tuKju7VBo72/WlQ9Pie2lLqfO5W+r2NkvyNRG1rR8nSsKnANA/9ANT9ez3/x7ycvursM97b10vxbbA800eqpU+0lCx44KGEcHD9ttIJWBl0ntEAwmmbncyLk6TzELJ8YwRkcL3mMir6ZORuXvEJCzOVQ+xYfFV7ZNxdAS2uSsVffHhhVDk2K/1qLf6fa/HIu7EgNTrqP8DCALU+ZkIWw+jG+lWqQZtoQ+NztIEvr4dPV+Sei92thymkc2RYD92muvTd7tT33qU5fDVKKm50wkD8mAfrqza+vfXw/QAWnmpQUCS9X87vSndkD0kau02gykwZnPlQA9pi1lHwR043nvvMd+wXP4etiMZs91x107tDBSLKatdYpfOwnSFvrFnuH16HdjetWtH4Fcw+oUOAeA/ocverJe9K63S/N7pQc8WJU6Ns2expt9TY3XdfDIvLrdQiqCywUAfLasO0IqPs605XIIilVLZgKQXFlATEi4RxYMoOyDC3yiUjm0xgvKZ9/GxBTl8JStmFowF6h0+USNjLrbanDCYdgE4oEQtqltVEJ0DK/LABjZdAAkFioaER+DuRL9zmSfnZyE+jmb2JqGqCmBIbN9n+dj/nAzMjAxbFBI54ttVIAtzTT2q9qYTIDeGcxrfvGw1F7QRD2lk1lT5b40rCdaeOxJ+fnc5z43pWl0eBDzqUzztULCNkK3DOgbodK5fWY9QKd1lrSZl447dhpZAy5r2pclaX9fS+Xuo00BV9vLfZyoIxO81/m0NMqNSY/YP0nda2/yeNwtbac97JmUyz5KH2J6Vcoz4Hsf4T5+TTH88NyO1E6s/RwA+tue9UN6+a3vTxL6wWNDTezfo0svvUxzB+9IscFL3XayoUc1ERwnG7ntO0w2gAhwZtF4AkbuNk5gLxjAKkqwTOwvfvGLcsIEq3lZKH7HR/FtFDDPxDSiTlKLesHCFTs0wiBojQUgzyLaaPiDJQhz9T6QISZ1KG8AkX6n6xQHA0J/ODMaZsXhPNTJuDLW9si1qSSeeewxpowYv5zU8fVhsqNXVVezMiks6SkEs9ZRu7egmtqq9Ukpszagd6uFUyYMJfW8+tWvTiksf/VXf/UUEC+nGs2AfiZm//ldxnqAbuHDOck9X6P92fZxO7sCvAC0TYBrOcVRXpSkY277+LvXk/c76mc+A8DkH0eyJzc5avLyFVXq3LN50xop+/ewJ9mkYE3W+T1627115wDQb/3Fn9DzULlPPTLZ0Jcq0nhtTBOtAdusjhxfSl7uMaQC+w6bPxwjl8HVtla+O/TDNllPdKvu7SgXAdGLzfZ53rW9NiZIcFvK3qhbMT3KcaH+7s+4oSSsqqUUKadEBazVrnIGLZ71RgJAUj6guhr9zkSfbS93MgszLNDZNOZvqymdfzzWbXqwOfI3G+n84gk1mlU1aq0E6PX6dJLQ+73ZBOjqL6gpwiHXAPRb/m9pssivzMWGR0Y4UpOaeXR2OJgTmMoz5VuRJfQzMbu2toz1AN2xzma42aOYH4CfzWJuYTzD2795LrFOVwpb4zmr7u1Lwrr1ASdlL3TvDU4O5DXO79EMwD7JWoqMR4wlt8qdPlgwcn/MSJQ1DVs7Ern0+1LgHAD6H/8fz9D/9rpfLwB9+mLND6Wpxpgqg7aahJBXa5qbX1yWOlF7wrEy0Tzp+A1Hrquuumr5GEZP6JgggwXjM3yZbAA30ni0AXmBmiv1grDUTxn8HT04AQ9A0Jwq9ymTzR1w4Xerhu0cExea7a1emAZm5wrmWauyuOe/Dd703xJ2XES0ke/QgvvQy/XbwYXyfJ6w/4a+kZOPR2T6qEnTh8Vse5yziFl9aC7dnvkeC5dhbh6J24clMCaUjbTiMTbTRfutci+bXVZczuQ+4ATVfuekhE7SlF0NdeeOiPNYJvoV3XX3IY3t36f59lBT9Y6qvbmTYWvv/RNpd3GiFmP4u7/7u/rSl76kj3zkIxvWgmx2q9kooPfJh1fp69Cxwzqw+2K1Oz2N1YtkOEsp41czgQfjzD9oCC0dK1221/Isfb0/URKb7eN670Wv8Mgo2eZ7PnhSWxsWNTJRI+i1bqdJM7Ded9a677HxunaiH68/p81lD4nSOQwD5dshzvHhrD0LOdHpznta3IPi/mpv+ij1e4+lHMbGzD/l23S53vie6/srjZ3HMWZFhL5c3Duf1gdtMn7YIfqkdvYcAPrrnvxQ/cZffiKp3I8tNDS+h0Qo0t6JpjqL3RQbnHLTVCoplAyHNIhqm3rMiOTJ4QExcADaqLHifXu2xwQQESw9eI7L9HcvECYx72Ln9bm8tBG1PerqCDgGczZT+oBtib9pJ+UAZrYHe8J4AlEvixoQZ4ECrnimxyMMAWnKgxa8B/jQd8o0WMfNhntf+cpXdM0115xyyhV1Qasvf/nLqR5nbaIcq7lZxAC2mRdLxpFBoU8846MwGSvscky4yNBAP9qC9oO/6Rf101boB7hbM2JnnOgQV3bGuc/mMAL0md2Tmj9Cvu/dmm8vJJV7bUJqDLoazkt7Znbri7d9TzP7pjRe7UknDkqdo/rgy16u59z65zq60E30gL5PetKTdPPNNyfPYv5t5bURQO/1hqo1exoMkaZqybzgXO5zs0uamCZsqnDkiyGPtDtGdZS1CmfTpLQeDe3PwRpIvhHVappfp5O0Z7067+/9mL6TtuHbwsbqzGGO6fY6dyIY5jjrZbX7lMvY2BHXh+ZQdlkVbhs9YxeBlzXmfO8GbjMcrEc0XnbyNXB7zyrTgTqt/Ywhc24Lewbjwr74D//wD+m0vgvhggbuF7TygUJu+/m6Pphr0Jw1Us5KNzt7XNPT4Gl11Tww9z/16zqJZVIc+hteJ+37gaRyX0ge2j3tn2horIENXXrIQx+q2267LdE2eolGAGYA2PzNGTKRsD2bw/WEY9L7gIHoLY5NFDU+qlRAxVwnddgZzyBrpywGmctgZ/D0YqFNgDVEB3wMdJ4kBv2yrdUSeGQKeMZAbc6a8tkwvFjNdPDJggf0mahRojcQx/AYyoZ22NDYYGBi+M4FrciG9vWvfz19L0sB3ojKC522swlBK+qCBtCF72am+BvNCucS00b65eMpoy2dep2tKkoQq206yxtIRZqeaWn2RFsXTV+soyeWNGzh4DZbHCowkB588cX63l33iAzFKTvs0pxax++Raku69aUv0/M++P8IGzobJCFqr33ta/Wv//qvZyQsbb2NbiOA7sNZ2t3C+W9ubkHtpZ4u2nuxOu2BmuPVNAcYN2tEoC39+f/ZOxNwy66qzq87vKnmDECYBAcaENNqoIFGEBWUSRo62BqEJEAMgQSSkAAy2Q0aEVEbiIEknXkCFYNBouAAEhwa+EA/PrUhQDAiY4Ya36s33Km/377v92rVya169aoqqVfUOd9Xde+755w9rL33+q9pr218gu1gHuRT1Q5GpP5yfVzufs7DQHt0lfHewXJtLNeGvd03yRXPZCEI4dUgypw9jeec/3k3TS4n34dfMXZ5O6rWohwnA210We2pvdk1qVKUhTqDT7UgaP3Iwb/Q3K2bbnWTf/mpgHDgp4UdyMjs+7ujTr0b9dtqXB/20rkA3vAdd/T8PFu1SX19HwJ6Mbm//vyIBz8xdnbXRn9yLMgEOtVolMPXxiYnY2bnXGm3+x+ZMASZsGBYFGriar2CFu8AJkxa/etGIztZs+bP8+ybNDBEzZjBReJEqAB4PK+ZheaWqSwt255RJi3NnmjqgJkgzKIHoOmPQK17AMBjywkgS79ZcFoKHFAYHe3ifTUXBBoEmxy1an2asXkPBsGlD80tcFgSPPc49w9BgbbxXnW/v+UoWJkikv6igbtn3ix9BPvBzLhyhKwR9pZP2/LYaKHYm8l10CAGIOKYYzfGtjt2DoPiQEAyyszvKIA+wRHpaKuA2Vw/Nk72I+a3FZP7JS89LV5xw59FbDimCCLPfe5z43nPe16cfPLJRcg7WAds7In17AugYwns9GdiYry5dNpar8+W+2EO+0GDHOdbdzuFi98Fa8aQOcn8U0DVrTRK6t93NnlwnsyM1RO1mOPMa4Ht4NS0f6VIR9aMsTvOySyom3VyFFBQ897ue5Qsz7Eu6D/zX5ca/BD+lLeLadliTLXUQS+30PFbzn1P2TnuSD7Buue5fIpbnj8KMu6Gyffui8Rb+zdqu7/lmGhxyIe3rPb1Af4wJ3Jw8i5X2SEwub//Vc+NX37LGyMe+Pil017u3jIdDzpqMsYaY0OtaRHMNRVj6gS8mDBuN4MpCdb6m/hkojlRBWPAUe03n/vMgtTnrO87m60196nh5GnBhOcd2mSwFHWjvd96661lQWS/mgBGWSxIGBQA4ZYT7tNG2ox0TuY7njE4jE/ak10CLsK8zcU6FU6gBQBKWboKmLQsXEDXSW3GqAz0+rkFYO7RRywatMU9rQbayDBydivHxAlI+6AX7VPb9whFz+W2DXxm+iy7mBsR45MIgu3ozjTimGMeEt+9+45ich9b14zxQTfG55vR7UV8Z3oh5nvdOGoNndoW8Y1b47o3/1qcfPkfR6w7KtiL/4xnPKNsp6Ptgl11TJdt0woe2BdARz7ZuuPu2LhhzZIPHZN7b36YCrjf6C6a3XYdp0kTFHKZ/1VNHAZnVH/VjLeC5h+0R1lXzEfW/2poT+6YzNPztNWU9ScbFJcDbBVSWX/wB4VlA3DzffiGuytQEPJ8U2CgbM6Opw1cbj3d0wCwrgD/nKtDIFY48N18eEv+7v5z1qqWSV103NOqudq1dME8Cx9+995qXx/y2WzFGWIAawaGdh9q6Bef/JPxyssvjeg/OGLTg2LrQgRni/RmtsWDjzsmuoPxmJvvLPlaBWsmthqwPnIWDxPJgCr9ujBgJh7mZC46y+RnEbhA0FTV7GXWmpZ4F4mX33keRklQGb8BqO5rZwJQDhq2ZzKj5WZ/lgKIn7Qnm7H5m8XGvnotAfr5PeSBZ1g8LDAXTDbfG9RGvQAg9MgRtXlhGvBmEBzPSWPoxHf3Wuty0AKgtA/A6xtXYqduzXNYFaCVPlDKzDECMg/egWnDVLJwwrPSmzE2tSR00bowinlxTvjk1FjMTHdicjAVjfaamO3MFUCPRqdo6BvItNftFw2doLgNE72Izd+KuPvrceNv/Xa84F1XRWw8Nk477bQidFx22WVLgY6jTvQ6aCi2j+ehT0/PRnOsE2umxmLrzPbYtPboYcxJdzzaQ2tbuZizCr2MF3PJMdLaAJ0Za35fLcBphkK1Xs3sBoGaTOhg0n0lZRn5zTtVFwDrh3YrjORyBQ1dZjm/hQIXazvvZuF3+A/jx3rPybZYU9UMcPA76mfszSEh6Fbbmy0HzAN4BPxHF0c2w1M/dPcedRvToJBxX+wAWsk47e1ZhTJ5kpZg1oBjanzSalsftIt2GouFgK67cqwcejU8mOvgHZ+6jA/93b/4hDj3uqsjBg+J/voHlm1F3X7E2mZ3SUNvLKbdFGjykYkCIr8JzkZfAow5iE6GxTtMYMCW4BWT0PA7zI1/LAb3Pxt8Zf0uLCdJNYJdMLI9Chb46bEO5Ps52IxFQxupX1++dTFolJPbwmAizChQ0F9OADOtI33XBw6oa4GgTCYxQkXOKsVkFfjZm/qoRz2qtJUyjGTPLoy8SDSXZ6HD+2gE9NNnGB+3eikcMRaOG+8hBHzuc58r7yl5mgRonxfyYlAczz9gw3Fxx9YdMWi3Y/2xa2PHXd+KdWvb0dnWLQcBTsMQFyLa3e0x1ersinK/+qbYPN+PE044IT760Y+WfADVIyf3uT0rfHBfNPSFhV6MTw7ijru+Gccee/8SFNfp9qM/34rJqXYBdOYtQpKJQ2Te+bxl8yvkJuZ84its+kF9XPMxfQDIAKXVAhgKp6xPUzKzTpkjngchyCGk4z7zqm6F3dP9vNvAtMzwAXiFwrU+VNY4Qm41qMs6s3lZ4Vmauk3NaHz5FPXQVhM9KYzo98cV+YhHPKK0x7S2q2GHxL5MQrXvLJj5PWvmq3V9OO66bOizMVtT5dTN+xjQc+rXO7dFbLj/cM9vd3prrF1Hg/DtDc3m+qurUjmLBzDSFKo0n6VgNQ4HKx+y4iRXizH4phqsNioYpQreSnSjErtUzWVZquZ5LvogszKQTDDPkrAgpwRvH/y7aiaiLCPFbRv0gSHAIKuBL9CbMugzC55yc/uVzqv05G9N80a5q8mWZC/NZvmXt1jYb+4zxtDAbUm6GKw/B0Utv2D7MYh+NKIZg7lmNDg2tUNcRsT83HSsHW9Hq9+OzvRcDNavw1IdvbmtMdXsRGzfHJf+ysvjjD/8s3jHuy6Kv/qrv4qPf/zjS37bzMiXb8f+PbEvgI7JfWZue6xbt7Hkquc8mlarGWOxJuY789HpEg3dWPL352NgYeiMsQKpptrlQGH/erN/b0Fn17PHeioMGpS1fyUfnLdcS/IT1hNtVkvKFkV5hdkcfZbfXVs8n+8XXpjWja12fesGdJ2Y+pr1zHfKgl8ypqx/ynKtyyuqsQj2SQsD7xkv4vyhXLfA5eNWBfJqvw8OtQ9+KTnPhbxFy6RWh9W8PqCIlpm804DvjOOAM1HuSw19ubD5udn+4pneu47MpBM5HWiOLnVhOHmVWFj8VX9n1lByNK2mXBcJgOQg560yTNpsLciHvDAJ9Hnpo+ZdA4+yn1+m5SLNwoaLa5cZZay0ZVR/XExZg8x+Ns1vaMJZ4MiBbVnzMYDNRBhVKT9L8ApMVQ3A+s0TrxCjxk8ZOYd83hdqfY4bzzHWaB/uETXoziA66L7rCNZ+tNlsLjI2IgZtsrsX7I4Gv5cD2QbRm2zEXDmBrReNzkzEt++ID7zl1+OFl10dT3v2f4tXvOIV8cxnPrMIN1ngWpmAMZoh2WfGH8apwLpl29ZYu3FDRH8Q4wNOldkSMfvvce2rzolTrvxkLLTIT0BQ3FyMj0+VPfclr9BgF6D3B5z0viuyOn/P8SHMcRiDfYOe/HMrVA70UthizF170BzaUObetvjkaFzngGWMomtes1q6mEO8w1hni1VeK1mLF4ygr240RyIHNmbztnPeNeVnfsZ1y7MEqfHp/IQ/uZV01HkKztEsePMudNYsTn/gGdIgKygKDZ6Mlt162f2mL1t+SL28Q7k5oI/y5G3yGtpBv/lUe/cZ3YCZB8hfaIvxTLp5eC6b9SlPuiDAY8VTcbAOLZZ7o580GeXucG3me1kTz3xHXi+dFKz4HcuWyo+KV543mWdavvw9u0GySd/5J335m/WAJYD+ZxqIGypG2aqgsuccMXeA1lAAfWZmNibWri+WyFYvortzLtprJiMWdsRlL3tanH7Je8u28cHYplhoDnX6qcIYEQaGh6Mt8eLBMib35QCdAufnO0tRfBl8TGYAcKrx0THM6JgLAUYmQ14gEJDnPQkoB0Ps6aSyPGCa1SC8JwkpUTOBTEebF2KW/NxHrqDBJ22k7mwm0/dmQAwDlfvB39AibxejrGzqkvkQfAPD4crfR5kteV/NWr+ekxQm5aE2lOVCySbR3AcXcDYHOTHw7efgOpk0vzF+GXgoH3oIADJD258FOtrqJCcCvMksNtiT74uAzhRt8DuGkUZEbxJs70Q7ZqPVm4341t1x9Rv+ZzzmpJPj8f/t+UtxBdZd9bvtr+5Av2UiOagI2h5z7LFF+Oj3e0NA33l3xNzX47qzXxMnX/nJGEyg2UXMLkzHw7//wXHH3duHAsogYqK1tgDBtmm2LaK63/MEOO4LBDBTd1XwbBb47HN1feTgqvyO45GFbu5nAZpnGCsToGg+dk7xtzErVfrQHlwyxpCwRkj2455nyqYu4i7y3HVu6kqwncxP1iDzK1vBBCuZpfOtSocsiP/QD/3Q0vG9t9xyS3HRuBsE9xg5KgAI8zlA/8yDmFe0Ifu6WUcCI+sgB2vRP3gNdeCeoizBUx7BOsalBT0yf+Ad6s9KStbKndNZmYCu+pF9j/VJmyify4A5BVPpnC2s0NQtqPqss0U0Ww2Wox91ZoCVH+XDvNz3Tx2Mv22lTcx15pMxVo67/Xe8dXfIu6EdtMm7BxTyqm65qsBBe+g3Y5bjgOSD0NY1qEUFGhvcnAUC+V3mQTzHvFRD37azG5Mc0QvjG0T0FwbR7GyJy8545n0L6P1eu5y25jGfAnpmFlnK5TugAKH8ncmMPysvkjwJqtsrIDCMRukpL+D8LBPGgWPROJi2kfsmeHFyOVHzhK1q/+ZRV0rU/E2b7RsThEFnMHMyCJlPlkTzQLtobLd0NZI4uzOc7NAi0xh6Ql8nDcINC6J6VQUG2m778MehYdEeaANdYRQyiapZkPu0lTgE7ulPp22Mq4vCDGcs2iIYoIUD3CWJ+whAR4ElbmNsCOj92BFrer2ILTNx5Tmvi28d+4CYW78pLrjggt0YL/VlIWt/Ad33sktEK8YasrUN5Y0iWRdA33l7XHvOeXHKVbcUQN+8eVscfeza+Nrtt8bDH/4DuyWWcR86NK8epmG9mukKadrDQ2gykBnsKMgwJ9xpYPxHNR8Ac95EKLznTpO8fVJtO9crg2Su0Q7T6NpWYyzcssiahgnzPOBw2223lXfoB3XBIxRamN/2i/sGz/Ib35nLBMrSJwOMuOf7Bq8pnMvcEYT2lIxFfqCLgPLcVQDoQDfmu2c05DlUpSllmdNCXzZtcw3ybs6HobuOvkALt8jmrI85ZsW61fD4O7ebv921QzsARJQDrX05yNe0ttzTpw6N1FqZc5RNeXlO5NwYZrKsjl+Vflox1H6ZN8yLL3zhC2X98z71qeXyaeyAB17RH/geZQOaWga0Sjnm5sIwfsH22ndzpEArA4CNidIyyz35l7Rj1xY8dE+Xa9f8/uKF64V2Mb60g/7u4rv96Pc6BT8Jiuv3ODY6AXpjJvZFoT7oGjrJMuiUBM4maYiQpSGITUclft5f6+D7jFITnwyk2cCy6cctPNUoVMpiosAcsoaYfdESFkZD0hZBXPONk21UkJVCQS4vm6yqWxSy6RfgY7J4fjjtNNGF28WU2PMkqgay2IaqKdR+ZI1LZumWFZnNqAAs66zGGRiQBz0131bNVLZJQaQqjFVjBwqQC+oFPfoFJJvR3GVyb0QstFHWYfrTsb4/iNg6F+9+6cvjrX/65/GNHSSiGZ7kx6Vp1Sj/AwFz6ES/9ad+8YtfLMGIzKu7t2yOjUcdvQvQZzcXQL/6VefES6752+i2AWH2mg/NY93ox6DXKIll1k9tKM1qlAjYIWNl7K2vutVIzTADg8xdDTmbv9Xs/VTbEqhhUp/61KeWrFgyn0wrgJS1yPzKzDy7lKgbujNXnB8Ag6ZkyqtaF2ynYMvzCiFZC7R/0sJ78o5quc5x+2A9GXwVnlgH1dMYsSAIrKwdAFiLksqDDJk64HnuRMhbOPXtSgPanenHOwZBKshQnieywUep17GCNrSHNghGWQDSTE899BUQpj2ZlpafD3livGwX1gk1ebJUPv7xjy/1Kww5Ps6nbGmT3qPop6+4LO12u/BkBQ8sL/wNHUcJTQoYZZ2krJq6n5h3zAF4JZfCLfUo9Cl4ZMF4VFpqaE550JJ6mQcKEQpZzkd3PSkQutvJPkDTLDBX56XJudaunYqdMzuiP2jE5LoNJcHWUesmojM9G2NrpyI60/c9oNOI9RuGgXLZ32DyFn5nMhA9ro9BUGFyDM0OwyhfCMdEhblpws2LLgOzQST6hgV/y1bKVFqq+ocEzqw50tYqiAnmtkPtPPuszPZGXwRpFoJ12JYquDEBDDDLvjTBX6EgHw3rFjcjdPWjuahcBDmzFfdoP0KEW2k05SmE8YxgS72Uv8ssNPSJ0kalZOgqs7e91UXHmAAkJtOBKTEvlMb1L+4yuRMxNrRKN6IdLX3ozYgdzUFxqrdjLqb6cxGbd8bpT/7pOPpJT45fv/iSJVrrssi+1AMF9CwYcSwrJ/6xTe6cc8+N2e5CETymmuP38KHPNxuxsDAbg+ZcrF83uZRYpqR+7TUD/tyeQOgc+sCglwwP2qDpVpmV2kD2WzK3mSOkCqb/AgER2zB2ymWeMzcQXE2zzN+sWeYha09/vHM7zymBkPaxJvhbZkn5zAUYOvNMDZD5ZDwFc0qg5121T4PGtDbBHOEXjB9tZ25lQUXmSj8QxJmT+uNpN3SgLECN9/RVatXTt5z5k7ttGGfnvdqrAJbBcZQA5bpTkM1t5p6xPDnNtSDjuwo4+RwH63VM/Rs6wAvoM3S2X/JDhBGAmf4ggLIrRuGK8VZbhS7QwvGAb6BJQjfWOGPJ31hHKBv+QRu0llD33ugnGKtcyYcNBuRzGBw2DFSE3u424jd5IO3lOcE/W7SkX+aF2brBd+aEMRoKFwYLwueq4yWds+sRiwJ0NP8I9Kle2YLC3NTdTHmsTROB8d7OndNFmO+ybaw9PlQMOtjbBxHwhDu/EZe95sT71uSOD31hoVsWFZPVPc+AFwufveQ5XammZpm/RBmlkUosU2Pqq2JCMskgEv+M9tYcTdlKa0pjLnaPXqXs7BagfhYJA+IZxgy0W8yyiXxv24UwzdA2JlFmAvaPBaQpXt8U5nAGm0+2xrD4mWyC7Z4ynmmKUmKkb9QjqCFlUqYTHQbgvvgsHGmhoB7uAyR8N0CJsRylOUl7A8UYH+IWqN8+0l/GY5R/a2kxFA29WwCbswF60SiR72Q+Lz70VsS21tAfzZGqa2M24va74snf/4j4Z/xzjcaSuZAyNQXrbzwQQFfI4VNthrFlPmw6+qj40le/Eq1GMzZNrV8C9BvOOS9edPknljT0Lq3N8EkAACAASURBVHncm92YXZiPqfG1QUhcoz8E8U1HHx2dzvzSoTYylryNjecEIBmVWid0hgkiaCI8cd+94QYI0W4P1cmauIwQOj3ykY8sWzHVJrROqZEyLyjXnP+2k/XCPLQdugSYi4CbFhzepW3MB5OmGGOT40a0HPEec1RAz6ZozcBZ66LdrifHu8qkmccAnCDoc1grSJ1MH02apJbMGjAa3YA4+sicZ23RTvdAG6TKWDzpSU8qa1lBmbZQtwAlGMOn4Cf0k+/VPjFGmqShR7awyf/gV/rhEarsQ1UwU0AXDB0TxxYawz+ML6q2RS3dfkrfvdGPZ7JVIwsVjmPeSksbnZfGaCgU8AkNoUG23kIX3mEu5qObbX+eO9XEV9ZFGwVjfqNM6KeAB49VEHYNUhdjhrJKH8wrQDuZ//ytQlm1rg75bzvmZmfKaaWD9ngJbZvdsiPWbVg/nJqHQkP/7ne2xAOOe1CZkC5mpWHaxGJngkFcJgIdEyRzIII+JT7VVpWSBaHMmLP/V2KxWHjWRBz6zZVCnYA8ZyIH2kQ71CTyVhvLVWrVlDaUroZbygBfM7hp8lVQoGze8bQ3+6H2TBncY+IymaAfzICJMuriPaXp6p5YylDDsN0IFibc0d/GJFVzNvCQurJlgnJoF2OWNXjbpKUhv8MioK/8xrtc1EO9xkbo/zJ4bilOYdDnyLWIZr+kQu0Ug3urAHoDK3s7YktjEE18ktGJ9QD6d6fjJ457cDz2hb8c77zyit2SraiBVBn8/gC7Go9Ad9JJJ8WNN95YDoG54QPvjzUb1tPKWD++JgKT+9zX4/qzXxMvvuJvojfGzo+I1lg3uv3ZaDTpE9lkWjG7YxgsNbWOcd/lP6YerUEyt7wbQ4aoz1iGlAUutUrGgTkF3ZkflIuwBlNj/ugLN6BLZsc4Ms8M8AKYDYTkN0yl/q11jXEHTJjH3M+mfniAFjX9uzJhXQ1aQVi7zH/aZ9+kg9q2DJ7fqYf+KcC7nqGZ/nrmmZogazW7ENR8czyNjF3NjjnAXNaywPv2R2GLteRx0dQFj9NCYTBXBg3eq2roar8qOQpnVcFEHqU1k7K0fvJsPq5VTVsQsr980j4EbSw7jEN269hX06zyrMG4uqAEa8ZpT/TTDUPf6K9Cmj5rAVhLjQId84tASrXh3Gf66/n18jXawHzIGrLWz6pAwfvGB5FZkjWhvxw6muveeSbtPPkT/OAd3G/iCOWxvqgru3gMnqN9CHH8vcs6jKWEUxfhas3YfNeOeMDR64sLcn5mISaaO+Oy03/uvtfQaZAdkakbmKCErVnIgaCD2UQi4AusBiE5yQAmCAHBlZqVfiU499XiecbBpUwWlQuD5412z+0Q6JmcEF4Apu0G6hggRj94PvtjeCaDmH4mJzJlZl+bEZH6+2kzC0jzaF70ORWuPjO1fX1rmh6zRKv/0UnG3/xD2jQSWaATFLivWVzJF7pmywfvWK9aBPczPVxs0l0GpoYwvM85AP2yNW0koC9Gnd096EWz1YpO7Ij7Y5zaNh8nPvKH4+PfvSO+9K1vFWZKPQpJe7JqrBTU6SN9F1SvuOKKeOpTnxpES2/euiU2bDoqBoN+jKFxL/rQr3n1uXHqVbdEp036325MTEV4OIunrXXnGjE23ohWcTuR/nV9mTuaHZ0zznE+GRPuG3dS1aDovzTPjM0+V5mdmjX3c4piGE+OyM7CAvMT2maQGaX1GBSZQUsh3HdzkJ9WJgUB28yzzmvaIXAJKgodArpanfyGcnI92dSe6We9ub3WbRR5BhXmBXzECHb6pjKi4F8dA+ZQXuuun2w+VoBWmWFOGJyngkCdAkXWYikPOiiQGamtlaRKC/7OdQOiHGxkQKwR+Y4F/actaqrQUiVuT/RzXKClrgrKy6dRCrzOfQUaBTp4N+4j+B1lUJb12rYc9JfnjFYJFSatjtaRYxvydkLKhd4ANmOWn8tzkzaKP/D2xzzmMYXHq5RC+2qqX629g0EvWs32MHX6xNroL/Ri0J2NmO9GsPPlUGjoMRgnsmcp2lQTg51Wk2UyyPD5DckQ347mbRkXAwBh8VVgrqfzLig1wiqw5ImplMZCgJhMNK0C2V+OmQRTEWU6IGqZvOPEqWoA1EUfjWjk78yEKEMTljTQ5JODe7jnBOZ7BkKjemkvbXebH8/JXKvMWUbhRIfGtNG/ZaKjNLoM6FpaspTJb+7XRMK2bqVqNSTK0WWhdmh9ewTSRsTO6W0xNTEVg85sTPc7MbFmQ8x3uzHVnor2IqBvL6Z4dNuF2EBw3He2xRt+4Zfis9t3xIYf+P646aabdju8hPqqW1FWCubLPb+viWUMihvmhNp1fGqZ80VbmCrMQ6bhXNA6AJ33JNAxTgpbznUF3hxwlYU05oLb0hgvTdGWw5zBHIoQTZlYhtwlYdAQbc8aGu1jvvIO39VSDUp17lIX9zDxmyLVYKJRArFauWZQ97ZXA5vURDXVuxtDpWFvArFrg36zZtSoob9WKuglKNkWLRv0TY2dOcda9GwI20+50Ic6tBxVBeBR/c/CFGOCe0zXoL5nNEpBX2tkXr/GRjgfMi+wfcwDt+zRH/ki36mPcnk/+975Ll+Xn1XppwAlwGkZyLzMeZ/5KAIlVg9jfTLP53mUKe4tp1BRj0IFdFdQzgKpfFnhBpoLuswn19io9alQZn+Y27RdoTcLU/fkJ/1oNlqrDNAXN7ZLICX4vO2LjiClaIpl0HMq2ExI9zkj9TPBBFsYAQPIoGDaYxJDPAHDvdQGsdGebKKjDXn7Ae+x6Iw4pGze1TysCcaBcjAYaANSNIlp7slSIguEwcyBE9TBBW2yoKCGAx1oE/3mMmiD56lTQYHf1eJlOPpLaYs04TnKQ3jSDEebWZj4ygg+gQG5KGyHUaQuZo9qVdqtCiZ5ohp3YHTsKJN9fn7Dpo2x5e67ism935mL7gSZV8ai0+/HmuZElADxZsT0IqCPRSfW9GcjtszHb5z0orjlzjtjc7MRb3nLW+LEE08sRRuYJb2XA+b9vX8wAJ2+6T5hPkM3Ax6r7RrlctHHz7Om+JQGmAgZS8aPcd5b2bzDmmL9QreqS0dXkNoyzwg2Ob7ENtsu5j/ftfRkRsqaVpjI+Suyy8p1qJkSGvFbda855RvM6RrjHdczv42in233U5OwwjYMW60uA38uN7v/8pjlIFi1ZdZw7p9jsqf+a8WjXPue6xgVz5PToMoPc7Cwggr36Bttsg/Z8mE90JbntOwxrzyMyt/3RL8qDtB3xi+7VXN7jRfIvF13iQoK7WH+6Uvfm8vTuA1A2bE1sJnxVOjnvi4F5itzifro897Wp3TTzanikwOK98xfdp22tmpM7ka5O0AQQMLwHWbCxMFkAuGRXPSfZX8D36vaXP7Ne0wIgAcCuj1A8xeEywyDvzXlue9VDRpA05ebJy6Th/aiQfDdieXEpP28pwTMROYeuZIRKjTLCbAZSPUnZROMGnEWBqqmH/uUD7kxaEfpU80F7UKTaZUW9DNrPNzXepDPMYep6xNUC8sgn+nFdxYFTCELUG4Zy8lQ7jGxCeskHmF2NqYwMTWGZ57PdOej2WjH2tZkNAiKa0fMkfa1fJ2PCRLLbOvEhb9yRvzvv/hY/M7V18Sb3vSmAmhc+mNdZPsL2Mu9dzAAffv0dGzYMNxul6/sMthbUCQMkDkEeGnGZI4z15hTmk35LVssMoDIsARogYM5rEnZ+BCfyYCa55lmYbcA5TVGnQKlcTTVfleDSg385JO+6vu0Tl1cWtSqW9Eof2/0g3kz9w1uM7DWaPUM1gIB80orB3Tnu+43+qdLj7W1J7AflXuctlb7r7LgnHYMq7tYaJPuTq2ceecPfIm2Zuthld9SJnyS9z0SlvnDuOnScrwMqnWL8p7o5/PVJEZG/StMZMVH3mosjFbBLLzmINs8h6r0swxduoxNVtayVaAa00C5o7Ys5znljizWCmWhJEFHy927hbK/+oLiTD2naYvO2omqFO0iZAHBRDy4RCCQoGq+Aifgq5DAPZ7TlEFdObiLOvK5w9bJp+XaxmwyzO3OggFR2/iVqJP3vWdbjRStgmfensI7+v5ZeDl48OEPf/hSRjbdBUxu3Qz0U42ccnJ0eo62ZMH7js+xgF0c1A/djUCH8WbtWUDXdEo7OUgGtweXdWUzcAYJ6MTzXNmvtzcNnQC4o+53/7jj29+O/iwJI3bGxMYNS9u7+gvdGO+zmXu4D70f/WjGbIxzItv2hbj8rHPj2i98IX7/D/4w3vWudxUh7I1vfGNpQzUXwnLgvD/3Dwagm7URJgCNNVEyB8yctrdti7Y7RwczLppMGXe+M555+111V4mmw3zIR9YqfTfTVRABBJlrMM/MwFgbrG2157zDJDPKvW37hCauF5UFXV62JVsIaBP1qUwYQQ2DlbbMfa0gWYvmd91z0FUBnPL03TNOgJBWRf2/mvjz+nSrKOshv8931mXelsr7PFfd9prdgdTFOLvrhDJoL3Smv/In16DxBY4B4wk9VHJUOlyj2epAGVXLC+NrTJSuGp4z1mgU/ShDYVCzPbzS89uzJTXHkTiPFIhyMG9VqFhu/vC8AppCgXig8EofVObkcRm/9rY+bU/GJS2we7dQDjX0VbVtjUxxd28envRjAgQnkoNPhzWlMOHVnPRpmLmKZxhok6zkpAZoX0xE3uUZJ7LErAbT6OflWRaA/iN/z8ExTHjazv5i6nDbhouJOrL2SZlMzixV8kw2RzKRc2ajDBj6nrPgAIPhdyMsqQ+hhzKZ6G7F0p+tQAHdtXq4CPWPArJMxD0FBUEL/qlFVwOG9KPSLvqbNT7aB5M3mtdFwJga0FMdk3uCZjOi0Yw7t2yJYxe11G6jHzMLs7F2fG0M5rsxBppjbh9DQyef0ky0d85GzPTiqle/Ju568ENj/Pu+r5yF/rSnPa1sIVHIOhxM7tM7dy6eiTykzt6sCtV7WcvOOw7yNjCjs2FgjDWMknFjLHm/CgS0YZQZN5tOq/fVim1DNqtmDZXvtCMDx74kZnLeZICRMet6yhaBqpnX9/dEvwzqbvUyANG2Vs3duV+CuJaA3P/cdtpMuTnV8nL9r9Zrv7WUyEs0H1OfQhz00pScdwrxu7kHBH/6wLqFFzBnEL6cX9SlpWTUHF2OftQHXbNVBuEfZUZXqi5PrTC6JemvwWmZf0iH5eg3yhLiu1pVKJfnUF5URnQR5zU2qu8KCm795Rm19ixgjVYY+qsvsUy30yz76Lg0D1VBFrACkA3xh2jZxCzgA1oshhzEkLP3OLnz5GLBATwsEkGVRQNRBSj9JwbsCDh8qmXYfgfEqGb+xpQJE6PdTMLPf/7zS0cV8hyMknbzj2eOP/744gfXj5I/6eO//uu/Lm37oXz3p2YfNbRkkfHbKNM576klKGxA05x/nUXkwQUuaOiSAd53iS9gUlYnIQuNdmhWd2w1wcvEaKPt12WQ93+OntDNOPpBD45P//2n4xEPG+aH7zYits9Ox4apddHo9KNF9Di53Mm41uxEK2aisX06YrYXV511bhz3rOfEX/7LvxYf+m/+5m8WWv36r//6SEY2ug37/+vB0NB7ZZ/xou9h0f8Pbd0RQetMtMIYVFP/GgBnNK0mYNaI5tNRwF8FCn2sjCFgpS9QEKIdCnD6s5kXzCXmqgIdzwlweasXv1unDNWtS/RXi1s1dTJ/M4+cp2rCChUZpPN327Bc6mTAxvVlfgtnhEGC9hdh0bgTg/B0sUkv3xXk6JcMHjoJaprMNYvvqf/S1URVBj7SVtYq7VALzFvHqrNanzd8ErDOgoFR+VWBJ5u4q1knpW/e6z6Kflo3tMjobnQXU543Zf13hzlN8pVdRQpw0DH7wJejH+U5FuBC1r7lYVkotr1VmuSzQJxb2Z2ggOG8qvZv93FZpalfb7vt34p048RyUCSG5r1sjhoV4AHgsrg1w9D5qum06g/L5kiezylUXfSUoY+XQYXomjNpq/43IxP5WxOZA2DAnD5v7+d99i7irMHkfvIdGuhX1IRFmUxaTVNZ+peGeXHRpqrm40Kn7Swa/apqA7Qt71W1DBacftLsVpDuxhDwrpqPDB+a2nYtMKN8rHuCTHzid++Yi03rJ6M/i3Vicxz7oGNjEI1y2trC9p0xNbGmvN5rdqM5xh208x0ROxbi2rPOjae/8S3x3896VXz6058uAhWxDEj/MGGZ//5D9t7fPBiAXgL+FvNoQ8+9M4ChBq/7yfnimsjrK89b5pvzhfnuVijWq+8Yfc0YG7xqGZavRUorUdb6WHcIEMyX6tqhzfTReV8VUKkzB7DJWBVENA3LtC3fuUY7q2VokavOgVH0q44y2hrtyWZ5+uzap4+jLBvyn+q55BmQBEb6lt1pe+o/vAphW14IDXUV2u7quOf6RgW5GQMg6GjJgpcx9gbLMZ754nnKc97taXVk+lUB0Rz52XqGJZJdFM6d6pzUzQCN8vqQ3+5t/iD0GETnPKYeBCqCq+Vz8Eloa/yDR9oyf5Zbn7a36m/fm7VtSLtdQXGr5nCWfHybplnNwy68POGyOUwmwwQ0WC1PkmxOyfu7RzGu6hYlJr1JC/THsID4x2I0WILJ4qA6ADIK66n+PmqgsqCRI0tzEI99HxWhS3uzSZJ20g7+UR+T2fZIN/7mPcrVJ5UPTdHloTAwKpIWemd68p3y1SSyeQpGJXM26M2AFZlqNqsttxccQCR5IlvQSa/A/o1uc5j6lcxxkw2c58X0E51GL9qcXhZzEXMzEdun47ozz42Tr7g6Nn7fMDsdAHPeeecVa9BHPvKRkdL+wQT3gwHoc8XUOV6alYW0PFb5e35GYTELjawDnnENwpBggjBj55Hz18/qfKzeF2BdFx5eITB73zUoUDh31WJ9P2uvtNU9wjJefnM7VDbnOnYCkmbizFOM62AuWN/e6Ad9aD+8qmpezcKswoR1lum6GGio5i3d8hjleIYqP6EMaWf8i24q+2+fq4qN2TO1jkADwMgxyVZBrX3Q2bliW7hHe3nef7ap+mxeO9nasjf6aQ1lPNRoKWdUsJllQgvap8Boe7IGbVn7Qr9cb7Y0OF+rLgMtMox5Hu9R6zNbKnRp8Rt03ReTO6C+6o5Pzae9HEyGua9luQfbwDz9MJq6WKgsWCeRQOMCdLFUBQUGkN/MAgSIVQWHrDlTD88g5bq/3rSMSIQwWU11+hKz+VEBiP5Qr0EimiRzgEX29WWLQJ6co8xX+0rT++K5QQlzG+7OLqZ1TG6L29Ma0Y9x4tqxwUc7ehyb3uTbXMT8jojtm+PqV54VL7nhpvjRx/9EXHrppfHEJz6xMCfyfF977bXxUz/1U6XMzPCzf/lA+3gwAD0dZXygzanfrylQU+CwosAuDZ3ooJLLPZ88eUgSy1QOWL+v6ZnNboAZUhHAd+utt5aoZyWyrMXwGyZ3QFWpXDCnDAAAv6USWd4iIgBrjQB03baSj01EuKAcfaGmhcxaBmCv/x9rApoSl+VkWmYrgtaFatAXfjITgNAfAD2bRe/rsVmuvkHRxYdnqzWIegPQFw9naQYBcZ1o4DyPVnQazQLo44MOtviIHd8ZAvoVN8ar3vS/4ilPeUo873nPK+NPxPsnPvGJoqVnk2O2rOxpO8pybc73a0BfCbXqZ2sK1BTYnQI1oN9jRmTtS/NL1UwHMJtzHUAG6DSrWKAMvmqGyRrdKFO/7+d7WYvPvjyBWB9m7kw2e+ZI070tgVH+e4WQ5f03h35xHRRAv/7meNf7LivmvLe//e3FMoKF5kUvelE8//nPj5e+9KVLHc3WlBrQD/341y2oKXBkU6AG9JHjD3i5NcJkMwS0AMamJ1RT3VPCDjQ7wVefI5UZsY1AYIQxoIF2TJnW7X5UNHODxUjOoCXALXDcQwjhMrpUqwJ/A/YGfuTI8RwHAHi5p1cLBVYH2kR7DZqqBiettsVzsAD9z/76lvid3/md+OQnP7mUheuWW26Js88+uwTLGZHvXlOAPWfH2l+61Br6/lKufq+mQE2BHBRXm9zTfMjBEgAcDDtHQ1YjxHlVgAY03TfqHmruYyJHi2OrSk6IYbU5wM5ANANZclBQdbsH7xtNyvcc8SvY4xPnBCRzStMndwrk4JhRWmZO2bn6fegHweR+7Z/GTL9V/Oa4WRS6EI5+6Zd+KZ785CeXQDlpYUwD86MaD7FSFlMD+kopVj9fU6CmwC4K1Br6yNmQ/eOCO5q4ezRh5kbOApp565o+dIGSg1DMpma0or5pyuYee9EFA98DfNEE+VdNy0ijRwkVaOpsATGHunnwaa9ZnexwjlLORMBCQN1YJrIbgbbnxD6rcRkdFA39uo9ETK6PRz/60fHhD3+4bFtDSIIu5AvA5P4Xf/EXZYsK1572Le8PfWpA3x+q1e/UFKgpMKRADegjZ4JbvABBzd0+WPWnq8GbKtM9jrxndiC3fJhFTdM6v7tlRhM6Wjka/nHHHVesAggS2WSPsAHYas5nexmapGee2w6TvWhaz6kJ6YspME2DqXZvm0zn6PvVwzVW4xI6KIB+/c3RaU7E6aefXjTyJzzhCSXQUAHqtNNOK4GCJJ7hN/clj9oOtVIa1YC+UorVz9cUqClQa+h7mQPVPagAoRp7DhBDuwaYAUT+Ccj6zmX0msBNEav53n2F+K9z4g0zqWXTOSBLee5j9Z7+eK0FlMmz/s47avfmrXZfqtnzIAUCA/dzLuYsRLhn9ogwuV/+xxEbj413vOMdRSC74IILymzRgkLCiB//8R+Pv/u7vyvJj4x5kIYHwl5qQD8Q6tXv1hQ40ilQa+gHfQYAfiZW0ESdfeEIDGbAonITOQDEZpkDHNDA1Zb5zjvmPyeC3cT9JouxI4C4mdp4nzaYCEJtG+0bf7kuBDMqmV2OerL1QEAfZeY/6AQ8gAIPioa+COgEwXHi2qc+9aklWrtv/7d/+7dLshm2s0ETj+81Gc/+dqEG9P2lXP1eTYGaArXJ/V6aA2qyfMLsTZNqBjuTwXAP87pAoZmbZlWz0qGVe9KZn5rOjULP+dGJys952PGnk0KRchAO+DTlphp91topm3YpXBwx29YWfehf/vKX43/8j/8Rn/vc5+5xAAiaO0GGV199dfzMz/zMkgVnT4d47Os0qwF9XylVP1dToKbAPSlQa+gHfVbkk4cwYQOk/IbfG63YbWEAJYCKj9zjE80Gxz3zXCsMAMA8Z4IXAt/Q1NH+PVaRzuS87h6PqObN8wgTlONBFgJ1zlGspcDtcLQ5n2J00Il2kAo8KBr69TfH3KBdhJkf/dEfDTR1BB6PqzWugYA5ssn97d/+7R7Px15pt2pAXynF6udrCtQU2EWBGtDv9dlQPThCQCfoja1jXPq1s+btCVk873YyBQI1ek3o5rj2UBhN7QgUOfNdDoSjfO5hIeBYVMDbY0/1/xt4Zz33OrEOsIKDBejTnSiCGKle3/a2t8VP/MRPFEuFdDAf81Of+tQS9X7yySffwyy/P12pAX1/qFa/U1OgpsCQAjWg32szAa0ZACBwik/+5sqHJqhRo6XnqPSctJ9n3IYmcPOsx1oiGPzzP/9z0ejx4ZLm1SNjASGEBo8GpCzN6DyfI+C555GSPONJXZTJ8az4iqunZt1rxNvPgg8WoO/sDfvPfnPo+eY3v/keB7MA6p/97GcLmJPwB+FJQWo/m89ZMiVxba/XjQnObZ/fGrHz9rjmrLPj1Ks/FQMOk2lEDBrst+8sZq0fprJtLOaur3O57y/16/dqChzuFKgB/aCPICZswNKTcdhnDhCOOiLQ85H5xH9uGlk1ZM3hauYmOSEy3rPgAe+cqz37cXPSGE8IymdGV32+Br0BVrQJUKP9bNM6UP/wQSf0iAIPFqBjcmf8brrpprj88svj5ptv3m2/eT5F6+d//ufj6U9/epx11lnF0nIgVw3oB0K9+t2aAkc6BWpAv1dmgMBY1bT5HZDWD57PyEXDAxDQ8sgm97CHPewevtl8fnA2pVdzzlePrxTMjZxHwwfYERxoj0eYeuAL7aaufE40z/Dear4OFqDPx1ixgLD3/qd/+qfjS1/6UhmbqrAGLdDOTzjhhLjttttK/MKB0KgG9NU8u+q21RRY7RS4FwC9O5gbDKIVvWhHqxxU2R2a9gftiM72uPLUZ8TLLn5vxJqHR4wdXU7DGgwixniGB5tNDqk+bK9ul/PRm9Hp9Bajo4fHeO7YMRPr16/drV/9fpRgMzOyjY1BMfY8c57yRPR6w7PLx8fbsbDQLZ9c/G7ym+HfvfJ8vih7mKP9fveg5ebNW+Poozct/c75uWvXTpU6MNO3Wpyl3ism+bExEt0Mn2ecMPmu3qsfg5gfTp9BORE9Bo3h9Gty0hrfOGKt0YqdHLEaERODncPjU3fcFde88tVx6g1/GgI6Qg1Czte+9rWSQz9nECyztd8vAtiv/uqvFpfKJZdccsCkKaDOHGIdzE9H7PhmXHfm2XHyNR+NmGzGoEV/+tGKfjHPd8oxic2Y2LWWD/XpwwdMg7qAmgI1BfaXAvAFzpbEERfR7sLzFnG1vz3+zynPjZdffHHE2ofEoL0p+vDHfsRYgakhp8xXY2awowB6P6ZiLLoxGTuHD/anIuZn49qTnx+nvA9Af2DExJqINiU2Ijrjw3LArN3L3N+e1e8daRQo82a2wNxwEgHtiwefg5SNZvQarZgvT3XL+ejrYyZidjpi23Rcf+a58eIb/iRiav0S5Z797GfH61//+jj++OOLayNv38OSgQCEUIaW/gd/8Afl08tkNFpQslVl5NAMIua2z8fkuonYsn1bHDU1GbF5Jv7sda+P57BmJseiN9EsQD6+KJvctbhwj2YF82/oUq+vmgI1BY4wCqC8wBtgA/C4KXjc3HzEoBcxhWLdife98NQ485LLo9uIaGw6LlqddhC8s2V+EGvWN+7BPhpzg+nBc2TLzAAAIABJREFUINrRj4loBcE929GTIvprIuY7cc2LfyFOveS9EeuOiZiYjF4TfWMsxjoT5bHCjODFhQHXnzUdVjAPCqB3YhALZSkPNfVmRA9QHyuAvtCOmFsE9KnoxIbBDGaSiO2zccOZZ8eLrv9gxNoNS6zgnHPOKfnczzjjjGJOF9DR3jXDA9zXXHNNOTP9gx/8YNHcedbdCbyDJl/d8XBPftOPwcJ8NMaRsBeiPT8XcXc/3v/y0+OXr7goYuPaiPGxiH4rYr5d+jNY0x9aHrb1hqsZQ00B9Hrx1EykZqJH1jpY5HNFNe9EdDsRO+YjGgsR61Fy+nHNS86PU3//oogN4zFoT0Vs6UZj3abYDu9sRaxZ1AnkTY1Bb2GwhMqFo04PVX4e7czHpaf8Qpxx6XsjNhwb25vjMRe96MZYTMZ44UVDfgSTasag/qzpsKJ5MJyGxcOziGsN/gDoFq1J3XbEzsZQj8cov6G3M2LnbAH06896Vbz4+uuiN7Vm6XQ9tG5A+sYbbyyxDyYFcrcA9QHYgPfP/uzPxute97qSA57L/O5o5goAe1ca5mMQW2M2thZJub1zczQ7E/GRc14bz33z6yMeeFxEYyyidGIoWcdkP6LXj5hedG2xIktsHitUE1r9WdOjng/f8+uhNx6xsGbo3h6DH/Qi0NBb3YgN3YjWIK76pdPipVdcEXHcuojWWPSm+9Fad1RsKfxiPNZGM8aTibwx6PYGSzZzAL0xuwjoawugv+/UE+PMRUDf1hiP2ehFL1oxkQB9rJhM66umwMoogGeZuQfOCWFtAR1Qbw6xcLa5C9DXdxcids5F7JiJa896dZzy/uujO94uGjZAjP/8aU97Wtx+++1laxrxDgJ1Pm6WeySb+f3f//34y7/8y90CCgV0dy/suVcA+nTs6N4Ra9rj0caWsLMTN/7qm6LbbsbXv/WtmGivjYluOzbMNaMxiJgd70e734+jZ/GcRWydaMQcyntt3KqNW7Wd5ohaB63eeEwuAnqn1Q+cc+sXutFp9eKOdf3oNCMe9cCHx9Nec27Eg46KaKMcNCLak7G9PN2O9QHf2eXzbnQGg6KP8w+mMr4UjDQRMd+NS085Mc645KKItUdHf2I8FoqJtB1TfU3u3ejVgL4yJKufXqQAqml7aT93mX9ORgAdHxPbuxcBfTIi1nbnIuaGJvdrznp1nPqBD0R/fLjbwJz8D3zgA0s0O1vZ8Jm7bS0Hyekvx+f+pCc9qZzGxpV3FlR3Pdxj2AxzJ6RkYTrGcB00mhFbNkesnSKJQcSao4aRfrgRWHdEkzYxt3eHGnsJ+sP0VnPzI4qb1+NdS7EwBKKWWf+YJoliLroxUW+LVrv/+HbEgx4U0WwM3XezAxKQFC8eoWyoRDnuudFfBHQc80NAh9HgQx+LmO/HFac8P067+KKIdZsiiNpudWMwaESjs37IhMa70WsQu/s9byCpDaIH3TB8T0Dnl0bJ1rIIn4uAjh99khiP3swQ0Kdn48ozz4mX3fBHEZNTuyUAeuITnxi/+7u/G09+8pOL1o42bp4BvnvSGvc4he3FL35xOTudfPoAOto+AkI1Sv4egN6PmL8zYgIXfo4lYaYU38FigF+JDRg6uxaawzXbj255ZQ3PmGSmFvRqCtQUOHIo0OzHfLF4D3kF/IBQ80Y0FuV744ki+t1uNMHfsrts8QJ0KwHpjcHOwaAguf9KzN1itM5CN6455b/HqZe8ZwjoE62hfZ+HFzYs2v77MWjiQ6+VjFroXrnQDcoN8btbpvEYcRhqvmivrUYMmoOYi4ViPWr1pyPm5yNmZuOKM8+N066/KWJ8XQFiT8sjMI68AGSOq6bZ5W80b8zpJPlhe9tJJ50Uj3nMY+JVr3pV2ZsO4HMte8CNIaossu7QmrB9fiZ4fcO6tcPFp2CyGMDfIz4uCPQbAvpGUJ4lVV81BWoKHFkUaHVjvjGE9Gba5UM8GpvIi5I8iNixbXts2nDU7nuQB/3odzvRHCMd5S6yNQazi4C+qOFHA3YDJ5qKWJiPK05FQ79wCOiTVIGuhHNzw3BrW/vw3od+ZM2g1dfb4b5z9NUhOrLfosBpd9EM3RqaqhfKbvNuNIhyJ5p8djYufeV5ccZVfxwxtWnJX86rF198cUmv+973vrdEqgvMmzdvLifXcWlyB+Dxt//X//pf4x//8R/jQZi3mOVzc0ta/R6pxjIZBujHoBPRYGNIK2KusxAbx8Yj5nplD30Rt5WmAfRGxMyiALMhxoh9qaXhWhpeuTRca1GH97pp9gtfG+5Eb8Wg+MUB8maMLUI81rzOQj/WgrMRsW37TKxbvyZaJhhZUsSHfKjRHywMKKQbzQLj7ZhZjFNeE+O9+XjPyf8tzrnkwoixyZhu9GNishFjRauAe60t5k6Ycn3VFNgfCjB1cC8Pwyr7BdCLV53gD0zRvV7EeKMkNGrEbAx2bIk2+zT7/bjwFa+Os6+7MWJsaHLnwlz+xS9+MZ71rGcVoK6eCe9Z8R6YI7i/4x3viDvuuCMuuuiioqGrve+1T/2Izo6yNApgb9vZi8mNrdi8fXM8cMPREQu9KJllBKtFUO+1+jETvbIrZAxALzavepdIvUum3i10JK2DJR06uTI16I0vfpntRbH4NbsRbVhJYxgIT06zkgjU9B2LjKoxX2zuhPMMs5qNx/Rwn2ysifHufLz3Rc+Nsy56d8T6owtjjeZcRI99ROuHe9VbExHN1Z1idH+Apn7nvqDAYgQcQWLt7tB5Togm27oI8QTQCRgZplAa3u/Nlt0XMT0Tl7z6vHjFDTdFrzW1ZCan1d/4xjdKpPs//MM/LJ0ln3sjqBfNmrRKrVZ861vfip/8yZ8sW94e+chHlrz4y+bDHwxj20qyxBb4vTNarWHexSVze6e1uK9+MfAF33q7FzGGSk8DdL7fF/Su66gpUFNg1VCgKCxEt2GNRGNZ5HdaXrTqEXQ7P4hBsxGtqaF+0CG2FryuGMgbg8H0YOjHnFgE++1DptpdFzE7H595/ZnxhJefFnH/h0asGY+YuStiBn3qAVGcnZvmI9pkt6mjdOtAghWajiFYvz2cmQB2s7MI6JiyFwPK5jsRzUHE/E6i4iLWEOk5HXHHnfG5yz8Qj/u9a2KmP1FOqPMCiJ/znOcEWvfjH//4oSmq0dgtUQygbkIZ3yPS/Qtf+EJ85CMf2acz08lF34m5mO5ujnVtdG3S2JIgYjZi63TE2qOGCWUAdQQU1hVrppy+hoBCMN3iIl41XKZuSE2BmgL3CQXQZxYzv5kkszAF9OMSL9yM+M53Ix764BK7RmR7ozERC9EMNsxyfuPGuF+0hyHxQz436E0PosFG2IlFTCaxDNbPNQXQ3/vMp8SjH/7Q+AYFTY5HDGZiojOI+/WPjZ1bt8bO9p3Ra80c9PjnOrHE9/6+geagGa3e1NDgM9aNfrMXDdIfkvmw04yxHnnqx2Jy06bY1p+PfguxsxNj8zNx/0Yz/uk/7ohX/OXnYutclNPs3HfOxH7FK15RtqNxXGo2s4/K/oaWTlAde9Yf9ahHxZVXXlmO0WX7294ullQvZmM2tpfoVJZabLk7PnDhhTG9fXtsu2tLjHXHYrLTirXzzeIrX1jcbzrZ6xY5ZaHZjC5Z6VYoC9XP1zpErUMd3mEHzQE5KeAw/VgoXwaF98Ejtk0OdYETjv/x+KlXvjxiHdrM0MZOlNtCAfGpmIp10S7p3QT0/s4C6Dww9ELOFjzvxlRsIHBn9jsRg4XoxVhsn2jFRDEp9mOid1TEXdOE80YMePN7H4DqjXkHOYMZImdvamizJlMSpvcSLr4oueJcR9M9+qjh78zh2R0lx3FxIPHemrWxfXa2RKcb6MYsvvDCC+MrX/lKSRzDBWibmz2DetWs/kd/9Edly9vf//3f73aC3UhgNyMOwNzYGf1tW2Jyth9XvPVtcdoFvxaBALxmcTcIGjp7SScXNXQC5sqGEfah1mheW/hqC+cRtw6Q6NsLEa3e0EleMsVhuetzClVhOe845eXxhndfGHHsxqHajrUPvG5PlGgjInCG8fBLGvrcgPSUCw3Otxrujx0miycLTcTazp0Rg/mYG98UdwfZbNhzPoiNsTEmqcB9cbW4WDPmlQJTymjUW0yCVHIhFCfR4pavxQhxsL87Njy3oMijncXQ8LFmdAfdpUxxgvVf//Vfx5vf/Ob4zGc+sxsWE/EOsBMUZ2BcdXvaM5/5zJIW9vzzz9+75Y0zjLb0ojneisDij2NrWy8u+ZWXxSuuvzxiCkFlrMgnZbdnK+KORfy+31BqXjqP5j4x8dWV1BSoKbB6KMABjWjnJTXbQqyJXkx2cDsuRFHVI+L3Tj0rzn/vJcMt42NrImaIhpuKwXhEpzHUcXZLLDNY6A2KM56daMQhLfIZ+Ok6eNDddw6lh6OOjbv788UJj8d9qoPmMSwRk2mtn9f6+0r19zIRF1O8kq99KEoOivl6EvRz61ozYob4ESI8+73Y0GzF2PzOaHKO4MRkNEYEZX73u9+Nxz3ucXHrrbcWU7p7yzG/ExEPmHsWOpnk+E7yGcAeIeDMM8+MD33oQ/Hwhz98zwyg+MAWtWvOQ52ZjbhjLq46/fR46Y3XDgF9gjPi2tHiufYQ0FkrxwL+BP+NDY9Yra+aAjUFjiwKDJO9DuV62MNatu3OEI82H7FuuJPnspecF6e/6/dj0OpEY+MxEdvbhY8MMMmjLyxmi9uloc+jrgxhnjweJd3mYiWcIxFzs6SpiZhaG9/dujmOOWb9MB5+GomhXVLbsMOovmoKrJQCJSZsEQ85HrUb5DhiKxdaOH7lYQTofLcfvXKiWcRdOzbHces3lYyGbZ7uN6LZbJd948Oz4VtLmvf3fd/3xf/9v/831q9fX0zyXgA6z6HN5/3m/A6wY4Z/29veVvzq7373u/fcrcUEOHNbt8bkMeuG+0m+uyX+5q2/Hj/9O++MWIvJfbzsL20gnLQitpQF2I8NWiAmEFRWKgrVz9cqRK1CHf4q1NBUDt7iF+ecptYMmVo7EWvY0bMQF554Upx95XXDPWsbjyWBxXDqT0TZyttatPjtAvQeeV6T3g6wL6aWKQkv2JfD1Wov7jcfZoVbSle5mP9jpcy8fr6mQJ52pD8cTsTF4O/ybVeOcyZ9vk/WhKEc2VzKBgcYGxiHP53AuGc84xnxghe8oGjpGcjLFO73l6Lf9a97QtuXvvSlsvXt4x//eAmU4+KZbdu2lQC8LAj0OggI5KjdHrHjm3HDK8+OF1370YiJRWl6MYkM7V8oiR2bMc5WFXC57C099AA9PbMz1q1dE91ePzqd+ZiaXBu9fidazbHodOdjYaEbU1MT0SSANvoxs3M21q7h/LtmbN5yVxx91LFLz8tot+/YGhvWb4qFzlyMl836u/o5N78QkxPjMb/QiYnxseDvsbFWqc/n+oNhmulWs7FUHyLfYNAr7ej2yOrDMbeD8t4gCKpslfb2eoNSPvcpp9PplXo63V7p35op7I/9komL0AbKHSbcbJb3x9oTMcfOimiWcqBLmx0Ji7ZI6eXf+f0d09tibGyivLdl67Y4atPGUv6OHdsKPaj3rrs3x7HHHL1b/bRLOvVoWPRj5865WL9u7W70lj7zC7MxMT5V6NBu0dd+6d/8/GysW7uh9KPdHv7e7fZjrN2KHdMzpbyt27bHxo3rC70Yp8nJNTE+1o7tO6YLPdev27jbeNIexmGh0y3PMV4TE2NlfKiP+TI9s73Ua/ugH+PgPKG9jUarvO+4S7c8n2Z27oi1a9aX8ZydZawWEz0szh/mJeUsLCDEj5V+OZ/yOFjO6gX+Ia9TgWZlFUseu2GYa93tcdmpPx+nX3xxxJqHRoxtKBiMYbJMxcxA/XMAl6qvmgKHOQXyUamkgAWs2baGtv0bv/EbRWuv+spz0hkFAZ8hPezv/d7vlYxzN9xwQ0k6c//7378IBZ6z3myVHefR63VjArvV/NaInbfHNWedHade/akYkJURsCjb1NhkAvsvyzYa5m+v5GK+r4cBwQSXA3ns+c4/BBYEF4Qgc+Dbrq1bt5aT6binkIOl45vf/GY8+MEPLr995zvfKfdJq5svaEf569YBpsMLektT3SLUjVWFMfOkPPIEkMVPd0lODOT7jCHlb9xIANGwbNqWn92xY0cpm4t6eJZ3mDPUPyqroM/xDu0hbTBz4Nvf/nbZCUH9/I4VyLbwbM5MaHvuvvvuuN/97re0hdKgTNpFmdDWw4SqcwE30jHHHFOe+4//+I946EMfutsjjE0eO/pEexgL5jpjxDu0gYyJ0MYDiPik7443dT3gAQ8oxwxDP8ZsVKbFUfOVeqiTOcUlnXzftUrfPUCJ56iLS2uaY8G4crlbBRrluWcb6APjQFur4z6qnYf+N4OIsD4Od7q0hsHuw6szHZe99Gfi9EveGzH5iBiMbSq7eYd5XDXUsw5zUFwN6Id+XOsWHDAFjHDPoI12DZh/8pOfXIpwL+uk0ykMPD8rcOT7MEi2vr3rXe+Kpz/96Ut+eLV5U84fzoA+ivAILzBjGDlMFAacgV26AdwAIvdgoJxwR8yBgYlZYKqCm0yd+jMIZvAUBAX6alsVwvJ2RdrGRRsARhIEGSvhHLEtuV6FDcCaf4ALwJFBznHnN8qm7/5m2wAzBI+8k4LnqVtBRqHCdjj38i6NDLDVuUl/KJ828h06WzZgDeh7Sc/q7+ZhUBBhLI877riSf0HBwnG+6667lsAZEKZu3oe2tNO+8m6uG0GJewp/eaytj3nA+FFWPkOBdvGeGRsZkzxnFDh4l98R0vI82KfUzQfMdQ60gBrQD5SC9fvfYxSQobKAYQA5dzvA9GM/9mNFM4E5ydhd+DAj3odZZGaQQQUf+h//8R+XU9k8nnWJ8Qz6MWig+R++GrpnxMO0AShAnP5BT+glzQQEtUCnkfSXZjBimD5aqAyYZ6gna84ZpEcxXwCTtsDoKRvA4h1BkPZgAdDyAuNXIwSc+YegoQZsuxlD7qnlMe4Id1mLp2+Cq0LJl7/85fhP/+k/La0ewY4+MucoQ1pm4KoKKNRH/SRCouw777yz0Erhic9///d/L4cLcWUaUg/05dP2V5ez2j1lq63aBuqmfIAXDX1vmRAFXMvXQpWPF/ZeFjiog/axphSYoDn0hEa2u1p3ngN7AuMsgFVTOjMe9E3hIq/n1cvyakBfvWNTt+yQUEDGmhd7PsccjZE95Wgfgkg2zwvomUHAfGRK/P7Upz61nMT2whe+cDeNDK8/nvzDGdAZtCrzkykCpjBrmSXfMTFrGgWMAFGeg2Zc2eCXzdvc429PxEP4ojyY9w/+4A8GgMsFo6e8qsDg31nzzSfpeR/NjWdwj6hZ8jcAhjBg+6gHIYF20D+FO4Ed4KFPuT+U5+E+ziXeB7y++tWvljopi7+ZNwgUADfCR+6PLhsFSe45/zIIqonnPtNm3A9opKQ4xs2hJYI2IeRAZ9pBH6Cx6yELHIKwwEs/HU+FGdaJWjf04neFJr4rTDlejCX1mrVx1N+0iTZSHuVTr3NHsK/+nc9psD8Ih8wZnmVOOtb0kTGBdnuy7BwSRjWy0hrQV89Y1C1ZFRTIgW0CStbGSQF71llnleC46rGoy0n1Mtk///M/j9e+9rXx6U9/esm/Vxg9J7kd5j50+gigy0wVdtQ6BTpoK10BNRgpzFWTqKCD/1MAg6nyDICT/cZZ8+Q74wIo8JwMnvaoWQpE1KGQAShQN8/zHiCSgY93YPTUL5hbFz5dwNeyRoGt5XssbxYSfV5/NSBLWwEpgJa2a+HQUuDfPAsQAfb8hp8alxCBl1VhhbGhHwilApm7MGhDNkNTP+9rBUFwos2CtO2HXtCN8woAa/3T0I/vjjdladXI8RF50fMsfYYOtJXyrF/LA3OG+4wRdKH/3AN0qY/2aP2hLC6FIMz3eQ4wT7hXdXPwjgJKFk6XPYvhkHOwGtAP+RDUDVh9FMi+tSrjZfsZF0lm3Kom8GcGym+8m7e98ZsM4sQTT4wnP/nJJXIeICjCwPdAUJy0UyvT3AlYQA+AB1DB5PojP/IjS5q0NMzMFMZsQBOAkoFSYUDfJ0FdD3nIQ0odMHeYPgACeKAFquVqNqYszb55BgKYMHjqc+sidVC2wVhokjyDGZsgR0BXYS37rQE6QIc+f/3rXw+2PWbzL6BEPTyHxcf5oz/bYCzaB2CSA0Gh0XmUg9kUigAufc3SnXb+0A/9UGk388128Mlv0I0+8Em9OZCuGlvg37kv0Iaxoh/GD1CuzwqGvqPgxnhkn70WBT8VgPgbWtmfLDxpFTA+I8+VqsDAvVG+8RwTAJ2hN+XRXi0Go4B/dXGvGtBX13jUrVkVFMhMOTMtFvQHPvCB+NjHPhaXX355YYSa4rKJPgsE2WcpQ4ChADRPecpTyr52gAFG2l7MAne4m9wdRE3kmC8x5aqtoa3yG8KOTBqGasyC78OooRk05BLwsokVDQvwydpTFqzcXmiEOkyaugB5gUvtNgsVPM+ztI/6EA74NFo/uwSM/s5ablXIo520kf7ot89BlGiZRIxnDRfQo/20E1ryrhHmmo2hkUKSc9EyjLKnLVgX8KXrosg+dua4QWBq4pSVA9SkI/3md0DO8wocm2zy53n6aRyFsQH0gX+0DfpSD7SBrrzvOFEmfeR9yuHiHcdMOig0c19hR+HKgEbrMvmTpnk+qZt66D805vJkxOx+43sOxlsVjOoejagBfXWOS92qVUsBmDIakNngcgBPBvI9dUCNH0AjQI533vnOdw73tLfJmYhmvxBTzfHhtrWtX44/eMOb46QLb47BBoL0Vve2NfudNbzse87ABvDC0GGgnEr36Ec/eslsqvDDM3yHzpjZsxmV72pcMnGeF9AzOMHUBTrLVouH0aNJUx71GI2uBUZtF+Djos3ZNw0Y0F80VLdlGfVNG8xnQDmayvWt2241ZMBZsM0aIWDitiyD8ABXygYI0ZCZlz5HOwVvfdeUrR9dgASo0KoJWstCCAIP4yYNHdccA2AwncKNz0gH/4aOgKVuEl0ajqU7RDT5QxNjDmyTa0vhKd9nTkG/LPgpHNI2x1l62l/oiIsCAS/TCvpr0s+C+uqPdK8BfdUCR92w1UkBFjg+SNK5onWqccAERvlFR/VCzRWt7Pjjjy9R75jft2zbGus3kihkEO15DkffHrHl1viDN74lTnrPR2Kwke1cqxvQBe+8TUoaCLQwY+mWQVb6AQhqS5ipMVfrI4XpG0BFeWpsavK8x04EAr0ABn7nE1DBz42ZnbGiHBg09fNdQYDn3RamH513aTNWFdqWg+LUTnmWdqLFA5r6we27AOTuCfqqMJi3PGo+pg7arQCUwVYhJ88t2q05WkClTvonHXieOtF69b3zDsFw/IZAoAl81LwldgDwg8b0A3rmYD9+RxAQWN36RpnmAsjlCs64Df7zf/7PRROH1qwx+sh2PcZRPz20dZx413psAwILv9HffGmezwJSpqsWEFwrWMucE3xqkUBoq7rUVh+HqgF99Y1J3aJVTwH2kBPURmAci1xtNJtQ99YJGAXPwmguuOCC+H//7//F+9///pL/AQ29JIQgw1Nna8T01+LGN74lXvCej0R/ijS0qxvQc7+hC0wWBo3w8oQnPKF8ai7OWp+gq3aKf/1f/uVfljRi6KXJWRMsfk7ASBAQLNV+BUUK0WzOd82rmlYFZZ5Rm+VdmDkCBUIK7wBmgBNH4Ro0RruyUGFZgq6CCOZ0gEt/dfbzoqnSZrVz39VCwO/UR/+M+AaABUnaKU0FqmyS1vzN+7yHpow534RJAKJ+b9qPoAq4cSl8MZZcWCBMpEO/aTtCAW2hnVorMPFjNeCyTQYGqjFr6RBo1dAz8CKcIIRp7oY21ONOAuMBsvCjdYH20UfajgDFZR18R0Ch3c4tx05XBfPMZEarPyCO1teAvurBo27g6qPAG9/4xsJg3vrWt5bGrQTQ8x5eg68IVnr7298ev3jSL8V37rozjrvfA3YB+s7b48ZffVO84KI/PywyxRkpDrOs7u0F0LBuGFkMOHIBotCQfdkwbzVBNSIBgGcBPk3P1ShuZwq/o2nhMy6xCYuJU7I/nWdh/AgYXAAuwgGX2rPaeBY8BIUMEJrAGVvLxedOP6mDdggWgK/gZLY6LRPQCxB5zGMeU4QHgEbhQ0sDgCy4ClyAFAAMnbhoB2VgUZBGaq3Z751N4woRGUxz4BljQr1aVOxPpg19ho48h7bv7gTaxbxwnfA7Wwv5mz7Sdv/GBH777bfHD/zAD5TftS4YyKYQYb0GOzIGClbcU2u3X1m400LGbwpSzDuj3hUQqZty82fOSrj6OFMN6KtvTOoWrWoKwPA+/OEPl6C4m2++ubRVzbwKYHvqSGbgMJRrrrkm3vOe98RJv/zCePTxPxJP/5mnxVQ5qnBH0dCvO/f8OPnyT0R/kiNaDx8N3f4DmoBHDnrLYKFfFgabA7kAAuijkMDfMGMTvGQNz6C6HBme6Q8wugfeiPF838A4tXzuGTxHm/SD+w7mZt0C+pBNosP4AigAOc/xO/UL+FkDpz6fdx4B2u7NV0D4yle+UgCbdzNYKmCYgCX3CXCE9sxLtGV8xxmIs3mfunVJME5YJqgToQS6MUZaNEwSA63pJ+2nb1pXqFcNX0sC70PjLBAgJNBPg++0ZuQsgI94xCOKpQY6ZQGLvjAvBHr6wngI6sZmmKmOfuMSwXKQgyDpH0KObTDQlfYrlDK+WkZWNXOqNfTVPTx161YfBWB8X/va18oBLZ/73OeKCY8rg9JyrUYzgTHLJD760Y/Gs5/97JiYmozf+p13xmkvfVlsaK+J6G6LmPm3uOrMV8dLr/27w0JDhzHCfGH0RjGr5cBIYdoAZI4SRzsypzigxfM8V02gornV4DR9n5neABiAgqkUOsOsaQufmlZvu+224mfnPvXE1K9rAAAgAElEQVQY9ewYcpAOQMJFf/DlaqKmTr6r3artaRGwLQbXaRI2KYsA55wRkNBKsV6oQfMedLBtPG/yGuig1cGc6ILpqLmoeT/7nB0b2mlmO/MHVIPcaDv10de8j5725aQ91K15XR83bc1mbpPHmAzH9latLQgXWk9yIB5jyB57Eu+YFtZ5Ug3go20IB8ZCGB+RaWQ7qF+Bxfrc7YLQQV/14S+3vg/d/VpDP3S0r2s+bCkAYz3hhBMCIMY0uK/BcHS4muqUst7whjfEBz/4wfjuHd+Nt/7mBfH6175uV5T7ztvj6jNfHS+55m8PC0DPJtvqAAuqOekMvwFKRhCbuKQagMTvaEyCPWXrW1WjzUfaokUC7JQDU6cOhS/etT5ATA08p4TNbZexC976U/2d8QeojIjOGQTNjGYyGz7Z0069aqt7ypduee7Zpk1q8UZ9+6mGCUBVD2OhnZqmAT3aAMiZ2rT6fN6nnbPB2V+FgD3t96aNasu0J+/+yPPf/lXT2dJP6jKnv387b8w94BZEYgIEabcX8jd0pZ+eG0C7FPC4bz9pB7Qw9sL1rLWGOV1N5bs6mVcN6KtzXOpWrWoKsMB/+Id/OK644opy2Eo1Jelyjfd5gQBm8fnPfz5e8rKXxvN/4QXxlje9OSYbY0unrV1xxplx2vX/EL0x9uIeHiZ3mSJMk/6pPQkCGShgnD4jkMNkjTGo0rcKQNJb06mWj7zlKOcWyHnieTb7qXMmMYQAgRrwABQF8yzECQwmnAF40LjRMtXy1Vjd9yw4A9ZomlXQze/l/tEGk8kAUNAR8zOWBveqK6xUXUBuxcopTO0Hn5Sty0NApW7KNfueAgV9NqpdAUm3RM6+Jr14T2HMdLyWxZhnUM1gTl/0j2cBqipMMPa00b7lLWaZDgqcClPZOqHJn8+qxS3P1+XW96G7XwP6oaN9XfNhSwE0vt/6rd8q2vnLX/7ywkT2ppnua0eJcr/t67fHURs3xTHrNkXMbi4m92vPOS9OueqWwwrQ97XPB/u5rEVq3hfYq5oYgOJhMTwrePBb1iRzzIOZwxQq1D51M1Qj3o1ANzLcADo+jV7XJO02LiOz+TSQz+ehl7nW3SrJ+/q/DQLMGeR4NydGMVUs9WftX2EKSwhupeyzHqVZ0xb6b8IWNHcj9QXrLNiZ+Kaar6GaeS4LcL6fhTPnjKCt0FDV9AVy748q42DPv0NbXg3oh5b+de2HHQX0w1155ZUl7SdnnGdT7oF0CEDfPjsTUxOTMT5oDTX0HbcNg+Ku/GR02yQ1OTw09AOhw97ezf7UUc8BSgCGpnyfyYFWMHiYu3nCeYaAKQ+GyQKAgJ+j5Skb8MLfbzCaWdLcGmaik6ytmo9c4LQvpqA1At4c7mrHmscBX5OomCEvR10LhFm4zP1Gy3T/eN5iqclf8LSdeXulZfqJUEGfs9WC9ko7t/95gp3jkOnCb66nnKzHZxU2eEazt2evZzN47i+CBwI2AlS2JiAYrcQ1dm/N33u33BrQ71361qV/z1FApkBA3Jlnnhm33HLLHo+eXGnnd9uHzob0nXdH7Lx9CdAPJ5P7Svt+bzzPWHnYRy4/a4hVX202EZtKVFCnDN0DWYijHkCZ/dtc2bxvvdXYCX4HMHOGMn35o3ZLVLOU5eNI9SlTJvWgWaM1+47b4zINzGRnXAMACDAaeFetr2oS159NACFBankvt/TKWfCgEf3L6VO5r3ZO3dw35z1tNfFOFh74nbpoH2OgVQPBBddFdicYK+Bvo8bl3ph3h67MGtAPHe3rmg9LCgjoME5SlcLQYKAHI3BGQB8M+jHWb0Zs/27EwjfihvNeFy+6/BO1yX0fZgyMHpBiTASEqmasJmmiFgDCKwNCDoYjAtotTTxrVjaAk3tuYdMU7wlplpt9sm4747eqGdhMZwBdNnmbgY825/TDaOhV/3FuW+5bFaSz4KBQ4DN+ml6WZwHj6rnm9s8IeoPv2NPP1reqVkx/TZiTh1P66ZqgHiwmxi7QDywbtAsQ14dejadgrBEoTAhjfdm9sg/T6DB9pAb0w3Tg6mYfKgrIBGEQZDNjTzoJUQ6GOU9AX1iYjzWNiYidd0Z0vhk3nHNeAfROi/zcR7bJfV/Hveov18xt4BNgic8VLY4tamjY7hV3/zljzbgacMZ9ARWwMcOaZmRBBsDV1My71JEjx+kD5n5AzMQqlE05lKnWznNZu9Z6YDpX94Drc8978N0mVwV7U5m6IyCfRUB9Wi+qQWBms6Nc/fOa6s2oJo1z1D7jgOmcSPQMvm4ZBNxzBDl9452871va2TaFG+dC1uR1QTgmCFsG3WVLy77Oo8PruRrQD6/xqlu7KiigT+8lL3lJPOtZz4qTTjpp6WzvA2mggF49be36s18TL778EzHfbMTERA3oe6OxWrWaped9Z18zEehoj27bojzTkmpmB1QANbPWoVXrjwbcAETzwavxA05GcKtN5jSlbp/KPnqez758+2a62Rx5nQHX5zQ/UzfAroVB/3OObDeSPlshqIe+I7y4E6EKsjntqZo7Fir67z50wBbgVcMGUKlPwSELI9VTywjAI8C0un2PMk0oQ38Bbs329I8YBuMPFCa0NJiDgPHjWkmeiANZw4f23RrQDy3969oPOwqoofPJtrXPfvazcemllx6Ufar3MLkTFOc+dILiJshYdmQDenV/enUCmbjF9J3cz0lM+FuTL8DqJaALmpqY0SwBPa58wleuV23S098AIpO/UEdOslJtL0Cj/9cMcmbRY7/6v/3bvxVgBCgRMLAMAJbVI1/x36PNc5EVDqtRzpxWbbuCAlvezIePgJMtB7aV9njwDGXyjONg+lmeNTGLSZM8TY26AGDLp8+a6BkLykDIUuChLAQG+s+zpgiGBgA2whg0My0s9eU88bjByEHg5ZG3ufzDjvHsU4NrQN8nMtUP1RSQAtm0/qlPfSrOP//8cqY5oLGvqV/3RE0BvdvtDPehz20pgH7FK86K08gUN9Vc9aet3dszZV8SfBj1LMPnnZwSlLFC8xM0AEy3dfG72q2gBRgCSjzvJaBqZmdeCMR+qglTtsFbvK+wwO/6dnMWs1FpcTVDA4QZOHP+cjRm93u7Jz6Ph22lfp7LJ47lbG684/5s+mDqV+d+NWOfwoECiZq+4+Dedv/meX37ClXuIsh70/MpaQpl1XZaplHytN2ysrWE36tuj3t7rt735deAft/TvK7xsKZANpfCfEgLiskQ5rOnzFn72uE9mdyvOevsOPXqTx0WmeL2ta/7+xxmVnOim3hGUJBhVwGFukw5yveqlu9JaG4907TOmAL2aKSYdnlPMOa76VYFLD+tT5M+AJPzm+dtVpik9Wvr985C46h94vahmh8+C52URXsoSxeRwJvbwjtZy+ZvnkcThi7QEkD3VLV8nrp793mnalKHPtbnO7QlJ/HhPQP4qAc6KBTwjnkEqN91xjue667GTl8xrRMQpzUkJwg6PI4+3d8Vkd+rAf1gULEu4wikgJoEAVV/9Vd/VYJ+DvQAhxrQl59IgjEgiyAFowfI8XFjGs+ncTFGmGI96ATQAZgf+9jHLmnbgEbOXQ6YKRhk0M7737mv+dYod09Aq2qQOVc8oOPRr1mjpAzB0W1nfPK7OeP5RJjwyM/8Pn2mD7Qxm6GlZm6TWi/1GRio+ZvnKddDTLLgQ58pB6DEvE891AnY8j7jgXWDfPQIA7QdGnFfYGeN5PzsjBe/2UdpjMuAQ1S0MuTDaEwTrBCXBR77Szk5yYz+9pwWdvmZdjg+UQP64ThqdZsPMQVkbjC85z73uSVb3M/+7M/u5gPcnybWgL481QAHzyZX09V0bN50AAatk9PC3L6UfcUClUCCVsd3grI007ofm3uAnH5cWohf+ylPeUo5ntTLoDQPjslmaN5HO+WiPdQDGBpQloHT+nlWYMsR59kd4LGy+WAW+vHFL36xRO5DBzPMIdzYBt0F2Q+vVUMrRLZkcLzvP/7jPxYzOXUqpEBjLRc8X90aps9f2vC3MQ5uJ0MA8HhZxhP6qd0bFc/f/DMuIscDZLM+z9APYgI8KQ1gdw4sP7sO9ydqQD/cR7Bu/yGgAIzSrUWkgIWxX3TRRQfNh16Ncq9N7rsGOYMfAIG2COP3EJB8X2affdJqtppm837xvNULbTSXlc9kF/yM8lZLpZX5NDU1Y99V8HA/OwCYT+sTcO0tQAQg8ZzaJcIM7wCwWBoM2OMdhQjTwOalYb95NwsoaMLQEUEia/28m8vJFoqqy0LN23zvtCO3Kws9xhPkvvI8Qo7CEwKKx7YCzAhQ0FWLhbEMCiTVgD8P4kE4YGwUEqiD/n7vXjWgf++Obd2ze4UCVcZGYBwZ4ziz+UCvWkNfnoJqYTB/tVlN5gIlAENiEhg5YCEA6ePWV27CGbOkuXeZcszshkkfTRmw02eNuVlfcAYrDyfhNyKxMV0L6goXWApom+CpOZg2Avymlc3gbx3mi+ddfc4G+AmmgB508chT/kYo0Keu8GO7zC0P8NGGDI7Zt077R/nztXIoAHnoCfW6T55y+d195AKxEfsCtNnr3IWQBQfp7bG0ObI9C1IANuOVxyXvZlh+hh3OT9SAfjiPXt32Q0CBnAPb4xuPP/74smVoXyKw99bkGtBXNqCalDVdm3Dk1ltvjUc+8pGlMH8DkDRzA9yMVd6PzbM577mpTE32Apih+RkkRp3OhRzkZg/0Z5vZTCHCHPOa9PN+c4AeAUQTsW1nnnHl+aWPWLM07dQszSf3AUHewRXBfYQEtWHu0f/qvvWcTU5ARQiBpoC3SWWMM6BcAJNy6XOVptDIffs55a7faRsgnbeZ5efymEhb+gY9TT/LMwgJjEk1xS70oU36+Vc2ww63p2tAP9xGrG7vKqBAjkLm+xOf+MSyJ/3HfuzHDqh1NaDvG/lg6AAVoATYwbTdmibQAN6a1SmV7zB8wQeABhC++tWvBj7ifOVEKgoFBGYJcDn/eNYiTV8K2FSTp+DPx6/NRZtpRza387tlVU8js20evqJvvZqGFWBTc5UmCjuWUU3/CphSLlkPESBoN+3iN8uiXMBaXz704Tkzr41qL88ArgbQKSBRNr8jHOXMbVq+jHLHPM4zBta5g4T7vpfT4DLeALc0zRnwqvf2bZYdjk/VgH44jlrd5kNMgczwYVRkijvxxBPjhS984QG1rAb0fSNf3u+fLSa87SEgHi0qEABKbMOC0astW5sm2QwwOcOagIWJHmCvWmL2dCxnrivvgLDNtAmhxDYKth5aogaajxNVI8+aa/XYULOn5VSrCCEAHn007Sr9cGtdThhj/vS85U0h1j3sCku6OSjbLH2a/CkbIQDwV8DJ41U9GMd9+YyPVg/LlMa5H7apKmCM2vZHuw2u27dZdjg+VQP64ThqdZsPIQVkFjkw7rWvfW0J2nnLW95yjz3OK2lqDegroVb9bE2BmgK7U6AG9HpG1BTYLwqoaaA5/Mmf/El84AMfiA996EP7VZYv1YB+QOSrX64pcIRToAb0I3wC1N3fHwpkPyQmQUyY+M/JR30g2eJqQN+f0ajfqSlQU2BIgRrQ65lQU2DFFNDsjpbuKVX4QjkUgiCg/b1qQN9fytXv1RSoKVADej0HagocAAWypv64xz0u3v72t8fP/dzP7XeJNaDvN+nqF2sK1BSoNfR6DtQUWBkFcpSu25fwo7/pTW8q26Le+ta3rqzA9HQN6PtNuvrFmgI1BWpAr+dATYGVUaC6TcotTTfddFNccskl8bGPfWxlBdaAvt/0ql+sKVBTIFOg9qHX86GmwIooYAYw9++ameqf/umf4hd/8RfLgSD7e9Ua+v5Srn6vpkBNgdqHXs+BmgL7QQGTXmRtnUA58n4D7A95yEOWznYm05WJaEalCM3V14C+H4NRv1JToKbAIgVqDb2eCjUFVkyBnDUrZw170pOeFO985zvjv/yX/7KUlcvCc3azPVVYA/qKh6J+oaZATYElCtSAXk+GmgIrpkBOLcnL+tHPPvvskq/7lFNOKZnjuHx2T+lBaw19xeSvX6gpUFNgJAVqQK8nRk2BFVOgajo3Z/Z1110XN998c/zhH/7hUpn5NKzlks7UGvqKh6J+oaZATYFaQ6/nQE2BA6NABnVB+wtf+EI85znPiW984xtLJ2pxGIYnSC13vGoN6Ac2JvXbNQWObArUGvqRPf5171dMAX3h1SNU0b45ser+979/CYjL9wX/OihuxeSuX6gpUFNgnylQA/o+k6p+sKYAFNAXvqczq0844YS46KKLSmCcJvblgFzK1hp6PcdqCtQU2H8K1IC+/7Sr3zwiKZC3rLkXHUKouZ955plx/PHHx+mnn17OnuY8aM7C5rzo5a57APrC9ojZb8dlZ74qTr/qzyPGxiLa/ehFJ3rRj0E0oxGtaEY7KL0xiBg0lqulvl9ToKbA9yYF+sHyh48EvIEvBeP5rxnR2x7ve9nPx5kXXxwx+dCI9obotiL6g4jxBs/0IgonaS6RpzGA49VXTYEjlAJXXXVVfPKTn4xrrrkmyPU+MTFRfOiY4znAZW8XC6cT/eh1F2Iq2hGd+Ygtd8RFb3xDvOriKyLGWhFj/ViIiLloRq8A+RhPxjiAvrSYj1Di192uKXCEUwAeABwXMB90I3q9iH53COyDTvzvM0+L8y56X0RrTUR7KqLVjk53EO3xRuycX4i1E3CSXVcN6Ef4hDrSu//pT386zj///Pibv/mbGB8fD5PPVFPGjqIT8jGAPrewIzb1mxGNZkSnF+95zblxznt+lw1yEWvGYyGaMRdjBdDbMRZj0YwJFnE/YtAcrl0Wdf1Z06GeB0fWOoCHNKMfbbRtAL0roMMcBvG/fuX0eNtlVxS+EuMTEeNTEc1WDJqNJX6RjXw1oB/piHaE9x+t/Pu///vj85//fMkchymef5jfl/Old6Mf82VZdWNNtxMN7OfdbvzGy38lfu3/XBzRmyuA3m82Y76YxtDO2zHWa0V020M0h4PzDwldlb3+rOlRz4fv+fXQb3VjrtmLXnRjLPoxHr1o9tDOBxG9fjG9/+arz403v/d9hXcUUJ9cVwA9migQ92TeNaAf4YBWdz/iYQ97WHzoQx+Kxz72sYUcBtItly1uEP3YPrc9Nk5ORHT7wwXX6cb/Pv1X4rxL3xfRHkSxr7cAbgB8EcgB9A43+hHtTkSzW+votY2ittEcaTYqBHnYAMCM37z8Q0NHO+dfxO+deWacf/H/GYI4VkC09FY7+p1eNCcm7wHqNaDXiHbEU+DEE08sB7Xwidmdi21s7knfI4FYeL1O0cpjthuxfUfEzGx8+DfeFs976/+M2LB2MWZl0Rw/aEeJauk2h/+asxETmyPaMzWg14BeA/qRBuh9FIENEf3Jxci4obWv+OK4mhFXnHFGnHbRhREbNgxdeigPWA873WhMTe0WEMcrNaAf8XB2ZBMAbfzSSy+N2267LS644IJyRrqAvlymuCJFT08Po9nV0Gdn409/7X9FI7rxtdtvizVHbSyCNeb1xqAZ471WjHWbMdFtxqA1H/PjW6Pbnl+KeDfyvf4c7gCo6VDT4Xt1HjT6EzHWXRONvoFtRL33o9+I6DX70W024weP/5F4yivPiFi3NmKsHdEeKxr69EInxsfXYIjfzfJeA/qRjWdHfO8xq3/mM5+J17zmNUGAXA6GW86HvhD9mC0U7EWjPxsbmmPDKNWZmYjx5tDU3lqUtnkMn3nv/7d3bs3SXVX9Xm8OJIT4BwEFTwghhAAVTAU8lHrljTdWqR/Ba78CVnnpN9DvYZV65YUlVVJQBIgJBAgQPCKixMqBQEL+9az9Pju/d2StXt17d++9e/Xo1JvuvQ5zjjnmnOM3TnPOW2euMyx04up33TcMt/C79ac50Bw4KQ7c+skw3PPKMPA9ygdlxe302FvD8L3nnx/e99DDwxvDPcOPh7uHV4a7xoj7K8Prw33DvQMnUJBg66cB/aRGUDd2igPf/va3h8cff3x44YUXxuVqWOmsQ1/KdH91GIYfDD8Z3hjuHifVfWNiy2vD24Y3hpdefmF4xwMPjOvPnaZnEM5a9LvOXGxv8Na9t9ehdt80B5oDp8SB19Hrh1eH14dXRit73Jti+OnZMrbhrlEukP/+xnBrePH1nwz33v3g8OII5/ePK9AxA1hY24B+SqOm27oVB9gC9h/+4R/G09cA85dffnlck75pgxkmFaDOxGNyjflv464Otzd9GGNhbCzz5sfJeqaRM4XbOt+qg/qh5sDKOICzDkB/Y3htBHRB/WxLKzeLIZmW2NPZchhkifvP8FS73Fc2KLo5l+PASy+9NO4M94d/+IfDn/zJnwx/9Ed/NO4W9/9IQtniw7ZM46YQfsBwl5OMu0acgXpOwrOpevZ/NPJeobT6FUq9IrFXZk7O8zOxcSYBbvHt1pGjBw9P3pu7wN0xiM6ER24SdyZPeqe4LaR2P7J6DnzmM58ZfvCDHwx/+Zd/eb7+fG7/93NmuPdr3WvxDkA/m3gC+lsfJX72Wud4d473qeV4n3x7b+GdYwnrmDU780lZEuvOxf1bZS16A/rqoaobuIkDWuhs//rnf/7nw1//9V+PW75yAtvbx2UhGz5up6yJrdas/yxfBdTJhysus7uHM0DvT3OgOXBaHLh7BPR7z4RCkRXniTV3bAM3wZ+zGN75pwH9tMZQt3aCA//7v/87JsB9+tOfHr7+9a+fr0VfZJYWegL5bWV7xPg0xwV9lqTEHu4sbztLf+lPc6A5cEocYJHaa2PS2xkmn+/rfp6Lc9ttNbrfwxIYf//0zN1+LytpGtBPadx0Wxc4QGb7gw8+OPzCL/zC8NnPfnbMcuf38gEt7OYEPP90TFp5/SwKNuap8p9JLlMa+J2nrDG1gfX+bj70ODiVeYDkwDenOl8jdWdZ77fBe9w9jhj77b/5HpfN3Hu2DeztT1voDXcnzQH2cr///vuHJ598ctwp7vd+7/eG97///cOf/dmfjdc3f5iOLFvjgNSzwxLOFp2cAfo9A1Gy26evjHEygP92ieMcjNhZZ8Z1Zlzv4X9ae/iPYB3ZgrfN9LPQnIm0fJuBg8J/ZkCcedpZBHvfKGUa0E8axrrxyQE2l3niiSeGL3/5y6Ol/qd/+qfDX/zFXwyLSXHDa8MbZweojtZ5AjpT7W6nmkeqnc86N44I/3x3SXOgOXBaHDh3pb+51at+97NoHpJFOAfYzySMNj3y5d7hvmGMxbeFfufY+eEPfzi8613vGk/a4sOZ2Pzr4+LXPcc8+5z15ljmuNn/8R//cfid3/md4dVXX12Ip2Nxn2nSfN7MbXlzYRpxdLZ8vePjualMzZqmum52d+uaAzeKAy+99PLw4IMPjN5spuLLL/9oeOCBM88cUBDe7P3TreDIpNoRfM6qAsAzX+4M0N/8nMXcb29U1YB+Wwj/9KfDXXfdNW4kQuzUE7bIckbIe1jH/nuzS7wJHNDl/r3vfW/427/92+Gv/uqvxi1gl+PnN4H6pqE50By4LAdefPHF0TPHstX3vOc9Z2D6xhujQXdsn5OPobs8aa4DObyjP+vlAP3OISz289/93d8Nf/AHfzAI9N3/6+37bllzAGMOT1wuUSXUxnXm/nIezc3i4ckDenYHR2bSiQh4dgv72Z/92aPU0m7WELv51LgWXUoF86W93G9+y5rC5kBzYBMHnOv/9V//dR5yxWJ/73vfe5SMa0AfhnNrjB4E1NHO3MMbod6f9XKAfibMwlp03G1Y7AA8Ljh+m1OxXg50y5oDp8sB5byhVjjh7//5n/8Z3v3udx8Vc04e0Ok83O7s510/nML1wQ9+8Kg6tIndjQPGydJKz8ndSZG78bOfbg4cEwdwrxM7/8Vf/MVzIEcWIBfIqTq2z8kDuh2mEKczFeJ//Md/PPz93//9sfVp07sDB6oFThKkMbQE9h2K7EebA82BI+EAc/xXf/VXh/e9733D3/zN35wnxRF6veee4zsJ8eQB3ThpXXNsLL1drkcyMy9Ipv1ckyIdF22hX5Cx/Vpz4Ag4gCX+wgsvjPlSyHpWt6DUc3Ty8j4UN6+BJw/odInCPC0yYul06j4AXXBwaVxmUJtJSaYl9fnJwQR9DDrWyfNxSRXX3vnOd57HeokHTS23clkG70IL5fEPDZQBDT0uzyN/YJ9LtmgH9VAuiYbUQ+Yo9dPmpSxSNWVpSs35Kixo+w7PDbTqoqc91M8/2mef2seZUEd8HoHhsaypPNgG+6gqFtnGTbyYEy3Qxbiyn+kPjoalXMrbx7LMTeMb3kh39jnzi+TTpY/vzvGXdlCusVBXrWxznv1S3Vd1f4l/0uEc4HnGH33Kb5VSrjnHub5r306Vr7yhDkEvZYT9+B//8R+jleu8mOqTlCvcZywyNikDWUDeCh9lIX1LOxgn9n/Oj5rMepH+cn7BS377LS8vUuZ1vtOAfmBAnwKdKSHNhEEoZUyXCemSKgSjWfgssciEjaoMUBbXyAuwLibCd7/73dG9xEeFIddect3nqYt/+44j7bq+k4lM25nYKjwKMcpaUgj2Mbmqpj51EtumfqYv6Ee+6Zs8zU1hbpmWg/DjWfqaMQEPBC3K4feuy2p25f02vFsa39aJwsJYSjBQSF+2HvoH/kILfEklcpuyr/OZJf5BG8DF2E8XsHM+537Gfv/7v/9760ztTeXPgab7dEA/coIxXfuzKirOo1Tm/u3f/m34pV/6pbELlk445D0UNYCfObEP0G1Av87Rf6C6D22hQzbWNADtekcGJoOSvxn4/HZy5kBNwK1Zl9DNfZZYANYf+MAH7uAQSzG0zrDK+PAOu+IhABWwWodOuLTo98FyyqWNth2wYiIlPzbVowDQIvbdfdC2VEYKXA9xyQ0nEELwVMWHv2kvnpOpj1YK/Y8ywrMqJQA07yMc68e4PmODf9tauNLDO5Z7iE2T5sa3rgOC4+wAACAASURBVMuLKl5L/K0gkKtUtuXR0hi4ivtz/GO8/PzP//wdJDjXBW3eZZxiQfMRSN39chP9yIhN5VMm1vcv//Ivj547ZJBGgXODMhjvyBTGWe66yd8APXMmFXIULzZzwqrnw2/o4FnkhJ4uZCJjn7GbyssuyuCm9jegX8XovuI6DgnoUwMv3bFMEj5ViEMTz6mV665VOVAjTgv6P//zP8ftS6uQS+s/3V5MGiYWE813/N6XhW55CB2EOsqCuzFt083wgHfr8hEmOe3atweh0pTuTdrCB4Gjte3qiKk16woyBZKCbsqjoqtPNzRuevoAa4QxUN2nCFaEqFb7NrxE+aM86OLdJYtomzKXxneWofscgPi5n/u5cy/SNvXM8Zfr9MG//uu/juCQXqV9Cf1t6LvoM9vyz75yjluf4Rz+VhGfAukl+ubK9730UjGOGD/Kpikr/t///d/vyBzPcqgrFd6USYwRPU81VGiYgbLqHFpq39z9BvSLcu4Gv3dIQHeiIaipB8FsfKlOBGNGGU/KicrvaqUz6AFKtHXAnM/UBMtJQxkACEqBkxLBiHARoBC6HCG6j091KyKEUCKYoNtYbsZ7Aa+kcR+0LZUBXxBA8ClptU3yWi8Lgg/eCsa1fJQoxoKWJGUKdJRpPsNUhq1xfBW9bVyOlEe5jCktOGiacvUu8WLuPmNwbnzzDmPq+eefP7fsdhHGu/IX3kAPSteuMeSLtv+y723in/Mx5zSgjleOvkVB+/73vz8qSH5qXsE29G0qX0WUeQCYY63zYQwzJxmHyB++U8nECIE+rlflkb95H88h1jn5QfQXc0EPFHNDOaQ3gjINP+yizDagbzMKVvLMoQE9BzOTg0HvoSAAABbrt771reGhhx66g6MKPuhjYLNWMgG+JorMJZpRDiA+B9Dp+lJhqB6Ci3a1rjPfd2LuItR5N5+nDATBVQpsgMLkHd3X9Ksx8Zq4aJ9njJB2TCXE5TWVHTwPCjPGCILM3asuyrsaV619c9E+3jS+URq/853vjPs5JN3bWpEqonP8xXvDp3ocVGJyS8+Ltu/Q7y3xz/ozwdExI2+fffbZ4aMf/ej4qAririGHqfKtuwKyocBMUtWKZ6xCX1rhKAz0hUpo9TRQTxoRc2O15gxM7R+yS3+1hb4Lt47k2UMCerqNmASPPvroqM3yQdgx+JlICDyuAxx8ACvj6tCXYMAgpCySSdyLmGfYCOdDH/rQ+KyuuOrSkx4sJmjhPnTo+hc8qX/KzXmRLnU3NmjV4mVyb+PyTfqZzIDQJz/5ydHFKk8uQtO276Sy4zsJ0igW8g7A/drXvnYeUpDXKmOe3oegzcx42sg/VzFQD/U+8sgj4/jgg1X0la98ZQwxGIvcxqVcQym1L7blw9xzS+Obtit0sSSJkzK2TKZaqn8b/gpcgAt9gSdim/jxUt1XcX+Jf/R/utWd48akVTShFZlA25knjK9tVhGkrOB3LZ+ykC3wlTrNRE/emLTJNfpAeWX2Pf3NP9rqB48CcwXZk4o572pUqCyorOjBMsy2jyTPBvSrGOVXXMchAd2mqKEy0RiQ/C0gOfD5W1crgtfsaJ5lciqcM1GOyeRmKFrVvEcdGTtPV73x+IzRC+pOxikN+iLdAn0IZYEJNxq/+bdLLJ26BTCT0gA2rh36g0AFlOCz28Lyt31I/fyNsmFimyCWfJdu+hjlDQsmragUWI4J2kh/Ola2AfHKD8YLfcA/+WWf2N+X5eGm8Q240g6tZfgA8MDXpfrl2Rx/XfFA38BLgMKxBj+P5cSsOf6p/OUyvJzzyAl4IB/To5FyZa5/Bc258nMZGmVQtysKzMnI1Tk8o1HCuyZFWj9yydwdXfbQTr+h8LmaB4WWJF+sfuWlBgY056qXy4zdBvTLcO+GvnsVgG4dJnYwkPhotQKoqcE6cRjQvJuCfGpNtoOd5ygTAZdx80yqSyVDYDKz1KQpgDfr1OKxHS5DAmx414mRVrdgxbVcw60mrwKTnoC5+J9r7k16YlILclPD6l/+5V+GX/mVXzl3P9Y227YaC7dM4+AIr4wvcl3riL5BmEETnhGsGwWwrkEtKNqfipjuyeRXJh7xnnFprFpc1PCef67f1crVYk+rNOOq9kPet97qvs8+Ny+A8ZQ8cAxQrtaZViR/O3b4LVDpQs1kSwEXGnyHNsNTXfIC9Rx/bQcggYeEv1PBzbXVeiegwT0mGEdaiM4Rc1lsW/ZLegPMhdnEH+6Z++Gqhhr75W/HhgoI+TAo1bYn8yXktbkduU6b8Wuf1uWWKvyCofddcZFLCp2jtJf5zbvcV17wDb+4xtxEOecacoG/XVqWc5M+NRkS/kMH/+R/zn2XpXENvqk8mzWfuSeXgZUG9Mtw74a+e52AnixRmJmFzMQgbk7GKBOGSa8mrqDzfTVb/2ZioeG6pCXdU2rdCEDd/1iLPOtzZJVjXQq6KBxmXmfCloqIiV5q2rynsM3wgRuN2K4EUNsoKCJsEToAGtdcbwyNZrj7TJYjOCBgTLBJS14aFFrVwlCA+Q71wSfaljxzbbgWtGEEykUgExYwaYgyss0Kkgx30AeURb16T6gTQShvKBvXPBYMZQrmjJGPfOQjo/WTVhS8Ny6vVV7DOa7zd+xQPsIa2unDTfzh2aeeemoMCWgR0iYEMG3UgqRtKBTQJiiY3JSeDsch+SS6ZJf4m54m2yC/7K+5ca1HhQx5LXvAiPlDO6DX65QtL1w+yHOb+GNilzylfY5P+55+oY3wh/6mP/gNn6Cf8JjjmznJvKaflQVasCqb/p1zmHbCZ3NPVDKgH2WJ+qArQ2+GRlSeKz9MyOM9lSX7m/ZAu8vOoPXXfu3XxrARH96lLnmnVa8ckTd+u48DckAFYNdckin4aUC/oaB8GbKuG9AZtADAN77xjXFSMWgVUk4mhYAAawwW2hEWrmNV+CGImdi6uAAJkmYUDrpyVQSmXJNMIl391KOVTQIf9OrqM1YnoFknblXqhRbe574eBCYSQpfJSUzajHfa7tKVvKbAdelY9jeWOOUCoAgRBIU08JwKDMKU5+RReicol6RBBKb3EX7QjSJlG7VAeZfrfLIu/gbcoMU+S4tRRYw+E+BcbaACpRIAL/ikez+tX1308Is6EfK+4850Ki3y3vFFu6CFdmuJChAKVxUf+3WKPyZA2R9an3qguJ5hA8sUuLkPHYAPFunUZxN/HVu2QW8P34wZFJ9U9vgtaMhX3f/ck66cb+Y+JG32Kdd24Q9lpdKbZabSRn+ipMFH+AfNgG8qo8ot+QNIwn9lgR4k+EBZWugq5LTR/oeO5ANjEo8T80nATsWLZ5ED5n1QNryD7yobqbxJqzvDQYMeAr2QKHHUqVIgPfQTc9oQJHyY2+dhVxxoQN+VY0fw/HUDemVRCm1oc8IyMZmAbCzBgGYCO3m07gASJg33eI/nExAUrgpvgZyJazZ1BREtu7m4K/RSHwAnrQIhQiqVBTfS0fqbEmgIBV15CAzrZSLTFgSi5adwTC+Elit00S4tD4Wz34AUiVt+prKj9QgghLItKgrUBf9QTPjQNmnB9Y1g8j1jiipigLof+12wV1nQTa1lYoKRfci3LlnuIfiolzGhNU6ZgMIzzzwz0lOXxdFv0Mg379JPxqQ38UdLi3YYp1fwOxYMGdAegAL+0B8qDlUpUlirLGzir8s2VWDTyyVfDScZxwfwUAIJy/gx9MXfJuIJLLQRmlAOVLBVCpbGD+/iYXH/BdrPnNULxNhEmYFntMGdIaU550fm3jietHChK5Uk3tNt75hEYYKehx9+eByrWr/IFZRJ+jvlAmOHZ5jX1Edd1MOcg177mfHCs4I7c9Tll7SJ9iGzSOLVUwBNzlET76jDua5y4zxNeSJP6nK9i0BNA/pFuHbD37luQNc1ZuIPg9rlODkpk405edVkFeY8Z4IWAofffhAYlI0FwCRO64nJQxlcc5kUruZ0JQNcTCSEoXs3GyesCVwIDya9oItwQIDlBAbEtN4BBZ5H0LvRjq486Oc597QXTG0XtKDdwzvoSGtCgSZ/mMRp6QhklEnbeB/hCZ3G9SgD1zV9hescWqFHj4JgpdJhPkTyRFoTsE1Ugy/5wZtCdq8fBJyKCfRCBy5p2kQZ6TaHLsc0dDCGdL0rsLXYKf/DH/7w8Nxzz41VCRTQSHu95q6Cc/zR2vJ9x7RKipaZlrtJm+YDmNyWvHGL3HT5Vv7SHpSUj3/846Mlae4I/OAf9VFHZorLU8ayQMoc+vznPz/yCgXEUE4FbN9150XmybbjJ5PUck5p7TumVRZciufGROkOz7FSk05dnw6vHH9a47xHmwF1AD69D/Cy5vLwPDvD4dlTAUiQzWVr0KGFbtiC9w2hOTZ4jveUS6nkOi9VOGuuzFQ+yGXgpQH9Mty7oe9eJ6BrPae7rbolAUSAjImNlpvadV1aZqKR2mtalJTL5GEiMzmNLyIAEFwIvXQl0l2ZlQodvGv2vCAHTZQLyJnJbGazQsrlOQhs3keZAISps7oRLTctWwStliJ0oGhoQWWmr9YxfQpNxpsRaPytouRQVBnSOkApgB4FNt8AJ/zJ+F0KUYQX4G9ckm/+UY4JRwhphL+xVJUg3aLQQZv0dpgFb5YvVpK8zPbajsypYAxQl5Yu4Co4C+iUoZBXkDMeaL8f3qdO3p3jj1ab71RA57oAxW/KY4yocNEn1J8Kjd4Bhfkm/loO4wmrG37Ddz0WlMt1LEQVIa5hOaaHANqq14rx+eSTTw6/+Zu/OfYN9NQ489L4sVzmmCEsx2J6Z5zXKvAJ+JSRliv96wqB6v3KpECTVR2byXPeo06UBMZK8oj6VH4F2+xD7tNuPA96CEx6lB7DHWmceE8FX1nDOEN5dRtYeAXthp6gATpNcFR5zETNi0JLA/pFOXeD37tOQLduBrXuTgSHE1pLPDXWtM61QhiYvKNlqAuR+wJgumgFAO4jYDLDnq7yYJcas2YiY51zH6UBAcT7ats1mY62oKxQPoJFBSYnIxNX2rnuOlMmtlaUw0e+6EqnfK0+2pR/8w7CivXcGZ+FRtqlmzY9GJQv+GplKEB5T6FkO1LQwQfeFzypP5Po0mrxPcrLlQ4Irep9oBzbLVjxTc4F3gK9FghlhCwCz1i5oEgZ2TfykzFB/xi/53p6FWr8uvIHUKRO6kFZkT+2QYubvoFn8kaFiT7Q6oJ+4rKpSC7x181Q+CZZDGChTWnlwp+al6ArmbpUmPldlbEM49gPtBke63reNH7M2XA1SAVg+KKSmYqtPNBLlApHKt3KAvuJMrgP/5lz9gPgjVKTSmEFaUM36dp3nHCNdptfYthHhS1XOfiOSgryAq+HeR7M8SrDtOJdWZE0ZBvMBUg5cRloaUC/DPdu6LvXCegMYASDAlWgqJay7nAnlKBrDF0hbCZ4Wu68y0RHGCPw+I0Qx0JwsqTFqeD3XmYt67LXEjfmp8BRYGX2toJKoZOhAYCHNvEe38apdeWlkOE3AGDCl4LVZD1o4FpaN2Zaa7En/9LS1W2qcM6kKBUhlZAUygk+9llmPevNoH8oO/MZKMcYtDzyfsadK8gmGOeUqnTlc1paXFOYwhvahOA1k5txYNhjV/4IpPYDY4P+oB55M2WRp9JAG/ynBZ3jRo+GbTUJkDoAMKw8njGsAi2uiEjgTYBkHqAYUabPmIRmDkLmatSNmJQf2Y4cP8bMtfAFLd/jm/6n7wF3vnnWsWo4hef0COgBymeYr+npqDLEcWx2uDxkPKCU2VbHjfXqhYEmE/RQVLgP/13NggxDrmRynXVSJvXJF9rI8ybcWbYhEpXtVGTTYzMXftgVYhrQd+XYETx/FYB+BGw4CIluL8oEND6f62PNG2CyM7kQdghYBAMgg/BkIivkzaLOHbYU5pm8lxu2+FtrjrJUGKTFie1a5ARHrQetAu/pykSwuX7b9qpQWc/cfZmuO1FaFbrWrUC03bl+HeuItuvyR0hqMdkuvRiMdWiB71pcWl+ZzOe6f+qVJuukLIGftuP9cJMglR4VS3hl25PmVDbkZz2nQJ7YZldVqCCoLNmfLiVzTTfvq8iqZDh+cr39pvFT+1NZkfzJiZOWqnVBpzF5QZ8+MixwkIm3Q6EZBze/Bfr85Dp1+Zb826GqtzyassDxse86NtHXgH6Z3ruh7zagH65j4G2uE9alDKAoyHXNpTafFOWkJzkH16oKQK4X5hqWFYqDmbeAkXFPlAMmMAIKy9h+5z09HFrIWsy4jImhG9+DLoQ5z6fQUzAk3Xlt7r6u2LQYjdWn0EyAp40CDe8lUM7FFSuYJk8Fbfigd8H6XPdMudVlr8tWJYG+zY1D5IXKDcqSG5IAbKlA8Aw8dVmjHhXd5VNbjlp+JryZO5J8sC1TIKTSqMJYx4+g7CY6lT8qWtKi9Z7WcY5radjn4UeXmb2OS8ZHeroyJ0PFCZ6ihHAPPkxtVnURWvQgUjZ95cmMZsFfpMxt32lA35ZTR/RcA/phO0uBngKVSYxwz+zrjFciPBAkLvNBoGaMduoACBUEhD9WI+XPfVxWQwgC9zbvVlcqAoaYHWCO4uASowRfyoFu4/4IRp4zIc110nP3pc/jJimLtlI3SoUAlVaU+xSkokI5tMVlglOWFmWrAPG8HhFXEpinIU26tzOEQDtcRsd1FAv6kI/xXtykuUObCWE+Z/mp5FSLt+7FDi0uUYMGN16hDAR/Wvda6Co9/s2zLuOEF4ZApGdq/NDWTfyhDMeloQzHkUmHAp8xbcfCVOb9YWfifOm6+E2cTeXO5WwZMmJuTXlcLkK/fKduxhBj3/l5aC9GA/pFeuyGv9OAftgOYtKY4U1Nbg1pbI6JnIeguA7dmKYCMPepTqs/qUfwa6krtBH4ACOZ6gmMvid4UD7Cq569rgVrxnm67KsVmrSkAlNXI/BcuhbhQQJqWuA86wqCtFpsS4YXeBbrD1Bx2aBC2gRH10CbXyC4Ww60upFOBZ0EXpQuyjITnthptjN5bZ+6TAzFw8QtrW/GAEmE8Jd7PMtv+19FinKlT09D1uXaZ/ibypeue/t7ymKv40ewgVdT/MnQD2DEM7aH8inPBMDc/tZVDoedeculmxWvJ8I39HBIcypf5kXYB8u1bPeEOTHmFFQFcLtSdnuqAX03fh3F0w3oh+smrTmtKjefyMQgY7quMXbZiglCAC19JNDmHvVQLki4OY6CIIWQblee92xuhVaCkBay7mF35/Iscd2PKhRZBsJfQFCwL923nnRhCpokKumaNgkR+m1L0u21dIPWOLq9DH9dSWHyWOYM8BzvUidWpl4CE5a4Vt2tSQveBlY/qPjwbWbzlMKjy576TJCkrgxp5LG+lOWGLXhX+OhJ4bfgRL2MCTLnzd/I+lUCNo0f+3kTf6aURHjmZj7ZZypyVYE73AxcLjnnBr/xaJAkqAVu/9NPzD0UlKkQ0nJNb31Cr5KKBXxxztR5fpHyl95pQF/i0BHeb0A/fKchFLTKqC0FAuDgmlkEL/2BBZMu+KQQCxRwN+bKtwJXQM51tHn2tsLLc6QFT1cLbHLTJ/hCD0LIsAD1unzMe+l6nrvvs9A/F5PPeGuCH+/mudEKQCxQrKd0i3JP97S7qclTE+a0NuF9nncNQLqXfQJ5uu8ty1hsTdpTIeI5lB5XI/ieLt/kP31C3Xol7CueNQGOcqgrY+zQiCIEONjPjjetcsvKRElomRo/m/gjz1wZAB3pJq7net8kN7vzUI+H804+MCbhE7xkzFQXe/UMXVaK2Ecob26WdNkyl95vQF/i0BHeb0A/XKflMay6kRVqWFW4hl0n7nGiLh3SiiEpjd2q0r2ppeNOcwI677qBh63ib5f0eOIT90zySeuX6wg41s56aAWgAp1aoZmghpLiEpqp89CxdDbdR/FwuVAutzORCnCGPyhEfnJ3OZ/Tva6CAF/Scswz3C0HFzc8NynQtgNCH/zgB8+XTZmAqPADMOFFgrRxZumhbr0b7ETnsiisZZIg+WRegkqXy+vgiSsjeJY6GQNuxkIZjIsEcvqT+9xz+1b6hLK5BwBBc90yNBXHOn4A/CX+5CEltovxYoIdvPnmN7855mq4F0Emyh1u9u1WMv3hnhCsWSf5NMM68C9XROxW+vzTrrag712+NuX12Fd9WU4D+iG4es1lNqAftgMydjsFLAJlJiUhXOiXzJA2FpnuV97RcqhCwCSeevY2zwPK6f7fJmvXya9LMGO5Lr/jmolXcNU2zd3XyjGerYWqu50yXA/sdq2CAddNFMseNJMcJcbkQ2g2pIGFzN8CssvvrIvv3F+Av3PpnjSauARImfzHs9UqNafB5KpchpZLu/QcAIZf/epXR7d9WoGUkwfsmCNhjF2FUZ7nunB5Vo9ITctzavy4BbB0mucgf0yAo3z6jDFqtnj2lxv9uLaevqG+6so/7Ex8a+mb4uHKRb0adWnlnAdtlzZMWfnWsy+3/iZ6GtB36a0jebYB/Xo7Sv4j3AQvKDILG0Ht3u6ZLJZJTVj9nlomwBuPRXAimHWdGuvWlZsxRD0KKg3pZkxXry5pl/fMnddNO0zCymQ/QRJgoP0uX3PZnADktq3QzLW0gOGVZduGXBvPfRMPoRPeuR+9ipICLQUrbcMrkHv9V4sS3utByYx0nstkO8qlTS7Fg5+ZdJex97mYqW0DBOljQFkg1nvguDGhLsvNJEzHj+3NdrmZicCemdZz/KEfOSXsn/7pn8YwkPxGafH0MWiDJ+YrSJv5GLTPDVdUajJMlGGBzJTPcXu9M/h4a29AP96+m6W8Af16O3UToANEWD2ADELPXcCkGNfgpz/96fODS3ieSYqwQ3Cy3aR7wLv7muBYrSYsTd41nm4duGh517XFvIfgdVcu6uKTLnPPQ1dpgBa3yFWhoDwVA615ylWRESgBBNfoengGdZlsllaeFiRg4Se3+ITX6VnwmbRmBRzo06L0m/ZggUMj4QQsffkC/wA+LVWVsqmdELlnDgQ00R43gaF8PtJqm2ynfHZdPJ4G+AjwwXdAD/rwwPCb9lKWylfdTpb33DTIrHnqSp7M8ccxAI2030N7MgQijwkFwBuXJVJn3dq4ngdvJrmJjDlGdY9f7+w97tob0I+7/yapb0C/3k7dBOgmiyHQEGDuQIbVZ/a77uzaCk/KEpjS3QkYcdSsgtqYK7QAFAAEFirvssc4gtpytEKnwJBr9Tx0hLTr6tMiNJdAi5B7ALd08zdtc7tdLEjKyu094Y9WKvzIbVyJgUK3m6fwTd4CZRKPdgMP15NTX+43z3XBHf64Dzt5Ayg5gBi8AoBVkgRivk08E4gFUvMObEduFQp9v/EbvzH2DR+eAQDNuOdvlCuViuzzVETqFqjQC3jmWOMZ2mCfGOagr37rt35rjHu7NalKXuWPCtvUlsHJE13ztI+T4egrzy9gXM2dB0//5dnf5HYwHq/CHX29UuFqam9Avxo+X2ktDehXyu63VLYE6AhNwInDSBDMHC0K2CLoEHgITgAawAH0sMyMkwPYHgGbu19BhDuVMal1a6ow8K2wzvd0j3vPhKm589ABGUGAZ91GM5mghZ/Z+nnfPfV5DmvXne5c1me2uUd5Apg8Y+6CJ/mlMgGP6slzgJdxeep3tzxpyf3Mkz7KdXmXXg83nOGbjXn8G5roO0BZBYuy3C2QNgLwrkOnb+gLrgNk0gyv6BdAESCGt/Y7fWnMn+u5w116UfQS5FI525WhH69N8Yc2uKLCZEXGFe3MA2poh5shQVOlIz0AeR48tGmlZ25C3envemfw8dbegH68fTdLeQP69XbqEqBLnYCULmau6ZJGiOchM/megONRnDyr1QRQAQouceI9Y62AA8LWc+AFfgQtVpab1fCO7nAsYE+v411d42m9pqs9s/fNI0Coe5ytO7C5/lq6ExR01ao8eM8tbSkXMORd1/mjBNFOlKIE70984hPD008/PbJPC5Z20F6Bx3IBZp6FP6n48KwZ6NRds7vtQ8Ae3usS1yq378w7qLu61RGr299vyjMmzrNpWVcFxSVwjAlAFyFvwqCnxc3xx7JYFcD44WNfUAZ0qzCYLMc1yjOvAV7STjw19Tx46KF/6DcUBTP/zUm4is1Xrlc6HLb2BvTD8vdaSm9Avxa2n1e6CdABEDedQDAi4LA4XeOdSWu6iLWMEkQAMYQuQIrgNMmJZ7GAcIViyWXSHZYk9aMk8LyubQHY5C+VBOo3NMBvhLauWDP0cZnWbH2FihaY8ddsD2AuINQtarWczRsQzAEHXc8A75e//OUxxgy/sYjNLaAjdA8LRjxH+3VLm1hIe6BfBSGVFPcOAMh4Vz5Bt14IM+1rjNq2pheBsg1L6DFxTbQucIBQZYvnSVBjaZweHJQr6qZcwgxsKsTz0Ioikad5MTbsm1QSN/GH+lV2KJPyMq+Ad/WQyCvGEvyEL+7alyECrvmM/EAZg2fSd70zdj21N6Cvpy/fAigZl2JCoTmbGb3CZt+YJm0CdJcHIWBZN51nkusCRZB6/GeuCUYAarHVxlIn4OWmNgpQgUU3qhnZxtUFAMp2j3Pe5aOAzvPQtWRxFwPmrrWlXMpkeZa7nVGG7nNAgHK4R+a9LmQtWvMGaLuua/mYbQX8ATQAg/t884/yBRHKgr+AhmunGfe67E1MNFnNjGyBygx/LU2UGrO8tazhNdeg1eTE5JfKF0DHbzPMXQduHD3d9AApz9uO3EOdtkIP/WvyHX2WCXG6+fWKQCu/qTPXt2/DH7PvtZzdTc9VCyqZ5knoWaI+lcup8+DpS8eOCgHjAmVtKrnxxkzqIyGkAf1IOmoXMttC34Vb+392F5e7y8pymZLuWgU7fyskde1qebqsiPvGt7WytKYRllhvZpy7nlswEHwU0rqhVR4EegWwIOQSNTPQAVqz8qFHq964vFZtWmkujfJ52oySQR0JdryDsOKeEmBRpAAAIABJREFU8VbecQVAnqyVVrH8kqcqDIYosD4poyoPudxO3vudFrqeABUdeG7GPvzS28A7bnQi/ZYz5T63X/XoZOhFt71ryquSXsMBLiMzhLCJPzxjeEW3fCoNKnoqCT6LFwMFlfczfm6SI9+GiRwv0K0CQHsPfXDJ/mf6zSuxAf3m9cmlKVo7oM8dQiGYCEwCkHur51reJSa7bluX9a47Pc2971pbymXyIXzpL4XuEl3cz6M0M7Zqv0urtOfJXdafAOZvXblu2ZprlTMuriB2a1hBp7qXt2nL1DPW66YpfLsFqbRW4EyeUOZl+28T7ckLxhQ0aaFqsdbxUjefyZADdWWioG7rVEb4jYcBkAVgnQPZjy5VM1kxFYvKn4v2TR17egBMHqTcTfR5zDBzVW8D79Q16Ifsv4u2/Rjea0A/hl7akca1A7rscFcx1/Umm+o+zdtm0WbM2fKcJNscr7j0PmVqQXs6F/TnvufbdDeCFavQtmvNU7b7yFeLJ2nzsBLqol257am72nmQStKDAGcZG9YYwOsSLdzVurC3oX/uGeinLVi2LvESMEmgkk8mTwGcgIG7vS3xv26LuyutjgVoYs8A4th86vgCcPUqSJsKZX22jqvcb5yy4TPtyuVeeR1lh35xO2DuzfFn1/ZOPa9Hg3FiDsCcYuYKBulLb40KYCrah+6/fbT/JpfRgH6Te+eCtK0d0KtATAs0WQYf8sCNXda6uuZYXqa1uk23bHpfOlyDa3n1DO2pelL45e/kibRKey13ysPhterF4F1AEIBgid1jjz02gjkfMuJd20ybphSrbXhVn0FZcUMV7lXLP9s6x4/L9t8c3TWZC9o8PAZwm3Ib298CoM+YOZ+rHAB3FLVajqEFQdtcApcbZp9uw5+L9IvvZF1a1rlPPfVvom+q7rqF8qH67zLtPoZ3G9CPoZd2pHHtgA47UpAz+c1UBgwAFgRd7rmuteQe1ptYisBCKJmB67purMNt4nxL76fAzbW42ygNtI+2YJXpkk436BStPAcga90qkI1/mrRlnDcTqKbCFNTvsZPyMd3QOw7XOx5PBcq491R5tlkeUD/AiDW8xP/L0Me7bnFKfbm9K9Yl48vER5PWUqEy/q0LnfJQmABGytWazz6dcpdnOZRRXdab+HPZ9mddc/NqE32VtmqVH7r/Ltv+m/x+A/pN7p0L0rZmQHfyG+81uSlZVS1xt5lEcG4D6Jbl/tMXBaup983KdqtVTz0DGDxcZanbMz5rDDf3Qed9ac49tLkumKcQzTXqgj6KBr9NsNK9nrQJ9vJ7yvJfaku9n32n4uNGOoCd28d6EEgehlI9BJftv020J5DjIQKg3Z8fOkwQ1PoW4My2r2EW253r+eEnH/uEe/AEz4iKoHFoyoMXu/Bn177xedpiqAOlV1pcNriJPsuox666pW3OgUP230XbftPfa0C/6T10AfrWDOiwo7rcaS/uYGOJrulmcGOp1/OyN7FU6yAFtBYQ9SzFund93922anx0jka8DrbHtdP5rsuidMVSjlvKaqUnEHPfzO9NJ7QJYG4qAsADsAh2ysv6LjBkz1/R+qOPaWcmhtXEwXTLQoNr63n3ov23De3QAYgDXPWjskVYgiV50GJeQ1WGoJeyPKTFWLrj213k3B43N11JxVbeV0t+ij+XzSHIOjLB0xPibOMcfXrP6jy2rF3nzzb9dUrPNKCvsLfXDOi0jX2xWcuq0EwXqN05d142QnaXj6dpmZ27y7s8W993/TWWFAllApZrc7fNFOc5LDY2FeGTSXLc4++pwy6c8Gnl+9t7nh3t+mvrqG3XC6BVua9MauqBT/wTKBzTNQkO65CEvIxDJ52X7b/a5uqFkAds8PLoo4+OdFAnW/uyIUx6hHgXkK1jMMeqCYCAeoZIAHOXgD377LPjdsGGV5JHKA+ZJLjEn13Hc2bVA9qGoaSJ8pboSwUQXmGts8vflIdn3/23a3uP7fkG9GPrsS3oXTOgC14ArDuQIez42w1QXEPsLl4IxzwvexMLMz6IAMWi4R9Cag7Ysrxt3mfSIdRcx21cHuvFTV3maBS4XFNMWdVjgRBH4CMM81xvrUEtX/fUpk7GjGvBjUO79tkNTtw5jnJYPw64Ur9KyhZDc/GRGk9V2ZhbteDOeGb5Awq5L/2u/bdEoHMrEzGN4+v5QFHzlDLoh3Z4aI4E4xQe04duf+uYpf50z/O3S9pUDgBw3rO+KS+JY6LyZ1uFcWmOuMeANOSBQkv0MYbdzId6TF51h8JD9t9S/x77/Qb0Y+/BCfrXDugKKwevgEi7ASGELUIOgenuU2mRVtBA+CKEeF7epcXHNQW4dfKNUDVuipXqrm9auICJa+BdCpZuY4VhupXpzowjAxbsAGYCm92tQBSIXdZUFQqed5MS3/UZ92pHgPK+fMy257asPueGJoKNMWPr0spM8HAHO8rm+WxjdTVTjv2l1SZN8NRtUmkHMVe+M5bO+z5flSTGjrF22msowTFRVwhYlpusQLdl19UVqaTxjMpW1kd50Ms41QqnjXU7VZ7LOH0ePUs9uOHxVAGCxqM9QIV+8loeypK8yGTCTIpMhZnfhLJYQqj3xX5xu2Fd+DlmDOGkG11vA2PCceZmPI4TlbLcnIjVDh5MtI0yIs+pj/IYF/zLhNM5pbHm3hwjNDSgH2OvLdB8yoAOa7TMZZP8yH2359aUa+EpoPgb4Ui8VHBJ1zJCw33BFdZpYWh5aR0jzPhX44/GvrWoFEC8bx0oDCoGWvIeR1mFEcIeYYgQt028S7s9GUygwd2Jy1iwpR0ezgHvABDXEXNPix7BS9mAA0If2gU+Qgif/exnR6/GXNyWdkE3wtd4L2W71FD6qBslAlqgP61waHBHO930vieoIcDpo9w3XGBSqUpFyH6mPMtXcdLlr5vbpYcJvoaC4JXjDB5Bl4fb8Jt+cM99lQPKMdHNMSioOibco90d3PieWy1hxj1ufuhyRUiKEME9E9VydYNeGLPwbauhLteao1xBoysxct099ZkDYLugDYWRPfmZXyplmYQqf3fd2Mn22ba6DI77tBdaoLtm5R8rLDSgH2vPbaD7lAGdyelEhUWAFUKTjxnbCFKEW1oVAI+Z3Z5SZpZx7tXtNcpLq0r3NLxHeCCcPHccQIMm6kBY5V7clIOwRfAjCBFcAhfXBTeEqBYwwocP5VIWoI5AJCwgaNU6eB6AJxNZhQQAdk93hK2uYPcyF0Boi9Y5isLv/u7vjidxmXCYiXJaYAgWPlpV1WLmbwQ6AOdGKlregB19ZVKYfcPz0EvfmSeApQo/eMcseNrBcyoXHgPKc/IO2gwteI32oNjAd0D0kUceGRUvlz9CB2Cql4Ay5FXGlvN4Uz0cjMMvfelLI4jnuKFP2P7Xj1Yrf0O3x+nCLxUXeAbNKh7Q6HarbvST/W+ZrlpwAyB56FI56qQexhLtF7BdUWA/ZHnQkG1PsaQXyQRHvQzV5W65vEu98Igy5XO2fUlcQ2uG11zemae+6UFyTMJL+gBP2LF/GtCPvQcn6D9lQIcdCOUnnnhiBAQGOP/kSZ6CheBAgAjGCF3+BsiMW2oFKTABEC0i6sptZqtrG4FRT0xDwAOGWLSuldeKUKAKhvxNchVWigAOuAAYPIOA5JPnelMnQszM9ql4JQJWa1qh5hGpqeRoXeplUJDzTbvYVAalBcFrSID3c/xBH0AtaHAfAEKIewANPBFc4D870QEUKYTdu14lQSuR8hIQKAfggz5d8fSXoEyf07/mW7i/PeVoxTN+tNrSS2C7+HZceLBI8g0aATPGDJa3n1Ru5CV0qrxY5tSRudIpuFqmnhO9KNSBwkC5LPty/KUSAV30B7yux8JaN/wH4Ljvngz2V4qcDMnAM+pD6aH90Eq9KGCZz0Lb+Ue5eTSvSgxj07Gtd4J7uUf8nNg2tu+yQVc8wBfd8PCKdtG3eo8u6gG4afDRgH7TemQP9JwyoHv0pIJOcHTCIrCY9FgpfCskEpgVHmj6Chljltk9KAD//M//PGarZ2IaAg2BRV260HkPIZm7g3k4BzRmrNN9yrUaPEs8QX1qmGRiFcIVOihXIc/f7vft+9ApyHItzyaHDumST97X2hfIqA/Q5DnBUm8F9JtP4Olu1JXWqPTAR/hKfxlO0FKHFuojK9xDXRJItU6tI92omYRFXZRVT6AzKRAwAICgmz6kzyyb9pldTt3G1Bl30EsZtMGwiyDNOIAvLlHzZLyMC0OTIRL5rZLI2MnQBfzmWcaxYw3wyw918RxKRY5vPRcqRzX8RLtSqUjlg98m8/G++0BAn2GgVL54xjYol6DJPlUB5DnHr540FVP6jnpRKJY2dkpl2Pbx7TihnK997WtjSImPoYq6YmAPYvhaimhAvxa2H7bSUwZ0J7FxV4QVQJZLxHyGfbhJYEthIvAghBCQCB+FAdcESgQughshpqsYgaS1TR8g5M00R7ADMAgnBCxWtW50QVIrKoV8xhupS+FK2dTLPz/pYoYO6AN4qRcBWvdb13L2vGrqog6s2G984xujAoL7OY8srSMXehSimaEP4LoygPp5BiBItzllcZ1nAUP6A++FbdZ1jQsYK09rluVgbkDis3ocjO+r2NH38AAFgfKon7LczlZgyXZV/tfTxgA7FCOAn49gzm/DD8aLP/7xjw/PPPPM2BeuKsjz4TOhUEUDQDROTj+mp8Jd/PSIJG0CYXos0v3vfWijT6nDttJXn/rUp853rDNh0gS3VMAcZ3lKXNZDnzDf4IXKKd4C5gz9zDi0XldcmBBHPSpk0OnWw1zfxkLnuVRGqMcE2VQsMg9mHxsiHVaib196A/r2vDqaJ08Z0AFVXKYmaSEE0MIZ6NxDWDCZ0ypBACFEdfPR0Qgk4sUAFgIVAYrliODDDa4VmklGlqmwoNy0SBW+xqYFQ0HApCTuu9QJgeoBGNRlHDUHI+3iedqocgDNKCsItxRwKBMedel6aEERQa3Q8+AbwDRjvOneZ5y5Bh2hCJ0CqUpTZhSnNZ3Hk8J7l2FlPDaBKS1MntHFbCKV900iFNjTOqN90MuSvmwT/IB+3fJa9sbi7UP6j9+6no3FajVmzNtkNJUW2o4CR9kf+chHzg+ycflhKhH2sV4B+5q20aef/OQnRy8FHxREeEDfS7/Xaa/Ab78JwrxDWyjPg3nsH8YFShOKnV4qlU2/E8BVMikPOsziTxd9de2nx8SwAO/DQ/Nbaqybdi1Z6JTLmJOHmeSqQiDIm/Xv2HUsHY2gnyC0Af2Ye2+G9lMGdIEkXe7wg0nrjlsAspZ5un0VqggN3bECj8Igs3+pI5cCablkrBR6EBQIW622BHkEELQgPGsSkWCUbkm7PN2z1cVpncZdsX58xli1MW0ELcLeTOZcDmeyma5unrH9CarWB9+08LHI5EMmQ/EMdcAP6n366afH7xTwCeRehwdpYWn1cx+6UljzLP0K3QKSAARNAuCUG557jBUVEcuChxk7d+veFKDwIRUulCvKQolweaN9mm5vaaNPKBd+pfWrhQ7v0s2v10PrX6DKuLYhl/QEZCLekjdCr4FWblrSbnajpyKfdZyaUEo9hqVUoFFQ08MgsKuAuiKEupkz1FNd6lMiMOelZTpGzVfI8JQ8yLl9rLDQgH6sPbeB7rUD+qaNORACWF8f+9jHzpNztFxck15Zl4lyKgRaApkcpzDTVe17WrYInBQOJgalkpFgXoW/iWyVPgSUoK6igvBRcKdQTAtXYUp5CXib+Cdg8I7L0RTE1MlvAAhhnFni1JvJb3Mb35gMJU94B9DDajb7OrO5XXImL+0PY9fQKzAbZ+V9lRCeh2YEOSEUNyGizqmNc8weNwaORwPPjElW0G2M3CVnXMv9BVLpgn5d7QpbAJ6EM+piTPLJpLVDiiTGLP/sU5NCqRNeOX74lgd6kLzmEkwt6BqScF6kIuq80FO2if88y3hl3qqIqgBlYqb8c18E/mZMfvWrXx29aBmqqO56x5jjYmlL50P2yT7LbkDfJzdvSFlrBvRc4yu7p7Z51a2NtaMr0KSiqTXHgBeTGiGEgNJtnvE16kZIIFTy0BPq0orQzZhrnhPQM6Od67qGBSqEEnQCJAA2tEzRy7v1gIs6/OrxrNxf4p+Waa5r9pqZwdBs++ayg3XH161pue6qAxPypNt6zORO4Mm25QEmeZKZ71M+vAEkkz4tsG22tqUMN35xLJmvADh4jfEBOKgApqLh2EklK/kvqF5lhnXdSAe+2tcZHsnYtcBqH+R4nBqDU3s8aKHT59vwP8eumx5NgS785j7zNpffQatr+91PQAVD5UIFz5wFxsuxfxrQj70HJ+hfM6DbXIQzE1VrAfBTkKQwyOxzrmO1anl4LwWulmkCcm7tifAwO97rrh3XEtOKQ6AjZHhexcK6zagWCKYSc+o1ASmVAq55zrb3zZTOrGgUFK5b/yb+6Vp3WREeD9y0+dECpu3w3WxnfsMH2owA3XTGuyds8Xwua9PzkLFOgEOvBG3gXfiDwuDeAAp8AV/rV9ct7dEyrNMmN4b59re/Pa4vhw+AwtyWvwAh3grK9x3KpV7+QY/hBq7nbmt6DlzpAP+wFqX5UGLJZXj2KTS5zE+lkj6s4MhzjCetePuVPoanbjpDn/EMfxuC4Rm9JFWhtZ3JfxUMPWvUqyLI+8T8zRmodLrSIl3tlZcuS3XupYJyKL5fVbkN6FfF6SusZ82AjlBn0iKYUmN3ICeA6ypEuLizl90AIJhwhjDhN8KBjVc8RSsnOu5VXK98FGZpKapccK9uUFG3mkQAmt2r8AM4sBQAqyxXSxzajMEnMFl2xv8U1t6zHTzDZxP/UrDyrGXQPrP0PQvdHefITM8z1KtVzHikvwA315zTxjykREGvCx3+uE46ARV66Hezr2siUyoQqRDVY2TnjoedspYFWeO3AoHg6JjiOePaOd3NNzCObZxenl2lhQ5PqB/+1nGZO8BBawJqpTGV4BwzKmGp3NZtZvUKuNENc5HxBVAnr+zLHIOWq8WfoRUTVBlD7jFBXcwr6mD+MM/Mu6Afc+5vUj6vUHxfqqoG9Eux72a+vHZANzkoBQ6gpdAxe9y91l23rMWa4Jcuw02CVZ4at9PSZQRMJdMoKHgPwa3XAIFqQhvvptLgRijcVzHJ5TXQ55po3k3A4jd8UVFgYqvICORaj5v4h+JAHZRHspofXcx+cz0td+gVBGyzgjzbkO/z2wSmnElp+VKWu4fZPwqtVDjgnR6FuUzoBHHrq33ntqMubXOXuepW1x1PGxmH7urnVrGbAD1j07QJGqiHsbjtMboXlTxazQm48BeQ0zPCd4KbvwVut7HV86RilueioxSreDL+7ZPc1nVu7sy1LQEe+o3d0/epUPK+bn1+e1692fyMbd7hfRX9HJcX5e1NeK8B/Sb0wp5pWDOgpzDPTVqShQrptCq9X61fBQzCh7IRbNXFrNs0hb9AjHDjN+CXa5ClMwWY71MXwgnLk2v8U8hXsOJZ11wLaAo2lYMEed3ltFeBB8iwkQbroalH4TrHv1RsGEtmiis0VSRUOtLSSx7lb5+tSkhaSxl7TQtQnkAXPFbpAHi0ntNadqmSFjP0KcwrgBsrhkcAG3HUVAiyzwRBY7K1rKRzk8vd3c9ybKRnac/i4C3FuZQNPrpULfvc38lbr0GneSZZsPNqzn2t4rzEf5Rux5nLNBmz7sEAHcw5Qh18cr64moD56o6AKB32J7TTdt7NcWjIyuTTQ/P/kOU3oB+Su9dU9poBHZZW4VeTcPIQlhQgmeiF1o5VBBBkXE/wdmKkwDDeyDtcr+5eLRjuqfEjTMyGBrzq6VW0h2tufKPV485rehUUmFMJR9XS0SJOxcTNdYzd6r7n3SwzeVuFbz7nvXTTUpbACg0uHbPP+KZe4/7mKeT69Kwz488ZCpmKwwr2uuwV4glOzAtA2QNusM6m1h4zNrjuLnHS6cY5Ajt0oFTwDd1uySswTCXFKRLMoQAA6eMM6RxSbNTxU5Uus+CrJ4U2+6xjOEM/FcgzpGV7lEtL/Of5BFzmk+Mpx60AzjX2jGDL4Kq414RSPS0ZolNBWYOV3oB+yNlzTWWvGdAVKkxws9Jhswk9AIpryBGUbgDDpHV3NcowQcxytFrcREahgiAz1uZaYifNlFViAhZ1ABi4+3O3OTf7MLHLXcOwltIqTeHJ+1gcbnzDc1gvlKGFq4UPgHmoBW3IJW/GJxHac/wTCDMRMEEPulw6R92GIFyXTZ3pYqdOE5Uy7kmZtjez03OpU7qH3ajF+wjfVMYUxo4JE+UoA6GuopFAkQJca9n7AgF97b+00O1ny4f/vJuJiNRZl63RPyahUS7vMUZdiZHKzSHEx5TylAqSClBa4a7E4J6JiPYl45axqEciwTsVTctd4j/v2LfQkHu559wyPODSQ/qdPoQWrXfed+mame3OXcatCXyUW4/CPQTvr6LMBvSr4PIV17FmQF9iJQMaIaMrO60BhZlrWl2/7G5yAr51CFKUgcvak7awFt2kBuHsmtlUEgBqQMEsfLeKpWyEW4Kr9fEsH8E5lxhlNi/vIvQQxC61yfXY0GF8OuO1lIFSwP0EXS1orZ90v2bCU8bizWJHoLpWXKHJ+9TvlrLwMQW5wlSQzfwEE+iyDBWT7Hueq0vGzMBO5c5yqIt64bH9leCb4J5WbPLCffCnQDezvqEzN+ihbHhU4+NZjrxTuamW9Lb00XbbZfnwH/q4l7kfjsXM2VABIwE0t8V1vPKOO/vZRuZcuqu5jpLCt16tjNnX8SYd9Cd9oyIHD/SO6BFz7lIf11Sikt+OF8oxac7w25L8OPb7DejH3oMT9J8yoMMOdwLTUucav+ELAgJtXAGaLmYAGyB2BywEGgLpE5/4xLl1rCChTI82tQsQpO5+pYs4Y/aAI+9nAo/Ami5lysuld4CKCTxm0ycYEEoA2BV6uV4aVy5tpk5PwQLYEyBySV0msqX7umZEQ+9jjz02lskHdyfnWhvGkCcIXMoBSABUBU5a/XVtfLrxeY66oV9rC0DxwBHqgee6vK23JuIp2L2fioqufa9lrJVxAn0u20svSl2DrVdGhYu66nn1uuntv7kQw0Xps05DONBidjf9ruchs/5dYWGfMN7oX07Sm9oDAdpzUySA87nnnht+/dd//XxNO8v4+DjWaTdjAHpcnZLrwO0Xrf1cEw7/Ubb1nrmLXioS9C9lMx5TcdLyztDZCkX+eZMa0FfYu6cM6Lp3BREEkoCn5ZZC2fWqCAL22ObjkZcIHt3TnpHNhOFjGZaZu1JxX/c8Ap0y3PFKFyHve+JWlqdCQnkckILwMnM93dEOWzPLeUYa+I1AxquAkoHgtH74wyEoCHQErCsBuE/MHSCAFwk4hjEAOj4m29Eul5ABQG6nSZ3Uz8clgG59C/94H0Uj8wRSQXE3sLS6Nrmi4aWbvQBGtAm3q6sGVAAsDzCyH3kesEAZwSqlHtrFM9JMHwDeAAvJj4ZscotVFBriuLn+GT7QljyvnneyLfYZdQGgjNXL0EdbGJOeE28oifEL/S73dBmhCiZKkx4Y+Mk4gG54Bi+/+MUvjt8+rzfJk9MEapdkZvIcyqOWN+2DV3y7FNOwGOMFIIcX0AMfGCduEMS4cadFaGGc6mI3fKEiJ32557xK/ApFfgP6mjv1lAGdflWgC0BMboAFIcHE529Pk+J59w4XqOSf7j3HCgIGAYcQ0TpLa0X3M8+bIUw90EGdaSW4FeUm0EoBJAj4PGDN+m/Kh87MFUDo8bzZ6VrjCGl+m7DEenkOm6lr9M0Sp50IbBPZ9HjQjrTQci4JUMT8PWSD+7p7XWoIP2gfgMdzKFMAit4Fy5w6b5tnLEcFyb7ib7wbjzzyyFiun0cffXQ8NlNlgeu8AwBDi9vkummQJ+Fl26CXugGiPA9Apc7vTefVp8LGIUIoC9nGy9KXMXDL8mCWPKQHsOZ0NSxrvU7mY5j8h4IDoPIxrs1v8z6SNyoy1EHf8Lf5IvANnrmHgPkNjhXGq7sjWiYKiYfZcM2VJPZL0qYCjQIM76EPep3jeucYF7kUc40Y0Bb6Cnv1lAFdVyUCAsFRT9LK+PLUoSYIHoQce4sb+xREHSrw1wxfylARUFibOGZdaZUby+VZD8nAesKiRQh6CIXuaROSeBaA9m+EI5YOQK7lrpDLdlEmQr5auL4jqFKfsUt/QyPPWZ5Ar8BGIcj91w055MEiyTPox9pCOHtUqi5n6UO5QACnMuIhJwKNfDY2b4KdsWBBjbL4rWKX8VcBx9g+37TTNcrwxVAHtAK+Klg19k35Zocbn58SK4wtE7cAM5RMPRla+PL8ovS5kgPg4rcWLUorChqKC4matEV3utn8KiR6KWg/dAISvKtr3nwQ+C+f9ACkFwxeUp8gnPMo50TlJ4qIfeYKAhNLU+Gp/VEPcOE+XifGKbRSJ56pNX8a0FfYu6cM6HYnwluA8hp/myzHfd2KWp58IzCqdWbylpZ3tZwRvlriZjsDeil8EmTztKsEvBRsmTWOYAQMmKwukwLwjE9SD5YJ4OCyHBOMTArjWdqVcUyEJhYYAs8kLO5jyfB8HkzCMyg6vp9JUCgS1J0C1t8If2gRDFKh8RmUEmOkPCfwzp23LXhAi8vQaDdthUeUq0Inf1WWjOmncqCFrHsW8NDjYaId5RiztWwBWlc1AKmrf9N59dZjzDqTDTOJq3optqGPPoUvqSCh/KW3KfsprxsyoR7an+OctsljVzdAXz0H3VBSJtTxnH3Gb0ILjDGVTXNeAFzeU6Ewcz1BivdRhFCMiNOjILoCgvnMvIAHLs80eTPn2QpF/nmTGtBX2LunDOgOaBPWACIPb9Eywdp64oknxhihsdQq8OShyVZYCmaBIzRcpoPQMV7nUNJiF8QFphSQuq0pH0D83Oc+Nzz++ON3WOGADs+pnGinHpRhAAAfJElEQVRtIfQAIRWSHMJaSOlepV4tN0AdgagFzD3K4m/pS/cq4EC7XS1gXQh83NjG4hX40Gvioc/q0jW/AWuUvuBZFQ6UHLP2iY3Onbetd8C4OHXIZ92+JvBhpfLbtiafaBfPI/zpL134ut71UkA7PKWPvvSlL428cv0676alS/lpXVofQEn5tDcVO8cYbc2xaDkXoQ+Ay+Vz7tIGb111wBhg3KJ0mCgJfSoBem88h4B3oVVvBvf1RDhmCJng8k4ltuas1DCNO9LxnGe/w1N+cw06VaIYkyarWueUxwTeZb08w98PPfTQeMZ7zsEViv7zsJ5zzm94cIyfW2+svce26JVTBvRkjwJKIZpZ6N4TJNMalH+UpXDLOCf3+ScoU4bJZWZka2nkcMxya3w+z4DOxDuz8DNWnwl4U/FX2+Q39WoFyR8EL2AqaDDhATZj27m3Ou+kMJYnlmkbE7iSrjpkuUd8G9AEWLRKa2hDAZ4KU1q1WUcePzp1nra8lyfpVtbq0/1tRr4ud635BBBBI7P1q6VNu3TlV4vV/pee+vdF6at9kbw3iREQh1bmhbkePActPOO+5449vlV8+NYbVc+gpwzbYd+o3KoYMUYYW45hlxHyPEqN/cRYUNkzhGV+A3PMZEP6xqVtOX4yPg8NKiVbiM+jfqQt9KPuvmniTxnQFUIICqxzl1XpCk+AVJgiEHiurpXlPlYCQgPLDeHMbywbkskQIAg1lYPqss8MdAWdwEgfQQsCDsGlAEzg5BmEF/V6XniusZY+nsGNaVsBN1ya0Ea5WF/UYcjBxC4t2kwOY0QZK+d3PQ/c2OamaWNbXYueCYLwk3YhvOkT2oDA1vuhMjNXvvxxLXS2i37IfIaqhHFfxU23uRYM9TlvVAiyLPofC8/kLq1XM95NrnNpGHQZblhqU7Z1H/SZ6W3yGjyDLsMIKh6ea29IifZzLxUax4hr8Ol/2mUZhqjMV1gSp9knU/ND5TOVS+Yyf5unQN1TG8tAI2OcPq0K5anYeQ3oSyPwCO+fMqDTXYJ27pUNT3TbmfikhcI9BEbdbCW7Hjc9yVF1PbYuVy0Q92jPus2Ir7uQCZ4oBq5X181OuRkL5Vnrdhme7fGeoKjQlRe0jfJRRKbWIVMOAJQbrSAYKAfazJKvbZ+aGrYx12jLC+hG8NesesrJdfHbTLncWrTyN993QxHAg3+1j90ARYCnvYZoKAcQga+0y76mX3Idd/IPHqlYGL/NTXWW2nZZ+qCR5XMoeK7v1xOj4mlIxfFjEqHfnsangmtbHTtJY+7ktk07Df1smh+uJTffQi9I3WyHslBa6LM8jAUe5zp+eb6G09SWxk8D+hKHjvD+KQM6bUewKIjpPt3HCB9AzcShXEbmXtDppicmiOuOMgVLh4MZ5widetJTDhnAAYsZoUM50OL6c2isW77muwg93b713OfcwaxuzEIZeS2fRdDpupw7z33TeeDpop2aGgliCOZ6lCzveKoY/QT/oAkeaSFumnIqX/UZQVjFiLLpZ4C6el6kwQNb+BuPAX+7nj2T5kwW07uwiX/J6zw7AKDXwtzUPq3lumnNtvQxFnOzJOqCZ4x97tG+BGHzMbBs3WCHtjMPoMUx4jp1XeGp/Ll5C4A7xetsbyaYcr3OD+efORn+7ZI3Y+vu85BlQyv3aSdtzrgx3hXOuF/7pwF9hT18yoCe3elyIt1tCBMtQQQGAsiTzLRmsb4EX2KqCHkmicvIuF8PBwE8ASTjnghjNwdB8PAu4GzZgiL0IKigCZDf5rxw69ba8FAP2qPw07r3ns/Wd6fOczemnXyUXnMGNk0ZvR8IVQAMEDTjGF6mlZTAk0u/NpXven4BxaVZgK7t0aKEr2apC04KfOowIxq+OQ4yVyHDFemytQ1T/KNMMroTkK0nFYi5NqblehH69KKYC+F6bOtLK5ryjatz330aXD3ANds41W/QahJkPcVwUx9umh/Q7U5vtsVNiwRo3kdxMDxBm1DU/dD/zEeSL1m2lmGVFYr7O5rUgL7CHj5lQHeHKQR4CiEtOCY//xLIGQJOBF11acUYw6uZogBdWoyuW1cgpfCcEnhpzVl/up7TUqqWiIlAXk8gyN/ez8NWqBeh7Se3H/XdufPAl+LB8CjbmjywP1CkuA7A5XaruUPa3LS0D1yixjvp/s792i2DZxkX8oy/6dP0erBJD5v18BxgYSKVXhTAzzjuJv5RZ64SMCsffmsNbxI5tO8y9OlJyj6lXtoOsDnmzNB3HNRwSr4PvfCLOYU17m55JkU6ds3v2NQ++ntpfjCnqAdQli5DJ24bSx2VxjxlMe8bIpjyZK1N/Degr61HI7knXcpMCCbvkkBeGzsQICar2baMxblcK8+GFoTgVQoglzZhHcrbBCzjrN6nPixIEqrcRpS/ATKTuxTACptanrt3ISylm77MMICWuFYkgjuP40R4G9eVB8ZD63nugFYqLgpNs5z1AsyNE57X1Q3Qajkl/RU8TLgywWzTGITvvK/lLSjr3k4lLlcyANj2A/2jgiMIwNMpl3gqXUnXHP8APfpBhZJvFAXocw+BTe2zjy9DX3W550liNc7tEaTQ5PhBTqDQ8o0iYFtVVhgj9C33cnxuE6O2fcqhOj9y1QD11VPQ8uhWysp92/Wi6faXD5tyY9Ym7xrQ19ajDeij9YdbjvXWqcXj0kYIAQYufUkBItBkgg1CykzsjBumAET46mLmOgIEYWi8UIGo9esyLIWa5epZ0UWvRZkgqkD2fHOHr4DJ36lQ8De8cH0y7YUu6q7CU2t503ngSzHSbKPWX1qcCea7uGlzmqZCpsBP9y/8hU+sk6cOfqukVKuOMYFSkO2i/0kq4z14KTDokVniH7S4BAy66T/qALzSwpwSPZelL2PU0DEVQoEOV4FUGqaSyVyTbz5HJp3qnt8mIc66luYH9931jW/nRVVUtMJNRGQOyj/nXI63UwD2BvQG9BVy4M0mCTCp6TvZ0/JQ808rNy0SrQ8njIIiQdhYs2u8dcfrgkWwT2WKu85WS9plZJbtO26yYcKPtJjMlB3pNZ/xXeOJ6RpPPtRMfN7z3xKYC17Qp/DPsMGUpacARthCW1WapgYn5QBUCvgKgpnIZUZ9goH8zLBKzYugXnlBW3LlgDxVIcl2ec9r/A0/UJ4yDj836XKMXJS+KXC1/fWe88OdDVV8pN82ZkjIcQ2tKld6MpbaaEJqhqtyfmTIKfs1lbgMKeXztW0qJ1NKylqFXgP6Cnt27TF025cWSI2jIkAz+YxuVuggKBAEJr9piaUAV2gxQQxXIFS47vpifqcF51DK5wTrdGPrvpYOyxRoFGTSU9cJO2nTDZ7CLJPByBVwfS7XbQu0al3BKzfesG4VGHmtK15+VFq1liirLi+SL9DLP1cFUBb1UbZZzPRRrigwTksZ9JdhD8vMtecmPXLP7UDxcrDkED5QNv8sh75T0eO6GfpJf9KYqyfcxMT9DfT4UHeOPbxE7ncv2KUCINhM5T2kMiSdlOG2v3pu3GVNr5E7CLrxi33tHgIqhLQnlTTnhzTxnP1vsqDKmm1Juuv71KtimfxNMK/zC35Spt4px7XlqJhIF2PFFQnSlPJPGeABLSqDXIePuOwtM/vlWGGhAf1Ye24D3WsGdIVGWqXf/OY3hw9/+MPn8W73jXaCIwwRUqwjJ+vVs62rEM2kNiaGu7+lMiDbMz9B8DN717huWn0AF+UpqHJJU8Zp8xhSYq4IUv7ZFsCC9lCO1kmNkdv/npZGHJu6tYJpg5aS7XE/+1QM5HF1+eu2B/hcy2zCWJ6nrrWNMpPWpp4PAJiya+wVflAu7wsk5g1AN7x0P3GVHbcxhSbuCbjyTrexigfttJ8EevfB5xn7ZyosQJm5K1m1Ss2HmNoWmHoBLXIcGKfwkrYxngxRmCGfAMNY5YMyxHWzwWk/dKNQwAOUF9qFAgOvXC4HyKtYuKsedPMM7ffAlcztyLFgPwjA8ohyKQM6UjmY4puhJEB0bn6pUEKbyxv1bjgO7WPGVR7ykuMoc0gYxx76A91pseccncuXOCaIaEA/pt7aktY1Azos0Bp3z28nut8KW9eyyg+WoXk+t6xECCCMMuM5LTTj7mk5aulkUk66HhGEnqGN8ELwpHDWugWYqRdBbmJYTTqDdteuQwMCT8EPEPCeGft5X2UF4e357pTFhIdvZCrnkZb8dic03fPwxXI2CT5oSvdoWunVHQ690AlfoB/h6mEggIPgCB/go5nO7gDmWudUkKBRi9ztZ43ByivjpygWCPfs7+o6Vyjadj0LegsAYvqTdkAzfLO/oQuFMUEjFcdUBHmW9qqUMC4E6OpxESzdL0GrG77wrB/K86Q1r9HeZ555ZlRoVaZ4Tk9Ijk2tVfZgYA8Bd4CDLu6hrJBfwH32b+eTYR09GvIdYGXOOYZ5ftP8op/MMzDHQwXHne5c/me96Z0T7A1dUJ5HpurlYNzBs1zLPuUh2VLc3qjHGtBvVHfsh5g1A3q60XXTavm6xMiDKNI96+YgavSuiUbw8ByCy93UXJ/LNYSLm3KgEFA/Wcu5N7fnTWvlZi8iWPKYTLOgEeZuOIOwBdS4xoc6EdxYXJTp4SgIb+il3dDsIRb8znPBda0zuXmG+whfzwOHHraGFdRob34Q/E8++eR4n0MtWPJHvSbzOb58xx33tDR1gXoedXoYdA9XqzaVsvRGGLLwmmuPdc1CowoW7Xr66adHy9eQimAnzSZFoqhlv2itumyMPlBJcItgFCeBXNczPKBM6DLZjGvucka7POmO68k7t5Z1uZehB97VbZ58h5/845AY6NPbw/hwC2IANPMQTCozvGOdKpACcIY5qN/sdcaa7Yd2QJ46oIv5xn0/lK23yGueoObfbkfr5jx1ftF3tAVe6tVhfhk2ov3MQ+YfB+Y4dh3/0jp1NLL7uzuWqvu+Xe77wZ99ltKHs6w8y53JKHCki1TXr4NJK11h58EPgrcWDuXxz+1RFYYZl/S4U+PgCEET17QkrddtWfnmPQQNlkWefoawMROb9xBOPKtlwt8CWb6n4BcUoEF3qRYX7yZYuryrTjKe0UJHsYAvCn3dv7pXjQlnPNvYpRviZPnSxTUBgPoUtrST/gBsVWx4Vrf5JkDnOejgvTxQ5wMf+MC4/aen6wkktJ96E3gEYRQ/+o9ntJa5l2NJZWQOIHRrZ/u1KAUv26PCp/IyBeipiNgvtIVQkZ/0YtR+VZHgmdzPvB5ko/Lh9sLQlMvq7Ks8StVxB/897c42AJaMPb07Gb93zvKt5T43v3g/28nzKmxep78Yux5znEoPz+ThRXNHFfNcA/o+ofcwZTWgrxzQFbhTLkiXB7m9paCjIEGbR+Ap9BHoxqkpVyHjgSm67BUorGPmnbT6cEGypSQCDqGbYIowcRc57uWSImhNa7W62hHm1JtHSGbs1uNFsV5wOWqZuVkLwMAzvOOyOy39CggqCtyHRsBPoAZ4sZqgRS9Hnm1tm9JzYuKZwE0bXNanwE4+ZWKT9+dc7gBvghPeBOLGjAfu8b5ArxvVv6En47AelSrAw0djxSo73DPurchy33eVC+inbscJliP9wYd2AvCPPPLIOHaMNxtm4RnqZMy6eQ195xIsPCmUD63SIu9os8oXfUjZekcSUO0vxpTJj7RV13WCpoBsW/UwMReghbHOu3w8dpd3jMszXnhG9zjjCOXBUJFzlDEyNb8o27GtAqFy4fgzt4JxqmdFDwXPoFj4LPWTY5M7ybXL/TDge4hSG9BXDui5pabJR8ZAExgcXAgrBNdXvvKVMZbmPuq6SBE0uKMVwL6nsNSCFFy5r7VWgdGMZ8CbZ6gjAYzf/BMwKQtB/dxzz41KBsJW6zYtJNpHW7FCEYhVEBIbzG1FM1egKgrUifD9/Oc/f34mvBavbU+vgBacSoxJU9W6FBR5TovMZ/jblQQ8h3DFjU9ZtA0AhAbaBb83JcXxvrxJgKV/qIftPrHU7SdoMBnMdqYHgefcGQ4wEcgNR9in0AbgqiQJ5oZJ8m8tRvqEvpCH0ptgm14G7svfqTFGX9IG6GCsGBtWIeM+fWfyGc9SXl0ZoEfCvAjeE0QNq7i/PuMT1zfPmFiYYQtoNuQEH1VenE+0zxwO7qd3Qnd/Kq85b7/+9a8Pjz322NhWlTj63vEBjwgjQaObAmV/ONepx9wL+r6T4g4BvYcpswF95YDusKnbOCLMdYkrMFNwJ/hmlq8WkgJUN34mGvGMligCyeVEWlQIG604hI/xSK09wcYsWv7GasKawWo0Zs97CB+tXYVY9SQkeGTcnnIQaO7uhYVK9j8WS54XzvtaP1pnejEQ6Fo3AnIKc+vmGejiQxlaSoIm7YJPuvHNaE+QN2FOIW9MdtOyNfsFsDSe7fI9rVNpgh8ADAqErmyThkyy41mBJb0GWpKUkdfpM5QG61a5cLMZ+gx+MwYBETcdks8+ny5uFQB54/hVmYB2yqVOwRi6rcP+SpHKGPAwmVRCDUXZJtrH2KDsGpqAr25SZO5GbkZEm/UMOC4Yu457xzJ1qQxQf03ky/lleYZMHBt6szIL33nlHK408HfG6Pk7l6b2srXDgPA+S21AXzmgCwJq2VoZCE8tYoSPmrrgiFAUVLQojFkzybFQsNCWNk/RNVoHLYKOd6FL8FfBMK6Z7mSEnFaFblhppWzaAs0I2urWFoyTBpPtoEErWQFHvQAC1rAxzH1OuiwL2gQmLX2tXunmm38uDTMBLAXzRekTBFNpMQ7ONQHB8gVPl48JIFq7Ki2MFVcRbKKNdmXinu/k8irHg657wVUFVOUSPrpCQiVFt7pr5tObkiEmeU0ZtDGTOPlbtzl9Y26E/ZYeEGlKhVAFhDnDmMpQUPImk+m4rtKw1LfJQ57NmHgq5tl2+8c17tUz5fygvMyXyDX3vLs0/5dov+77neV+3T1wgPqdzLlExg1FMunkAFVfSZHGJREoqXXj2sN9q7UooGGhsZc3kx53N0KMpTfEBJnoCAYEU02sm2qMvPWACt2JJt9wP7eORbAooLVeVQq4pyWINa3bEwH27LPPji52XdAKNixO9wUHpHE3QgMKTSbN8bxruXkG1++UIrDvDhPMrMs1xwhOeaTiAzBAO3Qbp78sPSp8ZLDjKkZI0/8ssyLergfFfALroz9x3zI2oN14e8brt6GNvoXXxJEdGwnmWPjE06HND/dRwlTsAD4tYRWOBDUTJnOzIvnNe9D8hS98Yfjt3/7tc+Cmrqm18y6hZBymAqHVT7kqXGmRO38SYFMJVXkC1J966qlxvvGZCgElXxmzbNlLGCrbzDOGyTb1j4qiKwLq/IBnenLcPlml+djBHB41oG8zS4/smbUDutq+AgaAY/IzIaeWnrBOmOVXxtoRiACMu4eZ4V1PYNvU7bl+PV3GLhlLtzE0ASQANgADkOXGMnnCGUJLUFEA6ibUfasgpx2EHhD60J75BZafW83O7eC27+Gd2+yiNFVhXmO41L8v2ux/+Axf4Ytlm9VMfbhbARt5mRsO5Z72gC3jrJ5PPsczwyque+c556O0ZY4D9zK/QBqzHXp/oJc2ueSM/uc5t7dVoLt3f7aXe67X133u0jPbYhiB8efabnjHWNaKh16u8S7zzVMMKUNlym94oVtbnuf6/yke8o784bdtz/I39U8aMVPzg3nLslMU5o9+9KMjCfYZc/fYQb0Bfd/S7AaUt2ZAz4SW/A1wMTFdm4vwUmClJWP3OHnT5YYAXHJJC95a05SHO5L6EIi69rmelnodFgrM3EAknxHkEc5YGQgawJ6M3dwlLgWd/Z7gxP2rFFTWBZ/0GGS7tLqMqSLweYfrU/upX2Q6AQh4A+wrAV3vFHRVBcJd7+Ax78FDNyFibLkCYBt6BAj7NkGPfgWkcq244J05Bbq19XhoMUMb7cjNVOxjrH88DZnFnX0vPdbnGJvacMl2utNcKqHUn7soqsAxVmmXoSzLEGSqgrHES+am+wHYDrPw5/rHMZTtlq/Oj7prIWUaAlui6abfb0C/6T10AfrWDOi0zS1NkzUOZLX66tpzzapxdJ5HoLkcyEm/DbtNAkPYWK6WGN+AA3RiOXHfJWRco15d7yZqpWA1Y5dyEIA860YjCEzLAJRYroUbGQFNnbgZzSWwHQovvnF/p+dgm7Ze5JkUKi4Ny/0AzNKvisauAn+KtrrlqJayoJMWnDzOHf/gL/9UAt28yPX8Sy5jQbMewuNe77rSAV/ALxVIE8oEfOrM9fPmB9iWBNs5ZYhnKEeQlS6t7ASy3E4ZZZTkP/kwtee84w8+VsWUvoTXLunbxfKlXJQp3lU5og6XPy71j308NT/gkytCnHdVObrImL8p7zSg35Se2CMdawZ02OQezwo8k1kAvhQcDG6tkTkNnAluglG6Lue6Q8FJndDh0iHpQlioHAhYeZCJgO8BJWkJeeiLWc1Jg8CkZakwSoDymQTKDEFcxfaWjj1XAtB2PAquL6aPjF0ioD3P+qJHqdZ+Sn4YahG4+QYkAB+AWTC1v1w5AV0AktnfAmm1PKfGyNSWr4wV1+arYCVQuRrA3dkEUeiBX9DBp54YSFu19FWGuKbykMsjeV+vSColjk1j4bmUrbYPOikffrhvegI5/Gb8868qa+a1LHnAsv/gkSCe83pT/2wzP9wAR2C3/6dOLdyjWL6SohrQr4TNV1vJmgFdl1sO3ARFJr6boHAdXjBhzdblmwnNc64PVoCmu3yuxxSGKcgQtFjHlJn7cVNGxpAt0/6pLvkUKLhpcUPjahWUFeg+l+5q22piX5atlYfCoOA+1IiU15QvP/NaWnU8k7FmhfdlaEuwUoFBWUCpEBQEMUEwwSfpEXTNR9iGPurnPXMm5hQV+7QqfbSdsMrDDz88siGBvyp//i1Pk3bvOV+oT4XEOh0LxtZTYUHxQPlR4fKwE9epC8wC6BQYmtyXGyotjT89WCjLKL32mWGBpf5hHm6aHxlWoyz6y61mc/OZy4zB63y3Af06uX+gutcM6AIp3wgKdzbLBJ/qulV48o7rzBVEmZy2Tay5ZhgjPBAiuexJAZZuV62/zAoWhKHLTUC4lpa0yVjSpjVRrW0FnVaYS+Cqx2Iqn2DfwxChAn9rAlQmeplpjIWpy9Nxexl6qJv+F5zgg2vr091MvWlNVwsS+uAV/bILXVNeEPqE6x5Ik3sa+HyN6bu2HsCp4YL0glA2bVVxUAFIzww8oT1pHWth55jnN//ciS0VrilPkFn53KNNliW9Oe+28W44H1Ipgy963pKGuf7ZZn7o0cvkUt67inDUZcb2Nu82oG/DpSN7Zs2AfmRd0eQ2B5oDzYEr40AD+pWx+uoqakC/Ol53Tc2B5kBz4KZwoAH9pvTEHuloQN8jM7uo5kBzoDlwJBxoQD+SjtqFzAb0XbjVzzYHmgPNgXVwoAF9Hf14Rysa0FfYqd2k5kBzoDmwwIEG9BUOkQb0FXZqN6k50BxoDjSgn94YaEA/vT7vFjcHmgPNgbbQVzgGGtBX2KndpOZAc6A50Bb66Y2BBvTT6/NucXOgOdAcaAt9hWOgAX2FndpNag40B5oDbaGf3hhoQD+9Pu8WNweaA82BttBXOAYa0FfYqd2k5kBzoDnQFvrpjYEG9NPr825xc6A50BxoC32FY6ABfYWd2k1qDjQHmgNtoZ/eGGhAP70+7xY3B5oDzYG20Fc4BhrQV9ip3aTmQHOgOdAW+mmNgZ/85CfDvffeO7z66qvDfffdNzb+xRdfHB588MHh1q1bA2Dfn+ZAc6A50BxYLweU9T/+8Y+Ht73tbUfb0FtvnDhivfTSS8M73vGOAdfLa6+9dkdn0slc609zoDnQHGgOrI8Dd9999/Cd73xnePzxx4cf/vCHAwYeMh88ABeO7XPygJ4d9n//93/Dz/zMzww/+tGPBn7//u///vDUU08dW582vc2B5kBzoDmwBQcA7ve///3Dyy+/PDz//PPDu971rvEtY+tbFHGjHmlAH4Zzd7uxdDS0e+65Z/jWt741fOhDH7pRHdbENAeaA82B5sB+OKA1juy///777wi9vv766wMW/DF9GtAnAF03PB154hGJYxrLTWtzoDnQHNiJA4RVsc4feOCB0d3OP37zSRzYqdBrfLgBPZiPqx0Av+uuuwaSI+jcd7/73dfYPV11c6A50BxoDhySA6+88srw9re/fXSzI/NJisM6x0t7bJ+TB3S0MzpwrvPo5P40B5oDzYHmwPo4QK4UcfOMmWvMdVLckfY3ncmyNbQ0YipY6vzGUscl05/mQHOgOdAcWB8HjJN///vfPwd2ly93DH19/d0tag40B5oDzYHmwFFw4ORd7kfRS01kc6A50BxoDjQHFjjQgN5DpDnQHGgONAeaAyvgQAP6Cjqxm9AcaA40B5oDzYEG9B4DzYHmQHOgOdAcWAEHGtBX0IndhOZAc6A50BxoDjSg9xhoDjQHmgPNgebACjjQgL6CTuwmNAeaA82B5kBzoAG9x0BzoDnQHGgONAdWwIEG9BV0YjehOdAcaA40B5oDDeg9BpoDzYHmQHOgObACDjSgr6ATuwnNgeZAc6A50BxoQO8x0BxoDjQHmgPNgRVwoAF9BZ3YTWgONAeaA82B5kADeo+B5kBzoDnQHGgOrIAD/x/Qc7RNUtB4vwAAAABJRU5ErkJggg=="/>
          <p:cNvSpPr>
            <a:spLocks noChangeAspect="1" noChangeArrowheads="1"/>
          </p:cNvSpPr>
          <p:nvPr/>
        </p:nvSpPr>
        <p:spPr bwMode="auto">
          <a:xfrm>
            <a:off x="1984375" y="16034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Rectangle 1"/>
          <p:cNvSpPr/>
          <p:nvPr/>
        </p:nvSpPr>
        <p:spPr>
          <a:xfrm>
            <a:off x="1433383" y="1285560"/>
            <a:ext cx="10402301" cy="5078313"/>
          </a:xfrm>
          <a:prstGeom prst="rect">
            <a:avLst/>
          </a:prstGeom>
        </p:spPr>
        <p:txBody>
          <a:bodyPr wrap="square">
            <a:spAutoFit/>
          </a:bodyPr>
          <a:lstStyle/>
          <a:p>
            <a:pPr>
              <a:spcAft>
                <a:spcPts val="0"/>
              </a:spcAft>
            </a:pPr>
            <a:r>
              <a:rPr lang="en-US" sz="3600" b="1" i="1" smtClean="0">
                <a:solidFill>
                  <a:srgbClr val="FF33CC"/>
                </a:solidFill>
                <a:latin typeface="Times New Roman"/>
                <a:ea typeface="Times New Roman"/>
              </a:rPr>
              <a:t> </a:t>
            </a:r>
            <a:r>
              <a:rPr lang="vi-VN" sz="3200">
                <a:latin typeface="Times New Roman"/>
                <a:ea typeface="Times New Roman"/>
              </a:rPr>
              <a:t>– </a:t>
            </a:r>
            <a:r>
              <a:rPr lang="en-US" sz="3200">
                <a:latin typeface="Times New Roman"/>
                <a:ea typeface="Times New Roman"/>
              </a:rPr>
              <a:t>Trên đoạn đường còn lại, họ </a:t>
            </a:r>
            <a:r>
              <a:rPr lang="vi-VN" sz="3200">
                <a:latin typeface="Times New Roman"/>
                <a:ea typeface="Times New Roman"/>
              </a:rPr>
              <a:t>đi bộ </a:t>
            </a:r>
            <a:r>
              <a:rPr lang="en-US" sz="3200">
                <a:latin typeface="Times New Roman"/>
                <a:ea typeface="Times New Roman"/>
              </a:rPr>
              <a:t>và trò chuyện </a:t>
            </a:r>
            <a:r>
              <a:rPr lang="vi-VN" sz="3200">
                <a:latin typeface="Times New Roman"/>
                <a:ea typeface="Times New Roman"/>
              </a:rPr>
              <a:t>cùng </a:t>
            </a:r>
            <a:r>
              <a:rPr lang="en-US" sz="3200">
                <a:latin typeface="Times New Roman"/>
                <a:ea typeface="Times New Roman"/>
              </a:rPr>
              <a:t>nhau</a:t>
            </a:r>
            <a:r>
              <a:rPr lang="vi-VN" sz="3200">
                <a:latin typeface="Times New Roman"/>
                <a:ea typeface="Times New Roman"/>
              </a:rPr>
              <a:t>.</a:t>
            </a:r>
            <a:r>
              <a:rPr lang="en-US" sz="3200">
                <a:latin typeface="Times New Roman"/>
                <a:ea typeface="Times New Roman"/>
              </a:rPr>
              <a:t> Qua đó, Ô-sê-ki </a:t>
            </a:r>
            <a:r>
              <a:rPr lang="vi-VN" sz="3200">
                <a:latin typeface="Times New Roman"/>
                <a:ea typeface="Times New Roman"/>
              </a:rPr>
              <a:t>hiểu được tình cảnh sa sút, oái oăm của Rô-ku-nô-su-kê. </a:t>
            </a:r>
            <a:r>
              <a:rPr lang="en-US" sz="3200">
                <a:latin typeface="Times New Roman"/>
                <a:ea typeface="Times New Roman"/>
              </a:rPr>
              <a:t>Cũng </a:t>
            </a:r>
            <a:r>
              <a:rPr lang="vi-VN" sz="3200">
                <a:latin typeface="Times New Roman"/>
                <a:ea typeface="Times New Roman"/>
              </a:rPr>
              <a:t>có lúc Ô-sê-ki muốn </a:t>
            </a:r>
            <a:r>
              <a:rPr lang="en-US" sz="3200">
                <a:latin typeface="Times New Roman"/>
                <a:ea typeface="Times New Roman"/>
              </a:rPr>
              <a:t>c</a:t>
            </a:r>
            <a:r>
              <a:rPr lang="vi-VN" sz="3200">
                <a:latin typeface="Times New Roman"/>
                <a:ea typeface="Times New Roman"/>
              </a:rPr>
              <a:t>ho anh biết </a:t>
            </a:r>
            <a:r>
              <a:rPr lang="en-US" sz="3200">
                <a:latin typeface="Times New Roman"/>
                <a:ea typeface="Times New Roman"/>
              </a:rPr>
              <a:t>về </a:t>
            </a:r>
            <a:r>
              <a:rPr lang="vi-VN" sz="3200">
                <a:latin typeface="Times New Roman"/>
                <a:ea typeface="Times New Roman"/>
              </a:rPr>
              <a:t>cuộc sống không hạnh phúc của mình, nhưng lại thôi. Tuy vậy, nàng tỏ ra hết sức cảm thông với tình cảnh khốn khó và nỗi buồn của </a:t>
            </a:r>
            <a:r>
              <a:rPr lang="en-US" sz="3200">
                <a:latin typeface="Times New Roman"/>
                <a:ea typeface="Times New Roman"/>
              </a:rPr>
              <a:t>anh</a:t>
            </a:r>
            <a:r>
              <a:rPr lang="vi-VN" sz="3200">
                <a:latin typeface="Times New Roman"/>
                <a:ea typeface="Times New Roman"/>
              </a:rPr>
              <a:t>. </a:t>
            </a:r>
            <a:endParaRPr lang="en-US" sz="3200">
              <a:latin typeface="Times New Roman"/>
              <a:ea typeface="Calibri"/>
            </a:endParaRPr>
          </a:p>
          <a:p>
            <a:pPr>
              <a:spcAft>
                <a:spcPts val="0"/>
              </a:spcAft>
            </a:pPr>
            <a:r>
              <a:rPr lang="vi-VN" sz="3200">
                <a:latin typeface="Times New Roman"/>
                <a:ea typeface="Times New Roman"/>
              </a:rPr>
              <a:t>– Trước lúc chia tay, Ô-sê-ki gửi biếu Rô-ku-nô-su-kê một ít tiền. Rô-ku-nô-su-kê </a:t>
            </a:r>
            <a:r>
              <a:rPr lang="en-US" sz="3200">
                <a:latin typeface="Times New Roman"/>
                <a:ea typeface="Times New Roman"/>
              </a:rPr>
              <a:t>hiểu và </a:t>
            </a:r>
            <a:r>
              <a:rPr lang="vi-VN" sz="3200">
                <a:latin typeface="Times New Roman"/>
                <a:ea typeface="Times New Roman"/>
              </a:rPr>
              <a:t>trân trọng tấm lòng nàng. Rồi họ chia tay </a:t>
            </a:r>
            <a:r>
              <a:rPr lang="en-US" sz="3200">
                <a:latin typeface="Times New Roman"/>
                <a:ea typeface="Times New Roman"/>
              </a:rPr>
              <a:t>nhưng</a:t>
            </a:r>
            <a:r>
              <a:rPr lang="vi-VN" sz="3200">
                <a:latin typeface="Times New Roman"/>
                <a:ea typeface="Times New Roman"/>
              </a:rPr>
              <a:t> có lẽ “cả hai đều nghĩ về nhau và biết rằng họ được chia sẻ nỗi buồn trong đời”</a:t>
            </a:r>
            <a:r>
              <a:rPr lang="en-GB" sz="3200" smtClean="0">
                <a:latin typeface="Times New Roman"/>
                <a:ea typeface="Times New Roman"/>
              </a:rPr>
              <a:t>.</a:t>
            </a:r>
            <a:endParaRPr lang="en-US" sz="3200">
              <a:latin typeface="Times New Roman"/>
              <a:ea typeface="Calibri"/>
            </a:endParaRPr>
          </a:p>
        </p:txBody>
      </p:sp>
    </p:spTree>
    <p:extLst>
      <p:ext uri="{BB962C8B-B14F-4D97-AF65-F5344CB8AC3E}">
        <p14:creationId xmlns:p14="http://schemas.microsoft.com/office/powerpoint/2010/main" val="596618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data:image/png;base64,iVBORw0KGgoAAAANSUhEUgAAAfQAAAF3CAYAAABT8rn8AAAgAElEQVR4Xuy9CbBtZ1n3+d/zGe+5YxJCRmZSDEKZBrsVP/34GqHx88PGbhSZiRJCoGVQSxsaHMoSEZApBJAvARlKEVtaW0qtxsJCsERAUUDCEIZM9+aOZ9xz1+9d+3/uc1fOlHPvucM570rd7LP3Wusdnnf4P/NbGQ6HQ+UrUyBTIFMgUyBTIFPggqZAJQP6BT1+ufGZApkCmQKZApkCiQIZ0PNEyBTIFMgUyBTIFNgGFMiAvg0GMXchUyBTIFMgUyBTIAN6ngOZApkCmQKZApkC24ACGdC3wSDmLmQKZApkCmQKZApkQM9zIFMgUyBTIFMgU2AbUCAD+jYYxNyFTIFMgUyBTIFMgQzoeQ5kCmQKZApkCmQKbAMKZEDfBoOYu5ApkCmQKZApkCmQAT3PgUyBTIFMgUyBTIFtQIEM6NtgEHMXMgUyBTIFMgUyBTKg5zmQKZApkCmQKZApsA0okAF9Gwxi7kKmQKZApkCmQKZABvQ8BzIFMgUyBTIFMgW2AQUyoG+DQcxdOIcUGB0+3K9IVU476tOWgVQbtWlYlXxAcYUH3NZB+mOY3spXpkCmwE6kQIW9gv2Bf2l/GO0H/g2ijPYNthY/Vkv7jEabzknKZUDfibMo9/nMUGAoDZekSlNarEkNSfUlFuhAGhuq3euqpYmE7wm3+VfzouylNvRVzaB+ZkYjl5IpcEFRADCvsVewP/AP4K6PAB3A7o/+rkjdwUBHOosan55UU9LYkaE0VpFaxZ7iKwP6BTUFcmPPKwoMpUFXGjSlEywySRNzi1JdGo4VYF3v1aR+vVisgHmNtdtTTQWLPVRDA1UT1hv382fB+2Q6ZDps53lQzPC+kpQ+AvTeSEKvI4qj9pvvSBMTGjakOUlLo31menYkIADo9Qzo5xUu5MZcmBQAkruSFlUstjF1NXXkoMZnpnVEC2rVpjQ5qEi9ulStCO17r8pKLQC9OqxIg5Y0bJ7UpVmnlj8LJijTIdNhm86DQa2n+WpbffWT1A2mL6mSpv142k+qqnYGUqOppUpNC6pqUVXV1NMlS0gNUnoxS+gXJoDkVp9fFGA9tftSvyYtqKsJdTTZQWTvS82eVG1InXrxAJx3UrujkkdX3ylW8LKNfTvLIlnWzrJ2nt/30TnVBgUgB4aFPYXVkjCaP7rsG1V1qgPN1WpaUl0NDXWg35SOLUh7poqpNbqyyv38wojcmguJAklEL9Rm/d4x1Rp16URHOnJEesDuAsThpBOgj9TuFZ7vSf2+VFmUqrNSpT3Sn2Xgy8CXgW/HGFuGLam/SxpgrBs50uKIk7xrR4B+92HpAQek1lC98ZoW1VRVFU2yp8y1pWkA/SSiZ0C/kAAkt/X8okB/IJ1YkMbxiOtK3a5077w++X+9Tkcmqvrmd7+rS+u7Ve/X1KvUk4/LsDJQddhXq4/avat+bV6DWlcVhPaK8memQ54HO2QdVAYttToTqg6byVzeqw602JC6tYF6COZD6Yevebx+4AXPky6ekpo1zauq9rCrvTjbsqHUGic94+EDhkP0f/nKFMgUuP8UKNxTh+rqcPeodg+Hqi9IH3nd6/Szr3uVtHtG6o5Jg5pUxY7OiusVXvC9vpKnS3VSqsCW5ytTIFNgZ1EA81xbqnQK9EZ7h0nOprme9Oafv16vfMubpUtndFhdDTWlJS3qEk2pjoctmr+gc8+AvrNmUO7tGaXAQO1uR7VGRXOa127Knu3qjS96oX751ndJ4xMSXu64oWJPT5ox9PQAOsDekiqTyYyer0yBTIGdRYGUkmLYHZne+EIoq63oRXz6HzznRr3inTdJuyq6pz2vsbG9xM5oSlUN2l3VWqjrz6DK/ejRo9qzZ496vZ7q9cJ/vt/vp3/NZlOdTkeNRkOVSkVLS0vp71qtpsFgoG63q1arlZ7lt4WFBU3goj8cpuetPOBvLsqiTN7j+Wq1uvxueSqcOHFCu3btSj/zPPVSDxfv+je/1263T2kLddMn2kkb+Zv35ufnNTU1tdwe9212dlbT09On1Ecb/NtqU9V928hUNp1i39w/2rV7d4KU1MbJycn0N/3gH+2bmZk5hY70jQs6mrb0k3ros8tmXD1+/M0/3jV9xsaYVMW485vfpV7ozJgdOXJEe/fuPWWe8I7H3G2lHt7hd7fXY8Mz/ju+txHabckzhcO61F9KcefCIe54V++7/iV68QffLTUqEs4rlZpULwB9qKEqvJQk9JpUGw/JZraklee80IMHj+iii/amdtx77zHt31/M03a7n+bm2Fg9/d1qnXTX7XQGajZPblQLC5007/wbz9frNdVqRTnx3aWlYq02GhUxxW1ihIdii5qdXdT09HjiqUZb1pbSaHGxq7Ex9sCCj4t1siX1en01GuxnRTP4rd8/2f+5uSVNTY2l39Gnsvagw0baDy2gL5/F2mXNddRqNRPtuEyP+fliD+QZnm8266lNx4/Pa2ZmMtVNH2gH71LOxETzPt9dp9tXfr58f0uJfz4XnrA7bSCFFxzaOxxqkdT51xnqlv/9ej3/Xe+WZupSCz18S+oNR/uKiuQXZ9opzqAegaRMx0OHDunAgQNp0z927Jj27dungwcPav/+/WnzNkiWgZhnec+AY+Dgk0XLtbi4mAAHYHFbqAcGwsAG0MTLzAfvskD8HMDHtR4Qx/ZEwDFwxd9OZ07RvvFxghi82Avmh4s2cAGYXLfffrse8IAHpEU5Nze3TNPjx48vgyM0AcD5Bw34Dt1iPWaooAvPmca0I/a7fN9jsFJZlMEYUB9jzZjDDPHPc4P5cNFFF63Y11imx/hM0XjT45O8UPnXKwC925GOdfWBl75Ez/2jdxcLkLC0Sk3DRl24vvFKUz3Vh+zOiZtKEL9NI3N05Mhh7d27T/Pzc5qcnEr9/P6dd+iySx+Yut/Hl6BWT59VmHRV0u8LC/NqNJvqdbsaH5/Q4uJC+jSdjh8/ppkZGIOTcW2LS0vqdjratWtm+bl2m8w/FTXqgFMt/b7UaasOU9/rabw1tqWRcb1eV/V6Y7k9hw/fq3379uvo0SOa3rVLgyT4tNL9uYV5VSuV1E8/d+LE8USX6cmpTbVziHkH4WgwUIV1P6Iv9c0vLiQ6UP/sLMLHrjROg+FQzUZDrdbYMr3Gmq1kXKK96X4dX2sYjIEqFUo9ORL94UC1CvN6/fvbdd5vpF+JQN1REHmDcYKTM8D3pPZAH3rmDXr2u26SdjeksZGKnbwWnvZnGtAtmbK5AwQAAH/zOwBg4LAkivTFbwAOElhZUgaIuQcoWfIzIFEmGzubPkCPRLqSxGZJlo3a9yP4+O8ICPG+N3jAC/AEpAF8tAcwHFyW/i2lAqowNIAkbec5gMuAuGnQYKHPEeWs1AbTMWpEDMqxDo+LmazDhw8nTQpl0XboSN/MDEAzaADAmhngN8b0e9/7nq6++uplbQh9o19mwlxHHEveufzyy1OTaJ81G5be16PHahI973ms7rnnHl188cXrFbV19wsH9wLUx3ojCb2v91//Er3wQwA6y7qlYbWeEs+cBHRpUgPVU+qZQfpvu/s2z8/PamJySsePHdXu3Xs1HPZ16MhhXbLvIlwDBdQudtoab6IZWjnRznxnUZ3FJc3M7En0OnziaHp+bGxC3W5bjUZrmY5HjzLf9y1/7/U6Uq2qekrcgWYPLV/jrNH98OFD2rfvQKqvr2Hqb2fYU7NS19G541J/sNwv6NFQTUdmj2nv9O7EBNL+E/NzmmiNpf6eOHFM41OTalVJTLR2bAB02rML7VxVS0sL6vR7atUbqjbqiR6VCozUSd9yt+/QscOamZpWvY5n9cn7tJv3uoP+cv2zs8dVbzU12Rwv4qmXFjSsVpa/r3d/u8//lfpXwRTXaRTgTDoKDVRJ0S8d9at91XoDfeCnb9BzAfR9BaD3K031h1KNVNMjjUnc4M6YDT1K5wbbKFUCAAZ8fi9L4lahW5IDGO+6664EYgZPb+QAhFWuBn3eMxBZ0nObLN3x3cDo36JED4DDhFAPdQDgvsqA//3vfz9Jw5aWoxRsRsGgvhaibATwy0wPEi39RovgeiNtoP8ll1yyDMC8T5sMwGXJtkyLKJGX2867AD20gUmgTEDa7YBuMB0RuMu08/ygXsYELQ2Xx9QMCnVBH5gMnqVe98GAv3VovYGSbe6CqW6NAP1YX+996Ut0XQJ0NCmNFDtqQKdUmGoMIq3ljHGF6WM7Xsfnjmt6ajpB9N2H7tYlBy5J3ewOumpUG5pdGGnEJgpzlS9ME/1hwWSyrnfP7B7BfPFEYbqoLJeT5mxnMc2VenIUKq6F9kKhqq8VWixfR44fSQJFLWbl2KIBOHj4oC7ad5HavXYSYOiP6XA0ge2eVPPc4pymxqfk593+idbJfYh+9wa9RLuNXDx/fPa4dk8XZg5fBRNZaN+gEftYq95absNSd0ljjcKUxsV41apoNbpqwAyM3i0/x7MkSjFd17u/kT5s12dqAHqvMMXNo8xDM5ykg44W1NfEcKAP/Lfr9dx33iztq2kwjlakAHRUIqNM0iePhzgTXu5syJbEITybOYuKiRsvwBzAZHEZxCxFRgkciYv7LpdNnPf4DohEaTRK4tQbbfZWR/t57hugAQ7awz2kVj65YB4AS6u4KQPAp02269I2gJTyeA6g4aJfPGMmIrbtdCYkbSvsgY1T7M2UGenHfUCe9tFP2mVmhzLoL0DqtgOW7gN0MzjzO2XxPPVGGz/Ae++996Z79ingOyYR3uE3Ptko//mf/1lXXnnlctfRpkDL7373u3rgAx+Y2kG7Lr30Ut1xxx2pLt6n/sKuOrasvYGho6/8Tr9gFuhnZKJOh8an+243qYuHqiEFHu3rPS99iX7hQ++SmnUN1dKiajqhalqqXMiguzQQSsyTJ7ecbivO3/cTqJw4rt27dmt+cT6NMXOEdTg9eRLIARnWTWI+J0Z+Kr2OmvUCjL9/5/d12aWX6cixI9q7u7DJcwFwCfR3FaA1tzC3zJg3COsZXdTNvKKOtA+dhYNxuv2u3IYIojTp0OFDOrDvwPKn28lzaf3hezG63GdoOb8wn+hz8N6Dumj/SRPVSjNgdn52mcbx74WlhbTedk0VfkZcR48f1Z6ZPcvM0uGjh9OeyJrj93glxqLfS32D3t4z2Evcdug9OT657v3zd+Zubctge3qqaoG9fKRlmVE7hbMuqqf9GuiP/uv1+vl3AOh1aRwnnGaRSjrZ3MO/UVNPW0KP0pcBwmDJ4gFcABKeYwFbzVuWsFiQV1xxRdr02bBZ1FH6tkMdIGvnNqvteQdQYePnby7qQUKmft5BsjOTYbUyk4+6uA+w8y5tt9RuezFtof1uu0GOTYFFcc011+grX/lKqteOfLYLl2335SliW/56U+fuu+9OUjcMA+2OGg2/C43MjJjZsAmEZ+gHNMM5jTKs/QBk3e6oXYEO0O+yyy5LQM5le3t0eEO9/rjHPS4xBdw3AwGI039rRlyHae52047yM7TTzpZ+rhxhGf0E1qPfVt2HWe4MllSvDlXr9qVjHb3v+uv14g/dJLWQFBvqqaETqguPB7jqMQ0SoBe60sLWWEmHtAy23We/N1C339F4ayL1r73UUWusufx55PBR7d23R9/+1u26+kFXndL/pc6iFueXtHvPjA7fe0T79u9dDtaHXgfvvUcX7b84lT97fE579u7W3Oy8xifHVK8izRT0bHeX0n3e5zvljjXHzxq95xZmU321elXzcwupfSTwJOnAd27/rq686gp9/T9u08Me/tDUPvrTqDXV6bWFq0WzhQ2+qmMnjmr3rj3pfq1ST3mLNjpvOnhEN6rpvUOHD2rPzF7VG7VEr6npyRRJ6fJo79TE9DJ97j1ySPv3HlB/2NP87IImpydUGVaXn19YmtfE2GR6/vixE9q1G41MTSfmjmvX1IzWu78d5/1GxgVrHco9AB0NXlU97VY3ATqZJwH0j/7k9XrW22+WDtSkMfaTlkQ66ZoTVZ26s502oFMckhLAgZ2VTR2wMehynw2czZiNGyCPAGQQRGIDaC0tw8EDFFa3u0xv6mX7qUHWHDjg7WcBFQDd4AqIAgb23qYNBknaZ4mY38vmA0CRZ90/6rF63mpmgBBAjQzJZgHFUnj06gZc7UzoiAH6Gk0Erm81TUGUvKE1/eZZxoDy+c2MDwwLYwFAQ4/IuMD04NPAHDAjhsMjZcCE0CaPIXVQBu9AG/fJWo2owbGtnzljJoS5ZZU/nwD+ub2KOPReHycrvNzJEtfXB69/iZ6TnOJgo5sp+UO70kiAjrwIoKecscSr4f3OY9s8Z3m/K9VbWIbJYl+oZHuDpdTvpXZPV195dZJUky8Oeo16K3E/zIkuoYGAVw1gKyJeBv3OcspMAgbqNenI0RPau2dX+v3YkTnt2b8nPU95l196uf7ly/+SJMbmWHGkLfWOwXRtxINpk+Mz1pxKqnZU5KithxACdWm1ECb63b46vYXUnsNHjmvv7hktdQqpPikmRvXOHl/UFVddkdYZ/bnsAZfpq//xVU1Njq3bfoo4dmRWe/ZNn9Jv6PXIhz8yqfjRViy1YXxmtXf/LrUak0nzwb7Cfvedb39H+w7sS3Sm/Z2lwveD9k9OJwNwaj/lHTpyKNGdPfeuO+5a8/6J40fWbf9Wjs85XXeOkiFiIPm5dTWZPG1QuXeTyv3jT79eP42EfgkSOoDeHEF+obUqHbZ2+ollbN9l8Cw9Wt3NZHDIl0OkrKq1J3VUidNAAABgwQ4OEBgU2cABjv/4j/9YDs8y+PNMsp2NvLYpBynUIAWzAYBZ1W8HPkvd1GNnN7c3ht3RVoMoZUd1u9X8tNuqfEuOGwlJK0udK0nwgLa1BUj+Bkj3y1oIfA5gqtwXyrL5w2FntJe/AVaYBf6mrw4B9PhEBsI2cYe08e6dd96ZmBbKQIXOpx0gAX/Gyv13CCJ95Z9DCMuMH/coh/FEWwND4Mt0hvFz/8q+BWcf3AtA7/fbRQjQUls6PqcPv+Sl+rkPfgBOtpDJa1UNq6jcKwnQU/bXziglGulit3kc+vxcW5NTRRhktYaDVeEK2G13kqCBY2+jVWxQdRLwjDRs7W5brUbhYNoaL95HRXxi7kRSR3c6+FUoaeewE0+MTQjv9+PHT2jvvl2q1VpqNpqiHDMB7aW+WngLn6WL/rrN9GVxaVazJxY1vWs80YJ+JF8BGBTMBbNLmpoeSwDpwBx4PtNuZnomCRD0ye+s1RWioKpkCR2V67qXFgshx2aAHqGX4aJtvhiTThc5cuSEnaITBmoSxTG6FubxP2qq3mhpYnwimVZMcz7Xu3+WhuP8qsZRMpAx8UQ9VXptqdpXv9pTrd/Vnzzj+foZ4tAPTGswhpGupY4qyZ22eI2o9JPXGZHQrXaPseVIcoCLJTpLd2zCZTWzHeSs6qZ5OJ2h6jWYAOgACEDjeGeAARCxet7qXqubI8ga0M1YGFwAcNrkZw0y0Q8AKZF+0G7U3mgHoip7eeKPVPAG6ehP4Of9aYDiGdut0wIYhYqZ4bE9nHu0CWDneSR0e79TBu/FPtqEkDaCUeQBf1uSxy7mPkIvq8ldThyLqMpnHBkDe/QbtCNTFPtPnTzDPxgC+yBQj9Xs3LMNnXdt47QqvuyTETUvjIntrtCKOvjnuXAmtCSr7QKFT9xAA2yJhPctzUlzd+iD179cz/nAJ6XmKJlMlQxPPFn4b1cQycntmAbn1DjS82vHOTOtWVhYSox9rcY8KMC08DnBwXK4vB+YCWe+MT/GRyAeW9HtFjHbi4vsB61UHtokJNdifhOuigaombzerZUrfDgOp2dcBnXTJsoaG6OskzX1eoWjYr2OR3zxXLE+izXk7/RtYmKsOG9nWMS8O/bd791zzyFdfPEBzc7Oa3p6MtXPnKWNbovbTB3tNvk5WOtFLLi/m3b4ncBQ01eu+fkiYoXyaE+hDR3X3BzhwAhIBSNNX6jPe0xhtiv67DpOnCAKpvBfcNt8jzYW2s6J5ecdm+7nYRIs0DmaiXG6994j2r9/byqz2G/HTskRcGZm2gVWStpACluHjz6vkU6anYKB6Z7Qrc/+ST3vpndK05dp2NyjLgLYKPS1CHhlPZ3BxDKQELBjIFmk9pg2SETQjdIo0iRe4n7ekjpqVd41kLGpW13PM0h/vOfLkiugkDjOka3eIAAAf/zjH9fTnva05XA6gzl1U483EkAWsILB4DdfSIVI+5TJBaPy7W9/e9lJi++APBfvsdiQ6B/0oAelZxwSVmw4xQbGbwbDtQCd/jtmm03py1/+ctocAXQzI2UHRFTetM8OcEgwSPbQh08YgauuuioxBgZZ2ktd0MBe8JaYAevIWJgujAehaYwZdKd8O6/BkF177bWJLgZX3ovzgTIB9bImw1oCMwK0g82B8bLTjbUr5QQzPBuZoo1EEWx2G0hx1KNY6hZ8cvuYtHC7br3h5XreLZ8uEsFVMPtiKeuOAB1+uqbKIAD6ZhtwAbzHWNrHheYypsyz6ADJXGYOeX1YA2bnWLR1zDNHajB/zRADSmZ+bTqKDKXXdiSVHVjLfjGUb78Yg2ZsE+uKdlooceio2x9NTu4P7+NU6/3BiZc85/ke1wG/+7vbzrp36CzlsQ7YA9lDfdHn2267TQ996EPTT2aSHXoatWWUDw2jLxBr1JpFR5Swb7C+oAv7hhNXoTnDZ4ZPM92O9nGZfOc9C0iMDTjh8WfdQy9rWS+AqbwFTRyBd7KeF7H8HMCWzABc3Tm99wU/ruve/U5p7KEaNnarM/KGH0/Wd9xsR1rA0StnREKPPWWyAw6PfvSj0+S3nTratFNbR9nb4rtRrR2lQtumWYBw4gB+TELCYnnIQx6yLLEi2eM5bTXywx72MH39618/ZUDKUqSl2Pg7C5jvLCb/ziTlHyAXAeeRj3ykvvrVry5vSvzBIuFZX46xR0XtTckhZWYWyhI6dVM2/eXiXZzYAGsWmy/b9g1wtC0CqRdWzNzHu9acuH8el5gx7pvf/GZiYliUtBu6UD80ZWP1RufNz22y8xtAz3tsfPQnakn4zvve9OIipw7aG004lM28ol7u017a6k2WzcrzZKtt7BnQ19/jDBJ2UGVesidEJ9Q4VxlH+9wYqB0JYQ2d151zPlAHJh7WCO/YJ8PgwtqGgf3Wt761DEC0nN+pCwDjPQsh3guYl8wz7yWOvLAWiOcMZLQRgI0mJWsinavCQGuGImrhnFyL8tjjzLB47dA2njcAmnmII8B905u2GUT5nb+dP4K9wtos+6iUNY4II9CLKzoYs7bsb+R1yTMWoNxuPt3v2FYzTNaqRCFv/dm03Z44DwHdkzKqOk32CMr8BghiA7fEx7uWku38ZVBnMdqBysBlMPKkZXI5pSmbOxOVDcE2W39StyeSJ58no0GHBcP7ji8vS43OKEebHEJm9bHVfZTtBQI3CkhRL+132Bb1UqcX6noqd6uPLdF7w6CfbCJsYvZdKLc5LjQvON4no9yDH/zgZWA1ENvMwXf/HVXvHhObUSJw87dDzuij48c97oyZgTyGoUVJyOVRDxKB49OhFe23Td1SuudXOc6dcmgjm8ZKNDlT20IG9I1R0uPjOQyYROnNYOx5CHBaK2MA8/r1flP2vzBAU4cB3f4w1sjxDPuEs0GWmXrusw/YkdQhqe6lGVf7nLDuYRQsedJWM7gwqgY3h3u6f6xdfgNgHRrKOo+mA55FuwjzyrMwC3HfsAkySuv0h7JZf5Rlx91osiprLCwIsE7MZJm20MohrRF4oyATf4fu+L7Q9+ivFMeXMimfMbD2YGOzaDs+dR4CepnMLF4mKouSfwCcE4IwOa0StZqYSQrgOYbaXGx5cq+VF91SHu+ywJBgvYmYi7ZtmMnuUDrHxJvz5hmDDpPWC8FgXA638oKlXsr0RI0bhaUPJ1HhO/HZAJY91NdSuZsebDT8i1ECvue+ecOiLqvpuOcNxSpM+svm5IVnJ8G1lgzAzmYQx4WFyiLmn23gSDNoEdw2l2m1P/ccd+4NJ9LR3Lw3bjNJ1GG6xrz5zAvG0R7+8V78eyu2gwzoG6MqGjT2AScFYg1ErY7XQVx7lGwJ3L4WBlyeh0E08MA4M5cQBpx/gb0GTR0gy3r7zne+s8xkRmaCMj03rREyY+q1a+kd4KYt1OXU0DxjJiGue4NYnNvUQxnsffH36H9irZoZfq9pR9OY4s7jwPNlBsWMg4UUA7V9cKz25jn74VCeM3Raq2iBiHajzmftw+gD2pRpzSU0YQ/nOTP9/Eab3R+bBz3G1hBEDebGZtN2euo8BHQWENwjKpry5XSfnhhWpzIBmbD8zsJjcXMZmJmIzvfN59e+9rUEUCxOnkGqY1HZEx3ulg0jqoAiIMTF403BUn/kTLlHmdRDeUxQT9aYxMQbQFzA9jiPXKd/s30Z8OEdq+kcGbAWoFuFbrs7bWRhQXdLwtZYOBSMZ3iP+stOYUi5bICWXM2x00/bt2kj9dFnfnPKW5sZKJ+yLfmU6WFa2SYPTbzp8K4ZJdpIP+yv4Fh7nuFv7KYOOYRGcXxpL+PE3GHjYKOEcYHWtlNu9dLPgL4+hWGuAQAuxsW5I5g/jtZgXbC+YfQsqZrx83pljlGWpWNL4azt6EMSmVtLiV6nlOHESNYMWdXsNeTcCewzrBMY2ajdc1nWXLl+Pu0oasbf78XImbK0HjVIdub1fuWzE8z4QhPaT3kxkiWaL6wpZT3wPDT22uBd9tvHPOYxidZcZoBiO+gjaxe6slfZYdajjf3e2jLWuseR9QzNzCTYnBc1BNCbfpXzTqw/k7bjE+choJvMnhBxcnEPMIi2H6vNyyeG8WycKC7XAGTbLpOLScGk5/LCNpfvheqFz6KybYznLY3y6bhrL1KryyNgxfj36KBm4LBjTZxudq4pvEiLnOf014vH9qzoob2aDZ1yWZAwTGwiMRbcHLc3PQKCvuoAACAASURBVKsnrVGgHdTFJ+NC/Sw6q8y8gcRyKMvOcj6wxkmAoDXgy/NekB5vO9zRZ/tNxE3C/fPGZ3so9TlpEO+awaOvAIE3BzaKL3zhC8lWCk29Wbttdqo0Y0i7tlLdTj0Z0De2ybLmmf82oThvQ9l+GhnkKJ17zgMcAAjjGkEWoGYdWgNIq2za4m+et7Mn383EWtCAKWSeMe/t5OV9heeZl8xXnuF3a4Ns8qFdNinxrLPgeT1aUrYzGmvBjCrzmD45yoZ+0VZ7iFM/c5n9z2vBbeIZfjdTQvup0wBLvfQxmg6imdNrlzr5Z6dDxsrMD3WZ7i7H/XeWTf9u7Z01n4yBx44+QVsn/nIbo7lyY7NpOz11HgK6OUI2dHOSVkFFxzcmum3PBhSGxgvTditv/H6XSWH1uT3ieY+JwASx40m067Dp48jlw1GYxGUpnd8s2dvT2xKED0GxKoz+AKqWrL0gaRuLxqEx5qj5zj1787ruuJiiZLGeyj1uSixebyTQg7/h2C0xY3eDCWJzg7mJ6kWkdXu7G+y8gdE2Oy5BU9PcnrxWX7ueqHqn37xLmdDI4xSBtwjTKbLIlZmfmMXP3ra2LUbVI22kHJs3qMcbn9tg+zxj5jm1VVtABvSNUdbgGE/Y81yxOY75Zf+ZuDaYD8xl5ps1RdTqjIVWXxvk+PQ8dpIpr0/qtIMdz1ly9B5kUI3gb8dW3jWjzt9eF5RjiTx6s7uNtM/7YpROy2shgqCp6n3DgB2le7eZtnDfmkHWrTWjrA8z5YAvpg8LKPSdd93naDaw/4I1b4l5HdnnvT97/4jRBvxtcDez4Lb7OTs8lh1dNzaTtttT5ymgG1QtNVnyZHJ50XjSWbIDdC0trjVMUXrmeRZSnKi8Gx3HvLABjgj2dtJigUWbse1kBpooJdiey2ZCKJoXR0xVGj04zY1a7edJH+3CBuf4nj20zf37PTYQSxd+z9qJ2F4vQJ4p2yahv7Ua1MnGyaK2ut+0t/ZhJfr6GUvBsV/cs82Rvy0xGJCjNAETZkdHb4RsRN5wLTmVfRDWmx9r0c8REluxFWRA3wqq3rdM1pMzB1qzt1KUzGZaY5MW6wLQMThbAxidZu2vEdX6rIWobaQc1qAZzLIWYjNtvNDficyPmRv2h2gWvdD7uLn2n4eATkeinYwJbunNKmeHrJWzj22ECNErFQ4Ve7pt7rZ7ASi2sZszRqJmMaKSfeITn5icOnzBTFAOXGQMLUPl/41vfCMtRv6OMdQRZCiHMpAcmKAR4B2LbTU39+FGASuHnvGuvWDhkGlLPAbUaVRpmxcD5ZhBcT9synAbrKWI6jvbF08moyiSTPCsNRi2b69EX+qM2foYQ2xwOMcYrGkjYG8tTDlTnrl0nuOZ6FxoLYgd/twX6mFTtUSw2lxh3Nei30bm2GafyYC+Wcpt/D07w3puMx+YF2ia+LTWbOMlnvqktT5eW854aC0dT9uez7OsW5tzzKDyjNeX9yszkjs7zrqgNXuhhQn2VfvrlEOZNzuGF+575yGgWxVjjtYD6OQsZQclNmzHQXqg1xoQq3qpJy6gqH436NmDEgCJXGHZy9aSput3WQAuwMvidpy71baxPtrLfQAwghU0iGFe9t7nedrmTcMqfn5nY7IjiYGf3yMDEWPu3Z6yDwIaBDYV12VGwn4B9jB2Ih57tEILNqG16BsXJX+jGgWI6a/bE22OPGNQ5+/oUOhDazzmPgEOWtlzmHtleq82R5zTn/pWo99WLfgM6FtF2ZXLtWaIueykJmeiBZ7D0Q+DuiKjzvplv7AaH2YexpzL2i3b5N2mLJ0XlPCeY7Mb+180Q56JMbwwyzgPAT0CZ5TUywR2ZrgoVW9EHWqgYDKwYJgcfMLdOc0gQMnvETCZMJ44tMUquhgTay/0lRz0eAdwRiIwGBqYrGmAW4+e35YWbEdyMgjKos02Nzj7nX93+xxSF210rtObTqS3/Reik6DLjKlfKRe681sMK+PZ9ehrBsHStSMAPL60C5DGds8VD7MxXaG5zSRuvzdn3sH5zSe+OZc7dL8/KjnH36KdKNs4t2qxZ0DfKsquXq7X//2dH2u11KG2zoTGmmPNR+nfERiRObUJ0LbjrU5kdPapffo1WkNhLR97qvNKnH7pF3oJ5yGgQ1JnWmIzZUNmc0XSLUt9BmUnRSin7VxreFZycIoc9VrvxufKIAHA8Bv/2CTSQRCt1n3CvXyUqOMpeQ/AjhdcO4vavgSWHp3dzloMNiVohmkCMIQR8WZg4Cyr2Nl0kNQNnJgGyI5nDtjgDINhxsaOM5YUzCnz3XHlEZjL6kt7n9P+mArXddLW6PFrlXvUFlgCj9EC0Qve3u60m8xUNqdYIirTuDzOG6XfViz9DOhbQdX7lgnTyXpBI+Y5bEbTa22zLWGv4p9zUxjUvVdRvplg6o62+6iVpH6nU3UIrR3dNtu27faeI1jYf6zt2G59vH/9OU8B3WDryW6gdugYnURqWinvdpTUViJGZBbMPDgTEt+pAyYiOlux0CKQRAmcNho0IyCVVby01e1nQ7F6zcln7IhHedwHkLy5RAYicvTl/pXv0U42gyjpA2hlzUdMmGKJONLWYXExO5yZC0sjdvAzQ2Ngdnw7ZfiK2g3335tZVKHHnAIxLJByUNPzDnTyYrat3575kfGA4Yh+BRtZKKvRbyPvbuaZDOibodr9e8dRHN4noolvIya7jdbGPIaZ9Bq2Js/vR81edOhaifGkLBhgawA32obt+JyxoeyDVKbvduz7+n06DwEdIHHsJB3g8BQSgsSLRWkVucHdILGenckLeaUJYG91Fli0XftvT6YIgOVNwPfgrp1yEiCMz7mcmPiEfkQQ5RmHjjiRBGVb8gZ4DaIwAJYEHA4Xw6xcd5QGKItyHcdNWWWgd1iQNxnHepp2UYKINu7VpB3esymDvtlEYs90xs6qtOhrwHjQTtpj50DPC292Zlocskc9MQmOGZX15gdMEWWtR7/1F9f9fyID+v2n2WbeiFq1GPq2mbLK78Q17fXs/QNNE+sUxtO/eb46HC0mXYJpZQ6jUt6oD8iZ6MOFUIZNbd7bygz/hdCHM9/G8xDQo003ApwlwghK/nstqbVMNJdvqTdK/wYF34tOcf7Nm4HV6oCp48pZrAaiso3atmV/WjK1OtsL1n0qMwrRNr2aJ27ZjGDg9bt2nqPPPknO5orohAY4I8mX63EmOdpsgIx1wiTwHvdXo6/pb8YnjrfDd9jIiFmNNFjJHLKaNM+YQ0c7FTk6YqMmlbIUFelXjgw4o4sSROdf18cdzkkLd+j9N7xML7zlr6Tm6KzzdNpavziZTRx6WFN9dJ5xOLHzjDZtOxXmtRbnXpmhPp3+Fj4vZDBr6Y477tIDH3jyNEfKNfPLvGq1WC/FMaQc4+ojTn00Ks+7nWcqtO50+nau3/Uxt7TD41gIChxxfPLM9XPdznNT/0DDtC9wJGo9HYRaT+fzcqRqXerN6R0veLpexvGpY1dqWJ9Kx6z2hlKrIlXSiWunnr98xk9bOzeEybVmCmwdBaI99ZRaQOgOmUyWpF1jUm9eOn5YH3rDG/Tst76tOOt4cqw4QxUwr0hzCdSHGtNATVVVV+PkcYlb14VccqZApsB5RoFhhe2jrb4GidFvsSckQB9K1Yo06OtNL/4Fvfod75QaE1rsVzXeaon3uhWpN5DGqwD7ySsD+nk2yLk55ycF0PBY42EP68FSR7VKS+osSc2B1OtIJ+b0vv/z1/TiX3mldOXlUqVRcNH9WsFMt+C++4hxxWHqnKM+5AbLEnE/f2Y65HmwI9ZBBeDuSVX2hGEhAKREmgMpKS+q+o1nv1ive/fN0p5pqVqXulV1h3W1m5W0U3Aaej0D+vkJGrlV5x8FookCFarNAbS021tUf7CkVrOmgbqqsRoXurrll16tQ8cOa3JySv3FgVq9mqbbdVU00FJ9kBRsu9u9BOxzzZ66NWxpgHr+zHTI82CnrIP6oKpWt2D4e1X2haHGu0r7wZFxqVOr6pFXPUT/+cYbpIt2S7VmUvPNDYYaNKY0VF3jqiVNn68soZ9/GJJbdB5RwKF7K/lB9NRXL6nLOprrH9Z4u61dtXFpqS31e1KzJQ3gqmvSUrUQPBu9pEpTG668K7V6GM7Oox7npmQKZAqcFQqwN3Ra0rAuJaZ+IPUHUm0oERGN6P2tO6QHXSWNVaUG8jgMQEPzqmtJfc1oLPnjZEA/KyOWK9kOFHD4oiMunA+/NTGhu47Oa9eeyYTVY+qpNT/L8VxKHi6o0GqNAtQ7GLsGBYCja+8MRvernEWbtcxZy7wjtMzZqhSsagmIk3dbAeI4w+FgyzU2+mzXpQp7x1DdWl2N4Sj3SS0pAzXeyjb07YAxuQ9nkQIOsYmZCLGjYwLvjvzigOkxlGf33KuxiTFpoqYBpvNKTdVhVbUewC3N1gpAn1RP1WRDH3HoZ7E/uapMgUyBc08BnNt6tUHS8uFby44ywZ5QGWihOkhwP9ZHGJA0Pq52Z6AWv/IdGzsPIDgEr7iscj/345pbcAFQwLH3MV3xnQcP69DRRT3k4ZeJwKcpFmC3Kw1HanQAfRSghnCeAD2FmvQ1pZ4q/DCYKCT4fGUKZArsLAqgmKv21ElGO7C5p4lEgaHmNUhY3Vxoq1qpqT8+rcV2R1PVSak9AnNAPQP6zpozubenR4EYWx9j/0kH+um//5z+5m8+p7e96/dURdBeQvImpqQtNVCvoy5jxRE8Wk12svnKIFndp9RV8lMdjvxUs8o5q5xzgMPOMz0hpY8k9Kr6KZwVW/qCRhI6ETCDunokTzs2rwOT00V0DP+SSjBL6Ke3w+e3dxwFnAHQhwCRBe81r3mNfv9N79RP/Zef1wdufY+mDhQmch0NsSRw0FaHsQDxjcOkLhWc+LCITWdBI60P82emQ54HO2YdgMX2h8XFBta/hg2vIiXTORI634fSfF9qjUm12VEk7Mjc1wDUs8p9x2FS7vAmKUDsOZ7uTqNL1r5f+ZVf0bvf/W411NIPXvM/6tP/+NdpNXbvnVVjfFoa9FKCGV20bxRnTvqwETeNQA7yd0F4POH7RRxqvjIFMgV2FgX6DakzXmgl7KhOthj2g7FhAuqF276riauuTl7uMP+1kbp9sS9VmlIrJ5bZWXMm9/b0KBBzcn/ta1/TIx7xiFTgU57yFN39/e9o2JnTF7/4WdVaUvvgXWrt2qc//ZVf03fvvlPVRlPNSlPNXl2TnUrKHbHYHKaUjbva5Ibqaa5ZRLXlK1MgU2BnUaDRq2u821BlWFU72cJ7avUHateHOjLO50DXPvrx+uFfvE6acQqZInX0EQ3U0KQmNF5kmxxd2SluZ82h3NtNUAApnTh0x6JzUMcTn/hEfepv/1K9xUO64mEPLBRgw44029bHfvXX9Mzf+W2pWpMGDamHp2qt4MSb/K8ndXojzpx87yfjSDfRvPxKpkCmwIVIgXS600jEJg4dZ1ri0KtDaYKQ14Hec90N+oW3v1XaX7jLYTjvq6aj6qmhGY1rl5opX1xxZUC/ECdCbvM5oQCH0BCu9rd/+7f6sz/7M73jLW/S7j1T0uy90m6SyHSlQ8f0+he8UK//+B9Lc7PS7v3SkAxPTv3KKiZNLP9wc8WbbgT22Slq5zlFZWfInesMSex5vSfV0J+PwHwJ81u/SCU9HOj3X3SDXkXqVydtJ9W0ajo27KhZmVZLrXTUUwb0cwIJudILjQKcnEUcOo5wPg3vUY96lN785jfrf37yk6WlpSI3e2sozR1PNvM3v+wGvfI9N0kNFhq6tFFymWpFs7Xi3LUJVGbDqipI8GSKylemQKbAjqJAvzbQQqUIW6tqoHG83Ek4RZbJepHb/fdedINec9PN0ljKVCVVxpNGr1PFcFdRS420w2RA31FTJ3f2dCng8LUvfelLet7znqfPfOYzmhqfkDpw02SG66p39LDqzQm95cYb9Ut/8NZC8hibKRzjUsIIqdMsvNxTIiiksxpHKOYrUyBTYKdRABjHx220NRS5KRYJfUFqJ5PkUG9+7nV65XvfV0jwHDdLammMds0iv0whr2dA32lzJ/d3kxTAXr5nzx4dP35cMzMz+rmf+zk94QlP0Cte8Qotzi9ofHxCx48c08z+XVJ3SVqa15t+8SV69c0fkMYmC+/VkZYdQMexla9o2tKVsN4u8Plwlnw4Sz6cZacczlLI5Sd7i2N7Om0t5XNHUu/qv1//Er3grW+RxiakJjFqhal9wJER/aEmasWpa1lC3+QGn1/bmRQgFh1Qv+KKK3TPPfdoYmJC5HZPfi29nuocbdiZkxbu0Htf+nJd99//Umri8DYKU0tLFzAv1OspZp0rpXHPQJ6BPAP5TgHyU/sJQ18AO77qCOLpCyjdm9d7XvC/6BfefZM0drnECWvkqBpKjRTq6n0jH86yM1Ep93pTFHDo2m/+5m8mMH/HO96RylnqtFVvttTv99QCqNvHpIXbdesNL9fzbvl08nerkAwurdLuaPkVdvUKid5HgL6pRuWXMgUyBS5wCpwE5Z6qxRktNsXRs+6c3vuCH9d1736nNPZQDRu70xlPPDKetHpknUHpngH9Ap8IuflnkwIkliFk7bGPfaw+9rGP6ZprrknVz87PaZwzzzOgn83hyHVlCmwTCmRA3yYDmbtxoVAAL3dSvhKm9q53vUt/8zd/I+d0x52NpK0Z0C+U0cztzBQ4nyiQAf18Go3clh1Egac+9am67rrr9IxnPEOkf52cLM5AT+ckZAl9B82E3NVMgTNFgQzoZ4qSuZxMgQ1T4J/+6Z/0ghe8QP/yL/+ibrersbHC27Q/HGhYqWZA3zAl84OZApkCJymQAT3PhkyBs06BG2+8URdddJFe+9rXLtdNkpkUQV6tZUA/6yOSK8wU2A4UyIC+HUYx9+ECosDs7Kwe97jH6fOf/3w6de2SSy7R3NxcktJr9XpWuV9AY5mbmilwflEgA/r5NR65NRc8BZKkPRgkxzcuDmIhXzsx5gD3Rz7yEf31X/+1PvzhD6fffaXnms0M6Bf8DMgdyBQ4VxTIgH6uKJ/r3cYUANCxjbdaLTnm/PDhw9q3b186Ve2Nb3yjrr322nS/Wq0uP5Od4rbxpMhdyxTYcgpkQN9yEucKdh4FIqAjlU9NTSXQ/spXvqJnPetZuu222+Rc7lDHh7RkQN95cyX3OFPgzFEgA/qZo2UuKVOAbG9LS0nyRsXOxXf+7d69W0972tP09Kc/XS9+8YvTaWtczumegD3Hoec5lCmQKbBpCmRA3zTp8ouZAitRwJL3cDhcBnWkc4D78Y9/vL7zne/oxIkTSf3OZZU8zw8rgHpOLJNnVqZApsBmKJABfTNUy+9kCqxLAbK/4fRmSZxQNaT2t73tbcvvGsxxiOO5rHJfl6z5gUyBTIFVKZABPU+OTIEtoQBqdjzd+Xfs2DH98A//sP74j/9YD37wg5NKHokcQOeUNQCd3O7VWi17uW/JaORCMwV2AgUyoO+EUc59PIsU4FhUJHG817lQwX/qU5/SG97wBn32s59Nv917773av39/+tuq+WR7HxvLgH4WxypXlSmwvSiQAX17jWfuzTmngA9f8ScNIlTt9a9/vX7iJ35izfZllfvGh8/OhzBEZp5Mc5swKM3hgtGngeQ+09PTimPEs7yHRsXloUGxyQQNCjn3iUggauGuu+7SAx7wgNRgfkfTgiaGcnmWsjC77NmzJ/lM7Nq1SzB73Dt06JAOHDiwfCiP6+Ye//wcZcAcYrqhDjQ71M93R0+YYtCD5ER+N/aXEErnPDBt/OmDgWLURXkUXLbLoWyeT1qlajV9uhxoSptph2nHe1y0wREdbqdPHuSe20TfeJd/jAHvcNaB22jtF2U634OZZ2i0c68M6Dt37HPPt4QC3qi84X71q19NB7CQt53NLyaTKTcgA/r6QwI4srlHLQibPiBNOl2DAufMX3zxxalAAAWgGR8fTxoRAIG/uY4ePZpAN16Ux/MApIGGMqg3Jg4yiPEuYE4kA5d9I/j729/+tq6++upUJ+WZwaAfACFlxsuA5994DpCKQBXb7DaYaeC9MqPissx48J33oCGMCHVSJo6afpdnaa+ZG/evzADg7EkfAFbP/ZXAlXusiZmZmeXumhbQlnuMgxkRfqNOGJ8yQxEjQ2gP7zLWsf71Z9J2fCID+nYc1dync0yBKKW/6lWvStLZb/zGbyx7va/WvAzoGxs4Nn2bNjBfsJnv3bs3gRJADaDy/ciRI8tZ+pDuDAQOKYQBAPgNLDAFvA84WRq944479MAHPjA1rAwYPI8UCdgCOoAf3w1AvANYAjq8a8Dn9yhhA55mGJg7AL0lVOc04B36Cui6/QAe7aX+qJVw2e5Dud0R2CNzAFOAhoGLOugfdKRNmIi+9a1vLTMgMRtiBPDIPPE7tIApok+RSaF/PpSI3w8ePJgYMsrlMiNBVMiVV16ZNCKPfvSj01jRRtrGM/zNO7Q9XxnQ8xzIFDijFIipXu+880796I/+qD73uc8lycN28wzomyc5wAxooPb2xWZ/6aWXnlJolFgBZIDZ0h8MFiAFsHHxe5SMDYg8A2gAHkiW1A04A3LRD8IACHDRNv7xHO+spO7+3ve+p8svv3y5vWXABfzI8c/8oW3MKdoKQxDDIu1U6YK+//3v67LLLjtF7U4faAOSeATeqPqmj/QZcHR7DfT+HcaBdwBovwuNKd/MFBI278MMWBVOuykf8IaO/G7tCGVxHzpFwKdufjOo82kmy31l/KEFbYF+0AJauezNz7AL+c0M6Bfy6OW2n4cUiPbZ97///fqLv/gLfeITn0gtLds9y83PEvr6AxolPktmAB0gYjU8n7bbWppFIgQAfFki5LvBOYIRQAVIWGKNzo5mFqx+B8jREiDtm0Ew8wCwA0gATSwTkHZ7uI/a2tEOgJvV9gb7yECgeQBEuQyuft6AH6VwAzlzMzKVq9nNDZQGR0v/0AxaG6wNuKapNVM2d8QcC2hHeNfPWCsS1wV9pW6YD/wM0EaY2QDAoTN1MwccJcK42q9g/dmz3Z/IgL7dRzj37xxQwI4+SOevec1rkg2dK6piV2pWBvSND1ZUcaN6xk7Npy82fNvBkRwBREAF4LVTFSDKbwAJwG2J3WUALPwGiFjNb3C0wxcMA+UA3L4skdrJDjswUjnP8R4pgB/2sIclAAfA+J02GKjMhCDV8hsXWgY0EVZJUw7vc5mRob9c3/zmN/UjP/Ij6Xlfdq6ztM/7BkgzP7G+6FSHRsNMTFRtA9Co4WEuUPvTF5gGpzqmX5SDtuHuu+9eDuO0Q6MZGsqBCTBN3Wa+W2PgNnLPjoMwHPyDwaGeqJXZ+EzaTk9mQN9Oo5n7cp5QANUnzlCAOSersSFG1etqzcyAvv4AWqqMEjZgxeYPoAHMgDSXQYa/UeECNgAi48EzBowrrrhC3/3ud5PaHlBAsgRgfUoeYwdgRGbBjmQwC7Z5A4g8y/tctucDOIC6vd8jWPIcDIPB2ICFJA3IWbLn02DKPRgU+kQfoQWX20hZdr7kE8aEd7nP39AQ0DWdeNdMCcwIAEubaS9tQ7Pk8njP3v5Wg5sBoY3cs4c/OReol/vcQ+qGRrSbummP1fWMCX1y21ym8zTQJyR2GKcyQ2AaUMbOvjKg7+zxz70/4xSwevJnfuZn9AM/8AP69V//9WX16XqgngF948NhWjoEzF7WBnLbegE/JHfAwxIoIIyzFQAAQAFYlvp4H/AA7B1+xbtW7QJARCwgdRp0+IzSrdX0MBB2mOMZ12GPe76bWYBBsFc97/E7fXIdlAOTYeAHYOk74Bi96q0FsgnCYX1WzVvCp59usxkB276pw74gpisOa2YcykyIacjvBlv+dtthEqg3+ir4Hs9ZExKZJmhDHwH42D7PkEhv6sdHIgN6BvSN7yD5yUyBQAHbygEDh1FZBYpUcs011yQ1K5uSbY3rhdVkQF9/iplhijZiAA2QjjZyQIB/AAOfdlhbqQZLjJaOKQcg4x2DqOOt+U55rp+6UfcjTRu47IUdpWarvA3g1g64bqRimwysQbC3PiAJ6PGd/hjUaUcM4bLkX6aHwc+agGgi4B5l0Fd7nVO+4+3N7Nir3e1H4i5LymXnwgja0QQSGaWVAB1JHZoijXsczSC4DxHQYXYc4bD+DNrOT2RA386jm/u2BRQwKFtCjNKRHX5IIoOH8s0337wspaznEJc2f0KjUnhUTy3VpfYxaeF23XrDy/W8Wz6tYQupRxpWsJV2xfKt8pxqqgyKzHQafWxB18+LImN4Fg1i03eIl1XcgPvnP/95PehBD1oGQgOBHboYP4MhAI5KHCaNizEGJAA5e08DqPxumy3gDaBRtz20qRdgMdgA0tF2bBOA6+U5q7Spl7IBO5gFgIx28QwATF1IyA5b4z0zkNZSxGN7eY+2uU+WyGm3Y8xtny9LwKYj72CGwE5usLdaPYI1z8HEYLZwGB/1PuIRj1h2FKTPMCoOsTOzUwZ9j69/p78APONAW2iz2+16eYff1kqOc15M3i1vRAb0LSdxrmB7UaCsNreKM3obc6raBz7wAV177bXLnY9evatRJAP6xuYKjJNB145QZYCJdmpAzCpjxslSLu9EaZqQLxgvNCvO+EY9VocbQAEXh4JRlu3clpwBfzvRwXA4VIu5AjjzHM8A/r7stR01DZgLqNP1uU9mDKwRAGxpA+XRVqvbrQp3hjb6whW1AWY+rEXifdPKTJCd/ByCBpMCWDuML6rU4wjG8DXoRdk2HVhrYi0K9Lj99tsT6NNn+kO5pikMF4wLlzPUOXyRMbMkX54HG5tR2+WpDOjbZSRzP84iBQzebCJsPraTsjl+9KMf1S233KJPfvKTqUVmAMphRCs1NwP6+oMIuNlm7aehLXHdOHKRjhXvbgM1qlscFNn0ASh7lPNujE8HRVRl2wAAIABJREFUJGxfZlyjTd5AarW9JVpL+QAvbcK+Tj0GfuqwFG+QdZstzVMv8wawcp3cA3yjZzd12swTPevt4W5TAOUD7NDDkj6/Renf0rHV/pHqppuZBsq3Hd5mByRmmAWDpxP0OP6eMgzYLtsSOvR3rL7rNz1XUtl7jEx7M0t2PKQN/AYTVs74t/5s2m5PZEDfbiOa+3MWKBDVvpbE7PT0pCc9KXm3/+RP/mRqSUw0s17TMqCvR6GT9wEwpF+rlh2b7eQqgIZp79zndlajFMAOQAFEraqNaXt5x+lWbUoxI1dOKuPv5TSyMR0sTngwG7TLNmyDE0Bp0401PgZv99iaCJcZJXHPQcqmD/ZEdzIZyqA8mIf4W0yPyzMxgUt0UHMbKMO2dgCU6ABHCEBDv+/no5aE3xgvysChkAsVPe/H550sh/E0fezhj/TOuDnMMDJ0PLsRs9bGZ9iF+GQG9Atx1HKbzzEFyh7I3uix2z7zmc9MqkNvyHFTW8/GlwF9/YGNzJTpXga/+D2aSAxSMcOagXQlUI62ZWtYou8EzIAznUXQp422OQPylONEMGbynOjG3vT8btu6wZvvAJVDxmLueNph1XOZaqZLZFQAQeqiTBgVH05jiRyGlN+dHY930Rr4dzMCDr2jP469j1ncYDh41ofcOJMb9UOTuB5i3Hh0Ll0JmK2BsO+AD7JxH93n9WfQdn4iA/p2Ht3cty2ggKW46LHuTeqlL31pysRF3vaVQtTW23QyoG9swKyKjjZa3gScASUkRYAFD3LGCRDA7otkGM0llGPvc96PDBd/c8/haoCX87zzbASjWDbv2JnNKmmS2ZBMpgyOsbeeT85RzpxyelvXxT0A16pl5323X4A1BG67bf+uJyY2os1OPxtj4HmWuu1o5+/uSzndLOp2DiAC4GNuAN6LJ9JFRobnH/nIR6a+OEWu22Ywj6lnaetDHvKQ1I1yciYnGKLNO/ukNaizBYDeHnaHONrWR+62Q1VTNb4KJ9yBKiOv3oGq6cmKH+LG8peNLfD8VKZAokCaeaWL+ZTujf75Nt/TXBv9gPd4+LoaRaMTHJuwnYmQ1EikgUcwGyreuVyW3LIN/czN0bipR091b+iMiyXS6OcQwcnqeEvhHsfIiDl2OuYZp4wYKmYAKkvw/t1AGFXY0UGS+mybjhK4s8w5l7wPIeF7WbUf3/N8syYjOhD6ns0StAnVNnM1SsWmrz+Zzw6/NPNqLQgAb8c653uHRvQrAmz5CFnKLh/a4ja7LSvF17sPtMmJb2JfHcVw5mbbhVTSFgD64eHssKGKplRXRTV1VFeRkLCIqAHeawLGh+qrol4KvKmqThZDdtT6QKpFFuBCImhu6zmlwLCu5ckGUCdOMQC657vB3fer0rBW8LfxldX6wmaGHdReuGwihKh96lOfSk5xm73OloQOUAFKlvSi1sEOYQY2b+CW4uir7dUR/MoaibK0683XtKE83gEEIiBxf6UUubTZkqhB0hKh7eU+irTcltgHe2475WoEQNuADdhloLA6Ou1l1eopWhhL/n6HOUK92H0JYSTkqswsGPh413nTXQ4MgjPVmaGg324v7zqkDuDkGSdhAWA9RqZlOdyPehxvzvNR4wTDgXbA56+b2YnjYgdCe6/HQ1Hi2EetFEDt8D/abo92mwJ8tKpPuIt+Dp43Ltt0iKp6nnE/nEvAGhPHzZuJWIkJ8njwzEpzMN7nb5tpeNbal/XGL87vaH6IB9JYw2Ktg+dNeQzvu89sAaAfGR4ftlTVxLAh9Rsa1qviSARvlvUE6EX4BMfeL6mmpqoaA9B5qMlqyYC+WVDY0e8hoZ/KPWpYAdN7hfROrDZTz1k8Dfo1qTcCfg55NA+wEi1XOnqSBf2f/tN/0m/91m/pyU9+8qaH4GwAOpsEGzamAauj7V1tBsXhTZZ2nMscKRFVtr36oQUg6rhlQIx32ajZ4JDKbE9lM6LueGQm7/KMAcOe4Khv8UznXYOZN3I+qYNPMyRshqh+o+rYbYre2s7MdtVVV6VMcVzOU87ftK8sJTu/uEHGG32kmWO9bdP2Od70z7ngnbnOoBPp4AmDmpt+cDlMK0r2PqXNErbfMwMCXcoARj3QHqaCfhscosOeM9q5rwYOAIt2+KItdrxbrf0ANY5uPOtT8Oz17/INZLTB4YHQyXZxaGsmyEwcbXDfAFzTFUaJ+eyL9jGnmEOOBmB+kd2PiAfuO2zQ7/jM+2hG8VxEe/H1r389zXH6HNtD3cyLyGyYLquNX9kJ0MwpbWAu0hfMC//+7/++nNs+Hsaz9uayBYA+GC4MK2yei41iEyXvRV3qj47DrSW95iDJ5wD9omqqqapdtIXNFiFrrR1109tlfnG7UyBOG6bZQL2RHqgw7DDPKjCaAdAB/H56spuAvK5Gem61q+y1DrB85jOf0Ste8Qp9+ctfPi0Snw1AX6mB3lTY+NjULOli+2WDscTid3nO4BHLw4ubjThK0mzeEZTY1JHEAAs2bupzSJVBuOxhbRt12fktqq7dB5gAAztj5bznETSd4AQbMiDpZCkGRodE0Vb+dibAeP459dlGT5+jBz3125HN9dIO6nJKU3636pz+wsCQCMeMgs9z554ZGEu3lOGzy2NcvRkwmAcYE8AoSt7xb+rnGdpA/L1B3AwL4wP4UCcg6Bh32uO+rdR+9zeCkJkI6GLNSNnDnffoCxK3U7iaeeY3wJg20R7epW9oaPCLgAnyUa48y7gxN8jWWM5z7/Z5vgDAzjTHb1bzrzSHPf/QXvCPKAGbdCxNrzd+1O+T9Xw4kCMFzLS4TDtcus1RO7PyRrMFgD4cdIfqV6X2SBpqFCAtiz5JOEet3le/UkjoFST6lCJrBP7bPNvVae36+eU1KWCsNpgXeiB8NoB0jEBNVRJ0F5MMxrKvngYjrVFDY6qkCbv6xcJisXnj+amf+qkkmd94442nNTpnA9ABLcAHUDZQAmhs6FbDAhhRcmBDNsh647f/gJ8zQBj8+G7pmHetnozMgyU+S+GWGqNDFuWstZFxjw2eZD7xsBHec45wb6I8G7OMWV1bBuDoZW41MGV4Q7dmgt+cTS4Cf5R+3X6HNUJjn6/uhCiMh8HW9HHyF9PdEqkd3RwmZnCNNm1nr4vaBku8kSmKoBppbCB1Rjno6uQ167U/MipeDNDGqXTjAmEu8Y/5xVryPDCzGE0CzB9nyaOM6HDnQ3fiWDEGaHAcImgHQgM29I3zhfJgDjy/TQPT0Cr8yNCk/SMc2sO8cRtWGz+HLZpRtjaLeHs0LzYNlJnalZxs77vZbAGgLw2HQ7TmlahnrxUSepLOk628lwA9gXwV42V99DsrZAT+p7U15pd3JAVGTm7DZYAGzNHBFwafAtKZYIU3R/E79+EkeZYJOTmahGtTkE3HZzYj4fzbv/3b8vnNm6X92QB02ma1I5uH1e5Wd9qJyqdgedMy0PjYzrK0XAZQvttZik9Lvc5JbhrFPOpsYoAbQOeL32LSl5jRDAnRKlsDVqQ9mzpq5rhxR7ulk9C4j7Eefiu3jd8M1rEfLtPJYmIdvGOa0UaOTY1JbuJJYYAKG7xNHnaypDxLcwAq4Mh4ePOPx6/yO8/H41WtUjZtACfa79jtcntjZji/A0ABQtBkrfbHGHHPLdM55l+nXNvdAc/I6DmTH887lzz94TvPMkfReHDPDJrroC+O0TctKRtgjswn9VstHpPVMIb2IaAuz2tU4MwljyfjxjoyTegra8bH8fLcSuPnqAlrami/55nHDsaCEFjmNpqAmKdg7b1lCwD9xHCIUlNj7JGUj0qzJrUrhXm83h5Ig67U6CXJfZic56pSt1E8v54Rc7O7ZX5v+1PAXutJ924bzklAL0B8ZApKu7if6UiV/sh4PjFSKa1NLm+Cr3rVq9Imc9NNN502fc8GoMfQouitzWbihCRsMvyNtOINjk2Fv+k3oIa6ms3M2cgMcJaIDG5mIAAhmABrNdicnVc8gjftMBhZ7ewUpt6AeReQQmrzs3yywXPPal3Kjap4298NJj5CNW7uVodSXjzjnGfoKyAEDTFHxENOsKcC2GWGAVU6bQIQAQA78MUTytx/+uR6HR/uA2IsmcMYUT+0MHNjQOAZA42ZlAhilmQZA2dpowxUx7TfUixtY4wdXx7V09TBvFit/baXQ1va6BDDeJQtdVKmAd/hg5H54e+Yona1xQUwUk6UiO0siEQfNTLMJ+6hmfihH/ohfeMb31gu1l78Zmi5EceXcYWB5DnGxuBrzQuf0JF1wbxZbfzs3W+68GxM9kO95XTS/MZz0C06H96XJlsA6MeHQ3yN1QKbB0pqdcAcnhug3zNEdO+qU+lpUYPkBT9UTQ011VJNE8l56bT3xlxApkBBgbI/xkmdfHHf3/msojmqr3vASQy5YdP67Gc/m2x85fCm+zsEZwPQaZOB3GpLNjE2+Kjms4qUDbCs8i5LWmgqUBmyiQHyBmLqQqoB1CzR+3AONkbbGwGBK6+8MkUJYEdmcwYwUEFyOe2nY8utOnectvsRvdKtGjWDYPW+++iN2I55HqsIPE5TSn8wT/hdQI02uQ7G3SAC2D7mMY9JNGaeGODdBzMTtBUgog77EliTwXfawZgAImzklGNmCgAHEJxq1swXDIsv+uc6qYP2WfI3o+NseFZx017qpe3U6bzrZXC1iWal9jMW3HfCHMqAgcB/gDbTVseyI4lCV8YViZv3eCaCMLTgHuW63TGvezzWlT7bk97P0g4A0yfZRTt+tF2bMeA9zyszgLSL9yN485zT9vpUONe51vjxjJlQymMuwQhAowjW/O6QRq+B9feTLQD0ueGQCKBCcz4KD+pVJc4xaqmtCSYdEvpYL222hK0NkiNSPVnT1R0WGtB8ZQrcbwogfbdOgnR6P7i9V4JzRuE1V5h/mI/DbuHrMTYh1Ve3oUfHove973360z/9U/3VX/3Vsir2fjc5vHA2AH2l8CVLTA4tYyPzpmP1pcHXv1siYhNymA20iYDoELEIhLwfgcXP23Oezdtey2YM7D1u6S8yGB6P6Ont/vC8HcniZstGiQbB56S7nWZUkOxog1XwtB/gAJSojz77HnXZgcqhdZZorRrnHYcz2dOe9kRama4R+Pnb4WE8G3Ozuz+ePs6VblU8ddJ/OxryHP2ItCuroHmGchgDaA/Q8D7/cHKz9mIlqdvt91gDyswRMxn8HsPZ6Jt9F+gX42FTi8cjagHMkNnp0bQxXTwP6bcjEhxlYPDlk/vWDLitzpDn3z2Ofs9+A3YWhW6014l+Yt+t+TAIl8fPfYL5hbGBrs6L7zlczllh+/n6uSy2ANCXht0hXsJ1JG2Amf2URDHNrtRp6/99ySs10+/rH2//ii6++gr12n112gNNtHap05uVGkc1qC6dzr6Y392pFEge7OOqDmAN+6oNcYYrAH1QqapfISdCtQCr+UVNNGqarg11z+3f0GMfdrUO18f11Ld/SBrbtSYFAQIW4VOe8hQ95znP0fOf//z0fEyEsZkhOBuA7nbFRCJlhzU7VVnqdOYzg4Nt7wAG4EfmLzYoh+xYooxe647hthbDYBYBLKqrV7tvhiTSOgIF/Ysbn0ErgoOlMQOeGYz4TAxnsxRoAODT6m5v5g7to5/UaZWsM8zxnY3ZoVubmR+8Y2aLeiyp22nRjAVtt3o9MhcG4njIC8AEvexkBy0MtmYC6Cvji9PXehe0KZ+AZ81DjEkv1xE1CnEcPA/cb56LjCLfPVaAfTSTuO8+ftbj7PHjk7lgLU00b5hR8zjyLEwKdMdeb+ajzHSsxCSVaVZ+pzxn16Px6ve3ANB7w07K14U/cdpLuyM75VhXWmrrM7/4av1Pr/gl6eJJqVaRjsxJtZY0tVcazEuTc1J9sQh5gxHIn5kOG50HaHgGSOiYbUbcZLKTMyGrUpWYyAE6XGnuRGIwNTUu9drSsUP69Ftv1pPe8WFpbO+qa4ZNicWNtPbEJz4xqQytPl3bvrX+Mj0bgG7wXimeOG6qljCQdlBxYhtEBR5t47YxQg9L1gbx6FBm6ZENkXfYgK0CBeDYSNn0kYrZSNe6T7tQ7yM9srlSNxs1ZVuStxYgeutH6ntDpS+AD++7vVErwPvWChjczAhZpez4em/kkUHxOxF0NrLhrzVTLPGlKV05aU8ykNpc4dh4e6c7p3xkmsrMjoHXEihMk9XfZWfF1dro9mFmedSjHpUYPtaKNTrxYBoYCau9DaAu1+YV2gJQMz5Wu1MGbcVnwdnoMNWQpdHjxTjwbgz/s/RsBiCajiiH550kxgfBmAni02GBlO3oBuYDdcNwMM/XG99o1vL8sJZp/cQx6+0hWwDog+HS0EbICjsUgF7tqVPvqjls6x3/5Zl62XveI+2tSw3C2/pSa1KqNkce7ykTSPBCtjdy/jyZnsdpevLnSW/10fxIZh4Ywf7oMwJ6tbCRA+7cX5qTmKQA+sKsfv+6l+pVf/7/Sc2pVVeOFx1x52w0v/M7v3NKrO96S26t+2cD0GP9diIDGLGDP+EJT1jeNNn8VrPJ4kCF128MC7IkY8cqg4LjzLEtO96cNlgLED2cY9tWu1/2PHeIW9nr3id7Ec7Gveg5H2PTHdpm9bjV0rSF/gFqbN6884//+I+JuaFsvhvsaAPJQOxNDzjZg9yMkaXo9Tb89eZPtHMjKdK+GNfv8qMHv8u0DR5wdZy4tS20z05/5TauVNZq7bQk7ftl9bSzz7GOrBKPwOrcAAY+h4cCejzHOzB+MYwthid6/kEn+sbYwZiRSAjmge/MBYetlSMADPoReOn/3//93yevdZdL/x7+8Ifra1/7WgLxMkOy3jjCVMIkfeELX0ifVuev997a97cA0LvDTpKJUHY2cHfrE3Pe03F1NaO2PvYLr9IzX/8GaaxduL2zeVZHnseNaWmIl3G+MgU2SYF0SAB28T6ZKgpQT2HnhYSO6r3T72mshhTfkWaPS92lBOwffN0b9Jy33iw1xtesHKmcwyWQEtncnbFsY7Giqxd9NgA9nv4VVaC0CkmKEDxv6EjngIWdhKzmdj9XMzGwGQJubJZ2LGMT9rGZ1MWmamk+xq6bOqvdtwewJVKrg3mv3D5+szOT44PpM6BjbYpVzQYY1+/f6Qdg7xC4leyYZa9k2g5wOUa8TOdNzuz7vGaGzADl41Bpu8+GLx+YQiHR78ASsKXPWInfRTJG0o252VfrQzTlAKI4O8ZjV6GVneliXL89vaOjpp3lXJeZK9rq+PCocYh9i2YYQN7Z41wnc9jpZ/0ec4l5CsDGvnrMy6Yd09taO8rZqGMs84q2w1hwne7eUdBoCwB9bthF9lEfWyWu/8OBhpWu7lVXe9TWLf/rC/XiN/6+tK8qTTQLFWlPmltsa+rApWonr/d8ZQrcfwrYzw2nzCYzEEAfhU4Oq1V1KpwtIB2aO669UxOaZgH2FqXFeWl+Vm965Wv06ls/ui6g/8Ef/EFyhPvkJz+ZGmmp6XSlr7MB6CtRFQnT2dO4z0bDxuzsZ2zAjl12sg+r5+0sx3veOMs54uOmGzeuyBCgonVqTgPhSvftsEQ5BuXyZsgGTBm02cyI+0W7Y251J09xPDiftk27HRFQqNNaAYOX+wdoOG6YdwBVpEqDlYH//s/sk29YpW0bfmRk+LucF5/fnEAogq1pZpCibYAMzBV98DuxrSuVvVJfYj+j5sTOgaZrTMAT067G32G0mGNeYwCmy4QWDhErp0e16p0+Mx+9Nj1WTqPr0+3KErLnUHRspG57vntMXd5KeRlWok2ZATHzx3iUw9fu/zzZAkBvD4dJQmfjxFc4ZYCrdXVQHe1WV3/00y/UC9/2dmkPrvCoPlvJht6r1dSrkKUrX5kCm6OAAZE5lHIeGOE5SQ3rTko1XLh2cH9cAzW781K3I3UW9ZYbXqZfuuUjawI6Cw81LnHnqKitsjtdZ6cEOKMUN/1+Ty1WT/uYtHC7br3h5XreLZ9OSwWz6bCSnFNG6XKKNIwV8tRzrZNl0WFBAJOTlMSMXKY8GyVgxCZW3oR4xuDFfZzG2FBtx3YYlNWQaAWQRBzD7DAqq9WTbDEYJLWlQQMwX+k+bWGztgTFe04BGoHdUqi9umOGPP9WBgE77jm1rROcWHqlXsDG+dajtG6w5BnbbyOwlaW7zc3w4i1oQ1/puyU8fjeoIDnSdmgEUwb9AWnaRZuhK33kXzSRuE2UbSCkTIMYsfcbvVaaMwZqyrN2wRoc2haTA7lddiS074fpaMBdiTmI/aW90AMTCXPL/hmmG+MF2DuG3/3z/PGcKjNDNkdB15Xixlejkz3mYRo9D2PkzEbpu/JzWwDow6XhcJQUu9ihRsh+tNHVLrX1J8++Uc/63TdK+6SFpRNqNXapOrVHR1XXovo6oEqSrgo9aUr8nj8zHTY0Dziqt5OywUlNg/lIQgfoCJ88RsAFpvS0M85p/MQxVSfGE6D/4Wt+WS+6+Q/XBPRPfOIT+u3f/m197nOfSxvBaudGb2Zhng1AX2mjdVud/jUevMHGxabpzd8SuVWLbGbcM0MT1cvUFT3CvaE73acdpHgn5kJf774ZCiepcfudzzvGZ8c0prZrswmXVbJ8X8mOae9mMxd+j0/aDWMUE/TQlpiW1EC0UQluvXkTHaeitgLwjlK7mSSYFsAs0owyoBWgxnjynX/OxGa60nZoWS53rTZ6jMtannLoledJNE8Y4LjnVLqJ0QVSKpXlcLQ4dnaIZOygMeNBOfTFyXEi6PowIH6LDJ21QauFhkXwpS3RbHN/ndlWm5MbP4RlVXZhOSsm0Tzsg+ngUqu8u3N67wt+XNe9+53S2EM1bOxWZ5T2ZbzwYB9lkDkpFVSGCyNAZ8ekIJ6rSQutgSa0qPc942f14t97k3TZfmkMW2VLS6qKgAhkjRl1VfPpWBv1bs7P5WiAFA1RVT9lQCgyCy+fgT7K9EqSIx8ZwE8kP1J3UVpakA7frZte/cu6/sMfk5qr29Cf+cxn6sd+7Md0/fXXp43GwLZRdeRam+HZAPQohVktzYZt72yHE1mCiyd7eSON0grlebOL0p5BzlIvG7qlaoMbNOM3QCWGJa113zm6qTceprJShIHby6bvNlrj4JhjfudyG+wpH6X02EcDpUEuAkCUtCg3mgXskb9RG+taEp4T0QC87qNp5k9Ahja6X3xSd1RtU4fBqKzdoL2OzwZgYWgoez3nLdNlJQA0UxTni7UfPj6U8YWJ4DJzQNuiStpttg07Ppv49MXFZXOM1yXv0zbTv+xZXjabRXqYofA7kanjN6vKeWe98bXTpcfjTGputsSGPuz1h8mL2IK1hW0AvjenD77wv+k5b32rNHmZ1NqtTkVa6PQ00axqYf6Ydk/uUofEFi021YEWF5Y0PjGmAcVWKLquo0fu1Z69+9XvdVSrN7W4MKfxianCc7lSW/7stBdTOQvzsxobm0h+UdzvdpbUaI5pbva4pqZnUjnoKmv1Yuc/dvSwdu/Zd0r9hw7eqwMXwelurbd9vzdQv99Vo0Gu4IIO7qe93NtLqM3GEpmXFtsaGweaqlpanNfYOLnI1/d+N11jf0wX03E1+m2k/NXo1Ov2VW+kJP6pndhnBoOeqtW6hsO+qrXGKf2999Bh7T/AWNyX7nfe8T1d+sDLU7+5Dx36GqY5M9WaTswk5wSB8XOLs9o1Pq50EmCS5KVqRar3UbfPSvP36g+vv1Ev+tDHk6OmN764Odx+++36wR/8weQxy8Zm9S+biDOgnY7q/WwC+nqSYL6/MgXKm7s3eSea4S0kXwDK6lxU1Xy3hgAJL5oWzIxYG2DPc54hRM/Zz5xYhnL5DeCzlG5bb2JmR+p23rdzH4ya224QsV0ZxgBNkyMb4lw2qAJ4PgoX4LK3Oc/Gc8FXOlY1z6WzRYGtULkPO0NE8tVE/t97xuP1mo9+SOpfqvbEA6SxQryvdhbUaFbU61ZVb7ROyWgUY2eZhEzelZw2TDbbNJjQ/LPNi4kMl2kVVJnM9uq0Osjcro8JPFvDYu7QC9Bqqbh5wG16YZrj3Wj7IkjRV+jFpx2I1qLfRjxdN9IOS3kGznIfoIHPuaY808J2No9JlJDuuuf72r1nWmPNCZ04uKiZfbvUq0n3HDuhA7sn1O/MarxGSFpN3Uo12dWbZIjrnJBm79Yt19+g5//RX0itqVOSk7g/Pk3t7W9/+yl25bK9bSP9X+mZDOibpdzZe28jgE5r7DfAmvLBIHaScyiVW1126ovqee931hLYT8Gq8pjRj33O8edeM64DYAaQy6YRbLkOLXQ7WYtWW7scO585PNG/mx4r2eLP3qjkmgoKnANA/8iN/1U/+6bflbqXSPsu1z2zXc3samj24J06cNEeLS70k9S9kqRjRwSDSrRd4bVIjCjcaTlcBKAGxK0OgsPlOf4xUQE4g3z52Lzocbl+6r3Tn1he3M5q5DSWabhGjkNlOyX3WGj3x7nC6k7eiSAdNxfXU6bf6fQyqraizSwyKC7fYG/wNwMT+8/fhJow9pyyhlK92++rqYkk/Xc5zI+khcNFTZDioF84ka0F6IMG2pzizG+r0GAkONABG/pjH/vYZVVl3JSjlLQZGmVA3wzVzu476wE6Eipr0eAdIwTcUkCX/Y11Z7VxVB+zBu2hH1OJIhXHeHpO+CN5i8G+vJZpA9I3+yQJXuJlhpi9z22mXp5FQxBV637WEj3tpl2sT9rjRCv3x9Z+dkdtp9R2DgD9LT/zP+iX3nOTtPexUnO3Ds33tWuqphaSUvLeLdTHtgHZWcUOA87kw6Ry8D8TrWzXY6IaqDzRzPn62TJAR0ncsbROTkAZp5vacyPTKtr0/DztNKNCOyIoAmblxbpWPXbiimBlO2l07liLfhvpx1rPULdtZbZlxvAUaMCY+pxoNho2Hdtjo+3aDBc0qjcrqtaGqlUaqrQbySkDCZ1UR81KT9Xhkupba4/mAAAgAElEQVSESa4F6B/4hAat4shCmAXax4b1lre8RX/3d3+nP//zP1/OB22mkL7eX8eYleiTAf10Z9bWv78eoLsFjrFnHjE3kdS9ts0sMsdjilknSPG+Zrsx71kSB0RRw0ePbUvLtss6ZMvlUH/Z9h1tuKju7VBo72/WlQ9Pie2lLqfO5W+r2NkvyNRG1rR8nSsKnANA/9ANT9ez3/x7ycvursM97b10vxbbA800eqpU+0lCx44KGEcHD9ttIJWBl0ntEAwmmbncyLk6TzELJ8YwRkcL3mMir6ZORuXvEJCzOVQ+xYfFV7ZNxdAS2uSsVffHhhVDk2K/1qLf6fa/HIu7EgNTrqP8DCALU+ZkIWw+jG+lWqQZtoQ+NztIEvr4dPV+Sei92thymkc2RYD92muvTd7tT33qU5fDVKKm50wkD8mAfrqza+vfXw/QAWnmpQUCS9X87vSndkD0kau02gykwZnPlQA9pi1lHwR043nvvMd+wXP4etiMZs91x107tDBSLKatdYpfOwnSFvrFnuH16HdjetWtH4Fcw+oUOAeA/ocverJe9K63S/N7pQc8WJU6Ns2expt9TY3XdfDIvLrdQiqCywUAfLasO0IqPs605XIIilVLZgKQXFlATEi4RxYMoOyDC3yiUjm0xgvKZ9/GxBTl8JStmFowF6h0+USNjLrbanDCYdgE4oEQtqltVEJ0DK/LABjZdAAkFioaER+DuRL9zmSfnZyE+jmb2JqGqCmBIbN9n+dj/nAzMjAxbFBI54ttVIAtzTT2q9qYTIDeGcxrfvGw1F7QRD2lk1lT5b40rCdaeOxJ+fnc5z43pWl0eBDzqUzztULCNkK3DOgbodK5fWY9QKd1lrSZl447dhpZAy5r2pclaX9fS+Xuo00BV9vLfZyoIxO81/m0NMqNSY/YP0nda2/yeNwtbac97JmUyz5KH2J6Vcoz4Hsf4T5+TTH88NyO1E6s/RwA+tue9UN6+a3vTxL6wWNDTezfo0svvUxzB+9IscFL3XayoUc1ERwnG7ntO0w2gAhwZtF4AkbuNk5gLxjAKkqwTOwvfvGLcsIEq3lZKH7HR/FtFDDPxDSiTlKLesHCFTs0wiBojQUgzyLaaPiDJQhz9T6QISZ1KG8AkX6n6xQHA0J/ODMaZsXhPNTJuDLW9si1qSSeeewxpowYv5zU8fVhsqNXVVezMiks6SkEs9ZRu7egmtqq9Ukpszagd6uFUyYMJfW8+tWvTiksf/VXf/UUEC+nGs2AfiZm//ldxnqAbuHDOck9X6P92fZxO7sCvAC0TYBrOcVRXpSkY277+LvXk/c76mc+A8DkH0eyJzc5avLyFVXq3LN50xop+/ewJ9mkYE3W+T1627115wDQb/3Fn9DzULlPPTLZ0Jcq0nhtTBOtAdusjhxfSl7uMaQC+w6bPxwjl8HVtla+O/TDNllPdKvu7SgXAdGLzfZ53rW9NiZIcFvK3qhbMT3KcaH+7s+4oSSsqqUUKadEBazVrnIGLZ71RgJAUj6guhr9zkSfbS93MgszLNDZNOZvqymdfzzWbXqwOfI3G+n84gk1mlU1aq0E6PX6dJLQ+73ZBOjqL6gpwiHXAPRb/m9pssivzMWGR0Y4UpOaeXR2OJgTmMoz5VuRJfQzMbu2toz1AN2xzma42aOYH4CfzWJuYTzD2795LrFOVwpb4zmr7u1Lwrr1ASdlL3TvDU4O5DXO79EMwD7JWoqMR4wlt8qdPlgwcn/MSJQ1DVs7Ern0+1LgHAD6H/8fz9D/9rpfLwB9+mLND6Wpxpgqg7aahJBXa5qbX1yWOlF7wrEy0Tzp+A1Hrquuumr5GEZP6JgggwXjM3yZbAA30ni0AXmBmiv1grDUTxn8HT04AQ9A0Jwq9ymTzR1w4Xerhu0cExea7a1emAZm5wrmWauyuOe/Dd703xJ2XES0ke/QgvvQy/XbwYXyfJ6w/4a+kZOPR2T6qEnTh8Vse5yziFl9aC7dnvkeC5dhbh6J24clMCaUjbTiMTbTRfutci+bXVZczuQ+4ATVfuekhE7SlF0NdeeOiPNYJvoV3XX3IY3t36f59lBT9Y6qvbmTYWvv/RNpd3GiFmP4u7/7u/rSl76kj3zkIxvWgmx2q9kooPfJh1fp69Cxwzqw+2K1Oz2N1YtkOEsp41czgQfjzD9oCC0dK1221/Isfb0/URKb7eN670Wv8Mgo2eZ7PnhSWxsWNTJRI+i1bqdJM7Ded9a677HxunaiH68/p81lD4nSOQwD5dshzvHhrD0LOdHpznta3IPi/mpv+ij1e4+lHMbGzD/l23S53vie6/srjZ3HMWZFhL5c3Duf1gdtMn7YIfqkdvYcAPrrnvxQ/cZffiKp3I8tNDS+h0Qo0t6JpjqL3RQbnHLTVCoplAyHNIhqm3rMiOTJ4QExcADaqLHifXu2xwQQESw9eI7L9HcvECYx72Ln9bm8tBG1PerqCDgGczZT+oBtib9pJ+UAZrYHe8J4AlEvixoQZ4ECrnimxyMMAWnKgxa8B/jQd8o0WMfNhntf+cpXdM0115xyyhV1Qasvf/nLqR5nbaIcq7lZxAC2mRdLxpFBoU8846MwGSvscky4yNBAP9qC9oO/6Rf101boB7hbM2JnnOgQV3bGuc/mMAL0md2Tmj9Cvu/dmm8vJJV7bUJqDLoazkt7Znbri7d9TzP7pjRe7UknDkqdo/rgy16u59z65zq60E30gL5PetKTdPPNNyfPYv5t5bURQO/1hqo1exoMkaZqybzgXO5zs0uamCZsqnDkiyGPtDtGdZS1CmfTpLQeDe3PwRpIvhHVappfp5O0Z7067+/9mL6TtuHbwsbqzGGO6fY6dyIY5jjrZbX7lMvY2BHXh+ZQdlkVbhs9YxeBlzXmfO8GbjMcrEc0XnbyNXB7zyrTgTqt/Ywhc24Lewbjwr74D//wD+m0vgvhggbuF7TygUJu+/m6Pphr0Jw1Us5KNzt7XNPT4Gl11Tww9z/16zqJZVIc+hteJ+37gaRyX0ge2j3tn2horIENXXrIQx+q2267LdE2eolGAGYA2PzNGTKRsD2bw/WEY9L7gIHoLY5NFDU+qlRAxVwnddgZzyBrpywGmctgZ/D0YqFNgDVEB3wMdJ4kBv2yrdUSeGQKeMZAbc6a8tkwvFjNdPDJggf0mahRojcQx/AYyoZ22NDYYGBi+M4FrciG9vWvfz19L0sB3ojKC522swlBK+qCBtCF72am+BvNCucS00b65eMpoy2dep2tKkoQq206yxtIRZqeaWn2RFsXTV+soyeWNGzh4DZbHCowkB588cX63l33iAzFKTvs0pxax++Raku69aUv0/M++P8IGzobJCFqr33ta/Wv//qvZyQsbb2NbiOA7sNZ2t3C+W9ubkHtpZ4u2nuxOu2BmuPVNAcYN2tEoC39+f/ZOxNwy66qzq87vKnmDECYBAcaENNqoIFGEBWUSRo62BqEJEAMgQSSkAAy2Q0aEVEbiIEknXkCFYNBouAAEhwa+EA/PrUhQDAiY4Ya36s33Km/377v92rVya169aoqqVfUOd9Xde+755w9rL33+q9pr218gu1gHuRT1Q5GpP5yfVzufs7DQHt0lfHewXJtLNeGvd03yRXPZCEI4dUgypw9jeec/3k3TS4n34dfMXZ5O6rWohwnA210We2pvdk1qVKUhTqDT7UgaP3Iwb/Q3K2bbnWTf/mpgHDgp4UdyMjs+7ujTr0b9dtqXB/20rkA3vAdd/T8PFu1SX19HwJ6Mbm//vyIBz8xdnbXRn9yLMgEOtVolMPXxiYnY2bnXGm3+x+ZMASZsGBYFGriar2CFu8AJkxa/etGIztZs+bP8+ybNDBEzZjBReJEqAB4PK+ZheaWqSwt255RJi3NnmjqgJkgzKIHoOmPQK17AMBjywkgS79ZcFoKHFAYHe3ifTUXBBoEmxy1an2asXkPBsGlD80tcFgSPPc49w9BgbbxXnW/v+UoWJkikv6igbtn3ix9BPvBzLhyhKwR9pZP2/LYaKHYm8l10CAGIOKYYzfGtjt2DoPiQEAyyszvKIA+wRHpaKuA2Vw/Nk72I+a3FZP7JS89LV5xw59FbDimCCLPfe5z43nPe16cfPLJRcg7WAds7In17AugYwns9GdiYry5dNpar8+W+2EO+0GDHOdbdzuFi98Fa8aQOcn8U0DVrTRK6t93NnlwnsyM1RO1mOPMa4Ht4NS0f6VIR9aMsTvOySyom3VyFFBQ897ue5Qsz7Eu6D/zX5ca/BD+lLeLadliTLXUQS+30PFbzn1P2TnuSD7Buue5fIpbnj8KMu6Gyffui8Rb+zdqu7/lmGhxyIe3rPb1Af4wJ3Jw8i5X2SEwub//Vc+NX37LGyMe+Pil017u3jIdDzpqMsYaY0OtaRHMNRVj6gS8mDBuN4MpCdb6m/hkojlRBWPAUe03n/vMgtTnrO87m60196nh5GnBhOcd2mSwFHWjvd96661lQWS/mgBGWSxIGBQA4ZYT7tNG2ox0TuY7njE4jE/ak10CLsK8zcU6FU6gBQBKWboKmLQsXEDXSW3GqAz0+rkFYO7RRywatMU9rQbayDBydivHxAlI+6AX7VPb9whFz+W2DXxm+iy7mBsR45MIgu3ozjTimGMeEt+9+45ich9b14zxQTfG55vR7UV8Z3oh5nvdOGoNndoW8Y1b47o3/1qcfPkfR6w7KtiL/4xnPKNsp6Ptgl11TJdt0woe2BdARz7ZuuPu2LhhzZIPHZN7b36YCrjf6C6a3XYdp0kTFHKZ/1VNHAZnVH/VjLeC5h+0R1lXzEfW/2poT+6YzNPztNWU9ScbFJcDbBVSWX/wB4VlA3DzffiGuytQEPJ8U2CgbM6Opw1cbj3d0wCwrgD/nKtDIFY48N18eEv+7v5z1qqWSV103NOqudq1dME8Cx9+995qXx/y2WzFGWIAawaGdh9q6Bef/JPxyssvjeg/OGLTg2LrQgRni/RmtsWDjzsmuoPxmJvvLPlaBWsmthqwPnIWDxPJgCr9ujBgJh7mZC46y+RnEbhA0FTV7GXWmpZ4F4mX33keRklQGb8BqO5rZwJQDhq2ZzKj5WZ/lgKIn7Qnm7H5m8XGvnotAfr5PeSBZ1g8LDAXTDbfG9RGvQAg9MgRtXlhGvBmEBzPSWPoxHf3Wuty0AKgtA/A6xtXYqduzXNYFaCVPlDKzDECMg/egWnDVLJwwrPSmzE2tSR00bowinlxTvjk1FjMTHdicjAVjfaamO3MFUCPRqdo6BvItNftFw2doLgNE72Izd+KuPvrceNv/Xa84F1XRWw8Nk477bQidFx22WVLgY6jTvQ6aCi2j+ehT0/PRnOsE2umxmLrzPbYtPboYcxJdzzaQ2tbuZizCr2MF3PJMdLaAJ0Za35fLcBphkK1Xs3sBoGaTOhg0n0lZRn5zTtVFwDrh3YrjORyBQ1dZjm/hQIXazvvZuF3+A/jx3rPybZYU9UMcPA76mfszSEh6Fbbmy0HzAN4BPxHF0c2w1M/dPcedRvToJBxX+wAWsk47e1ZhTJ5kpZg1oBjanzSalsftIt2GouFgK67cqwcejU8mOvgHZ+6jA/93b/4hDj3uqsjBg+J/voHlm1F3X7E2mZ3SUNvLKbdFGjykYkCIr8JzkZfAow5iE6GxTtMYMCW4BWT0PA7zI1/LAb3Pxt8Zf0uLCdJNYJdMLI9Chb46bEO5Ps52IxFQxupX1++dTFolJPbwmAizChQ0F9OADOtI33XBw6oa4GgTCYxQkXOKsVkFfjZm/qoRz2qtJUyjGTPLoy8SDSXZ6HD+2gE9NNnGB+3eikcMRaOG+8hBHzuc58r7yl5mgRonxfyYlAczz9gw3Fxx9YdMWi3Y/2xa2PHXd+KdWvb0dnWLQcBTsMQFyLa3e0x1ersinK/+qbYPN+PE044IT760Y+WfADVIyf3uT0rfHBfNPSFhV6MTw7ijru+Gccee/8SFNfp9qM/34rJqXYBdOYtQpKJQ2Te+bxl8yvkJuZ84its+kF9XPMxfQDIAKXVAhgKp6xPUzKzTpkjngchyCGk4z7zqm6F3dP9vNvAtMzwAXiFwrU+VNY4Qm41qMs6s3lZ4Vmauk3NaHz5FPXQVhM9KYzo98cV+YhHPKK0x7S2q2GHxL5MQrXvLJj5PWvmq3V9OO66bOizMVtT5dTN+xjQc+rXO7dFbLj/cM9vd3prrF1Hg/DtDc3m+qurUjmLBzDSFKo0n6VgNQ4HKx+y4iRXizH4phqsNioYpQreSnSjErtUzWVZquZ5LvogszKQTDDPkrAgpwRvH/y7aiaiLCPFbRv0gSHAIKuBL9CbMugzC55yc/uVzqv05G9N80a5q8mWZC/NZvmXt1jYb+4zxtDAbUm6GKw/B0Utv2D7MYh+NKIZg7lmNDg2tUNcRsT83HSsHW9Hq9+OzvRcDNavw1IdvbmtMdXsRGzfHJf+ysvjjD/8s3jHuy6Kv/qrv4qPf/zjS37bzMiXb8f+PbEvgI7JfWZue6xbt7Hkquc8mlarGWOxJuY789HpEg3dWPL352NgYeiMsQKpptrlQGH/erN/b0Fn17PHeioMGpS1fyUfnLdcS/IT1hNtVkvKFkV5hdkcfZbfXVs8n+8XXpjWja12fesGdJ2Y+pr1zHfKgl8ypqx/ynKtyyuqsQj2SQsD7xkv4vyhXLfA5eNWBfJqvw8OtQ9+KTnPhbxFy6RWh9W8PqCIlpm804DvjOOAM1HuSw19ubD5udn+4pneu47MpBM5HWiOLnVhOHmVWFj8VX9n1lByNK2mXBcJgOQg560yTNpsLciHvDAJ9Hnpo+ZdA4+yn1+m5SLNwoaLa5cZZay0ZVR/XExZg8x+Ns1vaMJZ4MiBbVnzMYDNRBhVKT9L8ApMVQ3A+s0TrxCjxk8ZOYd83hdqfY4bzzHWaB/uETXoziA66L7rCNZ+tNlsLjI2IgZtsrsX7I4Gv5cD2QbRm2zEXDmBrReNzkzEt++ID7zl1+OFl10dT3v2f4tXvOIV8cxnPrMIN1ngWpmAMZoh2WfGH8apwLpl29ZYu3FDRH8Q4wNOldkSMfvvce2rzolTrvxkLLTIT0BQ3FyMj0+VPfclr9BgF6D3B5z0viuyOn/P8SHMcRiDfYOe/HMrVA70UthizF170BzaUObetvjkaFzngGWMomtes1q6mEO8w1hni1VeK1mLF4ygr240RyIHNmbztnPeNeVnfsZ1y7MEqfHp/IQ/uZV01HkKztEsePMudNYsTn/gGdIgKygKDZ6Mlt162f2mL1t+SL28Q7k5oI/y5G3yGtpBv/lUe/cZ3YCZB8hfaIvxTLp5eC6b9SlPuiDAY8VTcbAOLZZ7o580GeXucG3me1kTz3xHXi+dFKz4HcuWyo+KV543mWdavvw9u0GySd/5J335m/WAJYD+ZxqIGypG2aqgsuccMXeA1lAAfWZmNibWri+WyFYvortzLtprJiMWdsRlL3tanH7Je8u28cHYplhoDnX6qcIYEQaGh6Mt8eLBMib35QCdAufnO0tRfBl8TGYAcKrx0THM6JgLAUYmQ14gEJDnPQkoB0Ps6aSyPGCa1SC8JwkpUTOBTEebF2KW/NxHrqDBJ22k7mwm0/dmQAwDlfvB39AibxejrGzqkvkQfAPD4crfR5kteV/NWr+ekxQm5aE2lOVCySbR3AcXcDYHOTHw7efgOpk0vzF+GXgoH3oIADJD258FOtrqJCcCvMksNtiT74uAzhRt8DuGkUZEbxJs70Q7ZqPVm4341t1x9Rv+ZzzmpJPj8f/t+UtxBdZd9bvtr+5Av2UiOagI2h5z7LFF+Oj3e0NA33l3xNzX47qzXxMnX/nJGEyg2UXMLkzHw7//wXHH3duHAsogYqK1tgDBtmm2LaK63/MEOO4LBDBTd1XwbBb47HN1feTgqvyO45GFbu5nAZpnGCsToGg+dk7xtzErVfrQHlwyxpCwRkj2455nyqYu4i7y3HVu6kqwncxP1iDzK1vBBCuZpfOtSocsiP/QD/3Q0vG9t9xyS3HRuBsE9xg5KgAI8zlA/8yDmFe0Ifu6WUcCI+sgB2vRP3gNdeCeoizBUx7BOsalBT0yf+Ad6s9KStbKndNZmYCu+pF9j/VJmyify4A5BVPpnC2s0NQtqPqss0U0Ww2Wox91ZoCVH+XDvNz3Tx2Mv22lTcx15pMxVo67/Xe8dXfIu6EdtMm7BxTyqm65qsBBe+g3Y5bjgOSD0NY1qEUFGhvcnAUC+V3mQTzHvFRD37azG5Mc0QvjG0T0FwbR7GyJy8545n0L6P1eu5y25jGfAnpmFlnK5TugAKH8ncmMPysvkjwJqtsrIDCMRukpL+D8LBPGgWPROJi2kfsmeHFyOVHzhK1q/+ZRV0rU/E2b7RsThEFnMHMyCJlPlkTzQLtobLd0NZI4uzOc7NAi0xh6Ql8nDcINC6J6VQUG2m778MehYdEeaANdYRQyiapZkPu0lTgE7ulPp22Mq4vCDGcs2iIYoIUD3CWJ+whAR4ElbmNsCOj92BFrer2ILTNx5Tmvi28d+4CYW78pLrjggt0YL/VlIWt/Ad33sktEK8YasrUN5Y0iWRdA33l7XHvOeXHKVbcUQN+8eVscfeza+Nrtt8bDH/4DuyWWcR86NK8epmG9mukKadrDQ2gykBnsKMgwJ9xpYPxHNR8Ac95EKLznTpO8fVJtO9crg2Su0Q7T6NpWYyzcssiahgnzPOBw2223lXfoB3XBIxRamN/2i/sGz/Ib35nLBMrSJwOMuOf7Bq8pnMvcEYT2lIxFfqCLgPLcVQDoQDfmu2c05DlUpSllmdNCXzZtcw3ybs6HobuOvkALt8jmrI85ZsW61fD4O7ebv921QzsARJQDrX05yNe0ttzTpw6N1FqZc5RNeXlO5NwYZrKsjl+Vflox1H6ZN8yLL3zhC2X98z71qeXyaeyAB17RH/geZQOaWga0Sjnm5sIwfsH22ndzpEArA4CNidIyyz35l7Rj1xY8dE+Xa9f8/uKF64V2Mb60g/7u4rv96Pc6BT8Jiuv3ODY6AXpjJvZFoT7oGjrJMuiUBM4maYiQpSGITUclft5f6+D7jFITnwyk2cCy6cctPNUoVMpiosAcsoaYfdESFkZD0hZBXPONk21UkJVCQS4vm6yqWxSy6RfgY7J4fjjtNNGF28WU2PMkqgay2IaqKdR+ZI1LZumWFZnNqAAs66zGGRiQBz0131bNVLZJQaQqjFVjBwqQC+oFPfoFJJvR3GVyb0QstFHWYfrTsb4/iNg6F+9+6cvjrX/65/GNHSSiGZ7kx6Vp1Sj/AwFz6ES/9ad+8YtfLMGIzKu7t2yOjUcdvQvQZzcXQL/6VefES6752+i2AWH2mg/NY93ox6DXKIll1k9tKM1qlAjYIWNl7K2vutVIzTADg8xdDTmbv9Xs/VTbEqhhUp/61KeWrFgyn0wrgJS1yPzKzDy7lKgbujNXnB8Ag6ZkyqtaF2ynYMvzCiFZC7R/0sJ78o5quc5x+2A9GXwVnlgH1dMYsSAIrKwdAFiLksqDDJk64HnuRMhbOPXtSgPanenHOwZBKshQnieywUep17GCNrSHNghGWQDSTE899BUQpj2ZlpafD3livGwX1gk1ebJUPv7xjy/1Kww5Ps6nbGmT3qPop6+4LO12u/BkBQ8sL/wNHUcJTQoYZZ2krJq6n5h3zAF4JZfCLfUo9Cl4ZMF4VFpqaE550JJ6mQcKEQpZzkd3PSkQutvJPkDTLDBX56XJudaunYqdMzuiP2jE5LoNJcHWUesmojM9G2NrpyI60/c9oNOI9RuGgXLZ32DyFn5nMhA9ro9BUGFyDM0OwyhfCMdEhblpws2LLgOzQST6hgV/y1bKVFqq+ocEzqw50tYqiAnmtkPtPPuszPZGXwRpFoJ12JYquDEBDDDLvjTBX6EgHw3rFjcjdPWjuahcBDmzFfdoP0KEW2k05SmE8YxgS72Uv8ssNPSJ0kalZOgqs7e91UXHmAAkJtOBKTEvlMb1L+4yuRMxNrRKN6IdLX3ozYgdzUFxqrdjLqb6cxGbd8bpT/7pOPpJT45fv/iSJVrrssi+1AMF9CwYcSwrJ/6xTe6cc8+N2e5CETymmuP38KHPNxuxsDAbg+ZcrF83uZRYpqR+7TUD/tyeQOgc+sCglwwP2qDpVpmV2kD2WzK3mSOkCqb/AgER2zB2ymWeMzcQXE2zzN+sWeYha09/vHM7zymBkPaxJvhbZkn5zAUYOvNMDZD5ZDwFc0qg5121T4PGtDbBHOEXjB9tZ25lQUXmSj8QxJmT+uNpN3SgLECN9/RVatXTt5z5k7ttGGfnvdqrAJbBcZQA5bpTkM1t5p6xPDnNtSDjuwo4+RwH63VM/Rs6wAvoM3S2X/JDhBGAmf4ggLIrRuGK8VZbhS7QwvGAb6BJQjfWOGPJ31hHKBv+QRu0llD33ugnGKtcyYcNBuRzGBw2DFSE3u424jd5IO3lOcE/W7SkX+aF2brBd+aEMRoKFwYLwueq4yWds+sRiwJ0NP8I9Kle2YLC3NTdTHmsTROB8d7OndNFmO+ybaw9PlQMOtjbBxHwhDu/EZe95sT71uSOD31hoVsWFZPVPc+AFwufveQ5XammZpm/RBmlkUosU2Pqq2JCMskgEv+M9tYcTdlKa0pjLnaPXqXs7BagfhYJA+IZxgy0W8yyiXxv24UwzdA2JlFmAvaPBaQpXt8U5nAGm0+2xrD4mWyC7Z4ynmmKUmKkb9QjqCFlUqYTHQbgvvgsHGmhoB7uAyR8N0CJsRylOUl7A8UYH+IWqN8+0l/GY5R/a2kxFA29WwCbswF60SiR72Q+Lz70VsS21tAfzZGqa2M24va74snf/4j4Z/xzjcaSuZAyNQXrbzwQQFfI4VNthrFlPmw6+qj40le/Eq1GMzZNrV8C9BvOOS9edPknljT0Lq3N8EkAACAASURBVHncm92YXZiPqfG1QUhcoz8E8U1HHx2dzvzSoTYylryNjecEIBmVWid0hgkiaCI8cd+94QYI0W4P1cmauIwQOj3ykY8sWzHVJrROqZEyLyjXnP+2k/XCPLQdugSYi4CbFhzepW3MB5OmGGOT40a0HPEec1RAz6ZozcBZ66LdrifHu8qkmccAnCDoc1grSJ1MH02apJbMGjAa3YA4+sicZ23RTvdAG6TKWDzpSU8qa1lBmbZQtwAlGMOn4Cf0k+/VPjFGmqShR7awyf/gV/rhEarsQ1UwU0AXDB0TxxYawz+ML6q2RS3dfkrfvdGPZ7JVIwsVjmPeSksbnZfGaCgU8AkNoUG23kIX3mEu5qObbX+eO9XEV9ZFGwVjfqNM6KeAB49VEHYNUhdjhrJKH8wrQDuZ//ytQlm1rg75bzvmZmfKaaWD9ngJbZvdsiPWbVg/nJqHQkP/7ne2xAOOe1CZkC5mpWHaxGJngkFcJgIdEyRzIII+JT7VVpWSBaHMmLP/V2KxWHjWRBz6zZVCnYA8ZyIH2kQ71CTyVhvLVWrVlDaUroZbygBfM7hp8lVQoGze8bQ3+6H2TBncY+IymaAfzICJMuriPaXp6p5YylDDsN0IFibc0d/GJFVzNvCQurJlgnJoF2OWNXjbpKUhv8MioK/8xrtc1EO9xkbo/zJ4bilOYdDnyLWIZr+kQu0Ug3urAHoDK3s7YktjEE18ktGJ9QD6d6fjJ457cDz2hb8c77zyit2SraiBVBn8/gC7Go9Ad9JJJ8WNN95YDoG54QPvjzUb1tPKWD++JgKT+9zX4/qzXxMvvuJvojfGzo+I1lg3uv3ZaDTpE9lkWjG7YxgsNbWOcd/lP6YerUEyt7wbQ4aoz1iGlAUutUrGgTkF3ZkflIuwBlNj/ugLN6BLZsc4Ms8M8AKYDYTkN0yl/q11jXEHTJjH3M+mfniAFjX9uzJhXQ1aQVi7zH/aZ9+kg9q2DJ7fqYf+KcC7nqGZ/nrmmZogazW7ENR8czyNjF3NjjnAXNaywPv2R2GLteRx0dQFj9NCYTBXBg3eq2roar8qOQpnVcFEHqU1k7K0fvJsPq5VTVsQsr980j4EbSw7jEN269hX06zyrMG4uqAEa8ZpT/TTDUPf6K9Cmj5rAVhLjQId84tASrXh3Gf66/n18jXawHzIGrLWz6pAwfvGB5FZkjWhvxw6muveeSbtPPkT/OAd3G/iCOWxvqgru3gMnqN9CHH8vcs6jKWEUxfhas3YfNeOeMDR64sLcn5mISaaO+Oy03/uvtfQaZAdkakbmKCErVnIgaCD2UQi4AusBiE5yQAmCAHBlZqVfiU499XiecbBpUwWlQuD5412z+0Q6JmcEF4Apu0G6hggRj94PvtjeCaDmH4mJzJlZl+bEZH6+2kzC0jzaF70ORWuPjO1fX1rmh6zRKv/0UnG3/xD2jQSWaATFLivWVzJF7pmywfvWK9aBPczPVxs0l0GpoYwvM85AP2yNW0koC9Gnd096EWz1YpO7Ij7Y5zaNh8nPvKH4+PfvSO+9K1vFWZKPQpJe7JqrBTU6SN9F1SvuOKKeOpTnxpES2/euiU2bDoqBoN+jKFxL/rQr3n1uXHqVbdEp036325MTEV4OIunrXXnGjE23ohWcTuR/nV9mTuaHZ0zznE+GRPuG3dS1aDovzTPjM0+V5mdmjX3c4piGE+OyM7CAvMT2maQGaX1GBSZQUsh3HdzkJ9WJgUB28yzzmvaIXAJKgodArpanfyGcnI92dSe6We9ub3WbRR5BhXmBXzECHb6pjKi4F8dA+ZQXuuun2w+VoBWmWFOGJyngkCdAkXWYikPOiiQGamtlaRKC/7OdQOiHGxkQKwR+Y4F/actaqrQUiVuT/RzXKClrgrKy6dRCrzOfQUaBTp4N+4j+B1lUJb12rYc9JfnjFYJFSatjtaRYxvydkLKhd4ANmOWn8tzkzaKP/D2xzzmMYXHq5RC+2qqX629g0EvWs32MHX6xNroL/Ri0J2NmO9GsPPlUGjoMRgnsmcp2lQTg51Wk2UyyPD5DckQ347mbRkXAwBh8VVgrqfzLig1wiqw5ImplMZCgJhMNK0C2V+OmQRTEWU6IGqZvOPEqWoA1EUfjWjk78yEKEMTljTQ5JODe7jnBOZ7BkKjemkvbXebH8/JXKvMWUbhRIfGtNG/ZaKjNLoM6FpaspTJb+7XRMK2bqVqNSTK0WWhdmh9ewTSRsTO6W0xNTEVg85sTPc7MbFmQ8x3uzHVnor2IqBvL6Z4dNuF2EBw3He2xRt+4Zfis9t3xIYf+P646aabdju8hPqqW1FWCubLPb+viWUMihvmhNp1fGqZ80VbmCrMQ6bhXNA6AJ33JNAxTgpbznUF3hxwlYU05oLb0hgvTdGWw5zBHIoQTZlYhtwlYdAQbc8aGu1jvvIO39VSDUp17lIX9zDxmyLVYKJRArFauWZQ97ZXA5vURDXVuxtDpWFvArFrg36zZtSoob9WKuglKNkWLRv0TY2dOcda9GwI20+50Ic6tBxVBeBR/c/CFGOCe0zXoL5nNEpBX2tkXr/GRjgfMi+wfcwDt+zRH/ki36mPcnk/+975Ll+Xn1XppwAlwGkZyLzMeZ/5KAIlVg9jfTLP53mUKe4tp1BRj0IFdFdQzgKpfFnhBpoLuswn19io9alQZn+Y27RdoTcLU/fkJ/1oNlqrDNAXN7ZLICX4vO2LjiClaIpl0HMq2ExI9zkj9TPBBFsYAQPIoGDaYxJDPAHDvdQGsdGebKKjDXn7Ae+x6Iw4pGze1TysCcaBcjAYaANSNIlp7slSIguEwcyBE9TBBW2yoKCGAx1oE/3mMmiD56lTQYHf1eJlOPpLaYs04TnKQ3jSDEebWZj4ygg+gQG5KGyHUaQuZo9qVdqtCiZ5ohp3YHTsKJN9fn7Dpo2x5e67ism935mL7gSZV8ai0+/HmuZElADxZsT0IqCPRSfW9GcjtszHb5z0orjlzjtjc7MRb3nLW+LEE08sRRuYJb2XA+b9vX8wAJ2+6T5hPkM3Ax6r7RrlctHHz7Om+JQGmAgZS8aPcd5b2bzDmmL9QreqS0dXkNoyzwg2Ob7ENtsu5j/ftfRkRsqaVpjI+Suyy8p1qJkSGvFbda855RvM6RrjHdczv42in233U5OwwjYMW60uA38uN7v/8pjlIFi1ZdZw7p9jsqf+a8WjXPue6xgVz5PToMoPc7Cwggr36Bttsg/Z8mE90JbntOwxrzyMyt/3RL8qDtB3xi+7VXN7jRfIvF13iQoK7WH+6Uvfm8vTuA1A2bE1sJnxVOjnvi4F5itzifro897Wp3TTzanikwOK98xfdp22tmpM7ka5O0AQQMLwHWbCxMFkAuGRXPSfZX8D36vaXP7Ne0wIgAcCuj1A8xeEywyDvzXlue9VDRpA05ebJy6Th/aiQfDdieXEpP28pwTMROYeuZIRKjTLCbAZSPUnZROMGnEWBqqmH/uUD7kxaEfpU80F7UKTaZUW9DNrPNzXepDPMYep6xNUC8sgn+nFdxYFTCELUG4Zy8lQ7jGxCeskHmF2NqYwMTWGZ57PdOej2WjH2tZkNAiKa0fMkfa1fJ2PCRLLbOvEhb9yRvzvv/hY/M7V18Sb3vSmAmhc+mNdZPsL2Mu9dzAAffv0dGzYMNxul6/sMthbUCQMkDkEeGnGZI4z15hTmk35LVssMoDIsARogYM5rEnZ+BCfyYCa55lmYbcA5TVGnQKlcTTVfleDSg385JO+6vu0Tl1cWtSqW9Eof2/0g3kz9w1uM7DWaPUM1gIB80orB3Tnu+43+qdLj7W1J7AflXuctlb7r7LgnHYMq7tYaJPuTq2ceecPfIm2Zuthld9SJnyS9z0SlvnDuOnScrwMqnWL8p7o5/PVJEZG/StMZMVH3mosjFbBLLzmINs8h6r0swxduoxNVtayVaAa00C5o7Ys5znljizWCmWhJEFHy927hbK/+oLiTD2naYvO2omqFO0iZAHBRDy4RCCQoGq+Aifgq5DAPZ7TlEFdObiLOvK5w9bJp+XaxmwyzO3OggFR2/iVqJP3vWdbjRStgmfensI7+v5ZeDl48OEPf/hSRjbdBUxu3Qz0U42ccnJ0eo62ZMH7js+xgF0c1A/djUCH8WbtWUDXdEo7OUgGtweXdWUzcAYJ6MTzXNmvtzcNnQC4o+53/7jj29+O/iwJI3bGxMYNS9u7+gvdGO+zmXu4D70f/WjGbIxzItv2hbj8rHPj2i98IX7/D/4w3vWudxUh7I1vfGNpQzUXwnLgvD/3Dwagm7URJgCNNVEyB8yctrdti7Y7RwczLppMGXe+M555+111V4mmw3zIR9YqfTfTVRABBJlrMM/MwFgbrG2157zDJDPKvW37hCauF5UFXV62JVsIaBP1qUwYQQ2DlbbMfa0gWYvmd91z0FUBnPL03TNOgJBWRf2/mvjz+nSrKOshv8931mXelsr7PFfd9prdgdTFOLvrhDJoL3Smv/In16DxBY4B4wk9VHJUOlyj2epAGVXLC+NrTJSuGp4z1mgU/ShDYVCzPbzS89uzJTXHkTiPFIhyMG9VqFhu/vC8AppCgXig8EofVObkcRm/9rY+bU/GJS2we7dQDjX0VbVtjUxxd28envRjAgQnkoNPhzWlMOHVnPRpmLmKZxhok6zkpAZoX0xE3uUZJ7LErAbT6OflWRaA/iN/z8ExTHjazv5i6nDbhouJOrL2SZlMzixV8kw2RzKRc2ajDBj6nrPgAIPhdyMsqQ+hhzKZ6G7F0p+tQAHdtXq4CPWPArJMxD0FBUEL/qlFVwOG9KPSLvqbNT7aB5M3mtdFwJga0FMdk3uCZjOi0Yw7t2yJYxe11G6jHzMLs7F2fG0M5rsxBppjbh9DQyef0ky0d85GzPTiqle/Ju568ENj/Pu+r5yF/rSnPa1sIVHIOhxM7tM7dy6eiTykzt6sCtV7WcvOOw7yNjCjs2FgjDWMknFjLHm/CgS0YZQZN5tOq/fVim1DNqtmDZXvtCMDx74kZnLeZICRMet6yhaBqpnX9/dEvwzqbvUyANG2Vs3duV+CuJaA3P/cdtpMuTnV8nL9r9Zrv7WUyEs0H1OfQhz00pScdwrxu7kHBH/6wLqFFzBnEL6cX9SlpWTUHF2OftQHXbNVBuEfZUZXqi5PrTC6JemvwWmZf0iH5eg3yhLiu1pVKJfnUF5URnQR5zU2qu8KCm795Rm19ixgjVYY+qsvsUy30yz76Lg0D1VBFrACkA3xh2jZxCzgA1oshhzEkLP3OLnz5GLBATwsEkGVRQNRBSj9JwbsCDh8qmXYfgfEqGb+xpQJE6PdTMLPf/7zS0cV8hyMknbzj2eOP/744gfXj5I/6eO//uu/Lm37oXz3p2YfNbRkkfHbKNM576klKGxA05x/nUXkwQUuaOiSAd53iS9gUlYnIQuNdmhWd2w1wcvEaKPt12WQ93+OntDNOPpBD45P//2n4xEPG+aH7zYits9Ox4apddHo9KNF9Di53Mm41uxEK2aisX06YrYXV511bhz3rOfEX/7LvxYf+m/+5m8WWv36r//6SEY2ug37/+vB0NB7ZZ/xou9h0f8Pbd0RQetMtMIYVFP/GgBnNK0mYNaI5tNRwF8FCn2sjCFgpS9QEKIdCnD6s5kXzCXmqgIdzwlweasXv1unDNWtS/RXi1s1dTJ/M4+cp2rCChUZpPN327Bc6mTAxvVlfgtnhEGC9hdh0bgTg/B0sUkv3xXk6JcMHjoJaprMNYvvqf/S1URVBj7SVtYq7VALzFvHqrNanzd8ErDOgoFR+VWBJ5u4q1knpW/e6z6Kflo3tMjobnQXU543Zf13hzlN8pVdRQpw0DH7wJejH+U5FuBC1r7lYVkotr1VmuSzQJxb2Z2ggOG8qvZv93FZpalfb7vt34p048RyUCSG5r1sjhoV4AHgsrg1w9D5qum06g/L5kiezylUXfSUoY+XQYXomjNpq/43IxP5WxOZA2DAnD5v7+d99i7irMHkfvIdGuhX1IRFmUxaTVNZ+peGeXHRpqrm40Kn7Swa/apqA7Qt71W1DBacftLsVpDuxhDwrpqPDB+a2nYtMKN8rHuCTHzid++Yi03rJ6M/i3Vicxz7oGNjEI1y2trC9p0xNbGmvN5rdqM5xh208x0ROxbi2rPOjae/8S3x3896VXz6058uAhWxDEj/MGGZ//5D9t7fPBiAXgL+FvNoQ8+9M4ChBq/7yfnimsjrK89b5pvzhfnuVijWq+8Yfc0YG7xqGZavRUorUdb6WHcIEMyX6tqhzfTReV8VUKkzB7DJWBVENA3LtC3fuUY7q2VokavOgVH0q44y2hrtyWZ5+uzap4+jLBvyn+q55BmQBEb6lt1pe+o/vAphW14IDXUV2u7quOf6RgW5GQMg6GjJgpcx9gbLMZ754nnKc97taXVk+lUB0Rz52XqGJZJdFM6d6pzUzQCN8vqQ3+5t/iD0GETnPKYeBCqCq+Vz8Eloa/yDR9oyf5Zbn7a36m/fm7VtSLtdQXGr5nCWfHybplnNwy68POGyOUwmwwQ0WC1PkmxOyfu7RzGu6hYlJr1JC/THsID4x2I0WILJ4qA6ADIK66n+PmqgsqCRI0tzEI99HxWhS3uzSZJ20g7+UR+T2fZIN/7mPcrVJ5UPTdHloTAwKpIWemd68p3y1SSyeQpGJXM26M2AFZlqNqsttxccQCR5IlvQSa/A/o1uc5j6lcxxkw2c58X0E51GL9qcXhZzEXMzEdun47ozz42Tr7g6Nn7fMDsdAHPeeecVa9BHPvKRkdL+wQT3gwHoc8XUOV6alYW0PFb5e35GYTELjawDnnENwpBggjBj55Hz18/qfKzeF2BdFx5eITB73zUoUDh31WJ9P2uvtNU9wjJefnM7VDbnOnYCkmbizFOM62AuWN/e6Ad9aD+8qmpezcKswoR1lum6GGio5i3d8hjleIYqP6EMaWf8i24q+2+fq4qN2TO1jkADwMgxyVZBrX3Q2bliW7hHe3nef7ap+mxeO9nasjf6aQ1lPNRoKWdUsJllQgvap8Boe7IGbVn7Qr9cb7Y0OF+rLgMtMox5Hu9R6zNbKnRp8Rt03ReTO6C+6o5Pzae9HEyGua9luQfbwDz9MJq6WKgsWCeRQOMCdLFUBQUGkN/MAgSIVQWHrDlTD88g5bq/3rSMSIQwWU11+hKz+VEBiP5Qr0EimiRzgEX29WWLQJ6co8xX+0rT++K5QQlzG+7OLqZ1TG6L29Ma0Y9x4tqxwUc7ehyb3uTbXMT8jojtm+PqV54VL7nhpvjRx/9EXHrppfHEJz6xMCfyfF977bXxUz/1U6XMzPCzf/lA+3gwAD0dZXygzanfrylQU+CwosAuDZ3ooJLLPZ88eUgSy1QOWL+v6ZnNboAZUhHAd+utt5aoZyWyrMXwGyZ3QFWpXDCnDAAAv6USWd4iIgBrjQB03baSj01EuKAcfaGmhcxaBmCv/x9rApoSl+VkWmYrgtaFatAXfjITgNAfAD2bRe/rsVmuvkHRxYdnqzWIegPQFw9naQYBcZ1o4DyPVnQazQLo44MOtviIHd8ZAvoVN8ar3vS/4ilPeUo873nPK+NPxPsnPvGJoqVnk2O2rOxpO8pybc73a0BfCbXqZ2sK1BTYnQI1oN9jRmTtS/NL1UwHMJtzHUAG6DSrWKAMvmqGyRrdKFO/7+d7WYvPvjyBWB9m7kw2e+ZI070tgVH+e4WQ5f03h35xHRRAv/7meNf7LivmvLe//e3FMoKF5kUvelE8//nPj5e+9KVLHc3WlBrQD/341y2oKXBkU6AG9JHjD3i5NcJkMwS0AMamJ1RT3VPCDjQ7wVefI5UZsY1AYIQxoIF2TJnW7X5UNHODxUjOoCXALXDcQwjhMrpUqwJ/A/YGfuTI8RwHAHi5p1cLBVYH2kR7DZqqBiettsVzsAD9z/76lvid3/md+OQnP7mUheuWW26Js88+uwTLGZHvXlOAPWfH2l+61Br6/lKufq+mQE2BHBRXm9zTfMjBEgAcDDtHQ1YjxHlVgAY03TfqHmruYyJHi2OrSk6IYbU5wM5ANANZclBQdbsH7xtNyvcc8SvY4xPnBCRzStMndwrk4JhRWmZO2bn6fegHweR+7Z/GTL9V/Oa4WRS6EI5+6Zd+KZ785CeXQDlpYUwD86MaD7FSFlMD+kopVj9fU6CmwC4K1Br6yNmQ/eOCO5q4ezRh5kbOApp565o+dIGSg1DMpma0or5pyuYee9EFA98DfNEE+VdNy0ijRwkVaOpsATGHunnwaa9ZnexwjlLORMBCQN1YJrIbgbbnxD6rcRkdFA39uo9ETK6PRz/60fHhD3+4bFtDSIIu5AvA5P4Xf/EXZYsK1572Le8PfWpA3x+q1e/UFKgpMKRADegjZ4JbvABBzd0+WPWnq8GbKtM9jrxndiC3fJhFTdM6v7tlRhM6Wjka/nHHHVesAggS2WSPsAHYas5nexmapGee2w6TvWhaz6kJ6YspME2DqXZvm0zn6PvVwzVW4xI6KIB+/c3RaU7E6aefXjTyJzzhCSXQUAHqtNNOK4GCJJ7hN/clj9oOtVIa1YC+UorVz9cUqClQa+h7mQPVPagAoRp7DhBDuwaYAUT+Ccj6zmX0msBNEav53n2F+K9z4g0zqWXTOSBLee5j9Z7+eK0FlMmz/s47avfmrXZfqtnzIAUCA/dzLuYsRLhn9ogwuV/+xxEbj413vOMdRSC74IILymzRgkLCiB//8R+Pv/u7vyvJj4x5kIYHwl5qQD8Q6tXv1hQ40ilQa+gHfQYAfiZW0ESdfeEIDGbAonITOQDEZpkDHNDA1Zb5zjvmPyeC3cT9JouxI4C4mdp4nzaYCEJtG+0bf7kuBDMqmV2OerL1QEAfZeY/6AQ8gAIPioa+COgEwXHi2qc+9aklWrtv/7d/+7dLshm2s0ETj+81Gc/+dqEG9P2lXP1eTYGaArXJ/V6aA2qyfMLsTZNqBjuTwXAP87pAoZmbZlWz0qGVe9KZn5rOjULP+dGJys952PGnk0KRchAO+DTlphp91topm3YpXBwx29YWfehf/vKX43/8j/8Rn/vc5+5xAAiaO0GGV199dfzMz/zMkgVnT4d47Os0qwF9XylVP1dToKbAPSlQa+gHfVbkk4cwYQOk/IbfG63YbWEAJYCKj9zjE80Gxz3zXCsMAMA8Z4IXAt/Q1NH+PVaRzuS87h6PqObN8wgTlONBFgJ1zlGspcDtcLQ5n2J00Il2kAo8KBr69TfH3KBdhJkf/dEfDTR1BB6PqzWugYA5ssn97d/+7R7Px15pt2pAXynF6udrCtQU2EWBGtDv9dlQPThCQCfoja1jXPq1s+btCVk873YyBQI1ek3o5rj2UBhN7QgUOfNdDoSjfO5hIeBYVMDbY0/1/xt4Zz33OrEOsIKDBejTnSiCGKle3/a2t8VP/MRPFEuFdDAf81Of+tQS9X7yySffwyy/P12pAX1/qFa/U1OgpsCQAjWg32szAa0ZACBwik/+5sqHJqhRo6XnqPSctJ9n3IYmcPOsx1oiGPzzP/9z0ejx4ZLm1SNjASGEBo8GpCzN6DyfI+C555GSPONJXZTJ8az4iqunZt1rxNvPgg8WoO/sDfvPfnPo+eY3v/keB7MA6p/97GcLmJPwB+FJQWo/m89ZMiVxba/XjQnObZ/fGrHz9rjmrLPj1Ks/FQMOk2lEDBrst+8sZq0fprJtLOaur3O57y/16/dqChzuFKgB/aCPICZswNKTcdhnDhCOOiLQ85H5xH9uGlk1ZM3hauYmOSEy3rPgAe+cqz37cXPSGE8IymdGV32+Br0BVrQJUKP9bNM6UP/wQSf0iAIPFqBjcmf8brrpprj88svj5ptv3m2/eT5F6+d//ufj6U9/epx11lnF0nIgVw3oB0K9+t2aAkc6BWpAv1dmgMBY1bT5HZDWD57PyEXDAxDQ8sgm97CHPewevtl8fnA2pVdzzlePrxTMjZxHwwfYERxoj0eYeuAL7aaufE40z/Dear4OFqDPx1ixgLD3/qd/+qfjS1/6UhmbqrAGLdDOTzjhhLjttttK/MKB0KgG9NU8u+q21RRY7RS4FwC9O5gbDKIVvWhHqxxU2R2a9gftiM72uPLUZ8TLLn5vxJqHR4wdXU7DGgwixniGB5tNDqk+bK9ul/PRm9Hp9Bajo4fHeO7YMRPr16/drV/9fpRgMzOyjY1BMfY8c57yRPR6w7PLx8fbsbDQLZ9c/G7ym+HfvfJ8vih7mKP9fveg5ebNW+Poozct/c75uWvXTpU6MNO3Wpyl3ism+bExEt0Mn2ecMPmu3qsfg5gfTp9BORE9Bo3h9Gty0hrfOGKt0YqdHLEaERODncPjU3fcFde88tVx6g1/GgI6Qg1Czte+9rWSQz9nECyztd8vAtiv/uqvFpfKJZdccsCkKaDOHGIdzE9H7PhmXHfm2XHyNR+NmGzGoEV/+tGKfjHPd8oxic2Y2LWWD/XpwwdMg7qAmgI1BfaXAvAFzpbEERfR7sLzFnG1vz3+zynPjZdffHHE2ofEoL0p+vDHfsRYgakhp8xXY2awowB6P6ZiLLoxGTuHD/anIuZn49qTnx+nvA9Af2DExJqINiU2Ijrjw3LArN3L3N+e1e8daRQo82a2wNxwEgHtiwefg5SNZvQarZgvT3XL+ejrYyZidjpi23Rcf+a58eIb/iRiav0S5Z797GfH61//+jj++OOLayNv38OSgQCEUIaW/gd/8Afl08tkNFpQslVl5NAMIua2z8fkuonYsn1bHDU1GbF5Jv7sda+P57BmJseiN9EsQD6+KJvctbhwj2YF82/oUq+vmgI1BY4wCqC8wBtgA/C4KXjc3HzEoBcxhWLdife98NQ485LLo9uIaGw6LlqddhC8s2V+EGvWN+7BPhpzg+nBc2TLzAAAIABJREFUINrRj4loBcE929GTIvprIuY7cc2LfyFOveS9EeuOiZiYjF4TfWMsxjoT5bHCjODFhQHXnzUdVjAPCqB3YhALZSkPNfVmRA9QHyuAvtCOmFsE9KnoxIbBDGaSiO2zccOZZ8eLrv9gxNoNS6zgnHPOKfnczzjjjGJOF9DR3jXDA9zXXHNNOTP9gx/8YNHcedbdCbyDJl/d8XBPftOPwcJ8NMaRsBeiPT8XcXc/3v/y0+OXr7goYuPaiPGxiH4rYr5d+jNY0x9aHrb1hqsZQ00B9Hrx1EykZqJH1jpY5HNFNe9EdDsRO+YjGgsR61Fy+nHNS86PU3//oogN4zFoT0Vs6UZj3abYDu9sRaxZ1AnkTY1Bb2GwhMqFo04PVX4e7czHpaf8Qpxx6XsjNhwb25vjMRe96MZYTMZ44UVDfgSTasag/qzpsKJ5MJyGxcOziGsN/gDoFq1J3XbEzsZQj8cov6G3M2LnbAH06896Vbz4+uuiN7Vm6XQ9tG5A+sYbbyyxDyYFcrcA9QHYgPfP/uzPxute97qSA57L/O5o5goAe1ca5mMQW2M2thZJub1zczQ7E/GRc14bz33z6yMeeFxEYyyidGIoWcdkP6LXj5hedG2xIktsHitUE1r9WdOjng/f8+uhNx6xsGbo3h6DH/Qi0NBb3YgN3YjWIK76pdPipVdcEXHcuojWWPSm+9Fad1RsKfxiPNZGM8aTibwx6PYGSzZzAL0xuwjoawugv+/UE+PMRUDf1hiP2ehFL1oxkQB9rJhM66umwMoogGeZuQfOCWFtAR1Qbw6xcLa5C9DXdxcids5F7JiJa896dZzy/uujO94uGjZAjP/8aU97Wtx+++1laxrxDgJ1Pm6WeySb+f3f//34y7/8y90CCgV0dy/suVcA+nTs6N4Ra9rj0caWsLMTN/7qm6LbbsbXv/WtmGivjYluOzbMNaMxiJgd70e734+jZ/GcRWydaMQcyntt3KqNW7Wd5ohaB63eeEwuAnqn1Q+cc+sXutFp9eKOdf3oNCMe9cCHx9Nec27Eg46KaKMcNCLak7G9PN2O9QHf2eXzbnQGg6KP8w+mMr4UjDQRMd+NS085Mc645KKItUdHf2I8FoqJtB1TfU3u3ejVgL4yJKufXqQAqml7aT93mX9ORgAdHxPbuxcBfTIi1nbnIuaGJvdrznp1nPqBD0R/fLjbwJz8D3zgA0s0O1vZ8Jm7bS0Hyekvx+f+pCc9qZzGxpV3FlR3Pdxj2AxzJ6RkYTrGcB00mhFbNkesnSKJQcSao4aRfrgRWHdEkzYxt3eHGnsJ+sP0VnPzI4qb1+NdS7EwBKKWWf+YJoliLroxUW+LVrv/+HbEgx4U0WwM3XezAxKQFC8eoWyoRDnuudFfBHQc80NAh9HgQx+LmO/HFac8P067+KKIdZsiiNpudWMwaESjs37IhMa70WsQu/s9byCpDaIH3TB8T0Dnl0bJ1rIIn4uAjh99khiP3swQ0Kdn48ozz4mX3fBHEZNTuyUAeuITnxi/+7u/G09+8pOL1o42bp4BvnvSGvc4he3FL35xOTudfPoAOto+AkI1Sv4egN6PmL8zYgIXfo4lYaYU38FigF+JDRg6uxaawzXbj255ZQ3PmGSmFvRqCtQUOHIo0OzHfLF4D3kF/IBQ80Y0FuV744ki+t1uNMHfsrts8QJ0KwHpjcHOwaAguf9KzN1itM5CN6455b/HqZe8ZwjoE62hfZ+HFzYs2v77MWjiQ6+VjFroXrnQDcoN8btbpvEYcRhqvmivrUYMmoOYi4ViPWr1pyPm5yNmZuOKM8+N066/KWJ8XQFiT8sjMI68AGSOq6bZ5W80b8zpJPlhe9tJJ50Uj3nMY+JVr3pV2ZsO4HMte8CNIaossu7QmrB9fiZ4fcO6tcPFp2CyGMDfIz4uCPQbAvpGUJ4lVV81BWoKHFkUaHVjvjGE9Gba5UM8GpvIi5I8iNixbXts2nDU7nuQB/3odzvRHCMd5S6yNQazi4C+qOFHA3YDJ5qKWJiPK05FQ79wCOiTVIGuhHNzw3BrW/vw3od+ZM2g1dfb4b5z9NUhOrLfosBpd9EM3RqaqhfKbvNuNIhyJ5p8djYufeV5ccZVfxwxtWnJX86rF198cUmv+973vrdEqgvMmzdvLifXcWlyB+Dxt//X//pf4x//8R/jQZi3mOVzc0ta/R6pxjIZBujHoBPRYGNIK2KusxAbx8Yj5nplD30Rt5WmAfRGxMyiALMhxoh9qaXhWhpeuTRca1GH97pp9gtfG+5Eb8Wg+MUB8maMLUI81rzOQj/WgrMRsW37TKxbvyZaJhhZUsSHfKjRHywMKKQbzQLj7ZhZjFNeE+O9+XjPyf8tzrnkwoixyZhu9GNishFjRauAe60t5k6Ycn3VFNgfCjB1cC8Pwyr7BdCLV53gD0zRvV7EeKMkNGrEbAx2bIk2+zT7/bjwFa+Os6+7MWJsaHLnwlz+xS9+MZ71rGcVoK6eCe9Z8R6YI7i/4x3viDvuuCMuuuiioqGrve+1T/2Izo6yNApgb9vZi8mNrdi8fXM8cMPREQu9KJllBKtFUO+1+jETvbIrZAxALzavepdIvUum3i10JK2DJR06uTI16I0vfpntRbH4NbsRbVhJYxgIT06zkgjU9B2LjKoxX2zuhPMMs5qNx/Rwn2ysifHufLz3Rc+Nsy56d8T6owtjjeZcRI99ROuHe9VbExHN1Z1idH+Apn7nvqDAYgQcQWLt7tB5Togm27oI8QTQCRgZplAa3u/Nlt0XMT0Tl7z6vHjFDTdFrzW1ZCan1d/4xjdKpPs//MM/LJ0ln3sjqBfNmrRKrVZ861vfip/8yZ8sW94e+chHlrz4y+bDHwxj20qyxBb4vTNarWHexSVze6e1uK9+MfAF33q7FzGGSk8DdL7fF/Su66gpUFNg1VCgKCxEt2GNRGNZ5HdaXrTqEXQ7P4hBsxGtqaF+0CG2FryuGMgbg8H0YOjHnFgE++1DptpdFzE7H595/ZnxhJefFnH/h0asGY+YuStiBn3qAVGcnZvmI9pkt6mjdOtAghWajiFYvz2cmQB2s7MI6JiyFwPK5jsRzUHE/E6i4iLWEOk5HXHHnfG5yz8Qj/u9a2KmP1FOqPMCiJ/znOcEWvfjH//4oSmq0dgtUQygbkIZ3yPS/Qtf+EJ85CMf2acz08lF34m5mO5ujnVtdG3S2JIgYjZi63TE2qOGCWUAdQQU1hVrppy+hoBCMN3iIl41XKZuSE2BmgL3CQXQZxYzv5kkszAF9OMSL9yM+M53Ix764BK7RmR7ozERC9EMNsxyfuPGuF+0hyHxQz436E0PosFG2IlFTCaxDNbPNQXQ3/vMp8SjH/7Q+AYFTY5HDGZiojOI+/WPjZ1bt8bO9p3Ra80c9PjnOrHE9/6+geagGa3e1NDgM9aNfrMXDdIfkvmw04yxHnnqx2Jy06bY1p+PfguxsxNj8zNx/0Yz/uk/7ohX/OXnYutclNPs3HfOxH7FK15RtqNxXGo2s4/K/oaWTlAde9Yf9ahHxZVXXlmO0WX7294ullQvZmM2tpfoVJZabLk7PnDhhTG9fXtsu2tLjHXHYrLTirXzzeIrX1jcbzrZ6xY5ZaHZjC5Z6VYoC9XP1zpErUMd3mEHzQE5KeAw/VgoXwaF98Ejtk0OdYETjv/x+KlXvjxiHdrM0MZOlNtCAfGpmIp10S7p3QT0/s4C6Dww9ELOFjzvxlRsIHBn9jsRg4XoxVhsn2jFRDEp9mOid1TEXdOE80YMePN7H4DqjXkHOYMZImdvamizJlMSpvcSLr4oueJcR9M9+qjh78zh2R0lx3FxIPHemrWxfXa2RKcb6MYsvvDCC+MrX/lKSRzDBWibmz2DetWs/kd/9Edly9vf//3f73aC3UhgNyMOwNzYGf1tW2Jyth9XvPVtcdoFvxaBALxmcTcIGjp7SScXNXQC5sqGEfah1mheW/hqC+cRtw6Q6NsLEa3e0EleMsVhuetzClVhOe845eXxhndfGHHsxqHajrUPvG5PlGgjInCG8fBLGvrcgPSUCw3Otxrujx0miycLTcTazp0Rg/mYG98UdwfZbNhzPoiNsTEmqcB9cbW4WDPmlQJTymjUW0yCVHIhFCfR4pavxQhxsL87Njy3oMijncXQ8LFmdAfdpUxxgvVf//Vfx5vf/Ob4zGc+sxsWE/EOsBMUZ2BcdXvaM5/5zJIW9vzzz9+75Y0zjLb0ojneisDij2NrWy8u+ZWXxSuuvzxiCkFlrMgnZbdnK+KORfy+31BqXjqP5j4x8dWV1BSoKbB6KMABjWjnJTXbQqyJXkx2cDsuRFHVI+L3Tj0rzn/vJcMt42NrImaIhpuKwXhEpzHUcXZLLDNY6A2KM56daMQhLfIZ+Ok6eNDddw6lh6OOjbv788UJj8d9qoPmMSwRk2mtn9f6+0r19zIRF1O8kq99KEoOivl6EvRz61ozYob4ESI8+73Y0GzF2PzOaHKO4MRkNEYEZX73u9+Nxz3ucXHrrbcWU7p7yzG/ExEPmHsWOpnk+E7yGcAeIeDMM8+MD33oQ/Hwhz98zwyg+MAWtWvOQ52ZjbhjLq46/fR46Y3XDgF9gjPi2tHiufYQ0FkrxwL+BP+NDY9Yra+aAjUFjiwKDJO9DuV62MNatu3OEI82H7FuuJPnspecF6e/6/dj0OpEY+MxEdvbhY8MMMmjLyxmi9uloc+jrgxhnjweJd3mYiWcIxFzs6SpiZhaG9/dujmOOWb9MB5+GomhXVLbsMOovmoKrJQCJSZsEQ85HrUb5DhiKxdaOH7lYQTofLcfvXKiWcRdOzbHces3lYyGbZ7uN6LZbJd948Oz4VtLmvf3fd/3xf/9v/831q9fX0zyXgA6z6HN5/3m/A6wY4Z/29veVvzq7373u/fcrcUEOHNbt8bkMeuG+0m+uyX+5q2/Hj/9O++MWIvJfbzsL20gnLQitpQF2I8NWiAmEFRWKgrVz9cqRK1CHf4q1NBUDt7iF+ecptYMmVo7EWvY0bMQF554Upx95XXDPWsbjyWBxXDqT0TZyttatPjtAvQeeV6T3g6wL6aWKQkv2JfD1Wov7jcfZoVbSle5mP9jpcy8fr6mQJ52pD8cTsTF4O/ybVeOcyZ9vk/WhKEc2VzKBgcYGxiHP53AuGc84xnxghe8oGjpGcjLFO73l6Lf9a97QtuXvvSlsvXt4x//eAmU4+KZbdu2lQC8LAj0OggI5KjdHrHjm3HDK8+OF1370YiJRWl6MYkM7V8oiR2bMc5WFXC57C099AA9PbMz1q1dE91ePzqd+ZiaXBu9fidazbHodOdjYaEbU1MT0SSANvoxs3M21q7h/LtmbN5yVxx91LFLz8tot+/YGhvWb4qFzlyMl836u/o5N78QkxPjMb/QiYnxseDvsbFWqc/n+oNhmulWs7FUHyLfYNAr7ej2yOrDMbeD8t4gCKpslfb2eoNSPvcpp9PplXo63V7p35op7I/9komL0AbKHSbcbJb3x9oTMcfOimiWcqBLmx0Ji7ZI6eXf+f0d09tibGyivLdl67Y4atPGUv6OHdsKPaj3rrs3x7HHHL1b/bRLOvVoWPRj5865WL9u7W70lj7zC7MxMT5V6NBu0dd+6d/8/GysW7uh9KPdHv7e7fZjrN2KHdMzpbyt27bHxo3rC70Yp8nJNTE+1o7tO6YLPdev27jbeNIexmGh0y3PMV4TE2NlfKiP+TI9s73Ua/ugH+PgPKG9jUarvO+4S7c8n2Z27oi1a9aX8ZydZawWEz0szh/mJeUsLCDEj5V+OZ/yOFjO6gX+Ia9TgWZlFUseu2GYa93tcdmpPx+nX3xxxJqHRoxtKBiMYbJMxcxA/XMAl6qvmgKHOQXyUamkgAWs2baGtv0bv/EbRWuv+spz0hkFAZ8hPezv/d7vlYxzN9xwQ0k6c//7378IBZ6z3myVHefR63VjArvV/NaInbfHNWedHade/akYkJURsCjb1NhkAvsvyzYa5m+v5GK+r4cBwQSXA3ns+c4/BBYEF4Qgc+Dbrq1bt5aT6binkIOl45vf/GY8+MEPLr995zvfKfdJq5svaEf569YBpsMLektT3SLUjVWFMfOkPPIEkMVPd0lODOT7jCHlb9xIANGwbNqWn92xY0cpm4t6eJZ3mDPUPyqroM/xDu0hbTBz4Nvf/nbZCUH9/I4VyLbwbM5MaHvuvvvuuN/97re0hdKgTNpFmdDWw4SqcwE30jHHHFOe+4//+I946EMfutsjjE0eO/pEexgL5jpjxDu0gYyJ0MYDiPik7443dT3gAQ8oxwxDP8ZsVKbFUfOVeqiTOcUlnXzftUrfPUCJ56iLS2uaY8G4crlbBRrluWcb6APjQFur4z6qnYf+N4OIsD4Od7q0hsHuw6szHZe99Gfi9EveGzH5iBiMbSq7eYd5XDXUsw5zUFwN6Id+XOsWHDAFjHDPoI12DZh/8pOfXIpwL+uk0ykMPD8rcOT7MEi2vr3rXe+Kpz/96Ut+eLV5U84fzoA+ivAILzBjGDlMFAacgV26AdwAIvdgoJxwR8yBgYlZYKqCm0yd+jMIZvAUBAX6alsVwvJ2RdrGRRsARhIEGSvhHLEtuV6FDcCaf4ALwJFBznHnN8qm7/5m2wAzBI+8k4LnqVtBRqHCdjj38i6NDLDVuUl/KJ828h06WzZgDeh7Sc/q7+ZhUBBhLI877riSf0HBwnG+6667lsAZEKZu3oe2tNO+8m6uG0GJewp/eaytj3nA+FFWPkOBdvGeGRsZkzxnFDh4l98R0vI82KfUzQfMdQ60gBrQD5SC9fvfYxSQobKAYQA5dzvA9GM/9mNFM4E5ydhd+DAj3odZZGaQQQUf+h//8R+XU9k8nnWJ8Qz6MWig+R++GrpnxMO0AShAnP5BT+glzQQEtUCnkfSXZjBimD5aqAyYZ6gna84ZpEcxXwCTtsDoKRvA4h1BkPZgAdDyAuNXIwSc+YegoQZsuxlD7qnlMe4Id1mLp2+Cq0LJl7/85fhP/+k/La0ewY4+MucoQ1pm4KoKKNRH/SRCouw777yz0Erhic9///d/L4cLcWUaUg/05dP2V5ez2j1lq63aBuqmfIAXDX1vmRAFXMvXQpWPF/ZeFjiog/axphSYoDn0hEa2u1p3ngN7AuMsgFVTOjMe9E3hIq/n1cvyakBfvWNTt+yQUEDGmhd7PsccjZE95Wgfgkg2zwvomUHAfGRK/P7Upz61nMT2whe+cDeNDK8/nvzDGdAZtCrzkykCpjBrmSXfMTFrGgWMAFGeg2Zc2eCXzdvc429PxEP4ojyY9w/+4A8GgMsFo6e8qsDg31nzzSfpeR/NjWdwj6hZ8jcAhjBg+6gHIYF20D+FO4Ed4KFPuT+U5+E+ziXeB7y++tWvljopi7+ZNwgUADfCR+6PLhsFSe45/zIIqonnPtNm3A9opKQ4xs2hJYI2IeRAZ9pBH6Cx6yELHIKwwEs/HU+FGdaJWjf04neFJr4rTDlejCX1mrVx1N+0iTZSHuVTr3NHsK/+nc9psD8Ih8wZnmVOOtb0kTGBdnuy7BwSRjWy0hrQV89Y1C1ZFRTIgW0CStbGSQF71llnleC46rGoy0n1Mtk///M/j9e+9rXx6U9/esm/Vxg9J7kd5j50+gigy0wVdtQ6BTpoK10BNRgpzFWTqKCD/1MAg6nyDICT/cZZ8+Q74wIo8JwMnvaoWQpE1KGQAShQN8/zHiCSgY93YPTUL5hbFz5dwNeyRoGt5XssbxYSfV5/NSBLWwEpgJa2a+HQUuDfPAsQAfb8hp8alxCBl1VhhbGhHwilApm7MGhDNkNTP+9rBUFwos2CtO2HXtCN8woAa/3T0I/vjjdladXI8RF50fMsfYYOtJXyrF/LA3OG+4wRdKH/3AN0qY/2aP2hLC6FIMz3eQ4wT7hXdXPwjgJKFk6XPYvhkHOwGtAP+RDUDVh9FMi+tSrjZfsZF0lm3Kom8GcGym+8m7e98ZsM4sQTT4wnP/nJJXIeICjCwPdAUJy0UyvT3AlYQA+AB1DB5PojP/IjS5q0NMzMFMZsQBOAkoFSYUDfJ0FdD3nIQ0odMHeYPgACeKAFquVqNqYszb55BgKYMHjqc+sidVC2wVhokjyDGZsgR0BXYS37rQE6QIc+f/3rXw+2PWbzL6BEPTyHxcf5oz/bYCzaB2CSA0Gh0XmUg9kUigAufc3SnXb+0A/9UGk388128Mlv0I0+8Em9OZCuGlvg37kv0Iaxoh/GD1CuzwqGvqPgxnhkn70WBT8VgPgbWtmfLDxpFTA+I8+VqsDAvVG+8RwTAJ2hN+XRXi0Go4B/dXGvGtBX13jUrVkVFMhMOTMtFvQHPvCB+NjHPhaXX355YYSa4rKJPgsE2WcpQ4ChADRPecpTyr52gAFG2l7MAne4m9wdRE3kmC8x5aqtoa3yG8KOTBqGasyC78OooRk05BLwsokVDQvwydpTFqzcXmiEOkyaugB5gUvtNgsVPM+ztI/6EA74NFo/uwSM/s5ablXIo520kf7ot89BlGiZRIxnDRfQo/20E1ryrhHmmo2hkUKSc9EyjLKnLVgX8KXrosg+dua4QWBq4pSVA9SkI/3md0DO8wocm2zy53n6aRyFsQH0gX+0DfpSD7SBrrzvOFEmfeR9yuHiHcdMOig0c19hR+HKgEbrMvmTpnk+qZt66D805vJkxOx+43sOxlsVjOoejagBfXWOS92qVUsBmDIakNngcgBPBvI9dUCNH0AjQI533vnOdw73tLfJmYhmvxBTzfHhtrWtX44/eMOb46QLb47BBoL0Vve2NfudNbzse87ABvDC0GGgnEr36Ec/eslsqvDDM3yHzpjZsxmV72pcMnGeF9AzOMHUBTrLVouH0aNJUx71GI2uBUZtF+Djos3ZNw0Y0F80VLdlGfVNG8xnQDmayvWt2241ZMBZsM0aIWDitiyD8ABXygYI0ZCZlz5HOwVvfdeUrR9dgASo0KoJWstCCAIP4yYNHdccA2AwncKNz0gH/4aOgKVuEl0ajqU7RDT5QxNjDmyTa0vhKd9nTkG/LPgpHNI2x1l62l/oiIsCAS/TCvpr0s+C+uqPdK8BfdUCR92w1UkBFjg+SNK5onWqccAERvlFR/VCzRWt7Pjjjy9R75jft2zbGus3kihkEO15DkffHrHl1viDN74lTnrPR2Kwke1cqxvQBe+8TUoaCLQwY+mWQVb6AQhqS5ipMVfrI4XpG0BFeWpsavK8x04EAr0ABn7nE1DBz42ZnbGiHBg09fNdQYDn3RamH513aTNWFdqWg+LUTnmWdqLFA5r6we27AOTuCfqqMJi3PGo+pg7arQCUwVYhJ88t2q05WkClTvonHXieOtF69b3zDsFw/IZAoAl81LwldgDwg8b0A3rmYD9+RxAQWN36RpnmAsjlCs64Df7zf/7PRROH1qwx+sh2PcZRPz20dZx413psAwILv9HffGmezwJSpqsWEFwrWMucE3xqkUBoq7rUVh+HqgF99Y1J3aJVTwH2kBPURmAci1xtNJtQ99YJGAXPwmguuOCC+H//7//F+9///pL/AQ29JIQgw1Nna8T01+LGN74lXvCej0R/ijS0qxvQc7+hC0wWBo3w8oQnPKF8ai7OWp+gq3aKf/1f/uVfljRi6KXJWRMsfk7ASBAQLNV+BUUK0WzOd82rmlYFZZ5Rm+VdmDkCBUIK7wBmgBNH4Ro0RruyUGFZgq6CCOZ0gEt/dfbzoqnSZrVz39VCwO/UR/+M+AaABUnaKU0FqmyS1vzN+7yHpow534RJAKJ+b9qPoAq4cSl8MZZcWCBMpEO/aTtCAW2hnVorMPFjNeCyTQYGqjFr6RBo1dAz8CKcIIRp7oY21ONOAuMBsvCjdYH20UfajgDFZR18R0Ch3c4tx05XBfPMZEarPyCO1teAvurBo27g6qPAG9/4xsJg3vrWt5bGrQTQ8x5eg68IVnr7298ev3jSL8V37rozjrvfA3YB+s7b48ZffVO84KI/PywyxRkpDrOs7u0F0LBuGFkMOHIBotCQfdkwbzVBNSIBgGcBPk3P1ShuZwq/o2nhMy6xCYuJU7I/nWdh/AgYXAAuwgGX2rPaeBY8BIUMEJrAGVvLxedOP6mDdggWgK/gZLY6LRPQCxB5zGMeU4QHgEbhQ0sDgCy4ClyAFAAMnbhoB2VgUZBGaq3Z751N4woRGUxz4BljQr1aVOxPpg19ho48h7bv7gTaxbxwnfA7Wwv5mz7Sdv/GBH777bfHD/zAD5TftS4YyKYQYb0GOzIGClbcU2u3X1m400LGbwpSzDuj3hUQqZty82fOSrj6OFMN6KtvTOoWrWoKwPA+/OEPl6C4m2++ubRVzbwKYHvqSGbgMJRrrrkm3vOe98RJv/zCePTxPxJP/5mnxVQ5qnBH0dCvO/f8OPnyT0R/kiNaDx8N3f4DmoBHDnrLYKFfFgabA7kAAuijkMDfMGMTvGQNz6C6HBme6Q8wugfeiPF838A4tXzuGTxHm/SD+w7mZt0C+pBNosP4AigAOc/xO/UL+FkDpz6fdx4B2u7NV0D4yle+UgCbdzNYKmCYgCX3CXCE9sxLtGV8xxmIs3mfunVJME5YJqgToQS6MUZaNEwSA63pJ+2nb1pXqFcNX0sC70PjLBAgJNBPg++0ZuQsgI94xCOKpQY6ZQGLvjAvBHr6wngI6sZmmKmOfuMSwXKQgyDpH0KObTDQlfYrlDK+WkZWNXOqNfTVPTx161YfBWB8X/va18oBLZ/73OeKCY8rg9JyrUYzgTHLJD760Y/Gs5/97JiYmozf+p13xmkvfVlsaK+J6G6LmPm3uOrMV8dLr/27w0JDhzHCfGH0RjGr5cBIYdoAZI4SRzsypzigxfM8V02gornV4DR9n5neABiAgqkUOsOsaQufmlZvu+224mfnPvXE1K9rAAAgAElEQVQY9ewYcpAOQMJFf/DlaqKmTr6r3artaRGwLQbXaRI2KYsA55wRkNBKsV6oQfMedLBtPG/yGuig1cGc6ILpqLmoeT/7nB0b2mlmO/MHVIPcaDv10de8j5725aQ91K15XR83bc1mbpPHmAzH9latLQgXWk9yIB5jyB57Eu+YFtZ5Ug3go20IB8ZCGB+RaWQ7qF+Bxfrc7YLQQV/14S+3vg/d/VpDP3S0r2s+bCkAYz3hhBMCIMY0uK/BcHS4muqUst7whjfEBz/4wfjuHd+Nt/7mBfH6175uV5T7ztvj6jNfHS+55m8PC0DPJtvqAAuqOekMvwFKRhCbuKQagMTvaEyCPWXrW1WjzUfaokUC7JQDU6cOhS/etT5ATA08p4TNbZexC976U/2d8QeojIjOGQTNjGYyGz7Z0069aqt7ypduee7Zpk1q8UZ9+6mGCUBVD2OhnZqmAT3aAMiZ2rT6fN6nnbPB2V+FgD3t96aNasu0J+/+yPPf/lXT2dJP6jKnv387b8w94BZEYgIEabcX8jd0pZ+eG0C7FPC4bz9pB7Qw9sL1rLWGOV1N5bs6mVcN6KtzXOpWrWoKsMB/+Id/OK644opy2Eo1Jelyjfd5gQBm8fnPfz5e8rKXxvN/4QXxlje9OSYbY0unrV1xxplx2vX/EL0x9uIeHiZ3mSJMk/6pPQkCGShgnD4jkMNkjTGo0rcKQNJb06mWj7zlKOcWyHnieTb7qXMmMYQAgRrwABQF8yzECQwmnAF40LjRMtXy1Vjd9yw4A9ZomlXQze/l/tEGk8kAUNAR8zOWBveqK6xUXUBuxcopTO0Hn5Sty0NApW7KNfueAgV9NqpdAUm3RM6+Jr14T2HMdLyWxZhnUM1gTl/0j2cBqipMMPa00b7lLWaZDgqcClPZOqHJn8+qxS3P1+XW96G7XwP6oaN9XfNhSwE0vt/6rd8q2vnLX/7ywkT2ppnua0eJcr/t67fHURs3xTHrNkXMbi4m92vPOS9OueqWwwrQ97XPB/u5rEVq3hfYq5oYgOJhMTwrePBb1iRzzIOZwxQq1D51M1Qj3o1ANzLcADo+jV7XJO02LiOz+TSQz+ehl7nW3SrJ+/q/DQLMGeR4NydGMVUs9WftX2EKSwhupeyzHqVZ0xb6b8IWNHcj9QXrLNiZ+Kaar6GaeS4LcL6fhTPnjKCt0FDV9AVy748q42DPv0NbXg3oh5b+de2HHQX0w1155ZUl7SdnnGdT7oF0CEDfPjsTUxOTMT5oDTX0HbcNg+Ku/GR02yQ1OTw09AOhw97ezf7UUc8BSgCGpnyfyYFWMHiYu3nCeYaAKQ+GyQKAgJ+j5Skb8MLfbzCaWdLcGmaik6ytmo9c4LQvpqA1At4c7mrHmscBX5OomCEvR10LhFm4zP1Gy3T/eN5iqclf8LSdeXulZfqJUEGfs9WC9ko7t/95gp3jkOnCb66nnKzHZxU2eEazt2evZzN47i+CBwI2AlS2JiAYrcQ1dm/N33u33BrQ71361qV/z1FApkBA3Jlnnhm33HLLHo+eXGnnd9uHzob0nXdH7Lx9CdAPJ5P7Svt+bzzPWHnYRy4/a4hVX202EZtKVFCnDN0DWYijHkCZ/dtc2bxvvdXYCX4HMHOGMn35o3ZLVLOU5eNI9SlTJvWgWaM1+47b4zINzGRnXAMACDAaeFetr2oS159NACFBankvt/TKWfCgEf3L6VO5r3ZO3dw35z1tNfFOFh74nbpoH2OgVQPBBddFdicYK+Bvo8bl3ph3h67MGtAPHe3rmg9LCgjoME5SlcLQYKAHI3BGQB8M+jHWb0Zs/27EwjfihvNeFy+6/BO1yX0fZgyMHpBiTASEqmasJmmiFgDCKwNCDoYjAtotTTxrVjaAk3tuYdMU7wlplpt9sm4747eqGdhMZwBdNnmbgY825/TDaOhV/3FuW+5bFaSz4KBQ4DN+ml6WZwHj6rnm9s8IeoPv2NPP1reqVkx/TZiTh1P66ZqgHiwmxi7QDywbtAsQ14dejadgrBEoTAhjfdm9sg/T6DB9pAb0w3Tg6mYfKgrIBGEQZDNjTzoJUQ6GOU9AX1iYjzWNiYidd0Z0vhk3nHNeAfROi/zcR7bJfV/Hveov18xt4BNgic8VLY4tamjY7hV3/zljzbgacMZ9ARWwMcOaZmRBBsDV1My71JEjx+kD5n5AzMQqlE05lKnWznNZu9Z6YDpX94Drc8978N0mVwV7U5m6IyCfRUB9Wi+qQWBms6Nc/fOa6s2oJo1z1D7jgOmcSPQMvm4ZBNxzBDl9452871va2TaFG+dC1uR1QTgmCFsG3WVLy77Oo8PruRrQD6/xqlu7KiigT+8lL3lJPOtZz4qTTjpp6WzvA2mggF49be36s18TL778EzHfbMTERA3oe6OxWrWaped9Z18zEehoj27bojzTkmpmB1QANbPWoVXrjwbcAETzwavxA05GcKtN5jSlbp/KPnqez758+2a62Rx5nQHX5zQ/UzfAroVB/3OObDeSPlshqIe+I7y4E6EKsjntqZo7Fir67z50wBbgVcMGUKlPwSELI9VTywjAI8C0un2PMk0oQ38Bbs329I8YBuMPFCa0NJiDgPHjWkmeiANZw4f23RrQDy3969oPOwqoofPJtrXPfvazcemllx6Ufar3MLkTFOc+dILiJshYdmQDenV/enUCmbjF9J3cz0lM+FuTL8DqJaALmpqY0SwBPa58wleuV23S098AIpO/UEdOslJtL0Cj/9cMcmbRY7/6v/3bvxVgBCgRMLAMAJbVI1/x36PNc5EVDqtRzpxWbbuCAlvezIePgJMtB7aV9njwDGXyjONg+lmeNTGLSZM8TY26AGDLp8+a6BkLykDIUuChLAQG+s+zpgiGBgA2whg0My0s9eU88bjByEHg5ZG3ufzDjvHsU4NrQN8nMtUP1RSQAtm0/qlPfSrOP//8cqY5oLGvqV/3RE0BvdvtDPehz20pgH7FK86K08gUN9Vc9aet3dszZV8SfBj1LMPnnZwSlLFC8xM0AEy3dfG72q2gBRgCSjzvJaBqZmdeCMR+qglTtsFbvK+wwO/6dnMWs1FpcTVDA4QZOHP+cjRm93u7Jz6Ph22lfp7LJ47lbG684/5s+mDqV+d+NWOfwoECiZq+4+Dedv/meX37ClXuIsh70/MpaQpl1XZaplHytN2ysrWE36tuj3t7rt735deAft/TvK7xsKZANpfCfEgLiskQ5rOnzFn72uE9mdyvOevsOPXqTx0WmeL2ta/7+xxmVnOim3hGUJBhVwGFukw5yveqlu9JaG4907TOmAL2aKSYdnlPMOa76VYFLD+tT5M+AJPzm+dtVpik9Wvr985C46h94vahmh8+C52URXsoSxeRwJvbwjtZy+ZvnkcThi7QEkD3VLV8nrp793mnalKHPtbnO7QlJ/HhPQP4qAc6KBTwjnkEqN91xjue667GTl8xrRMQpzUkJwg6PI4+3d8Vkd+rAf1gULEu4wikgJoEAVV/9Vd/VYJ+DvQAhxrQl59IgjEgiyAFowfI8XFjGs+ncTFGmGI96ATQAZgf+9jHLmnbgEbOXQ6YKRhk0M7737mv+dYod09Aq2qQOVc8oOPRr1mjpAzB0W1nfPK7OeP5RJjwyM/8Pn2mD7Qxm6GlZm6TWi/1GRio+ZvnKddDTLLgQ58pB6DEvE891AnY8j7jgXWDfPQIA7QdGnFfYGeN5PzsjBe/2UdpjMuAQ1S0MuTDaEwTrBCXBR77Szk5yYz+9pwWdvmZdjg+UQP64ThqdZsPMQVkbjC85z73uSVb3M/+7M/u5gPcnybWgL481QAHzyZX09V0bN50AAatk9PC3L6UfcUClUCCVsd3grI007ofm3uAnH5cWohf+ylPeUo5ntTLoDQPjslmaN5HO+WiPdQDGBpQloHT+nlWYMsR59kd4LGy+WAW+vHFL36xRO5DBzPMIdzYBt0F2Q+vVUMrRLZkcLzvP/7jPxYzOXUqpEBjLRc8X90aps9f2vC3MQ5uJ0MA8HhZxhP6qd0bFc/f/DMuIscDZLM+z9APYgI8KQ1gdw4sP7sO9ydqQD/cR7Bu/yGgAIzSrUWkgIWxX3TRRQfNh16Ncq9N7rsGOYMfAIG2COP3EJB8X2affdJqtppm837xvNULbTSXlc9kF/yM8lZLpZX5NDU1Y99V8HA/OwCYT+sTcO0tQAQg8ZzaJcIM7wCwWBoM2OMdhQjTwOalYb95NwsoaMLQEUEia/28m8vJFoqqy0LN23zvtCO3Kws9xhPkvvI8Qo7CEwKKx7YCzAhQ0FWLhbEMCiTVgD8P4kE4YGwUEqiD/n7vXjWgf++Obd2ze4UCVcZGYBwZ4ziz+UCvWkNfnoJqYTB/tVlN5gIlAENiEhg5YCEA6ePWV27CGbOkuXeZcszshkkfTRmw02eNuVlfcAYrDyfhNyKxMV0L6goXWApom+CpOZg2Avymlc3gbx3mi+ddfc4G+AmmgB508chT/kYo0Keu8GO7zC0P8NGGDI7Zt077R/nztXIoAHnoCfW6T55y+d195AKxEfsCtNnr3IWQBQfp7bG0ObI9C1IANuOVxyXvZlh+hh3OT9SAfjiPXt32Q0CBnAPb4xuPP/74smVoXyKw99bkGtBXNqCalDVdm3Dk1ltvjUc+8pGlMH8DkDRzA9yMVd6PzbM577mpTE32Apih+RkkRp3OhRzkZg/0Z5vZTCHCHPOa9PN+c4AeAUQTsW1nnnHl+aWPWLM07dQszSf3AUHewRXBfYQEtWHu0f/qvvWcTU5ARQiBpoC3SWWMM6BcAJNy6XOVptDIffs55a7faRsgnbeZ5efymEhb+gY9TT/LMwgJjEk1xS70oU36+Vc2ww63p2tAP9xGrG7vKqBAjkLm+xOf+MSyJ/3HfuzHDqh1NaDvG/lg6AAVoATYwbTdmibQAN6a1SmV7zB8wQeABhC++tWvBj7ifOVEKgoFBGYJcDn/eNYiTV8K2FSTp+DPx6/NRZtpRza387tlVU8js20evqJvvZqGFWBTc5UmCjuWUU3/CphSLlkPESBoN+3iN8uiXMBaXz704Tkzr41qL88ArgbQKSBRNr8jHOXMbVq+jHLHPM4zBta5g4T7vpfT4DLeALc0zRnwqvf2bZYdjk/VgH44jlrd5kNMgczwYVRkijvxxBPjhS984QG1rAb0fSNf3u+fLSa87SEgHi0qEABKbMOC0astW5sm2QwwOcOagIWJHmCvWmL2dCxnrivvgLDNtAmhxDYKth5aogaajxNVI8+aa/XYULOn5VSrCCEAHn007Sr9cGtdThhj/vS85U0h1j3sCku6OSjbLH2a/CkbIQDwV8DJ41U9GMd9+YyPVg/LlMa5H7apKmCM2vZHuw2u27dZdjg+VQP64ThqdZsPIQVkFjkw7rWvfW0J2nnLW95yjz3OK2lqDegroVb9bE2BmgK7U6AG9HpG1BTYLwqoaaA5/Mmf/El84AMfiA996EP7VZYv1YB+QOSrX64pcIRToAb0I3wC1N3fHwpkPyQmQUyY+M/JR30g2eJqQN+f0ajfqSlQU2BIgRrQ65lQU2DFFNDsjpbuKVX4QjkUgiCg/b1qQN9fytXv1RSoKVADej0HagocAAWypv64xz0u3v72t8fP/dzP7XeJNaDvN+nqF2sK1BSoNfR6DtQUWBkFcpSu25fwo7/pTW8q26Le+ta3rqzA9HQN6PtNuvrFmgI1BWpAr+dATYGVUaC6TcotTTfddFNccskl8bGPfWxlBdaAvt/0ql+sKVBTIFOg9qHX86GmwIooYAYw9++ameqf/umf4hd/8RfLgSD7e9Ua+v5Srn6vpkBNgdqHXs+BmgL7QQGTXmRtnUA58n4D7A95yEOWznYm05WJaEalCM3V14C+H4NRv1JToKbAIgVqDb2eCjUFVkyBnDUrZw170pOeFO985zvjv/yX/7KUlcvCc3azPVVYA/qKh6J+oaZATYElCtSAXk+GmgIrpkBOLcnL+tHPPvvskq/7lFNOKZnjuHx2T+lBaw19xeSvX6gpUFNgJAVqQK8nRk2BFVOgajo3Z/Z1110XN998c/zhH/7hUpn5NKzlks7UGvqKh6J+oaZATYFaQ6/nQE2BA6NABnVB+wtf+EI85znPiW984xtLJ2pxGIYnSC13vGoN6Ac2JvXbNQWObArUGvqRPf5171dMAX3h1SNU0b45ser+979/CYjL9wX/OihuxeSuX6gpUFNgnylQA/o+k6p+sKYAFNAXvqczq0844YS46KKLSmCcJvblgFzK1hp6PcdqCtQU2H8K1IC+/7Sr3zwiKZC3rLkXHUKouZ955plx/PHHx+mnn17OnuY8aM7C5rzo5a57APrC9ojZb8dlZ74qTr/qzyPGxiLa/ehFJ3rRj0E0oxGtaEY7KL0xiBg0lqulvl9ToKbA9yYF+sHyh48EvIEvBeP5rxnR2x7ve9nPx5kXXxwx+dCI9obotiL6g4jxBs/0IgonaS6RpzGA49VXTYEjlAJXXXVVfPKTn4xrrrkmyPU+MTFRfOiY4znAZW8XC6cT/eh1F2Iq2hGd+Ygtd8RFb3xDvOriKyLGWhFj/ViIiLloRq8A+RhPxjiAvrSYj1Di192uKXCEUwAeABwXMB90I3q9iH53COyDTvzvM0+L8y56X0RrTUR7KqLVjk53EO3xRuycX4i1E3CSXVcN6Ef4hDrSu//pT386zj///Pibv/mbGB8fD5PPVFPGjqIT8jGAPrewIzb1mxGNZkSnF+95zblxznt+lw1yEWvGYyGaMRdjBdDbMRZj0YwJFnE/YtAcrl0Wdf1Z06GeB0fWOoCHNKMfbbRtAL0roMMcBvG/fuX0eNtlVxS+EuMTEeNTEc1WDJqNJX6RjXw1oB/piHaE9x+t/Pu///vj85//fMkchymef5jfl/Old6Mf82VZdWNNtxMN7OfdbvzGy38lfu3/XBzRmyuA3m82Y76YxtDO2zHWa0V020M0h4PzDwldlb3+rOlRz4fv+fXQb3VjrtmLXnRjLPoxHr1o9tDOBxG9fjG9/+arz403v/d9hXcUUJ9cVwA9migQ92TeNaAf4YBWdz/iYQ97WHzoQx+Kxz72sYUcBtItly1uEP3YPrc9Nk5ORHT7wwXX6cb/Pv1X4rxL3xfRHkSxr7cAbgB8EcgB9A43+hHtTkSzW+votY2ittEcaTYqBHnYAMCM37z8Q0NHO+dfxO+deWacf/H/GYI4VkC09FY7+p1eNCcm7wHqNaDXiHbEU+DEE08sB7Xwidmdi21s7knfI4FYeL1O0cpjthuxfUfEzGx8+DfeFs976/+M2LB2MWZl0Rw/aEeJauk2h/+asxETmyPaMzWg14BeA/qRBuh9FIENEf3Jxci4obWv+OK4mhFXnHFGnHbRhREbNgxdeigPWA873WhMTe0WEMcrNaAf8XB2ZBMAbfzSSy+N2267LS644IJyRrqAvlymuCJFT08Po9nV0Gdn409/7X9FI7rxtdtvizVHbSyCNeb1xqAZ471WjHWbMdFtxqA1H/PjW6Pbnl+KeDfyvf4c7gCo6VDT4Xt1HjT6EzHWXRONvoFtRL33o9+I6DX70W024weP/5F4yivPiFi3NmKsHdEeKxr69EInxsfXYIjfzfJeA/qRjWdHfO8xq3/mM5+J17zmNUGAXA6GW86HvhD9mC0U7EWjPxsbmmPDKNWZmYjx5tDU3lqUtnkMn3nv/7d3bs3SXVX9Xm8OJIT4BwEFTwghhAAVTAU8lHrljTdWqR/Ba78CVnnpN9DvYZV65YUlVVJQBIgJBAgQPCKixMqBQEL+9az9Pju/d2StXt17d++9e/Xo1JvuvQ5zjjnmnOM3TnPOW2euMyx04up33TcMt/C79ac50Bw4KQ7c+skw3PPKMPA9ygdlxe302FvD8L3nnx/e99DDwxvDPcOPh7uHV4a7xoj7K8Prw33DvQMnUJBg66cB/aRGUDd2igPf/va3h8cff3x44YUXxuVqWOmsQ1/KdH91GIYfDD8Z3hjuHifVfWNiy2vD24Y3hpdefmF4xwMPjOvPnaZnEM5a9LvOXGxv8Na9t9ehdt80B5oDp8SB19Hrh1eH14dXRit73Jti+OnZMrbhrlEukP/+xnBrePH1nwz33v3g8OII5/ePK9AxA1hY24B+SqOm27oVB9gC9h/+4R/G09cA85dffnlck75pgxkmFaDOxGNyjflv464Otzd9GGNhbCzz5sfJeqaRM4XbOt+qg/qh5sDKOICzDkB/Y3htBHRB/WxLKzeLIZmW2NPZchhkifvP8FS73Fc2KLo5l+PASy+9NO4M94d/+IfDn/zJnwx/9Ed/NO4W9/9IQtniw7ZM46YQfsBwl5OMu0acgXpOwrOpevZ/NPJeobT6FUq9IrFXZk7O8zOxcSYBbvHt1pGjBw9P3pu7wN0xiM6ER24SdyZPeqe4LaR2P7J6DnzmM58ZfvCDHwx/+Zd/eb7+fG7/93NmuPdr3WvxDkA/m3gC+lsfJX72Wud4d473qeV4n3x7b+GdYwnrmDU780lZEuvOxf1bZS16A/rqoaobuIkDWuhs//rnf/7nw1//9V+PW75yAtvbx2UhGz5up6yJrdas/yxfBdTJhysus7uHM0DvT3OgOXBaHLh7BPR7z4RCkRXniTV3bAM3wZ+zGN75pwH9tMZQt3aCA//7v/87JsB9+tOfHr7+9a+fr0VfZJYWegL5bWV7xPg0xwV9lqTEHu4sbztLf+lPc6A5cEocYJHaa2PS2xkmn+/rfp6Lc9ttNbrfwxIYf//0zN1+LytpGtBPadx0Wxc4QGb7gw8+OPzCL/zC8NnPfnbMcuf38gEt7OYEPP90TFp5/SwKNuap8p9JLlMa+J2nrDG1gfX+bj70ODiVeYDkwDenOl8jdWdZ77fBe9w9jhj77b/5HpfN3Hu2DeztT1voDXcnzQH2cr///vuHJ598ctwp7vd+7/eG97///cOf/dmfjdc3f5iOLFvjgNSzwxLOFp2cAfo9A1Gy26evjHEygP92ieMcjNhZZ8Z1Zlzv4X9ae/iPYB3ZgrfN9LPQnIm0fJuBg8J/ZkCcedpZBHvfKGUa0E8axrrxyQE2l3niiSeGL3/5y6Ol/qd/+qfDX/zFXwyLSXHDa8MbZweojtZ5AjpT7W6nmkeqnc86N44I/3x3SXOgOXBaHDh3pb+51at+97NoHpJFOAfYzySMNj3y5d7hvmGMxbeFfufY+eEPfzi8613vGk/a4sOZ2Pzr4+LXPcc8+5z15ljmuNn/8R//cfid3/md4dVXX12Ip2Nxn2nSfN7MbXlzYRpxdLZ8vePjualMzZqmum52d+uaAzeKAy+99PLw4IMPjN5spuLLL/9oeOCBM88cUBDe7P3TreDIpNoRfM6qAsAzX+4M0N/8nMXcb29U1YB+Wwj/9KfDXXfdNW4kQuzUE7bIckbIe1jH/nuzS7wJHNDl/r3vfW/427/92+Gv/uqvxi1gl+PnN4H6pqE50By4LAdefPHF0TPHstX3vOc9Z2D6xhujQXdsn5OPobs8aa4DObyjP+vlAP3OISz289/93d8Nf/AHfzAI9N3/6+37bllzAGMOT1wuUSXUxnXm/nIezc3i4ckDenYHR2bSiQh4dgv72Z/92aPU0m7WELv51LgWXUoF86W93G9+y5rC5kBzYBMHnOv/9V//dR5yxWJ/73vfe5SMa0AfhnNrjB4E1NHO3MMbod6f9XKAfibMwlp03G1Y7AA8Ljh+m1OxXg50y5oDp8sB5byhVjjh7//5n/8Z3v3udx8Vc04e0Ok83O7s510/nML1wQ9+8Kg6tIndjQPGydJKz8ndSZG78bOfbg4cEwdwrxM7/8Vf/MVzIEcWIBfIqTq2z8kDuh2mEKczFeJ//Md/PPz93//9sfVp07sDB6oFThKkMbQE9h2K7EebA82BI+EAc/xXf/VXh/e9733D3/zN35wnxRF6veee4zsJ8eQB3ThpXXNsLL1drkcyMy9Ipv1ckyIdF22hX5Cx/Vpz4Ag4gCX+wgsvjPlSyHpWt6DUc3Ty8j4UN6+BJw/odInCPC0yYul06j4AXXBwaVxmUJtJSaYl9fnJwQR9DDrWyfNxSRXX3vnOd57HeokHTS23clkG70IL5fEPDZQBDT0uzyN/YJ9LtmgH9VAuiYbUQ+Yo9dPmpSxSNWVpSs35Kixo+w7PDbTqoqc91M8/2mef2seZUEd8HoHhsaypPNgG+6gqFtnGTbyYEy3Qxbiyn+kPjoalXMrbx7LMTeMb3kh39jnzi+TTpY/vzvGXdlCusVBXrWxznv1S3Vd1f4l/0uEc4HnGH33Kb5VSrjnHub5r306Vr7yhDkEvZYT9+B//8R+jleu8mOqTlCvcZywyNikDWUDeCh9lIX1LOxgn9n/Oj5rMepH+cn7BS377LS8vUuZ1vtOAfmBAnwKdKSHNhEEoZUyXCemSKgSjWfgssciEjaoMUBbXyAuwLibCd7/73dG9xEeFIddect3nqYt/+44j7bq+k4lM25nYKjwKMcpaUgj2Mbmqpj51EtumfqYv6Ee+6Zs8zU1hbpmWg/DjWfqaMQEPBC3K4feuy2p25f02vFsa39aJwsJYSjBQSF+2HvoH/kILfEklcpuyr/OZJf5BG8DF2E8XsHM+537Gfv/7v/9760ztTeXPgab7dEA/coIxXfuzKirOo1Tm/u3f/m34pV/6pbELlk445D0UNYCfObEP0G1Av87Rf6C6D22hQzbWNADtekcGJoOSvxn4/HZy5kBNwK1Zl9DNfZZYANYf+MAH7uAQSzG0zrDK+PAOu+IhABWwWodOuLTo98FyyqWNth2wYiIlPzbVowDQIvbdfdC2VEYKXA9xyQ0nEELwVMWHv2kvnpOpj1YK/Y8ywrMqJQA07yMc68e4PmODf9tauNLDO5Z7iE2T5sa3rgOC4+wAACAASURBVMuLKl5L/K0gkKtUtuXR0hi4ivtz/GO8/PzP//wdJDjXBW3eZZxiQfMRSN39chP9yIhN5VMm1vcv//Ivj547ZJBGgXODMhjvyBTGWe66yd8APXMmFXIULzZzwqrnw2/o4FnkhJ4uZCJjn7GbyssuyuCm9jegX8XovuI6DgnoUwMv3bFMEj5ViEMTz6mV665VOVAjTgv6P//zP8ftS6uQS+s/3V5MGiYWE813/N6XhW55CB2EOsqCuzFt083wgHfr8hEmOe3atweh0pTuTdrCB4Gjte3qiKk16woyBZKCbsqjoqtPNzRuevoAa4QxUN2nCFaEqFb7NrxE+aM86OLdJYtomzKXxneWofscgPi5n/u5cy/SNvXM8Zfr9MG//uu/juCQXqV9Cf1t6LvoM9vyz75yjluf4Rz+VhGfAukl+ubK9730UjGOGD/Kpikr/t///d/vyBzPcqgrFd6USYwRPU81VGiYgbLqHFpq39z9BvSLcu4Gv3dIQHeiIaipB8FsfKlOBGNGGU/KicrvaqUz6AFKtHXAnM/UBMtJQxkACEqBkxLBiHARoBC6HCG6j091KyKEUCKYoNtYbsZ7Aa+kcR+0LZUBXxBA8ClptU3yWi8Lgg/eCsa1fJQoxoKWJGUKdJRpPsNUhq1xfBW9bVyOlEe5jCktOGiacvUu8WLuPmNwbnzzDmPq+eefP7fsdhHGu/IX3kAPSteuMeSLtv+y723in/Mx5zSgjleOvkVB+/73vz8qSH5qXsE29G0qX0WUeQCYY63zYQwzJxmHyB++U8nECIE+rlflkb95H88h1jn5QfQXc0EPFHNDOaQ3gjINP+yizDagbzMKVvLMoQE9BzOTg0HvoSAAABbrt771reGhhx66g6MKPuhjYLNWMgG+JorMJZpRDiA+B9Dp+lJhqB6Ci3a1rjPfd2LuItR5N5+nDATBVQpsgMLkHd3X9Ksx8Zq4aJ9njJB2TCXE5TWVHTwPCjPGCILM3asuyrsaV619c9E+3jS+URq/853vjPs5JN3bWpEqonP8xXvDp3ocVGJyS8+Ltu/Q7y3xz/ozwdExI2+fffbZ4aMf/ej4qAririGHqfKtuwKyocBMUtWKZ6xCX1rhKAz0hUpo9TRQTxoRc2O15gxM7R+yS3+1hb4Lt47k2UMCerqNmASPPvroqM3yQdgx+JlICDyuAxx8ACvj6tCXYMAgpCySSdyLmGfYCOdDH/rQ+KyuuOrSkx4sJmjhPnTo+hc8qX/KzXmRLnU3NmjV4mVyb+PyTfqZzIDQJz/5ydHFKk8uQtO276Sy4zsJ0igW8g7A/drXvnYeUpDXKmOe3oegzcx42sg/VzFQD/U+8sgj4/jgg1X0la98ZQwxGIvcxqVcQym1L7blw9xzS+Obtit0sSSJkzK2TKZaqn8b/gpcgAt9gSdim/jxUt1XcX+Jf/R/utWd48akVTShFZlA25knjK9tVhGkrOB3LZ+ykC3wlTrNRE/emLTJNfpAeWX2Pf3NP9rqB48CcwXZk4o572pUqCyorOjBMsy2jyTPBvSrGOVXXMchAd2mqKEy0RiQ/C0gOfD5W1crgtfsaJ5lciqcM1GOyeRmKFrVvEcdGTtPV73x+IzRC+pOxikN+iLdAn0IZYEJNxq/+bdLLJ26BTCT0gA2rh36g0AFlOCz28Lyt31I/fyNsmFimyCWfJdu+hjlDQsmragUWI4J2kh/Ola2AfHKD8YLfcA/+WWf2N+X5eGm8Q240g6tZfgA8MDXpfrl2Rx/XfFA38BLgMKxBj+P5cSsOf6p/OUyvJzzyAl4IB/To5FyZa5/Bc258nMZGmVQtysKzMnI1Tk8o1HCuyZFWj9yydwdXfbQTr+h8LmaB4WWJF+sfuWlBgY056qXy4zdBvTLcO+GvnsVgG4dJnYwkPhotQKoqcE6cRjQvJuCfGpNtoOd5ygTAZdx80yqSyVDYDKz1KQpgDfr1OKxHS5DAmx414mRVrdgxbVcw60mrwKTnoC5+J9r7k16YlILclPD6l/+5V+GX/mVXzl3P9Y227YaC7dM4+AIr4wvcl3riL5BmEETnhGsGwWwrkEtKNqfipjuyeRXJh7xnnFprFpc1PCef67f1crVYk+rNOOq9kPet97qvs8+Ny+A8ZQ8cAxQrtaZViR/O3b4LVDpQs1kSwEXGnyHNsNTXfIC9Rx/bQcggYeEv1PBzbXVeiegwT0mGEdaiM4Rc1lsW/ZLegPMhdnEH+6Z++Gqhhr75W/HhgoI+TAo1bYn8yXktbkduU6b8Wuf1uWWKvyCofddcZFLCp2jtJf5zbvcV17wDb+4xtxEOecacoG/XVqWc5M+NRkS/kMH/+R/zn2XpXENvqk8mzWfuSeXgZUG9Mtw74a+e52AnixRmJmFzMQgbk7GKBOGSa8mrqDzfTVb/2ZioeG6pCXdU2rdCEDd/1iLPOtzZJVjXQq6KBxmXmfCloqIiV5q2rynsM3wgRuN2K4EUNsoKCJsEToAGtdcbwyNZrj7TJYjOCBgTLBJS14aFFrVwlCA+Q71wSfaljxzbbgWtGEEykUgExYwaYgyss0Kkgx30AeURb16T6gTQShvKBvXPBYMZQrmjJGPfOQjo/WTVhS8Ny6vVV7DOa7zd+xQPsIa2unDTfzh2aeeemoMCWgR0iYEMG3UgqRtKBTQJiiY3JSeDsch+SS6ZJf4m54m2yC/7K+5ca1HhQx5LXvAiPlDO6DX65QtL1w+yHOb+GNilzylfY5P+55+oY3wh/6mP/gNn6Cf8JjjmznJvKaflQVasCqb/p1zmHbCZ3NPVDKgH2WJ+qArQ2+GRlSeKz9MyOM9lSX7m/ZAu8vOoPXXfu3XxrARH96lLnmnVa8ckTd+u48DckAFYNdckin4aUC/oaB8GbKuG9AZtADAN77xjXFSMWgVUk4mhYAAawwW2hEWrmNV+CGImdi6uAAJkmYUDrpyVQSmXJNMIl391KOVTQIf9OrqM1YnoFknblXqhRbe574eBCYSQpfJSUzajHfa7tKVvKbAdelY9jeWOOUCoAgRBIU08JwKDMKU5+RReicol6RBBKb3EX7QjSJlG7VAeZfrfLIu/gbcoMU+S4tRRYw+E+BcbaACpRIAL/ikez+tX1308Is6EfK+4850Ki3y3vFFu6CFdmuJChAKVxUf+3WKPyZA2R9an3qguJ5hA8sUuLkPHYAPFunUZxN/HVu2QW8P34wZFJ9U9vgtaMhX3f/ck66cb+Y+JG32Kdd24Q9lpdKbZabSRn+ipMFH+AfNgG8qo8ot+QNIwn9lgR4k+EBZWugq5LTR/oeO5ANjEo8T80nATsWLZ5ED5n1QNryD7yobqbxJqzvDQYMeAr2QKHHUqVIgPfQTc9oQJHyY2+dhVxxoQN+VY0fw/HUDemVRCm1oc8IyMZmAbCzBgGYCO3m07gASJg33eI/nExAUrgpvgZyJazZ1BREtu7m4K/RSHwAnrQIhQiqVBTfS0fqbEmgIBV15CAzrZSLTFgSi5adwTC+Elit00S4tD4Wz34AUiVt+prKj9QgghLItKgrUBf9QTPjQNmnB9Y1g8j1jiipigLof+12wV1nQTa1lYoKRfci3LlnuIfiolzGhNU6ZgMIzzzwz0lOXxdFv0Mg379JPxqQ38UdLi3YYp1fwOxYMGdAegAL+0B8qDlUpUlirLGzir8s2VWDTyyVfDScZxwfwUAIJy/gx9MXfJuIJLLQRmlAOVLBVCpbGD+/iYXH/BdrPnNULxNhEmYFntMGdIaU550fm3jietHChK5Uk3tNt75hEYYKehx9+eByrWr/IFZRJ+jvlAmOHZ5jX1Edd1MOcg177mfHCs4I7c9Tll7SJ9iGzSOLVUwBNzlET76jDua5y4zxNeSJP6nK9i0BNA/pFuHbD37luQNc1ZuIPg9rlODkpk405edVkFeY8Z4IWAofffhAYlI0FwCRO64nJQxlcc5kUruZ0JQNcTCSEoXs3GyesCVwIDya9oItwQIDlBAbEtN4BBZ5H0LvRjq486Oc597QXTG0XtKDdwzvoSGtCgSZ/mMRp6QhklEnbeB/hCZ3G9SgD1zV9hescWqFHj4JgpdJhPkTyRFoTsE1Ugy/5wZtCdq8fBJyKCfRCBy5p2kQZ6TaHLsc0dDCGdL0rsLXYKf/DH/7w8Nxzz41VCRTQSHu95q6Cc/zR2vJ9x7RKipaZlrtJm+YDmNyWvHGL3HT5Vv7SHpSUj3/846Mlae4I/OAf9VFHZorLU8ayQMoc+vznPz/yCgXEUE4FbN9150XmybbjJ5PUck5p7TumVRZciufGROkOz7FSk05dnw6vHH9a47xHmwF1AD69D/Cy5vLwPDvD4dlTAUiQzWVr0KGFbtiC9w2hOTZ4jveUS6nkOi9VOGuuzFQ+yGXgpQH9Mty7oe9eJ6BrPae7rbolAUSAjImNlpvadV1aZqKR2mtalJTL5GEiMzmNLyIAEFwIvXQl0l2ZlQodvGv2vCAHTZQLyJnJbGazQsrlOQhs3keZAISps7oRLTctWwStliJ0oGhoQWWmr9YxfQpNxpsRaPytouRQVBnSOkApgB4FNt8AJ/zJ+F0KUYQX4G9ckm/+UY4JRwhphL+xVJUg3aLQQZv0dpgFb5YvVpK8zPbajsypYAxQl5Yu4Co4C+iUoZBXkDMeaL8f3qdO3p3jj1ab71RA57oAxW/KY4yocNEn1J8Kjd4Bhfkm/loO4wmrG37Ddz0WlMt1LEQVIa5hOaaHANqq14rx+eSTTw6/+Zu/OfYN9NQ489L4sVzmmCEsx2J6Z5zXKvAJ+JSRliv96wqB6v3KpECTVR2byXPeo06UBMZK8oj6VH4F2+xD7tNuPA96CEx6lB7DHWmceE8FX1nDOEN5dRtYeAXthp6gATpNcFR5zETNi0JLA/pFOXeD37tOQLduBrXuTgSHE1pLPDXWtM61QhiYvKNlqAuR+wJgumgFAO4jYDLDnq7yYJcas2YiY51zH6UBAcT7ats1mY62oKxQPoJFBSYnIxNX2rnuOlMmtlaUw0e+6EqnfK0+2pR/8w7CivXcGZ+FRtqlmzY9GJQv+GplKEB5T6FkO1LQwQfeFzypP5Po0mrxPcrLlQ4Irep9oBzbLVjxTc4F3gK9FghlhCwCz1i5oEgZ2TfykzFB/xi/53p6FWr8uvIHUKRO6kFZkT+2QYubvoFn8kaFiT7Q6oJ+4rKpSC7x181Q+CZZDGChTWnlwp+al6ArmbpUmPldlbEM49gPtBke63reNH7M2XA1SAVg+KKSmYqtPNBLlApHKt3KAvuJMrgP/5lz9gPgjVKTSmEFaUM36dp3nHCNdptfYthHhS1XOfiOSgryAq+HeR7M8SrDtOJdWZE0ZBvMBUg5cRloaUC/DPdu6LvXCegMYASDAlWgqJay7nAnlKBrDF0hbCZ4Wu68y0RHGCPw+I0Qx0JwsqTFqeD3XmYt67LXEjfmp8BRYGX2toJKoZOhAYCHNvEe38apdeWlkOE3AGDCl4LVZD1o4FpaN2Zaa7En/9LS1W2qcM6kKBUhlZAUygk+9llmPevNoH8oO/MZKMcYtDzyfsadK8gmGOeUqnTlc1paXFOYwhvahOA1k5txYNhjV/4IpPYDY4P+oB55M2WRp9JAG/ynBZ3jRo+GbTUJkDoAMKw8njGsAi2uiEjgTYBkHqAYUabPmIRmDkLmatSNmJQf2Y4cP8bMtfAFLd/jm/6n7wF3vnnWsWo4hef0COgBymeYr+npqDLEcWx2uDxkPKCU2VbHjfXqhYEmE/RQVLgP/13NggxDrmRynXVSJvXJF9rI8ybcWbYhEpXtVGTTYzMXftgVYhrQd+XYETx/FYB+BGw4CIluL8oEND6f62PNG2CyM7kQdghYBAMgg/BkIivkzaLOHbYU5pm8lxu2+FtrjrJUGKTFie1a5ARHrQetAu/pykSwuX7b9qpQWc/cfZmuO1FaFbrWrUC03bl+HeuItuvyR0hqMdkuvRiMdWiB71pcWl+ZzOe6f+qVJuukLIGftuP9cJMglR4VS3hl25PmVDbkZz2nQJ7YZldVqCCoLNmfLiVzTTfvq8iqZDh+cr39pvFT+1NZkfzJiZOWqnVBpzF5QZ8+MixwkIm3Q6EZBze/Bfr85Dp1+Zb826GqtzyassDxse86NtHXgH6Z3ruh7zagH65j4G2uE9alDKAoyHXNpTafFOWkJzkH16oKQK4X5hqWFYqDmbeAkXFPlAMmMAIKy9h+5z09HFrIWsy4jImhG9+DLoQ5z6fQUzAk3Xlt7r6u2LQYjdWn0EyAp40CDe8lUM7FFSuYJk8Fbfigd8H6XPdMudVlr8tWJYG+zY1D5IXKDcqSG5IAbKlA8Aw8dVmjHhXd5VNbjlp+JryZO5J8sC1TIKTSqMJYx4+g7CY6lT8qWtKi9Z7WcY5radjn4UeXmb2OS8ZHeroyJ0PFCZ6ihHAPPkxtVnURWvQgUjZ95cmMZsFfpMxt32lA35ZTR/RcA/phO0uBngKVSYxwz+zrjFciPBAkLvNBoGaMduoACBUEhD9WI+XPfVxWQwgC9zbvVlcqAoaYHWCO4uASowRfyoFu4/4IRp4zIc110nP3pc/jJimLtlI3SoUAlVaU+xSkokI5tMVlglOWFmWrAPG8HhFXEpinIU26tzOEQDtcRsd1FAv6kI/xXtykuUObCWE+Z/mp5FSLt+7FDi0uUYMGN16hDAR/Wvda6Co9/s2zLuOEF4ZApGdq/NDWTfyhDMeloQzHkUmHAp8xbcfCVOb9YWfifOm6+E2cTeXO5WwZMmJuTXlcLkK/fKduxhBj3/l5aC9GA/pFeuyGv9OAftgOYtKY4U1Nbg1pbI6JnIeguA7dmKYCMPepTqs/qUfwa6krtBH4ACOZ6gmMvid4UD7Cq569rgVrxnm67KsVmrSkAlNXI/BcuhbhQQJqWuA86wqCtFpsS4YXeBbrD1Bx2aBC2gRH10CbXyC4Ww60upFOBZ0EXpQuyjITnthptjN5bZ+6TAzFw8QtrW/GAEmE8Jd7PMtv+19FinKlT09D1uXaZ/ibypeue/t7ymKv40ewgVdT/MnQD2DEM7aH8inPBMDc/tZVDoedeculmxWvJ8I39HBIcypf5kXYB8u1bPeEOTHmFFQFcLtSdnuqAX03fh3F0w3oh+smrTmtKjefyMQgY7quMXbZiglCAC19JNDmHvVQLki4OY6CIIWQblee92xuhVaCkBay7mF35/Iscd2PKhRZBsJfQFCwL923nnRhCpokKumaNgkR+m1L0u21dIPWOLq9DH9dSWHyWOYM8BzvUidWpl4CE5a4Vt2tSQveBlY/qPjwbWbzlMKjy576TJCkrgxp5LG+lOWGLXhX+OhJ4bfgRL2MCTLnzd/I+lUCNo0f+3kTf6aURHjmZj7ZZypyVYE73AxcLjnnBr/xaJAkqAVu/9NPzD0UlKkQ0nJNb31Cr5KKBXxxztR5fpHyl95pQF/i0BHeb0A/fKchFLTKqC0FAuDgmlkEL/2BBZMu+KQQCxRwN+bKtwJXQM51tHn2tsLLc6QFT1cLbHLTJ/hCD0LIsAD1unzMe+l6nrvvs9A/F5PPeGuCH+/mudEKQCxQrKd0i3JP97S7qclTE+a0NuF9nncNQLqXfQJ5uu8ty1hsTdpTIeI5lB5XI/ieLt/kP31C3Xol7CueNQGOcqgrY+zQiCIEONjPjjetcsvKRElomRo/m/gjz1wZAB3pJq7net8kN7vzUI+H804+MCbhE7xkzFQXe/UMXVaK2Ecob26WdNkyl95vQF/i0BHeb0A/XKflMay6kRVqWFW4hl0n7nGiLh3SiiEpjd2q0r2ppeNOcwI677qBh63ib5f0eOIT90zySeuX6wg41s56aAWgAp1aoZmghpLiEpqp89CxdDbdR/FwuVAutzORCnCGPyhEfnJ3OZ/Tva6CAF/Scswz3C0HFzc8NynQtgNCH/zgB8+XTZmAqPADMOFFgrRxZumhbr0b7ETnsiisZZIg+WRegkqXy+vgiSsjeJY6GQNuxkIZjIsEcvqT+9xz+1b6hLK5BwBBc90yNBXHOn4A/CX+5CEltovxYoIdvPnmN7855mq4F0Emyh1u9u1WMv3hnhCsWSf5NMM68C9XROxW+vzTrrag712+NuX12Fd9WU4D+iG4es1lNqAftgMydjsFLAJlJiUhXOiXzJA2FpnuV97RcqhCwCSeevY2zwPK6f7fJmvXya9LMGO5Lr/jmolXcNU2zd3XyjGerYWqu50yXA/sdq2CAddNFMseNJMcJcbkQ2g2pIGFzN8CssvvrIvv3F+Av3PpnjSauARImfzHs9UqNafB5KpchpZLu/QcAIZf/epXR7d9WoGUkwfsmCNhjF2FUZ7nunB5Vo9ITctzavy4BbB0mucgf0yAo3z6jDFqtnj2lxv9uLaevqG+6so/7Ex8a+mb4uHKRb0adWnlnAdtlzZMWfnWsy+3/iZ6GtB36a0jebYB/Xo7Sv4j3AQvKDILG0Ht3u6ZLJZJTVj9nlomwBuPRXAimHWdGuvWlZsxRD0KKg3pZkxXry5pl/fMnddNO0zCymQ/QRJgoP0uX3PZnADktq3QzLW0gOGVZduGXBvPfRMPoRPeuR+9ipICLQUrbcMrkHv9V4sS3utByYx0nstkO8qlTS7Fg5+ZdJex97mYqW0DBOljQFkg1nvguDGhLsvNJEzHj+3NdrmZicCemdZz/KEfOSXsn/7pn8YwkPxGafH0MWiDJ+YrSJv5GLTPDVdUajJMlGGBzJTPcXu9M/h4a29AP96+m6W8Af16O3UToANEWD2ADELPXcCkGNfgpz/96fODS3ieSYqwQ3Cy3aR7wLv7muBYrSYsTd41nm4duGh517XFvIfgdVcu6uKTLnPPQ1dpgBa3yFWhoDwVA615ylWRESgBBNfoengGdZlsllaeFiRg4Se3+ITX6VnwmbRmBRzo06L0m/ZggUMj4QQsffkC/wA+LVWVsqmdELlnDgQ00R43gaF8PtJqm2ynfHZdPJ4G+AjwwXdAD/rwwPCb9lKWylfdTpb33DTIrHnqSp7M8ccxAI2030N7MgQijwkFwBuXJVJn3dq4ngdvJrmJjDlGdY9f7+w97tob0I+7/yapb0C/3k7dBOgmiyHQEGDuQIbVZ/a77uzaCk/KEpjS3QkYcdSsgtqYK7QAFAAEFirvssc4gtpytEKnwJBr9Tx0hLTr6tMiNJdAi5B7ALd08zdtc7tdLEjKyu094Y9WKvzIbVyJgUK3m6fwTd4CZRKPdgMP15NTX+43z3XBHf64Dzt5Ayg5gBi8AoBVkgRivk08E4gFUvMObEduFQp9v/EbvzH2DR+eAQDNuOdvlCuViuzzVETqFqjQC3jmWOMZ2mCfGOagr37rt35rjHu7NalKXuWPCtvUlsHJE13ztI+T4egrzy9gXM2dB0//5dnf5HYwHq/CHX29UuFqam9Avxo+X2ktDehXyu63VLYE6AhNwInDSBDMHC0K2CLoEHgITgAawAH0sMyMkwPYHgGbu19BhDuVMal1a6ow8K2wzvd0j3vPhKm589ABGUGAZ91GM5mghZ/Z+nnfPfV5DmvXne5c1me2uUd5Apg8Y+6CJ/mlMgGP6slzgJdxeep3tzxpyf3Mkz7KdXmXXg83nOGbjXn8G5roO0BZBYuy3C2QNgLwrkOnb+gLrgNk0gyv6BdAESCGt/Y7fWnMn+u5w116UfQS5FI525WhH69N8Yc2uKLCZEXGFe3MA2poh5shQVOlIz0AeR48tGmlZ25C3envemfw8dbegH68fTdLeQP69XbqEqBLnYCULmau6ZJGiOchM/megONRnDyr1QRQAQouceI9Y62AA8LWc+AFfgQtVpab1fCO7nAsYE+v411d42m9pqs9s/fNI0Coe5ytO7C5/lq6ExR01ao8eM8tbSkXMORd1/mjBNFOlKIE70984hPD008/PbJPC5Z20F6Bx3IBZp6FP6n48KwZ6NRds7vtQ8Ae3usS1yq378w7qLu61RGr299vyjMmzrNpWVcFxSVwjAlAFyFvwqCnxc3xx7JYFcD44WNfUAZ0qzCYLMc1yjOvAV7STjw19Tx46KF/6DcUBTP/zUm4is1Xrlc6HLb2BvTD8vdaSm9Avxa2n1e6CdABEDedQDAi4LA4XeOdSWu6iLWMEkQAMYQuQIrgNMmJZ7GAcIViyWXSHZYk9aMk8LyubQHY5C+VBOo3NMBvhLauWDP0cZnWbH2FihaY8ddsD2AuINQtarWczRsQzAEHXc8A75e//OUxxgy/sYjNLaAjdA8LRjxH+3VLm1hIe6BfBSGVFPcOAMh4Vz5Bt14IM+1rjNq2pheBsg1L6DFxTbQucIBQZYvnSVBjaZweHJQr6qZcwgxsKsTz0Ioikad5MTbsm1QSN/GH+lV2KJPyMq+Ad/WQyCvGEvyEL+7alyECrvmM/EAZg2fSd70zdj21N6Cvpy/fAigZl2JCoTmbGb3CZt+YJm0CdJcHIWBZN51nkusCRZB6/GeuCUYAarHVxlIn4OWmNgpQgUU3qhnZxtUFAMp2j3Pe5aOAzvPQtWRxFwPmrrWlXMpkeZa7nVGG7nNAgHK4R+a9LmQtWvMGaLuua/mYbQX8ATQAg/t884/yBRHKgr+AhmunGfe67E1MNFnNjGyBygx/LU2UGrO8tazhNdeg1eTE5JfKF0DHbzPMXQduHD3d9AApz9uO3EOdtkIP/WvyHX2WCXG6+fWKQCu/qTPXt2/DH7PvtZzdTc9VCyqZ5knoWaI+lcup8+DpS8eOCgHjAmVtKrnxxkzqIyGkAf1IOmoXMttC34Vb+392F5e7y8pymZLuWgU7fyskde1qebqsiPvGt7WytKYRllhvZpy7nlswEHwU0rqhVR4EegWwIOQSNTPQAVqz8qFHq964vFZtWmkujfJ52oySQR0JdryDsOKeEmBRpAAAIABJREFU8VbecQVAnqyVVrH8kqcqDIYosD4poyoPudxO3vudFrqeABUdeG7GPvzS28A7bnQi/ZYz5T63X/XoZOhFt71ryquSXsMBLiMzhLCJPzxjeEW3fCoNKnoqCT6LFwMFlfczfm6SI9+GiRwv0K0CQHsPfXDJ/mf6zSuxAf3m9cmlKVo7oM8dQiGYCEwCkHur51reJSa7bluX9a47Pc2971pbymXyIXzpL4XuEl3cz6M0M7Zqv0urtOfJXdafAOZvXblu2ZprlTMuriB2a1hBp7qXt2nL1DPW66YpfLsFqbRW4EyeUOZl+28T7ckLxhQ0aaFqsdbxUjefyZADdWWioG7rVEb4jYcBkAVgnQPZjy5VM1kxFYvKn4v2TR17egBMHqTcTfR5zDBzVW8D79Q16Ifsv4u2/Rjea0A/hl7akca1A7rscFcx1/Umm+o+zdtm0WbM2fKcJNscr7j0PmVqQXs6F/TnvufbdDeCFavQtmvNU7b7yFeLJ2nzsBLqol257am72nmQStKDAGcZG9YYwOsSLdzVurC3oX/uGeinLVi2LvESMEmgkk8mTwGcgIG7vS3xv26LuyutjgVoYs8A4th86vgCcPUqSJsKZX22jqvcb5yy4TPtyuVeeR1lh35xO2DuzfFn1/ZOPa9Hg3FiDsCcYuYKBulLb40KYCrah+6/fbT/JpfRgH6Te+eCtK0d0KtATAs0WQYf8sCNXda6uuZYXqa1uk23bHpfOlyDa3n1DO2pelL45e/kibRKey13ysPhterF4F1AEIBgid1jjz02gjkfMuJd20ybphSrbXhVn0FZcUMV7lXLP9s6x4/L9t8c3TWZC9o8PAZwm3Ib298CoM+YOZ+rHAB3FLVajqEFQdtcApcbZp9uw5+L9IvvZF1a1rlPPfVvom+q7rqF8qH67zLtPoZ3G9CPoZd2pHHtgA47UpAz+c1UBgwAFgRd7rmuteQe1ptYisBCKJmB67purMNt4nxL76fAzbW42ygNtI+2YJXpkk436BStPAcga90qkI1/mrRlnDcTqKbCFNTvsZPyMd3QOw7XOx5PBcq491R5tlkeUD/AiDW8xP/L0Me7bnFKfbm9K9Yl48vER5PWUqEy/q0LnfJQmABGytWazz6dcpdnOZRRXdab+HPZ9mddc/NqE32VtmqVH7r/Ltv+m/x+A/pN7p0L0rZmQHfyG+81uSlZVS1xt5lEcG4D6Jbl/tMXBaup983KdqtVTz0DGDxcZanbMz5rDDf3Qed9ac49tLkumKcQzTXqgj6KBr9NsNK9nrQJ9vJ7yvJfaku9n32n4uNGOoCd28d6EEgehlI9BJftv020J5DjIQKg3Z8fOkwQ1PoW4My2r2EW253r+eEnH/uEe/AEz4iKoHFoyoMXu/Bn177xedpiqAOlV1pcNriJPsuox666pW3OgUP230XbftPfa0C/6T10AfrWDOiwo7rcaS/uYGOJrulmcGOp1/OyN7FU6yAFtBYQ9SzFund93922anx0jka8DrbHtdP5rsuidMVSjlvKaqUnEHPfzO9NJ7QJYG4qAsADsAh2ysv6LjBkz1/R+qOPaWcmhtXEwXTLQoNr63n3ov23De3QAYgDXPWjskVYgiV50GJeQ1WGoJeyPKTFWLrj213k3B43N11JxVbeV0t+ij+XzSHIOjLB0xPibOMcfXrP6jy2rF3nzzb9dUrPNKCvsLfXDOi0jX2xWcuq0EwXqN05d142QnaXj6dpmZ27y7s8W993/TWWFAllApZrc7fNFOc5LDY2FeGTSXLc4++pwy6c8Gnl+9t7nh3t+mvrqG3XC6BVua9MauqBT/wTKBzTNQkO65CEvIxDJ52X7b/a5uqFkAds8PLoo4+OdFAnW/uyIUx6hHgXkK1jMMeqCYCAeoZIAHOXgD377LPjdsGGV5JHKA+ZJLjEn13Hc2bVA9qGoaSJ8pboSwUQXmGts8vflIdn3/23a3uP7fkG9GPrsS3oXTOgC14ArDuQIez42w1QXEPsLl4IxzwvexMLMz6IAMWi4R9Cag7Ysrxt3mfSIdRcx21cHuvFTV3maBS4XFNMWdVjgRBH4CMM81xvrUEtX/fUpk7GjGvBjUO79tkNTtw5jnJYPw64Ur9KyhZDc/GRGk9V2ZhbteDOeGb5Awq5L/2u/bdEoHMrEzGN4+v5QFHzlDLoh3Z4aI4E4xQe04duf+uYpf50z/O3S9pUDgBw3rO+KS+JY6LyZ1uFcWmOuMeANOSBQkv0MYbdzId6TF51h8JD9t9S/x77/Qb0Y+/BCfrXDugKKwevgEi7ASGELUIOgenuU2mRVtBA+CKEeF7epcXHNQW4dfKNUDVuipXqrm9auICJa+BdCpZuY4VhupXpzowjAxbsAGYCm92tQBSIXdZUFQqed5MS3/UZ92pHgPK+fMy257asPueGJoKNMWPr0spM8HAHO8rm+WxjdTVTjv2l1SZN8NRtUmkHMVe+M5bO+z5flSTGjrF22msowTFRVwhYlpusQLdl19UVqaTxjMpW1kd50Ms41QqnjXU7VZ7LOH0ePUs9uOHxVAGCxqM9QIV+8loeypK8yGTCTIpMhZnfhLJYQqj3xX5xu2Fd+DlmDOGkG11vA2PCceZmPI4TlbLcnIjVDh5MtI0yIs+pj/IYF/zLhNM5pbHm3hwjNDSgH2OvLdB8yoAOa7TMZZP8yH2359aUa+EpoPgb4Ui8VHBJ1zJCw33BFdZpYWh5aR0jzPhX44/GvrWoFEC8bx0oDCoGWvIeR1mFEcIeYYgQt028S7s9GUygwd2Jy1iwpR0ezgHvABDXEXNPix7BS9mAA0If2gU+Qgif/exnR6/GXNyWdkE3wtd4L2W71FD6qBslAlqgP61waHBHO930vieoIcDpo9w3XGBSqUpFyH6mPMtXcdLlr5vbpYcJvoaC4JXjDB5Bl4fb8Jt+cM99lQPKMdHNMSioOibco90d3PieWy1hxj1ufuhyRUiKEME9E9VydYNeGLPwbauhLteao1xBoysxct099ZkDYLugDYWRPfmZXyplmYQqf3fd2Mn22ba6DI77tBdaoLtm5R8rLDSgH2vPbaD7lAGdyelEhUWAFUKTjxnbCFKEW1oVAI+Z3Z5SZpZx7tXtNcpLq0r3NLxHeCCcPHccQIMm6kBY5V7clIOwRfAjCBFcAhfXBTeEqBYwwocP5VIWoI5AJCwgaNU6eB6AJxNZhQQAdk93hK2uYPcyF0Boi9Y5isLv/u7vjidxmXCYiXJaYAgWPlpV1WLmbwQ6AOdGKlregB19ZVKYfcPz0EvfmSeApQo/eMcseNrBcyoXHgPKc/IO2gwteI32oNjAd0D0kUceGRUvlz9CB2Cql4Ay5FXGlvN4Uz0cjMMvfelLI4jnuKFP2P7Xj1Yrf0O3x+nCLxUXeAbNKh7Q6HarbvST/W+ZrlpwAyB56FI56qQexhLtF7BdUWA/ZHnQkG1PsaQXyQRHvQzV5W65vEu98Igy5XO2fUlcQ2uG11zemae+6UFyTMJL+gBP2LF/GtCPvQcn6D9lQIcdCOUnnnhiBAQGOP/kSZ6CheBAgAjGCF3+BsiMW2oFKTABEC0i6sptZqtrG4FRT0xDwAOGWLSuldeKUKAKhvxNchVWigAOuAAYPIOA5JPnelMnQszM9ql4JQJWa1qh5hGpqeRoXeplUJDzTbvYVAalBcFrSID3c/xBH0AtaHAfAEKIewANPBFc4D870QEUKYTdu14lQSuR8hIQKAfggz5d8fSXoEyf07/mW7i/PeVoxTN+tNrSS2C7+HZceLBI8g0aATPGDJa3n1Ru5CV0qrxY5tSRudIpuFqmnhO9KNSBwkC5LPty/KUSAV30B7yux8JaN/wH4Ljvngz2V4qcDMnAM+pD6aH90Eq9KGCZz0Lb+Ue5eTSvSgxj07Gtd4J7uUf8nNg2tu+yQVc8wBfd8PCKdtG3eo8u6gG4afDRgH7TemQP9JwyoHv0pIJOcHTCIrCY9FgpfCskEpgVHmj6Chljltk9KAD//M//PGarZ2IaAg2BRV260HkPIZm7g3k4BzRmrNN9yrUaPEs8QX1qmGRiFcIVOihXIc/f7vft+9ApyHItzyaHDumST97X2hfIqA/Q5DnBUm8F9JtP4Olu1JXWqPTAR/hKfxlO0FKHFuojK9xDXRJItU6tI92omYRFXZRVT6AzKRAwAICgmz6kzyyb9pldTt3G1Bl30EsZtMGwiyDNOIAvLlHzZLyMC0OTIRL5rZLI2MnQBfzmWcaxYw3wyw918RxKRY5vPRcqRzX8RLtSqUjlg98m8/G++0BAn2GgVL54xjYol6DJPlUB5DnHr540FVP6jnpRKJY2dkpl2Pbx7TihnK997WtjSImPoYq6YmAPYvhaimhAvxa2H7bSUwZ0J7FxV4QVQJZLxHyGfbhJYEthIvAghBCQCB+FAdcESgQughshpqsYgaS1TR8g5M00R7ADMAgnBCxWtW50QVIrKoV8xhupS+FK2dTLPz/pYoYO6AN4qRcBWvdb13L2vGrqog6s2G984xujAoL7OY8srSMXehSimaEP4LoygPp5BiBItzllcZ1nAUP6A++FbdZ1jQsYK09rluVgbkDis3ocjO+r2NH38AAFgfKon7LczlZgyXZV/tfTxgA7FCOAn49gzm/DD8aLP/7xjw/PPPPM2BeuKsjz4TOhUEUDQDROTj+mp8Jd/PSIJG0CYXos0v3vfWijT6nDttJXn/rUp853rDNh0gS3VMAcZ3lKXNZDnzDf4IXKKd4C5gz9zDi0XldcmBBHPSpk0OnWw1zfxkLnuVRGqMcE2VQsMg9mHxsiHVaib196A/r2vDqaJ08Z0AFVXKYmaSEE0MIZ6NxDWDCZ0ypBACFEdfPR0Qgk4sUAFgIVAYrliODDDa4VmklGlqmwoNy0SBW+xqYFQ0HApCTuu9QJgeoBGNRlHDUHI+3iedqocgDNKCsItxRwKBMedel6aEERQa3Q8+AbwDRjvOneZ5y5Bh2hCJ0CqUpTZhSnNZ3Hk8J7l2FlPDaBKS1MntHFbCKV900iFNjTOqN90MuSvmwT/IB+3fJa9sbi7UP6j9+6no3FajVmzNtkNJUW2o4CR9kf+chHzg+ycflhKhH2sV4B+5q20aef/OQnRy8FHxREeEDfS7/Xaa/Ab78JwrxDWyjPg3nsH8YFShOKnV4qlU2/E8BVMikPOsziTxd9de2nx8SwAO/DQ/Nbaqybdi1Z6JTLmJOHmeSqQiDIm/Xv2HUsHY2gnyC0Af2Ye2+G9lMGdIEkXe7wg0nrjlsAspZ5un0VqggN3bECj8Igs3+pI5cCablkrBR6EBQIW622BHkEELQgPGsSkWCUbkm7PN2z1cVpncZdsX58xli1MW0ELcLeTOZcDmeyma5unrH9CarWB9+08LHI5EMmQ/EMdcAP6n366afH7xTwCeRehwdpYWn1cx+6UljzLP0K3QKSAARNAuCUG557jBUVEcuChxk7d+veFKDwIRUulCvKQolweaN9mm5vaaNPKBd+pfWrhQ7v0s2v10PrX6DKuLYhl/QEZCLekjdCr4FWblrSbnajpyKfdZyaUEo9hqVUoFFQ08MgsKuAuiKEupkz1FNd6lMiMOelZTpGzVfI8JQ8yLl9rLDQgH6sPbeB7rUD+qaNORACWF8f+9jHzpNztFxck15Zl4lyKgRaApkcpzDTVe17WrYInBQOJgalkpFgXoW/iWyVPgSUoK6igvBRcKdQTAtXYUp5CXib+Cdg8I7L0RTE1MlvAAhhnFni1JvJb3Mb35gMJU94B9DDajb7OrO5XXImL+0PY9fQKzAbZ+V9lRCeh2YEOSEUNyGizqmNc8weNwaORwPPjElW0G2M3CVnXMv9BVLpgn5d7QpbAJ6EM+piTPLJpLVDiiTGLP/sU5NCqRNeOX74lgd6kLzmEkwt6BqScF6kIuq80FO2if88y3hl3qqIqgBlYqb8c18E/mZMfvWrXx29aBmqqO56x5jjYmlL50P2yT7LbkDfJzdvSFlrBvRc4yu7p7Z51a2NtaMr0KSiqTXHgBeTGiGEgNJtnvE16kZIIFTy0BPq0orQzZhrnhPQM6Od67qGBSqEEnQCJAA2tEzRy7v1gIs6/OrxrNxf4p+Waa5r9pqZwdBs++ayg3XH161pue6qAxPypNt6zORO4Mm25QEmeZKZ71M+vAEkkz4tsG22tqUMN35xLJmvADh4jfEBOKgApqLh2EklK/kvqF5lhnXdSAe+2tcZHsnYtcBqH+R4nBqDU3s8aKHT59vwP8eumx5NgS785j7zNpffQatr+91PQAVD5UIFz5wFxsuxfxrQj70HJ+hfM6DbXIQzE1VrAfBTkKQwyOxzrmO1anl4LwWulmkCcm7tifAwO97rrh3XEtOKQ6AjZHhexcK6zagWCKYSc+o1ASmVAq55zrb3zZTOrGgUFK5b/yb+6Vp3WREeD9y0+dECpu3w3WxnfsMH2owA3XTGuyds8Xwua9PzkLFOgEOvBG3gXfiDwuDeAAp8AV/rV9ct7dEyrNMmN4b59re/Pa4vhw+AwtyWvwAh3grK9x3KpV7+QY/hBq7nbmt6DlzpAP+wFqX5UGLJZXj2KTS5zE+lkj6s4MhzjCetePuVPoanbjpDn/EMfxuC4Rm9JFWhtZ3JfxUMPWvUqyLI+8T8zRmodLrSIl3tlZcuS3XupYJyKL5fVbkN6FfF6SusZ82AjlBn0iKYUmN3ICeA6ypEuLizl90AIJhwhjDhN8KBjVc8RSsnOu5VXK98FGZpKapccK9uUFG3mkQAmt2r8AM4sBQAqyxXSxzajMEnMFl2xv8U1t6zHTzDZxP/UrDyrGXQPrP0PQvdHefITM8z1KtVzHikvwA315zTxjykREGvCx3+uE46ARV66Hezr2siUyoQqRDVY2TnjoedspYFWeO3AoHg6JjiOePaOd3NNzCObZxenl2lhQ5PqB/+1nGZO8BBawJqpTGV4BwzKmGp3NZtZvUKuNENc5HxBVAnr+zLHIOWq8WfoRUTVBlD7jFBXcwr6mD+MM/Mu6Afc+5vUj6vUHxfqqoG9Eux72a+vHZANzkoBQ6gpdAxe9y91l23rMWa4Jcuw02CVZ4at9PSZQRMJdMoKHgPwa3XAIFqQhvvptLgRijcVzHJ5TXQ55po3k3A4jd8UVFgYqvICORaj5v4h+JAHZRHspofXcx+cz0td+gVBGyzgjzbkO/z2wSmnElp+VKWu4fZPwqtVDjgnR6FuUzoBHHrq33ntqMubXOXuepW1x1PGxmH7urnVrGbAD1j07QJGqiHsbjtMboXlTxazQm48BeQ0zPCd4KbvwVut7HV86RilueioxSreDL+7ZPc1nVu7sy1LQEe+o3d0/epUPK+bn1+e1692fyMbd7hfRX9HJcX5e1NeK8B/Sb0wp5pWDOgpzDPTVqShQrptCq9X61fBQzCh7IRbNXFrNs0hb9AjHDjN+CXa5ClMwWY71MXwgnLk2v8U8hXsOJZ11wLaAo2lYMEed3ltFeBB8iwkQbroalH4TrHv1RsGEtmiis0VSRUOtLSSx7lb5+tSkhaSxl7TQtQnkAXPFbpAHi0ntNadqmSFjP0KcwrgBsrhkcAG3HUVAiyzwRBY7K1rKRzk8vd3c9ybKRnac/i4C3FuZQNPrpULfvc38lbr0GneSZZsPNqzn2t4rzEf5Rux5nLNBmz7sEAHcw5Qh18cr64moD56o6AKB32J7TTdt7NcWjIyuTTQ/P/kOU3oB+Su9dU9poBHZZW4VeTcPIQlhQgmeiF1o5VBBBkXE/wdmKkwDDeyDtcr+5eLRjuqfEjTMyGBrzq6VW0h2tufKPV485rehUUmFMJR9XS0SJOxcTNdYzd6r7n3SwzeVuFbz7nvXTTUpbACg0uHbPP+KZe4/7mKeT69Kwz488ZCpmKwwr2uuwV4glOzAtA2QNusM6m1h4zNrjuLnHS6cY5Ajt0oFTwDd1uySswTCXFKRLMoQAA6eMM6RxSbNTxU5Uus+CrJ4U2+6xjOEM/FcgzpGV7lEtL/Of5BFzmk+Mpx60AzjX2jGDL4Kq414RSPS0ZolNBWYOV3oB+yNlzTWWvGdAVKkxws9Jhswk9AIpryBGUbgDDpHV3NcowQcxytFrcREahgiAz1uZaYifNlFViAhZ1ABi4+3O3OTf7MLHLXcOwltIqTeHJ+1gcbnzDc1gvlKGFq4UPgHmoBW3IJW/GJxHac/wTCDMRMEEPulw6R92GIFyXTZ3pYqdOE5Uy7kmZtjez03OpU7qH3ajF+wjfVMYUxo4JE+UoA6GuopFAkQJca9n7AgF97b+00O1ny4f/vJuJiNRZl63RPyahUS7vMUZdiZHKzSHEx5TylAqSClBa4a7E4J6JiPYl45axqEciwTsVTctd4j/v2LfQkHu559wyPODSQ/qdPoQWrXfed+mame3OXcatCXyUW4/CPQTvr6LMBvSr4PIV17FmQF9iJQMaIaMrO60BhZlrWl2/7G5yAr51CFKUgcvak7awFt2kBuHsmtlUEgBqQMEsfLeKpWyEW4Kr9fEsH8E5lxhlNi/vIvQQxC61yfXY0GF8OuO1lIFSwP0EXS1orZ90v2bCU8bizWJHoLpWXKHJ+9TvlrLwMQW5wlSQzfwEE+iyDBWT7Hueq0vGzMBO5c5yqIt64bH9leCb4J5WbPLCffCnQDezvqEzN+ihbHhU4+NZjrxTuamW9Lb00XbbZfnwH/q4l7kfjsXM2VABIwE0t8V1vPKOO/vZRuZcuqu5jpLCt16tjNnX8SYd9Cd9oyIHD/SO6BFz7lIf11Sikt+OF8oxac7w25L8OPb7DejH3oMT9J8yoMMOdwLTUucav+ELAgJtXAGaLmYAGyB2BywEGgLpE5/4xLl1rCChTI82tQsQpO5+pYs4Y/aAI+9nAo/Ami5lysuld4CKCTxm0ycYEEoA2BV6uV4aVy5tpk5PwQLYEyBySV0msqX7umZEQ+9jjz02lskHdyfnWhvGkCcIXMoBSABUBU5a/XVtfLrxeY66oV9rC0DxwBHqgee6vK23JuIp2L2fioqufa9lrJVxAn0u20svSl2DrVdGhYu66nn1uuntv7kQw0Xps05DONBidjf9ruchs/5dYWGfMN7oX07Sm9oDAdpzUySA87nnnht+/dd//XxNO8v4+DjWaTdjAHpcnZLrwO0Xrf1cEw7/Ubb1nrmLXioS9C9lMx5TcdLyztDZCkX+eZMa0FfYu6cM6Lp3BREEkoCn5ZZC2fWqCAL22ObjkZcIHt3TnpHNhOFjGZaZu1JxX/c8Ap0y3PFKFyHve+JWlqdCQnkckILwMnM93dEOWzPLeUYa+I1AxquAkoHgtH74wyEoCHQErCsBuE/MHSCAFwk4hjEAOj4m29Eul5ABQG6nSZ3Uz8clgG59C/94H0Uj8wRSQXE3sLS6Nrmi4aWbvQBGtAm3q6sGVAAsDzCyH3kesEAZwSqlHtrFM9JMHwDeAAvJj4ZscotVFBriuLn+GT7QljyvnneyLfYZdQGgjNXL0EdbGJOeE28oifEL/S73dBmhCiZKkx4Y+Mk4gG54Bi+/+MUvjt8+rzfJk9MEapdkZvIcyqOWN+2DV3y7FNOwGOMFIIcX0AMfGCduEMS4cadFaGGc6mI3fKEiJ32557xK/ApFfgP6mjv1lAGdflWgC0BMboAFIcHE529Pk+J59w4XqOSf7j3HCgIGAYcQ0TpLa0X3M8+bIUw90EGdaSW4FeUm0EoBJAj4PGDN+m/Kh87MFUDo8bzZ6VrjCGl+m7DEenkOm6lr9M0Sp50IbBPZ9HjQjrTQci4JUMT8PWSD+7p7XWoIP2gfgMdzKFMAit4Fy5w6b5tnLEcFyb7ib7wbjzzyyFiun0cffXQ8NlNlgeu8AwBDi9vkummQJ+Fl26CXugGiPA9Apc7vTefVp8LGIUIoC9nGy9KXMXDL8mCWPKQHsOZ0NSxrvU7mY5j8h4IDoPIxrs1v8z6SNyoy1EHf8Lf5IvANnrmHgPkNjhXGq7sjWiYKiYfZcM2VJPZL0qYCjQIM76EPep3jeucYF7kUc40Y0Bb6Cnv1lAFdVyUCAsFRT9LK+PLUoSYIHoQce4sb+xREHSrw1wxfylARUFibOGZdaZUby+VZD8nAesKiRQh6CIXuaROSeBaA9m+EI5YOQK7lrpDLdlEmQr5auL4jqFKfsUt/QyPPWZ5Ar8BGIcj91w055MEiyTPox9pCOHtUqi5n6UO5QACnMuIhJwKNfDY2b4KdsWBBjbL4rWKX8VcBx9g+37TTNcrwxVAHtAK+Klg19k35Zocbn58SK4wtE7cAM5RMPRla+PL8ovS5kgPg4rcWLUorChqKC4matEV3utn8KiR6KWg/dAISvKtr3nwQ+C+f9ACkFwxeUp8gnPMo50TlJ4qIfeYKAhNLU+Gp/VEPcOE+XifGKbRSJ56pNX8a0FfYu6cM6HYnwluA8hp/myzHfd2KWp58IzCqdWbylpZ3tZwRvlriZjsDeil8EmTztKsEvBRsmTWOYAQMmKwukwLwjE9SD5YJ4OCyHBOMTArjWdqVcUyEJhYYAs8kLO5jyfB8HkzCMyg6vp9JUCgS1J0C1t8If2gRDFKh8RmUEmOkPCfwzp23LXhAi8vQaDdthUeUq0Inf1WWjOmncqCFrHsW8NDjYaId5RiztWwBWlc1AKmrf9N59dZjzDqTDTOJq3optqGPPoUvqSCh/KW3KfsprxsyoR7an+OctsljVzdAXz0H3VBSJtTxnH3Gb0ILjDGVTXNeAFzeU6Ewcz1BivdRhFCMiNOjILoCgvnMvIAHLs80eTPn2QpF/nmTGtBX2LunDOgOaBPWACIPb9Eywdp64oknxhihsdQq8OShyVZYCmaBIzRcpoPQMV7nUNJiF8QFphSQuq0pH0D83Oc+Nzz++ON3WOGADs+pnGinHpRhAAAfJElEQVRtIfQAIRWSHMJaSOlepV4tN0AdgagFzD3K4m/pS/cq4EC7XS1gXQh83NjG4hX40Gvioc/q0jW/AWuUvuBZFQ6UHLP2iY3Onbetd8C4OHXIZ92+JvBhpfLbtiafaBfPI/zpL134ut71UkA7PKWPvvSlL428cv0676alS/lpXVofQEn5tDcVO8cYbc2xaDkXoQ+Ay+Vz7tIGb111wBhg3KJ0mCgJfSoBem88h4B3oVVvBvf1RDhmCJng8k4ltuas1DCNO9LxnGe/w1N+cw06VaIYkyarWueUxwTeZb08w98PPfTQeMZ7zsEViv7zsJ5zzm94cIyfW2+svce26JVTBvRkjwJKIZpZ6N4TJNMalH+UpXDLOCf3+ScoU4bJZWZka2nkcMxya3w+z4DOxDuz8DNWnwl4U/FX2+Q39WoFyR8EL2AqaDDhATZj27m3Ou+kMJYnlmkbE7iSrjpkuUd8G9AEWLRKa2hDAZ4KU1q1WUcePzp1nra8lyfpVtbq0/1tRr4ud635BBBBI7P1q6VNu3TlV4vV/pee+vdF6at9kbw3iREQh1bmhbkePActPOO+5449vlV8+NYbVc+gpwzbYd+o3KoYMUYYW45hlxHyPEqN/cRYUNkzhGV+A3PMZEP6xqVtOX4yPg8NKiVbiM+jfqQt9KPuvmniTxnQFUIICqxzl1XpCk+AVJgiEHiurpXlPlYCQgPLDeHMbywbkskQIAg1lYPqss8MdAWdwEgfQQsCDsGlAEzg5BmEF/V6XniusZY+nsGNaVsBN1ya0Ea5WF/UYcjBxC4t2kwOY0QZK+d3PQ/c2OamaWNbXYueCYLwk3YhvOkT2oDA1vuhMjNXvvxxLXS2i37IfIaqhHFfxU23uRYM9TlvVAiyLPofC8/kLq1XM95NrnNpGHQZblhqU7Z1H/SZ6W3yGjyDLsMIKh6ea29IifZzLxUax4hr8Ol/2mUZhqjMV1gSp9knU/ND5TOVS+Yyf5unQN1TG8tAI2OcPq0K5anYeQ3oSyPwCO+fMqDTXYJ27pUNT3TbmfikhcI9BEbdbCW7Hjc9yVF1PbYuVy0Q92jPus2Ir7uQCZ4oBq5X181OuRkL5Vnrdhme7fGeoKjQlRe0jfJRRKbWIVMOAJQbrSAYKAfazJKvbZ+aGrYx12jLC+hG8NesesrJdfHbTLncWrTyN993QxHAg3+1j90ARYCnvYZoKAcQga+0y76mX3Idd/IPHqlYGL/NTXWW2nZZ+qCR5XMoeK7v1xOj4mlIxfFjEqHfnsangmtbHTtJY+7ktk07Df1smh+uJTffQi9I3WyHslBa6LM8jAUe5zp+eb6G09SWxk8D+hKHjvD+KQM6bUewKIjpPt3HCB9AzcShXEbmXtDppicmiOuOMgVLh4MZ5widetJTDhnAAYsZoUM50OL6c2isW77muwg93b713OfcwaxuzEIZeS2fRdDpupw7z33TeeDpop2aGgliCOZ6lCzveKoY/QT/oAkeaSFumnIqX/UZQVjFiLLpZ4C6el6kwQNb+BuPAX+7nj2T5kwW07uwiX/J6zw7AKDXwtzUPq3lumnNtvQxFnOzJOqCZ4x97tG+BGHzMbBs3WCHtjMPoMUx4jp1XeGp/Ll5C4A7xetsbyaYcr3OD+efORn+7ZI3Y+vu85BlQyv3aSdtzrgx3hXOuF/7pwF9hT18yoCe3elyIt1tCBMtQQQGAsiTzLRmsb4EX2KqCHkmicvIuF8PBwE8ASTjnghjNwdB8PAu4GzZgiL0IKigCZDf5rxw69ba8FAP2qPw07r3ns/Wd6fOczemnXyUXnMGNk0ZvR8IVQAMEDTjGF6mlZTAk0u/NpXven4BxaVZgK7t0aKEr2apC04KfOowIxq+OQ4yVyHDFemytQ1T/KNMMroTkK0nFYi5NqblehH69KKYC+F6bOtLK5ryjatz330aXD3ANds41W/QahJkPcVwUx9umh/Q7U5vtsVNiwRo3kdxMDxBm1DU/dD/zEeSL1m2lmGVFYr7O5rUgL7CHj5lQHeHKQR4CiEtOCY//xLIGQJOBF11acUYw6uZogBdWoyuW1cgpfCcEnhpzVl/up7TUqqWiIlAXk8gyN/ez8NWqBeh7Se3H/XdufPAl+LB8CjbmjywP1CkuA7A5XaruUPa3LS0D1yixjvp/s792i2DZxkX8oy/6dP0erBJD5v18BxgYSKVXhTAzzjuJv5RZ64SMCsffmsNbxI5tO8y9OlJyj6lXtoOsDnmzNB3HNRwSr4PvfCLOYU17m55JkU6ds3v2NQ++ntpfjCnqAdQli5DJ24bSx2VxjxlMe8bIpjyZK1N/Degr61HI7knXcpMCCbvkkBeGzsQICar2baMxblcK8+GFoTgVQoglzZhHcrbBCzjrN6nPixIEqrcRpS/ATKTuxTACptanrt3ISylm77MMICWuFYkgjuP40R4G9eVB8ZD63nugFYqLgpNs5z1AsyNE57X1Q3Qajkl/RU8TLgywWzTGITvvK/lLSjr3k4lLlcyANj2A/2jgiMIwNMpl3gqXUnXHP8APfpBhZJvFAXocw+BTe2zjy9DX3W550liNc7tEaTQ5PhBTqDQ8o0iYFtVVhgj9C33cnxuE6O2fcqhOj9y1QD11VPQ8uhWysp92/Wi6faXD5tyY9Ym7xrQ19ajDeij9YdbjvXWqcXj0kYIAQYufUkBItBkgg1CykzsjBumAET46mLmOgIEYWi8UIGo9esyLIWa5epZ0UWvRZkgqkD2fHOHr4DJ36lQ8De8cH0y7YUu6q7CU2t503ngSzHSbKPWX1qcCea7uGlzmqZCpsBP9y/8hU+sk6cOfqukVKuOMYFSkO2i/0kq4z14KTDokVniH7S4BAy66T/qALzSwpwSPZelL2PU0DEVQoEOV4FUGqaSyVyTbz5HJp3qnt8mIc66luYH9931jW/nRVVUtMJNRGQOyj/nXI63UwD2BvQG9BVy4M0mCTCp6TvZ0/JQ808rNy0SrQ8njIIiQdhYs2u8dcfrgkWwT2WKu85WS9plZJbtO26yYcKPtJjMlB3pNZ/xXeOJ6RpPPtRMfN7z3xKYC17Qp/DPsMGUpacARthCW1WapgYn5QBUCvgKgpnIZUZ9goH8zLBKzYugXnlBW3LlgDxVIcl2ec9r/A0/UJ4yDj836XKMXJS+KXC1/fWe88OdDVV8pN82ZkjIcQ2tKld6MpbaaEJqhqtyfmTIKfs1lbgMKeXztW0qJ1NKylqFXgP6Cnt27TF025cWSI2jIkAz+YxuVuggKBAEJr9piaUAV2gxQQxXIFS47vpifqcF51DK5wTrdGPrvpYOyxRoFGTSU9cJO2nTDZ7CLJPByBVwfS7XbQu0al3BKzfesG4VGHmtK15+VFq1liirLi+SL9DLP1cFUBb1UbZZzPRRrigwTksZ9JdhD8vMtecmPXLP7UDxcrDkED5QNv8sh75T0eO6GfpJf9KYqyfcxMT9DfT4UHeOPbxE7ncv2KUCINhM5T2kMiSdlOG2v3pu3GVNr5E7CLrxi33tHgIqhLQnlTTnhzTxnP1vsqDKmm1Juuv71KtimfxNMK/zC35Spt4px7XlqJhIF2PFFQnSlPJPGeABLSqDXIePuOwtM/vlWGGhAf1Ye24D3WsGdIVGWqXf/OY3hw9/+MPn8W73jXaCIwwRUqwjJ+vVs62rEM2kNiaGu7+lMiDbMz9B8DN717huWn0AF+UpqHJJU8Zp8xhSYq4IUv7ZFsCC9lCO1kmNkdv/npZGHJu6tYJpg5aS7XE/+1QM5HF1+eu2B/hcy2zCWJ6nrrWNMpPWpp4PAJiya+wVflAu7wsk5g1AN7x0P3GVHbcxhSbuCbjyTrexigfttJ8EevfB5xn7ZyosQJm5K1m1Ss2HmNoWmHoBLXIcGKfwkrYxngxRmCGfAMNY5YMyxHWzwWk/dKNQwAOUF9qFAgOvXC4HyKtYuKsedPMM7ffAlcztyLFgPwjA8ohyKQM6UjmY4puhJEB0bn6pUEKbyxv1bjgO7WPGVR7ykuMoc0gYxx76A91pseccncuXOCaIaEA/pt7aktY1Azos0Bp3z28nut8KW9eyyg+WoXk+t6xECCCMMuM5LTTj7mk5aulkUk66HhGEnqGN8ELwpHDWugWYqRdBbmJYTTqDdteuQwMCT8EPEPCeGft5X2UF4e357pTFhIdvZCrnkZb8dic03fPwxXI2CT5oSvdoWunVHQ690AlfoB/h6mEggIPgCB/go5nO7gDmWudUkKBRi9ztZ43ByivjpygWCPfs7+o6Vyjadj0LegsAYvqTdkAzfLO/oQuFMUEjFcdUBHmW9qqUMC4E6OpxESzdL0GrG77wrB/K86Q1r9HeZ555ZlRoVaZ4Tk9Ijk2tVfZgYA8Bd4CDLu6hrJBfwH32b+eTYR09GvIdYGXOOYZ5ftP8op/MMzDHQwXHne5c/me96Z0T7A1dUJ5HpurlYNzBs1zLPuUh2VLc3qjHGtBvVHfsh5g1A3q60XXTavm6xMiDKNI96+YgavSuiUbw8ByCy93UXJ/LNYSLm3KgEFA/Wcu5N7fnTWvlZi8iWPKYTLOgEeZuOIOwBdS4xoc6EdxYXJTp4SgIb+il3dDsIRb8znPBda0zuXmG+whfzwOHHraGFdRob34Q/E8++eR4n0MtWPJHvSbzOb58xx33tDR1gXoedXoYdA9XqzaVsvRGGLLwmmuPdc1CowoW7Xr66adHy9eQimAnzSZFoqhlv2itumyMPlBJcItgFCeBXNczPKBM6DLZjGvucka7POmO68k7t5Z1uZehB97VbZ58h5/845AY6NPbw/hwC2IANPMQTCozvGOdKpACcIY5qN/sdcaa7Yd2QJ46oIv5xn0/lK23yGueoObfbkfr5jx1ftF3tAVe6tVhfhk2ov3MQ+YfB+Y4dh3/0jp1NLL7uzuWqvu+Xe77wZ99ltKHs6w8y53JKHCki1TXr4NJK11h58EPgrcWDuXxz+1RFYYZl/S4U+PgCEET17QkrddtWfnmPQQNlkWefoawMROb9xBOPKtlwt8CWb6n4BcUoEF3qRYX7yZYuryrTjKe0UJHsYAvCn3dv7pXjQlnPNvYpRviZPnSxTUBgPoUtrST/gBsVWx4Vrf5JkDnOejgvTxQ5wMf+MC4/aen6wkktJ96E3gEYRQ/+o9ntJa5l2NJZWQOIHRrZ/u1KAUv26PCp/IyBeipiNgvtIVQkZ/0YtR+VZHgmdzPvB5ko/Lh9sLQlMvq7Ks8StVxB/897c42AJaMPb07Gb93zvKt5T43v3g/28nzKmxep78Yux5znEoPz+ThRXNHFfNcA/o+ofcwZTWgrxzQFbhTLkiXB7m9paCjIEGbR+Ap9BHoxqkpVyHjgSm67BUorGPmnbT6cEGypSQCDqGbYIowcRc57uWSImhNa7W62hHm1JtHSGbs1uNFsV5wOWqZuVkLwMAzvOOyOy39CggqCtyHRsBPoAZ4sZqgRS9Hnm1tm9JzYuKZwE0bXNanwE4+ZWKT9+dc7gBvghPeBOLGjAfu8b5ArxvVv6En47AelSrAw0djxSo73DPurchy33eVC+inbscJliP9wYd2AvCPPPLIOHaMNxtm4RnqZMy6eQ195xIsPCmUD63SIu9os8oXfUjZekcSUO0vxpTJj7RV13WCpoBsW/UwMReghbHOu3w8dpd3jMszXnhG9zjjCOXBUJFzlDEyNb8o27GtAqFy4fgzt4JxqmdFDwXPoFj4LPWTY5M7ybXL/TDge4hSG9BXDui5pabJR8ZAExgcXAgrBNdXvvKVMZbmPuq6SBE0uKMVwL6nsNSCFFy5r7VWgdGMZ8CbZ6gjAYzf/BMwKQtB/dxzz41KBsJW6zYtJNpHW7FCEYhVEBIbzG1FM1egKgrUifD9/Oc/f34mvBavbU+vgBacSoxJU9W6FBR5TovMZ/jblQQ8h3DFjU9ZtA0AhAbaBb83JcXxvrxJgKV/qIftPrHU7SdoMBnMdqYHgefcGQ4wEcgNR9in0AbgqiQJ5oZJ8m8tRvqEvpCH0ptgm14G7svfqTFGX9IG6GCsGBtWIeM+fWfyGc9SXl0ZoEfCvAjeE0QNq7i/PuMT1zfPmFiYYQtoNuQEH1VenE+0zxwO7qd3Qnd/Kq85b7/+9a8Pjz322NhWlTj63vEBjwgjQaObAmV/ONepx9wL+r6T4g4BvYcpswF95YDusKnbOCLMdYkrMFNwJ/hmlq8WkgJUN34mGvGMligCyeVEWlQIG604hI/xSK09wcYsWv7GasKawWo0Zs97CB+tXYVY9SQkeGTcnnIQaO7uhYVK9j8WS54XzvtaP1pnejEQ6Fo3AnIKc+vmGejiQxlaSoIm7YJPuvHNaE+QN2FOIW9MdtOyNfsFsDSe7fI9rVNpgh8ADAqErmyThkyy41mBJb0GWpKUkdfpM5QG61a5cLMZ+gx+MwYBETcdks8+ny5uFQB54/hVmYB2yqVOwRi6rcP+SpHKGPAwmVRCDUXZJtrH2KDsGpqAr25SZO5GbkZEm/UMOC4Yu457xzJ1qQxQf03ky/lleYZMHBt6szIL33nlHK408HfG6Pk7l6b2srXDgPA+S21AXzmgCwJq2VoZCE8tYoSPmrrgiFAUVLQojFkzybFQsNCWNk/RNVoHLYKOd6FL8FfBMK6Z7mSEnFaFblhppWzaAs0I2urWFoyTBpPtoEErWQFHvQAC1rAxzH1OuiwL2gQmLX2tXunmm38uDTMBLAXzRekTBFNpMQ7ONQHB8gVPl48JIFq7Ki2MFVcRbKKNdmXinu/k8irHg657wVUFVOUSPrpCQiVFt7pr5tObkiEmeU0ZtDGTOPlbtzl9Y26E/ZYeEGlKhVAFhDnDmMpQUPImk+m4rtKw1LfJQ57NmHgq5tl2+8c17tUz5fygvMyXyDX3vLs0/5dov+77neV+3T1wgPqdzLlExg1FMunkAFVfSZHGJREoqXXj2sN9q7UooGGhsZc3kx53N0KMpTfEBJnoCAYEU02sm2qMvPWACt2JJt9wP7eORbAooLVeVQq4pyWINa3bEwH27LPPji52XdAKNixO9wUHpHE3QgMKTSbN8bxruXkG1++UIrDvDhPMrMs1xwhOeaTiAzBAO3Qbp78sPSp8ZLDjKkZI0/8ssyLergfFfALroz9x3zI2oN14e8brt6GNvoXXxJEdGwnmWPjE06HND/dRwlTsAD4tYRWOBDUTJnOzIvnNe9D8hS98Yfjt3/7tc+Cmrqm18y6hZBymAqHVT7kqXGmRO38SYFMJVXkC1J966qlxvvGZCgElXxmzbNlLGCrbzDOGyTb1j4qiKwLq/IBnenLcPlml+djBHB41oG8zS4/smbUDutq+AgaAY/IzIaeWnrBOmOVXxtoRiACMu4eZ4V1PYNvU7bl+PV3GLhlLtzE0ASQANgADkOXGMnnCGUJLUFEA6ibUfasgpx2EHhD60J75BZafW83O7eC27+Gd2+yiNFVhXmO41L8v2ux/+Axf4Ytlm9VMfbhbARt5mRsO5Z72gC3jrJ5PPsczwyque+c556O0ZY4D9zK/QBqzHXp/oJc2ueSM/uc5t7dVoLt3f7aXe67X133u0jPbYhiB8efabnjHWNaKh16u8S7zzVMMKUNlym94oVtbnuf6/yke8o784bdtz/I39U8aMVPzg3nLslMU5o9+9KMjCfYZc/fYQb0Bfd/S7AaUt2ZAz4SW/A1wMTFdm4vwUmClJWP3OHnT5YYAXHJJC95a05SHO5L6EIi69rmelnodFgrM3EAknxHkEc5YGQgawJ6M3dwlLgWd/Z7gxP2rFFTWBZ/0GGS7tLqMqSLweYfrU/upX2Q6AQh4A+wrAV3vFHRVBcJd7+Ax78FDNyFibLkCYBt6BAj7NkGPfgWkcq244J05Bbq19XhoMUMb7cjNVOxjrH88DZnFnX0vPdbnGJvacMl2utNcKqHUn7soqsAxVmmXoSzLEGSqgrHES+am+wHYDrPw5/rHMZTtlq/Oj7prIWUaAlui6abfb0C/6T10AfrWDOi0zS1NkzUOZLX66tpzzapxdJ5HoLkcyEm/DbtNAkPYWK6WGN+AA3RiOXHfJWRco15d7yZqpWA1Y5dyEIA860YjCEzLAJRYroUbGQFNnbgZzSWwHQovvnF/p+dgm7Ze5JkUKi4Ny/0AzNKvisauAn+KtrrlqJayoJMWnDzOHf/gL/9UAt28yPX8Sy5jQbMewuNe77rSAV/ALxVIE8oEfOrM9fPmB9iWBNs5ZYhnKEeQlS6t7ASy3E4ZZZTkP/kwtee84w8+VsWUvoTXLunbxfKlXJQp3lU5og6XPy71j308NT/gkytCnHdVObrImL8p7zSg35Se2CMdawZ02OQezwo8k1kAvhQcDG6tkTkNnAluglG6Lue6Q8FJndDh0iHpQlioHAhYeZCJgO8BJWkJeeiLWc1Jg8CkZakwSoDymQTKDEFcxfaWjj1XAtB2PAquL6aPjF0ioD3P+qJHqdZ+Sn4YahG4+QYkAB+AWTC1v1w5AV0AktnfAmm1PKfGyNSWr4wV1+arYCVQuRrA3dkEUeiBX9DBp54YSFu19FWGuKbykMsjeV+vSColjk1j4bmUrbYPOikffrhvegI5/Gb8868qa+a1LHnAsv/gkSCe83pT/2wzP9wAR2C3/6dOLdyjWL6SohrQr4TNV1vJmgFdl1sO3ARFJr6boHAdXjBhzdblmwnNc64PVoCmu3yuxxSGKcgQtFjHlJn7cVNGxpAt0/6pLvkUKLhpcUPjahWUFeg+l+5q22piX5atlYfCoOA+1IiU15QvP/NaWnU8k7FmhfdlaEuwUoFBWUCpEBQEMUEwwSfpEXTNR9iGPurnPXMm5hQV+7QqfbSdsMrDDz88siGBvyp//i1Pk3bvOV+oT4XEOh0LxtZTYUHxQPlR4fKwE9epC8wC6BQYmtyXGyotjT89WCjLKL32mWGBpf5hHm6aHxlWoyz6y61mc/OZy4zB63y3Af06uX+gutcM6AIp3wgKdzbLBJ/qulV48o7rzBVEmZy2Tay5ZhgjPBAiuexJAZZuV62/zAoWhKHLTUC4lpa0yVjSpjVRrW0FnVaYS+Cqx2Iqn2DfwxChAn9rAlQmeplpjIWpy9Nxexl6qJv+F5zgg2vr091MvWlNVwsS+uAV/bILXVNeEPqE6x5Ik3sa+HyN6bu2HsCp4YL0glA2bVVxUAFIzww8oT1pHWth55jnN//ciS0VrilPkFn53KNNliW9Oe+28W44H1Ipgy963pKGuf7ZZn7o0cvkUt67inDUZcb2Nu82oG/DpSN7Zs2AfmRd0eQ2B5oDzYEr40AD+pWx+uoqakC/Ol53Tc2B5kBz4KZwoAH9pvTEHuloQN8jM7uo5kBzoDlwJBxoQD+SjtqFzAb0XbjVzzYHmgPNgXVwoAF9Hf14Rysa0FfYqd2k5kBzoDmwwIEG9BUOkQb0FXZqN6k50BxoDjSgn94YaEA/vT7vFjcHmgPNgbbQVzgGGtBX2KndpOZAc6A50Bb66Y2BBvTT6/NucXOgOdAcaAt9hWOgAX2FndpNag40B5oDbaGf3hhoQD+9Pu8WNweaA82BttBXOAYa0FfYqd2k5kBzoDnQFvrpjYEG9NPr825xc6A50BxoC32FY6ABfYWd2k1qDjQHmgNtoZ/eGGhAP70+7xY3B5oDzYG20Fc4BhrQV9ip3aTmQHOgOdAW+mmNgZ/85CfDvffeO7z66qvDfffdNzb+xRdfHB588MHh1q1bA2Dfn+ZAc6A50BxYLweU9T/+8Y+Ht73tbUfb0FtvnDhivfTSS8M73vGOAdfLa6+9dkdn0slc609zoDnQHGgOrI8Dd9999/Cd73xnePzxx4cf/vCHAwYeMh88ABeO7XPygJ4d9n//93/Dz/zMzww/+tGPBn7//u///vDUU08dW582vc2B5kBzoDmwBQcA7ve///3Dyy+/PDz//PPDu971rvEtY+tbFHGjHmlAH4Zzd7uxdDS0e+65Z/jWt741fOhDH7pRHdbENAeaA82B5sB+OKA1juy///777wi9vv766wMW/DF9GtAnAF03PB154hGJYxrLTWtzoDnQHNiJA4RVsc4feOCB0d3OP37zSRzYqdBrfLgBPZiPqx0Av+uuuwaSI+jcd7/73dfYPV11c6A50BxoDhySA6+88srw9re/fXSzI/NJisM6x0t7bJ+TB3S0MzpwrvPo5P40B5oDzYHmwPo4QK4UcfOMmWvMdVLckfY3ncmyNbQ0YipY6vzGUscl05/mQHOgOdAcWB8HjJN///vfPwd2ly93DH19/d0tag40B5oDzYHmwFFw4ORd7kfRS01kc6A50BxoDjQHFjjQgN5DpDnQHGgONAeaAyvgQAP6Cjqxm9AcaA40B5oDzYEG9B4DzYHmQHOgOdAcWAEHGtBX0IndhOZAc6A50BxoDjSg9xhoDjQHmgPNgebACjjQgL6CTuwmNAeaA82B5kBzoAG9x0BzoDnQHGgONAdWwIEG9BV0YjehOdAcaA40B5oDDeg9BpoDzYHmQHOgObACDjSgr6ATuwnNgeZAc6A50BxoQO8x0BxoDjQHmgPNgRVwoAF9BZ3YTWgONAeaA82B5kADeo+B5kBzoDnQHGgOrIAD/x/Qc7RNUtB4vwAAAABJRU5ErkJgg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 name="AutoShape 4" descr="data:image/png;base64,iVBORw0KGgoAAAANSUhEUgAAAfQAAAF3CAYAAABT8rn8AAAgAElEQVR4Xuy9CbBtZ1n3+d/zGe+5YxJCRmZSDEKZBrsVP/34GqHx88PGbhSZiRJCoGVQSxsaHMoSEZApBJAvARlKEVtaW0qtxsJCsERAUUDCEIZM9+aOZ9xz1+9d+3/uc1fOlHPvucM570rd7LP3Wusdnnf4P/NbGQ6HQ+UrUyBTIFMgUyBTIFPggqZAJQP6BT1+ufGZApkCmQKZApkCiQIZ0PNEyBTIFMgUyBTIFNgGFMiAvg0GMXchUyBTIFMgUyBTIAN6ngOZApkCmQKZApkC24ACGdC3wSDmLmQKZApkCmQKZApkQM9zIFMgUyBTIFMgU2AbUCAD+jYYxNyFTIFMgUyBTIFMgQzoeQ5kCmQKZApkCmQKbAMKZEDfBoOYu5ApkCmQKZApkCmQAT3PgUyBTIFMgUyBTIFtQIEM6NtgEHMXMgUyBTIFMgUyBTKg5zmQKZApkCmQKZApsA0okAF9Gwxi7kKmQKZApkCmQKZABvQ8BzIFMgUyBTIFMgW2AQUyoG+DQcxdOIcUGB0+3K9IVU476tOWgVQbtWlYlXxAcYUH3NZB+mOY3spXpkCmwE6kQIW9gv2Bf2l/GO0H/g2ijPYNthY/Vkv7jEabzknKZUDfibMo9/nMUGAoDZekSlNarEkNSfUlFuhAGhuq3euqpYmE7wm3+VfzouylNvRVzaB+ZkYjl5IpcEFRADCvsVewP/AP4K6PAB3A7o/+rkjdwUBHOosan55UU9LYkaE0VpFaxZ7iKwP6BTUFcmPPKwoMpUFXGjSlEywySRNzi1JdGo4VYF3v1aR+vVisgHmNtdtTTQWLPVRDA1UT1hv382fB+2Q6ZDps53lQzPC+kpQ+AvTeSEKvI4qj9pvvSBMTGjakOUlLo31menYkIADo9Qzo5xUu5MZcmBQAkruSFlUstjF1NXXkoMZnpnVEC2rVpjQ5qEi9ulStCO17r8pKLQC9OqxIg5Y0bJ7UpVmnlj8LJijTIdNhm86DQa2n+WpbffWT1A2mL6mSpv142k+qqnYGUqOppUpNC6pqUVXV1NMlS0gNUnoxS+gXJoDkVp9fFGA9tftSvyYtqKsJdTTZQWTvS82eVG1InXrxAJx3UrujkkdX3ylW8LKNfTvLIlnWzrJ2nt/30TnVBgUgB4aFPYXVkjCaP7rsG1V1qgPN1WpaUl0NDXWg35SOLUh7poqpNbqyyv38wojcmguJAklEL9Rm/d4x1Rp16URHOnJEesDuAsThpBOgj9TuFZ7vSf2+VFmUqrNSpT3Sn2Xgy8CXgW/HGFuGLam/SxpgrBs50uKIk7xrR4B+92HpAQek1lC98ZoW1VRVFU2yp8y1pWkA/SSiZ0C/kAAkt/X8okB/IJ1YkMbxiOtK3a5077w++X+9Tkcmqvrmd7+rS+u7Ve/X1KvUk4/LsDJQddhXq4/avat+bV6DWlcVhPaK8memQ54HO2QdVAYttToTqg6byVzeqw602JC6tYF6COZD6Yevebx+4AXPky6ekpo1zauq9rCrvTjbsqHUGic94+EDhkP0f/nKFMgUuP8UKNxTh+rqcPeodg+Hqi9IH3nd6/Szr3uVtHtG6o5Jg5pUxY7OiusVXvC9vpKnS3VSqsCW5ytTIFNgZ1EA81xbqnQK9EZ7h0nOprme9Oafv16vfMubpUtndFhdDTWlJS3qEk2pjoctmr+gc8+AvrNmUO7tGaXAQO1uR7VGRXOa127Knu3qjS96oX751ndJ4xMSXu64oWJPT5ox9PQAOsDekiqTyYyer0yBTIGdRYGUkmLYHZne+EIoq63oRXz6HzznRr3inTdJuyq6pz2vsbG9xM5oSlUN2l3VWqjrz6DK/ejRo9qzZ496vZ7q9cJ/vt/vp3/NZlOdTkeNRkOVSkVLS0vp71qtpsFgoG63q1arlZ7lt4WFBU3goj8cpuetPOBvLsqiTN7j+Wq1uvxueSqcOHFCu3btSj/zPPVSDxfv+je/1263T2kLddMn2kkb+Zv35ufnNTU1tdwe9212dlbT09On1Ecb/NtqU9V928hUNp1i39w/2rV7d4KU1MbJycn0N/3gH+2bmZk5hY70jQs6mrb0k3ros8tmXD1+/M0/3jV9xsaYVMW485vfpV7ozJgdOXJEe/fuPWWe8I7H3G2lHt7hd7fXY8Mz/ju+txHabckzhcO61F9KcefCIe54V++7/iV68QffLTUqEs4rlZpULwB9qKEqvJQk9JpUGw/JZraklee80IMHj+iii/amdtx77zHt31/M03a7n+bm2Fg9/d1qnXTX7XQGajZPblQLC5007/wbz9frNdVqRTnx3aWlYq02GhUxxW1ihIdii5qdXdT09HjiqUZb1pbSaHGxq7Ex9sCCj4t1siX1en01GuxnRTP4rd8/2f+5uSVNTY2l39Gnsvagw0baDy2gL5/F2mXNddRqNRPtuEyP+fliD+QZnm8266lNx4/Pa2ZmMtVNH2gH71LOxETzPt9dp9tXfr58f0uJfz4XnrA7bSCFFxzaOxxqkdT51xnqlv/9ej3/Xe+WZupSCz18S+oNR/uKiuQXZ9opzqAegaRMx0OHDunAgQNp0z927Jj27dungwcPav/+/WnzNkiWgZhnec+AY+Dgk0XLtbi4mAAHYHFbqAcGwsAG0MTLzAfvskD8HMDHtR4Qx/ZEwDFwxd9OZ07RvvFxghi82Avmh4s2cAGYXLfffrse8IAHpEU5Nze3TNPjx48vgyM0AcD5Bw34Dt1iPWaooAvPmca0I/a7fN9jsFJZlMEYUB9jzZjDDPHPc4P5cNFFF63Y11imx/hM0XjT45O8UPnXKwC925GOdfWBl75Ez/2jdxcLkLC0Sk3DRl24vvFKUz3Vh+zOiZtKEL9NI3N05Mhh7d27T/Pzc5qcnEr9/P6dd+iySx+Yut/Hl6BWT59VmHRV0u8LC/NqNJvqdbsaH5/Q4uJC+jSdjh8/ppkZGIOTcW2LS0vqdjratWtm+bl2m8w/FTXqgFMt/b7UaasOU9/rabw1tqWRcb1eV/V6Y7k9hw/fq3379uvo0SOa3rVLgyT4tNL9uYV5VSuV1E8/d+LE8USX6cmpTbVziHkH4WgwUIV1P6Iv9c0vLiQ6UP/sLMLHrjROg+FQzUZDrdbYMr3Gmq1kXKK96X4dX2sYjIEqFUo9ORL94UC1CvN6/fvbdd5vpF+JQN1REHmDcYKTM8D3pPZAH3rmDXr2u26SdjeksZGKnbwWnvZnGtAtmbK5AwQAAH/zOwBg4LAkivTFbwAOElhZUgaIuQcoWfIzIFEmGzubPkCPRLqSxGZJlo3a9yP4+O8ICPG+N3jAC/AEpAF8tAcwHFyW/i2lAqowNIAkbec5gMuAuGnQYKHPEeWs1AbTMWpEDMqxDo+LmazDhw8nTQpl0XboSN/MDEAzaADAmhngN8b0e9/7nq6++uplbQh9o19mwlxHHEveufzyy1OTaJ81G5be16PHahI973ms7rnnHl188cXrFbV19wsH9wLUx3ojCb2v91//Er3wQwA6y7qlYbWeEs+cBHRpUgPVU+qZQfpvu/s2z8/PamJySsePHdXu3Xs1HPZ16MhhXbLvIlwDBdQudtoab6IZWjnRznxnUZ3FJc3M7En0OnziaHp+bGxC3W5bjUZrmY5HjzLf9y1/7/U6Uq2qekrcgWYPLV/jrNH98OFD2rfvQKqvr2Hqb2fYU7NS19G541J/sNwv6NFQTUdmj2nv9O7EBNL+E/NzmmiNpf6eOHFM41OTalVJTLR2bAB02rML7VxVS0sL6vR7atUbqjbqiR6VCozUSd9yt+/QscOamZpWvY5n9cn7tJv3uoP+cv2zs8dVbzU12Rwv4qmXFjSsVpa/r3d/u8//lfpXwRTXaRTgTDoKDVRJ0S8d9at91XoDfeCnb9BzAfR9BaD3K031h1KNVNMjjUnc4M6YDT1K5wbbKFUCAAZ8fi9L4lahW5IDGO+6664EYgZPb+QAhFWuBn3eMxBZ0nObLN3x3cDo36JED4DDhFAPdQDgvsqA//3vfz9Jw5aWoxRsRsGgvhaibATwy0wPEi39RovgeiNtoP8ll1yyDMC8T5sMwGXJtkyLKJGX2867AD20gUmgTEDa7YBuMB0RuMu08/ygXsYELQ2Xx9QMCnVBH5gMnqVe98GAv3VovYGSbe6CqW6NAP1YX+996Ut0XQJ0NCmNFDtqQKdUmGoMIq3ljHGF6WM7Xsfnjmt6ajpB9N2H7tYlBy5J3ewOumpUG5pdGGnEJgpzlS9ME/1hwWSyrnfP7B7BfPFEYbqoLJeT5mxnMc2VenIUKq6F9kKhqq8VWixfR44fSQJFLWbl2KIBOHj4oC7ad5HavXYSYOiP6XA0ge2eVPPc4pymxqfk593+idbJfYh+9wa9RLuNXDx/fPa4dk8XZg5fBRNZaN+gEftYq95absNSd0ljjcKUxsV41apoNbpqwAyM3i0/x7MkSjFd17u/kT5s12dqAHqvMMXNo8xDM5ykg44W1NfEcKAP/Lfr9dx33iztq2kwjlakAHRUIqNM0iePhzgTXu5syJbEITybOYuKiRsvwBzAZHEZxCxFRgkciYv7LpdNnPf4DohEaTRK4tQbbfZWR/t57hugAQ7awz2kVj65YB4AS6u4KQPAp02269I2gJTyeA6g4aJfPGMmIrbtdCYkbSvsgY1T7M2UGenHfUCe9tFP2mVmhzLoL0DqtgOW7gN0MzjzO2XxPPVGGz/Ae++996Z79ingOyYR3uE3Ptko//mf/1lXXnnlctfRpkDL7373u3rgAx+Y2kG7Lr30Ut1xxx2pLt6n/sKuOrasvYGho6/8Tr9gFuhnZKJOh8an+243qYuHqiEFHu3rPS99iX7hQ++SmnUN1dKiajqhalqqXMiguzQQSsyTJ7ecbivO3/cTqJw4rt27dmt+cT6NMXOEdTg9eRLIARnWTWI+J0Z+Kr2OmvUCjL9/5/d12aWX6cixI9q7u7DJcwFwCfR3FaA1tzC3zJg3COsZXdTNvKKOtA+dhYNxuv2u3IYIojTp0OFDOrDvwPKn28lzaf3hezG63GdoOb8wn+hz8N6Dumj/SRPVSjNgdn52mcbx74WlhbTedk0VfkZcR48f1Z6ZPcvM0uGjh9OeyJrj93glxqLfS32D3t4z2Evcdug9OT657v3zd+Zubctge3qqaoG9fKRlmVE7hbMuqqf9GuiP/uv1+vl3AOh1aRwnnGaRSjrZ3MO/UVNPW0KP0pcBwmDJ4gFcABKeYwFbzVuWsFiQV1xxRdr02bBZ1FH6tkMdIGvnNqvteQdQYePnby7qQUKmft5BsjOTYbUyk4+6uA+w8y5tt9RuezFtof1uu0GOTYFFcc011+grX/lKqteOfLYLl2335SliW/56U+fuu+9OUjcMA+2OGg2/C43MjJjZsAmEZ+gHNMM5jTKs/QBk3e6oXYEO0O+yyy5LQM5le3t0eEO9/rjHPS4xBdw3AwGI039rRlyHae52047yM7TTzpZ+rhxhGf0E1qPfVt2HWe4MllSvDlXr9qVjHb3v+uv14g/dJLWQFBvqqaETqguPB7jqMQ0SoBe60sLWWEmHtAy23We/N1C339F4ayL1r73UUWusufx55PBR7d23R9/+1u26+kFXndL/pc6iFueXtHvPjA7fe0T79u9dDtaHXgfvvUcX7b84lT97fE579u7W3Oy8xifHVK8izRT0bHeX0n3e5zvljjXHzxq95xZmU321elXzcwupfSTwJOnAd27/rq686gp9/T9u08Me/tDUPvrTqDXV6bWFq0WzhQ2+qmMnjmr3rj3pfq1ST3mLNjpvOnhEN6rpvUOHD2rPzF7VG7VEr6npyRRJ6fJo79TE9DJ97j1ySPv3HlB/2NP87IImpydUGVaXn19YmtfE2GR6/vixE9q1G41MTSfmjmvX1IzWu78d5/1GxgVrHco9AB0NXlU97VY3ATqZJwH0j/7k9XrW22+WDtSkMfaTlkQ66ZoTVZ26s502oFMckhLAgZ2VTR2wMehynw2czZiNGyCPAGQQRGIDaC0tw8EDFFa3u0xv6mX7qUHWHDjg7WcBFQDd4AqIAgb23qYNBknaZ4mY38vmA0CRZ90/6rF63mpmgBBAjQzJZgHFUnj06gZc7UzoiAH6Gk0Erm81TUGUvKE1/eZZxoDy+c2MDwwLYwFAQ4/IuMD04NPAHDAjhsMjZcCE0CaPIXVQBu9AG/fJWo2owbGtnzljJoS5ZZU/nwD+ub2KOPReHycrvNzJEtfXB69/iZ6TnOJgo5sp+UO70kiAjrwIoKecscSr4f3OY9s8Z3m/K9VbWIbJYl+oZHuDpdTvpXZPV195dZJUky8Oeo16K3E/zIkuoYGAVw1gKyJeBv3OcspMAgbqNenI0RPau2dX+v3YkTnt2b8nPU95l196uf7ly/+SJMbmWHGkLfWOwXRtxINpk+Mz1pxKqnZU5KithxACdWm1ECb63b46vYXUnsNHjmvv7hktdQqpPikmRvXOHl/UFVddkdYZ/bnsAZfpq//xVU1Njq3bfoo4dmRWe/ZNn9Jv6PXIhz8yqfjRViy1YXxmtXf/LrUak0nzwb7Cfvedb39H+w7sS3Sm/Z2lwveD9k9OJwNwaj/lHTpyKNGdPfeuO+5a8/6J40fWbf9Wjs85XXeOkiFiIPm5dTWZPG1QuXeTyv3jT79eP42EfgkSOoDeHEF+obUqHbZ2+ollbN9l8Cw9Wt3NZHDIl0OkrKq1J3VUidNAAABgwQ4OEBgU2cABjv/4j/9YDs8y+PNMsp2NvLYpBynUIAWzAYBZ1W8HPkvd1GNnN7c3ht3RVoMoZUd1u9X8tNuqfEuOGwlJK0udK0nwgLa1BUj+Bkj3y1oIfA5gqtwXyrL5w2FntJe/AVaYBf6mrw4B9PhEBsI2cYe08e6dd96ZmBbKQIXOpx0gAX/Gyv13CCJ95Z9DCMuMH/coh/FEWwND4Mt0hvFz/8q+BWcf3AtA7/fbRQjQUls6PqcPv+Sl+rkPfgBOtpDJa1UNq6jcKwnQU/bXziglGulit3kc+vxcW5NTRRhktYaDVeEK2G13kqCBY2+jVWxQdRLwjDRs7W5brUbhYNoaL95HRXxi7kRSR3c6+FUoaeewE0+MTQjv9+PHT2jvvl2q1VpqNpqiHDMB7aW+WngLn6WL/rrN9GVxaVazJxY1vWs80YJ+JF8BGBTMBbNLmpoeSwDpwBx4PtNuZnomCRD0ye+s1RWioKpkCR2V67qXFgshx2aAHqGX4aJtvhiTThc5cuSEnaITBmoSxTG6FubxP2qq3mhpYnwimVZMcz7Xu3+WhuP8qsZRMpAx8UQ9VXptqdpXv9pTrd/Vnzzj+foZ4tAPTGswhpGupY4qyZ22eI2o9JPXGZHQrXaPseVIcoCLJTpLd2zCZTWzHeSs6qZ5OJ2h6jWYAOgACEDjeGeAARCxet7qXqubI8ga0M1YGFwAcNrkZw0y0Q8AKZF+0G7U3mgHoip7eeKPVPAG6ehP4Of9aYDiGdut0wIYhYqZ4bE9nHu0CWDneSR0e79TBu/FPtqEkDaCUeQBf1uSxy7mPkIvq8ldThyLqMpnHBkDe/QbtCNTFPtPnTzDPxgC+yBQj9Xs3LMNnXdt47QqvuyTETUvjIntrtCKOvjnuXAmtCSr7QKFT9xAA2yJhPctzUlzd+iD179cz/nAJ6XmKJlMlQxPPFn4b1cQycntmAbn1DjS82vHOTOtWVhYSox9rcY8KMC08DnBwXK4vB+YCWe+MT/GRyAeW9HtFjHbi4vsB61UHtokJNdifhOuigaombzerZUrfDgOp2dcBnXTJsoaG6OskzX1eoWjYr2OR3zxXLE+izXk7/RtYmKsOG9nWMS8O/bd791zzyFdfPEBzc7Oa3p6MtXPnKWNbovbTB3tNvk5WOtFLLi/m3b4ncBQ01eu+fkiYoXyaE+hDR3X3BzhwAhIBSNNX6jPe0xhtiv67DpOnCAKpvBfcNt8jzYW2s6J5ecdm+7nYRIs0DmaiXG6994j2r9/byqz2G/HTskRcGZm2gVWStpACluHjz6vkU6anYKB6Z7Qrc/+ST3vpndK05dp2NyjLgLYKPS1CHhlPZ3BxDKQELBjIFmk9pg2SETQjdIo0iRe4n7ekjpqVd41kLGpW13PM0h/vOfLkiugkDjOka3eIAAAf/zjH9fTnva05XA6gzl1U483EkAWsILB4DdfSIVI+5TJBaPy7W9/e9lJi++APBfvsdiQ6B/0oAelZxwSVmw4xQbGbwbDtQCd/jtmm03py1/+ctocAXQzI2UHRFTetM8OcEgwSPbQh08YgauuuioxBgZZ2ktd0MBe8JaYAevIWJgujAehaYwZdKd8O6/BkF177bWJLgZX3ovzgTIB9bImw1oCMwK0g82B8bLTjbUr5QQzPBuZoo1EEWx2G0hx1KNY6hZ8cvuYtHC7br3h5XreLZ8uEsFVMPtiKeuOAB1+uqbKIAD6ZhtwAbzHWNrHheYypsyz6ADJXGYOeX1YA2bnWLR1zDNHajB/zRADSmZ+bTqKDKXXdiSVHVjLfjGUb78Yg2ZsE+uKdlooceio2x9NTu4P7+NU6/3BiZc85/ke1wG/+7vbzrp36CzlsQ7YA9lDfdHn2267TQ996EPTT2aSHXoatWWUDw2jLxBr1JpFR5Swb7C+oAv7hhNXoTnDZ4ZPM92O9nGZfOc9C0iMDTjh8WfdQy9rWS+AqbwFTRyBd7KeF7H8HMCWzABc3Tm99wU/ruve/U5p7KEaNnarM/KGH0/Wd9xsR1rA0StnREKPPWWyAw6PfvSj0+S3nTratFNbR9nb4rtRrR2lQtumWYBw4gB+TELCYnnIQx6yLLEi2eM5bTXywx72MH39618/ZUDKUqSl2Pg7C5jvLCb/ziTlHyAXAeeRj3ykvvrVry5vSvzBIuFZX46xR0XtTckhZWYWyhI6dVM2/eXiXZzYAGsWmy/b9g1wtC0CqRdWzNzHu9acuH8el5gx7pvf/GZiYliUtBu6UD80ZWP1RufNz22y8xtAz3tsfPQnakn4zvve9OIipw7aG004lM28ol7u017a6k2WzcrzZKtt7BnQ19/jDBJ2UGVesidEJ9Q4VxlH+9wYqB0JYQ2d151zPlAHJh7WCO/YJ8PgwtqGgf3Wt761DEC0nN+pCwDjPQsh3guYl8wz7yWOvLAWiOcMZLQRgI0mJWsinavCQGuGImrhnFyL8tjjzLB47dA2njcAmnmII8B905u2GUT5nb+dP4K9wtos+6iUNY4II9CLKzoYs7bsb+R1yTMWoNxuPt3v2FYzTNaqRCFv/dm03Z44DwHdkzKqOk32CMr8BghiA7fEx7uWku38ZVBnMdqBysBlMPKkZXI5pSmbOxOVDcE2W39StyeSJ58no0GHBcP7ji8vS43OKEebHEJm9bHVfZTtBQI3CkhRL+132Bb1UqcX6noqd6uPLdF7w6CfbCJsYvZdKLc5LjQvON4no9yDH/zgZWA1ENvMwXf/HVXvHhObUSJw87dDzuij48c97oyZgTyGoUVJyOVRDxKB49OhFe23Td1SuudXOc6dcmgjm8ZKNDlT20IG9I1R0uPjOQyYROnNYOx5CHBaK2MA8/r1flP2vzBAU4cB3f4w1sjxDPuEs0GWmXrusw/YkdQhqe6lGVf7nLDuYRQsedJWM7gwqgY3h3u6f6xdfgNgHRrKOo+mA55FuwjzyrMwC3HfsAkySuv0h7JZf5Rlx91osiprLCwIsE7MZJm20MohrRF4oyATf4fu+L7Q9+ivFMeXMimfMbD2YGOzaDs+dR4CepnMLF4mKouSfwCcE4IwOa0StZqYSQrgOYbaXGx5cq+VF91SHu+ywJBgvYmYi7ZtmMnuUDrHxJvz5hmDDpPWC8FgXA638oKlXsr0RI0bhaUPJ1HhO/HZAJY91NdSuZsebDT8i1ECvue+ecOiLqvpuOcNxSpM+svm5IVnJ8G1lgzAzmYQx4WFyiLmn23gSDNoEdw2l2m1P/ccd+4NJ9LR3Lw3bjNJ1GG6xrz5zAvG0R7+8V78eyu2gwzoG6MqGjT2AScFYg1ErY7XQVx7lGwJ3L4WBlyeh0E08MA4M5cQBpx/gb0GTR0gy3r7zne+s8xkRmaCMj03rREyY+q1a+kd4KYt1OXU0DxjJiGue4NYnNvUQxnsffH36H9irZoZfq9pR9OY4s7jwPNlBsWMg4UUA7V9cKz25jn74VCeM3Raq2iBiHajzmftw+gD2pRpzSU0YQ/nOTP9/Eab3R+bBz3G1hBEDebGZtN2euo8BHQWENwjKpry5XSfnhhWpzIBmbD8zsJjcXMZmJmIzvfN59e+9rUEUCxOnkGqY1HZEx3ulg0jqoAiIMTF403BUn/kTLlHmdRDeUxQT9aYxMQbQFzA9jiPXKd/s30Z8OEdq+kcGbAWoFuFbrs7bWRhQXdLwtZYOBSMZ3iP+stOYUi5bICWXM2x00/bt2kj9dFnfnPKW5sZKJ+yLfmU6WFa2SYPTbzp8K4ZJdpIP+yv4Fh7nuFv7KYOOYRGcXxpL+PE3GHjYKOEcYHWtlNu9dLPgL4+hWGuAQAuxsW5I5g/jtZgXbC+YfQsqZrx83pljlGWpWNL4azt6EMSmVtLiV6nlOHESNYMWdXsNeTcCewzrBMY2ajdc1nWXLl+Pu0oasbf78XImbK0HjVIdub1fuWzE8z4QhPaT3kxkiWaL6wpZT3wPDT22uBd9tvHPOYxidZcZoBiO+gjaxe6slfZYdajjf3e2jLWuseR9QzNzCTYnBc1BNCbfpXzTqw/k7bjE+choJvMnhBxcnEPMIi2H6vNyyeG8WycKC7XAGTbLpOLScGk5/LCNpfvheqFz6KybYznLY3y6bhrL1KryyNgxfj36KBm4LBjTZxudq4pvEiLnOf014vH9qzoob2aDZ1yWZAwTGwiMRbcHLc3PQKCvuoAACAASURBVKsnrVGgHdTFJ+NC/Sw6q8y8gcRyKMvOcj6wxkmAoDXgy/NekB5vO9zRZ/tNxE3C/fPGZ3so9TlpEO+awaOvAIE3BzaKL3zhC8lWCk29Wbttdqo0Y0i7tlLdTj0Z0De2ybLmmf82oThvQ9l+GhnkKJ17zgMcAAjjGkEWoGYdWgNIq2za4m+et7Mn383EWtCAKWSeMe/t5OV9heeZl8xXnuF3a4Ns8qFdNinxrLPgeT1aUrYzGmvBjCrzmD45yoZ+0VZ7iFM/c5n9z2vBbeIZfjdTQvup0wBLvfQxmg6imdNrlzr5Z6dDxsrMD3WZ7i7H/XeWTf9u7Z01n4yBx44+QVsn/nIbo7lyY7NpOz11HgK6OUI2dHOSVkFFxzcmum3PBhSGxgvTditv/H6XSWH1uT3ieY+JwASx40m067Dp48jlw1GYxGUpnd8s2dvT2xKED0GxKoz+AKqWrL0gaRuLxqEx5qj5zj1787ruuJiiZLGeyj1uSixebyTQg7/h2C0xY3eDCWJzg7mJ6kWkdXu7G+y8gdE2Oy5BU9PcnrxWX7ueqHqn37xLmdDI4xSBtwjTKbLIlZmfmMXP3ra2LUbVI22kHJs3qMcbn9tg+zxj5jm1VVtABvSNUdbgGE/Y81yxOY75Zf+ZuDaYD8xl5ps1RdTqjIVWXxvk+PQ8dpIpr0/qtIMdz1ly9B5kUI3gb8dW3jWjzt9eF5RjiTx6s7uNtM/7YpROy2shgqCp6n3DgB2le7eZtnDfmkHWrTWjrA8z5YAvpg8LKPSdd93naDaw/4I1b4l5HdnnvT97/4jRBvxtcDez4Lb7OTs8lh1dNzaTtttT5ymgG1QtNVnyZHJ50XjSWbIDdC0trjVMUXrmeRZSnKi8Gx3HvLABjgj2dtJigUWbse1kBpooJdiey2ZCKJoXR0xVGj04zY1a7edJH+3CBuf4nj20zf37PTYQSxd+z9qJ2F4vQJ4p2yahv7Ua1MnGyaK2ut+0t/ZhJfr6GUvBsV/cs82Rvy0xGJCjNAETZkdHb4RsRN5wLTmVfRDWmx9r0c8REluxFWRA3wqq3rdM1pMzB1qzt1KUzGZaY5MW6wLQMThbAxidZu2vEdX6rIWobaQc1qAZzLIWYjNtvNDficyPmRv2h2gWvdD7uLn2n4eATkeinYwJbunNKmeHrJWzj22ECNErFQ4Ve7pt7rZ7ASi2sZszRqJmMaKSfeITn5icOnzBTFAOXGQMLUPl/41vfCMtRv6OMdQRZCiHMpAcmKAR4B2LbTU39+FGASuHnvGuvWDhkGlLPAbUaVRpmxcD5ZhBcT9synAbrKWI6jvbF08moyiSTPCsNRi2b69EX+qM2foYQ2xwOMcYrGkjYG8tTDlTnrl0nuOZ6FxoLYgd/twX6mFTtUSw2lxh3Nei30bm2GafyYC+Wcpt/D07w3puMx+YF2ia+LTWbOMlnvqktT5eW854aC0dT9uez7OsW5tzzKDyjNeX9yszkjs7zrqgNXuhhQn2VfvrlEOZNzuGF+575yGgWxVjjtYD6OQsZQclNmzHQXqg1xoQq3qpJy6gqH436NmDEgCJXGHZy9aSput3WQAuwMvidpy71baxPtrLfQAwghU0iGFe9t7nedrmTcMqfn5nY7IjiYGf3yMDEWPu3Z6yDwIaBDYV12VGwn4B9jB2Ih57tEILNqG16BsXJX+jGgWI6a/bE22OPGNQ5+/oUOhDazzmPgEOWtlzmHtleq82R5zTn/pWo99WLfgM6FtF2ZXLtWaIueykJmeiBZ7D0Q+DuiKjzvplv7AaH2YexpzL2i3b5N2mLJ0XlPCeY7Mb+180Q56JMbwwyzgPAT0CZ5TUywR2ZrgoVW9EHWqgYDKwYJgcfMLdOc0gQMnvETCZMJ44tMUquhgTay/0lRz0eAdwRiIwGBqYrGmAW4+e35YWbEdyMgjKos02Nzj7nX93+xxSF210rtObTqS3/Reik6DLjKlfKRe681sMK+PZ9ehrBsHStSMAPL60C5DGds8VD7MxXaG5zSRuvzdn3sH5zSe+OZc7dL8/KjnH36KdKNs4t2qxZ0DfKsquXq7X//2dH2u11KG2zoTGmmPNR+nfERiRObUJ0LbjrU5kdPapffo1WkNhLR97qvNKnH7pF3oJ5yGgQ1JnWmIzZUNmc0XSLUt9BmUnRSin7VxreFZycIoc9VrvxufKIAHA8Bv/2CTSQRCt1n3CvXyUqOMpeQ/AjhdcO4vavgSWHp3dzloMNiVohmkCMIQR8WZg4Cyr2Nl0kNQNnJgGyI5nDtjgDINhxsaOM5YUzCnz3XHlEZjL6kt7n9P+mArXddLW6PFrlXvUFlgCj9EC0Qve3u60m8xUNqdYIirTuDzOG6XfViz9DOhbQdX7lgnTyXpBI+Y5bEbTa22zLWGv4p9zUxjUvVdRvplg6o62+6iVpH6nU3UIrR3dNtu27faeI1jYf6zt2G59vH/9OU8B3WDryW6gdugYnURqWinvdpTUViJGZBbMPDgTEt+pAyYiOlux0CKQRAmcNho0IyCVVby01e1nQ7F6zcln7IhHedwHkLy5RAYicvTl/pXv0U42gyjpA2hlzUdMmGKJONLWYXExO5yZC0sjdvAzQ2Ngdnw7ZfiK2g3335tZVKHHnAIxLJByUNPzDnTyYrat3575kfGA4Yh+BRtZKKvRbyPvbuaZDOibodr9e8dRHN4noolvIya7jdbGPIaZ9Bq2Js/vR81edOhaifGkLBhgawA32obt+JyxoeyDVKbvduz7+n06DwEdIHHsJB3g8BQSgsSLRWkVucHdILGenckLeaUJYG91Fli0XftvT6YIgOVNwPfgrp1yEiCMz7mcmPiEfkQQ5RmHjjiRBGVb8gZ4DaIwAJYEHA4Xw6xcd5QGKItyHcdNWWWgd1iQNxnHepp2UYKINu7VpB3esymDvtlEYs90xs6qtOhrwHjQTtpj50DPC292Zlocskc9MQmOGZX15gdMEWWtR7/1F9f9fyID+v2n2WbeiFq1GPq2mbLK78Q17fXs/QNNE+sUxtO/eb46HC0mXYJpZQ6jUt6oD8iZ6MOFUIZNbd7bygz/hdCHM9/G8xDQo003ApwlwghK/nstqbVMNJdvqTdK/wYF34tOcf7Nm4HV6oCp48pZrAaiso3atmV/WjK1OtsL1n0qMwrRNr2aJ27ZjGDg9bt2nqPPPknO5orohAY4I8mX63EmOdpsgIx1wiTwHvdXo6/pb8YnjrfDd9jIiFmNNFjJHLKaNM+YQ0c7FTk6YqMmlbIUFelXjgw4o4sSROdf18cdzkkLd+j9N7xML7zlr6Tm6KzzdNpavziZTRx6WFN9dJ5xOLHzjDZtOxXmtRbnXpmhPp3+Fj4vZDBr6Y477tIDH3jyNEfKNfPLvGq1WC/FMaQc4+ojTn00Ks+7nWcqtO50+nau3/Uxt7TD41gIChxxfPLM9XPdznNT/0DDtC9wJGo9HYRaT+fzcqRqXerN6R0veLpexvGpY1dqWJ9Kx6z2hlKrIlXSiWunnr98xk9bOzeEybVmCmwdBaI99ZRaQOgOmUyWpF1jUm9eOn5YH3rDG/Tst76tOOt4cqw4QxUwr0hzCdSHGtNATVVVV+PkcYlb14VccqZApsB5RoFhhe2jrb4GidFvsSckQB9K1Yo06OtNL/4Fvfod75QaE1rsVzXeaon3uhWpN5DGqwD7ySsD+nk2yLk55ycF0PBY42EP68FSR7VKS+osSc2B1OtIJ+b0vv/z1/TiX3mldOXlUqVRcNH9WsFMt+C++4hxxWHqnKM+5AbLEnE/f2Y65HmwI9ZBBeDuSVX2hGEhAKREmgMpKS+q+o1nv1ive/fN0p5pqVqXulV1h3W1m5W0U3Aaej0D+vkJGrlV5x8FookCFarNAbS021tUf7CkVrOmgbqqsRoXurrll16tQ8cOa3JySv3FgVq9mqbbdVU00FJ9kBRsu9u9BOxzzZ66NWxpgHr+zHTI82CnrIP6oKpWt2D4e1X2haHGu0r7wZFxqVOr6pFXPUT/+cYbpIt2S7VmUvPNDYYaNKY0VF3jqiVNn68soZ9/GJJbdB5RwKF7K/lB9NRXL6nLOprrH9Z4u61dtXFpqS31e1KzJQ3gqmvSUrUQPBu9pEpTG668K7V6GM7Oox7npmQKZAqcFQqwN3Ra0rAuJaZ+IPUHUm0oERGN6P2tO6QHXSWNVaUG8jgMQEPzqmtJfc1oLPnjZEA/KyOWK9kOFHD4oiMunA+/NTGhu47Oa9eeyYTVY+qpNT/L8VxKHi6o0GqNAtQ7GLsGBYCja+8MRvernEWbtcxZy7wjtMzZqhSsagmIk3dbAeI4w+FgyzU2+mzXpQp7x1DdWl2N4Sj3SS0pAzXeyjb07YAxuQ9nkQIOsYmZCLGjYwLvjvzigOkxlGf33KuxiTFpoqYBpvNKTdVhVbUewC3N1gpAn1RP1WRDH3HoZ7E/uapMgUyBc08BnNt6tUHS8uFby44ywZ5QGWihOkhwP9ZHGJA0Pq52Z6AWv/IdGzsPIDgEr7iscj/345pbcAFQwLH3MV3xnQcP69DRRT3k4ZeJwKcpFmC3Kw1HanQAfRSghnCeAD2FmvQ1pZ4q/DCYKCT4fGUKZArsLAqgmKv21ElGO7C5p4lEgaHmNUhY3Vxoq1qpqT8+rcV2R1PVSak9AnNAPQP6zpozubenR4EYWx9j/0kH+um//5z+5m8+p7e96/dURdBeQvImpqQtNVCvoy5jxRE8Wk12svnKIFndp9RV8lMdjvxUs8o5q5xzgMPOMz0hpY8k9Kr6KZwVW/qCRhI6ETCDunokTzs2rwOT00V0DP+SSjBL6Ke3w+e3dxwFnAHQhwCRBe81r3mNfv9N79RP/Zef1wdufY+mDhQmch0NsSRw0FaHsQDxjcOkLhWc+LCITWdBI60P82emQ54HO2YdgMX2h8XFBta/hg2vIiXTORI634fSfF9qjUm12VEk7Mjc1wDUs8p9x2FS7vAmKUDsOZ7uTqNL1r5f+ZVf0bvf/W411NIPXvM/6tP/+NdpNXbvnVVjfFoa9FKCGV20bxRnTvqwETeNQA7yd0F4POH7RRxqvjIFMgV2FgX6DakzXmgl7KhOthj2g7FhAuqF276riauuTl7uMP+1kbp9sS9VmlIrJ5bZWXMm9/b0KBBzcn/ta1/TIx7xiFTgU57yFN39/e9o2JnTF7/4WdVaUvvgXWrt2qc//ZVf03fvvlPVRlPNSlPNXl2TnUrKHbHYHKaUjbva5Ibqaa5ZRLXlK1MgU2BnUaDRq2u821BlWFU72cJ7avUHateHOjLO50DXPvrx+uFfvE6acQqZInX0EQ3U0KQmNF5kmxxd2SluZ82h3NtNUAApnTh0x6JzUMcTn/hEfepv/1K9xUO64mEPLBRgw44029bHfvXX9Mzf+W2pWpMGDamHp2qt4MSb/K8ndXojzpx87yfjSDfRvPxKpkCmwIVIgXS600jEJg4dZ1ri0KtDaYKQ14Hec90N+oW3v1XaX7jLYTjvq6aj6qmhGY1rl5opX1xxZUC/ECdCbvM5oQCH0BCu9rd/+7f6sz/7M73jLW/S7j1T0uy90m6SyHSlQ8f0+he8UK//+B9Lc7PS7v3SkAxPTv3KKiZNLP9wc8WbbgT22Slq5zlFZWfInesMSex5vSfV0J+PwHwJ81u/SCU9HOj3X3SDXkXqVydtJ9W0ajo27KhZmVZLrXTUUwb0cwIJudILjQKcnEUcOo5wPg3vUY96lN785jfrf37yk6WlpSI3e2sozR1PNvM3v+wGvfI9N0kNFhq6tFFymWpFs7Xi3LUJVGbDqipI8GSKylemQKbAjqJAvzbQQqUIW6tqoHG83Ek4RZbJepHb/fdedINec9PN0ljKVCVVxpNGr1PFcFdRS420w2RA31FTJ3f2dCng8LUvfelLet7znqfPfOYzmhqfkDpw02SG66p39LDqzQm95cYb9Ut/8NZC8hibKRzjUsIIqdMsvNxTIiiksxpHKOYrUyBTYKdRABjHx220NRS5KRYJfUFqJ5PkUG9+7nV65XvfV0jwHDdLammMds0iv0whr2dA32lzJ/d3kxTAXr5nzx4dP35cMzMz+rmf+zk94QlP0Cte8Qotzi9ofHxCx48c08z+XVJ3SVqa15t+8SV69c0fkMYmC+/VkZYdQMexla9o2tKVsN4u8Plwlnw4Sz6cZacczlLI5Sd7i2N7Om0t5XNHUu/qv1//Er3grW+RxiakJjFqhal9wJER/aEmasWpa1lC3+QGn1/bmRQgFh1Qv+KKK3TPPfdoYmJC5HZPfi29nuocbdiZkxbu0Htf+nJd99//Umri8DYKU0tLFzAv1OspZp0rpXHPQJ6BPAP5TgHyU/sJQ18AO77qCOLpCyjdm9d7XvC/6BfefZM0drnECWvkqBpKjRTq6n0jH86yM1Ep93pTFHDo2m/+5m8mMH/HO96RylnqtFVvttTv99QCqNvHpIXbdesNL9fzbvl08nerkAwurdLuaPkVdvUKid5HgL6pRuWXMgUyBS5wCpwE5Z6qxRktNsXRs+6c3vuCH9d1736nNPZQDRu70xlPPDKetHpknUHpngH9Ap8IuflnkwIkliFk7bGPfaw+9rGP6ZprrknVz87PaZwzzzOgn83hyHVlCmwTCmRA3yYDmbtxoVAAL3dSvhKm9q53vUt/8zd/I+d0x52NpK0Z0C+U0cztzBQ4nyiQAf18Go3clh1Egac+9am67rrr9IxnPEOkf52cLM5AT+ckZAl9B82E3NVMgTNFgQzoZ4qSuZxMgQ1T4J/+6Z/0ghe8QP/yL/+ibrersbHC27Q/HGhYqWZA3zAl84OZApkCJymQAT3PhkyBs06BG2+8URdddJFe+9rXLtdNkpkUQV6tZUA/6yOSK8wU2A4UyIC+HUYx9+ECosDs7Kwe97jH6fOf/3w6de2SSy7R3NxcktJr9XpWuV9AY5mbmilwflEgA/r5NR65NRc8BZKkPRgkxzcuDmIhXzsx5gD3Rz7yEf31X/+1PvzhD6fffaXnms0M6Bf8DMgdyBQ4VxTIgH6uKJ/r3cYUANCxjbdaLTnm/PDhw9q3b186Ve2Nb3yjrr322nS/Wq0uP5Od4rbxpMhdyxTYcgpkQN9yEucKdh4FIqAjlU9NTSXQ/spXvqJnPetZuu222+Rc7lDHh7RkQN95cyX3OFPgzFEgA/qZo2UuKVOAbG9LS0nyRsXOxXf+7d69W0972tP09Kc/XS9+8YvTaWtczumegD3Hoec5lCmQKbBpCmRA3zTp8ouZAitRwJL3cDhcBnWkc4D78Y9/vL7zne/oxIkTSf3OZZU8zw8rgHpOLJNnVqZApsBmKJABfTNUy+9kCqxLAbK/4fRmSZxQNaT2t73tbcvvGsxxiOO5rHJfl6z5gUyBTIFVKZABPU+OTIEtoQBqdjzd+Xfs2DH98A//sP74j/9YD37wg5NKHokcQOeUNQCd3O7VWi17uW/JaORCMwV2AgUyoO+EUc59PIsU4FhUJHG817lQwX/qU5/SG97wBn32s59Nv917773av39/+tuq+WR7HxvLgH4WxypXlSmwvSiQAX17jWfuzTmngA9f8ScNIlTt9a9/vX7iJ35izfZllfvGh8/OhzBEZp5Mc5swKM3hgtGngeQ+09PTimPEs7yHRsXloUGxyQQNCjn3iUggauGuu+7SAx7wgNRgfkfTgiaGcnmWsjC77NmzJ/lM7Nq1SzB73Dt06JAOHDiwfCiP6+Ye//wcZcAcYrqhDjQ71M93R0+YYtCD5ER+N/aXEErnPDBt/OmDgWLURXkUXLbLoWyeT1qlajV9uhxoSptph2nHe1y0wREdbqdPHuSe20TfeJd/jAHvcNaB22jtF2U634OZZ2i0c68M6Dt37HPPt4QC3qi84X71q19NB7CQt53NLyaTKTcgA/r6QwI4srlHLQibPiBNOl2DAufMX3zxxalAAAWgGR8fTxoRAIG/uY4ePZpAN16Ux/MApIGGMqg3Jg4yiPEuYE4kA5d9I/j729/+tq6++upUJ+WZwaAfACFlxsuA5994DpCKQBXb7DaYaeC9MqPissx48J33oCGMCHVSJo6afpdnaa+ZG/evzADg7EkfAFbP/ZXAlXusiZmZmeXumhbQlnuMgxkRfqNOGJ8yQxEjQ2gP7zLWsf71Z9J2fCID+nYc1dync0yBKKW/6lWvStLZb/zGbyx7va/WvAzoGxs4Nn2bNjBfsJnv3bs3gRJADaDy/ciRI8tZ+pDuDAQOKYQBAPgNLDAFvA84WRq944479MAHPjA1rAwYPI8UCdgCOoAf3w1AvANYAjq8a8Dn9yhhA55mGJg7AL0lVOc04B36Cui6/QAe7aX+qJVw2e5Dud0R2CNzAFOAhoGLOugfdKRNmIi+9a1vLTMgMRtiBPDIPPE7tIApok+RSaF/PpSI3w8ePJgYMsrlMiNBVMiVV16ZNCKPfvSj01jRRtrGM/zNO7Q9XxnQ8xzIFDijFIipXu+880796I/+qD73uc8lycN28wzomyc5wAxooPb2xWZ/6aWXnlJolFgBZIDZ0h8MFiAFsHHxe5SMDYg8A2gAHkiW1A04A3LRD8IACHDRNv7xHO+spO7+3ve+p8svv3y5vWXABfzI8c/8oW3MKdoKQxDDIu1U6YK+//3v67LLLjtF7U4faAOSeATeqPqmj/QZcHR7DfT+HcaBdwBovwuNKd/MFBI278MMWBVOuykf8IaO/G7tCGVxHzpFwKdufjOo82kmy31l/KEFbYF+0AJauezNz7AL+c0M6Bfy6OW2n4cUiPbZ97///fqLv/gLfeITn0gtLds9y83PEvr6AxolPktmAB0gYjU8n7bbWppFIgQAfFki5LvBOYIRQAVIWGKNzo5mFqx+B8jREiDtm0Ew8wCwA0gATSwTkHZ7uI/a2tEOgJvV9gb7yECgeQBEuQyuft6AH6VwAzlzMzKVq9nNDZQGR0v/0AxaG6wNuKapNVM2d8QcC2hHeNfPWCsS1wV9pW6YD/wM0EaY2QDAoTN1MwccJcK42q9g/dmz3Z/IgL7dRzj37xxQwI4+SOevec1rkg2dK6piV2pWBvSND1ZUcaN6xk7Npy82fNvBkRwBREAF4LVTFSDKbwAJwG2J3WUALPwGiFjNb3C0wxcMA+UA3L4skdrJDjswUjnP8R4pgB/2sIclAAfA+J02GKjMhCDV8hsXWgY0EVZJUw7vc5mRob9c3/zmN/UjP/Ij6Xlfdq6ztM/7BkgzP7G+6FSHRsNMTFRtA9Co4WEuUPvTF5gGpzqmX5SDtuHuu+9eDuO0Q6MZGsqBCTBN3Wa+W2PgNnLPjoMwHPyDwaGeqJXZ+EzaTk9mQN9Oo5n7cp5QANUnzlCAOSersSFG1etqzcyAvv4AWqqMEjZgxeYPoAHMgDSXQYa/UeECNgAi48EzBowrrrhC3/3ud5PaHlBAsgRgfUoeYwdgRGbBjmQwC7Z5A4g8y/tctucDOIC6vd8jWPIcDIPB2ICFJA3IWbLn02DKPRgU+kQfoQWX20hZdr7kE8aEd7nP39AQ0DWdeNdMCcwIAEubaS9tQ7Pk8njP3v5Wg5sBoY3cs4c/OReol/vcQ+qGRrSbummP1fWMCX1y21ym8zTQJyR2GKcyQ2AaUMbOvjKg7+zxz70/4xSwevJnfuZn9AM/8AP69V//9WX16XqgngF948NhWjoEzF7WBnLbegE/JHfAwxIoIIyzFQAAQAFYlvp4H/AA7B1+xbtW7QJARCwgdRp0+IzSrdX0MBB2mOMZ12GPe76bWYBBsFc97/E7fXIdlAOTYeAHYOk74Bi96q0FsgnCYX1WzVvCp59usxkB276pw74gpisOa2YcykyIacjvBlv+dtthEqg3+ir4Hs9ZExKZJmhDHwH42D7PkEhv6sdHIgN6BvSN7yD5yUyBQAHbygEDh1FZBYpUcs011yQ1K5uSbY3rhdVkQF9/iplhijZiAA2QjjZyQIB/AAOfdlhbqQZLjJaOKQcg4x2DqOOt+U55rp+6UfcjTRu47IUdpWarvA3g1g64bqRimwysQbC3PiAJ6PGd/hjUaUcM4bLkX6aHwc+agGgi4B5l0Fd7nVO+4+3N7Nir3e1H4i5LymXnwgja0QQSGaWVAB1JHZoijXsczSC4DxHQYXYc4bD+DNrOT2RA386jm/u2BRQwKFtCjNKRHX5IIoOH8s0337wspaznEJc2f0KjUnhUTy3VpfYxaeF23XrDy/W8Wz6tYQupRxpWsJV2xfKt8pxqqgyKzHQafWxB18+LImN4Fg1i03eIl1XcgPvnP/95PehBD1oGQgOBHboYP4MhAI5KHCaNizEGJAA5e08DqPxumy3gDaBRtz20qRdgMdgA0tF2bBOA6+U5q7Spl7IBO5gFgIx28QwATF1IyA5b4z0zkNZSxGN7eY+2uU+WyGm3Y8xtny9LwKYj72CGwE5usLdaPYI1z8HEYLZwGB/1PuIRj1h2FKTPMCoOsTOzUwZ9j69/p78APONAW2iz2+16eYff1kqOc15M3i1vRAb0LSdxrmB7UaCsNreKM3obc6raBz7wAV177bXLnY9evatRJAP6xuYKjJNB145QZYCJdmpAzCpjxslSLu9EaZqQLxgvNCvO+EY9VocbQAEXh4JRlu3clpwBfzvRwXA4VIu5AjjzHM8A/r7stR01DZgLqNP1uU9mDKwRAGxpA+XRVqvbrQp3hjb6whW1AWY+rEXifdPKTJCd/ByCBpMCWDuML6rU4wjG8DXoRdk2HVhrYi0K9Lj99tsT6NNn+kO5pikMF4wLlzPUOXyRMbMkX54HG5tR2+WpDOjbZSRzP84iBQzebCJsPraTsjl+9KMf1S233KJPfvKTqUVmAMphRCs1NwP6+oMIuNlm7aehLXHdOHKRjhXvbgM1qlscFNn0ASh7lPNujE8HRVRl2wAAIABJREFUJGxfZlyjTd5AarW9JVpL+QAvbcK+Tj0GfuqwFG+QdZstzVMv8wawcp3cA3yjZzd12swTPevt4W5TAOUD7NDDkj6/Renf0rHV/pHqppuZBsq3Hd5mByRmmAWDpxP0OP6eMgzYLtsSOvR3rL7rNz1XUtl7jEx7M0t2PKQN/AYTVs74t/5s2m5PZEDfbiOa+3MWKBDVvpbE7PT0pCc9KXm3/+RP/mRqSUw0s17TMqCvR6GT9wEwpF+rlh2b7eQqgIZp79zndlajFMAOQAFEraqNaXt5x+lWbUoxI1dOKuPv5TSyMR0sTngwG7TLNmyDE0Bp0401PgZv99iaCJcZJXHPQcqmD/ZEdzIZyqA8mIf4W0yPyzMxgUt0UHMbKMO2dgCU6ABHCEBDv+/no5aE3xgvysChkAsVPe/H550sh/E0fezhj/TOuDnMMDJ0PLsRs9bGZ9iF+GQG9Atx1HKbzzEFyh7I3uix2z7zmc9MqkNvyHFTW8/GlwF9/YGNzJTpXga/+D2aSAxSMcOagXQlUI62ZWtYou8EzIAznUXQp422OQPylONEMGbynOjG3vT8btu6wZvvAJVDxmLueNph1XOZaqZLZFQAQeqiTBgVH05jiRyGlN+dHY930Rr4dzMCDr2jP469j1ncYDh41ofcOJMb9UOTuB5i3Hh0Ll0JmK2BsO+AD7JxH93n9WfQdn4iA/p2Ht3cty2ggKW46LHuTeqlL31pysRF3vaVQtTW23QyoG9swKyKjjZa3gScASUkRYAFD3LGCRDA7otkGM0llGPvc96PDBd/c8/haoCX87zzbASjWDbv2JnNKmmS2ZBMpgyOsbeeT85RzpxyelvXxT0A16pl5323X4A1BG67bf+uJyY2os1OPxtj4HmWuu1o5+/uSzndLOp2DiAC4GNuAN6LJ9JFRobnH/nIR6a+OEWu22Ywj6lnaetDHvKQ1I1yciYnGKLNO/ukNaizBYDeHnaHONrWR+62Q1VTNb4KJ9yBKiOv3oGq6cmKH+LG8peNLfD8VKZAokCaeaWL+ZTujf75Nt/TXBv9gPd4+LoaRaMTHJuwnYmQ1EikgUcwGyreuVyW3LIN/czN0bipR091b+iMiyXS6OcQwcnqeEvhHsfIiDl2OuYZp4wYKmYAKkvw/t1AGFXY0UGS+mybjhK4s8w5l7wPIeF7WbUf3/N8syYjOhD6ns0StAnVNnM1SsWmrz+Zzw6/NPNqLQgAb8c653uHRvQrAmz5CFnKLh/a4ja7LSvF17sPtMmJb2JfHcVw5mbbhVTSFgD64eHssKGKplRXRTV1VFeRkLCIqAHeawLGh+qrol4KvKmqThZDdtT6QKpFFuBCImhu6zmlwLCu5ckGUCdOMQC657vB3fer0rBW8LfxldX6wmaGHdReuGwihKh96lOfSk5xm73OloQOUAFKlvSi1sEOYQY2b+CW4uir7dUR/MoaibK0683XtKE83gEEIiBxf6UUubTZkqhB0hKh7eU+irTcltgHe2475WoEQNuADdhloLA6Ou1l1eopWhhL/n6HOUK92H0JYSTkqswsGPh413nTXQ4MgjPVmaGg324v7zqkDuDkGSdhAWA9RqZlOdyPehxvzvNR4wTDgXbA56+b2YnjYgdCe6/HQ1Hi2EetFEDt8D/abo92mwJ8tKpPuIt+Dp43Ltt0iKp6nnE/nEvAGhPHzZuJWIkJ8njwzEpzMN7nb5tpeNbal/XGL87vaH6IB9JYw2Ktg+dNeQzvu89sAaAfGR4ftlTVxLAh9Rsa1qviSARvlvUE6EX4BMfeL6mmpqoaA9B5qMlqyYC+WVDY0e8hoZ/KPWpYAdN7hfROrDZTz1k8Dfo1qTcCfg55NA+wEi1XOnqSBf2f/tN/0m/91m/pyU9+8qaH4GwAOpsEGzamAauj7V1tBsXhTZZ2nMscKRFVtr36oQUg6rhlQIx32ajZ4JDKbE9lM6LueGQm7/KMAcOe4Khv8UznXYOZN3I+qYNPMyRshqh+o+rYbYre2s7MdtVVV6VMcVzOU87ftK8sJTu/uEHGG32kmWO9bdP2Od70z7ngnbnOoBPp4AmDmpt+cDlMK0r2PqXNErbfMwMCXcoARj3QHqaCfhscosOeM9q5rwYOAIt2+KItdrxbrf0ANY5uPOtT8Oz17/INZLTB4YHQyXZxaGsmyEwcbXDfAFzTFUaJ+eyL9jGnmEOOBmB+kd2PiAfuO2zQ7/jM+2hG8VxEe/H1r389zXH6HNtD3cyLyGyYLquNX9kJ0MwpbWAu0hfMC//+7/++nNs+Hsaz9uayBYA+GC4MK2yei41iEyXvRV3qj47DrSW95iDJ5wD9omqqqapdtIXNFiFrrR1109tlfnG7UyBOG6bZQL2RHqgw7DDPKjCaAdAB/H56spuAvK5Gem61q+y1DrB85jOf0Ste8Qp9+ctfPi0Snw1AX6mB3lTY+NjULOli+2WDscTid3nO4BHLw4ubjThK0mzeEZTY1JHEAAs2bupzSJVBuOxhbRt12fktqq7dB5gAAztj5bznETSd4AQbMiDpZCkGRodE0Vb+dibAeP459dlGT5+jBz3125HN9dIO6nJKU3636pz+wsCQCMeMgs9z554ZGEu3lOGzy2NcvRkwmAcYE8AoSt7xb+rnGdpA/L1B3AwL4wP4UCcg6Bh32uO+rdR+9zeCkJkI6GLNSNnDnffoCxK3U7iaeeY3wJg20R7epW9oaPCLgAnyUa48y7gxN8jWWM5z7/Z5vgDAzjTHb1bzrzSHPf/QXvCPKAGbdCxNrzd+1O+T9Xw4kCMFzLS4TDtcus1RO7PyRrMFgD4cdIfqV6X2SBpqFCAtiz5JOEet3le/UkjoFST6lCJrBP7bPNvVae36+eU1KWCsNpgXeiB8NoB0jEBNVRJ0F5MMxrKvngYjrVFDY6qkCbv6xcJisXnj+amf+qkkmd94442nNTpnA9ABLcAHUDZQAmhs6FbDAhhRcmBDNsh647f/gJ8zQBj8+G7pmHetnozMgyU+S+GWGqNDFuWstZFxjw2eZD7xsBHec45wb6I8G7OMWV1bBuDoZW41MGV4Q7dmgt+cTS4Cf5R+3X6HNUJjn6/uhCiMh8HW9HHyF9PdEqkd3RwmZnCNNm1nr4vaBku8kSmKoBppbCB1Rjno6uQ167U/MipeDNDGqXTjAmEu8Y/5xVryPDCzGE0CzB9nyaOM6HDnQ3fiWDEGaHAcImgHQgM29I3zhfJgDjy/TQPT0Cr8yNCk/SMc2sO8cRtWGz+HLZpRtjaLeHs0LzYNlJnalZxs77vZbAGgLw2HQ7TmlahnrxUSepLOk628lwA9gXwV42V99DsrZAT+p7U15pd3JAVGTm7DZYAGzNHBFwafAtKZYIU3R/E79+EkeZYJOTmahGtTkE3HZzYj4fzbv/3b8vnNm6X92QB02ma1I5uH1e5Wd9qJyqdgedMy0PjYzrK0XAZQvttZik9Lvc5JbhrFPOpsYoAbQOeL32LSl5jRDAnRKlsDVqQ9mzpq5rhxR7ulk9C4j7Eefiu3jd8M1rEfLtPJYmIdvGOa0UaOTY1JbuJJYYAKG7xNHnaypDxLcwAq4Mh4ePOPx6/yO8/H41WtUjZtACfa79jtcntjZji/A0ABQtBkrfbHGHHPLdM55l+nXNvdAc/I6DmTH887lzz94TvPMkfReHDPDJrroC+O0TctKRtgjswn9VstHpPVMIb2IaAuz2tU4MwljyfjxjoyTegra8bH8fLcSuPnqAlrami/55nHDsaCEFjmNpqAmKdg7b1lCwD9xHCIUlNj7JGUj0qzJrUrhXm83h5Ig67U6CXJfZic56pSt1E8v54Rc7O7ZX5v+1PAXutJ924bzklAL0B8ZApKu7if6UiV/sh4PjFSKa1NLm+Cr3rVq9Imc9NNN502fc8GoMfQouitzWbihCRsMvyNtOINjk2Fv+k3oIa6ms3M2cgMcJaIDG5mIAAhmABrNdicnVc8gjftMBhZ7ewUpt6AeReQQmrzs3yywXPPal3Kjap4298NJj5CNW7uVodSXjzjnGfoKyAEDTFHxENOsKcC2GWGAVU6bQIQAQA78MUTytx/+uR6HR/uA2IsmcMYUT+0MHNjQOAZA42ZlAhilmQZA2dpowxUx7TfUixtY4wdXx7V09TBvFit/baXQ1va6BDDeJQtdVKmAd/hg5H54e+Yona1xQUwUk6UiO0siEQfNTLMJ+6hmfihH/ohfeMb31gu1l78Zmi5EceXcYWB5DnGxuBrzQuf0JF1wbxZbfzs3W+68GxM9kO95XTS/MZz0C06H96XJlsA6MeHQ3yN1QKbB0pqdcAcnhug3zNEdO+qU+lpUYPkBT9UTQ011VJNE8l56bT3xlxApkBBgbI/xkmdfHHf3/msojmqr3vASQy5YdP67Gc/m2x85fCm+zsEZwPQaZOB3GpLNjE2+Kjms4qUDbCs8i5LWmgqUBmyiQHyBmLqQqoB1CzR+3AONkbbGwGBK6+8MkUJYEdmcwYwUEFyOe2nY8utOnectvsRvdKtGjWDYPW+++iN2I55HqsIPE5TSn8wT/hdQI02uQ7G3SAC2D7mMY9JNGaeGODdBzMTtBUgog77EliTwXfawZgAImzklGNmCgAHEJxq1swXDIsv+uc6qYP2WfI3o+NseFZx017qpe3U6bzrZXC1iWal9jMW3HfCHMqAgcB/gDbTVseyI4lCV8YViZv3eCaCMLTgHuW63TGvezzWlT7bk97P0g4A0yfZRTt+tF2bMeA9zyszgLSL9yN485zT9vpUONe51vjxjJlQymMuwQhAowjW/O6QRq+B9feTLQD0ueGQCKBCcz4KD+pVJc4xaqmtCSYdEvpYL222hK0NkiNSPVnT1R0WGtB8ZQrcbwogfbdOgnR6P7i9V4JzRuE1V5h/mI/DbuHrMTYh1Ve3oUfHove973360z/9U/3VX/3Vsir2fjc5vHA2AH2l8CVLTA4tYyPzpmP1pcHXv1siYhNymA20iYDoELEIhLwfgcXP23Oezdtey2YM7D1u6S8yGB6P6Ont/vC8HcniZstGiQbB56S7nWZUkOxog1XwtB/gAJSojz77HnXZgcqhdZZorRrnHYcz2dOe9kRama4R+Pnb4WE8G3Ozuz+ePs6VblU8ddJ/OxryHP2ItCuroHmGchgDaA/Q8D7/cHKz9mIlqdvt91gDyswRMxn8HsPZ6Jt9F+gX42FTi8cjagHMkNnp0bQxXTwP6bcjEhxlYPDlk/vWDLitzpDn3z2Ofs9+A3YWhW6014l+Yt+t+TAIl8fPfYL5hbGBrs6L7zlczllh+/n6uSy2ANCXht0hXsJ1JG2Amf2URDHNrtRp6/99ySs10+/rH2//ii6++gr12n112gNNtHap05uVGkc1qC6dzr6Y392pFEge7OOqDmAN+6oNcYYrAH1QqapfISdCtQCr+UVNNGqarg11z+3f0GMfdrUO18f11Ld/SBrbtSYFAQIW4VOe8hQ95znP0fOf//z0fEyEsZkhOBuA7nbFRCJlhzU7VVnqdOYzg4Nt7wAG4EfmLzYoh+xYooxe647hthbDYBYBLKqrV7tvhiTSOgIF/Ysbn0ErgoOlMQOeGYz4TAxnsxRoAODT6m5v5g7to5/UaZWsM8zxnY3ZoVubmR+8Y2aLeiyp22nRjAVtt3o9MhcG4njIC8AEvexkBy0MtmYC6Cvji9PXehe0KZ+AZ81DjEkv1xE1CnEcPA/cb56LjCLfPVaAfTSTuO8+ftbj7PHjk7lgLU00b5hR8zjyLEwKdMdeb+ajzHSsxCSVaVZ+pzxn16Px6ve3ANB7w07K14U/cdpLuyM75VhXWmrrM7/4av1Pr/gl6eJJqVaRjsxJtZY0tVcazEuTc1J9sQh5gxHIn5kOG50HaHgGSOiYbUbcZLKTMyGrUpWYyAE6XGnuRGIwNTUu9drSsUP69Ftv1pPe8WFpbO+qa4ZNicWNtPbEJz4xqQytPl3bvrX+Mj0bgG7wXimeOG6qljCQdlBxYhtEBR5t47YxQg9L1gbx6FBm6ZENkXfYgK0CBeDYSNn0kYrZSNe6T7tQ7yM9srlSNxs1ZVuStxYgeutH6ntDpS+AD++7vVErwPvWChjczAhZpez4em/kkUHxOxF0NrLhrzVTLPGlKV05aU8ykNpc4dh4e6c7p3xkmsrMjoHXEihMk9XfZWfF1dro9mFmedSjHpUYPtaKNTrxYBoYCau9DaAu1+YV2gJQMz5Wu1MGbcVnwdnoMNWQpdHjxTjwbgz/s/RsBiCajiiH550kxgfBmAni02GBlO3oBuYDdcNwMM/XG99o1vL8sJZp/cQx6+0hWwDog+HS0EbICjsUgF7tqVPvqjls6x3/5Zl62XveI+2tSw3C2/pSa1KqNkce7ykTSPBCtjdy/jyZnsdpevLnSW/10fxIZh4Ywf7oMwJ6tbCRA+7cX5qTmKQA+sKsfv+6l+pVf/7/Sc2pVVeOFx1x52w0v/M7v3NKrO96S26t+2cD0GP9diIDGLGDP+EJT1jeNNn8VrPJ4kCF128MC7IkY8cqg4LjzLEtO96cNlgLED2cY9tWu1/2PHeIW9nr3id7Ec7Gveg5H2PTHdpm9bjV0rSF/gFqbN6884//+I+JuaFsvhvsaAPJQOxNDzjZg9yMkaXo9Tb89eZPtHMjKdK+GNfv8qMHv8u0DR5wdZy4tS20z05/5TauVNZq7bQk7ftl9bSzz7GOrBKPwOrcAAY+h4cCejzHOzB+MYwthid6/kEn+sbYwZiRSAjmge/MBYetlSMADPoReOn/3//93yevdZdL/x7+8Ifra1/7WgLxMkOy3jjCVMIkfeELX0ifVuev997a97cA0LvDTpKJUHY2cHfrE3Pe03F1NaO2PvYLr9IzX/8GaaxduL2zeVZHnseNaWmIl3G+MgU2SYF0SAB28T6ZKgpQT2HnhYSO6r3T72mshhTfkWaPS92lBOwffN0b9Jy33iw1xtesHKmcwyWQEtncnbFsY7Giqxd9NgA9nv4VVaC0CkmKEDxv6EjngIWdhKzmdj9XMzGwGQJubJZ2LGMT9rGZ1MWmamk+xq6bOqvdtwewJVKrg3mv3D5+szOT44PpM6BjbYpVzQYY1+/f6Qdg7xC4leyYZa9k2g5wOUa8TOdNzuz7vGaGzADl41Bpu8+GLx+YQiHR78ASsKXPWInfRTJG0o252VfrQzTlAKI4O8ZjV6GVneliXL89vaOjpp3lXJeZK9rq+PCocYh9i2YYQN7Z41wnc9jpZ/0ec4l5CsDGvnrMy6Yd09taO8rZqGMs84q2w1hwne7eUdBoCwB9bthF9lEfWyWu/8OBhpWu7lVXe9TWLf/rC/XiN/6+tK8qTTQLFWlPmltsa+rApWonr/d8ZQrcfwrYzw2nzCYzEEAfhU4Oq1V1KpwtIB2aO669UxOaZgH2FqXFeWl+Vm965Wv06ls/ui6g/8Ef/EFyhPvkJz+ZGmmp6XSlr7MB6CtRFQnT2dO4z0bDxuzsZ2zAjl12sg+r5+0sx3veOMs54uOmGzeuyBCgonVqTgPhSvftsEQ5BuXyZsgGTBm02cyI+0W7Y251J09xPDiftk27HRFQqNNaAYOX+wdoOG6YdwBVpEqDlYH//s/sk29YpW0bfmRk+LucF5/fnEAogq1pZpCibYAMzBV98DuxrSuVvVJfYj+j5sTOgaZrTMAT067G32G0mGNeYwCmy4QWDhErp0e16p0+Mx+9Nj1WTqPr0+3KErLnUHRspG57vntMXd5KeRlWok2ZATHzx3iUw9fu/zzZAkBvD4dJQmfjxFc4ZYCrdXVQHe1WV3/00y/UC9/2dmkPrvCoPlvJht6r1dSrkKUrX5kCm6OAAZE5lHIeGOE5SQ3rTko1XLh2cH9cAzW781K3I3UW9ZYbXqZfuuUjawI6Cw81LnHnqKitsjtdZ6cEOKMUN/1+Ty1WT/uYtHC7br3h5XreLZ9OSwWz6bCSnFNG6XKKNIwV8tRzrZNl0WFBAJOTlMSMXKY8GyVgxCZW3oR4xuDFfZzG2FBtx3YYlNWQaAWQRBzD7DAqq9WTbDEYJLWlQQMwX+k+bWGztgTFe04BGoHdUqi9umOGPP9WBgE77jm1rROcWHqlXsDG+dajtG6w5BnbbyOwlaW7zc3w4i1oQ1/puyU8fjeoIDnSdmgEUwb9AWnaRZuhK33kXzSRuE2UbSCkTIMYsfcbvVaaMwZqyrN2wRoc2haTA7lddiS074fpaMBdiTmI/aW90AMTCXPL/hmmG+MF2DuG3/3z/PGcKjNDNkdB15Xixlejkz3mYRo9D2PkzEbpu/JzWwDow6XhcJQUu9ihRsh+tNHVLrX1J8++Uc/63TdK+6SFpRNqNXapOrVHR1XXovo6oEqSrgo9aUr8nj8zHTY0Dziqt5OywUlNg/lIQgfoCJ88RsAFpvS0M85p/MQxVSfGE6D/4Wt+WS+6+Q/XBPRPfOIT+u3f/m197nOfSxvBaudGb2Zhng1AX2mjdVud/jUevMHGxabpzd8SuVWLbGbcM0MT1cvUFT3CvaE73acdpHgn5kJf774ZCiepcfudzzvGZ8c0prZrswmXVbJ8X8mOae9mMxd+j0/aDWMUE/TQlpiW1EC0UQluvXkTHaeitgLwjlK7mSSYFsAs0owyoBWgxnjynX/OxGa60nZoWS53rTZ6jMtannLoledJNE8Y4LjnVLqJ0QVSKpXlcLQ4dnaIZOygMeNBOfTFyXEi6PowIH6LDJ21QauFhkXwpS3RbHN/ndlWm5MbP4RlVXZhOSsm0Tzsg+ngUqu8u3N67wt+XNe9+53S2EM1bOxWZ5T2ZbzwYB9lkDkpFVSGCyNAZ8ekIJ6rSQutgSa0qPc942f14t97k3TZfmkMW2VLS6qKgAhkjRl1VfPpWBv1bs7P5WiAFA1RVT9lQCgyCy+fgT7K9EqSIx8ZwE8kP1J3UVpakA7frZte/cu6/sMfk5qr29Cf+cxn6sd+7Md0/fXXp43GwLZRdeRam+HZAPQohVktzYZt72yHE1mCiyd7eSON0grlebOL0p5BzlIvG7qlaoMbNOM3QCWGJa113zm6qTceprJShIHby6bvNlrj4JhjfudyG+wpH6X02EcDpUEuAkCUtCg3mgXskb9RG+taEp4T0QC87qNp5k9Ahja6X3xSd1RtU4fBqKzdoL2OzwZgYWgoez3nLdNlJQA0UxTni7UfPj6U8YWJ4DJzQNuiStpttg07Ppv49MXFZXOM1yXv0zbTv+xZXjabRXqYofA7kanjN6vKeWe98bXTpcfjTGputsSGPuz1h8mL2IK1hW0AvjenD77wv+k5b32rNHmZ1NqtTkVa6PQ00axqYf6Ydk/uUofEFi021YEWF5Y0PjGmAcVWKLquo0fu1Z69+9XvdVSrN7W4MKfxianCc7lSW/7stBdTOQvzsxobm0h+UdzvdpbUaI5pbva4pqZnUjnoKmv1Yuc/dvSwdu/Zd0r9hw7eqwMXwelurbd9vzdQv99Vo0Gu4IIO7qe93NtLqM3GEpmXFtsaGweaqlpanNfYOLnI1/d+N11jf0wX03E1+m2k/NXo1Ov2VW+kJP6pndhnBoOeqtW6hsO+qrXGKf2999Bh7T/AWNyX7nfe8T1d+sDLU7+5Dx36GqY5M9WaTswk5wSB8XOLs9o1Pq50EmCS5KVqRar3UbfPSvP36g+vv1Ev+tDHk6OmN764Odx+++36wR/8weQxy8Zm9S+biDOgnY7q/WwC+nqSYL6/MgXKm7s3eSea4S0kXwDK6lxU1Xy3hgAJL5oWzIxYG2DPc54hRM/Zz5xYhnL5DeCzlG5bb2JmR+p23rdzH4ya224QsV0ZxgBNkyMb4lw2qAJ4PgoX4LK3Oc/Gc8FXOlY1z6WzRYGtULkPO0NE8tVE/t97xuP1mo9+SOpfqvbEA6SxQryvdhbUaFbU61ZVb7ROyWgUY2eZhEzelZw2TDbbNJjQ/LPNi4kMl2kVVJnM9uq0Osjcro8JPFvDYu7QC9Bqqbh5wG16YZrj3Wj7IkjRV+jFpx2I1qLfRjxdN9IOS3kGznIfoIHPuaY808J2No9JlJDuuuf72r1nWmPNCZ04uKiZfbvUq0n3HDuhA7sn1O/MarxGSFpN3Uo12dWbZIjrnJBm79Yt19+g5//RX0itqVOSk7g/Pk3t7W9/+yl25bK9bSP9X+mZDOibpdzZe28jgE5r7DfAmvLBIHaScyiVW1126ovqee931hLYT8Gq8pjRj33O8edeM64DYAaQy6YRbLkOLXQ7WYtWW7scO585PNG/mx4r2eLP3qjkmgoKnANA/8iN/1U/+6bflbqXSPsu1z2zXc3samj24J06cNEeLS70k9S9kqRjRwSDSrRd4bVIjCjcaTlcBKAGxK0OgsPlOf4xUQE4g3z52Lzocbl+6r3Tn1he3M5q5DSWabhGjkNlOyX3WGj3x7nC6k7eiSAdNxfXU6bf6fQyqraizSwyKC7fYG/wNwMT+8/fhJow9pyyhlK92++rqYkk/Xc5zI+khcNFTZDioF84ka0F6IMG2pzizG+r0GAkONABG/pjH/vYZVVl3JSjlLQZGmVA3wzVzu476wE6Eipr0eAdIwTcUkCX/Y11Z7VxVB+zBu2hH1OJIhXHeHpO+CN5i8G+vJZpA9I3+yQJXuJlhpi9z22mXp5FQxBV637WEj3tpl2sT9rjRCv3x9Z+dkdtp9R2DgD9LT/zP+iX3nOTtPexUnO3Ds33tWuqphaSUvLeLdTHtgHZWcUOA87kw6Ry8D8TrWzXY6IaqDzRzPn62TJAR0ncsbROTkAZp5vacyPTKtr0/DztNKNCOyIoAmblxbpWPXbiimBlO2l07liLfhvpx1rPULdtZbZlxvAUaMCY+pxoNho2Hdtjo+3aDBc0qjcrqtaGqlUaqrQbySkDCZ1UR81KT9Xhkupba4/mAAAgAElEQVSESa4F6B/4hAat4shCmAXax4b1lre8RX/3d3+nP//zP1/OB22mkL7eX8eYleiTAf10Z9bWv78eoLsFjrFnHjE3kdS9ts0sMsdjilknSPG+Zrsx71kSB0RRw0ePbUvLtss6ZMvlUH/Z9h1tuKju7VBo72/WlQ9Pie2lLqfO5W+r2NkvyNRG1rR8nSsKnANA/9ANT9ez3/x7ycvursM97b10vxbbA800eqpU+0lCx44KGEcHD9ttIJWBl0ntEAwmmbncyLk6TzELJ8YwRkcL3mMir6ZORuXvEJCzOVQ+xYfFV7ZNxdAS2uSsVffHhhVDk2K/1qLf6fa/HIu7EgNTrqP8DCALU+ZkIWw+jG+lWqQZtoQ+NztIEvr4dPV+Sei92thymkc2RYD92muvTd7tT33qU5fDVKKm50wkD8mAfrqza+vfXw/QAWnmpQUCS9X87vSndkD0kau02gykwZnPlQA9pi1lHwR043nvvMd+wXP4etiMZs91x107tDBSLKatdYpfOwnSFvrFnuH16HdjetWtH4Fcw+oUOAeA/ocverJe9K63S/N7pQc8WJU6Ns2expt9TY3XdfDIvLrdQiqCywUAfLasO0IqPs605XIIilVLZgKQXFlATEi4RxYMoOyDC3yiUjm0xgvKZ9/GxBTl8JStmFowF6h0+USNjLrbanDCYdgE4oEQtqltVEJ0DK/LABjZdAAkFioaER+DuRL9zmSfnZyE+jmb2JqGqCmBIbN9n+dj/nAzMjAxbFBI54ttVIAtzTT2q9qYTIDeGcxrfvGw1F7QRD2lk1lT5b40rCdaeOxJ+fnc5z43pWl0eBDzqUzztULCNkK3DOgbodK5fWY9QKd1lrSZl447dhpZAy5r2pclaX9fS+Xuo00BV9vLfZyoIxO81/m0NMqNSY/YP0nda2/yeNwtbac97JmUyz5KH2J6Vcoz4Hsf4T5+TTH88NyO1E6s/RwA+tue9UN6+a3vTxL6wWNDTezfo0svvUxzB+9IscFL3XayoUc1ERwnG7ntO0w2gAhwZtF4AkbuNk5gLxjAKkqwTOwvfvGLcsIEq3lZKH7HR/FtFDDPxDSiTlKLesHCFTs0wiBojQUgzyLaaPiDJQhz9T6QISZ1KG8AkX6n6xQHA0J/ODMaZsXhPNTJuDLW9si1qSSeeewxpowYv5zU8fVhsqNXVVezMiks6SkEs9ZRu7egmtqq9Ukpszagd6uFUyYMJfW8+tWvTiksf/VXf/UUEC+nGs2AfiZm//ldxnqAbuHDOck9X6P92fZxO7sCvAC0TYBrOcVRXpSkY277+LvXk/c76mc+A8DkH0eyJzc5avLyFVXq3LN50xop+/ewJ9mkYE3W+T1627115wDQb/3Fn9DzULlPPTLZ0Jcq0nhtTBOtAdusjhxfSl7uMaQC+w6bPxwjl8HVtla+O/TDNllPdKvu7SgXAdGLzfZ53rW9NiZIcFvK3qhbMT3KcaH+7s+4oSSsqqUUKadEBazVrnIGLZ71RgJAUj6guhr9zkSfbS93MgszLNDZNOZvqymdfzzWbXqwOfI3G+n84gk1mlU1aq0E6PX6dJLQ+73ZBOjqL6gpwiHXAPRb/m9pssivzMWGR0Y4UpOaeXR2OJgTmMoz5VuRJfQzMbu2toz1AN2xzma42aOYH4CfzWJuYTzD2795LrFOVwpb4zmr7u1Lwrr1ASdlL3TvDU4O5DXO79EMwD7JWoqMR4wlt8qdPlgwcn/MSJQ1DVs7Ern0+1LgHAD6H/8fz9D/9rpfLwB9+mLND6Wpxpgqg7aahJBXa5qbX1yWOlF7wrEy0Tzp+A1Hrquuumr5GEZP6JgggwXjM3yZbAA30ni0AXmBmiv1grDUTxn8HT04AQ9A0Jwq9ymTzR1w4Xerhu0cExea7a1emAZm5wrmWauyuOe/Dd703xJ2XES0ke/QgvvQy/XbwYXyfJ6w/4a+kZOPR2T6qEnTh8Vse5yziFl9aC7dnvkeC5dhbh6J24clMCaUjbTiMTbTRfutci+bXVZczuQ+4ATVfuekhE7SlF0NdeeOiPNYJvoV3XX3IY3t36f59lBT9Y6qvbmTYWvv/RNpd3GiFmP4u7/7u/rSl76kj3zkIxvWgmx2q9kooPfJh1fp69Cxwzqw+2K1Oz2N1YtkOEsp41czgQfjzD9oCC0dK1221/Isfb0/URKb7eN670Wv8Mgo2eZ7PnhSWxsWNTJRI+i1bqdJM7Ded9a677HxunaiH68/p81lD4nSOQwD5dshzvHhrD0LOdHpznta3IPi/mpv+ij1e4+lHMbGzD/l23S53vie6/srjZ3HMWZFhL5c3Duf1gdtMn7YIfqkdvYcAPrrnvxQ/cZffiKp3I8tNDS+h0Qo0t6JpjqL3RQbnHLTVCoplAyHNIhqm3rMiOTJ4QExcADaqLHifXu2xwQQESw9eI7L9HcvECYx72Ln9bm8tBG1PerqCDgGczZT+oBtib9pJ+UAZrYHe8J4AlEvixoQZ4ECrnimxyMMAWnKgxa8B/jQd8o0WMfNhntf+cpXdM0115xyyhV1Qasvf/nLqR5nbaIcq7lZxAC2mRdLxpFBoU8846MwGSvscky4yNBAP9qC9oO/6Rf101boB7hbM2JnnOgQV3bGuc/mMAL0md2Tmj9Cvu/dmm8vJJV7bUJqDLoazkt7Znbri7d9TzP7pjRe7UknDkqdo/rgy16u59z65zq60E30gL5PetKTdPPNNyfPYv5t5bURQO/1hqo1exoMkaZqybzgXO5zs0uamCZsqnDkiyGPtDtGdZS1CmfTpLQeDe3PwRpIvhHVappfp5O0Z7067+/9mL6TtuHbwsbqzGGO6fY6dyIY5jjrZbX7lMvY2BHXh+ZQdlkVbhs9YxeBlzXmfO8GbjMcrEc0XnbyNXB7zyrTgTqt/Ywhc24Lewbjwr74D//wD+m0vgvhggbuF7TygUJu+/m6Pphr0Jw1Us5KNzt7XNPT4Gl11Tww9z/16zqJZVIc+hteJ+37gaRyX0ge2j3tn2horIENXXrIQx+q2267LdE2eolGAGYA2PzNGTKRsD2bw/WEY9L7gIHoLY5NFDU+qlRAxVwnddgZzyBrpywGmctgZ/D0YqFNgDVEB3wMdJ4kBv2yrdUSeGQKeMZAbc6a8tkwvFjNdPDJggf0mahRojcQx/AYyoZ22NDYYGBi+M4FrciG9vWvfz19L0sB3ojKC522swlBK+qCBtCF72am+BvNCucS00b65eMpoy2dep2tKkoQq206yxtIRZqeaWn2RFsXTV+soyeWNGzh4DZbHCowkB588cX63l33iAzFKTvs0pxax++Raku69aUv0/M++P8IGzobJCFqr33ta/Wv//qvZyQsbb2NbiOA7sNZ2t3C+W9ubkHtpZ4u2nuxOu2BmuPVNAcYN2tEoC39+f/ZOxNwy66qzq87vKnmDECYBAcaENNqoIFGEBWUSRo62BqEJEAMgQSSkAAy2Q0aEVEbiIEknXkCFYNBouAAEhwa+EA/PrUhQDAiY4Ya36s33Km/377v92rVya169aoqqVfUOd9Xde+755w9rL33+q9pr218gu1gHuRT1Q5GpP5yfVzufs7DQHt0lfHewXJtLNeGvd03yRXPZCEI4dUgypw9jeec/3k3TS4n34dfMXZ5O6rWohwnA210We2pvdk1qVKUhTqDT7UgaP3Iwb/Q3K2bbnWTf/mpgHDgp4UdyMjs+7ujTr0b9dtqXB/20rkA3vAdd/T8PFu1SX19HwJ6Mbm//vyIBz8xdnbXRn9yLMgEOtVolMPXxiYnY2bnXGm3+x+ZMASZsGBYFGriar2CFu8AJkxa/etGIztZs+bP8+ybNDBEzZjBReJEqAB4PK+ZheaWqSwt255RJi3NnmjqgJkgzKIHoOmPQK17AMBjywkgS79ZcFoKHFAYHe3ifTUXBBoEmxy1an2asXkPBsGlD80tcFgSPPc49w9BgbbxXnW/v+UoWJkikv6igbtn3ix9BPvBzLhyhKwR9pZP2/LYaKHYm8l10CAGIOKYYzfGtjt2DoPiQEAyyszvKIA+wRHpaKuA2Vw/Nk72I+a3FZP7JS89LV5xw59FbDimCCLPfe5z43nPe16cfPLJRcg7WAds7In17AugYwns9GdiYry5dNpar8+W+2EO+0GDHOdbdzuFi98Fa8aQOcn8U0DVrTRK6t93NnlwnsyM1RO1mOPMa4Ht4NS0f6VIR9aMsTvOySyom3VyFFBQ897ue5Qsz7Eu6D/zX5ca/BD+lLeLadliTLXUQS+30PFbzn1P2TnuSD7Buue5fIpbnj8KMu6Gyffui8Rb+zdqu7/lmGhxyIe3rPb1Af4wJ3Jw8i5X2SEwub//Vc+NX37LGyMe+Pil017u3jIdDzpqMsYaY0OtaRHMNRVj6gS8mDBuN4MpCdb6m/hkojlRBWPAUe03n/vMgtTnrO87m60196nh5GnBhOcd2mSwFHWjvd96661lQWS/mgBGWSxIGBQA4ZYT7tNG2ox0TuY7njE4jE/ak10CLsK8zcU6FU6gBQBKWboKmLQsXEDXSW3GqAz0+rkFYO7RRywatMU9rQbayDBydivHxAlI+6AX7VPb9whFz+W2DXxm+iy7mBsR45MIgu3ozjTimGMeEt+9+45ich9b14zxQTfG55vR7UV8Z3oh5nvdOGoNndoW8Y1b47o3/1qcfPkfR6w7KtiL/4xnPKNsp6Ptgl11TJdt0woe2BdARz7ZuuPu2LhhzZIPHZN7b36YCrjf6C6a3XYdp0kTFHKZ/1VNHAZnVH/VjLeC5h+0R1lXzEfW/2poT+6YzNPztNWU9ScbFJcDbBVSWX/wB4VlA3DzffiGuytQEPJ8U2CgbM6Opw1cbj3d0wCwrgD/nKtDIFY48N18eEv+7v5z1qqWSV103NOqudq1dME8Cx9+995qXx/y2WzFGWIAawaGdh9q6Bef/JPxyssvjeg/OGLTg2LrQgRni/RmtsWDjzsmuoPxmJvvLPlaBWsmthqwPnIWDxPJgCr9ujBgJh7mZC46y+RnEbhA0FTV7GXWmpZ4F4mX33keRklQGb8BqO5rZwJQDhq2ZzKj5WZ/lgKIn7Qnm7H5m8XGvnotAfr5PeSBZ1g8LDAXTDbfG9RGvQAg9MgRtXlhGvBmEBzPSWPoxHf3Wuty0AKgtA/A6xtXYqduzXNYFaCVPlDKzDECMg/egWnDVLJwwrPSmzE2tSR00bowinlxTvjk1FjMTHdicjAVjfaamO3MFUCPRqdo6BvItNftFw2doLgNE72Izd+KuPvrceNv/Xa84F1XRWw8Nk477bQidFx22WVLgY6jTvQ6aCi2j+ehT0/PRnOsE2umxmLrzPbYtPboYcxJdzzaQ2tbuZizCr2MF3PJMdLaAJ0Za35fLcBphkK1Xs3sBoGaTOhg0n0lZRn5zTtVFwDrh3YrjORyBQ1dZjm/hQIXazvvZuF3+A/jx3rPybZYU9UMcPA76mfszSEh6Fbbmy0HzAN4BPxHF0c2w1M/dPcedRvToJBxX+wAWsk47e1ZhTJ5kpZg1oBjanzSalsftIt2GouFgK67cqwcejU8mOvgHZ+6jA/93b/4hDj3uqsjBg+J/voHlm1F3X7E2mZ3SUNvLKbdFGjykYkCIr8JzkZfAow5iE6GxTtMYMCW4BWT0PA7zI1/LAb3Pxt8Zf0uLCdJNYJdMLI9Chb46bEO5Ps52IxFQxupX1++dTFolJPbwmAizChQ0F9OADOtI33XBw6oa4GgTCYxQkXOKsVkFfjZm/qoRz2qtJUyjGTPLoy8SDSXZ6HD+2gE9NNnGB+3eikcMRaOG+8hBHzuc58r7yl5mgRonxfyYlAczz9gw3Fxx9YdMWi3Y/2xa2PHXd+KdWvb0dnWLQcBTsMQFyLa3e0x1ersinK/+qbYPN+PE044IT760Y+WfADVIyf3uT0rfHBfNPSFhV6MTw7ijru+Gccee/8SFNfp9qM/34rJqXYBdOYtQpKJQ2Te+bxl8yvkJuZ84its+kF9XPMxfQDIAKXVAhgKp6xPUzKzTpkjngchyCGk4z7zqm6F3dP9vNvAtMzwAXiFwrU+VNY4Qm41qMs6s3lZ4Vmauk3NaHz5FPXQVhM9KYzo98cV+YhHPKK0x7S2q2GHxL5MQrXvLJj5PWvmq3V9OO66bOizMVtT5dTN+xjQc+rXO7dFbLj/cM9vd3prrF1Hg/DtDc3m+qurUjmLBzDSFKo0n6VgNQ4HKx+y4iRXizH4phqsNioYpQreSnSjErtUzWVZquZ5LvogszKQTDDPkrAgpwRvH/y7aiaiLCPFbRv0gSHAIKuBL9CbMugzC55yc/uVzqv05G9N80a5q8mWZC/NZvmXt1jYb+4zxtDAbUm6GKw/B0Utv2D7MYh+NKIZg7lmNDg2tUNcRsT83HSsHW9Hq9+OzvRcDNavw1IdvbmtMdXsRGzfHJf+ysvjjD/8s3jHuy6Kv/qrv4qPf/zjS37bzMiXb8f+PbEvgI7JfWZue6xbt7Hkquc8mlarGWOxJuY789HpEg3dWPL352NgYeiMsQKpptrlQGH/erN/b0Fn17PHeioMGpS1fyUfnLdcS/IT1hNtVkvKFkV5hdkcfZbfXVs8n+8XXpjWja12fesGdJ2Y+pr1zHfKgl8ypqx/ynKtyyuqsQj2SQsD7xkv4vyhXLfA5eNWBfJqvw8OtQ9+KTnPhbxFy6RWh9W8PqCIlpm804DvjOOAM1HuSw19ubD5udn+4pneu47MpBM5HWiOLnVhOHmVWFj8VX9n1lByNK2mXBcJgOQg560yTNpsLciHvDAJ9Hnpo+ZdA4+yn1+m5SLNwoaLa5cZZay0ZVR/XExZg8x+Ns1vaMJZ4MiBbVnzMYDNRBhVKT9L8ApMVQ3A+s0TrxCjxk8ZOYd83hdqfY4bzzHWaB/uETXoziA66L7rCNZ+tNlsLjI2IgZtsrsX7I4Gv5cD2QbRm2zEXDmBrReNzkzEt++ID7zl1+OFl10dT3v2f4tXvOIV8cxnPrMIN1ngWpmAMZoh2WfGH8apwLpl29ZYu3FDRH8Q4wNOldkSMfvvce2rzolTrvxkLLTIT0BQ3FyMj0+VPfclr9BgF6D3B5z0viuyOn/P8SHMcRiDfYOe/HMrVA70UthizF170BzaUObetvjkaFzngGWMomtes1q6mEO8w1hni1VeK1mLF4ygr240RyIHNmbztnPeNeVnfsZ1y7MEqfHp/IQ/uZV01HkKztEsePMudNYsTn/gGdIgKygKDZ6Mlt162f2mL1t+SL28Q7k5oI/y5G3yGtpBv/lUe/cZ3YCZB8hfaIvxTLp5eC6b9SlPuiDAY8VTcbAOLZZ7o580GeXucG3me1kTz3xHXi+dFKz4HcuWyo+KV543mWdavvw9u0GySd/5J335m/WAJYD+ZxqIGypG2aqgsuccMXeA1lAAfWZmNibWri+WyFYvortzLtprJiMWdsRlL3tanH7Je8u28cHYplhoDnX6qcIYEQaGh6Mt8eLBMib35QCdAufnO0tRfBl8TGYAcKrx0THM6JgLAUYmQ14gEJDnPQkoB0Ps6aSyPGCa1SC8JwkpUTOBTEebF2KW/NxHrqDBJ22k7mwm0/dmQAwDlfvB39AibxejrGzqkvkQfAPD4crfR5kteV/NWr+ekxQm5aE2lOVCySbR3AcXcDYHOTHw7efgOpk0vzF+GXgoH3oIADJD258FOtrqJCcCvMksNtiT74uAzhRt8DuGkUZEbxJs70Q7ZqPVm4341t1x9Rv+ZzzmpJPj8f/t+UtxBdZd9bvtr+5Av2UiOagI2h5z7LFF+Oj3e0NA33l3xNzX47qzXxMnX/nJGEyg2UXMLkzHw7//wXHH3duHAsogYqK1tgDBtmm2LaK63/MEOO4LBDBTd1XwbBb47HN1feTgqvyO45GFbu5nAZpnGCsToGg+dk7xtzErVfrQHlwyxpCwRkj2455nyqYu4i7y3HVu6kqwncxP1iDzK1vBBCuZpfOtSocsiP/QD/3Q0vG9t9xyS3HRuBsE9xg5KgAI8zlA/8yDmFe0Ifu6WUcCI+sgB2vRP3gNdeCeoizBUx7BOsalBT0yf+Ad6s9KStbKndNZmYCu+pF9j/VJmyify4A5BVPpnC2s0NQtqPqss0U0Ww2Wox91ZoCVH+XDvNz3Tx2Mv22lTcx15pMxVo67/Xe8dXfIu6EdtMm7BxTyqm65qsBBe+g3Y5bjgOSD0NY1qEUFGhvcnAUC+V3mQTzHvFRD37azG5Mc0QvjG0T0FwbR7GyJy8545n0L6P1eu5y25jGfAnpmFlnK5TugAKH8ncmMPysvkjwJqtsrIDCMRukpL+D8LBPGgWPROJi2kfsmeHFyOVHzhK1q/+ZRV0rU/E2b7RsThEFnMHMyCJlPlkTzQLtobLd0NZI4uzOc7NAi0xh6Ql8nDcINC6J6VQUG2m778MehYdEeaANdYRQyiapZkPu0lTgE7ulPp22Mq4vCDGcs2iIYoIUD3CWJ+whAR4ElbmNsCOj92BFrer2ILTNx5Tmvi28d+4CYW78pLrjggt0YL/VlIWt/Ad33sktEK8YasrUN5Y0iWRdA33l7XHvOeXHKVbcUQN+8eVscfeza+Nrtt8bDH/4DuyWWcR86NK8epmG9mukKadrDQ2gykBnsKMgwJ9xpYPxHNR8Ac95EKLznTpO8fVJtO9crg2Su0Q7T6NpWYyzcssiahgnzPOBw2223lXfoB3XBIxRamN/2i/sGz/Ib35nLBMrSJwOMuOf7Bq8pnMvcEYT2lIxFfqCLgPLcVQDoQDfmu2c05DlUpSllmdNCXzZtcw3ybs6HobuOvkALt8jmrI85ZsW61fD4O7ebv921QzsARJQDrX05yNe0ttzTpw6N1FqZc5RNeXlO5NwYZrKsjl+Vflox1H6ZN8yLL3zhC2X98z71qeXyaeyAB17RH/geZQOaWga0Sjnm5sIwfsH22ndzpEArA4CNidIyyz35l7Rj1xY8dE+Xa9f8/uKF64V2Mb60g/7u4rv96Pc6BT8Jiuv3ODY6AXpjJvZFoT7oGjrJMuiUBM4maYiQpSGITUclft5f6+D7jFITnwyk2cCy6cctPNUoVMpiosAcsoaYfdESFkZD0hZBXPONk21UkJVCQS4vm6yqWxSy6RfgY7J4fjjtNNGF28WU2PMkqgay2IaqKdR+ZI1LZumWFZnNqAAs66zGGRiQBz0131bNVLZJQaQqjFVjBwqQC+oFPfoFJJvR3GVyb0QstFHWYfrTsb4/iNg6F+9+6cvjrX/65/GNHSSiGZ7kx6Vp1Sj/AwFz6ES/9ad+8YtfLMGIzKu7t2yOjUcdvQvQZzcXQL/6VefES6752+i2AWH2mg/NY93ox6DXKIll1k9tKM1qlAjYIWNl7K2vutVIzTADg8xdDTmbv9Xs/VTbEqhhUp/61KeWrFgyn0wrgJS1yPzKzDy7lKgbujNXnB8Ag6ZkyqtaF2ynYMvzCiFZC7R/0sJ78o5quc5x+2A9GXwVnlgH1dMYsSAIrKwdAFiLksqDDJk64HnuRMhbOPXtSgPanenHOwZBKshQnieywUep17GCNrSHNghGWQDSTE899BUQpj2ZlpafD3livGwX1gk1ebJUPv7xjy/1Kww5Ps6nbGmT3qPop6+4LO12u/BkBQ8sL/wNHUcJTQoYZZ2krJq6n5h3zAF4JZfCLfUo9Cl4ZMF4VFpqaE550JJ6mQcKEQpZzkd3PSkQutvJPkDTLDBX56XJudaunYqdMzuiP2jE5LoNJcHWUesmojM9G2NrpyI60/c9oNOI9RuGgXLZ32DyFn5nMhA9ro9BUGFyDM0OwyhfCMdEhblpws2LLgOzQST6hgV/y1bKVFqq+ocEzqw50tYqiAnmtkPtPPuszPZGXwRpFoJ12JYquDEBDDDLvjTBX6EgHw3rFjcjdPWjuahcBDmzFfdoP0KEW2k05SmE8YxgS72Uv8ssNPSJ0kalZOgqs7e91UXHmAAkJtOBKTEvlMb1L+4yuRMxNrRKN6IdLX3ozYgdzUFxqrdjLqb6cxGbd8bpT/7pOPpJT45fv/iSJVrrssi+1AMF9CwYcSwrJ/6xTe6cc8+N2e5CETymmuP38KHPNxuxsDAbg+ZcrF83uZRYpqR+7TUD/tyeQOgc+sCglwwP2qDpVpmV2kD2WzK3mSOkCqb/AgER2zB2ymWeMzcQXE2zzN+sWeYha09/vHM7zymBkPaxJvhbZkn5zAUYOvNMDZD5ZDwFc0qg5121T4PGtDbBHOEXjB9tZ25lQUXmSj8QxJmT+uNpN3SgLECN9/RVatXTt5z5k7ttGGfnvdqrAJbBcZQA5bpTkM1t5p6xPDnNtSDjuwo4+RwH63VM/Rs6wAvoM3S2X/JDhBGAmf4ggLIrRuGK8VZbhS7QwvGAb6BJQjfWOGPJ31hHKBv+QRu0llD33ugnGKtcyYcNBuRzGBw2DFSE3u424jd5IO3lOcE/W7SkX+aF2brBd+aEMRoKFwYLwueq4yWds+sRiwJ0NP8I9Kle2YLC3NTdTHmsTROB8d7OndNFmO+ybaw9PlQMOtjbBxHwhDu/EZe95sT71uSOD31hoVsWFZPVPc+AFwufveQ5XammZpm/RBmlkUosU2Pqq2JCMskgEv+M9tYcTdlKa0pjLnaPXqXs7BagfhYJA+IZxgy0W8yyiXxv24UwzdA2JlFmAvaPBaQpXt8U5nAGm0+2xrD4mWyC7Z4ynmmKUmKkb9QjqCFlUqYTHQbgvvgsHGmhoB7uAyR8N0CJsRylOUl7A8UYH+IWqN8+0l/GY5R/a2kxFA29WwCbswF60SiR72Q+Lz70VsS21tAfzZGqa2M24va74snf/4j4Z/xzjcaSuZAyNQXrbzwQQFfI4VNthrFlPmw6+qj40le/Eq1GMzZNrV8C9BvOOS9edPknljT0Lq3N8EkAACAASURBVHncm92YXZiPqfG1QUhcoz8E8U1HHx2dzvzSoTYylryNjecEIBmVWid0hgkiaCI8cd+94QYI0W4P1cmauIwQOj3ykY8sWzHVJrROqZEyLyjXnP+2k/XCPLQdugSYi4CbFhzepW3MB5OmGGOT40a0HPEec1RAz6ZozcBZ66LdrifHu8qkmccAnCDoc1grSJ1MH02apJbMGjAa3YA4+sicZ23RTvdAG6TKWDzpSU8qa1lBmbZQtwAlGMOn4Cf0k+/VPjFGmqShR7awyf/gV/rhEarsQ1UwU0AXDB0TxxYawz+ML6q2RS3dfkrfvdGPZ7JVIwsVjmPeSksbnZfGaCgU8AkNoUG23kIX3mEu5qObbX+eO9XEV9ZFGwVjfqNM6KeAB49VEHYNUhdjhrJKH8wrQDuZ//ytQlm1rg75bzvmZmfKaaWD9ngJbZvdsiPWbVg/nJqHQkP/7ne2xAOOe1CZkC5mpWHaxGJngkFcJgIdEyRzIII+JT7VVpWSBaHMmLP/V2KxWHjWRBz6zZVCnYA8ZyIH2kQ71CTyVhvLVWrVlDaUroZbygBfM7hp8lVQoGze8bQ3+6H2TBncY+IymaAfzICJMuriPaXp6p5YylDDsN0IFibc0d/GJFVzNvCQurJlgnJoF2OWNXjbpKUhv8MioK/8xrtc1EO9xkbo/zJ4bilOYdDnyLWIZr+kQu0Ug3urAHoDK3s7YktjEE18ktGJ9QD6d6fjJ457cDz2hb8c77zyit2SraiBVBn8/gC7Go9Ad9JJJ8WNN95YDoG54QPvjzUb1tPKWD++JgKT+9zX4/qzXxMvvuJvojfGzo+I1lg3uv3ZaDTpE9lkWjG7YxgsNbWOcd/lP6YerUEyt7wbQ4aoz1iGlAUutUrGgTkF3ZkflIuwBlNj/ugLN6BLZsc4Ms8M8AKYDYTkN0yl/q11jXEHTJjH3M+mfniAFjX9uzJhXQ1aQVi7zH/aZ9+kg9q2DJ7fqYf+KcC7nqGZ/nrmmZogazW7ENR8czyNjF3NjjnAXNaywPv2R2GLteRx0dQFj9NCYTBXBg3eq2roar8qOQpnVcFEHqU1k7K0fvJsPq5VTVsQsr980j4EbSw7jEN269hX06zyrMG4uqAEa8ZpT/TTDUPf6K9Cmj5rAVhLjQId84tASrXh3Gf66/n18jXawHzIGrLWz6pAwfvGB5FZkjWhvxw6muveeSbtPPkT/OAd3G/iCOWxvqgru3gMnqN9CHH8vcs6jKWEUxfhas3YfNeOeMDR64sLcn5mISaaO+Oy03/uvtfQaZAdkakbmKCErVnIgaCD2UQi4AusBiE5yQAmCAHBlZqVfiU499XiecbBpUwWlQuD5412z+0Q6JmcEF4Apu0G6hggRj94PvtjeCaDmH4mJzJlZl+bEZH6+2kzC0jzaF70ORWuPjO1fX1rmh6zRKv/0UnG3/xD2jQSWaATFLivWVzJF7pmywfvWK9aBPczPVxs0l0GpoYwvM85AP2yNW0koC9Gnd096EWz1YpO7Ij7Y5zaNh8nPvKH4+PfvSO+9K1vFWZKPQpJe7JqrBTU6SN9F1SvuOKKeOpTnxpES2/euiU2bDoqBoN+jKFxL/rQr3n1uXHqVbdEp036325MTEV4OIunrXXnGjE23ohWcTuR/nV9mTuaHZ0zznE+GRPuG3dS1aDovzTPjM0+V5mdmjX3c4piGE+OyM7CAvMT2maQGaX1GBSZQUsh3HdzkJ9WJgUB28yzzmvaIXAJKgodArpanfyGcnI92dSe6We9ub3WbRR5BhXmBXzECHb6pjKi4F8dA+ZQXuuun2w+VoBWmWFOGJyngkCdAkXWYikPOiiQGamtlaRKC/7OdQOiHGxkQKwR+Y4F/actaqrQUiVuT/RzXKClrgrKy6dRCrzOfQUaBTp4N+4j+B1lUJb12rYc9JfnjFYJFSatjtaRYxvydkLKhd4ANmOWn8tzkzaKP/D2xzzmMYXHq5RC+2qqX629g0EvWs32MHX6xNroL/Ri0J2NmO9GsPPlUGjoMRgnsmcp2lQTg51Wk2UyyPD5DckQ347mbRkXAwBh8VVgrqfzLig1wiqw5ImplMZCgJhMNK0C2V+OmQRTEWU6IGqZvOPEqWoA1EUfjWjk78yEKEMTljTQ5JODe7jnBOZ7BkKjemkvbXebH8/JXKvMWUbhRIfGtNG/ZaKjNLoM6FpaspTJb+7XRMK2bqVqNSTK0WWhdmh9ewTSRsTO6W0xNTEVg85sTPc7MbFmQ8x3uzHVnor2IqBvL6Z4dNuF2EBw3He2xRt+4Zfis9t3xIYf+P646aabdju8hPqqW1FWCubLPb+viWUMihvmhNp1fGqZ80VbmCrMQ6bhXNA6AJ33JNAxTgpbznUF3hxwlYU05oLb0hgvTdGWw5zBHIoQTZlYhtwlYdAQbc8aGu1jvvIO39VSDUp17lIX9zDxmyLVYKJRArFauWZQ97ZXA5vURDXVuxtDpWFvArFrg36zZtSoob9WKuglKNkWLRv0TY2dOcda9GwI20+50Ic6tBxVBeBR/c/CFGOCe0zXoL5nNEpBX2tkXr/GRjgfMi+wfcwDt+zRH/ki36mPcnk/+975Ll+Xn1XppwAlwGkZyLzMeZ/5KAIlVg9jfTLP53mUKe4tp1BRj0IFdFdQzgKpfFnhBpoLuswn19io9alQZn+Y27RdoTcLU/fkJ/1oNlqrDNAXN7ZLICX4vO2LjiClaIpl0HMq2ExI9zkj9TPBBFsYAQPIoGDaYxJDPAHDvdQGsdGebKKjDXn7Ae+x6Iw4pGze1TysCcaBcjAYaANSNIlp7slSIguEwcyBE9TBBW2yoKCGAx1oE/3mMmiD56lTQYHf1eJlOPpLaYs04TnKQ3jSDEebWZj4ygg+gQG5KGyHUaQuZo9qVdqtCiZ5ohp3YHTsKJN9fn7Dpo2x5e67ism935mL7gSZV8ai0+/HmuZElADxZsT0IqCPRSfW9GcjtszHb5z0orjlzjtjc7MRb3nLW+LEE08sRRuYJb2XA+b9vX8wAJ2+6T5hPkM3Ax6r7RrlctHHz7Om+JQGmAgZS8aPcd5b2bzDmmL9QreqS0dXkNoyzwg2Ob7ENtsu5j/ftfRkRsqaVpjI+Suyy8p1qJkSGvFbda855RvM6RrjHdczv42in233U5OwwjYMW60uA38uN7v/8pjlIFi1ZdZw7p9jsqf+a8WjXPue6xgVz5PToMoPc7Cwggr36Bttsg/Z8mE90JbntOwxrzyMyt/3RL8qDtB3xi+7VXN7jRfIvF13iQoK7WH+6Uvfm8vTuA1A2bE1sJnxVOjnvi4F5itzifro897Wp3TTzanikwOK98xfdp22tmpM7ka5O0AQQMLwHWbCxMFkAuGRXPSfZX8D36vaXP7Ne0wIgAcCuj1A8xeEywyDvzXlue9VDRpA05ebJy6Th/aiQfDdieXEpP28pwTMROYeuZIRKjTLCbAZSPUnZROMGnEWBqqmH/uUD7kxaEfpU80F7UKTaZUW9DNrPNzXepDPMYep6xNUC8sgn+nFdxYFTCELUG4Zy8lQ7jGxCeskHmF2NqYwMTWGZ57PdOej2WjH2tZkNAiKa0fMkfa1fJ2PCRLLbOvEhb9yRvzvv/hY/M7V18Sb3vSmAmhc+mNdZPsL2Mu9dzAAffv0dGzYMNxul6/sMthbUCQMkDkEeGnGZI4z15hTmk35LVssMoDIsARogYM5rEnZ+BCfyYCa55lmYbcA5TVGnQKlcTTVfleDSg385JO+6vu0Tl1cWtSqW9Eof2/0g3kz9w1uM7DWaPUM1gIB80orB3Tnu+43+qdLj7W1J7AflXuctlb7r7LgnHYMq7tYaJPuTq2ceecPfIm2Zuthld9SJnyS9z0SlvnDuOnScrwMqnWL8p7o5/PVJEZG/StMZMVH3mosjFbBLLzmINs8h6r0swxduoxNVtayVaAa00C5o7Ys5znljizWCmWhJEFHy927hbK/+oLiTD2naYvO2omqFO0iZAHBRDy4RCCQoGq+Aifgq5DAPZ7TlEFdObiLOvK5w9bJp+XaxmwyzO3OggFR2/iVqJP3vWdbjRStgmfensI7+v5ZeDl48OEPf/hSRjbdBUxu3Qz0U42ccnJ0eo62ZMH7js+xgF0c1A/djUCH8WbtWUDXdEo7OUgGtweXdWUzcAYJ6MTzXNmvtzcNnQC4o+53/7jj29+O/iwJI3bGxMYNS9u7+gvdGO+zmXu4D70f/WjGbIxzItv2hbj8rHPj2i98IX7/D/4w3vWudxUh7I1vfGNpQzUXwnLgvD/3Dwagm7URJgCNNVEyB8yctrdti7Y7RwczLppMGXe+M555+111V4mmw3zIR9YqfTfTVRABBJlrMM/MwFgbrG2157zDJDPKvW37hCauF5UFXV62JVsIaBP1qUwYQQ2DlbbMfa0gWYvmd91z0FUBnPL03TNOgJBWRf2/mvjz+nSrKOshv8931mXelsr7PFfd9prdgdTFOLvrhDJoL3Smv/In16DxBY4B4wk9VHJUOlyj2epAGVXLC+NrTJSuGp4z1mgU/ShDYVCzPbzS89uzJTXHkTiPFIhyMG9VqFhu/vC8AppCgXig8EofVObkcRm/9rY+bU/GJS2we7dQDjX0VbVtjUxxd28envRjAgQnkoNPhzWlMOHVnPRpmLmKZxhok6zkpAZoX0xE3uUZJ7LErAbT6OflWRaA/iN/z8ExTHjazv5i6nDbhouJOrL2SZlMzixV8kw2RzKRc2ajDBj6nrPgAIPhdyMsqQ+hhzKZ6G7F0p+tQAHdtXq4CPWPArJMxD0FBUEL/qlFVwOG9KPSLvqbNT7aB5M3mtdFwJga0FMdk3uCZjOi0Yw7t2yJYxe11G6jHzMLs7F2fG0M5rsxBppjbh9DQyef0ky0d85GzPTiqle/Ju568ENj/Pu+r5yF/rSnPa1sIVHIOhxM7tM7dy6eiTykzt6sCtV7WcvOOw7yNjCjs2FgjDWMknFjLHm/CgS0YZQZN5tOq/fVim1DNqtmDZXvtCMDx74kZnLeZICRMet6yhaBqpnX9/dEvwzqbvUyANG2Vs3duV+CuJaA3P/cdtpMuTnV8nL9r9Zrv7WUyEs0H1OfQhz00pScdwrxu7kHBH/6wLqFFzBnEL6cX9SlpWTUHF2OftQHXbNVBuEfZUZXqi5PrTC6JemvwWmZf0iH5eg3yhLiu1pVKJfnUF5URnQR5zU2qu8KCm795Rm19ixgjVYY+qsvsUy30yz76Lg0D1VBFrACkA3xh2jZxCzgA1oshhzEkLP3OLnz5GLBATwsEkGVRQNRBSj9JwbsCDh8qmXYfgfEqGb+xpQJE6PdTMLPf/7zS0cV8hyMknbzj2eOP/744gfXj5I/6eO//uu/Lm37oXz3p2YfNbRkkfHbKNM576klKGxA05x/nUXkwQUuaOiSAd53iS9gUlYnIQuNdmhWd2w1wcvEaKPt12WQ93+OntDNOPpBD45P//2n4xEPG+aH7zYits9Ox4apddHo9KNF9Di53Mm41uxEK2aisX06YrYXV511bhz3rOfEX/7LvxYf+m/+5m8WWv36r//6SEY2ug37/+vB0NB7ZZ/xou9h0f8Pbd0RQetMtMIYVFP/GgBnNK0mYNaI5tNRwF8FCn2sjCFgpS9QEKIdCnD6s5kXzCXmqgIdzwlweasXv1unDNWtS/RXi1s1dTJ/M4+cp2rCChUZpPN327Bc6mTAxvVlfgtnhEGC9hdh0bgTg/B0sUkv3xXk6JcMHjoJaprMNYvvqf/S1URVBj7SVtYq7VALzFvHqrNanzd8ErDOgoFR+VWBJ5u4q1knpW/e6z6Kflo3tMjobnQXU543Zf13hzlN8pVdRQpw0DH7wJejH+U5FuBC1r7lYVkotr1VmuSzQJxb2Z2ggOG8qvZv93FZpalfb7vt34p048RyUCSG5r1sjhoV4AHgsrg1w9D5qum06g/L5kiezylUXfSUoY+XQYXomjNpq/43IxP5WxOZA2DAnD5v7+d99i7irMHkfvIdGuhX1IRFmUxaTVNZ+peGeXHRpqrm40Kn7Swa/apqA7Qt71W1DBacftLsVpDuxhDwrpqPDB+a2nYtMKN8rHuCTHzid++Yi03rJ6M/i3Vicxz7oGNjEI1y2trC9p0xNbGmvN5rdqM5xh208x0ROxbi2rPOjae/8S3x3896VXz6058uAhWxDEj/MGGZ//5D9t7fPBiAXgL+FvNoQ8+9M4ChBq/7yfnimsjrK89b5pvzhfnuVijWq+8Yfc0YG7xqGZavRUorUdb6WHcIEMyX6tqhzfTReV8VUKkzB7DJWBVENA3LtC3fuUY7q2VokavOgVH0q44y2hrtyWZ5+uzap4+jLBvyn+q55BmQBEb6lt1pe+o/vAphW14IDXUV2u7quOf6RgW5GQMg6GjJgpcx9gbLMZ754nnKc97taXVk+lUB0Rz52XqGJZJdFM6d6pzUzQCN8vqQ3+5t/iD0GETnPKYeBCqCq+Vz8Eloa/yDR9oyf5Zbn7a36m/fm7VtSLtdQXGr5nCWfHybplnNwy68POGyOUwmwwQ0WC1PkmxOyfu7RzGu6hYlJr1JC/THsID4x2I0WILJ4qA6ADIK66n+PmqgsqCRI0tzEI99HxWhS3uzSZJ20g7+UR+T2fZIN/7mPcrVJ5UPTdHloTAwKpIWemd68p3y1SSyeQpGJXM26M2AFZlqNqsttxccQCR5IlvQSa/A/o1uc5j6lcxxkw2c58X0E51GL9qcXhZzEXMzEdun47ozz42Tr7g6Nn7fMDsdAHPeeecVa9BHPvKRkdL+wQT3gwHoc8XUOV6alYW0PFb5e35GYTELjawDnnENwpBggjBj55Hz18/qfKzeF2BdFx5eITB73zUoUDh31WJ9P2uvtNU9wjJefnM7VDbnOnYCkmbizFOM62AuWN/e6Ad9aD+8qmpezcKswoR1lum6GGio5i3d8hjleIYqP6EMaWf8i24q+2+fq4qN2TO1jkADwMgxyVZBrX3Q2bliW7hHe3nef7ap+mxeO9nasjf6aQ1lPNRoKWdUsJllQgvap8Boe7IGbVn7Qr9cb7Y0OF+rLgMtMox5Hu9R6zNbKnRp8Rt03ReTO6C+6o5Pzae9HEyGua9luQfbwDz9MJq6WKgsWCeRQOMCdLFUBQUGkN/MAgSIVQWHrDlTD88g5bq/3rSMSIQwWU11+hKz+VEBiP5Qr0EimiRzgEX29WWLQJ6co8xX+0rT++K5QQlzG+7OLqZ1TG6L29Ma0Y9x4tqxwUc7ehyb3uTbXMT8jojtm+PqV54VL7nhpvjRx/9EXHrppfHEJz6xMCfyfF977bXxUz/1U6XMzPCzf/lA+3gwAD0dZXygzanfrylQU+CwosAuDZ3ooJLLPZ88eUgSy1QOWL+v6ZnNboAZUhHAd+utt5aoZyWyrMXwGyZ3QFWpXDCnDAAAv6USWd4iIgBrjQB03baSj01EuKAcfaGmhcxaBmCv/x9rApoSl+VkWmYrgtaFatAXfjITgNAfAD2bRe/rsVmuvkHRxYdnqzWIegPQFw9naQYBcZ1o4DyPVnQazQLo44MOtviIHd8ZAvoVN8ar3vS/4ilPeUo873nPK+NPxPsnPvGJoqVnk2O2rOxpO8pybc73a0BfCbXqZ2sK1BTYnQI1oN9jRmTtS/NL1UwHMJtzHUAG6DSrWKAMvmqGyRrdKFO/7+d7WYvPvjyBWB9m7kw2e+ZI070tgVH+e4WQ5f03h35xHRRAv/7meNf7LivmvLe//e3FMoKF5kUvelE8//nPj5e+9KVLHc3WlBrQD/341y2oKXBkU6AG9JHjD3i5NcJkMwS0AMamJ1RT3VPCDjQ7wVefI5UZsY1AYIQxoIF2TJnW7X5UNHODxUjOoCXALXDcQwjhMrpUqwJ/A/YGfuTI8RwHAHi5p1cLBVYH2kR7DZqqBiettsVzsAD9z/76lvid3/md+OQnP7mUheuWW26Js88+uwTLGZHvXlOAPWfH2l+61Br6/lKufq+mQE2BHBRXm9zTfMjBEgAcDDtHQ1YjxHlVgAY03TfqHmruYyJHi2OrSk6IYbU5wM5ANANZclBQdbsH7xtNyvcc8SvY4xPnBCRzStMndwrk4JhRWmZO2bn6fegHweR+7Z/GTL9V/Oa4WRS6EI5+6Zd+KZ785CeXQDlpYUwD86MaD7FSFlMD+kopVj9fU6CmwC4K1Br6yNmQ/eOCO5q4ezRh5kbOApp565o+dIGSg1DMpma0or5pyuYee9EFA98DfNEE+VdNy0ijRwkVaOpsATGHunnwaa9ZnexwjlLORMBCQN1YJrIbgbbnxD6rcRkdFA39uo9ETK6PRz/60fHhD3+4bFtDSIIu5AvA5P4Xf/EXZYsK1572Le8PfWpA3x+q1e/UFKgpMKRADegjZ4JbvABBzd0+WPWnq8GbKtM9jrxndiC3fJhFTdM6v7tlRhM6Wjka/nHHHVesAggS2WSPsAHYas5nexmapGee2w6TvWhaz6kJ6YspME2DqXZvm0zn6PvVwzVW4xI6KIB+/c3RaU7E6aefXjTyJzzhCSXQUAHqtNNOK4GCJJ7hN/clj9oOtVIa1YC+UorVz9cUqClQa+h7mQPVPagAoRp7DhBDuwaYAUT+Ccj6zmX0msBNEav53n2F+K9z4g0zqWXTOSBLee5j9Z7+eK0FlMmz/s47avfmrXZfqtnzIAUCA/dzLuYsRLhn9ogwuV/+xxEbj413vOMdRSC74IILymzRgkLCiB//8R+Pv/u7vyvJj4x5kIYHwl5qQD8Q6tXv1hQ40ilQa+gHfQYAfiZW0ESdfeEIDGbAonITOQDEZpkDHNDA1Zb5zjvmPyeC3cT9JouxI4C4mdp4nzaYCEJtG+0bf7kuBDMqmV2OerL1QEAfZeY/6AQ8gAIPioa+COgEwXHi2qc+9aklWrtv/7d/+7dLshm2s0ETj+81Gc/+dqEG9P2lXP1eTYGaArXJ/V6aA2qyfMLsTZNqBjuTwXAP87pAoZmbZlWz0qGVe9KZn5rOjULP+dGJys952PGnk0KRchAO+DTlphp91topm3YpXBwx29YWfehf/vKX43/8j/8Rn/vc5+5xAAiaO0GGV199dfzMz/zMkgVnT4d47Os0qwF9XylVP1dToKbAPSlQa+gHfVbkk4cwYQOk/IbfG63YbWEAJYCKj9zjE80Gxz3zXCsMAMA8Z4IXAt/Q1NH+PVaRzuS87h6PqObN8wgTlONBFgJ1zlGspcDtcLQ5n2J00Il2kAo8KBr69TfH3KBdhJkf/dEfDTR1BB6PqzWugYA5ssn97d/+7R7Px15pt2pAXynF6udrCtQU2EWBGtDv9dlQPThCQCfoja1jXPq1s+btCVk873YyBQI1ek3o5rj2UBhN7QgUOfNdDoSjfO5hIeBYVMDbY0/1/xt4Zz33OrEOsIKDBejTnSiCGKle3/a2t8VP/MRPFEuFdDAf81Of+tQS9X7yySffwyy/P12pAX1/qFa/U1OgpsCQAjWg32szAa0ZACBwik/+5sqHJqhRo6XnqPSctJ9n3IYmcPOsx1oiGPzzP/9z0ejx4ZLm1SNjASGEBo8GpCzN6DyfI+C555GSPONJXZTJ8az4iqunZt1rxNvPgg8WoO/sDfvPfnPo+eY3v/keB7MA6p/97GcLmJPwB+FJQWo/m89ZMiVxba/XjQnObZ/fGrHz9rjmrLPj1Ks/FQMOk2lEDBrst+8sZq0fprJtLOaur3O57y/16/dqChzuFKgB/aCPICZswNKTcdhnDhCOOiLQ85H5xH9uGlk1ZM3hauYmOSEy3rPgAe+cqz37cXPSGE8IymdGV32+Br0BVrQJUKP9bNM6UP/wQSf0iAIPFqBjcmf8brrpprj88svj5ptv3m2/eT5F6+d//ufj6U9/epx11lnF0nIgVw3oB0K9+t2aAkc6BWpAv1dmgMBY1bT5HZDWD57PyEXDAxDQ8sgm97CHPewevtl8fnA2pVdzzlePrxTMjZxHwwfYERxoj0eYeuAL7aaufE40z/Dear4OFqDPx1ixgLD3/qd/+qfjS1/6UhmbqrAGLdDOTzjhhLjttttK/MKB0KgG9NU8u+q21RRY7RS4FwC9O5gbDKIVvWhHqxxU2R2a9gftiM72uPLUZ8TLLn5vxJqHR4wdXU7DGgwixniGB5tNDqk+bK9ul/PRm9Hp9Bajo4fHeO7YMRPr16/drV/9fpRgMzOyjY1BMfY8c57yRPR6w7PLx8fbsbDQLZ9c/G7ym+HfvfJ8vih7mKP9fveg5ebNW+Poozct/c75uWvXTpU6MNO3Wpyl3ism+bExEt0Mn2ecMPmu3qsfg5gfTp9BORE9Bo3h9Gty0hrfOGKt0YqdHLEaERODncPjU3fcFde88tVx6g1/GgI6Qg1Czte+9rWSQz9nECyztd8vAtiv/uqvFpfKJZdccsCkKaDOHGIdzE9H7PhmXHfm2XHyNR+NmGzGoEV/+tGKfjHPd8oxic2Y2LWWD/XpwwdMg7qAmgI1BfaXAvAFzpbEERfR7sLzFnG1vz3+zynPjZdffHHE2ofEoL0p+vDHfsRYgakhp8xXY2awowB6P6ZiLLoxGTuHD/anIuZn49qTnx+nvA9Af2DExJqINiU2Ijrjw3LArN3L3N+e1e8daRQo82a2wNxwEgHtiwefg5SNZvQarZgvT3XL+ejrYyZidjpi23Rcf+a58eIb/iRiav0S5Z797GfH61//+jj++OOLayNv38OSgQCEUIaW/gd/8Afl08tkNFpQslVl5NAMIua2z8fkuonYsn1bHDU1GbF5Jv7sda+P57BmJseiN9EsQD6+KJvctbhwj2YF82/oUq+vmgI1BY4wCqC8wBtgA/C4KXjc3HzEoBcxhWLdife98NQ485LLo9uIaGw6LlqddhC8s2V+EGvWN+7BPhpzg+nBc2TLzAAAIABJREFUINrRj4loBcE929GTIvprIuY7cc2LfyFOveS9EeuOiZiYjF4TfWMsxjoT5bHCjODFhQHXnzUdVjAPCqB3YhALZSkPNfVmRA9QHyuAvtCOmFsE9KnoxIbBDGaSiO2zccOZZ8eLrv9gxNoNS6zgnHPOKfnczzjjjGJOF9DR3jXDA9zXXHNNOTP9gx/8YNHcedbdCbyDJl/d8XBPftOPwcJ8NMaRsBeiPT8XcXc/3v/y0+OXr7goYuPaiPGxiH4rYr5d+jNY0x9aHrb1hqsZQ00B9Hrx1EykZqJH1jpY5HNFNe9EdDsRO+YjGgsR61Fy+nHNS86PU3//oogN4zFoT0Vs6UZj3abYDu9sRaxZ1AnkTY1Bb2GwhMqFo04PVX4e7czHpaf8Qpxx6XsjNhwb25vjMRe96MZYTMZ44UVDfgSTasag/qzpsKJ5MJyGxcOziGsN/gDoFq1J3XbEzsZQj8cov6G3M2LnbAH06896Vbz4+uuiN7Vm6XQ9tG5A+sYbbyyxDyYFcrcA9QHYgPfP/uzPxute97qSA57L/O5o5goAe1ca5mMQW2M2thZJub1zczQ7E/GRc14bz33z6yMeeFxEYyyidGIoWcdkP6LXj5hedG2xIktsHitUE1r9WdOjng/f8+uhNx6xsGbo3h6DH/Qi0NBb3YgN3YjWIK76pdPipVdcEXHcuojWWPSm+9Fad1RsKfxiPNZGM8aTibwx6PYGSzZzAL0xuwjoawugv+/UE+PMRUDf1hiP2ehFL1oxkQB9rJhM66umwMoogGeZuQfOCWFtAR1Qbw6xcLa5C9DXdxcids5F7JiJa896dZzy/uujO94uGjZAjP/8aU97Wtx+++1laxrxDgJ1Pm6WeySb+f3f//34y7/8y90CCgV0dy/suVcA+nTs6N4Ra9rj0caWsLMTN/7qm6LbbsbXv/WtmGivjYluOzbMNaMxiJgd70e734+jZ/GcRWydaMQcyntt3KqNW7Wd5ohaB63eeEwuAnqn1Q+cc+sXutFp9eKOdf3oNCMe9cCHx9Nec27Eg46KaKMcNCLak7G9PN2O9QHf2eXzbnQGg6KP8w+mMr4UjDQRMd+NS085Mc645KKItUdHf2I8FoqJtB1TfU3u3ejVgL4yJKufXqQAqml7aT93mX9ORgAdHxPbuxcBfTIi1nbnIuaGJvdrznp1nPqBD0R/fLjbwJz8D3zgA0s0O1vZ8Jm7bS0Hyekvx+f+pCc9qZzGxpV3FlR3Pdxj2AxzJ6RkYTrGcB00mhFbNkesnSKJQcSao4aRfrgRWHdEkzYxt3eHGnsJ+sP0VnPzI4qb1+NdS7EwBKKWWf+YJoliLroxUW+LVrv/+HbEgx4U0WwM3XezAxKQFC8eoWyoRDnuudFfBHQc80NAh9HgQx+LmO/HFac8P067+KKIdZsiiNpudWMwaESjs37IhMa70WsQu/s9byCpDaIH3TB8T0Dnl0bJ1rIIn4uAjh99khiP3swQ0Kdn48ozz4mX3fBHEZNTuyUAeuITnxi/+7u/G09+8pOL1o42bp4BvnvSGvc4he3FL35xOTudfPoAOto+AkI1Sv4egN6PmL8zYgIXfo4lYaYU38FigF+JDRg6uxaawzXbj255ZQ3PmGSmFvRqCtQUOHIo0OzHfLF4D3kF/IBQ80Y0FuV744ki+t1uNMHfsrts8QJ0KwHpjcHOwaAguf9KzN1itM5CN6455b/HqZe8ZwjoE62hfZ+HFzYs2v77MWjiQ6+VjFroXrnQDcoN8btbpvEYcRhqvmivrUYMmoOYi4ViPWr1pyPm5yNmZuOKM8+N066/KWJ8XQFiT8sjMI68AGSOq6bZ5W80b8zpJPlhe9tJJ50Uj3nMY+JVr3pV2ZsO4HMte8CNIaossu7QmrB9fiZ4fcO6tcPFp2CyGMDfIz4uCPQbAvpGUJ4lVV81BWoKHFkUaHVjvjGE9Gba5UM8GpvIi5I8iNixbXts2nDU7nuQB/3odzvRHCMd5S6yNQazi4C+qOFHA3YDJ5qKWJiPK05FQ79wCOiTVIGuhHNzw3BrW/vw3od+ZM2g1dfb4b5z9NUhOrLfosBpd9EM3RqaqhfKbvNuNIhyJ5p8djYufeV5ccZVfxwxtWnJX86rF198cUmv+973vrdEqgvMmzdvLifXcWlyB+Dxt//X//pf4x//8R/jQZi3mOVzc0ta/R6pxjIZBujHoBPRYGNIK2KusxAbx8Yj5nplD30Rt5WmAfRGxMyiALMhxoh9qaXhWhpeuTRca1GH97pp9gtfG+5Eb8Wg+MUB8maMLUI81rzOQj/WgrMRsW37TKxbvyZaJhhZUsSHfKjRHywMKKQbzQLj7ZhZjFNeE+O9+XjPyf8tzrnkwoixyZhu9GNishFjRauAe60t5k6Ycn3VFNgfCjB1cC8Pwyr7BdCLV53gD0zRvV7EeKMkNGrEbAx2bIk2+zT7/bjwFa+Os6+7MWJsaHLnwlz+xS9+MZ71rGcVoK6eCe9Z8R6YI7i/4x3viDvuuCMuuuiioqGrve+1T/2Izo6yNApgb9vZi8mNrdi8fXM8cMPREQu9KJllBKtFUO+1+jETvbIrZAxALzavepdIvUum3i10JK2DJR06uTI16I0vfpntRbH4NbsRbVhJYxgIT06zkgjU9B2LjKoxX2zuhPMMs5qNx/Rwn2ysifHufLz3Rc+Nsy56d8T6owtjjeZcRI99ROuHe9VbExHN1Z1idH+Apn7nvqDAYgQcQWLt7tB5Togm27oI8QTQCRgZplAa3u/Nlt0XMT0Tl7z6vHjFDTdFrzW1ZCan1d/4xjdKpPs//MM/LJ0ln3sjqBfNmrRKrVZ861vfip/8yZ8sW94e+chHlrz4y+bDHwxj20qyxBb4vTNarWHexSVze6e1uK9+MfAF33q7FzGGSk8DdL7fF/Su66gpUFNg1VCgKCxEt2GNRGNZ5HdaXrTqEXQ7P4hBsxGtqaF+0CG2FryuGMgbg8H0YOjHnFgE++1DptpdFzE7H595/ZnxhJefFnH/h0asGY+YuStiBn3qAVGcnZvmI9pkt6mjdOtAghWajiFYvz2cmQB2s7MI6JiyFwPK5jsRzUHE/E6i4iLWEOk5HXHHnfG5yz8Qj/u9a2KmP1FOqPMCiJ/znOcEWvfjH//4oSmq0dgtUQygbkIZ3yPS/Qtf+EJ85CMf2acz08lF34m5mO5ujnVtdG3S2JIgYjZi63TE2qOGCWUAdQQU1hVrppy+hoBCMN3iIl41XKZuSE2BmgL3CQXQZxYzv5kkszAF9OMSL9yM+M53Ix764BK7RmR7ozERC9EMNsxyfuPGuF+0hyHxQz436E0PosFG2IlFTCaxDNbPNQXQ3/vMp8SjH/7Q+AYFTY5HDGZiojOI+/WPjZ1bt8bO9p3Ra80c9PjnOrHE9/6+geagGa3e1NDgM9aNfrMXDdIfkvmw04yxHnnqx2Jy06bY1p+PfguxsxNj8zNx/0Yz/uk/7ohX/OXnYutclNPs3HfOxH7FK15RtqNxXGo2s4/K/oaWTlAde9Yf9ahHxZVXXlmO0WX7294ullQvZmM2tpfoVJZabLk7PnDhhTG9fXtsu2tLjHXHYrLTirXzzeIrX1jcbzrZ6xY5ZaHZjC5Z6VYoC9XP1zpErUMd3mEHzQE5KeAw/VgoXwaF98Ejtk0OdYETjv/x+KlXvjxiHdrM0MZOlNtCAfGpmIp10S7p3QT0/s4C6Dww9ELOFjzvxlRsIHBn9jsRg4XoxVhsn2jFRDEp9mOid1TEXdOE80YMePN7H4DqjXkHOYMZImdvamizJlMSpvcSLr4oueJcR9M9+qjh78zh2R0lx3FxIPHemrWxfXa2RKcb6MYsvvDCC+MrX/lKSRzDBWibmz2DetWs/kd/9Edly9vf//3f73aC3UhgNyMOwNzYGf1tW2Jyth9XvPVtcdoFvxaBALxmcTcIGjp7SScXNXQC5sqGEfah1mheW/hqC+cRtw6Q6NsLEa3e0EleMsVhuetzClVhOe845eXxhndfGHHsxqHajrUPvG5PlGgjInCG8fBLGvrcgPSUCw3Otxrujx0miycLTcTazp0Rg/mYG98UdwfZbNhzPoiNsTEmqcB9cbW4WDPmlQJTymjUW0yCVHIhFCfR4pavxQhxsL87Njy3oMijncXQ8LFmdAfdpUxxgvVf//Vfx5vf/Ob4zGc+sxsWE/EOsBMUZ2BcdXvaM5/5zJIW9vzzz9+75Y0zjLb0ojneisDij2NrWy8u+ZWXxSuuvzxiCkFlrMgnZbdnK+KORfy+31BqXjqP5j4x8dWV1BSoKbB6KMABjWjnJTXbQqyJXkx2cDsuRFHVI+L3Tj0rzn/vJcMt42NrImaIhpuKwXhEpzHUcXZLLDNY6A2KM56daMQhLfIZ+Ok6eNDddw6lh6OOjbv788UJj8d9qoPmMSwRk2mtn9f6+0r19zIRF1O8kq99KEoOivl6EvRz61ozYob4ESI8+73Y0GzF2PzOaHKO4MRkNEYEZX73u9+Nxz3ucXHrrbcWU7p7yzG/ExEPmHsWOpnk+E7yGcAeIeDMM8+MD33oQ/Hwhz98zwyg+MAWtWvOQ52ZjbhjLq46/fR46Y3XDgF9gjPi2tHiufYQ0FkrxwL+BP+NDY9Yra+aAjUFjiwKDJO9DuV62MNatu3OEI82H7FuuJPnspecF6e/6/dj0OpEY+MxEdvbhY8MMMmjLyxmi9uloc+jrgxhnjweJd3mYiWcIxFzs6SpiZhaG9/dujmOOWb9MB5+GomhXVLbsMOovmoKrJQCJSZsEQ85HrUb5DhiKxdaOH7lYQTofLcfvXKiWcRdOzbHces3lYyGbZ7uN6LZbJd948Oz4VtLmvf3fd/3xf/9v/831q9fX0zyXgA6z6HN5/3m/A6wY4Z/29veVvzq7373u/fcrcUEOHNbt8bkMeuG+0m+uyX+5q2/Hj/9O++MWIvJfbzsL20gnLQitpQF2I8NWiAmEFRWKgrVz9cqRK1CHf4q1NBUDt7iF+ecptYMmVo7EWvY0bMQF554Upx95XXDPWsbjyWBxXDqT0TZyttatPjtAvQeeV6T3g6wL6aWKQkv2JfD1Wov7jcfZoVbSle5mP9jpcy8fr6mQJ52pD8cTsTF4O/ybVeOcyZ9vk/WhKEc2VzKBgcYGxiHP53AuGc84xnxghe8oGjpGcjLFO73l6Lf9a97QtuXvvSlsvXt4x//eAmU4+KZbdu2lQC8LAj0OggI5KjdHrHjm3HDK8+OF1370YiJRWl6MYkM7V8oiR2bMc5WFXC57C099AA9PbMz1q1dE91ePzqd+ZiaXBu9fidazbHodOdjYaEbU1MT0SSANvoxs3M21q7h/LtmbN5yVxx91LFLz8tot+/YGhvWb4qFzlyMl836u/o5N78QkxPjMb/QiYnxseDvsbFWqc/n+oNhmulWs7FUHyLfYNAr7ej2yOrDMbeD8t4gCKpslfb2eoNSPvcpp9PplXo63V7p35op7I/9komL0AbKHSbcbJb3x9oTMcfOimiWcqBLmx0Ji7ZI6eXf+f0d09tibGyivLdl67Y4atPGUv6OHdsKPaj3rrs3x7HHHL1b/bRLOvVoWPRj5865WL9u7W70lj7zC7MxMT5V6NBu0dd+6d/8/GysW7uh9KPdHv7e7fZjrN2KHdMzpbyt27bHxo3rC70Yp8nJNTE+1o7tO6YLPdev27jbeNIexmGh0y3PMV4TE2NlfKiP+TI9s73Ua/ugH+PgPKG9jUarvO+4S7c8n2Z27oi1a9aX8ZydZawWEz0szh/mJeUsLCDEj5V+OZ/yOFjO6gX+Ia9TgWZlFUseu2GYa93tcdmpPx+nX3xxxJqHRoxtKBiMYbJMxcxA/XMAl6qvmgKHOQXyUamkgAWs2baGtv0bv/EbRWuv+spz0hkFAZ8hPezv/d7vlYxzN9xwQ0k6c//7378IBZ6z3myVHefR63VjArvV/NaInbfHNWedHade/akYkJURsCjb1NhkAvsvyzYa5m+v5GK+r4cBwQSXA3ns+c4/BBYEF4Qgc+Dbrq1bt5aT6binkIOl45vf/GY8+MEPLr995zvfKfdJq5svaEf569YBpsMLektT3SLUjVWFMfOkPPIEkMVPd0lODOT7jCHlb9xIANGwbNqWn92xY0cpm4t6eJZ3mDPUPyqroM/xDu0hbTBz4Nvf/nbZCUH9/I4VyLbwbM5MaHvuvvvuuN/97re0hdKgTNpFmdDWw4SqcwE30jHHHFOe+4//+I946EMfutsjjE0eO/pEexgL5jpjxDu0gYyJ0MYDiPik7443dT3gAQ8oxwxDP8ZsVKbFUfOVeqiTOcUlnXzftUrfPUCJ56iLS2uaY8G4crlbBRrluWcb6APjQFur4z6qnYf+N4OIsD4Od7q0hsHuw6szHZe99Gfi9EveGzH5iBiMbSq7eYd5XDXUsw5zUFwN6Id+XOsWHDAFjHDPoI12DZh/8pOfXIpwL+uk0ykMPD8rcOT7MEi2vr3rXe+Kpz/96Ut+eLV5U84fzoA+ivAILzBjGDlMFAacgV26AdwAIvdgoJxwR8yBgYlZYKqCm0yd+jMIZvAUBAX6alsVwvJ2RdrGRRsARhIEGSvhHLEtuV6FDcCaf4ALwJFBznHnN8qm7/5m2wAzBI+8k4LnqVtBRqHCdjj38i6NDLDVuUl/KJ828h06WzZgDeh7Sc/q7+ZhUBBhLI877riSf0HBwnG+6667lsAZEKZu3oe2tNO+8m6uG0GJewp/eaytj3nA+FFWPkOBdvGeGRsZkzxnFDh4l98R0vI82KfUzQfMdQ60gBrQD5SC9fvfYxSQobKAYQA5dzvA9GM/9mNFM4E5ydhd+DAj3odZZGaQQQUf+h//8R+XU9k8nnWJ8Qz6MWig+R++GrpnxMO0AShAnP5BT+glzQQEtUCnkfSXZjBimD5aqAyYZ6gna84ZpEcxXwCTtsDoKRvA4h1BkPZgAdDyAuNXIwSc+YegoQZsuxlD7qnlMe4Id1mLp2+Cq0LJl7/85fhP/+k/La0ewY4+MucoQ1pm4KoKKNRH/SRCouw777yz0Erhic9///d/L4cLcWUaUg/05dP2V5ez2j1lq63aBuqmfIAXDX1vmRAFXMvXQpWPF/ZeFjiog/axphSYoDn0hEa2u1p3ngN7AuMsgFVTOjMe9E3hIq/n1cvyakBfvWNTt+yQUEDGmhd7PsccjZE95Wgfgkg2zwvomUHAfGRK/P7Upz61nMT2whe+cDeNDK8/nvzDGdAZtCrzkykCpjBrmSXfMTFrGgWMAFGeg2Zc2eCXzdvc429PxEP4ojyY9w/+4A8GgMsFo6e8qsDg31nzzSfpeR/NjWdwj6hZ8jcAhjBg+6gHIYF20D+FO4Ed4KFPuT+U5+E+ziXeB7y++tWvljopi7+ZNwgUADfCR+6PLhsFSe45/zIIqonnPtNm3A9opKQ4xs2hJYI2IeRAZ9pBH6Cx6yELHIKwwEs/HU+FGdaJWjf04neFJr4rTDlejCX1mrVx1N+0iTZSHuVTr3NHsK/+nc9psD8Ih8wZnmVOOtb0kTGBdnuy7BwSRjWy0hrQV89Y1C1ZFRTIgW0CStbGSQF71llnleC46rGoy0n1Mtk///M/j9e+9rXx6U9/esm/Vxg9J7kd5j50+gigy0wVdtQ6BTpoK10BNRgpzFWTqKCD/1MAg6nyDICT/cZZ8+Q74wIo8JwMnvaoWQpE1KGQAShQN8/zHiCSgY93YPTUL5hbFz5dwNeyRoGt5XssbxYSfV5/NSBLWwEpgJa2a+HQUuDfPAsQAfb8hp8alxCBl1VhhbGhHwilApm7MGhDNkNTP+9rBUFwos2CtO2HXtCN8woAa/3T0I/vjjdladXI8RF50fMsfYYOtJXyrF/LA3OG+4wRdKH/3AN0qY/2aP2hLC6FIMz3eQ4wT7hXdXPwjgJKFk6XPYvhkHOwGtAP+RDUDVh9FMi+tSrjZfsZF0lm3Kom8GcGym+8m7e98ZsM4sQTT4wnP/nJJXIeICjCwPdAUJy0UyvT3AlYQA+AB1DB5PojP/IjS5q0NMzMFMZsQBOAkoFSYUDfJ0FdD3nIQ0odMHeYPgACeKAFquVqNqYszb55BgKYMHjqc+sidVC2wVhokjyDGZsgR0BXYS37rQE6QIc+f/3rXw+2PWbzL6BEPTyHxcf5oz/bYCzaB2CSA0Gh0XmUg9kUigAufc3SnXb+0A/9UGk388128Mlv0I0+8Em9OZCuGlvg37kv0Iaxoh/GD1CuzwqGvqPgxnhkn70WBT8VgPgbWtmfLDxpFTA+I8+VqsDAvVG+8RwTAJ2hN+XRXi0Go4B/dXGvGtBX13jUrVkVFMhMOTMtFvQHPvCB+NjHPhaXX355YYSa4rKJPgsE2WcpQ4ChADRPecpTyr52gAFG2l7MAne4m9wdRE3kmC8x5aqtoa3yG8KOTBqGasyC78OooRk05BLwsokVDQvwydpTFqzcXmiEOkyaugB5gUvtNgsVPM+ztI/6EA74NFo/uwSM/s5ablXIo520kf7ot89BlGiZRIxnDRfQo/20E1ryrhHmmo2hkUKSc9EyjLKnLVgX8KXrosg+dua4QWBq4pSVA9SkI/3md0DO8wocm2zy53n6aRyFsQH0gX+0DfpSD7SBrrzvOFEmfeR9yuHiHcdMOig0c19hR+HKgEbrMvmTpnk+qZt66D805vJkxOx+43sOxlsVjOoejagBfXWOS92qVUsBmDIakNngcgBPBvI9dUCNH0AjQI533vnOdw73tLfJmYhmvxBTzfHhtrWtX44/eMOb46QLb47BBoL0Vve2NfudNbzse87ABvDC0GGgnEr36Ec/eslsqvDDM3yHzpjZsxmV72pcMnGeF9AzOMHUBTrLVouH0aNJUx71GI2uBUZtF+Djos3ZNw0Y0F80VLdlGfVNG8xnQDmayvWt2241ZMBZsM0aIWDitiyD8ABXygYI0ZCZlz5HOwVvfdeUrR9dgASo0KoJWstCCAIP4yYNHdccA2AwncKNz0gH/4aOgKVuEl0ajqU7RDT5QxNjDmyTa0vhKd9nTkG/LPgpHNI2x1l62l/oiIsCAS/TCvpr0s+C+uqPdK8BfdUCR92w1UkBFjg+SNK5onWqccAERvlFR/VCzRWt7Pjjjy9R75jft2zbGus3kihkEO15DkffHrHl1viDN74lTnrPR2Kwke1cqxvQBe+8TUoaCLQwY+mWQVb6AQhqS5ipMVfrI4XpG0BFeWpsavK8x04EAr0ABn7nE1DBz42ZnbGiHBg09fNdQYDn3RamH513aTNWFdqWg+LUTnmWdqLFA5r6we27AOTuCfqqMJi3PGo+pg7arQCUwVYhJ88t2q05WkClTvonHXieOtF69b3zDsFw/IZAoAl81LwldgDwg8b0A3rmYD9+RxAQWN36RpnmAsjlCs64Df7zf/7PRROH1qwx+sh2PcZRPz20dZx413psAwILv9HffGmezwJSpqsWEFwrWMucE3xqkUBoq7rUVh+HqgF99Y1J3aJVTwH2kBPURmAci1xtNJtQ99YJGAXPwmguuOCC+H//7//F+9///pL/AQ29JIQgw1Nna8T01+LGN74lXvCej0R/ijS0qxvQc7+hC0wWBo3w8oQnPKF8ai7OWp+gq3aKf/1f/uVfljRi6KXJWRMsfk7ASBAQLNV+BUUK0WzOd82rmlYFZZ5Rm+VdmDkCBUIK7wBmgBNH4Ro0RruyUGFZgq6CCOZ0gEt/dfbzoqnSZrVz39VCwO/UR/+M+AaABUnaKU0FqmyS1vzN+7yHpow534RJAKJ+b9qPoAq4cSl8MZZcWCBMpEO/aTtCAW2hnVorMPFjNeCyTQYGqjFr6RBo1dAz8CKcIIRp7oY21ONOAuMBsvCjdYH20UfajgDFZR18R0Ch3c4tx05XBfPMZEarPyCO1teAvurBo27g6qPAG9/4xsJg3vrWt5bGrQTQ8x5eg68IVnr7298ev3jSL8V37rozjrvfA3YB+s7b48ZffVO84KI/PywyxRkpDrOs7u0F0LBuGFkMOHIBotCQfdkwbzVBNSIBgGcBPk3P1ShuZwq/o2nhMy6xCYuJU7I/nWdh/AgYXAAuwgGX2rPaeBY8BIUMEJrAGVvLxedOP6mDdggWgK/gZLY6LRPQCxB5zGMeU4QHgEbhQ0sDgCy4ClyAFAAMnbhoB2VgUZBGaq3Z751N4woRGUxz4BljQr1aVOxPpg19ho48h7bv7gTaxbxwnfA7Wwv5mz7Sdv/GBH777bfHD/zAD5TftS4YyKYQYb0GOzIGClbcU2u3X1m400LGbwpSzDuj3hUQqZty82fOSrj6OFMN6KtvTOoWrWoKwPA+/OEPl6C4m2++ubRVzbwKYHvqSGbgMJRrrrkm3vOe98RJv/zCePTxPxJP/5mnxVQ5qnBH0dCvO/f8OPnyT0R/kiNaDx8N3f4DmoBHDnrLYKFfFgabA7kAAuijkMDfMGMTvGQNz6C6HBme6Q8wugfeiPF838A4tXzuGTxHm/SD+w7mZt0C+pBNosP4AigAOc/xO/UL+FkDpz6fdx4B2u7NV0D4yle+UgCbdzNYKmCYgCX3CXCE9sxLtGV8xxmIs3mfunVJME5YJqgToQS6MUZaNEwSA63pJ+2nb1pXqFcNX0sC70PjLBAgJNBPg++0ZuQsgI94xCOKpQY6ZQGLvjAvBHr6wngI6sZmmKmOfuMSwXKQgyDpH0KObTDQlfYrlDK+WkZWNXOqNfTVPTx161YfBWB8X/va18oBLZ/73OeKCY8rg9JyrUYzgTHLJD760Y/Gs5/97JiYmozf+p13xmkvfVlsaK+J6G6LmPm3uOrMV8dLr/27w0JDhzHCfGH0RjGr5cBIYdoAZI4SRzsypzigxfM8V02gornV4DR9n5neABiAgqkUOsOsaQufmlZvu+224mfnPvXE1K9rAAAgAElEQVQY9ewYcpAOQMJFf/DlaqKmTr6r3artaRGwLQbXaRI2KYsA55wRkNBKsV6oQfMedLBtPG/yGuig1cGc6ILpqLmoeT/7nB0b2mlmO/MHVIPcaDv10de8j5725aQ91K15XR83bc1mbpPHmAzH9latLQgXWk9yIB5jyB57Eu+YFtZ5Ug3go20IB8ZCGB+RaWQ7qF+Bxfrc7YLQQV/14S+3vg/d/VpDP3S0r2s+bCkAYz3hhBMCIMY0uK/BcHS4muqUst7whjfEBz/4wfjuHd+Nt/7mBfH6175uV5T7ztvj6jNfHS+55m8PC0DPJtvqAAuqOekMvwFKRhCbuKQagMTvaEyCPWXrW1WjzUfaokUC7JQDU6cOhS/etT5ATA08p4TNbZexC976U/2d8QeojIjOGQTNjGYyGz7Z0069aqt7ypduee7Zpk1q8UZ9+6mGCUBVD2OhnZqmAT3aAMiZ2rT6fN6nnbPB2V+FgD3t96aNasu0J+/+yPPf/lXT2dJP6jKnv387b8w94BZEYgIEabcX8jd0pZ+eG0C7FPC4bz9pB7Qw9sL1rLWGOV1N5bs6mVcN6KtzXOpWrWoKsMB/+Id/OK644opy2Eo1Jelyjfd5gQBm8fnPfz5e8rKXxvN/4QXxlje9OSYbY0unrV1xxplx2vX/EL0x9uIeHiZ3mSJMk/6pPQkCGShgnD4jkMNkjTGo0rcKQNJb06mWj7zlKOcWyHnieTb7qXMmMYQAgRrwABQF8yzECQwmnAF40LjRMtXy1Vjd9yw4A9ZomlXQze/l/tEGk8kAUNAR8zOWBveqK6xUXUBuxcopTO0Hn5Sty0NApW7KNfueAgV9NqpdAUm3RM6+Jr14T2HMdLyWxZhnUM1gTl/0j2cBqipMMPa00b7lLWaZDgqcClPZOqHJn8+qxS3P1+XW96G7XwP6oaN9XfNhSwE0vt/6rd8q2vnLX/7ywkT2ppnua0eJcr/t67fHURs3xTHrNkXMbi4m92vPOS9OueqWwwrQ97XPB/u5rEVq3hfYq5oYgOJhMTwrePBb1iRzzIOZwxQq1D51M1Qj3o1ANzLcADo+jV7XJO02LiOz+TSQz+ehl7nW3SrJ+/q/DQLMGeR4NydGMVUs9WftX2EKSwhupeyzHqVZ0xb6b8IWNHcj9QXrLNiZ+Kaar6GaeS4LcL6fhTPnjKCt0FDV9AVy748q42DPv0NbXg3oh5b+de2HHQX0w1155ZUl7SdnnGdT7oF0CEDfPjsTUxOTMT5oDTX0HbcNg+Ku/GR02yQ1OTw09AOhw97ezf7UUc8BSgCGpnyfyYFWMHiYu3nCeYaAKQ+GyQKAgJ+j5Skb8MLfbzCaWdLcGmaik6ytmo9c4LQvpqA1At4c7mrHmscBX5OomCEvR10LhFm4zP1Gy3T/eN5iqclf8LSdeXulZfqJUEGfs9WC9ko7t/95gp3jkOnCb66nnKzHZxU2eEazt2evZzN47i+CBwI2AlS2JiAYrcQ1dm/N33u33BrQ71361qV/z1FApkBA3Jlnnhm33HLLHo+eXGnnd9uHzob0nXdH7Lx9CdAPJ5P7Svt+bzzPWHnYRy4/a4hVX202EZtKVFCnDN0DWYijHkCZ/dtc2bxvvdXYCX4HMHOGMn35o3ZLVLOU5eNI9SlTJvWgWaM1+47b4zINzGRnXAMACDAaeFetr2oS159NACFBankvt/TKWfCgEf3L6VO5r3ZO3dw35z1tNfFOFh74nbpoH2OgVQPBBddFdicYK+Bvo8bl3ph3h67MGtAPHe3rmg9LCgjoME5SlcLQYKAHI3BGQB8M+jHWb0Zs/27EwjfihvNeFy+6/BO1yX0fZgyMHpBiTASEqmasJmmiFgDCKwNCDoYjAtotTTxrVjaAk3tuYdMU7wlplpt9sm4747eqGdhMZwBdNnmbgY825/TDaOhV/3FuW+5bFaSz4KBQ4DN+ml6WZwHj6rnm9s8IeoPv2NPP1reqVkx/TZiTh1P66ZqgHiwmxi7QDywbtAsQ14dejadgrBEoTAhjfdm9sg/T6DB9pAb0w3Tg6mYfKgrIBGEQZDNjTzoJUQ6GOU9AX1iYjzWNiYidd0Z0vhk3nHNeAfROi/zcR7bJfV/Hveov18xt4BNgic8VLY4tamjY7hV3/zljzbgacMZ9ARWwMcOaZmRBBsDV1My71JEjx+kD5n5AzMQqlE05lKnWznNZu9Z6YDpX94Drc8978N0mVwV7U5m6IyCfRUB9Wi+qQWBms6Nc/fOa6s2oJo1z1D7jgOmcSPQMvm4ZBNxzBDl9452871va2TaFG+dC1uR1QTgmCFsG3WVLy77Oo8PruRrQD6/xqlu7KiigT+8lL3lJPOtZz4qTTjpp6WzvA2mggF49be36s18TL778EzHfbMTERA3oe6OxWrWaped9Z18zEehoj27bojzTkmpmB1QANbPWoVXrjwbcAETzwavxA05GcKtN5jSlbp/KPnqez758+2a62Rx5nQHX5zQ/UzfAroVB/3OObDeSPlshqIe+I7y4E6EKsjntqZo7Fir67z50wBbgVcMGUKlPwSELI9VTywjAI8C0un2PMk0oQ38Bbs329I8YBuMPFCa0NJiDgPHjWkmeiANZw4f23RrQDy3969oPOwqoofPJtrXPfvazcemllx6Ufar3MLkTFOc+dILiJshYdmQDenV/enUCmbjF9J3cz0lM+FuTL8DqJaALmpqY0SwBPa58wleuV23S098AIpO/UEdOslJtL0Cj/9cMcmbRY7/6v/3bvxVgBCgRMLAMAJbVI1/x36PNc5EVDqtRzpxWbbuCAlvezIePgJMtB7aV9njwDGXyjONg+lmeNTGLSZM8TY26AGDLp8+a6BkLykDIUuChLAQG+s+zpgiGBgA2whg0My0s9eU88bjByEHg5ZG3ufzDjvHsU4NrQN8nMtUP1RSQAtm0/qlPfSrOP//8cqY5oLGvqV/3RE0BvdvtDPehz20pgH7FK86K08gUN9Vc9aet3dszZV8SfBj1LMPnnZwSlLFC8xM0AEy3dfG72q2gBRgCSjzvJaBqZmdeCMR+qglTtsFbvK+wwO/6dnMWs1FpcTVDA4QZOHP+cjRm93u7Jz6Ph22lfp7LJ47lbG684/5s+mDqV+d+NWOfwoECiZq+4+Dedv/meX37ClXuIsh70/MpaQpl1XZaplHytN2ysrWE36tuj3t7rt735deAft/TvK7xsKZANpfCfEgLiskQ5rOnzFn72uE9mdyvOevsOPXqTx0WmeL2ta/7+xxmVnOim3hGUJBhVwGFukw5yveqlu9JaG4907TOmAL2aKSYdnlPMOa76VYFLD+tT5M+AJPzm+dtVpik9Wvr985C46h94vahmh8+C52URXsoSxeRwJvbwjtZy+ZvnkcThi7QEkD3VLV8nrp793mnalKHPtbnO7QlJ/HhPQP4qAc6KBTwjnkEqN91xjue667GTl8xrRMQpzUkJwg6PI4+3d8Vkd+rAf1gULEu4wikgJoEAVV/9Vd/VYJ+DvQAhxrQl59IgjEgiyAFowfI8XFjGs+ncTFGmGI96ATQAZgf+9jHLmnbgEbOXQ6YKRhk0M7737mv+dYod09Aq2qQOVc8oOPRr1mjpAzB0W1nfPK7OeP5RJjwyM/8Pn2mD7Qxm6GlZm6TWi/1GRio+ZvnKddDTLLgQ58pB6DEvE891AnY8j7jgXWDfPQIA7QdGnFfYGeN5PzsjBe/2UdpjMuAQ1S0MuTDaEwTrBCXBR77Szk5yYz+9pwWdvmZdjg+UQP64ThqdZsPMQVkbjC85z73uSVb3M/+7M/u5gPcnybWgL481QAHzyZX09V0bN50AAatk9PC3L6UfcUClUCCVsd3grI007ofm3uAnH5cWohf+ylPeUo5ntTLoDQPjslmaN5HO+WiPdQDGBpQloHT+nlWYMsR59kd4LGy+WAW+vHFL36xRO5DBzPMIdzYBt0F2Q+vVUMrRLZkcLzvP/7jPxYzOXUqpEBjLRc8X90aps9f2vC3MQ5uJ0MA8HhZxhP6qd0bFc/f/DMuIscDZLM+z9APYgI8KQ1gdw4sP7sO9ydqQD/cR7Bu/yGgAIzSrUWkgIWxX3TRRQfNh16Ncq9N7rsGOYMfAIG2COP3EJB8X2affdJqtppm837xvNULbTSXlc9kF/yM8lZLpZX5NDU1Y99V8HA/OwCYT+sTcO0tQAQg8ZzaJcIM7wCwWBoM2OMdhQjTwOalYb95NwsoaMLQEUEia/28m8vJFoqqy0LN23zvtCO3Kws9xhPkvvI8Qo7CEwKKx7YCzAhQ0FWLhbEMCiTVgD8P4kE4YGwUEqiD/n7vXjWgf++Obd2ze4UCVcZGYBwZ4ziz+UCvWkNfnoJqYTB/tVlN5gIlAENiEhg5YCEA6ePWV27CGbOkuXeZcszshkkfTRmw02eNuVlfcAYrDyfhNyKxMV0L6goXWApom+CpOZg2Avymlc3gbx3mi+ddfc4G+AmmgB508chT/kYo0Keu8GO7zC0P8NGGDI7Zt077R/nztXIoAHnoCfW6T55y+d195AKxEfsCtNnr3IWQBQfp7bG0ObI9C1IANuOVxyXvZlh+hh3OT9SAfjiPXt32Q0CBnAPb4xuPP/74smVoXyKw99bkGtBXNqCalDVdm3Dk1ltvjUc+8pGlMH8DkDRzA9yMVd6PzbM577mpTE32Apih+RkkRp3OhRzkZg/0Z5vZTCHCHPOa9PN+c4AeAUQTsW1nnnHl+aWPWLM07dQszSf3AUHewRXBfYQEtWHu0f/qvvWcTU5ARQiBpoC3SWWMM6BcAJNy6XOVptDIffs55a7faRsgnbeZ5efymEhb+gY9TT/LMwgJjEk1xS70oU36+Vc2ww63p2tAP9xGrG7vKqBAjkLm+xOf+MSyJ/3HfuzHDqh1NaDvG/lg6AAVoATYwbTdmibQAN6a1SmV7zB8wQeABhC++tWvBj7ifOVEKgoFBGYJcDn/eNYiTV8K2FSTp+DPx6/NRZtpRza387tlVU8js20evqJvvZqGFWBTc5UmCjuWUU3/CphSLlkPESBoN+3iN8uiXMBaXz704Tkzr41qL88ArgbQKSBRNr8jHOXMbVq+jHLHPM4zBta5g4T7vpfT4DLeALc0zRnwqvf2bZYdjk/VgH44jlrd5kNMgczwYVRkijvxxBPjhS984QG1rAb0fSNf3u+fLSa87SEgHi0qEABKbMOC0astW5sm2QwwOcOagIWJHmCvWmL2dCxnrivvgLDNtAmhxDYKth5aogaajxNVI8+aa/XYULOn5VSrCCEAHn007Sr9cGtdThhj/vS85U0h1j3sCku6OSjbLH2a/CkbIQDwV8DJ41U9GMd9+YyPVg/LlMa5H7apKmCM2vZHuw2u27dZdjg+VQP64ThqdZsPIQVkFjkw7rWvfW0J2nnLW95yjz3OK2lqDegroVb9bE2BmgK7U6AG9HpG1BTYLwqoaaA5/Mmf/El84AMfiA996EP7VZYv1YB+QOSrX64pcIRToAb0I3wC1N3fHwpkPyQmQUyY+M/JR30g2eJqQN+f0ajfqSlQU2BIgRrQ65lQU2DFFNDsjpbuKVX4QjkUgiCg/b1qQN9fytXv1RSoKVADej0HagocAAWypv64xz0u3v72t8fP/dzP7XeJNaDvN+nqF2sK1BSoNfR6DtQUWBkFcpSu25fwo7/pTW8q26Le+ta3rqzA9HQN6PtNuvrFmgI1BWpAr+dATYGVUaC6TcotTTfddFNccskl8bGPfWxlBdaAvt/0ql+sKVBTIFOg9qHX86GmwIooYAYw9++ameqf/umf4hd/8RfLgSD7e9Ua+v5Srn6vpkBNgdqHXs+BmgL7QQGTXmRtnUA58n4D7A95yEOWznYm05WJaEalCM3V14C+H4NRv1JToKbAIgVqDb2eCjUFVkyBnDUrZw170pOeFO985zvjv/yX/7KUlcvCc3azPVVYA/qKh6J+oaZATYElCtSAXk+GmgIrpkBOLcnL+tHPPvvskq/7lFNOKZnjuHx2T+lBaw19xeSvX6gpUFNgJAVqQK8nRk2BFVOgajo3Z/Z1110XN998c/zhH/7hUpn5NKzlks7UGvqKh6J+oaZATYFaQ6/nQE2BA6NABnVB+wtf+EI85znPiW984xtLJ2pxGIYnSC13vGoN6Ac2JvXbNQWObArUGvqRPf5171dMAX3h1SNU0b45ser+979/CYjL9wX/OihuxeSuX6gpUFNgnylQA/o+k6p+sKYAFNAXvqczq0844YS46KKLSmCcJvblgFzK1hp6PcdqCtQU2H8K1IC+/7Sr3zwiKZC3rLkXHUKouZ955plx/PHHx+mnn17OnuY8aM7C5rzo5a57APrC9ojZb8dlZ74qTr/qzyPGxiLa/ehFJ3rRj0E0oxGtaEY7KL0xiBg0lqulvl9ToKbA9yYF+sHyh48EvIEvBeP5rxnR2x7ve9nPx5kXXxwx+dCI9obotiL6g4jxBs/0IgonaS6RpzGA49VXTYEjlAJXXXVVfPKTn4xrrrkmyPU+MTFRfOiY4znAZW8XC6cT/eh1F2Iq2hGd+Ygtd8RFb3xDvOriKyLGWhFj/ViIiLloRq8A+RhPxjiAvrSYj1Di192uKXCEUwAeABwXMB90I3q9iH53COyDTvzvM0+L8y56X0RrTUR7KqLVjk53EO3xRuycX4i1E3CSXVcN6Ef4hDrSu//pT386zj///Pibv/mbGB8fD5PPVFPGjqIT8jGAPrewIzb1mxGNZkSnF+95zblxznt+lw1yEWvGYyGaMRdjBdDbMRZj0YwJFnE/YtAcrl0Wdf1Z06GeB0fWOoCHNKMfbbRtAL0roMMcBvG/fuX0eNtlVxS+EuMTEeNTEc1WDJqNJX6RjXw1oB/piHaE9x+t/Pu///vj85//fMkchymef5jfl/Old6Mf82VZdWNNtxMN7OfdbvzGy38lfu3/XBzRmyuA3m82Y76YxtDO2zHWa0V020M0h4PzDwldlb3+rOlRz4fv+fXQb3VjrtmLXnRjLPoxHr1o9tDOBxG9fjG9/+arz403v/d9hXcUUJ9cVwA9migQ92TeNaAf4YBWdz/iYQ97WHzoQx+Kxz72sYUcBtItly1uEP3YPrc9Nk5ORHT7wwXX6cb/Pv1X4rxL3xfRHkSxr7cAbgB8EcgB9A43+hHtTkSzW+votY2ittEcaTYqBHnYAMCM37z8Q0NHO+dfxO+deWacf/H/GYI4VkC09FY7+p1eNCcm7wHqNaDXiHbEU+DEE08sB7Xwidmdi21s7knfI4FYeL1O0cpjthuxfUfEzGx8+DfeFs976/+M2LB2MWZl0Rw/aEeJauk2h/+asxETmyPaMzWg14BeA/qRBuh9FIENEf3Jxci4obWv+OK4mhFXnHFGnHbRhREbNgxdeigPWA873WhMTe0WEMcrNaAf8XB2ZBMAbfzSSy+N2267LS644IJyRrqAvlymuCJFT08Po9nV0Gdn409/7X9FI7rxtdtvizVHbSyCNeb1xqAZ471WjHWbMdFtxqA1H/PjW6Pbnl+KeDfyvf4c7gCo6VDT4Xt1HjT6EzHWXRONvoFtRL33o9+I6DX70W024weP/5F4yivPiFi3NmKsHdEeKxr69EInxsfXYIjfzfJeA/qRjWdHfO8xq3/mM5+J17zmNUGAXA6GW86HvhD9mC0U7EWjPxsbmmPDKNWZmYjx5tDU3lqUtnkMn3nv/7d3bs3SXVX9Xm8OJIT4BwEFTwghhAAVTAU8lHrljTdWqR/Ba78CVnnpN9DvYZV65YUlVVJQBIgJBAgQPCKixMqBQEL+9az9Pju/d2StXt17d++9e/Xo1JvuvQ5zjjnmnOM3TnPOW2euMyx04up33TcMt/C79ac50Bw4KQ7c+skw3PPKMPA9ygdlxe302FvD8L3nnx/e99DDwxvDPcOPh7uHV4a7xoj7K8Prw33DvQMnUJBg66cB/aRGUDd2igPf/va3h8cff3x44YUXxuVqWOmsQ1/KdH91GIYfDD8Z3hjuHifVfWNiy2vD24Y3hpdefmF4xwMPjOvPnaZnEM5a9LvOXGxv8Na9t9ehdt80B5oDp8SB19Hrh1eH14dXRit73Jti+OnZMrbhrlEukP/+xnBrePH1nwz33v3g8OII5/ePK9AxA1hY24B+SqOm27oVB9gC9h/+4R/G09cA85dffnlck75pgxkmFaDOxGNyjflv464Otzd9GGNhbCzz5sfJeqaRM4XbOt+qg/qh5sDKOICzDkB/Y3htBHRB/WxLKzeLIZmW2NPZchhkifvP8FS73Fc2KLo5l+PASy+9NO4M94d/+IfDn/zJnwx/9Ed/NO4W9/9IQtniw7ZM46YQfsBwl5OMu0acgXpOwrOpevZ/NPJeobT6FUq9IrFXZk7O8zOxcSYBbvHt1pGjBw9P3pu7wN0xiM6ER24SdyZPeqe4LaR2P7J6DnzmM58ZfvCDHwx/+Zd/eb7+fG7/93NmuPdr3WvxDkA/m3gC+lsfJX72Wud4d473qeV4n3x7b+GdYwnrmDU780lZEuvOxf1bZS16A/rqoaobuIkDWuhs//rnf/7nw1//9V+PW75yAtvbx2UhGz5up6yJrdas/yxfBdTJhysus7uHM0DvT3OgOXBaHLh7BPR7z4RCkRXniTV3bAM3wZ+zGN75pwH9tMZQt3aCA//7v/87JsB9+tOfHr7+9a+fr0VfZJYWegL5bWV7xPg0xwV9lqTEHu4sbztLf+lPc6A5cEocYJHaa2PS2xkmn+/rfp6Lc9ttNbrfwxIYf//0zN1+LytpGtBPadx0Wxc4QGb7gw8+OPzCL/zC8NnPfnbMcuf38gEt7OYEPP90TFp5/SwKNuap8p9JLlMa+J2nrDG1gfX+bj70ODiVeYDkwDenOl8jdWdZ77fBe9w9jhj77b/5HpfN3Hu2DeztT1voDXcnzQH2cr///vuHJ598ctwp7vd+7/eG97///cOf/dmfjdc3f5iOLFvjgNSzwxLOFp2cAfo9A1Gy26evjHEygP92ieMcjNhZZ8Z1Zlzv4X9ae/iPYB3ZgrfN9LPQnIm0fJuBg8J/ZkCcedpZBHvfKGUa0E8axrrxyQE2l3niiSeGL3/5y6Ol/qd/+qfDX/zFXwyLSXHDa8MbZweojtZ5AjpT7W6nmkeqnc86N44I/3x3SXOgOXBaHDh3pb+51at+97NoHpJFOAfYzySMNj3y5d7hvmGMxbeFfufY+eEPfzi8613vGk/a4sOZ2Pzr4+LXPcc8+5z15ljmuNn/8R//cfid3/md4dVXX12Ip2Nxn2nSfN7MbXlzYRpxdLZ8vePjualMzZqmum52d+uaAzeKAy+99PLw4IMPjN5spuLLL/9oeOCBM88cUBDe7P3TreDIpNoRfM6qAsAzX+4M0N/8nMXcb29U1YB+Wwj/9KfDXXfdNW4kQuzUE7bIckbIe1jH/nuzS7wJHNDl/r3vfW/427/92+Gv/uqvxi1gl+PnN4H6pqE50By4LAdefPHF0TPHstX3vOc9Z2D6xhujQXdsn5OPobs8aa4DObyjP+vlAP3OISz289/93d8Nf/AHfzAI9N3/6+37bllzAGMOT1wuUSXUxnXm/nIezc3i4ckDenYHR2bSiQh4dgv72Z/92aPU0m7WELv51LgWXUoF86W93G9+y5rC5kBzYBMHnOv/9V//dR5yxWJ/73vfe5SMa0AfhnNrjB4E1NHO3MMbod6f9XKAfibMwlp03G1Y7AA8Ljh+m1OxXg50y5oDp8sB5byhVjjh7//5n/8Z3v3udx8Vc04e0Ok83O7s510/nML1wQ9+8Kg6tIndjQPGydJKz8ndSZG78bOfbg4cEwdwrxM7/8Vf/MVzIEcWIBfIqTq2z8kDuh2mEKczFeJ//Md/PPz93//9sfVp07sDB6oFThKkMbQE9h2K7EebA82BI+EAc/xXf/VXh/e9733D3/zN35wnxRF6veee4zsJ8eQB3ThpXXNsLL1drkcyMy9Ipv1ckyIdF22hX5Cx/Vpz4Ag4gCX+wgsvjPlSyHpWt6DUc3Ty8j4UN6+BJw/odInCPC0yYul06j4AXXBwaVxmUJtJSaYl9fnJwQR9DDrWyfNxSRXX3vnOd57HeokHTS23clkG70IL5fEPDZQBDT0uzyN/YJ9LtmgH9VAuiYbUQ+Yo9dPmpSxSNWVpSs35Kixo+w7PDbTqoqc91M8/2mef2seZUEd8HoHhsaypPNgG+6gqFtnGTbyYEy3Qxbiyn+kPjoalXMrbx7LMTeMb3kh39jnzi+TTpY/vzvGXdlCusVBXrWxznv1S3Vd1f4l/0uEc4HnGH33Kb5VSrjnHub5r306Vr7yhDkEvZYT9+B//8R+jleu8mOqTlCvcZywyNikDWUDeCh9lIX1LOxgn9n/Oj5rMepH+cn7BS377LS8vUuZ1vtOAfmBAnwKdKSHNhEEoZUyXCemSKgSjWfgssciEjaoMUBbXyAuwLibCd7/73dG9xEeFIddect3nqYt/+44j7bq+k4lM25nYKjwKMcpaUgj2Mbmqpj51EtumfqYv6Ee+6Zs8zU1hbpmWg/DjWfqaMQEPBC3K4feuy2p25f02vFsa39aJwsJYSjBQSF+2HvoH/kILfEklcpuyr/OZJf5BG8DF2E8XsHM+537Gfv/7v/9760ztTeXPgab7dEA/coIxXfuzKirOo1Tm/u3f/m34pV/6pbELlk445D0UNYCfObEP0G1Av87Rf6C6D22hQzbWNADtekcGJoOSvxn4/HZy5kBNwK1Zl9DNfZZYANYf+MAH7uAQSzG0zrDK+PAOu+IhABWwWodOuLTo98FyyqWNth2wYiIlPzbVowDQIvbdfdC2VEYKXA9xyQ0nEELwVMWHv2kvnpOpj1YK/Y8ywrMqJQA07yMc68e4PmODf9tauNLDO5Z7iE2T5sa3rgOC4+wAACAASURBVMuLKl5L/K0gkKtUtuXR0hi4ivtz/GO8/PzP//wdJDjXBW3eZZxiQfMRSN39chP9yIhN5VMm1vcv//Ivj547ZJBGgXODMhjvyBTGWe66yd8APXMmFXIULzZzwqrnw2/o4FnkhJ4uZCJjn7GbyssuyuCm9jegX8XovuI6DgnoUwMv3bFMEj5ViEMTz6mV665VOVAjTgv6P//zP8ftS6uQS+s/3V5MGiYWE813/N6XhW55CB2EOsqCuzFt083wgHfr8hEmOe3atweh0pTuTdrCB4Gjte3qiKk16woyBZKCbsqjoqtPNzRuevoAa4QxUN2nCFaEqFb7NrxE+aM86OLdJYtomzKXxneWofscgPi5n/u5cy/SNvXM8Zfr9MG//uu/juCQXqV9Cf1t6LvoM9vyz75yjluf4Rz+VhGfAukl+ubK9730UjGOGD/Kpikr/t///d/vyBzPcqgrFd6USYwRPU81VGiYgbLqHFpq39z9BvSLcu4Gv3dIQHeiIaipB8FsfKlOBGNGGU/KicrvaqUz6AFKtHXAnM/UBMtJQxkACEqBkxLBiHARoBC6HCG6j091KyKEUCKYoNtYbsZ7Aa+kcR+0LZUBXxBA8ClptU3yWi8Lgg/eCsa1fJQoxoKWJGUKdJRpPsNUhq1xfBW9bVyOlEe5jCktOGiacvUu8WLuPmNwbnzzDmPq+eefP7fsdhHGu/IX3kAPSteuMeSLtv+y723in/Mx5zSgjleOvkVB+/73vz8qSH5qXsE29G0qX0WUeQCYY63zYQwzJxmHyB++U8nECIE+rlflkb95H88h1jn5QfQXc0EPFHNDOaQ3gjINP+yizDagbzMKVvLMoQE9BzOTg0HvoSAAABbrt771reGhhx66g6MKPuhjYLNWMgG+JorMJZpRDiA+B9Dp+lJhqB6Ci3a1rjPfd2LuItR5N5+nDATBVQpsgMLkHd3X9Ksx8Zq4aJ9njJB2TCXE5TWVHTwPCjPGCILM3asuyrsaV619c9E+3jS+URq/853vjPs5JN3bWpEqonP8xXvDp3ocVGJyS8+Ltu/Q7y3xz/ozwdExI2+fffbZ4aMf/ej4qAririGHqfKtuwKyocBMUtWKZ6xCX1rhKAz0hUpo9TRQTxoRc2O15gxM7R+yS3+1hb4Lt47k2UMCerqNmASPPvroqM3yQdgx+JlICDyuAxx8ACvj6tCXYMAgpCySSdyLmGfYCOdDH/rQ+KyuuOrSkx4sJmjhPnTo+hc8qX/KzXmRLnU3NmjV4mVyb+PyTfqZzIDQJz/5ydHFKk8uQtO276Sy4zsJ0igW8g7A/drXvnYeUpDXKmOe3oegzcx42sg/VzFQD/U+8sgj4/jgg1X0la98ZQwxGIvcxqVcQym1L7blw9xzS+Obtit0sSSJkzK2TKZaqn8b/gpcgAt9gSdim/jxUt1XcX+Jf/R/utWd48akVTShFZlA25knjK9tVhGkrOB3LZ+ykC3wlTrNRE/emLTJNfpAeWX2Pf3NP9rqB48CcwXZk4o572pUqCyorOjBMsy2jyTPBvSrGOVXXMchAd2mqKEy0RiQ/C0gOfD5W1crgtfsaJ5lciqcM1GOyeRmKFrVvEcdGTtPV73x+IzRC+pOxikN+iLdAn0IZYEJNxq/+bdLLJ26BTCT0gA2rh36g0AFlOCz28Lyt31I/fyNsmFimyCWfJdu+hjlDQsmragUWI4J2kh/Ola2AfHKD8YLfcA/+WWf2N+X5eGm8Q240g6tZfgA8MDXpfrl2Rx/XfFA38BLgMKxBj+P5cSsOf6p/OUyvJzzyAl4IB/To5FyZa5/Bc258nMZGmVQtysKzMnI1Tk8o1HCuyZFWj9yydwdXfbQTr+h8LmaB4WWJF+sfuWlBgY056qXy4zdBvTLcO+GvnsVgG4dJnYwkPhotQKoqcE6cRjQvJuCfGpNtoOd5ygTAZdx80yqSyVDYDKz1KQpgDfr1OKxHS5DAmx414mRVrdgxbVcw60mrwKTnoC5+J9r7k16YlILclPD6l/+5V+GX/mVXzl3P9Y227YaC7dM4+AIr4wvcl3riL5BmEETnhGsGwWwrkEtKNqfipjuyeRXJh7xnnFprFpc1PCef67f1crVYk+rNOOq9kPet97qvs8+Ny+A8ZQ8cAxQrtaZViR/O3b4LVDpQs1kSwEXGnyHNsNTXfIC9Rx/bQcggYeEv1PBzbXVeiegwT0mGEdaiM4Rc1lsW/ZLegPMhdnEH+6Z++Gqhhr75W/HhgoI+TAo1bYn8yXktbkduU6b8Wuf1uWWKvyCofddcZFLCp2jtJf5zbvcV17wDb+4xtxEOecacoG/XVqWc5M+NRkS/kMH/+R/zn2XpXENvqk8mzWfuSeXgZUG9Mtw74a+e52AnixRmJmFzMQgbk7GKBOGSa8mrqDzfTVb/2ZioeG6pCXdU2rdCEDd/1iLPOtzZJVjXQq6KBxmXmfCloqIiV5q2rynsM3wgRuN2K4EUNsoKCJsEToAGtdcbwyNZrj7TJYjOCBgTLBJS14aFFrVwlCA+Q71wSfaljxzbbgWtGEEykUgExYwaYgyss0Kkgx30AeURb16T6gTQShvKBvXPBYMZQrmjJGPfOQjo/WTVhS8Ny6vVV7DOa7zd+xQPsIa2unDTfzh2aeeemoMCWgR0iYEMG3UgqRtKBTQJiiY3JSeDsch+SS6ZJf4m54m2yC/7K+5ca1HhQx5LXvAiPlDO6DX65QtL1w+yHOb+GNilzylfY5P+55+oY3wh/6mP/gNn6Cf8JjjmznJvKaflQVasCqb/p1zmHbCZ3NPVDKgH2WJ+qArQ2+GRlSeKz9MyOM9lSX7m/ZAu8vOoPXXfu3XxrARH96lLnmnVa8ckTd+u48DckAFYNdckin4aUC/oaB8GbKuG9AZtADAN77xjXFSMWgVUk4mhYAAawwW2hEWrmNV+CGImdi6uAAJkmYUDrpyVQSmXJNMIl391KOVTQIf9OrqM1YnoFknblXqhRbe574eBCYSQpfJSUzajHfa7tKVvKbAdelY9jeWOOUCoAgRBIU08JwKDMKU5+RReicol6RBBKb3EX7QjSJlG7VAeZfrfLIu/gbcoMU+S4tRRYw+E+BcbaACpRIAL/ikez+tX1308Is6EfK+4850Ki3y3vFFu6CFdmuJChAKVxUf+3WKPyZA2R9an3qguJ5hA8sUuLkPHYAPFunUZxN/HVu2QW8P34wZFJ9U9vgtaMhX3f/ck66cb+Y+JG32Kdd24Q9lpdKbZabSRn+ipMFH+AfNgG8qo8ot+QNIwn9lgR4k+EBZWugq5LTR/oeO5ANjEo8T80nATsWLZ5ED5n1QNryD7yobqbxJqzvDQYMeAr2QKHHUqVIgPfQTc9oQJHyY2+dhVxxoQN+VY0fw/HUDemVRCm1oc8IyMZmAbCzBgGYCO3m07gASJg33eI/nExAUrgpvgZyJazZ1BREtu7m4K/RSHwAnrQIhQiqVBTfS0fqbEmgIBV15CAzrZSLTFgSi5adwTC+Elit00S4tD4Wz34AUiVt+prKj9QgghLItKgrUBf9QTPjQNmnB9Y1g8j1jiipigLof+12wV1nQTa1lYoKRfci3LlnuIfiolzGhNU6ZgMIzzzwz0lOXxdFv0Mg379JPxqQ38UdLi3YYp1fwOxYMGdAegAL+0B8qDlUpUlirLGzir8s2VWDTyyVfDScZxwfwUAIJy/gx9MXfJuIJLLQRmlAOVLBVCpbGD+/iYXH/BdrPnNULxNhEmYFntMGdIaU550fm3jietHChK5Uk3tNt75hEYYKehx9+eByrWr/IFZRJ+jvlAmOHZ5jX1Edd1MOcg177mfHCs4I7c9Tll7SJ9iGzSOLVUwBNzlET76jDua5y4zxNeSJP6nK9i0BNA/pFuHbD37luQNc1ZuIPg9rlODkpk405edVkFeY8Z4IWAofffhAYlI0FwCRO64nJQxlcc5kUruZ0JQNcTCSEoXs3GyesCVwIDya9oItwQIDlBAbEtN4BBZ5H0LvRjq486Oc597QXTG0XtKDdwzvoSGtCgSZ/mMRp6QhklEnbeB/hCZ3G9SgD1zV9hescWqFHj4JgpdJhPkTyRFoTsE1Ugy/5wZtCdq8fBJyKCfRCBy5p2kQZ6TaHLsc0dDCGdL0rsLXYKf/DH/7w8Nxzz41VCRTQSHu95q6Cc/zR2vJ9x7RKipaZlrtJm+YDmNyWvHGL3HT5Vv7SHpSUj3/846Mlae4I/OAf9VFHZorLU8ayQMoc+vznPz/yCgXEUE4FbN9150XmybbjJ5PUck5p7TumVRZciufGROkOz7FSk05dnw6vHH9a47xHmwF1AD69D/Cy5vLwPDvD4dlTAUiQzWVr0KGFbtiC9w2hOTZ4jveUS6nkOi9VOGuuzFQ+yGXgpQH9Mty7oe9eJ6BrPae7rbolAUSAjImNlpvadV1aZqKR2mtalJTL5GEiMzmNLyIAEFwIvXQl0l2ZlQodvGv2vCAHTZQLyJnJbGazQsrlOQhs3keZAISps7oRLTctWwStliJ0oGhoQWWmr9YxfQpNxpsRaPytouRQVBnSOkApgB4FNt8AJ/zJ+F0KUYQX4G9ckm/+UY4JRwhphL+xVJUg3aLQQZv0dpgFb5YvVpK8zPbajsypYAxQl5Yu4Co4C+iUoZBXkDMeaL8f3qdO3p3jj1ab71RA57oAxW/KY4yocNEn1J8Kjd4Bhfkm/loO4wmrG37Ddz0WlMt1LEQVIa5hOaaHANqq14rx+eSTTw6/+Zu/OfYN9NQ489L4sVzmmCEsx2J6Z5zXKvAJ+JSRliv96wqB6v3KpECTVR2byXPeo06UBMZK8oj6VH4F2+xD7tNuPA96CEx6lB7DHWmceE8FX1nDOEN5dRtYeAXthp6gATpNcFR5zETNi0JLA/pFOXeD37tOQLduBrXuTgSHE1pLPDXWtM61QhiYvKNlqAuR+wJgumgFAO4jYDLDnq7yYJcas2YiY51zH6UBAcT7ats1mY62oKxQPoJFBSYnIxNX2rnuOlMmtlaUw0e+6EqnfK0+2pR/8w7CivXcGZ+FRtqlmzY9GJQv+GplKEB5T6FkO1LQwQfeFzypP5Po0mrxPcrLlQ4Irep9oBzbLVjxTc4F3gK9FghlhCwCz1i5oEgZ2TfykzFB/xi/53p6FWr8uvIHUKRO6kFZkT+2QYubvoFn8kaFiT7Q6oJ+4rKpSC7x181Q+CZZDGChTWnlwp+al6ArmbpUmPldlbEM49gPtBke63reNH7M2XA1SAVg+KKSmYqtPNBLlApHKt3KAvuJMrgP/5lz9gPgjVKTSmEFaUM36dp3nHCNdptfYthHhS1XOfiOSgryAq+HeR7M8SrDtOJdWZE0ZBvMBUg5cRloaUC/DPdu6LvXCegMYASDAlWgqJay7nAnlKBrDF0hbCZ4Wu68y0RHGCPw+I0Qx0JwsqTFqeD3XmYt67LXEjfmp8BRYGX2toJKoZOhAYCHNvEe38apdeWlkOE3AGDCl4LVZD1o4FpaN2Zaa7En/9LS1W2qcM6kKBUhlZAUygk+9llmPevNoH8oO/MZKMcYtDzyfsadK8gmGOeUqnTlc1paXFOYwhvahOA1k5txYNhjV/4IpPYDY4P+oB55M2WRp9JAG/ynBZ3jRo+GbTUJkDoAMKw8njGsAi2uiEjgTYBkHqAYUabPmIRmDkLmatSNmJQf2Y4cP8bMtfAFLd/jm/6n7wF3vnnWsWo4hef0COgBymeYr+npqDLEcWx2uDxkPKCU2VbHjfXqhYEmE/RQVLgP/13NggxDrmRynXVSJvXJF9rI8ybcWbYhEpXtVGTTYzMXftgVYhrQd+XYETx/FYB+BGw4CIluL8oEND6f62PNG2CyM7kQdghYBAMgg/BkIivkzaLOHbYU5pm8lxu2+FtrjrJUGKTFie1a5ARHrQetAu/pykSwuX7b9qpQWc/cfZmuO1FaFbrWrUC03bl+HeuItuvyR0hqMdkuvRiMdWiB71pcWl+ZzOe6f+qVJuukLIGftuP9cJMglR4VS3hl25PmVDbkZz2nQJ7YZldVqCCoLNmfLiVzTTfvq8iqZDh+cr39pvFT+1NZkfzJiZOWqnVBpzF5QZ8+MixwkIm3Q6EZBze/Bfr85Dp1+Zb826GqtzyassDxse86NtHXgH6Z3ruh7zagH65j4G2uE9alDKAoyHXNpTafFOWkJzkH16oKQK4X5hqWFYqDmbeAkXFPlAMmMAIKy9h+5z09HFrIWsy4jImhG9+DLoQ5z6fQUzAk3Xlt7r6u2LQYjdWn0EyAp40CDe8lUM7FFSuYJk8Fbfigd8H6XPdMudVlr8tWJYG+zY1D5IXKDcqSG5IAbKlA8Aw8dVmjHhXd5VNbjlp+JryZO5J8sC1TIKTSqMJYx4+g7CY6lT8qWtKi9Z7WcY5radjn4UeXmb2OS8ZHeroyJ0PFCZ6ihHAPPkxtVnURWvQgUjZ95cmMZsFfpMxt32lA35ZTR/RcA/phO0uBngKVSYxwz+zrjFciPBAkLvNBoGaMduoACBUEhD9WI+XPfVxWQwgC9zbvVlcqAoaYHWCO4uASowRfyoFu4/4IRp4zIc110nP3pc/jJimLtlI3SoUAlVaU+xSkokI5tMVlglOWFmWrAPG8HhFXEpinIU26tzOEQDtcRsd1FAv6kI/xXtykuUObCWE+Z/mp5FSLt+7FDi0uUYMGN16hDAR/Wvda6Co9/s2zLuOEF4ZApGdq/NDWTfyhDMeloQzHkUmHAp8xbcfCVOb9YWfifOm6+E2cTeXO5WwZMmJuTXlcLkK/fKduxhBj3/l5aC9GA/pFeuyGv9OAftgOYtKY4U1Nbg1pbI6JnIeguA7dmKYCMPepTqs/qUfwa6krtBH4ACOZ6gmMvid4UD7Cq569rgVrxnm67KsVmrSkAlNXI/BcuhbhQQJqWuA86wqCtFpsS4YXeBbrD1Bx2aBC2gRH10CbXyC4Ww60upFOBZ0EXpQuyjITnthptjN5bZ+6TAzFw8QtrW/GAEmE8Jd7PMtv+19FinKlT09D1uXaZ/ibypeue/t7ymKv40ewgVdT/MnQD2DEM7aH8inPBMDc/tZVDoedeculmxWvJ8I39HBIcypf5kXYB8u1bPeEOTHmFFQFcLtSdnuqAX03fh3F0w3oh+smrTmtKjefyMQgY7quMXbZiglCAC19JNDmHvVQLki4OY6CIIWQblee92xuhVaCkBay7mF35/Iscd2PKhRZBsJfQFCwL923nnRhCpokKumaNgkR+m1L0u21dIPWOLq9DH9dSWHyWOYM8BzvUidWpl4CE5a4Vt2tSQveBlY/qPjwbWbzlMKjy576TJCkrgxp5LG+lOWGLXhX+OhJ4bfgRL2MCTLnzd/I+lUCNo0f+3kTf6aURHjmZj7ZZypyVYE73AxcLjnnBr/xaJAkqAVu/9NPzD0UlKkQ0nJNb31Cr5KKBXxxztR5fpHyl95pQF/i0BHeb0A/fKchFLTKqC0FAuDgmlkEL/2BBZMu+KQQCxRwN+bKtwJXQM51tHn2tsLLc6QFT1cLbHLTJ/hCD0LIsAD1unzMe+l6nrvvs9A/F5PPeGuCH+/mudEKQCxQrKd0i3JP97S7qclTE+a0NuF9nncNQLqXfQJ5uu8ty1hsTdpTIeI5lB5XI/ieLt/kP31C3Xol7CueNQGOcqgrY+zQiCIEONjPjjetcsvKRElomRo/m/gjz1wZAB3pJq7net8kN7vzUI+H804+MCbhE7xkzFQXe/UMXVaK2Ecob26WdNkyl95vQF/i0BHeb0A/XKflMay6kRVqWFW4hl0n7nGiLh3SiiEpjd2q0r2ppeNOcwI677qBh63ib5f0eOIT90zySeuX6wg41s56aAWgAp1aoZmghpLiEpqp89CxdDbdR/FwuVAutzORCnCGPyhEfnJ3OZ/Tva6CAF/Scswz3C0HFzc8NynQtgNCH/zgB8+XTZmAqPADMOFFgrRxZumhbr0b7ETnsiisZZIg+WRegkqXy+vgiSsjeJY6GQNuxkIZjIsEcvqT+9xz+1b6hLK5BwBBc90yNBXHOn4A/CX+5CEltovxYoIdvPnmN7855mq4F0Emyh1u9u1WMv3hnhCsWSf5NMM68C9XROxW+vzTrrag712+NuX12Fd9WU4D+iG4es1lNqAftgMydjsFLAJlJiUhXOiXzJA2FpnuV97RcqhCwCSeevY2zwPK6f7fJmvXya9LMGO5Lr/jmolXcNU2zd3XyjGerYWqu50yXA/sdq2CAddNFMseNJMcJcbkQ2g2pIGFzN8CssvvrIvv3F+Av3PpnjSauARImfzHs9UqNafB5KpchpZLu/QcAIZf/epXR7d9WoGUkwfsmCNhjF2FUZ7nunB5Vo9ITctzavy4BbB0mucgf0yAo3z6jDFqtnj2lxv9uLaevqG+6so/7Ex8a+mb4uHKRb0adWnlnAdtlzZMWfnWsy+3/iZ6GtB36a0jebYB/Xo7Sv4j3AQvKDILG0Ht3u6ZLJZJTVj9nlomwBuPRXAimHWdGuvWlZsxRD0KKg3pZkxXry5pl/fMnddNO0zCymQ/QRJgoP0uX3PZnADktq3QzLW0gOGVZduGXBvPfRMPoRPeuR+9ipICLQUrbcMrkHv9V4sS3utByYx0nstkO8qlTS7Fg5+ZdJex97mYqW0DBOljQFkg1nvguDGhLsvNJEzHj+3NdrmZicCemdZz/KEfOSXsn/7pn8YwkPxGafH0MWiDJ+YrSJv5GLTPDVdUajJMlGGBzJTPcXu9M/h4a29AP96+m6W8Af16O3UToANEWD2ADELPXcCkGNfgpz/96fODS3ieSYqwQ3Cy3aR7wLv7muBYrSYsTd41nm4duGh517XFvIfgdVcu6uKTLnPPQ1dpgBa3yFWhoDwVA615ylWRESgBBNfoengGdZlsllaeFiRg4Se3+ITX6VnwmbRmBRzo06L0m/ZggUMj4QQsffkC/wA+LVWVsqmdELlnDgQ00R43gaF8PtJqm2ynfHZdPJ4G+AjwwXdAD/rwwPCb9lKWylfdTpb33DTIrHnqSp7M8ccxAI2030N7MgQijwkFwBuXJVJn3dq4ngdvJrmJjDlGdY9f7+w97tob0I+7/yapb0C/3k7dBOgmiyHQEGDuQIbVZ/a77uzaCk/KEpjS3QkYcdSsgtqYK7QAFAAEFirvssc4gtpytEKnwJBr9Tx0hLTr6tMiNJdAi5B7ALd08zdtc7tdLEjKyu094Y9WKvzIbVyJgUK3m6fwTd4CZRKPdgMP15NTX+43z3XBHf64Dzt5Ayg5gBi8AoBVkgRivk08E4gFUvMObEduFQp9v/EbvzH2DR+eAQDNuOdvlCuViuzzVETqFqjQC3jmWOMZ2mCfGOagr37rt35rjHu7NalKXuWPCtvUlsHJE13ztI+T4egrzy9gXM2dB0//5dnf5HYwHq/CHX29UuFqam9Avxo+X2ktDehXyu63VLYE6AhNwInDSBDMHC0K2CLoEHgITgAawAH0sMyMkwPYHgGbu19BhDuVMal1a6ow8K2wzvd0j3vPhKm589ABGUGAZ91GM5mghZ/Z+nnfPfV5DmvXne5c1me2uUd5Apg8Y+6CJ/mlMgGP6slzgJdxeep3tzxpyf3Mkz7KdXmXXg83nOGbjXn8G5roO0BZBYuy3C2QNgLwrkOnb+gLrgNk0gyv6BdAESCGt/Y7fWnMn+u5w116UfQS5FI525WhH69N8Yc2uKLCZEXGFe3MA2poh5shQVOlIz0AeR48tGmlZ25C3envemfw8dbegH68fTdLeQP69XbqEqBLnYCULmau6ZJGiOchM/megONRnDyr1QRQAQouceI9Y62AA8LWc+AFfgQtVpab1fCO7nAsYE+v411d42m9pqs9s/fNI0Coe5ytO7C5/lq6ExR01ao8eM8tbSkXMORd1/mjBNFOlKIE70984hPD008/PbJPC5Z20F6Bx3IBZp6FP6n48KwZ6NRds7vtQ8Ae3usS1yq378w7qLu61RGr299vyjMmzrNpWVcFxSVwjAlAFyFvwqCnxc3xx7JYFcD44WNfUAZ0qzCYLMc1yjOvAV7STjw19Tx46KF/6DcUBTP/zUm4is1Xrlc6HLb2BvTD8vdaSm9Avxa2n1e6CdABEDedQDAi4LA4XeOdSWu6iLWMEkQAMYQuQIrgNMmJZ7GAcIViyWXSHZYk9aMk8LyubQHY5C+VBOo3NMBvhLauWDP0cZnWbH2FihaY8ddsD2AuINQtarWczRsQzAEHXc8A75e//OUxxgy/sYjNLaAjdA8LRjxH+3VLm1hIe6BfBSGVFPcOAMh4Vz5Bt14IM+1rjNq2pheBsg1L6DFxTbQucIBQZYvnSVBjaZweHJQr6qZcwgxsKsTz0Ioikad5MTbsm1QSN/GH+lV2KJPyMq+Ad/WQyCvGEvyEL+7alyECrvmM/EAZg2fSd70zdj21N6Cvpy/fAigZl2JCoTmbGb3CZt+YJm0CdJcHIWBZN51nkusCRZB6/GeuCUYAarHVxlIn4OWmNgpQgUU3qhnZxtUFAMp2j3Pe5aOAzvPQtWRxFwPmrrWlXMpkeZa7nVGG7nNAgHK4R+a9LmQtWvMGaLuua/mYbQX8ATQAg/t884/yBRHKgr+AhmunGfe67E1MNFnNjGyBygx/LU2UGrO8tazhNdeg1eTE5JfKF0DHbzPMXQduHD3d9AApz9uO3EOdtkIP/WvyHX2WCXG6+fWKQCu/qTPXt2/DH7PvtZzdTc9VCyqZ5knoWaI+lcup8+DpS8eOCgHjAmVtKrnxxkzqIyGkAf1IOmoXMttC34Vb+392F5e7y8pymZLuWgU7fyskde1qebqsiPvGt7WytKYRllhvZpy7nlswEHwU0rqhVR4EegWwIOQSNTPQAVqz8qFHq964vFZtWmkujfJ52oySQR0JdryDsOKeEmBRpAAAIABJREFU8VbecQVAnqyVVrH8kqcqDIYosD4poyoPudxO3vudFrqeABUdeG7GPvzS28A7bnQi/ZYz5T63X/XoZOhFt71ryquSXsMBLiMzhLCJPzxjeEW3fCoNKnoqCT6LFwMFlfczfm6SI9+GiRwv0K0CQHsPfXDJ/mf6zSuxAf3m9cmlKVo7oM8dQiGYCEwCkHur51reJSa7bluX9a47Pc2971pbymXyIXzpL4XuEl3cz6M0M7Zqv0urtOfJXdafAOZvXblu2ZprlTMuriB2a1hBp7qXt2nL1DPW66YpfLsFqbRW4EyeUOZl+28T7ckLxhQ0aaFqsdbxUjefyZADdWWioG7rVEb4jYcBkAVgnQPZjy5VM1kxFYvKn4v2TR17egBMHqTcTfR5zDBzVW8D79Q16Ifsv4u2/Rjea0A/hl7akca1A7rscFcx1/Umm+o+zdtm0WbM2fKcJNscr7j0PmVqQXs6F/TnvufbdDeCFavQtmvNU7b7yFeLJ2nzsBLqol257am72nmQStKDAGcZG9YYwOsSLdzVurC3oX/uGeinLVi2LvESMEmgkk8mTwGcgIG7vS3xv26LuyutjgVoYs8A4th86vgCcPUqSJsKZX22jqvcb5yy4TPtyuVeeR1lh35xO2DuzfFn1/ZOPa9Hg3FiDsCcYuYKBulLb40KYCrah+6/fbT/JpfRgH6Te+eCtK0d0KtATAs0WQYf8sCNXda6uuZYXqa1uk23bHpfOlyDa3n1DO2pelL45e/kibRKey13ysPhterF4F1AEIBgid1jjz02gjkfMuJd20ybphSrbXhVn0FZcUMV7lXLP9s6x4/L9t8c3TWZC9o8PAZwm3Ib298CoM+YOZ+rHAB3FLVajqEFQdtcApcbZp9uw5+L9IvvZF1a1rlPPfVvom+q7rqF8qH67zLtPoZ3G9CPoZd2pHHtgA47UpAz+c1UBgwAFgRd7rmuteQe1ptYisBCKJmB67purMNt4nxL76fAzbW42ygNtI+2YJXpkk436BStPAcga90qkI1/mrRlnDcTqKbCFNTvsZPyMd3QOw7XOx5PBcq491R5tlkeUD/AiDW8xP/L0Me7bnFKfbm9K9Yl48vER5PWUqEy/q0LnfJQmABGytWazz6dcpdnOZRRXdab+HPZ9mddc/NqE32VtmqVH7r/Ltv+m/x+A/pN7p0L0rZmQHfyG+81uSlZVS1xt5lEcG4D6Jbl/tMXBaup983KdqtVTz0DGDxcZanbMz5rDDf3Qed9ac49tLkumKcQzTXqgj6KBr9NsNK9nrQJ9vJ7yvJfaku9n32n4uNGOoCd28d6EEgehlI9BJftv020J5DjIQKg3Z8fOkwQ1PoW4My2r2EW253r+eEnH/uEe/AEz4iKoHFoyoMXu/Bn177xedpiqAOlV1pcNriJPsuox666pW3OgUP230XbftPfa0C/6T10AfrWDOiwo7rcaS/uYGOJrulmcGOp1/OyN7FU6yAFtBYQ9SzFund93922anx0jka8DrbHtdP5rsuidMVSjlvKaqUnEHPfzO9NJ7QJYG4qAsADsAh2ysv6LjBkz1/R+qOPaWcmhtXEwXTLQoNr63n3ov23De3QAYgDXPWjskVYgiV50GJeQ1WGoJeyPKTFWLrj213k3B43N11JxVbeV0t+ij+XzSHIOjLB0xPibOMcfXrP6jy2rF3nzzb9dUrPNKCvsLfXDOi0jX2xWcuq0EwXqN05d142QnaXj6dpmZ27y7s8W993/TWWFAllApZrc7fNFOc5LDY2FeGTSXLc4++pwy6c8Gnl+9t7nh3t+mvrqG3XC6BVua9MauqBT/wTKBzTNQkO65CEvIxDJ52X7b/a5uqFkAds8PLoo4+OdFAnW/uyIUx6hHgXkK1jMMeqCYCAeoZIAHOXgD377LPjdsGGV5JHKA+ZJLjEn13Hc2bVA9qGoaSJ8pboSwUQXmGts8vflIdn3/23a3uP7fkG9GPrsS3oXTOgC14ArDuQIez42w1QXEPsLl4IxzwvexMLMz6IAMWi4R9Cag7Ysrxt3mfSIdRcx21cHuvFTV3maBS4XFNMWdVjgRBH4CMM81xvrUEtX/fUpk7GjGvBjUO79tkNTtw5jnJYPw64Ur9KyhZDc/GRGk9V2ZhbteDOeGb5Awq5L/2u/bdEoHMrEzGN4+v5QFHzlDLoh3Z4aI4E4xQe04duf+uYpf50z/O3S9pUDgBw3rO+KS+JY6LyZ1uFcWmOuMeANOSBQkv0MYbdzId6TF51h8JD9t9S/x77/Qb0Y+/BCfrXDugKKwevgEi7ASGELUIOgenuU2mRVtBA+CKEeF7epcXHNQW4dfKNUDVuipXqrm9auICJa+BdCpZuY4VhupXpzowjAxbsAGYCm92tQBSIXdZUFQqed5MS3/UZ92pHgPK+fMy257asPueGJoKNMWPr0spM8HAHO8rm+WxjdTVTjv2l1SZN8NRtUmkHMVe+M5bO+z5flSTGjrF22msowTFRVwhYlpusQLdl19UVqaTxjMpW1kd50Ms41QqnjXU7VZ7LOH0ePUs9uOHxVAGCxqM9QIV+8loeypK8yGTCTIpMhZnfhLJYQqj3xX5xu2Fd+DlmDOGkG11vA2PCceZmPI4TlbLcnIjVDh5MtI0yIs+pj/IYF/zLhNM5pbHm3hwjNDSgH2OvLdB8yoAOa7TMZZP8yH2359aUa+EpoPgb4Ui8VHBJ1zJCw33BFdZpYWh5aR0jzPhX44/GvrWoFEC8bx0oDCoGWvIeR1mFEcIeYYgQt028S7s9GUygwd2Jy1iwpR0ezgHvABDXEXNPix7BS9mAA0If2gU+Qgif/exnR6/GXNyWdkE3wtd4L2W71FD6qBslAlqgP61waHBHO930vieoIcDpo9w3XGBSqUpFyH6mPMtXcdLlr5vbpYcJvoaC4JXjDB5Bl4fb8Jt+cM99lQPKMdHNMSioOibco90d3PieWy1hxj1ufuhyRUiKEME9E9VydYNeGLPwbauhLteao1xBoysxct099ZkDYLugDYWRPfmZXyplmYQqf3fd2Mn22ba6DI77tBdaoLtm5R8rLDSgH2vPbaD7lAGdyelEhUWAFUKTjxnbCFKEW1oVAI+Z3Z5SZpZx7tXtNcpLq0r3NLxHeCCcPHccQIMm6kBY5V7clIOwRfAjCBFcAhfXBTeEqBYwwocP5VIWoI5AJCwgaNU6eB6AJxNZhQQAdk93hK2uYPcyF0Boi9Y5isLv/u7vjidxmXCYiXJaYAgWPlpV1WLmbwQ6AOdGKlregB19ZVKYfcPz0EvfmSeApQo/eMcseNrBcyoXHgPKc/IO2gwteI32oNjAd0D0kUceGRUvlz9CB2Cql4Ay5FXGlvN4Uz0cjMMvfelLI4jnuKFP2P7Xj1Yrf0O3x+nCLxUXeAbNKh7Q6HarbvST/W+ZrlpwAyB56FI56qQexhLtF7BdUWA/ZHnQkG1PsaQXyQRHvQzV5W65vEu98Igy5XO2fUlcQ2uG11zemae+6UFyTMJL+gBP2LF/GtCPvQcn6D9lQIcdCOUnnnhiBAQGOP/kSZ6CheBAgAjGCF3+BsiMW2oFKTABEC0i6sptZqtrG4FRT0xDwAOGWLSuldeKUKAKhvxNchVWigAOuAAYPIOA5JPnelMnQszM9ql4JQJWa1qh5hGpqeRoXeplUJDzTbvYVAalBcFrSID3c/xBH0AtaHAfAEKIewANPBFc4D870QEUKYTdu14lQSuR8hIQKAfggz5d8fSXoEyf07/mW7i/PeVoxTN+tNrSS2C7+HZceLBI8g0aATPGDJa3n1Ru5CV0qrxY5tSRudIpuFqmnhO9KNSBwkC5LPty/KUSAV30B7yux8JaN/wH4Ljvngz2V4qcDMnAM+pD6aH90Eq9KGCZz0Lb+Ue5eTSvSgxj07Gtd4J7uUf8nNg2tu+yQVc8wBfd8PCKdtG3eo8u6gG4afDRgH7TemQP9JwyoHv0pIJOcHTCIrCY9FgpfCskEpgVHmj6Chljltk9KAD//M//PGarZ2IaAg2BRV260HkPIZm7g3k4BzRmrNN9yrUaPEs8QX1qmGRiFcIVOihXIc/f7vft+9ApyHItzyaHDumST97X2hfIqA/Q5DnBUm8F9JtP4Olu1JXWqPTAR/hKfxlO0FKHFuojK9xDXRJItU6tI92omYRFXZRVT6AzKRAwAICgmz6kzyyb9pldTt3G1Bl30EsZtMGwiyDNOIAvLlHzZLyMC0OTIRL5rZLI2MnQBfzmWcaxYw3wyw918RxKRY5vPRcqRzX8RLtSqUjlg98m8/G++0BAn2GgVL54xjYol6DJPlUB5DnHr540FVP6jnpRKJY2dkpl2Pbx7TihnK997WtjSImPoYq6YmAPYvhaimhAvxa2H7bSUwZ0J7FxV4QVQJZLxHyGfbhJYEthIvAghBCQCB+FAdcESgQughshpqsYgaS1TR8g5M00R7ADMAgnBCxWtW50QVIrKoV8xhupS+FK2dTLPz/pYoYO6AN4qRcBWvdb13L2vGrqog6s2G984xujAoL7OY8srSMXehSimaEP4LoygPp5BiBItzllcZ1nAUP6A++FbdZ1jQsYK09rluVgbkDis3ocjO+r2NH38AAFgfKon7LczlZgyXZV/tfTxgA7FCOAn49gzm/DD8aLP/7xjw/PPPPM2BeuKsjz4TOhUEUDQDROTj+mp8Jd/PSIJG0CYXos0v3vfWijT6nDttJXn/rUp853rDNh0gS3VMAcZ3lKXNZDnzDf4IXKKd4C5gz9zDi0XldcmBBHPSpk0OnWw1zfxkLnuVRGqMcE2VQsMg9mHxsiHVaib196A/r2vDqaJ08Z0AFVXKYmaSEE0MIZ6NxDWDCZ0ypBACFEdfPR0Qgk4sUAFgIVAYrliODDDa4VmklGlqmwoNy0SBW+xqYFQ0HApCTuu9QJgeoBGNRlHDUHI+3iedqocgDNKCsItxRwKBMedel6aEERQa3Q8+AbwDRjvOneZ5y5Bh2hCJ0CqUpTZhSnNZ3Hk8J7l2FlPDaBKS1MntHFbCKV900iFNjTOqN90MuSvmwT/IB+3fJa9sbi7UP6j9+6no3FajVmzNtkNJUW2o4CR9kf+chHzg+ycflhKhH2sV4B+5q20aef/OQnRy8FHxREeEDfS7/Xaa/Ab78JwrxDWyjPg3nsH8YFShOKnV4qlU2/E8BVMikPOsziTxd9de2nx8SwAO/DQ/Nbaqybdi1Z6JTLmJOHmeSqQiDIm/Xv2HUsHY2gnyC0Af2Ye2+G9lMGdIEkXe7wg0nrjlsAspZ5un0VqggN3bECj8Igs3+pI5cCablkrBR6EBQIW622BHkEELQgPGsSkWCUbkm7PN2z1cVpncZdsX58xli1MW0ELcLeTOZcDmeyma5unrH9CarWB9+08LHI5EMmQ/EMdcAP6n366afH7xTwCeRehwdpYWn1cx+6UljzLP0K3QKSAARNAuCUG557jBUVEcuChxk7d+veFKDwIRUulCvKQolweaN9mm5vaaNPKBd+pfWrhQ7v0s2v10PrX6DKuLYhl/QEZCLekjdCr4FWblrSbnajpyKfdZyaUEo9hqVUoFFQ08MgsKuAuiKEupkz1FNd6lMiMOelZTpGzVfI8JQ8yLl9rLDQgH6sPbeB7rUD+qaNORACWF8f+9jHzpNztFxck15Zl4lyKgRaApkcpzDTVe17WrYInBQOJgalkpFgXoW/iWyVPgSUoK6igvBRcKdQTAtXYUp5CXib+Cdg8I7L0RTE1MlvAAhhnFni1JvJb3Mb35gMJU94B9DDajb7OrO5XXImL+0PY9fQKzAbZ+V9lRCeh2YEOSEUNyGizqmNc8weNwaORwPPjElW0G2M3CVnXMv9BVLpgn5d7QpbAJ6EM+piTPLJpLVDiiTGLP/sU5NCqRNeOX74lgd6kLzmEkwt6BqScF6kIuq80FO2if88y3hl3qqIqgBlYqb8c18E/mZMfvWrXx29aBmqqO56x5jjYmlL50P2yT7LbkDfJzdvSFlrBvRc4yu7p7Z51a2NtaMr0KSiqTXHgBeTGiGEgNJtnvE16kZIIFTy0BPq0orQzZhrnhPQM6Od67qGBSqEEnQCJAA2tEzRy7v1gIs6/OrxrNxf4p+Waa5r9pqZwdBs++ayg3XH161pue6qAxPypNt6zORO4Mm25QEmeZKZ71M+vAEkkz4tsG22tqUMN35xLJmvADh4jfEBOKgApqLh2EklK/kvqF5lhnXdSAe+2tcZHsnYtcBqH+R4nBqDU3s8aKHT59vwP8eumx5NgS785j7zNpffQatr+91PQAVD5UIFz5wFxsuxfxrQj70HJ+hfM6DbXIQzE1VrAfBTkKQwyOxzrmO1anl4LwWulmkCcm7tifAwO97rrh3XEtOKQ6AjZHhexcK6zagWCKYSc+o1ASmVAq55zrb3zZTOrGgUFK5b/yb+6Vp3WREeD9y0+dECpu3w3WxnfsMH2owA3XTGuyds8Xwua9PzkLFOgEOvBG3gXfiDwuDeAAp8AV/rV9ct7dEyrNMmN4b59re/Pa4vhw+AwtyWvwAh3grK9x3KpV7+QY/hBq7nbmt6DlzpAP+wFqX5UGLJZXj2KTS5zE+lkj6s4MhzjCetePuVPoanbjpDn/EMfxuC4Rm9JFWhtZ3JfxUMPWvUqyLI+8T8zRmodLrSIl3tlZcuS3XupYJyKL5fVbkN6FfF6SusZ82AjlBn0iKYUmN3ICeA6ypEuLizl90AIJhwhjDhN8KBjVc8RSsnOu5VXK98FGZpKapccK9uUFG3mkQAmt2r8AM4sBQAqyxXSxzajMEnMFl2xv8U1t6zHTzDZxP/UrDyrGXQPrP0PQvdHefITM8z1KtVzHikvwA315zTxjykREGvCx3+uE46ARV66Hezr2siUyoQqRDVY2TnjoedspYFWeO3AoHg6JjiOePaOd3NNzCObZxenl2lhQ5PqB/+1nGZO8BBawJqpTGV4BwzKmGp3NZtZvUKuNENc5HxBVAnr+zLHIOWq8WfoRUTVBlD7jFBXcwr6mD+MM/Mu6Afc+5vUj6vUHxfqqoG9Eux72a+vHZANzkoBQ6gpdAxe9y91l23rMWa4Jcuw02CVZ4at9PSZQRMJdMoKHgPwa3XAIFqQhvvptLgRijcVzHJ5TXQ55po3k3A4jd8UVFgYqvICORaj5v4h+JAHZRHspofXcx+cz0td+gVBGyzgjzbkO/z2wSmnElp+VKWu4fZPwqtVDjgnR6FuUzoBHHrq33ntqMubXOXuepW1x1PGxmH7urnVrGbAD1j07QJGqiHsbjtMboXlTxazQm48BeQ0zPCd4KbvwVut7HV86RilueioxSreDL+7ZPc1nVu7sy1LQEe+o3d0/epUPK+bn1+e1692fyMbd7hfRX9HJcX5e1NeK8B/Sb0wp5pWDOgpzDPTVqShQrptCq9X61fBQzCh7IRbNXFrNs0hb9AjHDjN+CXa5ClMwWY71MXwgnLk2v8U8hXsOJZ11wLaAo2lYMEed3ltFeBB8iwkQbroalH4TrHv1RsGEtmiis0VSRUOtLSSx7lb5+tSkhaSxl7TQtQnkAXPFbpAHi0ntNadqmSFjP0KcwrgBsrhkcAG3HUVAiyzwRBY7K1rKRzk8vd3c9ybKRnac/i4C3FuZQNPrpULfvc38lbr0GneSZZsPNqzn2t4rzEf5Rux5nLNBmz7sEAHcw5Qh18cr64moD56o6AKB32J7TTdt7NcWjIyuTTQ/P/kOU3oB+Su9dU9poBHZZW4VeTcPIQlhQgmeiF1o5VBBBkXE/wdmKkwDDeyDtcr+5eLRjuqfEjTMyGBrzq6VW0h2tufKPV485rehUUmFMJR9XS0SJOxcTNdYzd6r7n3SwzeVuFbz7nvXTTUpbACg0uHbPP+KZe4/7mKeT69Kwz488ZCpmKwwr2uuwV4glOzAtA2QNusM6m1h4zNrjuLnHS6cY5Ajt0oFTwDd1uySswTCXFKRLMoQAA6eMM6RxSbNTxU5Uus+CrJ4U2+6xjOEM/FcgzpGV7lEtL/Of5BFzmk+Mpx60AzjX2jGDL4Kq414RSPS0ZolNBWYOV3oB+yNlzTWWvGdAVKkxws9Jhswk9AIpryBGUbgDDpHV3NcowQcxytFrcREahgiAz1uZaYifNlFViAhZ1ABi4+3O3OTf7MLHLXcOwltIqTeHJ+1gcbnzDc1gvlKGFq4UPgHmoBW3IJW/GJxHac/wTCDMRMEEPulw6R92GIFyXTZ3pYqdOE5Uy7kmZtjez03OpU7qH3ajF+wjfVMYUxo4JE+UoA6GuopFAkQJca9n7AgF97b+00O1ny4f/vJuJiNRZl63RPyahUS7vMUZdiZHKzSHEx5TylAqSClBa4a7E4J6JiPYl45axqEciwTsVTctd4j/v2LfQkHu559wyPODSQ/qdPoQWrXfed+mame3OXcatCXyUW4/CPQTvr6LMBvSr4PIV17FmQF9iJQMaIaMrO60BhZlrWl2/7G5yAr51CFKUgcvak7awFt2kBuHsmtlUEgBqQMEsfLeKpWyEW4Kr9fEsH8E5lxhlNi/vIvQQxC61yfXY0GF8OuO1lIFSwP0EXS1orZ90v2bCU8bizWJHoLpWXKHJ+9TvlrLwMQW5wlSQzfwEE+iyDBWT7Hueq0vGzMBO5c5yqIt64bH9leCb4J5WbPLCffCnQDezvqEzN+ihbHhU4+NZjrxTuamW9Lb00XbbZfnwH/q4l7kfjsXM2VABIwE0t8V1vPKOO/vZRuZcuqu5jpLCt16tjNnX8SYd9Cd9oyIHD/SO6BFz7lIf11Sikt+OF8oxac7w25L8OPb7DejH3oMT9J8yoMMOdwLTUucav+ELAgJtXAGaLmYAGyB2BywEGgLpE5/4xLl1rCChTI82tQsQpO5+pYs4Y/aAI+9nAo/Ami5lysuld4CKCTxm0ycYEEoA2BV6uV4aVy5tpk5PwQLYEyBySV0msqX7umZEQ+9jjz02lskHdyfnWhvGkCcIXMoBSABUBU5a/XVtfLrxeY66oV9rC0DxwBHqgee6vK23JuIp2L2fioqufa9lrJVxAn0u20svSl2DrVdGhYu66nn1uuntv7kQw0Xps05DONBidjf9ruchs/5dYWGfMN7oX07Sm9oDAdpzUySA87nnnht+/dd//XxNO8v4+DjWaTdjAHpcnZLrwO0Xrf1cEw7/Ubb1nrmLXioS9C9lMx5TcdLyztDZCkX+eZMa0FfYu6cM6Lp3BREEkoCn5ZZC2fWqCAL22ObjkZcIHt3TnpHNhOFjGZaZu1JxX/c8Ap0y3PFKFyHve+JWlqdCQnkckILwMnM93dEOWzPLeUYa+I1AxquAkoHgtH74wyEoCHQErCsBuE/MHSCAFwk4hjEAOj4m29Eul5ABQG6nSZ3Uz8clgG59C/94H0Uj8wRSQXE3sLS6Nrmi4aWbvQBGtAm3q6sGVAAsDzCyH3kesEAZwSqlHtrFM9JMHwDeAAvJj4ZscotVFBriuLn+GT7QljyvnneyLfYZdQGgjNXL0EdbGJOeE28oifEL/S73dBmhCiZKkx4Y+Mk4gG54Bi+/+MUvjt8+rzfJk9MEapdkZvIcyqOWN+2DV3y7FNOwGOMFIIcX0AMfGCduEMS4cadFaGGc6mI3fKEiJ32557xK/ApFfgP6mjv1lAGdflWgC0BMboAFIcHE529Pk+J59w4XqOSf7j3HCgIGAYcQ0TpLa0X3M8+bIUw90EGdaSW4FeUm0EoBJAj4PGDN+m/Kh87MFUDo8bzZ6VrjCGl+m7DEenkOm6lr9M0Sp50IbBPZ9HjQjrTQci4JUMT8PWSD+7p7XWoIP2gfgMdzKFMAit4Fy5w6b5tnLEcFyb7ib7wbjzzyyFiun0cffXQ8NlNlgeu8AwBDi9vkummQJ+Fl26CXugGiPA9Apc7vTefVp8LGIUIoC9nGy9KXMXDL8mCWPKQHsOZ0NSxrvU7mY5j8h4IDoPIxrs1v8z6SNyoy1EHf8Lf5IvANnrmHgPkNjhXGq7sjWiYKiYfZcM2VJPZL0qYCjQIM76EPep3jeucYF7kUc40Y0Bb6Cnv1lAFdVyUCAsFRT9LK+PLUoSYIHoQce4sb+xREHSrw1wxfylARUFibOGZdaZUby+VZD8nAesKiRQh6CIXuaROSeBaA9m+EI5YOQK7lrpDLdlEmQr5auL4jqFKfsUt/QyPPWZ5Ar8BGIcj91w055MEiyTPox9pCOHtUqi5n6UO5QACnMuIhJwKNfDY2b4KdsWBBjbL4rWKX8VcBx9g+37TTNcrwxVAHtAK+Klg19k35Zocbn58SK4wtE7cAM5RMPRla+PL8ovS5kgPg4rcWLUorChqKC4matEV3utn8KiR6KWg/dAISvKtr3nwQ+C+f9ACkFwxeUp8gnPMo50TlJ4qIfeYKAhNLU+Gp/VEPcOE+XifGKbRSJ56pNX8a0FfYu6cM6HYnwluA8hp/myzHfd2KWp58IzCqdWbylpZ3tZwRvlriZjsDeil8EmTztKsEvBRsmTWOYAQMmKwukwLwjE9SD5YJ4OCyHBOMTArjWdqVcUyEJhYYAs8kLO5jyfB8HkzCMyg6vp9JUCgS1J0C1t8If2gRDFKh8RmUEmOkPCfwzp23LXhAi8vQaDdthUeUq0Inf1WWjOmncqCFrHsW8NDjYaId5RiztWwBWlc1AKmrf9N59dZjzDqTDTOJq3optqGPPoUvqSCh/KW3KfsprxsyoR7an+OctsljVzdAXz0H3VBSJtTxnH3Gb0ILjDGVTXNeAFzeU6Ewcz1BivdRhFCMiNOjILoCgvnMvIAHLs80eTPn2QpF/nmTGtBX2LunDOgOaBPWACIPb9Eywdp64oknxhihsdQq8OShyVZYCmaBIzRcpoPQMV7nUNJiF8QFphSQuq0pH0D83Oc+Nzz++ON3WOGADs+pnGinHpRhAAAfJElEQVRtIfQAIRWSHMJaSOlepV4tN0AdgagFzD3K4m/pS/cq4EC7XS1gXQh83NjG4hX40Gvioc/q0jW/AWuUvuBZFQ6UHLP2iY3Onbetd8C4OHXIZ92+JvBhpfLbtiafaBfPI/zpL134ut71UkA7PKWPvvSlL428cv0676alS/lpXVofQEn5tDcVO8cYbc2xaDkXoQ+Ay+Vz7tIGb111wBhg3KJ0mCgJfSoBem88h4B3oVVvBvf1RDhmCJng8k4ltuas1DCNO9LxnGe/w1N+cw06VaIYkyarWueUxwTeZb08w98PPfTQeMZ7zsEViv7zsJ5zzm94cIyfW2+svce26JVTBvRkjwJKIZpZ6N4TJNMalH+UpXDLOCf3+ScoU4bJZWZka2nkcMxya3w+z4DOxDuz8DNWnwl4U/FX2+Q39WoFyR8EL2AqaDDhATZj27m3Ou+kMJYnlmkbE7iSrjpkuUd8G9AEWLRKa2hDAZ4KU1q1WUcePzp1nra8lyfpVtbq0/1tRr4ud635BBBBI7P1q6VNu3TlV4vV/pee+vdF6at9kbw3iREQh1bmhbkePActPOO+5449vlV8+NYbVc+gpwzbYd+o3KoYMUYYW45hlxHyPEqN/cRYUNkzhGV+A3PMZEP6xqVtOX4yPg8NKiVbiM+jfqQt9KPuvmniTxnQFUIICqxzl1XpCk+AVJgiEHiurpXlPlYCQgPLDeHMbywbkskQIAg1lYPqss8MdAWdwEgfQQsCDsGlAEzg5BmEF/V6XniusZY+nsGNaVsBN1ya0Ea5WF/UYcjBxC4t2kwOY0QZK+d3PQ/c2OamaWNbXYueCYLwk3YhvOkT2oDA1vuhMjNXvvxxLXS2i37IfIaqhHFfxU23uRYM9TlvVAiyLPofC8/kLq1XM95NrnNpGHQZblhqU7Z1H/SZ6W3yGjyDLsMIKh6ea29IifZzLxUax4hr8Ol/2mUZhqjMV1gSp9knU/ND5TOVS+Yyf5unQN1TG8tAI2OcPq0K5anYeQ3oSyPwCO+fMqDTXYJ27pUNT3TbmfikhcI9BEbdbCW7Hjc9yVF1PbYuVy0Q92jPus2Ir7uQCZ4oBq5X181OuRkL5Vnrdhme7fGeoKjQlRe0jfJRRKbWIVMOAJQbrSAYKAfazJKvbZ+aGrYx12jLC+hG8NesesrJdfHbTLncWrTyN993QxHAg3+1j90ARYCnvYZoKAcQga+0y76mX3Idd/IPHqlYGL/NTXWW2nZZ+qCR5XMoeK7v1xOj4mlIxfFjEqHfnsangmtbHTtJY+7ktk07Df1smh+uJTffQi9I3WyHslBa6LM8jAUe5zp+eb6G09SWxk8D+hKHjvD+KQM6bUewKIjpPt3HCB9AzcShXEbmXtDppicmiOuOMgVLh4MZ5widetJTDhnAAYsZoUM50OL6c2isW77muwg93b713OfcwaxuzEIZeS2fRdDpupw7z33TeeDpop2aGgliCOZ6lCzveKoY/QT/oAkeaSFumnIqX/UZQVjFiLLpZ4C6el6kwQNb+BuPAX+7nj2T5kwW07uwiX/J6zw7AKDXwtzUPq3lumnNtvQxFnOzJOqCZ4x97tG+BGHzMbBs3WCHtjMPoMUx4jp1XeGp/Ll5C4A7xetsbyaYcr3OD+efORn+7ZI3Y+vu85BlQyv3aSdtzrgx3hXOuF/7pwF9hT18yoCe3elyIt1tCBMtQQQGAsiTzLRmsb4EX2KqCHkmicvIuF8PBwE8ASTjnghjNwdB8PAu4GzZgiL0IKigCZDf5rxw69ba8FAP2qPw07r3ns/Wd6fOczemnXyUXnMGNk0ZvR8IVQAMEDTjGF6mlZTAk0u/NpXven4BxaVZgK7t0aKEr2apC04KfOowIxq+OQ4yVyHDFemytQ1T/KNMMroTkK0nFYi5NqblehH69KKYC+F6bOtLK5ryjatz330aXD3ANds41W/QahJkPcVwUx9umh/Q7U5vtsVNiwRo3kdxMDxBm1DU/dD/zEeSL1m2lmGVFYr7O5rUgL7CHj5lQHeHKQR4CiEtOCY//xLIGQJOBF11acUYw6uZogBdWoyuW1cgpfCcEnhpzVl/up7TUqqWiIlAXk8gyN/ez8NWqBeh7Se3H/XdufPAl+LB8CjbmjywP1CkuA7A5XaruUPa3LS0D1yixjvp/s792i2DZxkX8oy/6dP0erBJD5v18BxgYSKVXhTAzzjuJv5RZ64SMCsffmsNbxI5tO8y9OlJyj6lXtoOsDnmzNB3HNRwSr4PvfCLOYU17m55JkU6ds3v2NQ++ntpfjCnqAdQli5DJ24bSx2VxjxlMe8bIpjyZK1N/Degr61HI7knXcpMCCbvkkBeGzsQICar2baMxblcK8+GFoTgVQoglzZhHcrbBCzjrN6nPixIEqrcRpS/ATKTuxTACptanrt3ISylm77MMICWuFYkgjuP40R4G9eVB8ZD63nugFYqLgpNs5z1AsyNE57X1Q3Qajkl/RU8TLgywWzTGITvvK/lLSjr3k4lLlcyANj2A/2jgiMIwNMpl3gqXUnXHP8APfpBhZJvFAXocw+BTe2zjy9DX3W550liNc7tEaTQ5PhBTqDQ8o0iYFtVVhgj9C33cnxuE6O2fcqhOj9y1QD11VPQ8uhWysp92/Wi6faXD5tyY9Ym7xrQ19ajDeij9YdbjvXWqcXj0kYIAQYufUkBItBkgg1CykzsjBumAET46mLmOgIEYWi8UIGo9esyLIWa5epZ0UWvRZkgqkD2fHOHr4DJ36lQ8De8cH0y7YUu6q7CU2t503ngSzHSbKPWX1qcCea7uGlzmqZCpsBP9y/8hU+sk6cOfqukVKuOMYFSkO2i/0kq4z14KTDokVniH7S4BAy66T/qALzSwpwSPZelL2PU0DEVQoEOV4FUGqaSyVyTbz5HJp3qnt8mIc66luYH9931jW/nRVVUtMJNRGQOyj/nXI63UwD2BvQG9BVy4M0mCTCp6TvZ0/JQ808rNy0SrQ8njIIiQdhYs2u8dcfrgkWwT2WKu85WS9plZJbtO26yYcKPtJjMlB3pNZ/xXeOJ6RpPPtRMfN7z3xKYC17Qp/DPsMGUpacARthCW1WapgYn5QBUCvgKgpnIZUZ9goH8zLBKzYugXnlBW3LlgDxVIcl2ec9r/A0/UJ4yDj836XKMXJS+KXC1/fWe88OdDVV8pN82ZkjIcQ2tKld6MpbaaEJqhqtyfmTIKfs1lbgMKeXztW0qJ1NKylqFXgP6Cnt27TF025cWSI2jIkAz+YxuVuggKBAEJr9piaUAV2gxQQxXIFS47vpifqcF51DK5wTrdGPrvpYOyxRoFGTSU9cJO2nTDZ7CLJPByBVwfS7XbQu0al3BKzfesG4VGHmtK15+VFq1liirLi+SL9DLP1cFUBb1UbZZzPRRrigwTksZ9JdhD8vMtecmPXLP7UDxcrDkED5QNv8sh75T0eO6GfpJf9KYqyfcxMT9DfT4UHeOPbxE7ncv2KUCINhM5T2kMiSdlOG2v3pu3GVNr5E7CLrxi33tHgIqhLQnlTTnhzTxnP1vsqDKmm1Juuv71KtimfxNMK/zC35Spt4px7XlqJhIF2PFFQnSlPJPGeABLSqDXIePuOwtM/vlWGGhAf1Ye24D3WsGdIVGWqXf/OY3hw9/+MPn8W73jXaCIwwRUqwjJ+vVs62rEM2kNiaGu7+lMiDbMz9B8DN717huWn0AF+UpqHJJU8Zp8xhSYq4IUv7ZFsCC9lCO1kmNkdv/npZGHJu6tYJpg5aS7XE/+1QM5HF1+eu2B/hcy2zCWJ6nrrWNMpPWpp4PAJiya+wVflAu7wsk5g1AN7x0P3GVHbcxhSbuCbjyTrexigfttJ8EevfB5xn7ZyosQJm5K1m1Ss2HmNoWmHoBLXIcGKfwkrYxngxRmCGfAMNY5YMyxHWzwWk/dKNQwAOUF9qFAgOvXC4HyKtYuKsedPMM7ffAlcztyLFgPwjA8ohyKQM6UjmY4puhJEB0bn6pUEKbyxv1bjgO7WPGVR7ykuMoc0gYxx76A91pseccncuXOCaIaEA/pt7aktY1Azos0Bp3z28nut8KW9eyyg+WoXk+t6xECCCMMuM5LTTj7mk5aulkUk66HhGEnqGN8ELwpHDWugWYqRdBbmJYTTqDdteuQwMCT8EPEPCeGft5X2UF4e357pTFhIdvZCrnkZb8dic03fPwxXI2CT5oSvdoWunVHQ690AlfoB/h6mEggIPgCB/go5nO7gDmWudUkKBRi9ztZ43ByivjpygWCPfs7+o6Vyjadj0LegsAYvqTdkAzfLO/oQuFMUEjFcdUBHmW9qqUMC4E6OpxESzdL0GrG77wrB/K86Q1r9HeZ555ZlRoVaZ4Tk9Ijk2tVfZgYA8Bd4CDLu6hrJBfwH32b+eTYR09GvIdYGXOOYZ5ftP8op/MMzDHQwXHne5c/me96Z0T7A1dUJ5HpurlYNzBs1zLPuUh2VLc3qjHGtBvVHfsh5g1A3q60XXTavm6xMiDKNI96+YgavSuiUbw8ByCy93UXJ/LNYSLm3KgEFA/Wcu5N7fnTWvlZi8iWPKYTLOgEeZuOIOwBdS4xoc6EdxYXJTp4SgIb+il3dDsIRb8znPBda0zuXmG+whfzwOHHraGFdRob34Q/E8++eR4n0MtWPJHvSbzOb58xx33tDR1gXoedXoYdA9XqzaVsvRGGLLwmmuPdc1CowoW7Xr66adHy9eQimAnzSZFoqhlv2itumyMPlBJcItgFCeBXNczPKBM6DLZjGvucka7POmO68k7t5Z1uZehB97VbZ58h5/845AY6NPbw/hwC2IANPMQTCozvGOdKpACcIY5qN/sdcaa7Yd2QJ46oIv5xn0/lK23yGueoObfbkfr5jx1ftF3tAVe6tVhfhk2ov3MQ+YfB+Y4dh3/0jp1NLL7uzuWqvu+Xe77wZ99ltKHs6w8y53JKHCki1TXr4NJK11h58EPgrcWDuXxz+1RFYYZl/S4U+PgCEET17QkrddtWfnmPQQNlkWefoawMROb9xBOPKtlwt8CWb6n4BcUoEF3qRYX7yZYuryrTjKe0UJHsYAvCn3dv7pXjQlnPNvYpRviZPnSxTUBgPoUtrST/gBsVWx4Vrf5JkDnOejgvTxQ5wMf+MC4/aen6wkktJ96E3gEYRQ/+o9ntJa5l2NJZWQOIHRrZ/u1KAUv26PCp/IyBeipiNgvtIVQkZ/0YtR+VZHgmdzPvB5ko/Lh9sLQlMvq7Ks8StVxB/897c42AJaMPb07Gb93zvKt5T43v3g/28nzKmxep78Yux5znEoPz+ThRXNHFfNcA/o+ofcwZTWgrxzQFbhTLkiXB7m9paCjIEGbR+Ap9BHoxqkpVyHjgSm67BUorGPmnbT6cEGypSQCDqGbYIowcRc57uWSImhNa7W62hHm1JtHSGbs1uNFsV5wOWqZuVkLwMAzvOOyOy39CggqCtyHRsBPoAZ4sZqgRS9Hnm1tm9JzYuKZwE0bXNanwE4+ZWKT9+dc7gBvghPeBOLGjAfu8b5ArxvVv6En47AelSrAw0djxSo73DPurchy33eVC+inbscJliP9wYd2AvCPPPLIOHaMNxtm4RnqZMy6eQ195xIsPCmUD63SIu9os8oXfUjZekcSUO0vxpTJj7RV13WCpoBsW/UwMReghbHOu3w8dpd3jMszXnhG9zjjCOXBUJFzlDEyNb8o27GtAqFy4fgzt4JxqmdFDwXPoFj4LPWTY5M7ybXL/TDge4hSG9BXDui5pabJR8ZAExgcXAgrBNdXvvKVMZbmPuq6SBE0uKMVwL6nsNSCFFy5r7VWgdGMZ8CbZ6gjAYzf/BMwKQtB/dxzz41KBsJW6zYtJNpHW7FCEYhVEBIbzG1FM1egKgrUifD9/Oc/f34mvBavbU+vgBacSoxJU9W6FBR5TovMZ/jblQQ8h3DFjU9ZtA0AhAbaBb83JcXxvrxJgKV/qIftPrHU7SdoMBnMdqYHgefcGQ4wEcgNR9in0AbgqiQJ5oZJ8m8tRvqEvpCH0ptgm14G7svfqTFGX9IG6GCsGBtWIeM+fWfyGc9SXl0ZoEfCvAjeE0QNq7i/PuMT1zfPmFiYYQtoNuQEH1VenE+0zxwO7qd3Qnd/Kq85b7/+9a8Pjz322NhWlTj63vEBjwgjQaObAmV/ONepx9wL+r6T4g4BvYcpswF95YDusKnbOCLMdYkrMFNwJ/hmlq8WkgJUN34mGvGMligCyeVEWlQIG604hI/xSK09wcYsWv7GasKawWo0Zs97CB+tXYVY9SQkeGTcnnIQaO7uhYVK9j8WS54XzvtaP1pnejEQ6Fo3AnIKc+vmGejiQxlaSoIm7YJPuvHNaE+QN2FOIW9MdtOyNfsFsDSe7fI9rVNpgh8ADAqErmyThkyy41mBJb0GWpKUkdfpM5QG61a5cLMZ+gx+MwYBETcdks8+ny5uFQB54/hVmYB2yqVOwRi6rcP+SpHKGPAwmVRCDUXZJtrH2KDsGpqAr25SZO5GbkZEm/UMOC4Yu457xzJ1qQxQf03ky/lleYZMHBt6szIL33nlHK408HfG6Pk7l6b2srXDgPA+S21AXzmgCwJq2VoZCE8tYoSPmrrgiFAUVLQojFkzybFQsNCWNk/RNVoHLYKOd6FL8FfBMK6Z7mSEnFaFblhppWzaAs0I2urWFoyTBpPtoEErWQFHvQAC1rAxzH1OuiwL2gQmLX2tXunmm38uDTMBLAXzRekTBFNpMQ7ONQHB8gVPl48JIFq7Ki2MFVcRbKKNdmXinu/k8irHg657wVUFVOUSPrpCQiVFt7pr5tObkiEmeU0ZtDGTOPlbtzl9Y26E/ZYeEGlKhVAFhDnDmMpQUPImk+m4rtKw1LfJQ57NmHgq5tl2+8c17tUz5fygvMyXyDX3vLs0/5dov+77neV+3T1wgPqdzLlExg1FMunkAFVfSZHGJREoqXXj2sN9q7UooGGhsZc3kx53N0KMpTfEBJnoCAYEU02sm2qMvPWACt2JJt9wP7eORbAooLVeVQq4pyWINa3bEwH27LPPji52XdAKNixO9wUHpHE3QgMKTSbN8bxruXkG1++UIrDvDhPMrMs1xwhOeaTiAzBAO3Qbp78sPSp8ZLDjKkZI0/8ssyLergfFfALroz9x3zI2oN14e8brt6GNvoXXxJEdGwnmWPjE06HND/dRwlTsAD4tYRWOBDUTJnOzIvnNe9D8hS98Yfjt3/7tc+Cmrqm18y6hZBymAqHVT7kqXGmRO38SYFMJVXkC1J966qlxvvGZCgElXxmzbNlLGCrbzDOGyTb1j4qiKwLq/IBnenLcPlml+djBHB41oG8zS4/smbUDutq+AgaAY/IzIaeWnrBOmOVXxtoRiACMu4eZ4V1PYNvU7bl+PV3GLhlLtzE0ASQANgADkOXGMnnCGUJLUFEA6ibUfasgpx2EHhD60J75BZafW83O7eC27+Gd2+yiNFVhXmO41L8v2ux/+Axf4Ytlm9VMfbhbARt5mRsO5Z72gC3jrJ5PPsczwyque+c556O0ZY4D9zK/QBqzHXp/oJc2ueSM/uc5t7dVoLt3f7aXe67X133u0jPbYhiB8efabnjHWNaKh16u8S7zzVMMKUNlym94oVtbnuf6/yke8o784bdtz/I39U8aMVPzg3nLslMU5o9+9KMjCfYZc/fYQb0Bfd/S7AaUt2ZAz4SW/A1wMTFdm4vwUmClJWP3OHnT5YYAXHJJC95a05SHO5L6EIi69rmelnodFgrM3EAknxHkEc5YGQgawJ6M3dwlLgWd/Z7gxP2rFFTWBZ/0GGS7tLqMqSLweYfrU/upX2Q6AQh4A+wrAV3vFHRVBcJd7+Ax78FDNyFibLkCYBt6BAj7NkGPfgWkcq244J05Bbq19XhoMUMb7cjNVOxjrH88DZnFnX0vPdbnGJvacMl2utNcKqHUn7soqsAxVmmXoSzLEGSqgrHES+am+wHYDrPw5/rHMZTtlq/Oj7prIWUaAlui6abfb0C/6T10AfrWDOi0zS1NkzUOZLX66tpzzapxdJ5HoLkcyEm/DbtNAkPYWK6WGN+AA3RiOXHfJWRco15d7yZqpWA1Y5dyEIA860YjCEzLAJRYroUbGQFNnbgZzSWwHQovvnF/p+dgm7Ze5JkUKi4Ny/0AzNKvisauAn+KtrrlqJayoJMWnDzOHf/gL/9UAt28yPX8Sy5jQbMewuNe77rSAV/ALxVIE8oEfOrM9fPmB9iWBNs5ZYhnKEeQlS6t7ASy3E4ZZZTkP/kwtee84w8+VsWUvoTXLunbxfKlXJQp3lU5og6XPy71j308NT/gkytCnHdVObrImL8p7zSg35Se2CMdawZ02OQezwo8k1kAvhQcDG6tkTkNnAluglG6Lue6Q8FJndDh0iHpQlioHAhYeZCJgO8BJWkJeeiLWc1Jg8CkZakwSoDymQTKDEFcxfaWjj1XAtB2PAquL6aPjF0ioD3P+qJHqdZ+Sn4YahG4+QYkAB+AWTC1v1w5AV0AktnfAmm1PKfGyNSWr4wV1+arYCVQuRrA3dkEUeiBX9DBp54YSFu19FWGuKbykMsjeV+vSColjk1j4bmUrbYPOikffrhvegI5/Gb8868qa+a1LHnAsv/gkSCe83pT/2wzP9wAR2C3/6dOLdyjWL6SohrQr4TNV1vJmgFdl1sO3ARFJr6boHAdXjBhzdblmwnNc64PVoCmu3yuxxSGKcgQtFjHlJn7cVNGxpAt0/6pLvkUKLhpcUPjahWUFeg+l+5q22piX5atlYfCoOA+1IiU15QvP/NaWnU8k7FmhfdlaEuwUoFBWUCpEBQEMUEwwSfpEXTNR9iGPurnPXMm5hQV+7QqfbSdsMrDDz88siGBvyp//i1Pk3bvOV+oT4XEOh0LxtZTYUHxQPlR4fKwE9epC8wC6BQYmtyXGyotjT89WCjLKL32mWGBpf5hHm6aHxlWoyz6y61mc/OZy4zB63y3Af06uX+gutcM6AIp3wgKdzbLBJ/qulV48o7rzBVEmZy2Tay5ZhgjPBAiuexJAZZuV62/zAoWhKHLTUC4lpa0yVjSpjVRrW0FnVaYS+Cqx2Iqn2DfwxChAn9rAlQmeplpjIWpy9Nxexl6qJv+F5zgg2vr091MvWlNVwsS+uAV/bILXVNeEPqE6x5Ik3sa+HyN6bu2HsCp4YL0glA2bVVxUAFIzww8oT1pHWth55jnN//ciS0VrilPkFn53KNNliW9Oe+28W44H1Ipgy963pKGuf7ZZn7o0cvkUt67inDUZcb2Nu82oG/DpSN7Zs2AfmRd0eQ2B5oDzYEr40AD+pWx+uoqakC/Ol53Tc2B5kBz4KZwoAH9pvTEHuloQN8jM7uo5kBzoDlwJBxoQD+SjtqFzAb0XbjVzzYHmgPNgXVwoAF9Hf14Rysa0FfYqd2k5kBzoDmwwIEG9BUOkQb0FXZqN6k50BxoDjSgn94YaEA/vT7vFjcHmgPNgbbQVzgGGtBX2KndpOZAc6A50Bb66Y2BBvTT6/NucXOgOdAcaAt9hWOgAX2FndpNag40B5oDbaGf3hhoQD+9Pu8WNweaA82BttBXOAYa0FfYqd2k5kBzoDnQFvrpjYEG9NPr825xc6A50BxoC32FY6ABfYWd2k1qDjQHmgNtoZ/eGGhAP70+7xY3B5oDzYG20Fc4BhrQV9ip3aTmQHOgOdAW+mmNgZ/85CfDvffeO7z66qvDfffdNzb+xRdfHB588MHh1q1bA2Dfn+ZAc6A50BxYLweU9T/+8Y+Ht73tbUfb0FtvnDhivfTSS8M73vGOAdfLa6+9dkdn0slc609zoDnQHGgOrI8Dd9999/Cd73xnePzxx4cf/vCHAwYeMh88ABeO7XPygJ4d9n//93/Dz/zMzww/+tGPBn7//u///vDUU08dW582vc2B5kBzoDmwBQcA7ve///3Dyy+/PDz//PPDu971rvEtY+tbFHGjHmlAH4Zzd7uxdDS0e+65Z/jWt741fOhDH7pRHdbENAeaA82B5sB+OKA1juy///777wi9vv766wMW/DF9GtAnAF03PB154hGJYxrLTWtzoDnQHNiJA4RVsc4feOCB0d3OP37zSRzYqdBrfLgBPZiPqx0Av+uuuwaSI+jcd7/73dfYPV11c6A50BxoDhySA6+88srw9re/fXSzI/NJisM6x0t7bJ+TB3S0MzpwrvPo5P40B5oDzYHmwPo4QK4UcfOMmWvMdVLckfY3ncmyNbQ0YipY6vzGUscl05/mQHOgOdAcWB8HjJN///vfPwd2ly93DH19/d0tag40B5oDzYHmwFFw4ORd7kfRS01kc6A50BxoDjQHFjjQgN5DpDnQHGgONAeaAyvgQAP6Cjqxm9AcaA40B5oDzYEG9B4DzYHmQHOgOdAcWAEHGtBX0IndhOZAc6A50BxoDjSg9xhoDjQHmgPNgebACjjQgL6CTuwmNAeaA82B5kBzoAG9x0BzoDnQHGgONAdWwIEG9BV0YjehOdAcaA40B5oDDeg9BpoDzYHmQHOgObACDjSgr6ATuwnNgeZAc6A50BxoQO8x0BxoDjQHmgPNgRVwoAF9BZ3YTWgONAeaA82B5kADeo+B5kBzoDnQHGgOrIAD/x/Qc7RNUtB4vwAAAABJRU5ErkJggg=="/>
          <p:cNvSpPr>
            <a:spLocks noChangeAspect="1" noChangeArrowheads="1"/>
          </p:cNvSpPr>
          <p:nvPr/>
        </p:nvSpPr>
        <p:spPr bwMode="auto">
          <a:xfrm>
            <a:off x="1831975" y="794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 name="AutoShape 6" descr="data:image/png;base64,iVBORw0KGgoAAAANSUhEUgAAAfQAAAF3CAYAAABT8rn8AAAgAElEQVR4Xuy9CbBtZ1n3+d/zGe+5YxJCRmZSDEKZBrsVP/34GqHx88PGbhSZiRJCoGVQSxsaHMoSEZApBJAvARlKEVtaW0qtxsJCsERAUUDCEIZM9+aOZ9xz1+9d+3/uc1fOlHPvucM570rd7LP3Wusdnnf4P/NbGQ6HQ+UrUyBTIFMgUyBTIFPggqZAJQP6BT1+ufGZApkCmQKZApkCiQIZ0PNEyBTIFMgUyBTIFNgGFMiAvg0GMXchUyBTIFMgUyBTIAN6ngOZApkCmQKZApkC24ACGdC3wSDmLmQKZApkCmQKZApkQM9zIFMgUyBTIFMgU2AbUCAD+jYYxNyFTIFMgUyBTIFMgQzoeQ5kCmQKZApkCmQKbAMKZEDfBoOYu5ApkCmQKZApkCmQAT3PgUyBTIFMgUyBTIFtQIEM6NtgEHMXMgUyBTIFMgUyBTKg5zmQKZApkCmQKZApsA0okAF9Gwxi7kKmQKZApkCmQKZABvQ8BzIFMgUyBTIFMgW2AQUyoG+DQcxdOIcUGB0+3K9IVU476tOWgVQbtWlYlXxAcYUH3NZB+mOY3spXpkCmwE6kQIW9gv2Bf2l/GO0H/g2ijPYNthY/Vkv7jEabzknKZUDfibMo9/nMUGAoDZekSlNarEkNSfUlFuhAGhuq3euqpYmE7wm3+VfzouylNvRVzaB+ZkYjl5IpcEFRADCvsVewP/AP4K6PAB3A7o/+rkjdwUBHOosan55UU9LYkaE0VpFaxZ7iKwP6BTUFcmPPKwoMpUFXGjSlEywySRNzi1JdGo4VYF3v1aR+vVisgHmNtdtTTQWLPVRDA1UT1hv382fB+2Q6ZDps53lQzPC+kpQ+AvTeSEKvI4qj9pvvSBMTGjakOUlLo31menYkIADo9Qzo5xUu5MZcmBQAkruSFlUstjF1NXXkoMZnpnVEC2rVpjQ5qEi9ulStCO17r8pKLQC9OqxIg5Y0bJ7UpVmnlj8LJijTIdNhm86DQa2n+WpbffWT1A2mL6mSpv142k+qqnYGUqOppUpNC6pqUVXV1NMlS0gNUnoxS+gXJoDkVp9fFGA9tftSvyYtqKsJdTTZQWTvS82eVG1InXrxAJx3UrujkkdX3ylW8LKNfTvLIlnWzrJ2nt/30TnVBgUgB4aFPYXVkjCaP7rsG1V1qgPN1WpaUl0NDXWg35SOLUh7poqpNbqyyv38wojcmguJAklEL9Rm/d4x1Rp16URHOnJEesDuAsThpBOgj9TuFZ7vSf2+VFmUqrNSpT3Sn2Xgy8CXgW/HGFuGLam/SxpgrBs50uKIk7xrR4B+92HpAQek1lC98ZoW1VRVFU2yp8y1pWkA/SSiZ0C/kAAkt/X8okB/IJ1YkMbxiOtK3a5077w++X+9Tkcmqvrmd7+rS+u7Ve/X1KvUk4/LsDJQddhXq4/avat+bV6DWlcVhPaK8memQ54HO2QdVAYttToTqg6byVzeqw602JC6tYF6COZD6Yevebx+4AXPky6ekpo1zauq9rCrvTjbsqHUGic94+EDhkP0f/nKFMgUuP8UKNxTh+rqcPeodg+Hqi9IH3nd6/Szr3uVtHtG6o5Jg5pUxY7OiusVXvC9vpKnS3VSqsCW5ytTIFNgZ1EA81xbqnQK9EZ7h0nOprme9Oafv16vfMubpUtndFhdDTWlJS3qEk2pjoctmr+gc8+AvrNmUO7tGaXAQO1uR7VGRXOa127Knu3qjS96oX751ndJ4xMSXu64oWJPT5ox9PQAOsDekiqTyYyer0yBTIGdRYGUkmLYHZne+EIoq63oRXz6HzznRr3inTdJuyq6pz2vsbG9xM5oSlUN2l3VWqjrz6DK/ejRo9qzZ496vZ7q9cJ/vt/vp3/NZlOdTkeNRkOVSkVLS0vp71qtpsFgoG63q1arlZ7lt4WFBU3goj8cpuetPOBvLsqiTN7j+Wq1uvxueSqcOHFCu3btSj/zPPVSDxfv+je/1263T2kLddMn2kkb+Zv35ufnNTU1tdwe9212dlbT09On1Ecb/NtqU9V928hUNp1i39w/2rV7d4KU1MbJycn0N/3gH+2bmZk5hY70jQs6mrb0k3ros8tmXD1+/M0/3jV9xsaYVMW485vfpV7ozJgdOXJEe/fuPWWe8I7H3G2lHt7hd7fXY8Mz/ju+txHabckzhcO61F9KcefCIe54V++7/iV68QffLTUqEs4rlZpULwB9qKEqvJQk9JpUGw/JZraklee80IMHj+iii/amdtx77zHt31/M03a7n+bm2Fg9/d1qnXTX7XQGajZPblQLC5007/wbz9frNdVqRTnx3aWlYq02GhUxxW1ihIdii5qdXdT09HjiqUZb1pbSaHGxq7Ex9sCCj4t1siX1en01GuxnRTP4rd8/2f+5uSVNTY2l39Gnsvagw0baDy2gL5/F2mXNddRqNRPtuEyP+fliD+QZnm8266lNx4/Pa2ZmMtVNH2gH71LOxETzPt9dp9tXfr58f0uJfz4XnrA7bSCFFxzaOxxqkdT51xnqlv/9ej3/Xe+WZupSCz18S+oNR/uKiuQXZ9opzqAegaRMx0OHDunAgQNp0z927Jj27dungwcPav/+/WnzNkiWgZhnec+AY+Dgk0XLtbi4mAAHYHFbqAcGwsAG0MTLzAfvskD8HMDHtR4Qx/ZEwDFwxd9OZ07RvvFxghi82Avmh4s2cAGYXLfffrse8IAHpEU5Nze3TNPjx48vgyM0AcD5Bw34Dt1iPWaooAvPmca0I/a7fN9jsFJZlMEYUB9jzZjDDPHPc4P5cNFFF63Y11imx/hM0XjT45O8UPnXKwC925GOdfWBl75Ez/2jdxcLkLC0Sk3DRl24vvFKUz3Vh+zOiZtKEL9NI3N05Mhh7d27T/Pzc5qcnEr9/P6dd+iySx+Yut/Hl6BWT59VmHRV0u8LC/NqNJvqdbsaH5/Q4uJC+jSdjh8/ppkZGIOTcW2LS0vqdjratWtm+bl2m8w/FTXqgFMt/b7UaasOU9/rabw1tqWRcb1eV/V6Y7k9hw/fq3379uvo0SOa3rVLgyT4tNL9uYV5VSuV1E8/d+LE8USX6cmpTbVziHkH4WgwUIV1P6Iv9c0vLiQ6UP/sLMLHrjROg+FQzUZDrdbYMr3Gmq1kXKK96X4dX2sYjIEqFUo9ORL94UC1CvN6/fvbdd5vpF+JQN1REHmDcYKTM8D3pPZAH3rmDXr2u26SdjeksZGKnbwWnvZnGtAtmbK5AwQAAH/zOwBg4LAkivTFbwAOElhZUgaIuQcoWfIzIFEmGzubPkCPRLqSxGZJlo3a9yP4+O8ICPG+N3jAC/AEpAF8tAcwHFyW/i2lAqowNIAkbec5gMuAuGnQYKHPEeWs1AbTMWpEDMqxDo+LmazDhw8nTQpl0XboSN/MDEAzaADAmhngN8b0e9/7nq6++uplbQh9o19mwlxHHEveufzyy1OTaJ81G5be16PHahI973ms7rnnHl188cXrFbV19wsH9wLUx3ojCb2v91//Er3wQwA6y7qlYbWeEs+cBHRpUgPVU+qZQfpvu/s2z8/PamJySsePHdXu3Xs1HPZ16MhhXbLvIlwDBdQudtoab6IZWjnRznxnUZ3FJc3M7En0OnziaHp+bGxC3W5bjUZrmY5HjzLf9y1/7/U6Uq2qekrcgWYPLV/jrNH98OFD2rfvQKqvr2Hqb2fYU7NS19G541J/sNwv6NFQTUdmj2nv9O7EBNL+E/NzmmiNpf6eOHFM41OTalVJTLR2bAB02rML7VxVS0sL6vR7atUbqjbqiR6VCozUSd9yt+/QscOamZpWvY5n9cn7tJv3uoP+cv2zs8dVbzU12Rwv4qmXFjSsVpa/r3d/u8//lfpXwRTXaRTgTDoKDVRJ0S8d9at91XoDfeCnb9BzAfR9BaD3K031h1KNVNMjjUnc4M6YDT1K5wbbKFUCAAZ8fi9L4lahW5IDGO+6664EYgZPb+QAhFWuBn3eMxBZ0nObLN3x3cDo36JED4DDhFAPdQDgvsqA//3vfz9Jw5aWoxRsRsGgvhaibATwy0wPEi39RovgeiNtoP8ll1yyDMC8T5sMwGXJtkyLKJGX2867AD20gUmgTEDa7YBuMB0RuMu08/ygXsYELQ2Xx9QMCnVBH5gMnqVe98GAv3VovYGSbe6CqW6NAP1YX+996Ut0XQJ0NCmNFDtqQKdUmGoMIq3ljHGF6WM7Xsfnjmt6ajpB9N2H7tYlBy5J3ewOumpUG5pdGGnEJgpzlS9ME/1hwWSyrnfP7B7BfPFEYbqoLJeT5mxnMc2VenIUKq6F9kKhqq8VWixfR44fSQJFLWbl2KIBOHj4oC7ad5HavXYSYOiP6XA0ge2eVPPc4pymxqfk593+idbJfYh+9wa9RLuNXDx/fPa4dk8XZg5fBRNZaN+gEftYq95absNSd0ljjcKUxsV41apoNbpqwAyM3i0/x7MkSjFd17u/kT5s12dqAHqvMMXNo8xDM5ykg44W1NfEcKAP/Lfr9dx33iztq2kwjlakAHRUIqNM0iePhzgTXu5syJbEITybOYuKiRsvwBzAZHEZxCxFRgkciYv7LpdNnPf4DohEaTRK4tQbbfZWR/t57hugAQ7awz2kVj65YB4AS6u4KQPAp02269I2gJTyeA6g4aJfPGMmIrbtdCYkbSvsgY1T7M2UGenHfUCe9tFP2mVmhzLoL0DqtgOW7gN0MzjzO2XxPPVGGz/Ae++996Z79ingOyYR3uE3Ptko//mf/1lXXnnlctfRpkDL7373u3rgAx+Y2kG7Lr30Ut1xxx2pLt6n/sKuOrasvYGho6/8Tr9gFuhnZKJOh8an+243qYuHqiEFHu3rPS99iX7hQ++SmnUN1dKiajqhalqqXMiguzQQSsyTJ7ecbivO3/cTqJw4rt27dmt+cT6NMXOEdTg9eRLIARnWTWI+J0Z+Kr2OmvUCjL9/5/d12aWX6cixI9q7u7DJcwFwCfR3FaA1tzC3zJg3COsZXdTNvKKOtA+dhYNxuv2u3IYIojTp0OFDOrDvwPKn28lzaf3hezG63GdoOb8wn+hz8N6Dumj/SRPVSjNgdn52mcbx74WlhbTedk0VfkZcR48f1Z6ZPcvM0uGjh9OeyJrj93glxqLfS32D3t4z2Evcdug9OT657v3zd+Zubctge3qqaoG9fKRlmVE7hbMuqqf9GuiP/uv1+vl3AOh1aRwnnGaRSjrZ3MO/UVNPW0KP0pcBwmDJ4gFcABKeYwFbzVuWsFiQV1xxRdr02bBZ1FH6tkMdIGvnNqvteQdQYePnby7qQUKmft5BsjOTYbUyk4+6uA+w8y5tt9RuezFtof1uu0GOTYFFcc011+grX/lKqteOfLYLl2335SliW/56U+fuu+9OUjcMA+2OGg2/C43MjJjZsAmEZ+gHNMM5jTKs/QBk3e6oXYEO0O+yyy5LQM5le3t0eEO9/rjHPS4xBdw3AwGI039rRlyHae52047yM7TTzpZ+rhxhGf0E1qPfVt2HWe4MllSvDlXr9qVjHb3v+uv14g/dJLWQFBvqqaETqguPB7jqMQ0SoBe60sLWWEmHtAy23We/N1C339F4ayL1r73UUWusufx55PBR7d23R9/+1u26+kFXndL/pc6iFueXtHvPjA7fe0T79u9dDtaHXgfvvUcX7b84lT97fE579u7W3Oy8xifHVK8izRT0bHeX0n3e5zvljjXHzxq95xZmU321elXzcwupfSTwJOnAd27/rq686gp9/T9u08Me/tDUPvrTqDXV6bWFq0WzhQ2+qmMnjmr3rj3pfq1ST3mLNjpvOnhEN6rpvUOHD2rPzF7VG7VEr6npyRRJ6fJo79TE9DJ97j1ySPv3HlB/2NP87IImpydUGVaXn19YmtfE2GR6/vixE9q1G41MTSfmjmvX1IzWu78d5/1GxgVrHco9AB0NXlU97VY3ATqZJwH0j/7k9XrW22+WDtSkMfaTlkQ66ZoTVZ26s502oFMckhLAgZ2VTR2wMehynw2czZiNGyCPAGQQRGIDaC0tw8EDFFa3u0xv6mX7qUHWHDjg7WcBFQDd4AqIAgb23qYNBknaZ4mY38vmA0CRZ90/6rF63mpmgBBAjQzJZgHFUnj06gZc7UzoiAH6Gk0Erm81TUGUvKE1/eZZxoDy+c2MDwwLYwFAQ4/IuMD04NPAHDAjhsMjZcCE0CaPIXVQBu9AG/fJWo2owbGtnzljJoS5ZZU/nwD+ub2KOPReHycrvNzJEtfXB69/iZ6TnOJgo5sp+UO70kiAjrwIoKecscSr4f3OY9s8Z3m/K9VbWIbJYl+oZHuDpdTvpXZPV195dZJUky8Oeo16K3E/zIkuoYGAVw1gKyJeBv3OcspMAgbqNenI0RPau2dX+v3YkTnt2b8nPU95l196uf7ly/+SJMbmWHGkLfWOwXRtxINpk+Mz1pxKqnZU5KithxACdWm1ECb63b46vYXUnsNHjmvv7hktdQqpPikmRvXOHl/UFVddkdYZ/bnsAZfpq//xVU1Njq3bfoo4dmRWe/ZNn9Jv6PXIhz8yqfjRViy1YXxmtXf/LrUak0nzwb7Cfvedb39H+w7sS3Sm/Z2lwveD9k9OJwNwaj/lHTpyKNGdPfeuO+5a8/6J40fWbf9Wjs85XXeOkiFiIPm5dTWZPG1QuXeTyv3jT79eP42EfgkSOoDeHEF+obUqHbZ2+ollbN9l8Cw9Wt3NZHDIl0OkrKq1J3VUidNAAABgwQ4OEBgU2cABjv/4j/9YDs8y+PNMsp2NvLYpBynUIAWzAYBZ1W8HPkvd1GNnN7c3ht3RVoMoZUd1u9X8tNuqfEuOGwlJK0udK0nwgLa1BUj+Bkj3y1oIfA5gqtwXyrL5w2FntJe/AVaYBf6mrw4B9PhEBsI2cYe08e6dd96ZmBbKQIXOpx0gAX/Gyv13CCJ95Z9DCMuMH/coh/FEWwND4Mt0hvFz/8q+BWcf3AtA7/fbRQjQUls6PqcPv+Sl+rkPfgBOtpDJa1UNq6jcKwnQU/bXziglGulit3kc+vxcW5NTRRhktYaDVeEK2G13kqCBY2+jVWxQdRLwjDRs7W5brUbhYNoaL95HRXxi7kRSR3c6+FUoaeewE0+MTQjv9+PHT2jvvl2q1VpqNpqiHDMB7aW+WngLn6WL/rrN9GVxaVazJxY1vWs80YJ+JF8BGBTMBbNLmpoeSwDpwBx4PtNuZnomCRD0ye+s1RWioKpkCR2V67qXFgshx2aAHqGX4aJtvhiTThc5cuSEnaITBmoSxTG6FubxP2qq3mhpYnwimVZMcz7Xu3+WhuP8qsZRMpAx8UQ9VXptqdpXv9pTrd/Vnzzj+foZ4tAPTGswhpGupY4qyZ22eI2o9JPXGZHQrXaPseVIcoCLJTpLd2zCZTWzHeSs6qZ5OJ2h6jWYAOgACEDjeGeAARCxet7qXqubI8ga0M1YGFwAcNrkZw0y0Q8AKZF+0G7U3mgHoip7eeKPVPAG6ehP4Of9aYDiGdut0wIYhYqZ4bE9nHu0CWDneSR0e79TBu/FPtqEkDaCUeQBf1uSxy7mPkIvq8ldThyLqMpnHBkDe/QbtCNTFPtPnTzDPxgC+yBQj9Xs3LMNnXdt47QqvuyTETUvjIntrtCKOvjnuXAmtCSr7QKFT9xAA2yJhPctzUlzd+iD179cz/nAJ6XmKJlMlQxPPFn4b1cQycntmAbn1DjS82vHOTOtWVhYSox9rcY8KMC08DnBwXK4vB+YCWe+MT/GRyAeW9HtFjHbi4vsB61UHtokJNdifhOuigaombzerZUrfDgOp2dcBnXTJsoaG6OskzX1eoWjYr2OR3zxXLE+izXk7/RtYmKsOG9nWMS8O/bd791zzyFdfPEBzc7Oa3p6MtXPnKWNbovbTB3tNvk5WOtFLLi/m3b4ncBQ01eu+fkiYoXyaE+hDR3X3BzhwAhIBSNNX6jPe0xhtiv67DpOnCAKpvBfcNt8jzYW2s6J5ecdm+7nYRIs0DmaiXG6994j2r9/byqz2G/HTskRcGZm2gVWStpACluHjz6vkU6anYKB6Z7Qrc/+ST3vpndK05dp2NyjLgLYKPS1CHhlPZ3BxDKQELBjIFmk9pg2SETQjdIo0iRe4n7ekjpqVd41kLGpW13PM0h/vOfLkiugkDjOka3eIAAAf/zjH9fTnva05XA6gzl1U483EkAWsILB4DdfSIVI+5TJBaPy7W9/e9lJi++APBfvsdiQ6B/0oAelZxwSVmw4xQbGbwbDtQCd/jtmm03py1/+ctocAXQzI2UHRFTetM8OcEgwSPbQh08YgauuuioxBgZZ2ktd0MBe8JaYAevIWJgujAehaYwZdKd8O6/BkF177bWJLgZX3ovzgTIB9bImw1oCMwK0g82B8bLTjbUr5QQzPBuZoo1EEWx2G0hx1KNY6hZ8cvuYtHC7br3h5XreLZ8uEsFVMPtiKeuOAB1+uqbKIAD6ZhtwAbzHWNrHheYypsyz6ADJXGYOeX1YA2bnWLR1zDNHajB/zRADSmZ+bTqKDKXXdiSVHVjLfjGUb78Yg2ZsE+uKdlooceio2x9NTu4P7+NU6/3BiZc85/ke1wG/+7vbzrp36CzlsQ7YA9lDfdHn2267TQ996EPTT2aSHXoatWWUDw2jLxBr1JpFR5Swb7C+oAv7hhNXoTnDZ4ZPM92O9nGZfOc9C0iMDTjh8WfdQy9rWS+AqbwFTRyBd7KeF7H8HMCWzABc3Tm99wU/ruve/U5p7KEaNnarM/KGH0/Wd9xsR1rA0StnREKPPWWyAw6PfvSj0+S3nTratFNbR9nb4rtRrR2lQtumWYBw4gB+TELCYnnIQx6yLLEi2eM5bTXywx72MH39618/ZUDKUqSl2Pg7C5jvLCb/ziTlHyAXAeeRj3ykvvrVry5vSvzBIuFZX46xR0XtTckhZWYWyhI6dVM2/eXiXZzYAGsWmy/b9g1wtC0CqRdWzNzHu9acuH8el5gx7pvf/GZiYliUtBu6UD80ZWP1RufNz22y8xtAz3tsfPQnakn4zvve9OIipw7aG004lM28ol7u017a6k2WzcrzZKtt7BnQ19/jDBJ2UGVesidEJ9Q4VxlH+9wYqB0JYQ2d151zPlAHJh7WCO/YJ8PgwtqGgf3Wt761DEC0nN+pCwDjPQsh3guYl8wz7yWOvLAWiOcMZLQRgI0mJWsinavCQGuGImrhnFyL8tjjzLB47dA2njcAmnmII8B905u2GUT5nb+dP4K9wtos+6iUNY4II9CLKzoYs7bsb+R1yTMWoNxuPt3v2FYzTNaqRCFv/dm03Z44DwHdkzKqOk32CMr8BghiA7fEx7uWku38ZVBnMdqBysBlMPKkZXI5pSmbOxOVDcE2W39StyeSJ58no0GHBcP7ji8vS43OKEebHEJm9bHVfZTtBQI3CkhRL+132Bb1UqcX6noqd6uPLdF7w6CfbCJsYvZdKLc5LjQvON4no9yDH/zgZWA1ENvMwXf/HVXvHhObUSJw87dDzuij48c97oyZgTyGoUVJyOVRDxKB49OhFe23Td1SuudXOc6dcmgjm8ZKNDlT20IG9I1R0uPjOQyYROnNYOx5CHBaK2MA8/r1flP2vzBAU4cB3f4w1sjxDPuEs0GWmXrusw/YkdQhqe6lGVf7nLDuYRQsedJWM7gwqgY3h3u6f6xdfgNgHRrKOo+mA55FuwjzyrMwC3HfsAkySuv0h7JZf5Rlx91osiprLCwIsE7MZJm20MohrRF4oyATf4fu+L7Q9+ivFMeXMimfMbD2YGOzaDs+dR4CepnMLF4mKouSfwCcE4IwOa0StZqYSQrgOYbaXGx5cq+VF91SHu+ywJBgvYmYi7ZtmMnuUDrHxJvz5hmDDpPWC8FgXA638oKlXsr0RI0bhaUPJ1HhO/HZAJY91NdSuZsebDT8i1ECvue+ecOiLqvpuOcNxSpM+svm5IVnJ8G1lgzAzmYQx4WFyiLmn23gSDNoEdw2l2m1P/ccd+4NJ9LR3Lw3bjNJ1GG6xrz5zAvG0R7+8V78eyu2gwzoG6MqGjT2AScFYg1ErY7XQVx7lGwJ3L4WBlyeh0E08MA4M5cQBpx/gb0GTR0gy3r7zne+s8xkRmaCMj03rREyY+q1a+kd4KYt1OXU0DxjJiGue4NYnNvUQxnsffH36H9irZoZfq9pR9OY4s7jwPNlBsWMg4UUA7V9cKz25jn74VCeM3Raq2iBiHajzmftw+gD2pRpzSU0YQ/nOTP9/Eab3R+bBz3G1hBEDebGZtN2euo8BHQWENwjKpry5XSfnhhWpzIBmbD8zsJjcXMZmJmIzvfN59e+9rUEUCxOnkGqY1HZEx3ulg0jqoAiIMTF403BUn/kTLlHmdRDeUxQT9aYxMQbQFzA9jiPXKd/s30Z8OEdq+kcGbAWoFuFbrs7bWRhQXdLwtZYOBSMZ3iP+stOYUi5bICWXM2x00/bt2kj9dFnfnPKW5sZKJ+yLfmU6WFa2SYPTbzp8K4ZJdpIP+yv4Fh7nuFv7KYOOYRGcXxpL+PE3GHjYKOEcYHWtlNu9dLPgL4+hWGuAQAuxsW5I5g/jtZgXbC+YfQsqZrx83pljlGWpWNL4azt6EMSmVtLiV6nlOHESNYMWdXsNeTcCewzrBMY2ajdc1nWXLl+Pu0oasbf78XImbK0HjVIdub1fuWzE8z4QhPaT3kxkiWaL6wpZT3wPDT22uBd9tvHPOYxidZcZoBiO+gjaxe6slfZYdajjf3e2jLWuseR9QzNzCTYnBc1BNCbfpXzTqw/k7bjE+choJvMnhBxcnEPMIi2H6vNyyeG8WycKC7XAGTbLpOLScGk5/LCNpfvheqFz6KybYznLY3y6bhrL1KryyNgxfj36KBm4LBjTZxudq4pvEiLnOf014vH9qzoob2aDZ1yWZAwTGwiMRbcHLc3PQKCvuoAACAASURBVKsnrVGgHdTFJ+NC/Sw6q8y8gcRyKMvOcj6wxkmAoDXgy/NekB5vO9zRZ/tNxE3C/fPGZ3so9TlpEO+awaOvAIE3BzaKL3zhC8lWCk29Wbttdqo0Y0i7tlLdTj0Z0De2ybLmmf82oThvQ9l+GhnkKJ17zgMcAAjjGkEWoGYdWgNIq2za4m+et7Mn383EWtCAKWSeMe/t5OV9heeZl8xXnuF3a4Ns8qFdNinxrLPgeT1aUrYzGmvBjCrzmD45yoZ+0VZ7iFM/c5n9z2vBbeIZfjdTQvup0wBLvfQxmg6imdNrlzr5Z6dDxsrMD3WZ7i7H/XeWTf9u7Z01n4yBx44+QVsn/nIbo7lyY7NpOz11HgK6OUI2dHOSVkFFxzcmum3PBhSGxgvTditv/H6XSWH1uT3ieY+JwASx40m067Dp48jlw1GYxGUpnd8s2dvT2xKED0GxKoz+AKqWrL0gaRuLxqEx5qj5zj1787ruuJiiZLGeyj1uSixebyTQg7/h2C0xY3eDCWJzg7mJ6kWkdXu7G+y8gdE2Oy5BU9PcnrxWX7ueqHqn37xLmdDI4xSBtwjTKbLIlZmfmMXP3ra2LUbVI22kHJs3qMcbn9tg+zxj5jm1VVtABvSNUdbgGE/Y81yxOY75Zf+ZuDaYD8xl5ps1RdTqjIVWXxvk+PQ8dpIpr0/qtIMdz1ly9B5kUI3gb8dW3jWjzt9eF5RjiTx6s7uNtM/7YpROy2shgqCp6n3DgB2le7eZtnDfmkHWrTWjrA8z5YAvpg8LKPSdd93naDaw/4I1b4l5HdnnvT97/4jRBvxtcDez4Lb7OTs8lh1dNzaTtttT5ymgG1QtNVnyZHJ50XjSWbIDdC0trjVMUXrmeRZSnKi8Gx3HvLABjgj2dtJigUWbse1kBpooJdiey2ZCKJoXR0xVGj04zY1a7edJH+3CBuf4nj20zf37PTYQSxd+z9qJ2F4vQJ4p2yahv7Ua1MnGyaK2ut+0t/ZhJfr6GUvBsV/cs82Rvy0xGJCjNAETZkdHb4RsRN5wLTmVfRDWmx9r0c8REluxFWRA3wqq3rdM1pMzB1qzt1KUzGZaY5MW6wLQMThbAxidZu2vEdX6rIWobaQc1qAZzLIWYjNtvNDficyPmRv2h2gWvdD7uLn2n4eATkeinYwJbunNKmeHrJWzj22ECNErFQ4Ve7pt7rZ7ASi2sZszRqJmMaKSfeITn5icOnzBTFAOXGQMLUPl/41vfCMtRv6OMdQRZCiHMpAcmKAR4B2LbTU39+FGASuHnvGuvWDhkGlLPAbUaVRpmxcD5ZhBcT9synAbrKWI6jvbF08moyiSTPCsNRi2b69EX+qM2foYQ2xwOMcYrGkjYG8tTDlTnrl0nuOZ6FxoLYgd/twX6mFTtUSw2lxh3Nei30bm2GafyYC+Wcpt/D07w3puMx+YF2ia+LTWbOMlnvqktT5eW854aC0dT9uez7OsW5tzzKDyjNeX9yszkjs7zrqgNXuhhQn2VfvrlEOZNzuGF+575yGgWxVjjtYD6OQsZQclNmzHQXqg1xoQq3qpJy6gqH436NmDEgCJXGHZy9aSput3WQAuwMvidpy71baxPtrLfQAwghU0iGFe9t7nedrmTcMqfn5nY7IjiYGf3yMDEWPu3Z6yDwIaBDYV12VGwn4B9jB2Ih57tEILNqG16BsXJX+jGgWI6a/bE22OPGNQ5+/oUOhDazzmPgEOWtlzmHtleq82R5zTn/pWo99WLfgM6FtF2ZXLtWaIueykJmeiBZ7D0Q+DuiKjzvplv7AaH2YexpzL2i3b5N2mLJ0XlPCeY7Mb+180Q56JMbwwyzgPAT0CZ5TUywR2ZrgoVW9EHWqgYDKwYJgcfMLdOc0gQMnvETCZMJ44tMUquhgTay/0lRz0eAdwRiIwGBqYrGmAW4+e35YWbEdyMgjKos02Nzj7nX93+xxSF210rtObTqS3/Reik6DLjKlfKRe681sMK+PZ9ehrBsHStSMAPL60C5DGds8VD7MxXaG5zSRuvzdn3sH5zSe+OZc7dL8/KjnH36KdKNs4t2qxZ0DfKsquXq7X//2dH2u11KG2zoTGmmPNR+nfERiRObUJ0LbjrU5kdPapffo1WkNhLR97qvNKnH7pF3oJ5yGgQ1JnWmIzZUNmc0XSLUt9BmUnRSin7VxreFZycIoc9VrvxufKIAHA8Bv/2CTSQRCt1n3CvXyUqOMpeQ/AjhdcO4vavgSWHp3dzloMNiVohmkCMIQR8WZg4Cyr2Nl0kNQNnJgGyI5nDtjgDINhxsaOM5YUzCnz3XHlEZjL6kt7n9P+mArXddLW6PFrlXvUFlgCj9EC0Qve3u60m8xUNqdYIirTuDzOG6XfViz9DOhbQdX7lgnTyXpBI+Y5bEbTa22zLWGv4p9zUxjUvVdRvplg6o62+6iVpH6nU3UIrR3dNtu27faeI1jYf6zt2G59vH/9OU8B3WDryW6gdugYnURqWinvdpTUViJGZBbMPDgTEt+pAyYiOlux0CKQRAmcNho0IyCVVby01e1nQ7F6zcln7IhHedwHkLy5RAYicvTl/pXv0U42gyjpA2hlzUdMmGKJONLWYXExO5yZC0sjdvAzQ2Ngdnw7ZfiK2g3335tZVKHHnAIxLJByUNPzDnTyYrat3575kfGA4Yh+BRtZKKvRbyPvbuaZDOibodr9e8dRHN4noolvIya7jdbGPIaZ9Bq2Js/vR81edOhaifGkLBhgawA32obt+JyxoeyDVKbvduz7+n06DwEdIHHsJB3g8BQSgsSLRWkVucHdILGenckLeaUJYG91Fli0XftvT6YIgOVNwPfgrp1yEiCMz7mcmPiEfkQQ5RmHjjiRBGVb8gZ4DaIwAJYEHA4Xw6xcd5QGKItyHcdNWWWgd1iQNxnHepp2UYKINu7VpB3esymDvtlEYs90xs6qtOhrwHjQTtpj50DPC292Zlocskc9MQmOGZX15gdMEWWtR7/1F9f9fyID+v2n2WbeiFq1GPq2mbLK78Q17fXs/QNNE+sUxtO/eb46HC0mXYJpZQ6jUt6oD8iZ6MOFUIZNbd7bygz/hdCHM9/G8xDQo003ApwlwghK/nstqbVMNJdvqTdK/wYF34tOcf7Nm4HV6oCp48pZrAaiso3atmV/WjK1OtsL1n0qMwrRNr2aJ27ZjGDg9bt2nqPPPknO5orohAY4I8mX63EmOdpsgIx1wiTwHvdXo6/pb8YnjrfDd9jIiFmNNFjJHLKaNM+YQ0c7FTk6YqMmlbIUFelXjgw4o4sSROdf18cdzkkLd+j9N7xML7zlr6Tm6KzzdNpavziZTRx6WFN9dJ5xOLHzjDZtOxXmtRbnXpmhPp3+Fj4vZDBr6Y477tIDH3jyNEfKNfPLvGq1WC/FMaQc4+ojTn00Ks+7nWcqtO50+nau3/Uxt7TD41gIChxxfPLM9XPdznNT/0DDtC9wJGo9HYRaT+fzcqRqXerN6R0veLpexvGpY1dqWJ9Kx6z2hlKrIlXSiWunnr98xk9bOzeEybVmCmwdBaI99ZRaQOgOmUyWpF1jUm9eOn5YH3rDG/Tst76tOOt4cqw4QxUwr0hzCdSHGtNATVVVV+PkcYlb14VccqZApsB5RoFhhe2jrb4GidFvsSckQB9K1Yo06OtNL/4Fvfod75QaE1rsVzXeaon3uhWpN5DGqwD7ySsD+nk2yLk55ycF0PBY42EP68FSR7VKS+osSc2B1OtIJ+b0vv/z1/TiX3mldOXlUqVRcNH9WsFMt+C++4hxxWHqnKM+5AbLEnE/f2Y65HmwI9ZBBeDuSVX2hGEhAKREmgMpKS+q+o1nv1ive/fN0p5pqVqXulV1h3W1m5W0U3Aaej0D+vkJGrlV5x8FookCFarNAbS021tUf7CkVrOmgbqqsRoXurrll16tQ8cOa3JySv3FgVq9mqbbdVU00FJ9kBRsu9u9BOxzzZ66NWxpgHr+zHTI82CnrIP6oKpWt2D4e1X2haHGu0r7wZFxqVOr6pFXPUT/+cYbpIt2S7VmUvPNDYYaNKY0VF3jqiVNn68soZ9/GJJbdB5RwKF7K/lB9NRXL6nLOprrH9Z4u61dtXFpqS31e1KzJQ3gqmvSUrUQPBu9pEpTG668K7V6GM7Oox7npmQKZAqcFQqwN3Ra0rAuJaZ+IPUHUm0oERGN6P2tO6QHXSWNVaUG8jgMQEPzqmtJfc1oLPnjZEA/KyOWK9kOFHD4oiMunA+/NTGhu47Oa9eeyYTVY+qpNT/L8VxKHi6o0GqNAtQ7GLsGBYCja+8MRvernEWbtcxZy7wjtMzZqhSsagmIk3dbAeI4w+FgyzU2+mzXpQp7x1DdWl2N4Sj3SS0pAzXeyjb07YAxuQ9nkQIOsYmZCLGjYwLvjvzigOkxlGf33KuxiTFpoqYBpvNKTdVhVbUewC3N1gpAn1RP1WRDH3HoZ7E/uapMgUyBc08BnNt6tUHS8uFby44ywZ5QGWihOkhwP9ZHGJA0Pq52Z6AWv/IdGzsPIDgEr7iscj/345pbcAFQwLH3MV3xnQcP69DRRT3k4ZeJwKcpFmC3Kw1HanQAfRSghnCeAD2FmvQ1pZ4q/DCYKCT4fGUKZArsLAqgmKv21ElGO7C5p4lEgaHmNUhY3Vxoq1qpqT8+rcV2R1PVSak9AnNAPQP6zpozubenR4EYWx9j/0kH+um//5z+5m8+p7e96/dURdBeQvImpqQtNVCvoy5jxRE8Wk12svnKIFndp9RV8lMdjvxUs8o5q5xzgMPOMz0hpY8k9Kr6KZwVW/qCRhI6ETCDunokTzs2rwOT00V0DP+SSjBL6Ke3w+e3dxwFnAHQhwCRBe81r3mNfv9N79RP/Zef1wdufY+mDhQmch0NsSRw0FaHsQDxjcOkLhWc+LCITWdBI60P82emQ54HO2YdgMX2h8XFBta/hg2vIiXTORI634fSfF9qjUm12VEk7Mjc1wDUs8p9x2FS7vAmKUDsOZ7uTqNL1r5f+ZVf0bvf/W411NIPXvM/6tP/+NdpNXbvnVVjfFoa9FKCGV20bxRnTvqwETeNQA7yd0F4POH7RRxqvjIFMgV2FgX6DakzXmgl7KhOthj2g7FhAuqF276riauuTl7uMP+1kbp9sS9VmlIrJ5bZWXMm9/b0KBBzcn/ta1/TIx7xiFTgU57yFN39/e9o2JnTF7/4WdVaUvvgXWrt2qc//ZVf03fvvlPVRlPNSlPNXl2TnUrKHbHYHKaUjbva5Ibqaa5ZRLXlK1MgU2BnUaDRq2u821BlWFU72cJ7avUHateHOjLO50DXPvrx+uFfvE6acQqZInX0EQ3U0KQmNF5kmxxd2SluZ82h3NtNUAApnTh0x6JzUMcTn/hEfepv/1K9xUO64mEPLBRgw44029bHfvXX9Mzf+W2pWpMGDamHp2qt4MSb/K8ndXojzpx87yfjSDfRvPxKpkCmwIVIgXS600jEJg4dZ1ri0KtDaYKQ14Hec90N+oW3v1XaX7jLYTjvq6aj6qmhGY1rl5opX1xxZUC/ECdCbvM5oQCH0BCu9rd/+7f6sz/7M73jLW/S7j1T0uy90m6SyHSlQ8f0+he8UK//+B9Lc7PS7v3SkAxPTv3KKiZNLP9wc8WbbgT22Slq5zlFZWfInesMSex5vSfV0J+PwHwJ81u/SCU9HOj3X3SDXkXqVydtJ9W0ajo27KhZmVZLrXTUUwb0cwIJudILjQKcnEUcOo5wPg3vUY96lN785jfrf37yk6WlpSI3e2sozR1PNvM3v+wGvfI9N0kNFhq6tFFymWpFs7Xi3LUJVGbDqipI8GSKylemQKbAjqJAvzbQQqUIW6tqoHG83Ek4RZbJepHb/fdedINec9PN0ljKVCVVxpNGr1PFcFdRS420w2RA31FTJ3f2dCng8LUvfelLet7znqfPfOYzmhqfkDpw02SG66p39LDqzQm95cYb9Ut/8NZC8hibKRzjUsIIqdMsvNxTIiiksxpHKOYrUyBTYKdRABjHx220NRS5KRYJfUFqJ5PkUG9+7nV65XvfV0jwHDdLammMds0iv0whr2dA32lzJ/d3kxTAXr5nzx4dP35cMzMz+rmf+zk94QlP0Cte8Qotzi9ofHxCx48c08z+XVJ3SVqa15t+8SV69c0fkMYmC+/VkZYdQMexla9o2tKVsN4u8Plwlnw4Sz6cZacczlLI5Sd7i2N7Om0t5XNHUu/qv1//Er3grW+RxiakJjFqhal9wJER/aEmasWpa1lC3+QGn1/bmRQgFh1Qv+KKK3TPPfdoYmJC5HZPfi29nuocbdiZkxbu0Htf+nJd99//Umri8DYKU0tLFzAv1OspZp0rpXHPQJ6BPAP5TgHyU/sJQ18AO77qCOLpCyjdm9d7XvC/6BfefZM0drnECWvkqBpKjRTq6n0jH86yM1Ep93pTFHDo2m/+5m8mMH/HO96RylnqtFVvttTv99QCqNvHpIXbdesNL9fzbvl08nerkAwurdLuaPkVdvUKid5HgL6pRuWXMgUyBS5wCpwE5Z6qxRktNsXRs+6c3vuCH9d1736nNPZQDRu70xlPPDKetHpknUHpngH9Ap8IuflnkwIkliFk7bGPfaw+9rGP6ZprrknVz87PaZwzzzOgn83hyHVlCmwTCmRA3yYDmbtxoVAAL3dSvhKm9q53vUt/8zd/I+d0x52NpK0Z0C+U0cztzBQ4nyiQAf18Go3clh1Egac+9am67rrr9IxnPEOkf52cLM5AT+ckZAl9B82E3NVMgTNFgQzoZ4qSuZxMgQ1T4J/+6Z/0ghe8QP/yL/+ibrersbHC27Q/HGhYqWZA3zAl84OZApkCJymQAT3PhkyBs06BG2+8URdddJFe+9rXLtdNkpkUQV6tZUA/6yOSK8wU2A4UyIC+HUYx9+ECosDs7Kwe97jH6fOf/3w6de2SSy7R3NxcktJr9XpWuV9AY5mbmilwflEgA/r5NR65NRc8BZKkPRgkxzcuDmIhXzsx5gD3Rz7yEf31X/+1PvzhD6fffaXnms0M6Bf8DMgdyBQ4VxTIgH6uKJ/r3cYUANCxjbdaLTnm/PDhw9q3b186Ve2Nb3yjrr322nS/Wq0uP5Od4rbxpMhdyxTYcgpkQN9yEucKdh4FIqAjlU9NTSXQ/spXvqJnPetZuu222+Rc7lDHh7RkQN95cyX3OFPgzFEgA/qZo2UuKVOAbG9LS0nyRsXOxXf+7d69W0972tP09Kc/XS9+8YvTaWtczumegD3Hoec5lCmQKbBpCmRA3zTp8ouZAitRwJL3cDhcBnWkc4D78Y9/vL7zne/oxIkTSf3OZZU8zw8rgHpOLJNnVqZApsBmKJABfTNUy+9kCqxLAbK/4fRmSZxQNaT2t73tbcvvGsxxiOO5rHJfl6z5gUyBTIFVKZABPU+OTIEtoQBqdjzd+Xfs2DH98A//sP74j/9YD37wg5NKHokcQOeUNQCd3O7VWi17uW/JaORCMwV2AgUyoO+EUc59PIsU4FhUJHG817lQwX/qU5/SG97wBn32s59Nv917773av39/+tuq+WR7HxvLgH4WxypXlSmwvSiQAX17jWfuzTmngA9f8ScNIlTt9a9/vX7iJ35izfZllfvGh8/OhzBEZp5Mc5swKM3hgtGngeQ+09PTimPEs7yHRsXloUGxyQQNCjn3iUggauGuu+7SAx7wgNRgfkfTgiaGcnmWsjC77NmzJ/lM7Nq1SzB73Dt06JAOHDiwfCiP6+Ye//wcZcAcYrqhDjQ71M93R0+YYtCD5ER+N/aXEErnPDBt/OmDgWLURXkUXLbLoWyeT1qlajV9uhxoSptph2nHe1y0wREdbqdPHuSe20TfeJd/jAHvcNaB22jtF2U634OZZ2i0c68M6Dt37HPPt4QC3qi84X71q19NB7CQt53NLyaTKTcgA/r6QwI4srlHLQibPiBNOl2DAufMX3zxxalAAAWgGR8fTxoRAIG/uY4ePZpAN16Ux/MApIGGMqg3Jg4yiPEuYE4kA5d9I/j729/+tq6++upUJ+WZwaAfACFlxsuA5994DpCKQBXb7DaYaeC9MqPissx48J33oCGMCHVSJo6afpdnaa+ZG/evzADg7EkfAFbP/ZXAlXusiZmZmeXumhbQlnuMgxkRfqNOGJ8yQxEjQ2gP7zLWsf71Z9J2fCID+nYc1dync0yBKKW/6lWvStLZb/zGbyx7va/WvAzoGxs4Nn2bNjBfsJnv3bs3gRJADaDy/ciRI8tZ+pDuDAQOKYQBAPgNLDAFvA84WRq944479MAHPjA1rAwYPI8UCdgCOoAf3w1AvANYAjq8a8Dn9yhhA55mGJg7AL0lVOc04B36Cui6/QAe7aX+qJVw2e5Dud0R2CNzAFOAhoGLOugfdKRNmIi+9a1vLTMgMRtiBPDIPPE7tIApok+RSaF/PpSI3w8ePJgYMsrlMiNBVMiVV16ZNCKPfvSj01jRRtrGM/zNO7Q9XxnQ8xzIFDijFIipXu+880796I/+qD73uc8lycN28wzomyc5wAxooPb2xWZ/6aWXnlJolFgBZIDZ0h8MFiAFsHHxe5SMDYg8A2gAHkiW1A04A3LRD8IACHDRNv7xHO+spO7+3ve+p8svv3y5vWXABfzI8c/8oW3MKdoKQxDDIu1U6YK+//3v67LLLjtF7U4faAOSeATeqPqmj/QZcHR7DfT+HcaBdwBovwuNKd/MFBI278MMWBVOuykf8IaO/G7tCGVxHzpFwKdufjOo82kmy31l/KEFbYF+0AJauezNz7AL+c0M6Bfy6OW2n4cUiPbZ97///fqLv/gLfeITn0gtLds9y83PEvr6AxolPktmAB0gYjU8n7bbWppFIgQAfFki5LvBOYIRQAVIWGKNzo5mFqx+B8jREiDtm0Ew8wCwA0gATSwTkHZ7uI/a2tEOgJvV9gb7yECgeQBEuQyuft6AH6VwAzlzMzKVq9nNDZQGR0v/0AxaG6wNuKapNVM2d8QcC2hHeNfPWCsS1wV9pW6YD/wM0EaY2QDAoTN1MwccJcK42q9g/dmz3Z/IgL7dRzj37xxQwI4+SOevec1rkg2dK6piV2pWBvSND1ZUcaN6xk7Npy82fNvBkRwBREAF4LVTFSDKbwAJwG2J3WUALPwGiFjNb3C0wxcMA+UA3L4skdrJDjswUjnP8R4pgB/2sIclAAfA+J02GKjMhCDV8hsXWgY0EVZJUw7vc5mRob9c3/zmN/UjP/Ij6Xlfdq6ztM/7BkgzP7G+6FSHRsNMTFRtA9Co4WEuUPvTF5gGpzqmX5SDtuHuu+9eDuO0Q6MZGsqBCTBN3Wa+W2PgNnLPjoMwHPyDwaGeqJXZ+EzaTk9mQN9Oo5n7cp5QANUnzlCAOSersSFG1etqzcyAvv4AWqqMEjZgxeYPoAHMgDSXQYa/UeECNgAi48EzBowrrrhC3/3ud5PaHlBAsgRgfUoeYwdgRGbBjmQwC7Z5A4g8y/tctucDOIC6vd8jWPIcDIPB2ICFJA3IWbLn02DKPRgU+kQfoQWX20hZdr7kE8aEd7nP39AQ0DWdeNdMCcwIAEubaS9tQ7Pk8njP3v5Wg5sBoY3cs4c/OReol/vcQ+qGRrSbummP1fWMCX1y21ym8zTQJyR2GKcyQ2AaUMbOvjKg7+zxz70/4xSwevJnfuZn9AM/8AP69V//9WX16XqgngF948NhWjoEzF7WBnLbegE/JHfAwxIoIIyzFQAAQAFYlvp4H/AA7B1+xbtW7QJARCwgdRp0+IzSrdX0MBB2mOMZ12GPe76bWYBBsFc97/E7fXIdlAOTYeAHYOk74Bi96q0FsgnCYX1WzVvCp59usxkB276pw74gpisOa2YcykyIacjvBlv+dtthEqg3+ir4Hs9ZExKZJmhDHwH42D7PkEhv6sdHIgN6BvSN7yD5yUyBQAHbygEDh1FZBYpUcs011yQ1K5uSbY3rhdVkQF9/iplhijZiAA2QjjZyQIB/AAOfdlhbqQZLjJaOKQcg4x2DqOOt+U55rp+6UfcjTRu47IUdpWarvA3g1g64bqRimwysQbC3PiAJ6PGd/hjUaUcM4bLkX6aHwc+agGgi4B5l0Fd7nVO+4+3N7Nir3e1H4i5LymXnwgja0QQSGaWVAB1JHZoijXsczSC4DxHQYXYc4bD+DNrOT2RA386jm/u2BRQwKFtCjNKRHX5IIoOH8s0337wspaznEJc2f0KjUnhUTy3VpfYxaeF23XrDy/W8Wz6tYQupRxpWsJV2xfKt8pxqqgyKzHQafWxB18+LImN4Fg1i03eIl1XcgPvnP/95PehBD1oGQgOBHboYP4MhAI5KHCaNizEGJAA5e08DqPxumy3gDaBRtz20qRdgMdgA0tF2bBOA6+U5q7Spl7IBO5gFgIx28QwATF1IyA5b4z0zkNZSxGN7eY+2uU+WyGm3Y8xtny9LwKYj72CGwE5usLdaPYI1z8HEYLZwGB/1PuIRj1h2FKTPMCoOsTOzUwZ9j69/p78APONAW2iz2+16eYff1kqOc15M3i1vRAb0LSdxrmB7UaCsNreKM3obc6raBz7wAV177bXLnY9evatRJAP6xuYKjJNB145QZYCJdmpAzCpjxslSLu9EaZqQLxgvNCvO+EY9VocbQAEXh4JRlu3clpwBfzvRwXA4VIu5AjjzHM8A/r7stR01DZgLqNP1uU9mDKwRAGxpA+XRVqvbrQp3hjb6whW1AWY+rEXifdPKTJCd/ByCBpMCWDuML6rU4wjG8DXoRdk2HVhrYi0K9Lj99tsT6NNn+kO5pikMF4wLlzPUOXyRMbMkX54HG5tR2+WpDOjbZSRzP84iBQzebCJsPraTsjl+9KMf1S233KJPfvKTqUVmAMphRCs1NwP6+oMIuNlm7aehLXHdOHKRjhXvbgM1qlscFNn0ASh7lPNujE8HRVRl2wAAIABJREFUJGxfZlyjTd5AarW9JVpL+QAvbcK+Tj0GfuqwFG+QdZstzVMv8wawcp3cA3yjZzd12swTPevt4W5TAOUD7NDDkj6/Renf0rHV/pHqppuZBsq3Hd5mByRmmAWDpxP0OP6eMgzYLtsSOvR3rL7rNz1XUtl7jEx7M0t2PKQN/AYTVs74t/5s2m5PZEDfbiOa+3MWKBDVvpbE7PT0pCc9KXm3/+RP/mRqSUw0s17TMqCvR6GT9wEwpF+rlh2b7eQqgIZp79zndlajFMAOQAFEraqNaXt5x+lWbUoxI1dOKuPv5TSyMR0sTngwG7TLNmyDE0Bp0401PgZv99iaCJcZJXHPQcqmD/ZEdzIZyqA8mIf4W0yPyzMxgUt0UHMbKMO2dgCU6ABHCEBDv+/no5aE3xgvysChkAsVPe/H550sh/E0fezhj/TOuDnMMDJ0PLsRs9bGZ9iF+GQG9Atx1HKbzzEFyh7I3uix2z7zmc9MqkNvyHFTW8/GlwF9/YGNzJTpXga/+D2aSAxSMcOagXQlUI62ZWtYou8EzIAznUXQp422OQPylONEMGbynOjG3vT8btu6wZvvAJVDxmLueNph1XOZaqZLZFQAQeqiTBgVH05jiRyGlN+dHY930Rr4dzMCDr2jP469j1ncYDh41ofcOJMb9UOTuB5i3Hh0Ll0JmK2BsO+AD7JxH93n9WfQdn4iA/p2Ht3cty2ggKW46LHuTeqlL31pysRF3vaVQtTW23QyoG9swKyKjjZa3gScASUkRYAFD3LGCRDA7otkGM0llGPvc96PDBd/c8/haoCX87zzbASjWDbv2JnNKmmS2ZBMpgyOsbeeT85RzpxyelvXxT0A16pl5323X4A1BG67bf+uJyY2os1OPxtj4HmWuu1o5+/uSzndLOp2DiAC4GNuAN6LJ9JFRobnH/nIR6a+OEWu22Ywj6lnaetDHvKQ1I1yciYnGKLNO/ukNaizBYDeHnaHONrWR+62Q1VTNb4KJ9yBKiOv3oGq6cmKH+LG8peNLfD8VKZAokCaeaWL+ZTujf75Nt/TXBv9gPd4+LoaRaMTHJuwnYmQ1EikgUcwGyreuVyW3LIN/czN0bipR091b+iMiyXS6OcQwcnqeEvhHsfIiDl2OuYZp4wYKmYAKkvw/t1AGFXY0UGS+mybjhK4s8w5l7wPIeF7WbUf3/N8syYjOhD6ns0StAnVNnM1SsWmrz+Zzw6/NPNqLQgAb8c653uHRvQrAmz5CFnKLh/a4ja7LSvF17sPtMmJb2JfHcVw5mbbhVTSFgD64eHssKGKplRXRTV1VFeRkLCIqAHeawLGh+qrol4KvKmqThZDdtT6QKpFFuBCImhu6zmlwLCu5ckGUCdOMQC657vB3fer0rBW8LfxldX6wmaGHdReuGwihKh96lOfSk5xm73OloQOUAFKlvSi1sEOYQY2b+CW4uir7dUR/MoaibK0683XtKE83gEEIiBxf6UUubTZkqhB0hKh7eU+irTcltgHe2475WoEQNuADdhloLA6Ou1l1eopWhhL/n6HOUK92H0JYSTkqswsGPh413nTXQ4MgjPVmaGg324v7zqkDuDkGSdhAWA9RqZlOdyPehxvzvNR4wTDgXbA56+b2YnjYgdCe6/HQ1Hi2EetFEDt8D/abo92mwJ8tKpPuIt+Dp43Ltt0iKp6nnE/nEvAGhPHzZuJWIkJ8njwzEpzMN7nb5tpeNbal/XGL87vaH6IB9JYw2Ktg+dNeQzvu89sAaAfGR4ftlTVxLAh9Rsa1qviSARvlvUE6EX4BMfeL6mmpqoaA9B5qMlqyYC+WVDY0e8hoZ/KPWpYAdN7hfROrDZTz1k8Dfo1qTcCfg55NA+wEi1XOnqSBf2f/tN/0m/91m/pyU9+8qaH4GwAOpsEGzamAauj7V1tBsXhTZZ2nMscKRFVtr36oQUg6rhlQIx32ajZ4JDKbE9lM6LueGQm7/KMAcOe4Khv8UznXYOZN3I+qYNPMyRshqh+o+rYbYre2s7MdtVVV6VMcVzOU87ftK8sJTu/uEHGG32kmWO9bdP2Od70z7ngnbnOoBPp4AmDmpt+cDlMK0r2PqXNErbfMwMCXcoARj3QHqaCfhscosOeM9q5rwYOAIt2+KItdrxbrf0ANY5uPOtT8Oz17/INZLTB4YHQyXZxaGsmyEwcbXDfAFzTFUaJ+eyL9jGnmEOOBmB+kd2PiAfuO2zQ7/jM+2hG8VxEe/H1r389zXH6HNtD3cyLyGyYLquNX9kJ0MwpbWAu0hfMC//+7/++nNs+Hsaz9uayBYA+GC4MK2yei41iEyXvRV3qj47DrSW95iDJ5wD9omqqqapdtIXNFiFrrR1109tlfnG7UyBOG6bZQL2RHqgw7DDPKjCaAdAB/H56spuAvK5Gem61q+y1DrB85jOf0Ste8Qp9+ctfPi0Snw1AX6mB3lTY+NjULOli+2WDscTid3nO4BHLw4ubjThK0mzeEZTY1JHEAAs2bupzSJVBuOxhbRt12fktqq7dB5gAAztj5bznETSd4AQbMiDpZCkGRodE0Vb+dibAeP459dlGT5+jBz3125HN9dIO6nJKU3636pz+wsCQCMeMgs9z554ZGEu3lOGzy2NcvRkwmAcYE8AoSt7xb+rnGdpA/L1B3AwL4wP4UCcg6Bh32uO+rdR+9zeCkJkI6GLNSNnDnffoCxK3U7iaeeY3wJg20R7epW9oaPCLgAnyUa48y7gxN8jWWM5z7/Z5vgDAzjTHb1bzrzSHPf/QXvCPKAGbdCxNrzd+1O+T9Xw4kCMFzLS4TDtcus1RO7PyRrMFgD4cdIfqV6X2SBpqFCAtiz5JOEet3le/UkjoFST6lCJrBP7bPNvVae36+eU1KWCsNpgXeiB8NoB0jEBNVRJ0F5MMxrKvngYjrVFDY6qkCbv6xcJisXnj+amf+qkkmd94442nNTpnA9ABLcAHUDZQAmhs6FbDAhhRcmBDNsh647f/gJ8zQBj8+G7pmHetnozMgyU+S+GWGqNDFuWstZFxjw2eZD7xsBHec45wb6I8G7OMWV1bBuDoZW41MGV4Q7dmgt+cTS4Cf5R+3X6HNUJjn6/uhCiMh8HW9HHyF9PdEqkd3RwmZnCNNm1nr4vaBku8kSmKoBppbCB1Rjno6uQ167U/MipeDNDGqXTjAmEu8Y/5xVryPDCzGE0CzB9nyaOM6HDnQ3fiWDEGaHAcImgHQgM29I3zhfJgDjy/TQPT0Cr8yNCk/SMc2sO8cRtWGz+HLZpRtjaLeHs0LzYNlJnalZxs77vZbAGgLw2HQ7TmlahnrxUSepLOk628lwA9gXwV42V99DsrZAT+p7U15pd3JAVGTm7DZYAGzNHBFwafAtKZYIU3R/E79+EkeZYJOTmahGtTkE3HZzYj4fzbv/3b8vnNm6X92QB02ma1I5uH1e5Wd9qJyqdgedMy0PjYzrK0XAZQvttZik9Lvc5JbhrFPOpsYoAbQOeL32LSl5jRDAnRKlsDVqQ9mzpq5rhxR7ulk9C4j7Eefiu3jd8M1rEfLtPJYmIdvGOa0UaOTY1JbuJJYYAKG7xNHnaypDxLcwAq4Mh4ePOPx6/yO8/H41WtUjZtACfa79jtcntjZji/A0ABQtBkrfbHGHHPLdM55l+nXNvdAc/I6DmTH887lzz94TvPMkfReHDPDJrroC+O0TctKRtgjswn9VstHpPVMIb2IaAuz2tU4MwljyfjxjoyTegra8bH8fLcSuPnqAlrami/55nHDsaCEFjmNpqAmKdg7b1lCwD9xHCIUlNj7JGUj0qzJrUrhXm83h5Ig67U6CXJfZic56pSt1E8v54Rc7O7ZX5v+1PAXutJ924bzklAL0B8ZApKu7if6UiV/sh4PjFSKa1NLm+Cr3rVq9Imc9NNN502fc8GoMfQouitzWbihCRsMvyNtOINjk2Fv+k3oIa6ms3M2cgMcJaIDG5mIAAhmABrNdicnVc8gjftMBhZ7ewUpt6AeReQQmrzs3yywXPPal3Kjap4298NJj5CNW7uVodSXjzjnGfoKyAEDTFHxENOsKcC2GWGAVU6bQIQAQA78MUTytx/+uR6HR/uA2IsmcMYUT+0MHNjQOAZA42ZlAhilmQZA2dpowxUx7TfUixtY4wdXx7V09TBvFit/baXQ1va6BDDeJQtdVKmAd/hg5H54e+Yona1xQUwUk6UiO0siEQfNTLMJ+6hmfihH/ohfeMb31gu1l78Zmi5EceXcYWB5DnGxuBrzQuf0JF1wbxZbfzs3W+68GxM9kO95XTS/MZz0C06H96XJlsA6MeHQ3yN1QKbB0pqdcAcnhug3zNEdO+qU+lpUYPkBT9UTQ011VJNE8l56bT3xlxApkBBgbI/xkmdfHHf3/msojmqr3vASQy5YdP67Gc/m2x85fCm+zsEZwPQaZOB3GpLNjE2+Kjms4qUDbCs8i5LWmgqUBmyiQHyBmLqQqoB1CzR+3AONkbbGwGBK6+8MkUJYEdmcwYwUEFyOe2nY8utOnectvsRvdKtGjWDYPW+++iN2I55HqsIPE5TSn8wT/hdQI02uQ7G3SAC2D7mMY9JNGaeGODdBzMTtBUgog77EliTwXfawZgAImzklGNmCgAHEJxq1swXDIsv+uc6qYP2WfI3o+NseFZx017qpe3U6bzrZXC1iWal9jMW3HfCHMqAgcB/gDbTVseyI4lCV8YViZv3eCaCMLTgHuW63TGvezzWlT7bk97P0g4A0yfZRTt+tF2bMeA9zyszgLSL9yN485zT9vpUONe51vjxjJlQymMuwQhAowjW/O6QRq+B9feTLQD0ueGQCKBCcz4KD+pVJc4xaqmtCSYdEvpYL222hK0NkiNSPVnT1R0WGtB8ZQrcbwogfbdOgnR6P7i9V4JzRuE1V5h/mI/DbuHrMTYh1Ve3oUfHove973360z/9U/3VX/3Vsir2fjc5vHA2AH2l8CVLTA4tYyPzpmP1pcHXv1siYhNymA20iYDoELEIhLwfgcXP23Oezdtey2YM7D1u6S8yGB6P6Ont/vC8HcniZstGiQbB56S7nWZUkOxog1XwtB/gAJSojz77HnXZgcqhdZZorRrnHYcz2dOe9kRama4R+Pnb4WE8G3Ozuz+ePs6VblU8ddJ/OxryHP2ItCuroHmGchgDaA/Q8D7/cHKz9mIlqdvt91gDyswRMxn8HsPZ6Jt9F+gX42FTi8cjagHMkNnp0bQxXTwP6bcjEhxlYPDlk/vWDLitzpDn3z2Ofs9+A3YWhW6014l+Yt+t+TAIl8fPfYL5hbGBrs6L7zlczllh+/n6uSy2ANCXht0hXsJ1JG2Amf2URDHNrtRp6/99ySs10+/rH2//ii6++gr12n112gNNtHap05uVGkc1qC6dzr6Y392pFEge7OOqDmAN+6oNcYYrAH1QqapfISdCtQCr+UVNNGqarg11z+3f0GMfdrUO18f11Ld/SBrbtSYFAQIW4VOe8hQ95znP0fOf//z0fEyEsZkhOBuA7nbFRCJlhzU7VVnqdOYzg4Nt7wAG4EfmLzYoh+xYooxe647hthbDYBYBLKqrV7tvhiTSOgIF/Ysbn0ErgoOlMQOeGYz4TAxnsxRoAODT6m5v5g7to5/UaZWsM8zxnY3ZoVubmR+8Y2aLeiyp22nRjAVtt3o9MhcG4njIC8AEvexkBy0MtmYC6Cvji9PXehe0KZ+AZ81DjEkv1xE1CnEcPA/cb56LjCLfPVaAfTSTuO8+ftbj7PHjk7lgLU00b5hR8zjyLEwKdMdeb+ajzHSsxCSVaVZ+pzxn16Px6ve3ANB7w07K14U/cdpLuyM75VhXWmrrM7/4av1Pr/gl6eJJqVaRjsxJtZY0tVcazEuTc1J9sQh5gxHIn5kOG50HaHgGSOiYbUbcZLKTMyGrUpWYyAE6XGnuRGIwNTUu9drSsUP69Ftv1pPe8WFpbO+qa4ZNicWNtPbEJz4xqQytPl3bvrX+Mj0bgG7wXimeOG6qljCQdlBxYhtEBR5t47YxQg9L1gbx6FBm6ZENkXfYgK0CBeDYSNn0kYrZSNe6T7tQ7yM9srlSNxs1ZVuStxYgeutH6ntDpS+AD++7vVErwPvWChjczAhZpez4em/kkUHxOxF0NrLhrzVTLPGlKV05aU8ykNpc4dh4e6c7p3xkmsrMjoHXEihMk9XfZWfF1dro9mFmedSjHpUYPtaKNTrxYBoYCau9DaAu1+YV2gJQMz5Wu1MGbcVnwdnoMNWQpdHjxTjwbgz/s/RsBiCajiiH550kxgfBmAni02GBlO3oBuYDdcNwMM/XG99o1vL8sJZp/cQx6+0hWwDog+HS0EbICjsUgF7tqVPvqjls6x3/5Zl62XveI+2tSw3C2/pSa1KqNkce7ykTSPBCtjdy/jyZnsdpevLnSW/10fxIZh4Ywf7oMwJ6tbCRA+7cX5qTmKQA+sKsfv+6l+pVf/7/Sc2pVVeOFx1x52w0v/M7v3NKrO96S26t+2cD0GP9diIDGLGDP+EJT1jeNNn8VrPJ4kCF128MC7IkY8cqg4LjzLEtO96cNlgLED2cY9tWu1/2PHeIW9nr3id7Ec7Gveg5H2PTHdpm9bjV0rSF/gFqbN6884//+I+JuaFsvhvsaAPJQOxNDzjZg9yMkaXo9Tb89eZPtHMjKdK+GNfv8qMHv8u0DR5wdZy4tS20z05/5TauVNZq7bQk7ftl9bSzz7GOrBKPwOrcAAY+h4cCejzHOzB+MYwthid6/kEn+sbYwZiRSAjmge/MBYetlSMADPoReOn/3//93yevdZdL/x7+8Ifra1/7WgLxMkOy3jjCVMIkfeELX0ifVuev997a97cA0LvDTpKJUHY2cHfrE3Pe03F1NaO2PvYLr9IzX/8GaaxduL2zeVZHnseNaWmIl3G+MgU2SYF0SAB28T6ZKgpQT2HnhYSO6r3T72mshhTfkWaPS92lBOwffN0b9Jy33iw1xtesHKmcwyWQEtncnbFsY7Giqxd9NgA9nv4VVaC0CkmKEDxv6EjngIWdhKzmdj9XMzGwGQJubJZ2LGMT9rGZ1MWmamk+xq6bOqvdtwewJVKrg3mv3D5+szOT44PpM6BjbYpVzQYY1+/f6Qdg7xC4leyYZa9k2g5wOUa8TOdNzuz7vGaGzADl41Bpu8+GLx+YQiHR78ASsKXPWInfRTJG0o252VfrQzTlAKI4O8ZjV6GVneliXL89vaOjpp3lXJeZK9rq+PCocYh9i2YYQN7Z41wnc9jpZ/0ec4l5CsDGvnrMy6Yd09taO8rZqGMs84q2w1hwne7eUdBoCwB9bthF9lEfWyWu/8OBhpWu7lVXe9TWLf/rC/XiN/6+tK8qTTQLFWlPmltsa+rApWonr/d8ZQrcfwrYzw2nzCYzEEAfhU4Oq1V1KpwtIB2aO669UxOaZgH2FqXFeWl+Vm965Wv06ls/ui6g/8Ef/EFyhPvkJz+ZGmmp6XSlr7MB6CtRFQnT2dO4z0bDxuzsZ2zAjl12sg+r5+0sx3veOMs54uOmGzeuyBCgonVqTgPhSvftsEQ5BuXyZsgGTBm02cyI+0W7Y251J09xPDiftk27HRFQqNNaAYOX+wdoOG6YdwBVpEqDlYH//s/sk29YpW0bfmRk+LucF5/fnEAogq1pZpCibYAMzBV98DuxrSuVvVJfYj+j5sTOgaZrTMAT067G32G0mGNeYwCmy4QWDhErp0e16p0+Mx+9Nj1WTqPr0+3KErLnUHRspG57vntMXd5KeRlWok2ZATHzx3iUw9fu/zzZAkBvD4dJQmfjxFc4ZYCrdXVQHe1WV3/00y/UC9/2dmkPrvCoPlvJht6r1dSrkKUrX5kCm6OAAZE5lHIeGOE5SQ3rTko1XLh2cH9cAzW781K3I3UW9ZYbXqZfuuUjawI6Cw81LnHnqKitsjtdZ6cEOKMUN/1+Ty1WT/uYtHC7br3h5XreLZ9OSwWz6bCSnFNG6XKKNIwV8tRzrZNl0WFBAJOTlMSMXKY8GyVgxCZW3oR4xuDFfZzG2FBtx3YYlNWQaAWQRBzD7DAqq9WTbDEYJLWlQQMwX+k+bWGztgTFe04BGoHdUqi9umOGPP9WBgE77jm1rROcWHqlXsDG+dajtG6w5BnbbyOwlaW7zc3w4i1oQ1/puyU8fjeoIDnSdmgEUwb9AWnaRZuhK33kXzSRuE2UbSCkTIMYsfcbvVaaMwZqyrN2wRoc2haTA7lddiS074fpaMBdiTmI/aW90AMTCXPL/hmmG+MF2DuG3/3z/PGcKjNDNkdB15Xixlejkz3mYRo9D2PkzEbpu/JzWwDow6XhcJQUu9ihRsh+tNHVLrX1J8++Uc/63TdK+6SFpRNqNXapOrVHR1XXovo6oEqSrgo9aUr8nj8zHTY0Dziqt5OywUlNg/lIQgfoCJ88RsAFpvS0M85p/MQxVSfGE6D/4Wt+WS+6+Q/XBPRPfOIT+u3f/m197nOfSxvBaudGb2Zhng1AX2mjdVud/jUevMHGxabpzd8SuVWLbGbcM0MT1cvUFT3CvaE73acdpHgn5kJf774ZCiepcfudzzvGZ8c0prZrswmXVbJ8X8mOae9mMxd+j0/aDWMUE/TQlpiW1EC0UQluvXkTHaeitgLwjlK7mSSYFsAs0owyoBWgxnjynX/OxGa60nZoWS53rTZ6jMtannLoledJNE8Y4LjnVLqJ0QVSKpXlcLQ4dnaIZOygMeNBOfTFyXEi6PowIH6LDJ21QauFhkXwpS3RbHN/ndlWm5MbP4RlVXZhOSsm0Tzsg+ngUqu8u3N67wt+XNe9+53S2EM1bOxWZ5T2ZbzwYB9lkDkpFVSGCyNAZ8ekIJ6rSQutgSa0qPc942f14t97k3TZfmkMW2VLS6qKgAhkjRl1VfPpWBv1bs7P5WiAFA1RVT9lQCgyCy+fgT7K9EqSIx8ZwE8kP1J3UVpakA7frZte/cu6/sMfk5qr29Cf+cxn6sd+7Md0/fXXp43GwLZRdeRam+HZAPQohVktzYZt72yHE1mCiyd7eSON0grlebOL0p5BzlIvG7qlaoMbNOM3QCWGJa113zm6qTceprJShIHby6bvNlrj4JhjfudyG+wpH6X02EcDpUEuAkCUtCg3mgXskb9RG+taEp4T0QC87qNp5k9Ahja6X3xSd1RtU4fBqKzdoL2OzwZgYWgoez3nLdNlJQA0UxTni7UfPj6U8YWJ4DJzQNuiStpttg07Ppv49MXFZXOM1yXv0zbTv+xZXjabRXqYofA7kanjN6vKeWe98bXTpcfjTGputsSGPuz1h8mL2IK1hW0AvjenD77wv+k5b32rNHmZ1NqtTkVa6PQ00axqYf6Ydk/uUofEFi021YEWF5Y0PjGmAcVWKLquo0fu1Z69+9XvdVSrN7W4MKfxianCc7lSW/7stBdTOQvzsxobm0h+UdzvdpbUaI5pbva4pqZnUjnoKmv1Yuc/dvSwdu/Zd0r9hw7eqwMXwelurbd9vzdQv99Vo0Gu4IIO7qe93NtLqM3GEpmXFtsaGweaqlpanNfYOLnI1/d+N11jf0wX03E1+m2k/NXo1Ov2VW+kJP6pndhnBoOeqtW6hsO+qrXGKf2999Bh7T/AWNyX7nfe8T1d+sDLU7+5Dx36GqY5M9WaTswk5wSB8XOLs9o1Pq50EmCS5KVqRar3UbfPSvP36g+vv1Ev+tDHk6OmN764Odx+++36wR/8weQxy8Zm9S+biDOgnY7q/WwC+nqSYL6/MgXKm7s3eSea4S0kXwDK6lxU1Xy3hgAJL5oWzIxYG2DPc54hRM/Zz5xYhnL5DeCzlG5bb2JmR+p23rdzH4ya224QsV0ZxgBNkyMb4lw2qAJ4PgoX4LK3Oc/Gc8FXOlY1z6WzRYGtULkPO0NE8tVE/t97xuP1mo9+SOpfqvbEA6SxQryvdhbUaFbU61ZVb7ROyWgUY2eZhEzelZw2TDbbNJjQ/LPNi4kMl2kVVJnM9uq0Osjcro8JPFvDYu7QC9Bqqbh5wG16YZrj3Wj7IkjRV+jFpx2I1qLfRjxdN9IOS3kGznIfoIHPuaY808J2No9JlJDuuuf72r1nWmPNCZ04uKiZfbvUq0n3HDuhA7sn1O/MarxGSFpN3Uo12dWbZIjrnJBm79Yt19+g5//RX0itqVOSk7g/Pk3t7W9/+yl25bK9bSP9X+mZDOibpdzZe28jgE5r7DfAmvLBIHaScyiVW1126ovqee931hLYT8Gq8pjRj33O8edeM64DYAaQy6YRbLkOLXQ7WYtWW7scO585PNG/mx4r2eLP3qjkmgoKnANA/8iN/1U/+6bflbqXSPsu1z2zXc3samj24J06cNEeLS70k9S9kqRjRwSDSrRd4bVIjCjcaTlcBKAGxK0OgsPlOf4xUQE4g3z52Lzocbl+6r3Tn1he3M5q5DSWabhGjkNlOyX3WGj3x7nC6k7eiSAdNxfXU6bf6fQyqraizSwyKC7fYG/wNwMT+8/fhJow9pyyhlK92++rqYkk/Xc5zI+khcNFTZDioF84ka0F6IMG2pzizG+r0GAkONABG/pjH/vYZVVl3JSjlLQZGmVA3wzVzu476wE6Eipr0eAdIwTcUkCX/Y11Z7VxVB+zBu2hH1OJIhXHeHpO+CN5i8G+vJZpA9I3+yQJXuJlhpi9z22mXp5FQxBV637WEj3tpl2sT9rjRCv3x9Z+dkdtp9R2DgD9LT/zP+iX3nOTtPexUnO3Ds33tWuqphaSUvLeLdTHtgHZWcUOA87kw6Ry8D8TrWzXY6IaqDzRzPn62TJAR0ncsbROTkAZp5vacyPTKtr0/DztNKNCOyIoAmblxbpWPXbiimBlO2l07liLfhvpx1rPULdtZbZlxvAUaMCY+pxoNho2Hdtjo+3aDBc0qjcrqtaGqlUaqrQbySkDCZ1UR81KT9Xhkupba4/mAAAgAElEQVSESa4F6B/4hAat4shCmAXax4b1lre8RX/3d3+nP//zP1/OB22mkL7eX8eYleiTAf10Z9bWv78eoLsFjrFnHjE3kdS9ts0sMsdjilknSPG+Zrsx71kSB0RRw0ePbUvLtss6ZMvlUH/Z9h1tuKju7VBo72/WlQ9Pie2lLqfO5W+r2NkvyNRG1rR8nSsKnANA/9ANT9ez3/x7ycvursM97b10vxbbA800eqpU+0lCx44KGEcHD9ttIJWBl0ntEAwmmbncyLk6TzELJ8YwRkcL3mMir6ZORuXvEJCzOVQ+xYfFV7ZNxdAS2uSsVffHhhVDk2K/1qLf6fa/HIu7EgNTrqP8DCALU+ZkIWw+jG+lWqQZtoQ+NztIEvr4dPV+Sei92thymkc2RYD92muvTd7tT33qU5fDVKKm50wkD8mAfrqza+vfXw/QAWnmpQUCS9X87vSndkD0kau02gykwZnPlQA9pi1lHwR043nvvMd+wXP4etiMZs91x107tDBSLKatdYpfOwnSFvrFnuH16HdjetWtH4Fcw+oUOAeA/ocverJe9K63S/N7pQc8WJU6Ns2expt9TY3XdfDIvLrdQiqCywUAfLasO0IqPs605XIIilVLZgKQXFlATEi4RxYMoOyDC3yiUjm0xgvKZ9/GxBTl8JStmFowF6h0+USNjLrbanDCYdgE4oEQtqltVEJ0DK/LABjZdAAkFioaER+DuRL9zmSfnZyE+jmb2JqGqCmBIbN9n+dj/nAzMjAxbFBI54ttVIAtzTT2q9qYTIDeGcxrfvGw1F7QRD2lk1lT5b40rCdaeOxJ+fnc5z43pWl0eBDzqUzztULCNkK3DOgbodK5fWY9QKd1lrSZl447dhpZAy5r2pclaX9fS+Xuo00BV9vLfZyoIxO81/m0NMqNSY/YP0nda2/yeNwtbac97JmUyz5KH2J6Vcoz4Hsf4T5+TTH88NyO1E6s/RwA+tue9UN6+a3vTxL6wWNDTezfo0svvUxzB+9IscFL3XayoUc1ERwnG7ntO0w2gAhwZtF4AkbuNk5gLxjAKkqwTOwvfvGLcsIEq3lZKH7HR/FtFDDPxDSiTlKLesHCFTs0wiBojQUgzyLaaPiDJQhz9T6QISZ1KG8AkX6n6xQHA0J/ODMaZsXhPNTJuDLW9si1qSSeeewxpowYv5zU8fVhsqNXVVezMiks6SkEs9ZRu7egmtqq9Ukpszagd6uFUyYMJfW8+tWvTiksf/VXf/UUEC+nGs2AfiZm//ldxnqAbuHDOck9X6P92fZxO7sCvAC0TYBrOcVRXpSkY277+LvXk/c76mc+A8DkH0eyJzc5avLyFVXq3LN50xop+/ewJ9mkYE3W+T1627115wDQb/3Fn9DzULlPPTLZ0Jcq0nhtTBOtAdusjhxfSl7uMaQC+w6bPxwjl8HVtla+O/TDNllPdKvu7SgXAdGLzfZ53rW9NiZIcFvK3qhbMT3KcaH+7s+4oSSsqqUUKadEBazVrnIGLZ71RgJAUj6guhr9zkSfbS93MgszLNDZNOZvqymdfzzWbXqwOfI3G+n84gk1mlU1aq0E6PX6dJLQ+73ZBOjqL6gpwiHXAPRb/m9pssivzMWGR0Y4UpOaeXR2OJgTmMoz5VuRJfQzMbu2toz1AN2xzma42aOYH4CfzWJuYTzD2795LrFOVwpb4zmr7u1Lwrr1ASdlL3TvDU4O5DXO79EMwD7JWoqMR4wlt8qdPlgwcn/MSJQ1DVs7Ern0+1LgHAD6H/8fz9D/9rpfLwB9+mLND6Wpxpgqg7aahJBXa5qbX1yWOlF7wrEy0Tzp+A1Hrquuumr5GEZP6JgggwXjM3yZbAA30ni0AXmBmiv1grDUTxn8HT04AQ9A0Jwq9ymTzR1w4Xerhu0cExea7a1emAZm5wrmWauyuOe/Dd703xJ2XES0ke/QgvvQy/XbwYXyfJ6w/4a+kZOPR2T6qEnTh8Vse5yziFl9aC7dnvkeC5dhbh6J24clMCaUjbTiMTbTRfutci+bXVZczuQ+4ATVfuekhE7SlF0NdeeOiPNYJvoV3XX3IY3t36f59lBT9Y6qvbmTYWvv/RNpd3GiFmP4u7/7u/rSl76kj3zkIxvWgmx2q9kooPfJh1fp69Cxwzqw+2K1Oz2N1YtkOEsp41czgQfjzD9oCC0dK1221/Isfb0/URKb7eN670Wv8Mgo2eZ7PnhSWxsWNTJRI+i1bqdJM7Ded9a677HxunaiH68/p81lD4nSOQwD5dshzvHhrD0LOdHpznta3IPi/mpv+ij1e4+lHMbGzD/l23S53vie6/srjZ3HMWZFhL5c3Duf1gdtMn7YIfqkdvYcAPrrnvxQ/cZffiKp3I8tNDS+h0Qo0t6JpjqL3RQbnHLTVCoplAyHNIhqm3rMiOTJ4QExcADaqLHifXu2xwQQESw9eI7L9HcvECYx72Ln9bm8tBG1PerqCDgGczZT+oBtib9pJ+UAZrYHe8J4AlEvixoQZ4ECrnimxyMMAWnKgxa8B/jQd8o0WMfNhntf+cpXdM0115xyyhV1Qasvf/nLqR5nbaIcq7lZxAC2mRdLxpFBoU8846MwGSvscky4yNBAP9qC9oO/6Rf101boB7hbM2JnnOgQV3bGuc/mMAL0md2Tmj9Cvu/dmm8vJJV7bUJqDLoazkt7Znbri7d9TzP7pjRe7UknDkqdo/rgy16u59z65zq60E30gL5PetKTdPPNNyfPYv5t5bURQO/1hqo1exoMkaZqybzgXO5zs0uamCZsqnDkiyGPtDtGdZS1CmfTpLQeDe3PwRpIvhHVappfp5O0Z7067+/9mL6TtuHbwsbqzGGO6fY6dyIY5jjrZbX7lMvY2BHXh+ZQdlkVbhs9YxeBlzXmfO8GbjMcrEc0XnbyNXB7zyrTgTqt/Ywhc24Lewbjwr74D//wD+m0vgvhggbuF7TygUJu+/m6Pphr0Jw1Us5KNzt7XNPT4Gl11Tww9z/16zqJZVIc+hteJ+37gaRyX0ge2j3tn2horIENXXrIQx+q2267LdE2eolGAGYA2PzNGTKRsD2bw/WEY9L7gIHoLY5NFDU+qlRAxVwnddgZzyBrpywGmctgZ/D0YqFNgDVEB3wMdJ4kBv2yrdUSeGQKeMZAbc6a8tkwvFjNdPDJggf0mahRojcQx/AYyoZ22NDYYGBi+M4FrciG9vWvfz19L0sB3ojKC522swlBK+qCBtCF72am+BvNCucS00b65eMpoy2dep2tKkoQq206yxtIRZqeaWn2RFsXTV+soyeWNGzh4DZbHCowkB588cX63l33iAzFKTvs0pxax++Raku69aUv0/M++P8IGzobJCFqr33ta/Wv//qvZyQsbb2NbiOA7sNZ2t3C+W9ubkHtpZ4u2nuxOu2BmuPVNAcYN2tEoC39+f/ZOxNwy66qzq87vKnmDECYBAcaENNqoIFGEBWUSRo62BqEJEAMgQSSkAAy2Q0aEVEbiIEknXkCFYNBouAAEhwa+EA/PrUhQDAiY4Ya36s33Km/377v92rVya169aoqqVfUOd9Xde+755w9rL33+q9pr218gu1gHuRT1Q5GpP5yfVzufs7DQHt0lfHewXJtLNeGvd03yRXPZCEI4dUgypw9jeec/3k3TS4n34dfMXZ5O6rWohwnA210We2pvdk1qVKUhTqDT7UgaP3Iwb/Q3K2bbnWTf/mpgHDgp4UdyMjs+7ujTr0b9dtqXB/20rkA3vAdd/T8PFu1SX19HwJ6Mbm//vyIBz8xdnbXRn9yLMgEOtVolMPXxiYnY2bnXGm3+x+ZMASZsGBYFGriar2CFu8AJkxa/etGIztZs+bP8+ybNDBEzZjBReJEqAB4PK+ZheaWqSwt255RJi3NnmjqgJkgzKIHoOmPQK17AMBjywkgS79ZcFoKHFAYHe3ifTUXBBoEmxy1an2asXkPBsGlD80tcFgSPPc49w9BgbbxXnW/v+UoWJkikv6igbtn3ix9BPvBzLhyhKwR9pZP2/LYaKHYm8l10CAGIOKYYzfGtjt2DoPiQEAyyszvKIA+wRHpaKuA2Vw/Nk72I+a3FZP7JS89LV5xw59FbDimCCLPfe5z43nPe16cfPLJRcg7WAds7In17AugYwns9GdiYry5dNpar8+W+2EO+0GDHOdbdzuFi98Fa8aQOcn8U0DVrTRK6t93NnlwnsyM1RO1mOPMa4Ht4NS0f6VIR9aMsTvOySyom3VyFFBQ897ue5Qsz7Eu6D/zX5ca/BD+lLeLadliTLXUQS+30PFbzn1P2TnuSD7Buue5fIpbnj8KMu6Gyffui8Rb+zdqu7/lmGhxyIe3rPb1Af4wJ3Jw8i5X2SEwub//Vc+NX37LGyMe+Pil017u3jIdDzpqMsYaY0OtaRHMNRVj6gS8mDBuN4MpCdb6m/hkojlRBWPAUe03n/vMgtTnrO87m60196nh5GnBhOcd2mSwFHWjvd96661lQWS/mgBGWSxIGBQA4ZYT7tNG2ox0TuY7njE4jE/ak10CLsK8zcU6FU6gBQBKWboKmLQsXEDXSW3GqAz0+rkFYO7RRywatMU9rQbayDBydivHxAlI+6AX7VPb9whFz+W2DXxm+iy7mBsR45MIgu3ozjTimGMeEt+9+45ich9b14zxQTfG55vR7UV8Z3oh5nvdOGoNndoW8Y1b47o3/1qcfPkfR6w7KtiL/4xnPKNsp6Ptgl11TJdt0woe2BdARz7ZuuPu2LhhzZIPHZN7b36YCrjf6C6a3XYdp0kTFHKZ/1VNHAZnVH/VjLeC5h+0R1lXzEfW/2poT+6YzNPztNWU9ScbFJcDbBVSWX/wB4VlA3DzffiGuytQEPJ8U2CgbM6Opw1cbj3d0wCwrgD/nKtDIFY48N18eEv+7v5z1qqWSV103NOqudq1dME8Cx9+995qXx/y2WzFGWIAawaGdh9q6Bef/JPxyssvjeg/OGLTg2LrQgRni/RmtsWDjzsmuoPxmJvvLPlaBWsmthqwPnIWDxPJgCr9ujBgJh7mZC46y+RnEbhA0FTV7GXWmpZ4F4mX33keRklQGb8BqO5rZwJQDhq2ZzKj5WZ/lgKIn7Qnm7H5m8XGvnotAfr5PeSBZ1g8LDAXTDbfG9RGvQAg9MgRtXlhGvBmEBzPSWPoxHf3Wuty0AKgtA/A6xtXYqduzXNYFaCVPlDKzDECMg/egWnDVLJwwrPSmzE2tSR00bowinlxTvjk1FjMTHdicjAVjfaamO3MFUCPRqdo6BvItNftFw2doLgNE72Izd+KuPvrceNv/Xa84F1XRWw8Nk477bQidFx22WVLgY6jTvQ6aCi2j+ehT0/PRnOsE2umxmLrzPbYtPboYcxJdzzaQ2tbuZizCr2MF3PJMdLaAJ0Za35fLcBphkK1Xs3sBoGaTOhg0n0lZRn5zTtVFwDrh3YrjORyBQ1dZjm/hQIXazvvZuF3+A/jx3rPybZYU9UMcPA76mfszSEh6Fbbmy0HzAN4BPxHF0c2w1M/dPcedRvToJBxX+wAWsk47e1ZhTJ5kpZg1oBjanzSalsftIt2GouFgK67cqwcejU8mOvgHZ+6jA/93b/4hDj3uqsjBg+J/voHlm1F3X7E2mZ3SUNvLKbdFGjykYkCIr8JzkZfAow5iE6GxTtMYMCW4BWT0PA7zI1/LAb3Pxt8Zf0uLCdJNYJdMLI9Chb46bEO5Ps52IxFQxupX1++dTFolJPbwmAizChQ0F9OADOtI33XBw6oa4GgTCYxQkXOKsVkFfjZm/qoRz2qtJUyjGTPLoy8SDSXZ6HD+2gE9NNnGB+3eikcMRaOG+8hBHzuc58r7yl5mgRonxfyYlAczz9gw3Fxx9YdMWi3Y/2xa2PHXd+KdWvb0dnWLQcBTsMQFyLa3e0x1ersinK/+qbYPN+PE044IT760Y+WfADVIyf3uT0rfHBfNPSFhV6MTw7ijru+Gccee/8SFNfp9qM/34rJqXYBdOYtQpKJQ2Te+bxl8yvkJuZ84its+kF9XPMxfQDIAKXVAhgKp6xPUzKzTpkjngchyCGk4z7zqm6F3dP9vNvAtMzwAXiFwrU+VNY4Qm41qMs6s3lZ4Vmauk3NaHz5FPXQVhM9KYzo98cV+YhHPKK0x7S2q2GHxL5MQrXvLJj5PWvmq3V9OO66bOizMVtT5dTN+xjQc+rXO7dFbLj/cM9vd3prrF1Hg/DtDc3m+qurUjmLBzDSFKo0n6VgNQ4HKx+y4iRXizH4phqsNioYpQreSnSjErtUzWVZquZ5LvogszKQTDDPkrAgpwRvH/y7aiaiLCPFbRv0gSHAIKuBL9CbMugzC55yc/uVzqv05G9N80a5q8mWZC/NZvmXt1jYb+4zxtDAbUm6GKw/B0Utv2D7MYh+NKIZg7lmNDg2tUNcRsT83HSsHW9Hq9+OzvRcDNavw1IdvbmtMdXsRGzfHJf+ysvjjD/8s3jHuy6Kv/qrv4qPf/zjS37bzMiXb8f+PbEvgI7JfWZue6xbt7Hkquc8mlarGWOxJuY789HpEg3dWPL352NgYeiMsQKpptrlQGH/erN/b0Fn17PHeioMGpS1fyUfnLdcS/IT1hNtVkvKFkV5hdkcfZbfXVs8n+8XXpjWja12fesGdJ2Y+pr1zHfKgl8ypqx/ynKtyyuqsQj2SQsD7xkv4vyhXLfA5eNWBfJqvw8OtQ9+KTnPhbxFy6RWh9W8PqCIlpm804DvjOOAM1HuSw19ubD5udn+4pneu47MpBM5HWiOLnVhOHmVWFj8VX9n1lByNK2mXBcJgOQg560yTNpsLciHvDAJ9Hnpo+ZdA4+yn1+m5SLNwoaLa5cZZay0ZVR/XExZg8x+Ns1vaMJZ4MiBbVnzMYDNRBhVKT9L8ApMVQ3A+s0TrxCjxk8ZOYd83hdqfY4bzzHWaB/uETXoziA66L7rCNZ+tNlsLjI2IgZtsrsX7I4Gv5cD2QbRm2zEXDmBrReNzkzEt++ID7zl1+OFl10dT3v2f4tXvOIV8cxnPrMIN1ngWpmAMZoh2WfGH8apwLpl29ZYu3FDRH8Q4wNOldkSMfvvce2rzolTrvxkLLTIT0BQ3FyMj0+VPfclr9BgF6D3B5z0viuyOn/P8SHMcRiDfYOe/HMrVA70UthizF170BzaUObetvjkaFzngGWMomtes1q6mEO8w1hni1VeK1mLF4ygr240RyIHNmbztnPeNeVnfsZ1y7MEqfHp/IQ/uZV01HkKztEsePMudNYsTn/gGdIgKygKDZ6Mlt162f2mL1t+SL28Q7k5oI/y5G3yGtpBv/lUe/cZ3YCZB8hfaIvxTLp5eC6b9SlPuiDAY8VTcbAOLZZ7o580GeXucG3me1kTz3xHXi+dFKz4HcuWyo+KV543mWdavvw9u0GySd/5J335m/WAJYD+ZxqIGypG2aqgsuccMXeA1lAAfWZmNibWri+WyFYvortzLtprJiMWdsRlL3tanH7Je8u28cHYplhoDnX6qcIYEQaGh6Mt8eLBMib35QCdAufnO0tRfBl8TGYAcKrx0THM6JgLAUYmQ14gEJDnPQkoB0Ps6aSyPGCa1SC8JwkpUTOBTEebF2KW/NxHrqDBJ22k7mwm0/dmQAwDlfvB39AibxejrGzqkvkQfAPD4crfR5kteV/NWr+ekxQm5aE2lOVCySbR3AcXcDYHOTHw7efgOpk0vzF+GXgoH3oIADJD258FOtrqJCcCvMksNtiT74uAzhRt8DuGkUZEbxJs70Q7ZqPVm4341t1x9Rv+ZzzmpJPj8f/t+UtxBdZd9bvtr+5Av2UiOagI2h5z7LFF+Oj3e0NA33l3xNzX47qzXxMnX/nJGEyg2UXMLkzHw7//wXHH3duHAsogYqK1tgDBtmm2LaK63/MEOO4LBDBTd1XwbBb47HN1feTgqvyO45GFbu5nAZpnGCsToGg+dk7xtzErVfrQHlwyxpCwRkj2455nyqYu4i7y3HVu6kqwncxP1iDzK1vBBCuZpfOtSocsiP/QD/3Q0vG9t9xyS3HRuBsE9xg5KgAI8zlA/8yDmFe0Ifu6WUcCI+sgB2vRP3gNdeCeoizBUx7BOsalBT0yf+Ad6s9KStbKndNZmYCu+pF9j/VJmyify4A5BVPpnC2s0NQtqPqss0U0Ww2Wox91ZoCVH+XDvNz3Tx2Mv22lTcx15pMxVo67/Xe8dXfIu6EdtMm7BxTyqm65qsBBe+g3Y5bjgOSD0NY1qEUFGhvcnAUC+V3mQTzHvFRD37azG5Mc0QvjG0T0FwbR7GyJy8545n0L6P1eu5y25jGfAnpmFlnK5TugAKH8ncmMPysvkjwJqtsrIDCMRukpL+D8LBPGgWPROJi2kfsmeHFyOVHzhK1q/+ZRV0rU/E2b7RsThEFnMHMyCJlPlkTzQLtobLd0NZI4uzOc7NAi0xh6Ql8nDcINC6J6VQUG2m778MehYdEeaANdYRQyiapZkPu0lTgE7ulPp22Mq4vCDGcs2iIYoIUD3CWJ+whAR4ElbmNsCOj92BFrer2ILTNx5Tmvi28d+4CYW78pLrjggt0YL/VlIWt/Ad33sktEK8YasrUN5Y0iWRdA33l7XHvOeXHKVbcUQN+8eVscfeza+Nrtt8bDH/4DuyWWcR86NK8epmG9mukKadrDQ2gykBnsKMgwJ9xpYPxHNR8Ac95EKLznTpO8fVJtO9crg2Su0Q7T6NpWYyzcssiahgnzPOBw2223lXfoB3XBIxRamN/2i/sGz/Ib35nLBMrSJwOMuOf7Bq8pnMvcEYT2lIxFfqCLgPLcVQDoQDfmu2c05DlUpSllmdNCXzZtcw3ybs6HobuOvkALt8jmrI85ZsW61fD4O7ebv921QzsARJQDrX05yNe0ttzTpw6N1FqZc5RNeXlO5NwYZrKsjl+Vflox1H6ZN8yLL3zhC2X98z71qeXyaeyAB17RH/geZQOaWga0Sjnm5sIwfsH22ndzpEArA4CNidIyyz35l7Rj1xY8dE+Xa9f8/uKF64V2Mb60g/7u4rv96Pc6BT8Jiuv3ODY6AXpjJvZFoT7oGjrJMuiUBM4maYiQpSGITUclft5f6+D7jFITnwyk2cCy6cctPNUoVMpiosAcsoaYfdESFkZD0hZBXPONk21UkJVCQS4vm6yqWxSy6RfgY7J4fjjtNNGF28WU2PMkqgay2IaqKdR+ZI1LZumWFZnNqAAs66zGGRiQBz0131bNVLZJQaQqjFVjBwqQC+oFPfoFJJvR3GVyb0QstFHWYfrTsb4/iNg6F+9+6cvjrX/65/GNHSSiGZ7kx6Vp1Sj/AwFz6ES/9ad+8YtfLMGIzKu7t2yOjUcdvQvQZzcXQL/6VefES6752+i2AWH2mg/NY93ox6DXKIll1k9tKM1qlAjYIWNl7K2vutVIzTADg8xdDTmbv9Xs/VTbEqhhUp/61KeWrFgyn0wrgJS1yPzKzDy7lKgbujNXnB8Ag6ZkyqtaF2ynYMvzCiFZC7R/0sJ78o5quc5x+2A9GXwVnlgH1dMYsSAIrKwdAFiLksqDDJk64HnuRMhbOPXtSgPanenHOwZBKshQnieywUep17GCNrSHNghGWQDSTE899BUQpj2ZlpafD3livGwX1gk1ebJUPv7xjy/1Kww5Ps6nbGmT3qPop6+4LO12u/BkBQ8sL/wNHUcJTQoYZZ2krJq6n5h3zAF4JZfCLfUo9Cl4ZMF4VFpqaE550JJ6mQcKEQpZzkd3PSkQutvJPkDTLDBX56XJudaunYqdMzuiP2jE5LoNJcHWUesmojM9G2NrpyI60/c9oNOI9RuGgXLZ32DyFn5nMhA9ro9BUGFyDM0OwyhfCMdEhblpws2LLgOzQST6hgV/y1bKVFqq+ocEzqw50tYqiAnmtkPtPPuszPZGXwRpFoJ12JYquDEBDDDLvjTBX6EgHw3rFjcjdPWjuahcBDmzFfdoP0KEW2k05SmE8YxgS72Uv8ssNPSJ0kalZOgqs7e91UXHmAAkJtOBKTEvlMb1L+4yuRMxNrRKN6IdLX3ozYgdzUFxqrdjLqb6cxGbd8bpT/7pOPpJT45fv/iSJVrrssi+1AMF9CwYcSwrJ/6xTe6cc8+N2e5CETymmuP38KHPNxuxsDAbg+ZcrF83uZRYpqR+7TUD/tyeQOgc+sCglwwP2qDpVpmV2kD2WzK3mSOkCqb/AgER2zB2ymWeMzcQXE2zzN+sWeYha09/vHM7zymBkPaxJvhbZkn5zAUYOvNMDZD5ZDwFc0qg5121T4PGtDbBHOEXjB9tZ25lQUXmSj8QxJmT+uNpN3SgLECN9/RVatXTt5z5k7ttGGfnvdqrAJbBcZQA5bpTkM1t5p6xPDnNtSDjuwo4+RwH63VM/Rs6wAvoM3S2X/JDhBGAmf4ggLIrRuGK8VZbhS7QwvGAb6BJQjfWOGPJ31hHKBv+QRu0llD33ugnGKtcyYcNBuRzGBw2DFSE3u424jd5IO3lOcE/W7SkX+aF2brBd+aEMRoKFwYLwueq4yWds+sRiwJ0NP8I9Kle2YLC3NTdTHmsTROB8d7OndNFmO+ybaw9PlQMOtjbBxHwhDu/EZe95sT71uSOD31hoVsWFZPVPc+AFwufveQ5XammZpm/RBmlkUosU2Pqq2JCMskgEv+M9tYcTdlKa0pjLnaPXqXs7BagfhYJA+IZxgy0W8yyiXxv24UwzdA2JlFmAvaPBaQpXt8U5nAGm0+2xrD4mWyC7Z4ynmmKUmKkb9QjqCFlUqYTHQbgvvgsHGmhoB7uAyR8N0CJsRylOUl7A8UYH+IWqN8+0l/GY5R/a2kxFA29WwCbswF60SiR72Q+Lz70VsS21tAfzZGqa2M24va74snf/4j4Z/xzjcaSuZAyNQXrbzwQQFfI4VNthrFlPmw6+qj40le/Eq1GMzZNrV8C9BvOOS9edPknljT0Lq3N8EkAACAASURBVHncm92YXZiPqfG1QUhcoz8E8U1HHx2dzvzSoTYylryNjecEIBmVWid0hgkiaCI8cd+94QYI0W4P1cmauIwQOj3ykY8sWzHVJrROqZEyLyjXnP+2k/XCPLQdugSYi4CbFhzepW3MB5OmGGOT40a0HPEec1RAz6ZozcBZ66LdrifHu8qkmccAnCDoc1grSJ1MH02apJbMGjAa3YA4+sicZ23RTvdAG6TKWDzpSU8qa1lBmbZQtwAlGMOn4Cf0k+/VPjFGmqShR7awyf/gV/rhEarsQ1UwU0AXDB0TxxYawz+ML6q2RS3dfkrfvdGPZ7JVIwsVjmPeSksbnZfGaCgU8AkNoUG23kIX3mEu5qObbX+eO9XEV9ZFGwVjfqNM6KeAB49VEHYNUhdjhrJKH8wrQDuZ//ytQlm1rg75bzvmZmfKaaWD9ngJbZvdsiPWbVg/nJqHQkP/7ne2xAOOe1CZkC5mpWHaxGJngkFcJgIdEyRzIII+JT7VVpWSBaHMmLP/V2KxWHjWRBz6zZVCnYA8ZyIH2kQ71CTyVhvLVWrVlDaUroZbygBfM7hp8lVQoGze8bQ3+6H2TBncY+IymaAfzICJMuriPaXp6p5YylDDsN0IFibc0d/GJFVzNvCQurJlgnJoF2OWNXjbpKUhv8MioK/8xrtc1EO9xkbo/zJ4bilOYdDnyLWIZr+kQu0Ug3urAHoDK3s7YktjEE18ktGJ9QD6d6fjJ457cDz2hb8c77zyit2SraiBVBn8/gC7Go9Ad9JJJ8WNN95YDoG54QPvjzUb1tPKWD++JgKT+9zX4/qzXxMvvuJvojfGzo+I1lg3uv3ZaDTpE9lkWjG7YxgsNbWOcd/lP6YerUEyt7wbQ4aoz1iGlAUutUrGgTkF3ZkflIuwBlNj/ugLN6BLZsc4Ms8M8AKYDYTkN0yl/q11jXEHTJjH3M+mfniAFjX9uzJhXQ1aQVi7zH/aZ9+kg9q2DJ7fqYf+KcC7nqGZ/nrmmZogazW7ENR8czyNjF3NjjnAXNaywPv2R2GLteRx0dQFj9NCYTBXBg3eq2roar8qOQpnVcFEHqU1k7K0fvJsPq5VTVsQsr980j4EbSw7jEN269hX06zyrMG4uqAEa8ZpT/TTDUPf6K9Cmj5rAVhLjQId84tASrXh3Gf66/n18jXawHzIGrLWz6pAwfvGB5FZkjWhvxw6muveeSbtPPkT/OAd3G/iCOWxvqgru3gMnqN9CHH8vcs6jKWEUxfhas3YfNeOeMDR64sLcn5mISaaO+Oy03/uvtfQaZAdkakbmKCErVnIgaCD2UQi4AusBiE5yQAmCAHBlZqVfiU499XiecbBpUwWlQuD5412z+0Q6JmcEF4Apu0G6hggRj94PvtjeCaDmH4mJzJlZl+bEZH6+2kzC0jzaF70ORWuPjO1fX1rmh6zRKv/0UnG3/xD2jQSWaATFLivWVzJF7pmywfvWK9aBPczPVxs0l0GpoYwvM85AP2yNW0koC9Gnd096EWz1YpO7Ij7Y5zaNh8nPvKH4+PfvSO+9K1vFWZKPQpJe7JqrBTU6SN9F1SvuOKKeOpTnxpES2/euiU2bDoqBoN+jKFxL/rQr3n1uXHqVbdEp036325MTEV4OIunrXXnGjE23ohWcTuR/nV9mTuaHZ0zznE+GRPuG3dS1aDovzTPjM0+V5mdmjX3c4piGE+OyM7CAvMT2maQGaX1GBSZQUsh3HdzkJ9WJgUB28yzzmvaIXAJKgodArpanfyGcnI92dSe6We9ub3WbRR5BhXmBXzECHb6pjKi4F8dA+ZQXuuun2w+VoBWmWFOGJyngkCdAkXWYikPOiiQGamtlaRKC/7OdQOiHGxkQKwR+Y4F/actaqrQUiVuT/RzXKClrgrKy6dRCrzOfQUaBTp4N+4j+B1lUJb12rYc9JfnjFYJFSatjtaRYxvydkLKhd4ANmOWn8tzkzaKP/D2xzzmMYXHq5RC+2qqX629g0EvWs32MHX6xNroL/Ri0J2NmO9GsPPlUGjoMRgnsmcp2lQTg51Wk2UyyPD5DckQ347mbRkXAwBh8VVgrqfzLig1wiqw5ImplMZCgJhMNK0C2V+OmQRTEWU6IGqZvOPEqWoA1EUfjWjk78yEKEMTljTQ5JODe7jnBOZ7BkKjemkvbXebH8/JXKvMWUbhRIfGtNG/ZaKjNLoM6FpaspTJb+7XRMK2bqVqNSTK0WWhdmh9ewTSRsTO6W0xNTEVg85sTPc7MbFmQ8x3uzHVnor2IqBvL6Z4dNuF2EBw3He2xRt+4Zfis9t3xIYf+P646aabdju8hPqqW1FWCubLPb+viWUMihvmhNp1fGqZ80VbmCrMQ6bhXNA6AJ33JNAxTgpbznUF3hxwlYU05oLb0hgvTdGWw5zBHIoQTZlYhtwlYdAQbc8aGu1jvvIO39VSDUp17lIX9zDxmyLVYKJRArFauWZQ97ZXA5vURDXVuxtDpWFvArFrg36zZtSoob9WKuglKNkWLRv0TY2dOcda9GwI20+50Ic6tBxVBeBR/c/CFGOCe0zXoL5nNEpBX2tkXr/GRjgfMi+wfcwDt+zRH/ki36mPcnk/+975Ll+Xn1XppwAlwGkZyLzMeZ/5KAIlVg9jfTLP53mUKe4tp1BRj0IFdFdQzgKpfFnhBpoLuswn19io9alQZn+Y27RdoTcLU/fkJ/1oNlqrDNAXN7ZLICX4vO2LjiClaIpl0HMq2ExI9zkj9TPBBFsYAQPIoGDaYxJDPAHDvdQGsdGebKKjDXn7Ae+x6Iw4pGze1TysCcaBcjAYaANSNIlp7slSIguEwcyBE9TBBW2yoKCGAx1oE/3mMmiD56lTQYHf1eJlOPpLaYs04TnKQ3jSDEebWZj4ygg+gQG5KGyHUaQuZo9qVdqtCiZ5ohp3YHTsKJN9fn7Dpo2x5e67ism935mL7gSZV8ai0+/HmuZElADxZsT0IqCPRSfW9GcjtszHb5z0orjlzjtjc7MRb3nLW+LEE08sRRuYJb2XA+b9vX8wAJ2+6T5hPkM3Ax6r7RrlctHHz7Om+JQGmAgZS8aPcd5b2bzDmmL9QreqS0dXkNoyzwg2Ob7ENtsu5j/ftfRkRsqaVpjI+Suyy8p1qJkSGvFbda855RvM6RrjHdczv42in233U5OwwjYMW60uA38uN7v/8pjlIFi1ZdZw7p9jsqf+a8WjXPue6xgVz5PToMoPc7Cwggr36Bttsg/Z8mE90JbntOwxrzyMyt/3RL8qDtB3xi+7VXN7jRfIvF13iQoK7WH+6Uvfm8vTuA1A2bE1sJnxVOjnvi4F5itzifro897Wp3TTzanikwOK98xfdp22tmpM7ka5O0AQQMLwHWbCxMFkAuGRXPSfZX8D36vaXP7Ne0wIgAcCuj1A8xeEywyDvzXlue9VDRpA05ebJy6Th/aiQfDdieXEpP28pwTMROYeuZIRKjTLCbAZSPUnZROMGnEWBqqmH/uUD7kxaEfpU80F7UKTaZUW9DNrPNzXepDPMYep6xNUC8sgn+nFdxYFTCELUG4Zy8lQ7jGxCeskHmF2NqYwMTWGZ57PdOej2WjH2tZkNAiKa0fMkfa1fJ2PCRLLbOvEhb9yRvzvv/hY/M7V18Sb3vSmAmhc+mNdZPsL2Mu9dzAAffv0dGzYMNxul6/sMthbUCQMkDkEeGnGZI4z15hTmk35LVssMoDIsARogYM5rEnZ+BCfyYCa55lmYbcA5TVGnQKlcTTVfleDSg385JO+6vu0Tl1cWtSqW9Eof2/0g3kz9w1uM7DWaPUM1gIB80orB3Tnu+43+qdLj7W1J7AflXuctlb7r7LgnHYMq7tYaJPuTq2ceecPfIm2Zuthld9SJnyS9z0SlvnDuOnScrwMqnWL8p7o5/PVJEZG/StMZMVH3mosjFbBLLzmINs8h6r0swxduoxNVtayVaAa00C5o7Ys5znljizWCmWhJEFHy927hbK/+oLiTD2naYvO2omqFO0iZAHBRDy4RCCQoGq+Aifgq5DAPZ7TlEFdObiLOvK5w9bJp+XaxmwyzO3OggFR2/iVqJP3vWdbjRStgmfensI7+v5ZeDl48OEPf/hSRjbdBUxu3Qz0U42ccnJ0eo62ZMH7js+xgF0c1A/djUCH8WbtWUDXdEo7OUgGtweXdWUzcAYJ6MTzXNmvtzcNnQC4o+53/7jj29+O/iwJI3bGxMYNS9u7+gvdGO+zmXu4D70f/WjGbIxzItv2hbj8rHPj2i98IX7/D/4w3vWudxUh7I1vfGNpQzUXwnLgvD/3Dwagm7URJgCNNVEyB8yctrdti7Y7RwczLppMGXe+M555+111V4mmw3zIR9YqfTfTVRABBJlrMM/MwFgbrG2157zDJDPKvW37hCauF5UFXV62JVsIaBP1qUwYQQ2DlbbMfa0gWYvmd91z0FUBnPL03TNOgJBWRf2/mvjz+nSrKOshv8931mXelsr7PFfd9prdgdTFOLvrhDJoL3Smv/In16DxBY4B4wk9VHJUOlyj2epAGVXLC+NrTJSuGp4z1mgU/ShDYVCzPbzS89uzJTXHkTiPFIhyMG9VqFhu/vC8AppCgXig8EofVObkcRm/9rY+bU/GJS2we7dQDjX0VbVtjUxxd28envRjAgQnkoNPhzWlMOHVnPRpmLmKZxhok6zkpAZoX0xE3uUZJ7LErAbT6OflWRaA/iN/z8ExTHjazv5i6nDbhouJOrL2SZlMzixV8kw2RzKRc2ajDBj6nrPgAIPhdyMsqQ+hhzKZ6G7F0p+tQAHdtXq4CPWPArJMxD0FBUEL/qlFVwOG9KPSLvqbNT7aB5M3mtdFwJga0FMdk3uCZjOi0Yw7t2yJYxe11G6jHzMLs7F2fG0M5rsxBppjbh9DQyef0ky0d85GzPTiqle/Ju568ENj/Pu+r5yF/rSnPa1sIVHIOhxM7tM7dy6eiTykzt6sCtV7WcvOOw7yNjCjs2FgjDWMknFjLHm/CgS0YZQZN5tOq/fVim1DNqtmDZXvtCMDx74kZnLeZICRMet6yhaBqpnX9/dEvwzqbvUyANG2Vs3duV+CuJaA3P/cdtpMuTnV8nL9r9Zrv7WUyEs0H1OfQhz00pScdwrxu7kHBH/6wLqFFzBnEL6cX9SlpWTUHF2OftQHXbNVBuEfZUZXqi5PrTC6JemvwWmZf0iH5eg3yhLiu1pVKJfnUF5URnQR5zU2qu8KCm795Rm19ixgjVYY+qsvsUy30yz76Lg0D1VBFrACkA3xh2jZxCzgA1oshhzEkLP3OLnz5GLBATwsEkGVRQNRBSj9JwbsCDh8qmXYfgfEqGb+xpQJE6PdTMLPf/7zS0cV8hyMknbzj2eOP/744gfXj5I/6eO//uu/Lm37oXz3p2YfNbRkkfHbKNM576klKGxA05x/nUXkwQUuaOiSAd53iS9gUlYnIQuNdmhWd2w1wcvEaKPt12WQ93+OntDNOPpBD45P//2n4xEPG+aH7zYits9Ox4apddHo9KNF9Di53Mm41uxEK2aisX06YrYXV511bhz3rOfEX/7LvxYf+m/+5m8WWv36r//6SEY2ug37/+vB0NB7ZZ/xou9h0f8Pbd0RQetMtMIYVFP/GgBnNK0mYNaI5tNRwF8FCn2sjCFgpS9QEKIdCnD6s5kXzCXmqgIdzwlweasXv1unDNWtS/RXi1s1dTJ/M4+cp2rCChUZpPN327Bc6mTAxvVlfgtnhEGC9hdh0bgTg/B0sUkv3xXk6JcMHjoJaprMNYvvqf/S1URVBj7SVtYq7VALzFvHqrNanzd8ErDOgoFR+VWBJ5u4q1knpW/e6z6Kflo3tMjobnQXU543Zf13hzlN8pVdRQpw0DH7wJejH+U5FuBC1r7lYVkotr1VmuSzQJxb2Z2ggOG8qvZv93FZpalfb7vt34p048RyUCSG5r1sjhoV4AHgsrg1w9D5qum06g/L5kiezylUXfSUoY+XQYXomjNpq/43IxP5WxOZA2DAnD5v7+d99i7irMHkfvIdGuhX1IRFmUxaTVNZ+peGeXHRpqrm40Kn7Swa/apqA7Qt71W1DBacftLsVpDuxhDwrpqPDB+a2nYtMKN8rHuCTHzid++Yi03rJ6M/i3Vicxz7oGNjEI1y2trC9p0xNbGmvN5rdqM5xh208x0ROxbi2rPOjae/8S3x3896VXz6058uAhWxDEj/MGGZ//5D9t7fPBiAXgL+FvNoQ8+9M4ChBq/7yfnimsjrK89b5pvzhfnuVijWq+8Yfc0YG7xqGZavRUorUdb6WHcIEMyX6tqhzfTReV8VUKkzB7DJWBVENA3LtC3fuUY7q2VokavOgVH0q44y2hrtyWZ5+uzap4+jLBvyn+q55BmQBEb6lt1pe+o/vAphW14IDXUV2u7quOf6RgW5GQMg6GjJgpcx9gbLMZ754nnKc97taXVk+lUB0Rz52XqGJZJdFM6d6pzUzQCN8vqQ3+5t/iD0GETnPKYeBCqCq+Vz8Eloa/yDR9oyf5Zbn7a36m/fm7VtSLtdQXGr5nCWfHybplnNwy68POGyOUwmwwQ0WC1PkmxOyfu7RzGu6hYlJr1JC/THsID4x2I0WILJ4qA6ADIK66n+PmqgsqCRI0tzEI99HxWhS3uzSZJ20g7+UR+T2fZIN/7mPcrVJ5UPTdHloTAwKpIWemd68p3y1SSyeQpGJXM26M2AFZlqNqsttxccQCR5IlvQSa/A/o1uc5j6lcxxkw2c58X0E51GL9qcXhZzEXMzEdun47ozz42Tr7g6Nn7fMDsdAHPeeecVa9BHPvKRkdL+wQT3gwHoc8XUOV6alYW0PFb5e35GYTELjawDnnENwpBggjBj55Hz18/qfKzeF2BdFx5eITB73zUoUDh31WJ9P2uvtNU9wjJefnM7VDbnOnYCkmbizFOM62AuWN/e6Ad9aD+8qmpezcKswoR1lum6GGio5i3d8hjleIYqP6EMaWf8i24q+2+fq4qN2TO1jkADwMgxyVZBrX3Q2bliW7hHe3nef7ap+mxeO9nasjf6aQ1lPNRoKWdUsJllQgvap8Boe7IGbVn7Qr9cb7Y0OF+rLgMtMox5Hu9R6zNbKnRp8Rt03ReTO6C+6o5Pzae9HEyGua9luQfbwDz9MJq6WKgsWCeRQOMCdLFUBQUGkN/MAgSIVQWHrDlTD88g5bq/3rSMSIQwWU11+hKz+VEBiP5Qr0EimiRzgEX29WWLQJ6co8xX+0rT++K5QQlzG+7OLqZ1TG6L29Ma0Y9x4tqxwUc7ehyb3uTbXMT8jojtm+PqV54VL7nhpvjRx/9EXHrppfHEJz6xMCfyfF977bXxUz/1U6XMzPCzf/lA+3gwAD0dZXygzanfrylQU+CwosAuDZ3ooJLLPZ88eUgSy1QOWL+v6ZnNboAZUhHAd+utt5aoZyWyrMXwGyZ3QFWpXDCnDAAAv6USWd4iIgBrjQB03baSj01EuKAcfaGmhcxaBmCv/x9rApoSl+VkWmYrgtaFatAXfjITgNAfAD2bRe/rsVmuvkHRxYdnqzWIegPQFw9naQYBcZ1o4DyPVnQazQLo44MOtviIHd8ZAvoVN8ar3vS/4ilPeUo873nPK+NPxPsnPvGJoqVnk2O2rOxpO8pybc73a0BfCbXqZ2sK1BTYnQI1oN9jRmTtS/NL1UwHMJtzHUAG6DSrWKAMvmqGyRrdKFO/7+d7WYvPvjyBWB9m7kw2e+ZI070tgVH+e4WQ5f03h35xHRRAv/7meNf7LivmvLe//e3FMoKF5kUvelE8//nPj5e+9KVLHc3WlBrQD/341y2oKXBkU6AG9JHjD3i5NcJkMwS0AMamJ1RT3VPCDjQ7wVefI5UZsY1AYIQxoIF2TJnW7X5UNHODxUjOoCXALXDcQwjhMrpUqwJ/A/YGfuTI8RwHAHi5p1cLBVYH2kR7DZqqBiettsVzsAD9z/76lvid3/md+OQnP7mUheuWW26Js88+uwTLGZHvXlOAPWfH2l+61Br6/lKufq+mQE2BHBRXm9zTfMjBEgAcDDtHQ1YjxHlVgAY03TfqHmruYyJHi2OrSk6IYbU5wM5ANANZclBQdbsH7xtNyvcc8SvY4xPnBCRzStMndwrk4JhRWmZO2bn6fegHweR+7Z/GTL9V/Oa4WRS6EI5+6Zd+KZ785CeXQDlpYUwD86MaD7FSFlMD+kopVj9fU6CmwC4K1Br6yNmQ/eOCO5q4ezRh5kbOApp565o+dIGSg1DMpma0or5pyuYee9EFA98DfNEE+VdNy0ijRwkVaOpsATGHunnwaa9ZnexwjlLORMBCQN1YJrIbgbbnxD6rcRkdFA39uo9ETK6PRz/60fHhD3+4bFtDSIIu5AvA5P4Xf/EXZYsK1572Le8PfWpA3x+q1e/UFKgpMKRADegjZ4JbvABBzd0+WPWnq8GbKtM9jrxndiC3fJhFTdM6v7tlRhM6Wjka/nHHHVesAggS2WSPsAHYas5nexmapGee2w6TvWhaz6kJ6YspME2DqXZvm0zn6PvVwzVW4xI6KIB+/c3RaU7E6aefXjTyJzzhCSXQUAHqtNNOK4GCJJ7hN/clj9oOtVIa1YC+UorVz9cUqClQa+h7mQPVPagAoRp7DhBDuwaYAUT+Ccj6zmX0msBNEav53n2F+K9z4g0zqWXTOSBLee5j9Z7+eK0FlMmz/s47avfmrXZfqtnzIAUCA/dzLuYsRLhn9ogwuV/+xxEbj413vOMdRSC74IILymzRgkLCiB//8R+Pv/u7vyvJj4x5kIYHwl5qQD8Q6tXv1hQ40ilQa+gHfQYAfiZW0ESdfeEIDGbAonITOQDEZpkDHNDA1Zb5zjvmPyeC3cT9JouxI4C4mdp4nzaYCEJtG+0bf7kuBDMqmV2OerL1QEAfZeY/6AQ8gAIPioa+COgEwXHi2qc+9aklWrtv/7d/+7dLshm2s0ETj+81Gc/+dqEG9P2lXP1eTYGaArXJ/V6aA2qyfMLsTZNqBjuTwXAP87pAoZmbZlWz0qGVe9KZn5rOjULP+dGJys952PGnk0KRchAO+DTlphp91topm3YpXBwx29YWfehf/vKX43/8j/8Rn/vc5+5xAAiaO0GGV199dfzMz/zMkgVnT4d47Os0qwF9XylVP1dToKbAPSlQa+gHfVbkk4cwYQOk/IbfG63YbWEAJYCKj9zjE80Gxz3zXCsMAMA8Z4IXAt/Q1NH+PVaRzuS87h6PqObN8wgTlONBFgJ1zlGspcDtcLQ5n2J00Il2kAo8KBr69TfH3KBdhJkf/dEfDTR1BB6PqzWugYA5ssn97d/+7R7Px15pt2pAXynF6udrCtQU2EWBGtDv9dlQPThCQCfoja1jXPq1s+btCVk873YyBQI1ek3o5rj2UBhN7QgUOfNdDoSjfO5hIeBYVMDbY0/1/xt4Zz33OrEOsIKDBejTnSiCGKle3/a2t8VP/MRPFEuFdDAf81Of+tQS9X7yySffwyy/P12pAX1/qFa/U1OgpsCQAjWg32szAa0ZACBwik/+5sqHJqhRo6XnqPSctJ9n3IYmcPOsx1oiGPzzP/9z0ejx4ZLm1SNjASGEBo8GpCzN6DyfI+C555GSPONJXZTJ8az4iqunZt1rxNvPgg8WoO/sDfvPfnPo+eY3v/keB7MA6p/97GcLmJPwB+FJQWo/m89ZMiVxba/XjQnObZ/fGrHz9rjmrLPj1Ks/FQMOk2lEDBrst+8sZq0fprJtLOaur3O57y/16/dqChzuFKgB/aCPICZswNKTcdhnDhCOOiLQ85H5xH9uGlk1ZM3hauYmOSEy3rPgAe+cqz37cXPSGE8IymdGV32+Br0BVrQJUKP9bNM6UP/wQSf0iAIPFqBjcmf8brrpprj88svj5ptv3m2/eT5F6+d//ufj6U9/epx11lnF0nIgVw3oB0K9+t2aAkc6BWpAv1dmgMBY1bT5HZDWD57PyEXDAxDQ8sgm97CHPewevtl8fnA2pVdzzlePrxTMjZxHwwfYERxoj0eYeuAL7aaufE40z/Dear4OFqDPx1ixgLD3/qd/+qfjS1/6UhmbqrAGLdDOTzjhhLjttttK/MKB0KgG9NU8u+q21RRY7RS4FwC9O5gbDKIVvWhHqxxU2R2a9gftiM72uPLUZ8TLLn5vxJqHR4wdXU7DGgwixniGB5tNDqk+bK9ul/PRm9Hp9Bajo4fHeO7YMRPr16/drV/9fpRgMzOyjY1BMfY8c57yRPR6w7PLx8fbsbDQLZ9c/G7ym+HfvfJ8vih7mKP9fveg5ebNW+Poozct/c75uWvXTpU6MNO3Wpyl3ism+bExEt0Mn2ecMPmu3qsfg5gfTp9BORE9Bo3h9Gty0hrfOGKt0YqdHLEaERODncPjU3fcFde88tVx6g1/GgI6Qg1Czte+9rWSQz9nECyztd8vAtiv/uqvFpfKJZdccsCkKaDOHGIdzE9H7PhmXHfm2XHyNR+NmGzGoEV/+tGKfjHPd8oxic2Y2LWWD/XpwwdMg7qAmgI1BfaXAvAFzpbEERfR7sLzFnG1vz3+zynPjZdffHHE2ofEoL0p+vDHfsRYgakhp8xXY2awowB6P6ZiLLoxGTuHD/anIuZn49qTnx+nvA9Af2DExJqINiU2Ijrjw3LArN3L3N+e1e8daRQo82a2wNxwEgHtiwefg5SNZvQarZgvT3XL+ejrYyZidjpi23Rcf+a58eIb/iRiav0S5Z797GfH61//+jj++OOLayNv38OSgQCEUIaW/gd/8Afl08tkNFpQslVl5NAMIua2z8fkuonYsn1bHDU1GbF5Jv7sda+P57BmJseiN9EsQD6+KJvctbhwj2YF82/oUq+vmgI1BY4wCqC8wBtgA/C4KXjc3HzEoBcxhWLdife98NQ485LLo9uIaGw6LlqddhC8s2V+EGvWN+7BPhpzg+nBc2TLzAAAIABJREFUINrRj4loBcE929GTIvprIuY7cc2LfyFOveS9EeuOiZiYjF4TfWMsxjoT5bHCjODFhQHXnzUdVjAPCqB3YhALZSkPNfVmRA9QHyuAvtCOmFsE9KnoxIbBDGaSiO2zccOZZ8eLrv9gxNoNS6zgnHPOKfnczzjjjGJOF9DR3jXDA9zXXHNNOTP9gx/8YNHcedbdCbyDJl/d8XBPftOPwcJ8NMaRsBeiPT8XcXc/3v/y0+OXr7goYuPaiPGxiH4rYr5d+jNY0x9aHrb1hqsZQ00B9Hrx1EykZqJH1jpY5HNFNe9EdDsRO+YjGgsR61Fy+nHNS86PU3//oogN4zFoT0Vs6UZj3abYDu9sRaxZ1AnkTY1Bb2GwhMqFo04PVX4e7czHpaf8Qpxx6XsjNhwb25vjMRe96MZYTMZ44UVDfgSTasag/qzpsKJ5MJyGxcOziGsN/gDoFq1J3XbEzsZQj8cov6G3M2LnbAH06896Vbz4+uuiN7Vm6XQ9tG5A+sYbbyyxDyYFcrcA9QHYgPfP/uzPxute97qSA57L/O5o5goAe1ca5mMQW2M2thZJub1zczQ7E/GRc14bz33z6yMeeFxEYyyidGIoWcdkP6LXj5hedG2xIktsHitUE1r9WdOjng/f8+uhNx6xsGbo3h6DH/Qi0NBb3YgN3YjWIK76pdPipVdcEXHcuojWWPSm+9Fad1RsKfxiPNZGM8aTibwx6PYGSzZzAL0xuwjoawugv+/UE+PMRUDf1hiP2ehFL1oxkQB9rJhM66umwMoogGeZuQfOCWFtAR1Qbw6xcLa5C9DXdxcids5F7JiJa896dZzy/uujO94uGjZAjP/8aU97Wtx+++1laxrxDgJ1Pm6WeySb+f3f//34y7/8y90CCgV0dy/suVcA+nTs6N4Ra9rj0caWsLMTN/7qm6LbbsbXv/WtmGivjYluOzbMNaMxiJgd70e734+jZ/GcRWydaMQcyntt3KqNW7Wd5ohaB63eeEwuAnqn1Q+cc+sXutFp9eKOdf3oNCMe9cCHx9Nec27Eg46KaKMcNCLak7G9PN2O9QHf2eXzbnQGg6KP8w+mMr4UjDQRMd+NS085Mc645KKItUdHf2I8FoqJtB1TfU3u3ejVgL4yJKufXqQAqml7aT93mX9ORgAdHxPbuxcBfTIi1nbnIuaGJvdrznp1nPqBD0R/fLjbwJz8D3zgA0s0O1vZ8Jm7bS0Hyekvx+f+pCc9qZzGxpV3FlR3Pdxj2AxzJ6RkYTrGcB00mhFbNkesnSKJQcSao4aRfrgRWHdEkzYxt3eHGnsJ+sP0VnPzI4qb1+NdS7EwBKKWWf+YJoliLroxUW+LVrv/+HbEgx4U0WwM3XezAxKQFC8eoWyoRDnuudFfBHQc80NAh9HgQx+LmO/HFac8P067+KKIdZsiiNpudWMwaESjs37IhMa70WsQu/s9byCpDaIH3TB8T0Dnl0bJ1rIIn4uAjh99khiP3swQ0Kdn48ozz4mX3fBHEZNTuyUAeuITnxi/+7u/G09+8pOL1o42bp4BvnvSGvc4he3FL35xOTudfPoAOto+AkI1Sv4egN6PmL8zYgIXfo4lYaYU38FigF+JDRg6uxaawzXbj255ZQ3PmGSmFvRqCtQUOHIo0OzHfLF4D3kF/IBQ80Y0FuV744ki+t1uNMHfsrts8QJ0KwHpjcHOwaAguf9KzN1itM5CN6455b/HqZe8ZwjoE62hfZ+HFzYs2v77MWjiQ6+VjFroXrnQDcoN8btbpvEYcRhqvmivrUYMmoOYi4ViPWr1pyPm5yNmZuOKM8+N066/KWJ8XQFiT8sjMI68AGSOq6bZ5W80b8zpJPlhe9tJJ50Uj3nMY+JVr3pV2ZsO4HMte8CNIaossu7QmrB9fiZ4fcO6tcPFp2CyGMDfIz4uCPQbAvpGUJ4lVV81BWoKHFkUaHVjvjGE9Gba5UM8GpvIi5I8iNixbXts2nDU7nuQB/3odzvRHCMd5S6yNQazi4C+qOFHA3YDJ5qKWJiPK05FQ79wCOiTVIGuhHNzw3BrW/vw3od+ZM2g1dfb4b5z9NUhOrLfosBpd9EM3RqaqhfKbvNuNIhyJ5p8djYufeV5ccZVfxwxtWnJX86rF198cUmv+973vrdEqgvMmzdvLifXcWlyB+Dxt//X//pf4x//8R/jQZi3mOVzc0ta/R6pxjIZBujHoBPRYGNIK2KusxAbx8Yj5nplD30Rt5WmAfRGxMyiALMhxoh9qaXhWhpeuTRca1GH97pp9gtfG+5Eb8Wg+MUB8maMLUI81rzOQj/WgrMRsW37TKxbvyZaJhhZUsSHfKjRHywMKKQbzQLj7ZhZjFNeE+O9+XjPyf8tzrnkwoixyZhu9GNishFjRauAe60t5k6Ycn3VFNgfCjB1cC8Pwyr7BdCLV53gD0zRvV7EeKMkNGrEbAx2bIk2+zT7/bjwFa+Os6+7MWJsaHLnwlz+xS9+MZ71rGcVoK6eCe9Z8R6YI7i/4x3viDvuuCMuuuiioqGrve+1T/2Izo6yNApgb9vZi8mNrdi8fXM8cMPREQu9KJllBKtFUO+1+jETvbIrZAxALzavepdIvUum3i10JK2DJR06uTI16I0vfpntRbH4NbsRbVhJYxgIT06zkgjU9B2LjKoxX2zuhPMMs5qNx/Rwn2ysifHufLz3Rc+Nsy56d8T6owtjjeZcRI99ROuHe9VbExHN1Z1idH+Apn7nvqDAYgQcQWLt7tB5Togm27oI8QTQCRgZplAa3u/Nlt0XMT0Tl7z6vHjFDTdFrzW1ZCan1d/4xjdKpPs//MM/LJ0ln3sjqBfNmrRKrVZ861vfip/8yZ8sW94e+chHlrz4y+bDHwxj20qyxBb4vTNarWHexSVze6e1uK9+MfAF33q7FzGGSk8DdL7fF/Su66gpUFNg1VCgKCxEt2GNRGNZ5HdaXrTqEXQ7P4hBsxGtqaF+0CG2FryuGMgbg8H0YOjHnFgE++1DptpdFzE7H595/ZnxhJefFnH/h0asGY+YuStiBn3qAVGcnZvmI9pkt6mjdOtAghWajiFYvz2cmQB2s7MI6JiyFwPK5jsRzUHE/E6i4iLWEOk5HXHHnfG5yz8Qj/u9a2KmP1FOqPMCiJ/znOcEWvfjH//4oSmq0dgtUQygbkIZ3yPS/Qtf+EJ85CMf2acz08lF34m5mO5ujnVtdG3S2JIgYjZi63TE2qOGCWUAdQQU1hVrppy+hoBCMN3iIl41XKZuSE2BmgL3CQXQZxYzv5kkszAF9OMSL9yM+M53Ix764BK7RmR7ozERC9EMNsxyfuPGuF+0hyHxQz436E0PosFG2IlFTCaxDNbPNQXQ3/vMp8SjH/7Q+AYFTY5HDGZiojOI+/WPjZ1bt8bO9p3Ra80c9PjnOrHE9/6+geagGa3e1NDgM9aNfrMXDdIfkvmw04yxHnnqx2Jy06bY1p+PfguxsxNj8zNx/0Yz/uk/7ohX/OXnYutclNPs3HfOxH7FK15RtqNxXGo2s4/K/oaWTlAde9Yf9ahHxZVXXlmO0WX7294ullQvZmM2tpfoVJZabLk7PnDhhTG9fXtsu2tLjHXHYrLTirXzzeIrX1jcbzrZ6xY5ZaHZjC5Z6VYoC9XP1zpErUMd3mEHzQE5KeAw/VgoXwaF98Ejtk0OdYETjv/x+KlXvjxiHdrM0MZOlNtCAfGpmIp10S7p3QT0/s4C6Dww9ELOFjzvxlRsIHBn9jsRg4XoxVhsn2jFRDEp9mOid1TEXdOE80YMePN7H4DqjXkHOYMZImdvamizJlMSpvcSLr4oueJcR9M9+qjh78zh2R0lx3FxIPHemrWxfXa2RKcb6MYsvvDCC+MrX/lKSRzDBWibmz2DetWs/kd/9Edly9vf//3f73aC3UhgNyMOwNzYGf1tW2Jyth9XvPVtcdoFvxaBALxmcTcIGjp7SScXNXQC5sqGEfah1mheW/hqC+cRtw6Q6NsLEa3e0EleMsVhuetzClVhOe845eXxhndfGHHsxqHajrUPvG5PlGgjInCG8fBLGvrcgPSUCw3Otxrujx0miycLTcTazp0Rg/mYG98UdwfZbNhzPoiNsTEmqcB9cbW4WDPmlQJTymjUW0yCVHIhFCfR4pavxQhxsL87Njy3oMijncXQ8LFmdAfdpUxxgvVf//Vfx5vf/Ob4zGc+sxsWE/EOsBMUZ2BcdXvaM5/5zJIW9vzzz9+75Y0zjLb0ojneisDij2NrWy8u+ZWXxSuuvzxiCkFlrMgnZbdnK+KORfy+31BqXjqP5j4x8dWV1BSoKbB6KMABjWjnJTXbQqyJXkx2cDsuRFHVI+L3Tj0rzn/vJcMt42NrImaIhpuKwXhEpzHUcXZLLDNY6A2KM56daMQhLfIZ+Ok6eNDddw6lh6OOjbv788UJj8d9qoPmMSwRk2mtn9f6+0r19zIRF1O8kq99KEoOivl6EvRz61ozYob4ESI8+73Y0GzF2PzOaHKO4MRkNEYEZX73u9+Nxz3ucXHrrbcWU7p7yzG/ExEPmHsWOpnk+E7yGcAeIeDMM8+MD33oQ/Hwhz98zwyg+MAWtWvOQ52ZjbhjLq46/fR46Y3XDgF9gjPi2tHiufYQ0FkrxwL+BP+NDY9Yra+aAjUFjiwKDJO9DuV62MNatu3OEI82H7FuuJPnspecF6e/6/dj0OpEY+MxEdvbhY8MMMmjLyxmi9uloc+jrgxhnjweJd3mYiWcIxFzs6SpiZhaG9/dujmOOWb9MB5+GomhXVLbsMOovmoKrJQCJSZsEQ85HrUb5DhiKxdaOH7lYQTofLcfvXKiWcRdOzbHces3lYyGbZ7uN6LZbJd948Oz4VtLmvf3fd/3xf/9v/831q9fX0zyXgA6z6HN5/3m/A6wY4Z/29veVvzq7373u/fcrcUEOHNbt8bkMeuG+0m+uyX+5q2/Hj/9O++MWIvJfbzsL20gnLQitpQF2I8NWiAmEFRWKgrVz9cqRK1CHf4q1NBUDt7iF+ecptYMmVo7EWvY0bMQF554Upx95XXDPWsbjyWBxXDqT0TZyttatPjtAvQeeV6T3g6wL6aWKQkv2JfD1Wov7jcfZoVbSle5mP9jpcy8fr6mQJ52pD8cTsTF4O/ybVeOcyZ9vk/WhKEc2VzKBgcYGxiHP53AuGc84xnxghe8oGjpGcjLFO73l6Lf9a97QtuXvvSlsvXt4x//eAmU4+KZbdu2lQC8LAj0OggI5KjdHrHjm3HDK8+OF1370YiJRWl6MYkM7V8oiR2bMc5WFXC57C099AA9PbMz1q1dE91ePzqd+ZiaXBu9fidazbHodOdjYaEbU1MT0SSANvoxs3M21q7h/LtmbN5yVxx91LFLz8tot+/YGhvWb4qFzlyMl836u/o5N78QkxPjMb/QiYnxseDvsbFWqc/n+oNhmulWs7FUHyLfYNAr7ej2yOrDMbeD8t4gCKpslfb2eoNSPvcpp9PplXo63V7p35op7I/9komL0AbKHSbcbJb3x9oTMcfOimiWcqBLmx0Ji7ZI6eXf+f0d09tibGyivLdl67Y4atPGUv6OHdsKPaj3rrs3x7HHHL1b/bRLOvVoWPRj5865WL9u7W70lj7zC7MxMT5V6NBu0dd+6d/8/GysW7uh9KPdHv7e7fZjrN2KHdMzpbyt27bHxo3rC70Yp8nJNTE+1o7tO6YLPdev27jbeNIexmGh0y3PMV4TE2NlfKiP+TI9s73Ua/ugH+PgPKG9jUarvO+4S7c8n2Z27oi1a9aX8ZydZawWEz0szh/mJeUsLCDEj5V+OZ/yOFjO6gX+Ia9TgWZlFUseu2GYa93tcdmpPx+nX3xxxJqHRoxtKBiMYbJMxcxA/XMAl6qvmgKHOQXyUamkgAWs2baGtv0bv/EbRWuv+spz0hkFAZ8hPezv/d7vlYxzN9xwQ0k6c//7378IBZ6z3myVHefR63VjArvV/NaInbfHNWedHade/akYkJURsCjb1NhkAvsvyzYa5m+v5GK+r4cBwQSXA3ns+c4/BBYEF4Qgc+Dbrq1bt5aT6binkIOl45vf/GY8+MEPLr995zvfKfdJq5svaEf569YBpsMLektT3SLUjVWFMfOkPPIEkMVPd0lODOT7jCHlb9xIANGwbNqWn92xY0cpm4t6eJZ3mDPUPyqroM/xDu0hbTBz4Nvf/nbZCUH9/I4VyLbwbM5MaHvuvvvuuN/97re0hdKgTNpFmdDWw4SqcwE30jHHHFOe+4//+I946EMfutsjjE0eO/pEexgL5jpjxDu0gYyJ0MYDiPik7443dT3gAQ8oxwxDP8ZsVKbFUfOVeqiTOcUlnXzftUrfPUCJ56iLS2uaY8G4crlbBRrluWcb6APjQFur4z6qnYf+N4OIsD4Od7q0hsHuw6szHZe99Gfi9EveGzH5iBiMbSq7eYd5XDXUsw5zUFwN6Id+XOsWHDAFjHDPoI12DZh/8pOfXIpwL+uk0ykMPD8rcOT7MEi2vr3rXe+Kpz/96Ut+eLV5U84fzoA+ivAILzBjGDlMFAacgV26AdwAIvdgoJxwR8yBgYlZYKqCm0yd+jMIZvAUBAX6alsVwvJ2RdrGRRsARhIEGSvhHLEtuV6FDcCaf4ALwJFBznHnN8qm7/5m2wAzBI+8k4LnqVtBRqHCdjj38i6NDLDVuUl/KJ828h06WzZgDeh7Sc/q7+ZhUBBhLI877riSf0HBwnG+6667lsAZEKZu3oe2tNO+8m6uG0GJewp/eaytj3nA+FFWPkOBdvGeGRsZkzxnFDh4l98R0vI82KfUzQfMdQ60gBrQD5SC9fvfYxSQobKAYQA5dzvA9GM/9mNFM4E5ydhd+DAj3odZZGaQQQUf+h//8R+XU9k8nnWJ8Qz6MWig+R++GrpnxMO0AShAnP5BT+glzQQEtUCnkfSXZjBimD5aqAyYZ6gna84ZpEcxXwCTtsDoKRvA4h1BkPZgAdDyAuNXIwSc+YegoQZsuxlD7qnlMe4Id1mLp2+Cq0LJl7/85fhP/+k/La0ewY4+MucoQ1pm4KoKKNRH/SRCouw777yz0Erhic9///d/L4cLcWUaUg/05dP2V5ez2j1lq63aBuqmfIAXDX1vmRAFXMvXQpWPF/ZeFjiog/axphSYoDn0hEa2u1p3ngN7AuMsgFVTOjMe9E3hIq/n1cvyakBfvWNTt+yQUEDGmhd7PsccjZE95Wgfgkg2zwvomUHAfGRK/P7Upz61nMT2whe+cDeNDK8/nvzDGdAZtCrzkykCpjBrmSXfMTFrGgWMAFGeg2Zc2eCXzdvc429PxEP4ojyY9w/+4A8GgMsFo6e8qsDg31nzzSfpeR/NjWdwj6hZ8jcAhjBg+6gHIYF20D+FO4Ed4KFPuT+U5+E+ziXeB7y++tWvljopi7+ZNwgUADfCR+6PLhsFSe45/zIIqonnPtNm3A9opKQ4xs2hJYI2IeRAZ9pBH6Cx6yELHIKwwEs/HU+FGdaJWjf04neFJr4rTDlejCX1mrVx1N+0iTZSHuVTr3NHsK/+nc9psD8Ih8wZnmVOOtb0kTGBdnuy7BwSRjWy0hrQV89Y1C1ZFRTIgW0CStbGSQF71llnleC46rGoy0n1Mtk///M/j9e+9rXx6U9/esm/Vxg9J7kd5j50+gigy0wVdtQ6BTpoK10BNRgpzFWTqKCD/1MAg6nyDICT/cZZ8+Q74wIo8JwMnvaoWQpE1KGQAShQN8/zHiCSgY93YPTUL5hbFz5dwNeyRoGt5XssbxYSfV5/NSBLWwEpgJa2a+HQUuDfPAsQAfb8hp8alxCBl1VhhbGhHwilApm7MGhDNkNTP+9rBUFwos2CtO2HXtCN8woAa/3T0I/vjjdladXI8RF50fMsfYYOtJXyrF/LA3OG+4wRdKH/3AN0qY/2aP2hLC6FIMz3eQ4wT7hXdXPwjgJKFk6XPYvhkHOwGtAP+RDUDVh9FMi+tSrjZfsZF0lm3Kom8GcGym+8m7e98ZsM4sQTT4wnP/nJJXIeICjCwPdAUJy0UyvT3AlYQA+AB1DB5PojP/IjS5q0NMzMFMZsQBOAkoFSYUDfJ0FdD3nIQ0odMHeYPgACeKAFquVqNqYszb55BgKYMHjqc+sidVC2wVhokjyDGZsgR0BXYS37rQE6QIc+f/3rXw+2PWbzL6BEPTyHxcf5oz/bYCzaB2CSA0Gh0XmUg9kUigAufc3SnXb+0A/9UGk388128Mlv0I0+8Em9OZCuGlvg37kv0Iaxoh/GD1CuzwqGvqPgxnhkn70WBT8VgPgbWtmfLDxpFTA+I8+VqsDAvVG+8RwTAJ2hN+XRXi0Go4B/dXGvGtBX13jUrVkVFMhMOTMtFvQHPvCB+NjHPhaXX355YYSa4rKJPgsE2WcpQ4ChADRPecpTyr52gAFG2l7MAne4m9wdRE3kmC8x5aqtoa3yG8KOTBqGasyC78OooRk05BLwsokVDQvwydpTFqzcXmiEOkyaugB5gUvtNgsVPM+ztI/6EA74NFo/uwSM/s5ablXIo520kf7ot89BlGiZRIxnDRfQo/20E1ryrhHmmo2hkUKSc9EyjLKnLVgX8KXrosg+dua4QWBq4pSVA9SkI/3md0DO8wocm2zy53n6aRyFsQH0gX+0DfpSD7SBrrzvOFEmfeR9yuHiHcdMOig0c19hR+HKgEbrMvmTpnk+qZt66D805vJkxOx+43sOxlsVjOoejagBfXWOS92qVUsBmDIakNngcgBPBvI9dUCNH0AjQI533vnOdw73tLfJmYhmvxBTzfHhtrWtX44/eMOb46QLb47BBoL0Vve2NfudNbzse87ABvDC0GGgnEr36Ec/eslsqvDDM3yHzpjZsxmV72pcMnGeF9AzOMHUBTrLVouH0aNJUx71GI2uBUZtF+Djos3ZNw0Y0F80VLdlGfVNG8xnQDmayvWt2241ZMBZsM0aIWDitiyD8ABXygYI0ZCZlz5HOwVvfdeUrR9dgASo0KoJWstCCAIP4yYNHdccA2AwncKNz0gH/4aOgKVuEl0ajqU7RDT5QxNjDmyTa0vhKd9nTkG/LPgpHNI2x1l62l/oiIsCAS/TCvpr0s+C+uqPdK8BfdUCR92w1UkBFjg+SNK5onWqccAERvlFR/VCzRWt7Pjjjy9R75jft2zbGus3kihkEO15DkffHrHl1viDN74lTnrPR2Kwke1cqxvQBe+8TUoaCLQwY+mWQVb6AQhqS5ipMVfrI4XpG0BFeWpsavK8x04EAr0ABn7nE1DBz42ZnbGiHBg09fNdQYDn3RamH513aTNWFdqWg+LUTnmWdqLFA5r6we27AOTuCfqqMJi3PGo+pg7arQCUwVYhJ88t2q05WkClTvonHXieOtF69b3zDsFw/IZAoAl81LwldgDwg8b0A3rmYD9+RxAQWN36RpnmAsjlCs64Df7zf/7PRROH1qwx+sh2PcZRPz20dZx413psAwILv9HffGmezwJSpqsWEFwrWMucE3xqkUBoq7rUVh+HqgF99Y1J3aJVTwH2kBPURmAci1xtNJtQ99YJGAXPwmguuOCC+H//7//F+9///pL/AQ29JIQgw1Nna8T01+LGN74lXvCej0R/ijS0qxvQc7+hC0wWBo3w8oQnPKF8ai7OWp+gq3aKf/1f/uVfljRi6KXJWRMsfk7ASBAQLNV+BUUK0WzOd82rmlYFZZ5Rm+VdmDkCBUIK7wBmgBNH4Ro0RruyUGFZgq6CCOZ0gEt/dfbzoqnSZrVz39VCwO/UR/+M+AaABUnaKU0FqmyS1vzN+7yHpow534RJAKJ+b9qPoAq4cSl8MZZcWCBMpEO/aTtCAW2hnVorMPFjNeCyTQYGqjFr6RBo1dAz8CKcIIRp7oY21ONOAuMBsvCjdYH20UfajgDFZR18R0Ch3c4tx05XBfPMZEarPyCO1teAvurBo27g6qPAG9/4xsJg3vrWt5bGrQTQ8x5eg68IVnr7298ev3jSL8V37rozjrvfA3YB+s7b48ZffVO84KI/PywyxRkpDrOs7u0F0LBuGFkMOHIBotCQfdkwbzVBNSIBgGcBPk3P1ShuZwq/o2nhMy6xCYuJU7I/nWdh/AgYXAAuwgGX2rPaeBY8BIUMEJrAGVvLxedOP6mDdggWgK/gZLY6LRPQCxB5zGMeU4QHgEbhQ0sDgCy4ClyAFAAMnbhoB2VgUZBGaq3Z751N4woRGUxz4BljQr1aVOxPpg19ho48h7bv7gTaxbxwnfA7Wwv5mz7Sdv/GBH777bfHD/zAD5TftS4YyKYQYb0GOzIGClbcU2u3X1m400LGbwpSzDuj3hUQqZty82fOSrj6OFMN6KtvTOoWrWoKwPA+/OEPl6C4m2++ubRVzbwKYHvqSGbgMJRrrrkm3vOe98RJv/zCePTxPxJP/5mnxVQ5qnBH0dCvO/f8OPnyT0R/kiNaDx8N3f4DmoBHDnrLYKFfFgabA7kAAuijkMDfMGMTvGQNz6C6HBme6Q8wugfeiPF838A4tXzuGTxHm/SD+w7mZt0C+pBNosP4AigAOc/xO/UL+FkDpz6fdx4B2u7NV0D4yle+UgCbdzNYKmCYgCX3CXCE9sxLtGV8xxmIs3mfunVJME5YJqgToQS6MUZaNEwSA63pJ+2nb1pXqFcNX0sC70PjLBAgJNBPg++0ZuQsgI94xCOKpQY6ZQGLvjAvBHr6wngI6sZmmKmOfuMSwXKQgyDpH0KObTDQlfYrlDK+WkZWNXOqNfTVPTx161YfBWB8X/va18oBLZ/73OeKCY8rg9JyrUYzgTHLJD760Y/Gs5/97JiYmozf+p13xmkvfVlsaK+J6G6LmPm3uOrMV8dLr/27w0JDhzHCfGH0RjGr5cBIYdoAZI4SRzsypzigxfM8V02gornV4DR9n5neABiAgqkUOsOsaQufmlZvu+224mfnPvXE1K9rAAAgAElEQVQY9ewYcpAOQMJFf/DlaqKmTr6r3artaRGwLQbXaRI2KYsA55wRkNBKsV6oQfMedLBtPG/yGuig1cGc6ILpqLmoeT/7nB0b2mlmO/MHVIPcaDv10de8j5725aQ91K15XR83bc1mbpPHmAzH9latLQgXWk9yIB5jyB57Eu+YFtZ5Ug3go20IB8ZCGB+RaWQ7qF+Bxfrc7YLQQV/14S+3vg/d/VpDP3S0r2s+bCkAYz3hhBMCIMY0uK/BcHS4muqUst7whjfEBz/4wfjuHd+Nt/7mBfH6175uV5T7ztvj6jNfHS+55m8PC0DPJtvqAAuqOekMvwFKRhCbuKQagMTvaEyCPWXrW1WjzUfaokUC7JQDU6cOhS/etT5ATA08p4TNbZexC976U/2d8QeojIjOGQTNjGYyGz7Z0069aqt7ypduee7Zpk1q8UZ9+6mGCUBVD2OhnZqmAT3aAMiZ2rT6fN6nnbPB2V+FgD3t96aNasu0J+/+yPPf/lXT2dJP6jKnv387b8w94BZEYgIEabcX8jd0pZ+eG0C7FPC4bz9pB7Qw9sL1rLWGOV1N5bs6mVcN6KtzXOpWrWoKsMB/+Id/OK644opy2Eo1Jelyjfd5gQBm8fnPfz5e8rKXxvN/4QXxlje9OSYbY0unrV1xxplx2vX/EL0x9uIeHiZ3mSJMk/6pPQkCGShgnD4jkMNkjTGo0rcKQNJb06mWj7zlKOcWyHnieTb7qXMmMYQAgRrwABQF8yzECQwmnAF40LjRMtXy1Vjd9yw4A9ZomlXQze/l/tEGk8kAUNAR8zOWBveqK6xUXUBuxcopTO0Hn5Sty0NApW7KNfueAgV9NqpdAUm3RM6+Jr14T2HMdLyWxZhnUM1gTl/0j2cBqipMMPa00b7lLWaZDgqcClPZOqHJn8+qxS3P1+XW96G7XwP6oaN9XfNhSwE0vt/6rd8q2vnLX/7ywkT2ppnua0eJcr/t67fHURs3xTHrNkXMbi4m92vPOS9OueqWwwrQ97XPB/u5rEVq3hfYq5oYgOJhMTwrePBb1iRzzIOZwxQq1D51M1Qj3o1ANzLcADo+jV7XJO02LiOz+TSQz+ehl7nW3SrJ+/q/DQLMGeR4NydGMVUs9WftX2EKSwhupeyzHqVZ0xb6b8IWNHcj9QXrLNiZ+Kaar6GaeS4LcL6fhTPnjKCt0FDV9AVy748q42DPv0NbXg3oh5b+de2HHQX0w1155ZUl7SdnnGdT7oF0CEDfPjsTUxOTMT5oDTX0HbcNg+Ku/GR02yQ1OTw09AOhw97ezf7UUc8BSgCGpnyfyYFWMHiYu3nCeYaAKQ+GyQKAgJ+j5Skb8MLfbzCaWdLcGmaik6ytmo9c4LQvpqA1At4c7mrHmscBX5OomCEvR10LhFm4zP1Gy3T/eN5iqclf8LSdeXulZfqJUEGfs9WC9ko7t/95gp3jkOnCb66nnKzHZxU2eEazt2evZzN47i+CBwI2AlS2JiAYrcQ1dm/N33u33BrQ71361qV/z1FApkBA3Jlnnhm33HLLHo+eXGnnd9uHzob0nXdH7Lx9CdAPJ5P7Svt+bzzPWHnYRy4/a4hVX202EZtKVFCnDN0DWYijHkCZ/dtc2bxvvdXYCX4HMHOGMn35o3ZLVLOU5eNI9SlTJvWgWaM1+47b4zINzGRnXAMACDAaeFetr2oS159NACFBankvt/TKWfCgEf3L6VO5r3ZO3dw35z1tNfFOFh74nbpoH2OgVQPBBddFdicYK+Bvo8bl3ph3h67MGtAPHe3rmg9LCgjoME5SlcLQYKAHI3BGQB8M+jHWb0Zs/27EwjfihvNeFy+6/BO1yX0fZgyMHpBiTASEqmasJmmiFgDCKwNCDoYjAtotTTxrVjaAk3tuYdMU7wlplpt9sm4747eqGdhMZwBdNnmbgY825/TDaOhV/3FuW+5bFaSz4KBQ4DN+ml6WZwHj6rnm9s8IeoPv2NPP1reqVkx/TZiTh1P66ZqgHiwmxi7QDywbtAsQ14dejadgrBEoTAhjfdm9sg/T6DB9pAb0w3Tg6mYfKgrIBGEQZDNjTzoJUQ6GOU9AX1iYjzWNiYidd0Z0vhk3nHNeAfROi/zcR7bJfV/Hveov18xt4BNgic8VLY4tamjY7hV3/zljzbgacMZ9ARWwMcOaZmRBBsDV1My71JEjx+kD5n5AzMQqlE05lKnWznNZu9Z6YDpX94Drc8978N0mVwV7U5m6IyCfRUB9Wi+qQWBms6Nc/fOa6s2oJo1z1D7jgOmcSPQMvm4ZBNxzBDl9452871va2TaFG+dC1uR1QTgmCFsG3WVLy77Oo8PruRrQD6/xqlu7KiigT+8lL3lJPOtZz4qTTjpp6WzvA2mggF49be36s18TL778EzHfbMTERA3oe6OxWrWaped9Z18zEehoj27bojzTkmpmB1QANbPWoVXrjwbcAETzwavxA05GcKtN5jSlbp/KPnqez758+2a62Rx5nQHX5zQ/UzfAroVB/3OObDeSPlshqIe+I7y4E6EKsjntqZo7Fir67z50wBbgVcMGUKlPwSELI9VTywjAI8C0un2PMk0oQ38Bbs329I8YBuMPFCa0NJiDgPHjWkmeiANZw4f23RrQDy3969oPOwqoofPJtrXPfvazcemllx6Ufar3MLkTFOc+dILiJshYdmQDenV/enUCmbjF9J3cz0lM+FuTL8DqJaALmpqY0SwBPa58wleuV23S098AIpO/UEdOslJtL0Cj/9cMcmbRY7/6v/3bvxVgBCgRMLAMAJbVI1/x36PNc5EVDqtRzpxWbbuCAlvezIePgJMtB7aV9njwDGXyjONg+lmeNTGLSZM8TY26AGDLp8+a6BkLykDIUuChLAQG+s+zpgiGBgA2whg0My0s9eU88bjByEHg5ZG3ufzDjvHsU4NrQN8nMtUP1RSQAtm0/qlPfSrOP//8cqY5oLGvqV/3RE0BvdvtDPehz20pgH7FK86K08gUN9Vc9aet3dszZV8SfBj1LMPnnZwSlLFC8xM0AEy3dfG72q2gBRgCSjzvJaBqZmdeCMR+qglTtsFbvK+wwO/6dnMWs1FpcTVDA4QZOHP+cjRm93u7Jz6Ph22lfp7LJ47lbG684/5s+mDqV+d+NWOfwoECiZq+4+Dedv/meX37ClXuIsh70/MpaQpl1XZaplHytN2ysrWE36tuj3t7rt735deAft/TvK7xsKZANpfCfEgLiskQ5rOnzFn72uE9mdyvOevsOPXqTx0WmeL2ta/7+xxmVnOim3hGUJBhVwGFukw5yveqlu9JaG4907TOmAL2aKSYdnlPMOa76VYFLD+tT5M+AJPzm+dtVpik9Wvr985C46h94vahmh8+C52URXsoSxeRwJvbwjtZy+ZvnkcThi7QEkD3VLV8nrp793mnalKHPtbnO7QlJ/HhPQP4qAc6KBTwjnkEqN91xjue667GTl8xrRMQpzUkJwg6PI4+3d8Vkd+rAf1gULEu4wikgJoEAVV/9Vd/VYJ+DvQAhxrQl59IgjEgiyAFowfI8XFjGs+ncTFGmGI96ATQAZgf+9jHLmnbgEbOXQ6YKRhk0M7737mv+dYod09Aq2qQOVc8oOPRr1mjpAzB0W1nfPK7OeP5RJjwyM/8Pn2mD7Qxm6GlZm6TWi/1GRio+ZvnKddDTLLgQ58pB6DEvE891AnY8j7jgXWDfPQIA7QdGnFfYGeN5PzsjBe/2UdpjMuAQ1S0MuTDaEwTrBCXBR77Szk5yYz+9pwWdvmZdjg+UQP64ThqdZsPMQVkbjC85z73uSVb3M/+7M/u5gPcnybWgL481QAHzyZX09V0bN50AAatk9PC3L6UfcUClUCCVsd3grI007ofm3uAnH5cWohf+ylPeUo5ntTLoDQPjslmaN5HO+WiPdQDGBpQloHT+nlWYMsR59kd4LGy+WAW+vHFL36xRO5DBzPMIdzYBt0F2Q+vVUMrRLZkcLzvP/7jPxYzOXUqpEBjLRc8X90aps9f2vC3MQ5uJ0MA8HhZxhP6qd0bFc/f/DMuIscDZLM+z9APYgI8KQ1gdw4sP7sO9ydqQD/cR7Bu/yGgAIzSrUWkgIWxX3TRRQfNh16Ncq9N7rsGOYMfAIG2COP3EJB8X2affdJqtppm837xvNULbTSXlc9kF/yM8lZLpZX5NDU1Y99V8HA/OwCYT+sTcO0tQAQg8ZzaJcIM7wCwWBoM2OMdhQjTwOalYb95NwsoaMLQEUEia/28m8vJFoqqy0LN23zvtCO3Kws9xhPkvvI8Qo7CEwKKx7YCzAhQ0FWLhbEMCiTVgD8P4kE4YGwUEqiD/n7vXjWgf++Obd2ze4UCVcZGYBwZ4ziz+UCvWkNfnoJqYTB/tVlN5gIlAENiEhg5YCEA6ePWV27CGbOkuXeZcszshkkfTRmw02eNuVlfcAYrDyfhNyKxMV0L6goXWApom+CpOZg2Avymlc3gbx3mi+ddfc4G+AmmgB508chT/kYo0Keu8GO7zC0P8NGGDI7Zt077R/nztXIoAHnoCfW6T55y+d195AKxEfsCtNnr3IWQBQfp7bG0ObI9C1IANuOVxyXvZlh+hh3OT9SAfjiPXt32Q0CBnAPb4xuPP/74smVoXyKw99bkGtBXNqCalDVdm3Dk1ltvjUc+8pGlMH8DkDRzA9yMVd6PzbM577mpTE32Apih+RkkRp3OhRzkZg/0Z5vZTCHCHPOa9PN+c4AeAUQTsW1nnnHl+aWPWLM07dQszSf3AUHewRXBfYQEtWHu0f/qvvWcTU5ARQiBpoC3SWWMM6BcAJNy6XOVptDIffs55a7faRsgnbeZ5efymEhb+gY9TT/LMwgJjEk1xS70oU36+Vc2ww63p2tAP9xGrG7vKqBAjkLm+xOf+MSyJ/3HfuzHDqh1NaDvG/lg6AAVoATYwbTdmibQAN6a1SmV7zB8wQeABhC++tWvBj7ifOVEKgoFBGYJcDn/eNYiTV8K2FSTp+DPx6/NRZtpRza387tlVU8js20evqJvvZqGFWBTc5UmCjuWUU3/CphSLlkPESBoN+3iN8uiXMBaXz704Tkzr41qL88ArgbQKSBRNr8jHOXMbVq+jHLHPM4zBta5g4T7vpfT4DLeALc0zRnwqvf2bZYdjk/VgH44jlrd5kNMgczwYVRkijvxxBPjhS984QG1rAb0fSNf3u+fLSa87SEgHi0qEABKbMOC0astW5sm2QwwOcOagIWJHmCvWmL2dCxnrivvgLDNtAmhxDYKth5aogaajxNVI8+aa/XYULOn5VSrCCEAHn007Sr9cGtdThhj/vS85U0h1j3sCku6OSjbLH2a/CkbIQDwV8DJ41U9GMd9+YyPVg/LlMa5H7apKmCM2vZHuw2u27dZdjg+VQP64ThqdZsPIQVkFjkw7rWvfW0J2nnLW95yjz3OK2lqDegroVb9bE2BmgK7U6AG9HpG1BTYLwqoaaA5/Mmf/El84AMfiA996EP7VZYv1YB+QOSrX64pcIRToAb0I3wC1N3fHwpkPyQmQUyY+M/JR30g2eJqQN+f0ajfqSlQU2BIgRrQ65lQU2DFFNDsjpbuKVX4QjkUgiCg/b1qQN9fytXv1RSoKVADej0HagocAAWypv64xz0u3v72t8fP/dzP7XeJNaDvN+nqF2sK1BSoNfR6DtQUWBkFcpSu25fwo7/pTW8q26Le+ta3rqzA9HQN6PtNuvrFmgI1BWpAr+dATYGVUaC6TcotTTfddFNccskl8bGPfWxlBdaAvt/0ql+sKVBTIFOg9qHX86GmwIooYAYw9++ameqf/umf4hd/8RfLgSD7e9Ua+v5Srn6vpkBNgdqHXs+BmgL7QQGTXmRtnUA58n4D7A95yEOWznYm05WJaEalCM3V14C+H4NRv1JToKbAIgVqDb2eCjUFVkyBnDUrZw170pOeFO985zvjv/yX/7KUlcvCc3azPVVYA/qKh6J+oaZATYElCtSAXk+GmgIrpkBOLcnL+tHPPvvskq/7lFNOKZnjuHx2T+lBaw19xeSvX6gpUFNgJAVqQK8nRk2BFVOgajo3Z/Z1110XN998c/zhH/7hUpn5NKzlks7UGvqKh6J+oaZATYFaQ6/nQE2BA6NABnVB+wtf+EI85znPiW984xtLJ2pxGIYnSC13vGoN6Ac2JvXbNQWObArUGvqRPf5171dMAX3h1SNU0b45ser+979/CYjL9wX/OihuxeSuX6gpUFNgnylQA/o+k6p+sKYAFNAXvqczq0844YS46KKLSmCcJvblgFzK1hp6PcdqCtQU2H8K1IC+/7Sr3zwiKZC3rLkXHUKouZ955plx/PHHx+mnn17OnuY8aM7C5rzo5a57APrC9ojZb8dlZ74qTr/qzyPGxiLa/ehFJ3rRj0E0oxGtaEY7KL0xiBg0lqulvl9ToKbA9yYF+sHyh48EvIEvBeP5rxnR2x7ve9nPx5kXXxwx+dCI9obotiL6g4jxBs/0IgonaS6RpzGA49VXTYEjlAJXXXVVfPKTn4xrrrkmyPU+MTFRfOiY4znAZW8XC6cT/eh1F2Iq2hGd+Ygtd8RFb3xDvOriKyLGWhFj/ViIiLloRq8A+RhPxjiAvrSYj1Di192uKXCEUwAeABwXMB90I3q9iH53COyDTvzvM0+L8y56X0RrTUR7KqLVjk53EO3xRuycX4i1E3CSXVcN6Ef4hDrSu//pT386zj///Pibv/mbGB8fD5PPVFPGjqIT8jGAPrewIzb1mxGNZkSnF+95zblxznt+lw1yEWvGYyGaMRdjBdDbMRZj0YwJFnE/YtAcrl0Wdf1Z06GeB0fWOoCHNKMfbbRtAL0roMMcBvG/fuX0eNtlVxS+EuMTEeNTEc1WDJqNJX6RjXw1oB/piHaE9x+t/Pu///vj85//fMkchymef5jfl/Old6Mf82VZdWNNtxMN7OfdbvzGy38lfu3/XBzRmyuA3m82Y76YxtDO2zHWa0V020M0h4PzDwldlb3+rOlRz4fv+fXQb3VjrtmLXnRjLPoxHr1o9tDOBxG9fjG9/+arz403v/d9hXcUUJ9cVwA9migQ92TeNaAf4YBWdz/iYQ97WHzoQx+Kxz72sYUcBtItly1uEP3YPrc9Nk5ORHT7wwXX6cb/Pv1X4rxL3xfRHkSxr7cAbgB8EcgB9A43+hHtTkSzW+votY2ittEcaTYqBHnYAMCM37z8Q0NHO+dfxO+deWacf/H/GYI4VkC09FY7+p1eNCcm7wHqNaDXiHbEU+DEE08sB7Xwidmdi21s7knfI4FYeL1O0cpjthuxfUfEzGx8+DfeFs976/+M2LB2MWZl0Rw/aEeJauk2h/+asxETmyPaMzWg14BeA/qRBuh9FIENEf3Jxci4obWv+OK4mhFXnHFGnHbRhREbNgxdeigPWA873WhMTe0WEMcrNaAf8XB2ZBMAbfzSSy+N2267LS644IJyRrqAvlymuCJFT08Po9nV0Gdn409/7X9FI7rxtdtvizVHbSyCNeb1xqAZ471WjHWbMdFtxqA1H/PjW6Pbnl+KeDfyvf4c7gCo6VDT4Xt1HjT6EzHWXRONvoFtRL33o9+I6DX70W024weP/5F4yivPiFi3NmKsHdEeKxr69EInxsfXYIjfzfJeA/qRjWdHfO8xq3/mM5+J17zmNUGAXA6GW86HvhD9mC0U7EWjPxsbmmPDKNWZmYjx5tDU3lqUtnkMn3nv/7d3bs3SXVX9Xm8OJIT4BwEFTwghhAAVTAU8lHrljTdWqR/Ba78CVnnpN9DvYZV65YUlVVJQBIgJBAgQPCKixMqBQEL+9az9Pju/d2StXt17d++9e/Xo1JvuvQ5zjjnmnOM3TnPOW2euMyx04up33TcMt/C79ac50Bw4KQ7c+skw3PPKMPA9ygdlxe302FvD8L3nnx/e99DDwxvDPcOPh7uHV4a7xoj7K8Prw33DvQMnUJBg66cB/aRGUDd2igPf/va3h8cff3x44YUXxuVqWOmsQ1/KdH91GIYfDD8Z3hjuHifVfWNiy2vD24Y3hpdefmF4xwMPjOvPnaZnEM5a9LvOXGxv8Na9t9ehdt80B5oDp8SB19Hrh1eH14dXRit73Jti+OnZMrbhrlEukP/+xnBrePH1nwz33v3g8OII5/ePK9AxA1hY24B+SqOm27oVB9gC9h/+4R/G09cA85dffnlck75pgxkmFaDOxGNyjflv464Otzd9GGNhbCzz5sfJeqaRM4XbOt+qg/qh5sDKOICzDkB/Y3htBHRB/WxLKzeLIZmW2NPZchhkifvP8FS73Fc2KLo5l+PASy+9NO4M94d/+IfDn/zJnwx/9Ed/NO4W9/9IQtniw7ZM46YQfsBwl5OMu0acgXpOwrOpevZ/NPJeobT6FUq9IrFXZk7O8zOxcSYBbvHt1pGjBw9P3pu7wN0xiM6ER24SdyZPeqe4LaR2P7J6DnzmM58ZfvCDHwx/+Zd/eb7+fG7/93NmuPdr3WvxDkA/m3gC+lsfJX72Wud4d473qeV4n3x7b+GdYwnrmDU780lZEuvOxf1bZS16A/rqoaobuIkDWuhs//rnf/7nw1//9V+PW75yAtvbx2UhGz5up6yJrdas/yxfBdTJhysus7uHM0DvT3OgOXBaHLh7BPR7z4RCkRXniTV3bAM3wZ+zGN75pwH9tMZQt3aCA//7v/87JsB9+tOfHr7+9a+fr0VfZJYWegL5bWV7xPg0xwV9lqTEHu4sbztLf+lPc6A5cEocYJHaa2PS2xkmn+/rfp6Lc9ttNbrfwxIYf//0zN1+LytpGtBPadx0Wxc4QGb7gw8+OPzCL/zC8NnPfnbMcuf38gEt7OYEPP90TFp5/SwKNuap8p9JLlMa+J2nrDG1gfX+bj70ODiVeYDkwDenOl8jdWdZ77fBe9w9jhj77b/5HpfN3Hu2DeztT1voDXcnzQH2cr///vuHJ598ctwp7vd+7/eG97///cOf/dmfjdc3f5iOLFvjgNSzwxLOFp2cAfo9A1Gy26evjHEygP92ieMcjNhZZ8Z1Zlzv4X9ae/iPYB3ZgrfN9LPQnIm0fJuBg8J/ZkCcedpZBHvfKGUa0E8axrrxyQE2l3niiSeGL3/5y6Ol/qd/+qfDX/zFXwyLSXHDa8MbZweojtZ5AjpT7W6nmkeqnc86N44I/3x3SXOgOXBaHDh3pb+51at+97NoHpJFOAfYzySMNj3y5d7hvmGMxbeFfufY+eEPfzi8613vGk/a4sOZ2Pzr4+LXPcc8+5z15ljmuNn/8R//cfid3/md4dVXX12Ip2Nxn2nSfN7MbXlzYRpxdLZ8vePjualMzZqmum52d+uaAzeKAy+99PLw4IMPjN5spuLLL/9oeOCBM88cUBDe7P3TreDIpNoRfM6qAsAzX+4M0N/8nMXcb29U1YB+Wwj/9KfDXXfdNW4kQuzUE7bIckbIe1jH/nuzS7wJHNDl/r3vfW/427/92+Gv/uqvxi1gl+PnN4H6pqE50By4LAdefPHF0TPHstX3vOc9Z2D6xhujQXdsn5OPobs8aa4DObyjP+vlAP3OISz289/93d8Nf/AHfzAI9N3/6+37bllzAGMOT1wuUSXUxnXm/nIezc3i4ckDenYHR2bSiQh4dgv72Z/92aPU0m7WELv51LgWXUoF86W93G9+y5rC5kBzYBMHnOv/9V//dR5yxWJ/73vfe5SMa0AfhnNrjB4E1NHO3MMbod6f9XKAfibMwlp03G1Y7AA8Ljh+m1OxXg50y5oDp8sB5byhVjjh7//5n/8Z3v3udx8Vc04e0Ok83O7s510/nML1wQ9+8Kg6tIndjQPGydJKz8ndSZG78bOfbg4cEwdwrxM7/8Vf/MVzIEcWIBfIqTq2z8kDuh2mEKczFeJ//Md/PPz93//9sfVp07sDB6oFThKkMbQE9h2K7EebA82BI+EAc/xXf/VXh/e9733D3/zN35wnxRF6veee4zsJ8eQB3ThpXXNsLL1drkcyMy9Ipv1ckyIdF22hX5Cx/Vpz4Ag4gCX+wgsvjPlSyHpWt6DUc3Ty8j4UN6+BJw/odInCPC0yYul06j4AXXBwaVxmUJtJSaYl9fnJwQR9DDrWyfNxSRXX3vnOd57HeokHTS23clkG70IL5fEPDZQBDT0uzyN/YJ9LtmgH9VAuiYbUQ+Yo9dPmpSxSNWVpSs35Kixo+w7PDbTqoqc91M8/2mef2seZUEd8HoHhsaypPNgG+6gqFtnGTbyYEy3Qxbiyn+kPjoalXMrbx7LMTeMb3kh39jnzi+TTpY/vzvGXdlCusVBXrWxznv1S3Vd1f4l/0uEc4HnGH33Kb5VSrjnHub5r306Vr7yhDkEvZYT9+B//8R+jleu8mOqTlCvcZywyNikDWUDeCh9lIX1LOxgn9n/Oj5rMepH+cn7BS377LS8vUuZ1vtOAfmBAnwKdKSHNhEEoZUyXCemSKgSjWfgssciEjaoMUBbXyAuwLibCd7/73dG9xEeFIddect3nqYt/+44j7bq+k4lM25nYKjwKMcpaUgj2Mbmqpj51EtumfqYv6Ee+6Zs8zU1hbpmWg/DjWfqaMQEPBC3K4feuy2p25f02vFsa39aJwsJYSjBQSF+2HvoH/kILfEklcpuyr/OZJf5BG8DF2E8XsHM+537Gfv/7v/9760ztTeXPgab7dEA/coIxXfuzKirOo1Tm/u3f/m34pV/6pbELlk445D0UNYCfObEP0G1Av87Rf6C6D22hQzbWNADtekcGJoOSvxn4/HZy5kBNwK1Zl9DNfZZYANYf+MAH7uAQSzG0zrDK+PAOu+IhABWwWodOuLTo98FyyqWNth2wYiIlPzbVowDQIvbdfdC2VEYKXA9xyQ0nEELwVMWHv2kvnpOpj1YK/Y8ywrMqJQA07yMc68e4PmODf9tauNLDO5Z7iE2T5sa3rgOC4+wAACAASURBVMuLKl5L/K0gkKtUtuXR0hi4ivtz/GO8/PzP//wdJDjXBW3eZZxiQfMRSN39chP9yIhN5VMm1vcv//Ivj547ZJBGgXODMhjvyBTGWe66yd8APXMmFXIULzZzwqrnw2/o4FnkhJ4uZCJjn7GbyssuyuCm9jegX8XovuI6DgnoUwMv3bFMEj5ViEMTz6mV665VOVAjTgv6P//zP8ftS6uQS+s/3V5MGiYWE813/N6XhW55CB2EOsqCuzFt083wgHfr8hEmOe3atweh0pTuTdrCB4Gjte3qiKk16woyBZKCbsqjoqtPNzRuevoAa4QxUN2nCFaEqFb7NrxE+aM86OLdJYtomzKXxneWofscgPi5n/u5cy/SNvXM8Zfr9MG//uu/juCQXqV9Cf1t6LvoM9vyz75yjluf4Rz+VhGfAukl+ubK9730UjGOGD/Kpikr/t///d/vyBzPcqgrFd6USYwRPU81VGiYgbLqHFpq39z9BvSLcu4Gv3dIQHeiIaipB8FsfKlOBGNGGU/KicrvaqUz6AFKtHXAnM/UBMtJQxkACEqBkxLBiHARoBC6HCG6j091KyKEUCKYoNtYbsZ7Aa+kcR+0LZUBXxBA8ClptU3yWi8Lgg/eCsa1fJQoxoKWJGUKdJRpPsNUhq1xfBW9bVyOlEe5jCktOGiacvUu8WLuPmNwbnzzDmPq+eefP7fsdhHGu/IX3kAPSteuMeSLtv+y723in/Mx5zSgjleOvkVB+/73vz8qSH5qXsE29G0qX0WUeQCYY63zYQwzJxmHyB++U8nECIE+rlflkb95H88h1jn5QfQXc0EPFHNDOaQ3gjINP+yizDagbzMKVvLMoQE9BzOTg0HvoSAAABbrt771reGhhx66g6MKPuhjYLNWMgG+JorMJZpRDiA+B9Dp+lJhqB6Ci3a1rjPfd2LuItR5N5+nDATBVQpsgMLkHd3X9Ksx8Zq4aJ9njJB2TCXE5TWVHTwPCjPGCILM3asuyrsaV619c9E+3jS+URq/853vjPs5JN3bWpEqonP8xXvDp3ocVGJyS8+Ltu/Q7y3xz/ozwdExI2+fffbZ4aMf/ej4qAririGHqfKtuwKyocBMUtWKZ6xCX1rhKAz0hUpo9TRQTxoRc2O15gxM7R+yS3+1hb4Lt47k2UMCerqNmASPPvroqM3yQdgx+JlICDyuAxx8ACvj6tCXYMAgpCySSdyLmGfYCOdDH/rQ+KyuuOrSkx4sJmjhPnTo+hc8qX/KzXmRLnU3NmjV4mVyb+PyTfqZzIDQJz/5ydHFKk8uQtO276Sy4zsJ0igW8g7A/drXvnYeUpDXKmOe3oegzcx42sg/VzFQD/U+8sgj4/jgg1X0la98ZQwxGIvcxqVcQym1L7blw9xzS+Obtit0sSSJkzK2TKZaqn8b/gpcgAt9gSdim/jxUt1XcX+Jf/R/utWd48akVTShFZlA25knjK9tVhGkrOB3LZ+ykC3wlTrNRE/emLTJNfpAeWX2Pf3NP9rqB48CcwXZk4o572pUqCyorOjBMsy2jyTPBvSrGOVXXMchAd2mqKEy0RiQ/C0gOfD5W1crgtfsaJ5lciqcM1GOyeRmKFrVvEcdGTtPV73x+IzRC+pOxikN+iLdAn0IZYEJNxq/+bdLLJ26BTCT0gA2rh36g0AFlOCz28Lyt31I/fyNsmFimyCWfJdu+hjlDQsmragUWI4J2kh/Ola2AfHKD8YLfcA/+WWf2N+X5eGm8Q240g6tZfgA8MDXpfrl2Rx/XfFA38BLgMKxBj+P5cSsOf6p/OUyvJzzyAl4IB/To5FyZa5/Bc258nMZGmVQtysKzMnI1Tk8o1HCuyZFWj9yydwdXfbQTr+h8LmaB4WWJF+sfuWlBgY056qXy4zdBvTLcO+GvnsVgG4dJnYwkPhotQKoqcE6cRjQvJuCfGpNtoOd5ygTAZdx80yqSyVDYDKz1KQpgDfr1OKxHS5DAmx414mRVrdgxbVcw60mrwKTnoC5+J9r7k16YlILclPD6l/+5V+GX/mVXzl3P9Y227YaC7dM4+AIr4wvcl3riL5BmEETnhGsGwWwrkEtKNqfipjuyeRXJh7xnnFprFpc1PCef67f1crVYk+rNOOq9kPet97qvs8+Ny+A8ZQ8cAxQrtaZViR/O3b4LVDpQs1kSwEXGnyHNsNTXfIC9Rx/bQcggYeEv1PBzbXVeiegwT0mGEdaiM4Rc1lsW/ZLegPMhdnEH+6Z++Gqhhr75W/HhgoI+TAo1bYn8yXktbkduU6b8Wuf1uWWKvyCofddcZFLCp2jtJf5zbvcV17wDb+4xtxEOecacoG/XVqWc5M+NRkS/kMH/+R/zn2XpXENvqk8mzWfuSeXgZUG9Mtw74a+e52AnixRmJmFzMQgbk7GKBOGSa8mrqDzfTVb/2ZioeG6pCXdU2rdCEDd/1iLPOtzZJVjXQq6KBxmXmfCloqIiV5q2rynsM3wgRuN2K4EUNsoKCJsEToAGtdcbwyNZrj7TJYjOCBgTLBJS14aFFrVwlCA+Q71wSfaljxzbbgWtGEEykUgExYwaYgyss0Kkgx30AeURb16T6gTQShvKBvXPBYMZQrmjJGPfOQjo/WTVhS8Ny6vVV7DOa7zd+xQPsIa2unDTfzh2aeeemoMCWgR0iYEMG3UgqRtKBTQJiiY3JSeDsch+SS6ZJf4m54m2yC/7K+5ca1HhQx5LXvAiPlDO6DX65QtL1w+yHOb+GNilzylfY5P+55+oY3wh/6mP/gNn6Cf8JjjmznJvKaflQVasCqb/p1zmHbCZ3NPVDKgH2WJ+qArQ2+GRlSeKz9MyOM9lSX7m/ZAu8vOoPXXfu3XxrARH96lLnmnVa8ckTd+u48DckAFYNdckin4aUC/oaB8GbKuG9AZtADAN77xjXFSMWgVUk4mhYAAawwW2hEWrmNV+CGImdi6uAAJkmYUDrpyVQSmXJNMIl391KOVTQIf9OrqM1YnoFknblXqhRbe574eBCYSQpfJSUzajHfa7tKVvKbAdelY9jeWOOUCoAgRBIU08JwKDMKU5+RReicol6RBBKb3EX7QjSJlG7VAeZfrfLIu/gbcoMU+S4tRRYw+E+BcbaACpRIAL/ikez+tX1308Is6EfK+4850Ki3y3vFFu6CFdmuJChAKVxUf+3WKPyZA2R9an3qguJ5hA8sUuLkPHYAPFunUZxN/HVu2QW8P34wZFJ9U9vgtaMhX3f/ck66cb+Y+JG32Kdd24Q9lpdKbZabSRn+ipMFH+AfNgG8qo8ot+QNIwn9lgR4k+EBZWugq5LTR/oeO5ANjEo8T80nATsWLZ5ED5n1QNryD7yobqbxJqzvDQYMeAr2QKHHUqVIgPfQTc9oQJHyY2+dhVxxoQN+VY0fw/HUDemVRCm1oc8IyMZmAbCzBgGYCO3m07gASJg33eI/nExAUrgpvgZyJazZ1BREtu7m4K/RSHwAnrQIhQiqVBTfS0fqbEmgIBV15CAzrZSLTFgSi5adwTC+Elit00S4tD4Wz34AUiVt+prKj9QgghLItKgrUBf9QTPjQNmnB9Y1g8j1jiipigLof+12wV1nQTa1lYoKRfci3LlnuIfiolzGhNU6ZgMIzzzwz0lOXxdFv0Mg379JPxqQ38UdLi3YYp1fwOxYMGdAegAL+0B8qDlUpUlirLGzir8s2VWDTyyVfDScZxwfwUAIJy/gx9MXfJuIJLLQRmlAOVLBVCpbGD+/iYXH/BdrPnNULxNhEmYFntMGdIaU550fm3jietHChK5Uk3tNt75hEYYKehx9+eByrWr/IFZRJ+jvlAmOHZ5jX1Edd1MOcg177mfHCs4I7c9Tll7SJ9iGzSOLVUwBNzlET76jDua5y4zxNeSJP6nK9i0BNA/pFuHbD37luQNc1ZuIPg9rlODkpk405edVkFeY8Z4IWAofffhAYlI0FwCRO64nJQxlcc5kUruZ0JQNcTCSEoXs3GyesCVwIDya9oItwQIDlBAbEtN4BBZ5H0LvRjq486Oc597QXTG0XtKDdwzvoSGtCgSZ/mMRp6QhklEnbeB/hCZ3G9SgD1zV9hescWqFHj4JgpdJhPkTyRFoTsE1Ugy/5wZtCdq8fBJyKCfRCBy5p2kQZ6TaHLsc0dDCGdL0rsLXYKf/DH/7w8Nxzz41VCRTQSHu95q6Cc/zR2vJ9x7RKipaZlrtJm+YDmNyWvHGL3HT5Vv7SHpSUj3/846Mlae4I/OAf9VFHZorLU8ayQMoc+vznPz/yCgXEUE4FbN9150XmybbjJ5PUck5p7TumVRZciufGROkOz7FSk05dnw6vHH9a47xHmwF1AD69D/Cy5vLwPDvD4dlTAUiQzWVr0KGFbtiC9w2hOTZ4jveUS6nkOi9VOGuuzFQ+yGXgpQH9Mty7oe9eJ6BrPae7rbolAUSAjImNlpvadV1aZqKR2mtalJTL5GEiMzmNLyIAEFwIvXQl0l2ZlQodvGv2vCAHTZQLyJnJbGazQsrlOQhs3keZAISps7oRLTctWwStliJ0oGhoQWWmr9YxfQpNxpsRaPytouRQVBnSOkApgB4FNt8AJ/zJ+F0KUYQX4G9ckm/+UY4JRwhphL+xVJUg3aLQQZv0dpgFb5YvVpK8zPbajsypYAxQl5Yu4Co4C+iUoZBXkDMeaL8f3qdO3p3jj1ab71RA57oAxW/KY4yocNEn1J8Kjd4Bhfkm/loO4wmrG37Ddz0WlMt1LEQVIa5hOaaHANqq14rx+eSTTw6/+Zu/OfYN9NQ489L4sVzmmCEsx2J6Z5zXKvAJ+JSRliv96wqB6v3KpECTVR2byXPeo06UBMZK8oj6VH4F2+xD7tNuPA96CEx6lB7DHWmceE8FX1nDOEN5dRtYeAXthp6gATpNcFR5zETNi0JLA/pFOXeD37tOQLduBrXuTgSHE1pLPDXWtM61QhiYvKNlqAuR+wJgumgFAO4jYDLDnq7yYJcas2YiY51zH6UBAcT7ats1mY62oKxQPoJFBSYnIxNX2rnuOlMmtlaUw0e+6EqnfK0+2pR/8w7CivXcGZ+FRtqlmzY9GJQv+GplKEB5T6FkO1LQwQfeFzypP5Po0mrxPcrLlQ4Irep9oBzbLVjxTc4F3gK9FghlhCwCz1i5oEgZ2TfykzFB/xi/53p6FWr8uvIHUKRO6kFZkT+2QYubvoFn8kaFiT7Q6oJ+4rKpSC7x181Q+CZZDGChTWnlwp+al6ArmbpUmPldlbEM49gPtBke63reNH7M2XA1SAVg+KKSmYqtPNBLlApHKt3KAvuJMrgP/5lz9gPgjVKTSmEFaUM36dp3nHCNdptfYthHhS1XOfiOSgryAq+HeR7M8SrDtOJdWZE0ZBvMBUg5cRloaUC/DPdu6LvXCegMYASDAlWgqJay7nAnlKBrDF0hbCZ4Wu68y0RHGCPw+I0Qx0JwsqTFqeD3XmYt67LXEjfmp8BRYGX2toJKoZOhAYCHNvEe38apdeWlkOE3AGDCl4LVZD1o4FpaN2Zaa7En/9LS1W2qcM6kKBUhlZAUygk+9llmPevNoH8oO/MZKMcYtDzyfsadK8gmGOeUqnTlc1paXFOYwhvahOA1k5txYNhjV/4IpPYDY4P+oB55M2WRp9JAG/ynBZ3jRo+GbTUJkDoAMKw8njGsAi2uiEjgTYBkHqAYUabPmIRmDkLmatSNmJQf2Y4cP8bMtfAFLd/jm/6n7wF3vnnWsWo4hef0COgBymeYr+npqDLEcWx2uDxkPKCU2VbHjfXqhYEmE/RQVLgP/13NggxDrmRynXVSJvXJF9rI8ybcWbYhEpXtVGTTYzMXftgVYhrQd+XYETx/FYB+BGw4CIluL8oEND6f62PNG2CyM7kQdghYBAMgg/BkIivkzaLOHbYU5pm8lxu2+FtrjrJUGKTFie1a5ARHrQetAu/pykSwuX7b9qpQWc/cfZmuO1FaFbrWrUC03bl+HeuItuvyR0hqMdkuvRiMdWiB71pcWl+ZzOe6f+qVJuukLIGftuP9cJMglR4VS3hl25PmVDbkZz2nQJ7YZldVqCCoLNmfLiVzTTfvq8iqZDh+cr39pvFT+1NZkfzJiZOWqnVBpzF5QZ8+MixwkIm3Q6EZBze/Bfr85Dp1+Zb826GqtzyassDxse86NtHXgH6Z3ruh7zagH65j4G2uE9alDKAoyHXNpTafFOWkJzkH16oKQK4X5hqWFYqDmbeAkXFPlAMmMAIKy9h+5z09HFrIWsy4jImhG9+DLoQ5z6fQUzAk3Xlt7r6u2LQYjdWn0EyAp40CDe8lUM7FFSuYJk8Fbfigd8H6XPdMudVlr8tWJYG+zY1D5IXKDcqSG5IAbKlA8Aw8dVmjHhXd5VNbjlp+JryZO5J8sC1TIKTSqMJYx4+g7CY6lT8qWtKi9Z7WcY5radjn4UeXmb2OS8ZHeroyJ0PFCZ6ihHAPPkxtVnURWvQgUjZ95cmMZsFfpMxt32lA35ZTR/RcA/phO0uBngKVSYxwz+zrjFciPBAkLvNBoGaMduoACBUEhD9WI+XPfVxWQwgC9zbvVlcqAoaYHWCO4uASowRfyoFu4/4IRp4zIc110nP3pc/jJimLtlI3SoUAlVaU+xSkokI5tMVlglOWFmWrAPG8HhFXEpinIU26tzOEQDtcRsd1FAv6kI/xXtykuUObCWE+Z/mp5FSLt+7FDi0uUYMGN16hDAR/Wvda6Co9/s2zLuOEF4ZApGdq/NDWTfyhDMeloQzHkUmHAp8xbcfCVOb9YWfifOm6+E2cTeXO5WwZMmJuTXlcLkK/fKduxhBj3/l5aC9GA/pFeuyGv9OAftgOYtKY4U1Nbg1pbI6JnIeguA7dmKYCMPepTqs/qUfwa6krtBH4ACOZ6gmMvid4UD7Cq569rgVrxnm67KsVmrSkAlNXI/BcuhbhQQJqWuA86wqCtFpsS4YXeBbrD1Bx2aBC2gRH10CbXyC4Ww60upFOBZ0EXpQuyjITnthptjN5bZ+6TAzFw8QtrW/GAEmE8Jd7PMtv+19FinKlT09D1uXaZ/ibypeue/t7ymKv40ewgVdT/MnQD2DEM7aH8inPBMDc/tZVDoedeculmxWvJ8I39HBIcypf5kXYB8u1bPeEOTHmFFQFcLtSdnuqAX03fh3F0w3oh+smrTmtKjefyMQgY7quMXbZiglCAC19JNDmHvVQLki4OY6CIIWQblee92xuhVaCkBay7mF35/Iscd2PKhRZBsJfQFCwL923nnRhCpokKumaNgkR+m1L0u21dIPWOLq9DH9dSWHyWOYM8BzvUidWpl4CE5a4Vt2tSQveBlY/qPjwbWbzlMKjy576TJCkrgxp5LG+lOWGLXhX+OhJ4bfgRL2MCTLnzd/I+lUCNo0f+3kTf6aURHjmZj7ZZypyVYE73AxcLjnnBr/xaJAkqAVu/9NPzD0UlKkQ0nJNb31Cr5KKBXxxztR5fpHyl95pQF/i0BHeb0A/fKchFLTKqC0FAuDgmlkEL/2BBZMu+KQQCxRwN+bKtwJXQM51tHn2tsLLc6QFT1cLbHLTJ/hCD0LIsAD1unzMe+l6nrvvs9A/F5PPeGuCH+/mudEKQCxQrKd0i3JP97S7qclTE+a0NuF9nncNQLqXfQJ5uu8ty1hsTdpTIeI5lB5XI/ieLt/kP31C3Xol7CueNQGOcqgrY+zQiCIEONjPjjetcsvKRElomRo/m/gjz1wZAB3pJq7net8kN7vzUI+H804+MCbhE7xkzFQXe/UMXVaK2Ecob26WdNkyl95vQF/i0BHeb0A/XKflMay6kRVqWFW4hl0n7nGiLh3SiiEpjd2q0r2ppeNOcwI677qBh63ib5f0eOIT90zySeuX6wg41s56aAWgAp1aoZmghpLiEpqp89CxdDbdR/FwuVAutzORCnCGPyhEfnJ3OZ/Tva6CAF/Scswz3C0HFzc8NynQtgNCH/zgB8+XTZmAqPADMOFFgrRxZumhbr0b7ETnsiisZZIg+WRegkqXy+vgiSsjeJY6GQNuxkIZjIsEcvqT+9xz+1b6hLK5BwBBc90yNBXHOn4A/CX+5CEltovxYoIdvPnmN7855mq4F0Emyh1u9u1WMv3hnhCsWSf5NMM68C9XROxW+vzTrrag712+NuX12Fd9WU4D+iG4es1lNqAftgMydjsFLAJlJiUhXOiXzJA2FpnuV97RcqhCwCSeevY2zwPK6f7fJmvXya9LMGO5Lr/jmolXcNU2zd3XyjGerYWqu50yXA/sdq2CAddNFMseNJMcJcbkQ2g2pIGFzN8CssvvrIvv3F+Av3PpnjSauARImfzHs9UqNafB5KpchpZLu/QcAIZf/epXR7d9WoGUkwfsmCNhjF2FUZ7nunB5Vo9ITctzavy4BbB0mucgf0yAo3z6jDFqtnj2lxv9uLaevqG+6so/7Ex8a+mb4uHKRb0adWnlnAdtlzZMWfnWsy+3/iZ6GtB36a0jebYB/Xo7Sv4j3AQvKDILG0Ht3u6ZLJZJTVj9nlomwBuPRXAimHWdGuvWlZsxRD0KKg3pZkxXry5pl/fMnddNO0zCymQ/QRJgoP0uX3PZnADktq3QzLW0gOGVZduGXBvPfRMPoRPeuR+9ipICLQUrbcMrkHv9V4sS3utByYx0nstkO8qlTS7Fg5+ZdJex97mYqW0DBOljQFkg1nvguDGhLsvNJEzHj+3NdrmZicCemdZz/KEfOSXsn/7pn8YwkPxGafH0MWiDJ+YrSJv5GLTPDVdUajJMlGGBzJTPcXu9M/h4a29AP96+m6W8Af16O3UToANEWD2ADELPXcCkGNfgpz/96fODS3ieSYqwQ3Cy3aR7wLv7muBYrSYsTd41nm4duGh517XFvIfgdVcu6uKTLnPPQ1dpgBa3yFWhoDwVA615ylWRESgBBNfoengGdZlsllaeFiRg4Se3+ITX6VnwmbRmBRzo06L0m/ZggUMj4QQsffkC/wA+LVWVsqmdELlnDgQ00R43gaF8PtJqm2ynfHZdPJ4G+AjwwXdAD/rwwPCb9lKWylfdTpb33DTIrHnqSp7M8ccxAI2030N7MgQijwkFwBuXJVJn3dq4ngdvJrmJjDlGdY9f7+w97tob0I+7/yapb0C/3k7dBOgmiyHQEGDuQIbVZ/a77uzaCk/KEpjS3QkYcdSsgtqYK7QAFAAEFirvssc4gtpytEKnwJBr9Tx0hLTr6tMiNJdAi5B7ALd08zdtc7tdLEjKyu094Y9WKvzIbVyJgUK3m6fwTd4CZRKPdgMP15NTX+43z3XBHf64Dzt5Ayg5gBi8AoBVkgRivk08E4gFUvMObEduFQp9v/EbvzH2DR+eAQDNuOdvlCuViuzzVETqFqjQC3jmWOMZ2mCfGOagr37rt35rjHu7NalKXuWPCtvUlsHJE13ztI+T4egrzy9gXM2dB0//5dnf5HYwHq/CHX29UuFqam9Avxo+X2ktDehXyu63VLYE6AhNwInDSBDMHC0K2CLoEHgITgAawAH0sMyMkwPYHgGbu19BhDuVMal1a6ow8K2wzvd0j3vPhKm589ABGUGAZ91GM5mghZ/Z+nnfPfV5DmvXne5c1me2uUd5Apg8Y+6CJ/mlMgGP6slzgJdxeep3tzxpyf3Mkz7KdXmXXg83nOGbjXn8G5roO0BZBYuy3C2QNgLwrkOnb+gLrgNk0gyv6BdAESCGt/Y7fWnMn+u5w116UfQS5FI525WhH69N8Yc2uKLCZEXGFe3MA2poh5shQVOlIz0AeR48tGmlZ25C3envemfw8dbegH68fTdLeQP69XbqEqBLnYCULmau6ZJGiOchM/megONRnDyr1QRQAQouceI9Y62AA8LWc+AFfgQtVpab1fCO7nAsYE+v411d42m9pqs9s/fNI0Coe5ytO7C5/lq6ExR01ao8eM8tbSkXMORd1/mjBNFOlKIE70984hPD008/PbJPC5Z20F6Bx3IBZp6FP6n48KwZ6NRds7vtQ8Ae3usS1yq378w7qLu61RGr299vyjMmzrNpWVcFxSVwjAlAFyFvwqCnxc3xx7JYFcD44WNfUAZ0qzCYLMc1yjOvAV7STjw19Tx46KF/6DcUBTP/zUm4is1Xrlc6HLb2BvTD8vdaSm9Avxa2n1e6CdABEDedQDAi4LA4XeOdSWu6iLWMEkQAMYQuQIrgNMmJZ7GAcIViyWXSHZYk9aMk8LyubQHY5C+VBOo3NMBvhLauWDP0cZnWbH2FihaY8ddsD2AuINQtarWczRsQzAEHXc8A75e//OUxxgy/sYjNLaAjdA8LRjxH+3VLm1hIe6BfBSGVFPcOAMh4Vz5Bt14IM+1rjNq2pheBsg1L6DFxTbQucIBQZYvnSVBjaZweHJQr6qZcwgxsKsTz0Ioikad5MTbsm1QSN/GH+lV2KJPyMq+Ad/WQyCvGEvyEL+7alyECrvmM/EAZg2fSd70zdj21N6Cvpy/fAigZl2JCoTmbGb3CZt+YJm0CdJcHIWBZN51nkusCRZB6/GeuCUYAarHVxlIn4OWmNgpQgUU3qhnZxtUFAMp2j3Pe5aOAzvPQtWRxFwPmrrWlXMpkeZa7nVGG7nNAgHK4R+a9LmQtWvMGaLuua/mYbQX8ATQAg/t884/yBRHKgr+AhmunGfe67E1MNFnNjGyBygx/LU2UGrO8tazhNdeg1eTE5JfKF0DHbzPMXQduHD3d9AApz9uO3EOdtkIP/WvyHX2WCXG6+fWKQCu/qTPXt2/DH7PvtZzdTc9VCyqZ5knoWaI+lcup8+DpS8eOCgHjAmVtKrnxxkzqIyGkAf1IOmoXMttC34Vb+392F5e7y8pymZLuWgU7fyskde1qebqsiPvGt7WytKYRllhvZpy7nlswEHwU0rqhVR4EegWwIOQSNTPQAVqz8qFHq964vFZtWmkujfJ52oySQR0JdryDsOKeEmBRpAAAIABJREFU8VbecQVAnqyVVrH8kqcqDIYosD4poyoPudxO3vudFrqeABUdeG7GPvzS28A7bnQi/ZYz5T63X/XoZOhFt71ryquSXsMBLiMzhLCJPzxjeEW3fCoNKnoqCT6LFwMFlfczfm6SI9+GiRwv0K0CQHsPfXDJ/mf6zSuxAf3m9cmlKVo7oM8dQiGYCEwCkHur51reJSa7bluX9a47Pc2971pbymXyIXzpL4XuEl3cz6M0M7Zqv0urtOfJXdafAOZvXblu2ZprlTMuriB2a1hBp7qXt2nL1DPW66YpfLsFqbRW4EyeUOZl+28T7ckLxhQ0aaFqsdbxUjefyZADdWWioG7rVEb4jYcBkAVgnQPZjy5VM1kxFYvKn4v2TR17egBMHqTcTfR5zDBzVW8D79Q16Ifsv4u2/Rjea0A/hl7akca1A7rscFcx1/Umm+o+zdtm0WbM2fKcJNscr7j0PmVqQXs6F/TnvufbdDeCFavQtmvNU7b7yFeLJ2nzsBLqol257am72nmQStKDAGcZG9YYwOsSLdzVurC3oX/uGeinLVi2LvESMEmgkk8mTwGcgIG7vS3xv26LuyutjgVoYs8A4th86vgCcPUqSJsKZX22jqvcb5yy4TPtyuVeeR1lh35xO2DuzfFn1/ZOPa9Hg3FiDsCcYuYKBulLb40KYCrah+6/fbT/JpfRgH6Te+eCtK0d0KtATAs0WQYf8sCNXda6uuZYXqa1uk23bHpfOlyDa3n1DO2pelL45e/kibRKey13ysPhterF4F1AEIBgid1jjz02gjkfMuJd20ybphSrbXhVn0FZcUMV7lXLP9s6x4/L9t8c3TWZC9o8PAZwm3Ib298CoM+YOZ+rHAB3FLVajqEFQdtcApcbZp9uw5+L9IvvZF1a1rlPPfVvom+q7rqF8qH67zLtPoZ3G9CPoZd2pHHtgA47UpAz+c1UBgwAFgRd7rmuteQe1ptYisBCKJmB67purMNt4nxL76fAzbW42ygNtI+2YJXpkk436BStPAcga90qkI1/mrRlnDcTqKbCFNTvsZPyMd3QOw7XOx5PBcq491R5tlkeUD/AiDW8xP/L0Me7bnFKfbm9K9Yl48vER5PWUqEy/q0LnfJQmABGytWazz6dcpdnOZRRXdab+HPZ9mddc/NqE32VtmqVH7r/Ltv+m/x+A/pN7p0L0rZmQHfyG+81uSlZVS1xt5lEcG4D6Jbl/tMXBaup983KdqtVTz0DGDxcZanbMz5rDDf3Qed9ac49tLkumKcQzTXqgj6KBr9NsNK9nrQJ9vJ7yvJfaku9n32n4uNGOoCd28d6EEgehlI9BJftv020J5DjIQKg3Z8fOkwQ1PoW4My2r2EW253r+eEnH/uEe/AEz4iKoHFoyoMXu/Bn177xedpiqAOlV1pcNriJPsuox666pW3OgUP230XbftPfa0C/6T10AfrWDOiwo7rcaS/uYGOJrulmcGOp1/OyN7FU6yAFtBYQ9SzFund93922anx0jka8DrbHtdP5rsuidMVSjlvKaqUnEHPfzO9NJ7QJYG4qAsADsAh2ysv6LjBkz1/R+qOPaWcmhtXEwXTLQoNr63n3ov23De3QAYgDXPWjskVYgiV50GJeQ1WGoJeyPKTFWLrj213k3B43N11JxVbeV0t+ij+XzSHIOjLB0xPibOMcfXrP6jy2rF3nzzb9dUrPNKCvsLfXDOi0jX2xWcuq0EwXqN05d142QnaXj6dpmZ27y7s8W993/TWWFAllApZrc7fNFOc5LDY2FeGTSXLc4++pwy6c8Gnl+9t7nh3t+mvrqG3XC6BVua9MauqBT/wTKBzTNQkO65CEvIxDJ52X7b/a5uqFkAds8PLoo4+OdFAnW/uyIUx6hHgXkK1jMMeqCYCAeoZIAHOXgD377LPjdsGGV5JHKA+ZJLjEn13Hc2bVA9qGoaSJ8pboSwUQXmGts8vflIdn3/23a3uP7fkG9GPrsS3oXTOgC14ArDuQIez42w1QXEPsLl4IxzwvexMLMz6IAMWi4R9Cag7Ysrxt3mfSIdRcx21cHuvFTV3maBS4XFNMWdVjgRBH4CMM81xvrUEtX/fUpk7GjGvBjUO79tkNTtw5jnJYPw64Ur9KyhZDc/GRGk9V2ZhbteDOeGb5Awq5L/2u/bdEoHMrEzGN4+v5QFHzlDLoh3Z4aI4E4xQe04duf+uYpf50z/O3S9pUDgBw3rO+KS+JY6LyZ1uFcWmOuMeANOSBQkv0MYbdzId6TF51h8JD9t9S/x77/Qb0Y+/BCfrXDugKKwevgEi7ASGELUIOgenuU2mRVtBA+CKEeF7epcXHNQW4dfKNUDVuipXqrm9auICJa+BdCpZuY4VhupXpzowjAxbsAGYCm92tQBSIXdZUFQqed5MS3/UZ92pHgPK+fMy257asPueGJoKNMWPr0spM8HAHO8rm+WxjdTVTjv2l1SZN8NRtUmkHMVe+M5bO+z5flSTGjrF22msowTFRVwhYlpusQLdl19UVqaTxjMpW1kd50Ms41QqnjXU7VZ7LOH0ePUs9uOHxVAGCxqM9QIV+8loeypK8yGTCTIpMhZnfhLJYQqj3xX5xu2Fd+DlmDOGkG11vA2PCceZmPI4TlbLcnIjVDh5MtI0yIs+pj/IYF/zLhNM5pbHm3hwjNDSgH2OvLdB8yoAOa7TMZZP8yH2359aUa+EpoPgb4Ui8VHBJ1zJCw33BFdZpYWh5aR0jzPhX44/GvrWoFEC8bx0oDCoGWvIeR1mFEcIeYYgQt028S7s9GUygwd2Jy1iwpR0ezgHvABDXEXNPix7BS9mAA0If2gU+Qgif/exnR6/GXNyWdkE3wtd4L2W71FD6qBslAlqgP61waHBHO930vieoIcDpo9w3XGBSqUpFyH6mPMtXcdLlr5vbpYcJvoaC4JXjDB5Bl4fb8Jt+cM99lQPKMdHNMSioOibco90d3PieWy1hxj1ufuhyRUiKEME9E9VydYNeGLPwbauhLteao1xBoysxct099ZkDYLugDYWRPfmZXyplmYQqf3fd2Mn22ba6DI77tBdaoLtm5R8rLDSgH2vPbaD7lAGdyelEhUWAFUKTjxnbCFKEW1oVAI+Z3Z5SZpZx7tXtNcpLq0r3NLxHeCCcPHccQIMm6kBY5V7clIOwRfAjCBFcAhfXBTeEqBYwwocP5VIWoI5AJCwgaNU6eB6AJxNZhQQAdk93hK2uYPcyF0Boi9Y5isLv/u7vjidxmXCYiXJaYAgWPlpV1WLmbwQ6AOdGKlregB19ZVKYfcPz0EvfmSeApQo/eMcseNrBcyoXHgPKc/IO2gwteI32oNjAd0D0kUceGRUvlz9CB2Cql4Ay5FXGlvN4Uz0cjMMvfelLI4jnuKFP2P7Xj1Yrf0O3x+nCLxUXeAbNKh7Q6HarbvST/W+ZrlpwAyB56FI56qQexhLtF7BdUWA/ZHnQkG1PsaQXyQRHvQzV5W65vEu98Igy5XO2fUlcQ2uG11zemae+6UFyTMJL+gBP2LF/GtCPvQcn6D9lQIcdCOUnnnhiBAQGOP/kSZ6CheBAgAjGCF3+BsiMW2oFKTABEC0i6sptZqtrG4FRT0xDwAOGWLSuldeKUKAKhvxNchVWigAOuAAYPIOA5JPnelMnQszM9ql4JQJWa1qh5hGpqeRoXeplUJDzTbvYVAalBcFrSID3c/xBH0AtaHAfAEKIewANPBFc4D870QEUKYTdu14lQSuR8hIQKAfggz5d8fSXoEyf07/mW7i/PeVoxTN+tNrSS2C7+HZceLBI8g0aATPGDJa3n1Ru5CV0qrxY5tSRudIpuFqmnhO9KNSBwkC5LPty/KUSAV30B7yux8JaN/wH4Ljvngz2V4qcDMnAM+pD6aH90Eq9KGCZz0Lb+Ue5eTSvSgxj07Gtd4J7uUf8nNg2tu+yQVc8wBfd8PCKdtG3eo8u6gG4afDRgH7TemQP9JwyoHv0pIJOcHTCIrCY9FgpfCskEpgVHmj6Chljltk9KAD//M//PGarZ2IaAg2BRV260HkPIZm7g3k4BzRmrNN9yrUaPEs8QX1qmGRiFcIVOihXIc/f7vft+9ApyHItzyaHDumST97X2hfIqA/Q5DnBUm8F9JtP4Olu1JXWqPTAR/hKfxlO0FKHFuojK9xDXRJItU6tI92omYRFXZRVT6AzKRAwAICgmz6kzyyb9pldTt3G1Bl30EsZtMGwiyDNOIAvLlHzZLyMC0OTIRL5rZLI2MnQBfzmWcaxYw3wyw918RxKRY5vPRcqRzX8RLtSqUjlg98m8/G++0BAn2GgVL54xjYol6DJPlUB5DnHr540FVP6jnpRKJY2dkpl2Pbx7TihnK997WtjSImPoYq6YmAPYvhaimhAvxa2H7bSUwZ0J7FxV4QVQJZLxHyGfbhJYEthIvAghBCQCB+FAdcESgQughshpqsYgaS1TR8g5M00R7ADMAgnBCxWtW50QVIrKoV8xhupS+FK2dTLPz/pYoYO6AN4qRcBWvdb13L2vGrqog6s2G984xujAoL7OY8srSMXehSimaEP4LoygPp5BiBItzllcZ1nAUP6A++FbdZ1jQsYK09rluVgbkDis3ocjO+r2NH38AAFgfKon7LczlZgyXZV/tfTxgA7FCOAn49gzm/DD8aLP/7xjw/PPPPM2BeuKsjz4TOhUEUDQDROTj+mp8Jd/PSIJG0CYXos0v3vfWijT6nDttJXn/rUp853rDNh0gS3VMAcZ3lKXNZDnzDf4IXKKd4C5gz9zDi0XldcmBBHPSpk0OnWw1zfxkLnuVRGqMcE2VQsMg9mHxsiHVaib196A/r2vDqaJ08Z0AFVXKYmaSEE0MIZ6NxDWDCZ0ypBACFEdfPR0Qgk4sUAFgIVAYrliODDDa4VmklGlqmwoNy0SBW+xqYFQ0HApCTuu9QJgeoBGNRlHDUHI+3iedqocgDNKCsItxRwKBMedel6aEERQa3Q8+AbwDRjvOneZ5y5Bh2hCJ0CqUpTZhSnNZ3Hk8J7l2FlPDaBKS1MntHFbCKV900iFNjTOqN90MuSvmwT/IB+3fJa9sbi7UP6j9+6no3FajVmzNtkNJUW2o4CR9kf+chHzg+ycflhKhH2sV4B+5q20aef/OQnRy8FHxREeEDfS7/Xaa/Ab78JwrxDWyjPg3nsH8YFShOKnV4qlU2/E8BVMikPOsziTxd9de2nx8SwAO/DQ/Nbaqybdi1Z6JTLmJOHmeSqQiDIm/Xv2HUsHY2gnyC0Af2Ye2+G9lMGdIEkXe7wg0nrjlsAspZ5un0VqggN3bECj8Igs3+pI5cCablkrBR6EBQIW622BHkEELQgPGsSkWCUbkm7PN2z1cVpncZdsX58xli1MW0ELcLeTOZcDmeyma5unrH9CarWB9+08LHI5EMmQ/EMdcAP6n366afH7xTwCeRehwdpYWn1cx+6UljzLP0K3QKSAARNAuCUG557jBUVEcuChxk7d+veFKDwIRUulCvKQolweaN9mm5vaaNPKBd+pfWrhQ7v0s2v10PrX6DKuLYhl/QEZCLekjdCr4FWblrSbnajpyKfdZyaUEo9hqVUoFFQ08MgsKuAuiKEupkz1FNd6lMiMOelZTpGzVfI8JQ8yLl9rLDQgH6sPbeB7rUD+qaNORACWF8f+9jHzpNztFxck15Zl4lyKgRaApkcpzDTVe17WrYInBQOJgalkpFgXoW/iWyVPgSUoK6igvBRcKdQTAtXYUp5CXib+Cdg8I7L0RTE1MlvAAhhnFni1JvJb3Mb35gMJU94B9DDajb7OrO5XXImL+0PY9fQKzAbZ+V9lRCeh2YEOSEUNyGizqmNc8weNwaORwPPjElW0G2M3CVnXMv9BVLpgn5d7QpbAJ6EM+piTPLJpLVDiiTGLP/sU5NCqRNeOX74lgd6kLzmEkwt6BqScF6kIuq80FO2if88y3hl3qqIqgBlYqb8c18E/mZMfvWrXx29aBmqqO56x5jjYmlL50P2yT7LbkDfJzdvSFlrBvRc4yu7p7Z51a2NtaMr0KSiqTXHgBeTGiGEgNJtnvE16kZIIFTy0BPq0orQzZhrnhPQM6Od67qGBSqEEnQCJAA2tEzRy7v1gIs6/OrxrNxf4p+Waa5r9pqZwdBs++ayg3XH161pue6qAxPypNt6zORO4Mm25QEmeZKZ71M+vAEkkz4tsG22tqUMN35xLJmvADh4jfEBOKgApqLh2EklK/kvqF5lhnXdSAe+2tcZHsnYtcBqH+R4nBqDU3s8aKHT59vwP8eumx5NgS785j7zNpffQatr+91PQAVD5UIFz5wFxsuxfxrQj70HJ+hfM6DbXIQzE1VrAfBTkKQwyOxzrmO1anl4LwWulmkCcm7tifAwO97rrh3XEtOKQ6AjZHhexcK6zagWCKYSc+o1ASmVAq55zrb3zZTOrGgUFK5b/yb+6Vp3WREeD9y0+dECpu3w3WxnfsMH2owA3XTGuyds8Xwua9PzkLFOgEOvBG3gXfiDwuDeAAp8AV/rV9ct7dEyrNMmN4b59re/Pa4vhw+AwtyWvwAh3grK9x3KpV7+QY/hBq7nbmt6DlzpAP+wFqX5UGLJZXj2KTS5zE+lkj6s4MhzjCetePuVPoanbjpDn/EMfxuC4Rm9JFWhtZ3JfxUMPWvUqyLI+8T8zRmodLrSIl3tlZcuS3XupYJyKL5fVbkN6FfF6SusZ82AjlBn0iKYUmN3ICeA6ypEuLizl90AIJhwhjDhN8KBjVc8RSsnOu5VXK98FGZpKapccK9uUFG3mkQAmt2r8AM4sBQAqyxXSxzajMEnMFl2xv8U1t6zHTzDZxP/UrDyrGXQPrP0PQvdHefITM8z1KtVzHikvwA315zTxjykREGvCx3+uE46ARV66Hezr2siUyoQqRDVY2TnjoedspYFWeO3AoHg6JjiOePaOd3NNzCObZxenl2lhQ5PqB/+1nGZO8BBawJqpTGV4BwzKmGp3NZtZvUKuNENc5HxBVAnr+zLHIOWq8WfoRUTVBlD7jFBXcwr6mD+MM/Mu6Afc+5vUj6vUHxfqqoG9Eux72a+vHZANzkoBQ6gpdAxe9y91l23rMWa4Jcuw02CVZ4at9PSZQRMJdMoKHgPwa3XAIFqQhvvptLgRijcVzHJ5TXQ55po3k3A4jd8UVFgYqvICORaj5v4h+JAHZRHspofXcx+cz0td+gVBGyzgjzbkO/z2wSmnElp+VKWu4fZPwqtVDjgnR6FuUzoBHHrq33ntqMubXOXuepW1x1PGxmH7urnVrGbAD1j07QJGqiHsbjtMboXlTxazQm48BeQ0zPCd4KbvwVut7HV86RilueioxSreDL+7ZPc1nVu7sy1LQEe+o3d0/epUPK+bn1+e1692fyMbd7hfRX9HJcX5e1NeK8B/Sb0wp5pWDOgpzDPTVqShQrptCq9X61fBQzCh7IRbNXFrNs0hb9AjHDjN+CXa5ClMwWY71MXwgnLk2v8U8hXsOJZ11wLaAo2lYMEed3ltFeBB8iwkQbroalH4TrHv1RsGEtmiis0VSRUOtLSSx7lb5+tSkhaSxl7TQtQnkAXPFbpAHi0ntNadqmSFjP0KcwrgBsrhkcAG3HUVAiyzwRBY7K1rKRzk8vd3c9ybKRnac/i4C3FuZQNPrpULfvc38lbr0GneSZZsPNqzn2t4rzEf5Rux5nLNBmz7sEAHcw5Qh18cr64moD56o6AKB32J7TTdt7NcWjIyuTTQ/P/kOU3oB+Su9dU9poBHZZW4VeTcPIQlhQgmeiF1o5VBBBkXE/wdmKkwDDeyDtcr+5eLRjuqfEjTMyGBrzq6VW0h2tufKPV485rehUUmFMJR9XS0SJOxcTNdYzd6r7n3SwzeVuFbz7nvXTTUpbACg0uHbPP+KZe4/7mKeT69Kwz488ZCpmKwwr2uuwV4glOzAtA2QNusM6m1h4zNrjuLnHS6cY5Ajt0oFTwDd1uySswTCXFKRLMoQAA6eMM6RxSbNTxU5Uus+CrJ4U2+6xjOEM/FcgzpGV7lEtL/Of5BFzmk+Mpx60AzjX2jGDL4Kq414RSPS0ZolNBWYOV3oB+yNlzTWWvGdAVKkxws9Jhswk9AIpryBGUbgDDpHV3NcowQcxytFrcREahgiAz1uZaYifNlFViAhZ1ABi4+3O3OTf7MLHLXcOwltIqTeHJ+1gcbnzDc1gvlKGFq4UPgHmoBW3IJW/GJxHac/wTCDMRMEEPulw6R92GIFyXTZ3pYqdOE5Uy7kmZtjez03OpU7qH3ajF+wjfVMYUxo4JE+UoA6GuopFAkQJca9n7AgF97b+00O1ny4f/vJuJiNRZl63RPyahUS7vMUZdiZHKzSHEx5TylAqSClBa4a7E4J6JiPYl45axqEciwTsVTctd4j/v2LfQkHu559wyPODSQ/qdPoQWrXfed+mame3OXcatCXyUW4/CPQTvr6LMBvSr4PIV17FmQF9iJQMaIaMrO60BhZlrWl2/7G5yAr51CFKUgcvak7awFt2kBuHsmtlUEgBqQMEsfLeKpWyEW4Kr9fEsH8E5lxhlNi/vIvQQxC61yfXY0GF8OuO1lIFSwP0EXS1orZ90v2bCU8bizWJHoLpWXKHJ+9TvlrLwMQW5wlSQzfwEE+iyDBWT7Hueq0vGzMBO5c5yqIt64bH9leCb4J5WbPLCffCnQDezvqEzN+ihbHhU4+NZjrxTuamW9Lb00XbbZfnwH/q4l7kfjsXM2VABIwE0t8V1vPKOO/vZRuZcuqu5jpLCt16tjNnX8SYd9Cd9oyIHD/SO6BFz7lIf11Sikt+OF8oxac7w25L8OPb7DejH3oMT9J8yoMMOdwLTUucav+ELAgJtXAGaLmYAGyB2BywEGgLpE5/4xLl1rCChTI82tQsQpO5+pYs4Y/aAI+9nAo/Ami5lysuld4CKCTxm0ycYEEoA2BV6uV4aVy5tpk5PwQLYEyBySV0msqX7umZEQ+9jjz02lskHdyfnWhvGkCcIXMoBSABUBU5a/XVtfLrxeY66oV9rC0DxwBHqgee6vK23JuIp2L2fioqufa9lrJVxAn0u20svSl2DrVdGhYu66nn1uuntv7kQw0Xps05DONBidjf9ruchs/5dYWGfMN7oX07Sm9oDAdpzUySA87nnnht+/dd//XxNO8v4+DjWaTdjAHpcnZLrwO0Xrf1cEw7/Ubb1nrmLXioS9C9lMx5TcdLyztDZCkX+eZMa0FfYu6cM6Lp3BREEkoCn5ZZC2fWqCAL22ObjkZcIHt3TnpHNhOFjGZaZu1JxX/c8Ap0y3PFKFyHve+JWlqdCQnkckILwMnM93dEOWzPLeUYa+I1AxquAkoHgtH74wyEoCHQErCsBuE/MHSCAFwk4hjEAOj4m29Eul5ABQG6nSZ3Uz8clgG59C/94H0Uj8wRSQXE3sLS6Nrmi4aWbvQBGtAm3q6sGVAAsDzCyH3kesEAZwSqlHtrFM9JMHwDeAAvJj4ZscotVFBriuLn+GT7QljyvnneyLfYZdQGgjNXL0EdbGJOeE28oifEL/S73dBmhCiZKkx4Y+Mk4gG54Bi+/+MUvjt8+rzfJk9MEapdkZvIcyqOWN+2DV3y7FNOwGOMFIIcX0AMfGCduEMS4cadFaGGc6mI3fKEiJ32557xK/ApFfgP6mjv1lAGdflWgC0BMboAFIcHE529Pk+J59w4XqOSf7j3HCgIGAYcQ0TpLa0X3M8+bIUw90EGdaSW4FeUm0EoBJAj4PGDN+m/Kh87MFUDo8bzZ6VrjCGl+m7DEenkOm6lr9M0Sp50IbBPZ9HjQjrTQci4JUMT8PWSD+7p7XWoIP2gfgMdzKFMAit4Fy5w6b5tnLEcFyb7ib7wbjzzyyFiun0cffXQ8NlNlgeu8AwBDi9vkummQJ+Fl26CXugGiPA9Apc7vTefVp8LGIUIoC9nGy9KXMXDL8mCWPKQHsOZ0NSxrvU7mY5j8h4IDoPIxrs1v8z6SNyoy1EHf8Lf5IvANnrmHgPkNjhXGq7sjWiYKiYfZcM2VJPZL0qYCjQIM76EPep3jeucYF7kUc40Y0Bb6Cnv1lAFdVyUCAsFRT9LK+PLUoSYIHoQce4sb+xREHSrw1wxfylARUFibOGZdaZUby+VZD8nAesKiRQh6CIXuaROSeBaA9m+EI5YOQK7lrpDLdlEmQr5auL4jqFKfsUt/QyPPWZ5Ar8BGIcj91w055MEiyTPox9pCOHtUqi5n6UO5QACnMuIhJwKNfDY2b4KdsWBBjbL4rWKX8VcBx9g+37TTNcrwxVAHtAK+Klg19k35Zocbn58SK4wtE7cAM5RMPRla+PL8ovS5kgPg4rcWLUorChqKC4matEV3utn8KiR6KWg/dAISvKtr3nwQ+C+f9ACkFwxeUp8gnPMo50TlJ4qIfeYKAhNLU+Gp/VEPcOE+XifGKbRSJ56pNX8a0FfYu6cM6HYnwluA8hp/myzHfd2KWp58IzCqdWbylpZ3tZwRvlriZjsDeil8EmTztKsEvBRsmTWOYAQMmKwukwLwjE9SD5YJ4OCyHBOMTArjWdqVcUyEJhYYAs8kLO5jyfB8HkzCMyg6vp9JUCgS1J0C1t8If2gRDFKh8RmUEmOkPCfwzp23LXhAi8vQaDdthUeUq0Inf1WWjOmncqCFrHsW8NDjYaId5RiztWwBWlc1AKmrf9N59dZjzDqTDTOJq3optqGPPoUvqSCh/KW3KfsprxsyoR7an+OctsljVzdAXz0H3VBSJtTxnH3Gb0ILjDGVTXNeAFzeU6Ewcz1BivdRhFCMiNOjILoCgvnMvIAHLs80eTPn2QpF/nmTGtBX2LunDOgOaBPWACIPb9Eywdp64oknxhihsdQq8OShyVZYCmaBIzRcpoPQMV7nUNJiF8QFphSQuq0pH0D83Oc+Nzz++ON3WOGADs+pnGinHpRhAAAfJElEQVRtIfQAIRWSHMJaSOlepV4tN0AdgagFzD3K4m/pS/cq4EC7XS1gXQh83NjG4hX40Gvioc/q0jW/AWuUvuBZFQ6UHLP2iY3Onbetd8C4OHXIZ92+JvBhpfLbtiafaBfPI/zpL134ut71UkA7PKWPvvSlL428cv0676alS/lpXVofQEn5tDcVO8cYbc2xaDkXoQ+Ay+Vz7tIGb111wBhg3KJ0mCgJfSoBem88h4B3oVVvBvf1RDhmCJng8k4ltuas1DCNO9LxnGe/w1N+cw06VaIYkyarWueUxwTeZb08w98PPfTQeMZ7zsEViv7zsJ5zzm94cIyfW2+svce26JVTBvRkjwJKIZpZ6N4TJNMalH+UpXDLOCf3+ScoU4bJZWZka2nkcMxya3w+z4DOxDuz8DNWnwl4U/FX2+Q39WoFyR8EL2AqaDDhATZj27m3Ou+kMJYnlmkbE7iSrjpkuUd8G9AEWLRKa2hDAZ4KU1q1WUcePzp1nra8lyfpVtbq0/1tRr4ud635BBBBI7P1q6VNu3TlV4vV/pee+vdF6at9kbw3iREQh1bmhbkePActPOO+5449vlV8+NYbVc+gpwzbYd+o3KoYMUYYW45hlxHyPEqN/cRYUNkzhGV+A3PMZEP6xqVtOX4yPg8NKiVbiM+jfqQt9KPuvmniTxnQFUIICqxzl1XpCk+AVJgiEHiurpXlPlYCQgPLDeHMbywbkskQIAg1lYPqss8MdAWdwEgfQQsCDsGlAEzg5BmEF/V6XniusZY+nsGNaVsBN1ya0Ea5WF/UYcjBxC4t2kwOY0QZK+d3PQ/c2OamaWNbXYueCYLwk3YhvOkT2oDA1vuhMjNXvvxxLXS2i37IfIaqhHFfxU23uRYM9TlvVAiyLPofC8/kLq1XM95NrnNpGHQZblhqU7Z1H/SZ6W3yGjyDLsMIKh6ea29IifZzLxUax4hr8Ol/2mUZhqjMV1gSp9knU/ND5TOVS+Yyf5unQN1TG8tAI2OcPq0K5anYeQ3oSyPwCO+fMqDTXYJ27pUNT3TbmfikhcI9BEbdbCW7Hjc9yVF1PbYuVy0Q92jPus2Ir7uQCZ4oBq5X181OuRkL5Vnrdhme7fGeoKjQlRe0jfJRRKbWIVMOAJQbrSAYKAfazJKvbZ+aGrYx12jLC+hG8NesesrJdfHbTLncWrTyN993QxHAg3+1j90ARYCnvYZoKAcQga+0y76mX3Idd/IPHqlYGL/NTXWW2nZZ+qCR5XMoeK7v1xOj4mlIxfFjEqHfnsangmtbHTtJY+7ktk07Df1smh+uJTffQi9I3WyHslBa6LM8jAUe5zp+eb6G09SWxk8D+hKHjvD+KQM6bUewKIjpPt3HCB9AzcShXEbmXtDppicmiOuOMgVLh4MZ5widetJTDhnAAYsZoUM50OL6c2isW77muwg93b713OfcwaxuzEIZeS2fRdDpupw7z33TeeDpop2aGgliCOZ6lCzveKoY/QT/oAkeaSFumnIqX/UZQVjFiLLpZ4C6el6kwQNb+BuPAX+7nj2T5kwW07uwiX/J6zw7AKDXwtzUPq3lumnNtvQxFnOzJOqCZ4x97tG+BGHzMbBs3WCHtjMPoMUx4jp1XeGp/Ll5C4A7xetsbyaYcr3OD+efORn+7ZI3Y+vu85BlQyv3aSdtzrgx3hXOuF/7pwF9hT18yoCe3elyIt1tCBMtQQQGAsiTzLRmsb4EX2KqCHkmicvIuF8PBwE8ASTjnghjNwdB8PAu4GzZgiL0IKigCZDf5rxw69ba8FAP2qPw07r3ns/Wd6fOczemnXyUXnMGNk0ZvR8IVQAMEDTjGF6mlZTAk0u/NpXven4BxaVZgK7t0aKEr2apC04KfOowIxq+OQ4yVyHDFemytQ1T/KNMMroTkK0nFYi5NqblehH69KKYC+F6bOtLK5ryjatz330aXD3ANds41W/QahJkPcVwUx9umh/Q7U5vtsVNiwRo3kdxMDxBm1DU/dD/zEeSL1m2lmGVFYr7O5rUgL7CHj5lQHeHKQR4CiEtOCY//xLIGQJOBF11acUYw6uZogBdWoyuW1cgpfCcEnhpzVl/up7TUqqWiIlAXk8gyN/ez8NWqBeh7Se3H/XdufPAl+LB8CjbmjywP1CkuA7A5XaruUPa3LS0D1yixjvp/s792i2DZxkX8oy/6dP0erBJD5v18BxgYSKVXhTAzzjuJv5RZ64SMCsffmsNbxI5tO8y9OlJyj6lXtoOsDnmzNB3HNRwSr4PvfCLOYU17m55JkU6ds3v2NQ++ntpfjCnqAdQli5DJ24bSx2VxjxlMe8bIpjyZK1N/Degr61HI7knXcpMCCbvkkBeGzsQICar2baMxblcK8+GFoTgVQoglzZhHcrbBCzjrN6nPixIEqrcRpS/ATKTuxTACptanrt3ISylm77MMICWuFYkgjuP40R4G9eVB8ZD63nugFYqLgpNs5z1AsyNE57X1Q3Qajkl/RU8TLgywWzTGITvvK/lLSjr3k4lLlcyANj2A/2jgiMIwNMpl3gqXUnXHP8APfpBhZJvFAXocw+BTe2zjy9DX3W550liNc7tEaTQ5PhBTqDQ8o0iYFtVVhgj9C33cnxuE6O2fcqhOj9y1QD11VPQ8uhWysp92/Wi6faXD5tyY9Ym7xrQ19ajDeij9YdbjvXWqcXj0kYIAQYufUkBItBkgg1CykzsjBumAET46mLmOgIEYWi8UIGo9esyLIWa5epZ0UWvRZkgqkD2fHOHr4DJ36lQ8De8cH0y7YUu6q7CU2t503ngSzHSbKPWX1qcCea7uGlzmqZCpsBP9y/8hU+sk6cOfqukVKuOMYFSkO2i/0kq4z14KTDokVniH7S4BAy66T/qALzSwpwSPZelL2PU0DEVQoEOV4FUGqaSyVyTbz5HJp3qnt8mIc66luYH9931jW/nRVVUtMJNRGQOyj/nXI63UwD2BvQG9BVy4M0mCTCp6TvZ0/JQ808rNy0SrQ8njIIiQdhYs2u8dcfrgkWwT2WKu85WS9plZJbtO26yYcKPtJjMlB3pNZ/xXeOJ6RpPPtRMfN7z3xKYC17Qp/DPsMGUpacARthCW1WapgYn5QBUCvgKgpnIZUZ9goH8zLBKzYugXnlBW3LlgDxVIcl2ec9r/A0/UJ4yDj836XKMXJS+KXC1/fWe88OdDVV8pN82ZkjIcQ2tKld6MpbaaEJqhqtyfmTIKfs1lbgMKeXztW0qJ1NKylqFXgP6Cnt27TF025cWSI2jIkAz+YxuVuggKBAEJr9piaUAV2gxQQxXIFS47vpifqcF51DK5wTrdGPrvpYOyxRoFGTSU9cJO2nTDZ7CLJPByBVwfS7XbQu0al3BKzfesG4VGHmtK15+VFq1liirLi+SL9DLP1cFUBb1UbZZzPRRrigwTksZ9JdhD8vMtecmPXLP7UDxcrDkED5QNv8sh75T0eO6GfpJf9KYqyfcxMT9DfT4UHeOPbxE7ncv2KUCINhM5T2kMiSdlOG2v3pu3GVNr5E7CLrxi33tHgIqhLQnlTTnhzTxnP1vsqDKmm1Juuv71KtimfxNMK/zC35Spt4px7XlqJhIF2PFFQnSlPJPGeABLSqDXIePuOwtM/vlWGGhAf1Ye24D3WsGdIVGWqXf/OY3hw9/+MPn8W73jXaCIwwRUqwjJ+vVs62rEM2kNiaGu7+lMiDbMz9B8DN717huWn0AF+UpqHJJU8Zp8xhSYq4IUv7ZFsCC9lCO1kmNkdv/npZGHJu6tYJpg5aS7XE/+1QM5HF1+eu2B/hcy2zCWJ6nrrWNMpPWpp4PAJiya+wVflAu7wsk5g1AN7x0P3GVHbcxhSbuCbjyTrexigfttJ8EevfB5xn7ZyosQJm5K1m1Ss2HmNoWmHoBLXIcGKfwkrYxngxRmCGfAMNY5YMyxHWzwWk/dKNQwAOUF9qFAgOvXC4HyKtYuKsedPMM7ffAlcztyLFgPwjA8ohyKQM6UjmY4puhJEB0bn6pUEKbyxv1bjgO7WPGVR7ykuMoc0gYxx76A91pseccncuXOCaIaEA/pt7aktY1Azos0Bp3z28nut8KW9eyyg+WoXk+t6xECCCMMuM5LTTj7mk5aulkUk66HhGEnqGN8ELwpHDWugWYqRdBbmJYTTqDdteuQwMCT8EPEPCeGft5X2UF4e357pTFhIdvZCrnkZb8dic03fPwxXI2CT5oSvdoWunVHQ690AlfoB/h6mEggIPgCB/go5nO7gDmWudUkKBRi9ztZ43ByivjpygWCPfs7+o6Vyjadj0LegsAYvqTdkAzfLO/oQuFMUEjFcdUBHmW9qqUMC4E6OpxESzdL0GrG77wrB/K86Q1r9HeZ555ZlRoVaZ4Tk9Ijk2tVfZgYA8Bd4CDLu6hrJBfwH32b+eTYR09GvIdYGXOOYZ5ftP8op/MMzDHQwXHne5c/me96Z0T7A1dUJ5HpurlYNzBs1zLPuUh2VLc3qjHGtBvVHfsh5g1A3q60XXTavm6xMiDKNI96+YgavSuiUbw8ByCy93UXJ/LNYSLm3KgEFA/Wcu5N7fnTWvlZi8iWPKYTLOgEeZuOIOwBdS4xoc6EdxYXJTp4SgIb+il3dDsIRb8znPBda0zuXmG+whfzwOHHraGFdRob34Q/E8++eR4n0MtWPJHvSbzOb58xx33tDR1gXoedXoYdA9XqzaVsvRGGLLwmmuPdc1CowoW7Xr66adHy9eQimAnzSZFoqhlv2itumyMPlBJcItgFCeBXNczPKBM6DLZjGvucka7POmO68k7t5Z1uZehB97VbZ58h5/845AY6NPbw/hwC2IANPMQTCozvGOdKpACcIY5qN/sdcaa7Yd2QJ46oIv5xn0/lK23yGueoObfbkfr5jx1ftF3tAVe6tVhfhk2ov3MQ+YfB+Y4dh3/0jp1NLL7uzuWqvu+Xe77wZ99ltKHs6w8y53JKHCki1TXr4NJK11h58EPgrcWDuXxz+1RFYYZl/S4U+PgCEET17QkrddtWfnmPQQNlkWefoawMROb9xBOPKtlwt8CWb6n4BcUoEF3qRYX7yZYuryrTjKe0UJHsYAvCn3dv7pXjQlnPNvYpRviZPnSxTUBgPoUtrST/gBsVWx4Vrf5JkDnOejgvTxQ5wMf+MC4/aen6wkktJ96E3gEYRQ/+o9ntJa5l2NJZWQOIHRrZ/u1KAUv26PCp/IyBeipiNgvtIVQkZ/0YtR+VZHgmdzPvB5ko/Lh9sLQlMvq7Ks8StVxB/897c42AJaMPb07Gb93zvKt5T43v3g/28nzKmxep78Yux5znEoPz+ThRXNHFfNcA/o+ofcwZTWgrxzQFbhTLkiXB7m9paCjIEGbR+Ap9BHoxqkpVyHjgSm67BUorGPmnbT6cEGypSQCDqGbYIowcRc57uWSImhNa7W62hHm1JtHSGbs1uNFsV5wOWqZuVkLwMAzvOOyOy39CggqCtyHRsBPoAZ4sZqgRS9Hnm1tm9JzYuKZwE0bXNanwE4+ZWKT9+dc7gBvghPeBOLGjAfu8b5ArxvVv6En47AelSrAw0djxSo73DPurchy33eVC+inbscJliP9wYd2AvCPPPLIOHaMNxtm4RnqZMy6eQ195xIsPCmUD63SIu9os8oXfUjZekcSUO0vxpTJj7RV13WCpoBsW/UwMReghbHOu3w8dpd3jMszXnhG9zjjCOXBUJFzlDEyNb8o27GtAqFy4fgzt4JxqmdFDwXPoFj4LPWTY5M7ybXL/TDge4hSG9BXDui5pabJR8ZAExgcXAgrBNdXvvKVMZbmPuq6SBE0uKMVwL6nsNSCFFy5r7VWgdGMZ8CbZ6gjAYzf/BMwKQtB/dxzz41KBsJW6zYtJNpHW7FCEYhVEBIbzG1FM1egKgrUifD9/Oc/f34mvBavbU+vgBacSoxJU9W6FBR5TovMZ/jblQQ8h3DFjU9ZtA0AhAbaBb83JcXxvrxJgKV/qIftPrHU7SdoMBnMdqYHgefcGQ4wEcgNR9in0AbgqiQJ5oZJ8m8tRvqEvpCH0ptgm14G7svfqTFGX9IG6GCsGBtWIeM+fWfyGc9SXl0ZoEfCvAjeE0QNq7i/PuMT1zfPmFiYYQtoNuQEH1VenE+0zxwO7qd3Qnd/Kq85b7/+9a8Pjz322NhWlTj63vEBjwgjQaObAmV/ONepx9wL+r6T4g4BvYcpswF95YDusKnbOCLMdYkrMFNwJ/hmlq8WkgJUN34mGvGMligCyeVEWlQIG604hI/xSK09wcYsWv7GasKawWo0Zs97CB+tXYVY9SQkeGTcnnIQaO7uhYVK9j8WS54XzvtaP1pnejEQ6Fo3AnIKc+vmGejiQxlaSoIm7YJPuvHNaE+QN2FOIW9MdtOyNfsFsDSe7fI9rVNpgh8ADAqErmyThkyy41mBJb0GWpKUkdfpM5QG61a5cLMZ+gx+MwYBETcdks8+ny5uFQB54/hVmYB2yqVOwRi6rcP+SpHKGPAwmVRCDUXZJtrH2KDsGpqAr25SZO5GbkZEm/UMOC4Yu457xzJ1qQxQf03ky/lleYZMHBt6szIL33nlHK408HfG6Pk7l6b2srXDgPA+S21AXzmgCwJq2VoZCE8tYoSPmrrgiFAUVLQojFkzybFQsNCWNk/RNVoHLYKOd6FL8FfBMK6Z7mSEnFaFblhppWzaAs0I2urWFoyTBpPtoEErWQFHvQAC1rAxzH1OuiwL2gQmLX2tXunmm38uDTMBLAXzRekTBFNpMQ7ONQHB8gVPl48JIFq7Ki2MFVcRbKKNdmXinu/k8irHg657wVUFVOUSPrpCQiVFt7pr5tObkiEmeU0ZtDGTOPlbtzl9Y26E/ZYeEGlKhVAFhDnDmMpQUPImk+m4rtKw1LfJQ57NmHgq5tl2+8c17tUz5fygvMyXyDX3vLs0/5dov+77neV+3T1wgPqdzLlExg1FMunkAFVfSZHGJREoqXXj2sN9q7UooGGhsZc3kx53N0KMpTfEBJnoCAYEU02sm2qMvPWACt2JJt9wP7eORbAooLVeVQq4pyWINa3bEwH27LPPji52XdAKNixO9wUHpHE3QgMKTSbN8bxruXkG1++UIrDvDhPMrMs1xwhOeaTiAzBAO3Qbp78sPSp8ZLDjKkZI0/8ssyLergfFfALroz9x3zI2oN14e8brt6GNvoXXxJEdGwnmWPjE06HND/dRwlTsAD4tYRWOBDUTJnOzIvnNe9D8hS98Yfjt3/7tc+Cmrqm18y6hZBymAqHVT7kqXGmRO38SYFMJVXkC1J966qlxvvGZCgElXxmzbNlLGCrbzDOGyTb1j4qiKwLq/IBnenLcPlml+djBHB41oG8zS4/smbUDutq+AgaAY/IzIaeWnrBOmOVXxtoRiACMu4eZ4V1PYNvU7bl+PV3GLhlLtzE0ASQANgADkOXGMnnCGUJLUFEA6ibUfasgpx2EHhD60J75BZafW83O7eC27+Gd2+yiNFVhXmO41L8v2ux/+Axf4Ytlm9VMfbhbARt5mRsO5Z72gC3jrJ5PPsczwyque+c556O0ZY4D9zK/QBqzHXp/oJc2ueSM/uc5t7dVoLt3f7aXe67X133u0jPbYhiB8efabnjHWNaKh16u8S7zzVMMKUNlym94oVtbnuf6/yke8o784bdtz/I39U8aMVPzg3nLslMU5o9+9KMjCfYZc/fYQb0Bfd/S7AaUt2ZAz4SW/A1wMTFdm4vwUmClJWP3OHnT5YYAXHJJC95a05SHO5L6EIi69rmelnodFgrM3EAknxHkEc5YGQgawJ6M3dwlLgWd/Z7gxP2rFFTWBZ/0GGS7tLqMqSLweYfrU/upX2Q6AQh4A+wrAV3vFHRVBcJd7+Ax78FDNyFibLkCYBt6BAj7NkGPfgWkcq244J05Bbq19XhoMUMb7cjNVOxjrH88DZnFnX0vPdbnGJvacMl2utNcKqHUn7soqsAxVmmXoSzLEGSqgrHES+am+wHYDrPw5/rHMZTtlq/Oj7prIWUaAlui6abfb0C/6T10AfrWDOi0zS1NkzUOZLX66tpzzapxdJ5HoLkcyEm/DbtNAkPYWK6WGN+AA3RiOXHfJWRco15d7yZqpWA1Y5dyEIA860YjCEzLAJRYroUbGQFNnbgZzSWwHQovvnF/p+dgm7Ze5JkUKi4Ny/0AzNKvisauAn+KtrrlqJayoJMWnDzOHf/gL/9UAt28yPX8Sy5jQbMewuNe77rSAV/ALxVIE8oEfOrM9fPmB9iWBNs5ZYhnKEeQlS6t7ASy3E4ZZZTkP/kwtee84w8+VsWUvoTXLunbxfKlXJQp3lU5og6XPy71j308NT/gkytCnHdVObrImL8p7zSg35Se2CMdawZ02OQezwo8k1kAvhQcDG6tkTkNnAluglG6Lue6Q8FJndDh0iHpQlioHAhYeZCJgO8BJWkJeeiLWc1Jg8CkZakwSoDymQTKDEFcxfaWjj1XAtB2PAquL6aPjF0ioD3P+qJHqdZ+Sn4YahG4+QYkAB+AWTC1v1w5AV0AktnfAmm1PKfGyNSWr4wV1+arYCVQuRrA3dkEUeiBX9DBp54YSFu19FWGuKbykMsjeV+vSColjk1j4bmUrbYPOikffrhvegI5/Gb8868qa+a1LHnAsv/gkSCe83pT/2wzP9wAR2C3/6dOLdyjWL6SohrQr4TNV1vJmgFdl1sO3ARFJr6boHAdXjBhzdblmwnNc64PVoCmu3yuxxSGKcgQtFjHlJn7cVNGxpAt0/6pLvkUKLhpcUPjahWUFeg+l+5q22piX5atlYfCoOA+1IiU15QvP/NaWnU8k7FmhfdlaEuwUoFBWUCpEBQEMUEwwSfpEXTNR9iGPurnPXMm5hQV+7QqfbSdsMrDDz88siGBvyp//i1Pk3bvOV+oT4XEOh0LxtZTYUHxQPlR4fKwE9epC8wC6BQYmtyXGyotjT89WCjLKL32mWGBpf5hHm6aHxlWoyz6y61mc/OZy4zB63y3Af06uX+gutcM6AIp3wgKdzbLBJ/qulV48o7rzBVEmZy2Tay5ZhgjPBAiuexJAZZuV62/zAoWhKHLTUC4lpa0yVjSpjVRrW0FnVaYS+Cqx2Iqn2DfwxChAn9rAlQmeplpjIWpy9Nxexl6qJv+F5zgg2vr091MvWlNVwsS+uAV/bILXVNeEPqE6x5Ik3sa+HyN6bu2HsCp4YL0glA2bVVxUAFIzww8oT1pHWth55jnN//ciS0VrilPkFn53KNNliW9Oe+28W44H1Ipgy963pKGuf7ZZn7o0cvkUt67inDUZcb2Nu82oG/DpSN7Zs2AfmRd0eQ2B5oDzYEr40AD+pWx+uoqakC/Ol53Tc2B5kBz4KZwoAH9pvTEHuloQN8jM7uo5kBzoDlwJBxoQD+SjtqFzAb0XbjVzzYHmgPNgXVwoAF9Hf14Rysa0FfYqd2k5kBzoDmwwIEG9BUOkQb0FXZqN6k50BxoDjSgn94YaEA/vT7vFjcHmgPNgbbQVzgGGtBX2KndpOZAc6A50Bb66Y2BBvTT6/NucXOgOdAcaAt9hWOgAX2FndpNag40B5oDbaGf3hhoQD+9Pu8WNweaA82BttBXOAYa0FfYqd2k5kBzoDnQFvrpjYEG9NPr825xc6A50BxoC32FY6ABfYWd2k1qDjQHmgNtoZ/eGGhAP70+7xY3B5oDzYG20Fc4BhrQV9ip3aTmQHOgOdAW+mmNgZ/85CfDvffeO7z66qvDfffdNzb+xRdfHB588MHh1q1bA2Dfn+ZAc6A50BxYLweU9T/+8Y+Ht73tbUfb0FtvnDhivfTSS8M73vGOAdfLa6+9dkdn0slc609zoDnQHGgOrI8Dd9999/Cd73xnePzxx4cf/vCHAwYeMh88ABeO7XPygJ4d9n//93/Dz/zMzww/+tGPBn7//u///vDUU08dW582vc2B5kBzoDmwBQcA7ve///3Dyy+/PDz//PPDu971rvEtY+tbFHGjHmlAH4Zzd7uxdDS0e+65Z/jWt741fOhDH7pRHdbENAeaA82B5sB+OKA1juy///777wi9vv766wMW/DF9GtAnAF03PB154hGJYxrLTWtzoDnQHNiJA4RVsc4feOCB0d3OP37zSRzYqdBrfLgBPZiPqx0Av+uuuwaSI+jcd7/73dfYPV11c6A50BxoDhySA6+88srw9re/fXSzI/NJisM6x0t7bJ+TB3S0MzpwrvPo5P40B5oDzYHmwPo4QK4UcfOMmWvMdVLckfY3ncmyNbQ0YipY6vzGUscl05/mQHOgOdAcWB8HjJN///vfPwd2ly93DH19/d0tag40B5oDzYHmwFFw4ORd7kfRS01kc6A50BxoDjQHFjjQgN5DpDnQHGgONAeaAyvgQAP6Cjqxm9AcaA40B5oDzYEG9B4DzYHmQHOgOdAcWAEHGtBX0IndhOZAc6A50BxoDjSg9xhoDjQHmgPNgebACjjQgL6CTuwmNAeaA82B5kBzoAG9x0BzoDnQHGgONAdWwIEG9BV0YjehOdAcaA40B5oDDeg9BpoDzYHmQHOgObACDjSgr6ATuwnNgeZAc6A50BxoQO8x0BxoDjQHmgPNgRVwoAF9BZ3YTWgONAeaA82B5kADeo+B5kBzoDnQHGgOrIAD/x/Qc7RNUtB4vwAAAABJRU5ErkJggg=="/>
          <p:cNvSpPr>
            <a:spLocks noChangeAspect="1" noChangeArrowheads="1"/>
          </p:cNvSpPr>
          <p:nvPr/>
        </p:nvSpPr>
        <p:spPr bwMode="auto">
          <a:xfrm>
            <a:off x="1984375" y="16034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Rectangle 1"/>
          <p:cNvSpPr/>
          <p:nvPr/>
        </p:nvSpPr>
        <p:spPr>
          <a:xfrm>
            <a:off x="216242" y="312743"/>
            <a:ext cx="11485607" cy="6063198"/>
          </a:xfrm>
          <a:prstGeom prst="rect">
            <a:avLst/>
          </a:prstGeom>
        </p:spPr>
        <p:txBody>
          <a:bodyPr wrap="square">
            <a:spAutoFit/>
          </a:bodyPr>
          <a:lstStyle/>
          <a:p>
            <a:pPr>
              <a:spcAft>
                <a:spcPts val="0"/>
              </a:spcAft>
            </a:pPr>
            <a:r>
              <a:rPr lang="en-US" sz="3600" b="1" smtClean="0">
                <a:solidFill>
                  <a:srgbClr val="00B050"/>
                </a:solidFill>
                <a:latin typeface="Times New Roman"/>
                <a:ea typeface="Times New Roman"/>
              </a:rPr>
              <a:t> </a:t>
            </a:r>
            <a:r>
              <a:rPr lang="en-US" sz="3200" b="1">
                <a:latin typeface="Times New Roman"/>
                <a:ea typeface="Times New Roman"/>
              </a:rPr>
              <a:t>Câu 2: </a:t>
            </a:r>
            <a:endParaRPr lang="en-US" sz="3200">
              <a:latin typeface="Times New Roman"/>
              <a:ea typeface="Calibri"/>
            </a:endParaRPr>
          </a:p>
          <a:p>
            <a:pPr>
              <a:spcAft>
                <a:spcPts val="0"/>
              </a:spcAft>
            </a:pPr>
            <a:r>
              <a:rPr lang="en-GB" sz="3200" b="1">
                <a:latin typeface="Times New Roman"/>
                <a:ea typeface="Times New Roman"/>
              </a:rPr>
              <a:t>– </a:t>
            </a:r>
            <a:r>
              <a:rPr lang="vi-VN" sz="3200" b="1">
                <a:latin typeface="Times New Roman"/>
                <a:ea typeface="Times New Roman"/>
              </a:rPr>
              <a:t>Điểm giống nhau: </a:t>
            </a:r>
            <a:r>
              <a:rPr lang="en-GB" sz="3200">
                <a:latin typeface="Times New Roman"/>
                <a:ea typeface="Times New Roman"/>
              </a:rPr>
              <a:t>C</a:t>
            </a:r>
            <a:r>
              <a:rPr lang="vi-VN" sz="3200">
                <a:latin typeface="Times New Roman"/>
                <a:ea typeface="Times New Roman"/>
              </a:rPr>
              <a:t>ó chung </a:t>
            </a:r>
            <a:r>
              <a:rPr lang="en-US" sz="3200">
                <a:latin typeface="Times New Roman"/>
                <a:ea typeface="Times New Roman"/>
              </a:rPr>
              <a:t>một kí ức với những kỉ niệm </a:t>
            </a:r>
            <a:r>
              <a:rPr lang="vi-VN" sz="3200">
                <a:latin typeface="Times New Roman"/>
                <a:ea typeface="Times New Roman"/>
              </a:rPr>
              <a:t>thơ mộng, đáng nhớ;</a:t>
            </a:r>
            <a:r>
              <a:rPr lang="en-US" sz="3200">
                <a:latin typeface="Times New Roman"/>
                <a:ea typeface="Times New Roman"/>
              </a:rPr>
              <a:t> đ</a:t>
            </a:r>
            <a:r>
              <a:rPr lang="vi-VN" sz="3200">
                <a:latin typeface="Times New Roman"/>
                <a:ea typeface="Times New Roman"/>
              </a:rPr>
              <a:t>ều nuô</a:t>
            </a:r>
            <a:r>
              <a:rPr lang="en-US" sz="3200">
                <a:latin typeface="Times New Roman"/>
                <a:ea typeface="Times New Roman"/>
              </a:rPr>
              <a:t>i dưỡng, giữ gìn </a:t>
            </a:r>
            <a:r>
              <a:rPr lang="vi-VN" sz="3200">
                <a:latin typeface="Times New Roman"/>
                <a:ea typeface="Times New Roman"/>
              </a:rPr>
              <a:t>trong lòng những tình cảm và giấc mộng yêu thương thầm kín; </a:t>
            </a:r>
            <a:r>
              <a:rPr lang="en-US" sz="3200">
                <a:latin typeface="Times New Roman"/>
                <a:ea typeface="Times New Roman"/>
              </a:rPr>
              <a:t>đều phải</a:t>
            </a:r>
            <a:r>
              <a:rPr lang="vi-VN" sz="3200">
                <a:latin typeface="Times New Roman"/>
                <a:ea typeface="Times New Roman"/>
              </a:rPr>
              <a:t> kết hôn với người mình không yêu từ áp lực của gia đình hoặc hoàn cảnh khách quan; </a:t>
            </a:r>
            <a:r>
              <a:rPr lang="en-US" sz="3200">
                <a:latin typeface="Times New Roman"/>
                <a:ea typeface="Times New Roman"/>
              </a:rPr>
              <a:t>đ</a:t>
            </a:r>
            <a:r>
              <a:rPr lang="vi-VN" sz="3200">
                <a:latin typeface="Times New Roman"/>
                <a:ea typeface="Times New Roman"/>
              </a:rPr>
              <a:t>ều mang nặng nỗi buồn về một tình yêu </a:t>
            </a:r>
            <a:r>
              <a:rPr lang="en-US" sz="3200">
                <a:latin typeface="Times New Roman"/>
                <a:ea typeface="Times New Roman"/>
              </a:rPr>
              <a:t>dang dở, hiện tại bất như ý;…</a:t>
            </a:r>
            <a:endParaRPr lang="en-US" sz="3200">
              <a:latin typeface="Times New Roman"/>
              <a:ea typeface="Calibri"/>
            </a:endParaRPr>
          </a:p>
          <a:p>
            <a:pPr>
              <a:spcAft>
                <a:spcPts val="0"/>
              </a:spcAft>
            </a:pPr>
            <a:r>
              <a:rPr lang="en-GB" sz="3200" b="1">
                <a:latin typeface="Times New Roman"/>
                <a:ea typeface="Times New Roman"/>
              </a:rPr>
              <a:t>– </a:t>
            </a:r>
            <a:r>
              <a:rPr lang="vi-VN" sz="3200" b="1">
                <a:latin typeface="Times New Roman"/>
                <a:ea typeface="Times New Roman"/>
              </a:rPr>
              <a:t>Điểm khác nhau: </a:t>
            </a:r>
            <a:endParaRPr lang="en-US" sz="3200" b="1">
              <a:latin typeface="Times New Roman"/>
              <a:ea typeface="Calibri"/>
            </a:endParaRPr>
          </a:p>
          <a:p>
            <a:pPr>
              <a:spcAft>
                <a:spcPts val="0"/>
              </a:spcAft>
            </a:pPr>
            <a:r>
              <a:rPr lang="en-GB" sz="3200">
                <a:latin typeface="Times New Roman"/>
                <a:ea typeface="Times New Roman"/>
              </a:rPr>
              <a:t>	+ </a:t>
            </a:r>
            <a:r>
              <a:rPr lang="vi-VN" sz="3200">
                <a:latin typeface="Times New Roman"/>
                <a:ea typeface="Times New Roman"/>
              </a:rPr>
              <a:t>Cùng có một hôn nhân không tình yêu, tuy nhiên cách họ đi đến quyết định ấy khác nhau: Ô-sê-ki quyết định kết hôn vì muốn bảo vệ lợi ích của người thân, gia đình, nàng sẵn sàng hi sinh hạnh phúc của chính mình; còn với Rô-ku-nô-su-kê, đó lại là một quyết định sai lầm, vội vã vì nghe theo lời khuyên bảo, thúc giục của người thân. </a:t>
            </a:r>
            <a:endParaRPr lang="en-US" sz="3200">
              <a:latin typeface="Times New Roman"/>
              <a:ea typeface="Calibri"/>
            </a:endParaRPr>
          </a:p>
        </p:txBody>
      </p:sp>
    </p:spTree>
    <p:extLst>
      <p:ext uri="{BB962C8B-B14F-4D97-AF65-F5344CB8AC3E}">
        <p14:creationId xmlns:p14="http://schemas.microsoft.com/office/powerpoint/2010/main" val="8526377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data:image/png;base64,iVBORw0KGgoAAAANSUhEUgAAAfQAAAF3CAYAAABT8rn8AAAgAElEQVR4Xuy9CbBtZ1n3+d/zGe+5YxJCRmZSDEKZBrsVP/34GqHx88PGbhSZiRJCoGVQSxsaHMoSEZApBJAvARlKEVtaW0qtxsJCsERAUUDCEIZM9+aOZ9xz1+9d+3/uc1fOlHPvucM570rd7LP3Wusdnnf4P/NbGQ6HQ+UrUyBTIFMgUyBTIFPggqZAJQP6BT1+ufGZApkCmQKZApkCiQIZ0PNEyBTIFMgUyBTIFNgGFMiAvg0GMXchUyBTIFMgUyBTIAN6ngOZApkCmQKZApkC24ACGdC3wSDmLmQKZApkCmQKZApkQM9zIFMgUyBTIFMgU2AbUCAD+jYYxNyFTIFMgUyBTIFMgQzoeQ5kCmQKZApkCmQKbAMKZEDfBoOYu5ApkCmQKZApkCmQAT3PgUyBTIFMgUyBTIFtQIEM6NtgEHMXMgUyBTIFMgUyBTKg5zmQKZApkCmQKZApsA0okAF9Gwxi7kKmQKZApkCmQKZABvQ8BzIFMgUyBTIFMgW2AQUyoG+DQcxdOIcUGB0+3K9IVU476tOWgVQbtWlYlXxAcYUH3NZB+mOY3spXpkCmwE6kQIW9gv2Bf2l/GO0H/g2ijPYNthY/Vkv7jEabzknKZUDfibMo9/nMUGAoDZekSlNarEkNSfUlFuhAGhuq3euqpYmE7wm3+VfzouylNvRVzaB+ZkYjl5IpcEFRADCvsVewP/AP4K6PAB3A7o/+rkjdwUBHOosan55UU9LYkaE0VpFaxZ7iKwP6BTUFcmPPKwoMpUFXGjSlEywySRNzi1JdGo4VYF3v1aR+vVisgHmNtdtTTQWLPVRDA1UT1hv382fB+2Q6ZDps53lQzPC+kpQ+AvTeSEKvI4qj9pvvSBMTGjakOUlLo31menYkIADo9Qzo5xUu5MZcmBQAkruSFlUstjF1NXXkoMZnpnVEC2rVpjQ5qEi9ulStCO17r8pKLQC9OqxIg5Y0bJ7UpVmnlj8LJijTIdNhm86DQa2n+WpbffWT1A2mL6mSpv142k+qqnYGUqOppUpNC6pqUVXV1NMlS0gNUnoxS+gXJoDkVp9fFGA9tftSvyYtqKsJdTTZQWTvS82eVG1InXrxAJx3UrujkkdX3ylW8LKNfTvLIlnWzrJ2nt/30TnVBgUgB4aFPYXVkjCaP7rsG1V1qgPN1WpaUl0NDXWg35SOLUh7poqpNbqyyv38wojcmguJAklEL9Rm/d4x1Rp16URHOnJEesDuAsThpBOgj9TuFZ7vSf2+VFmUqrNSpT3Sn2Xgy8CXgW/HGFuGLam/SxpgrBs50uKIk7xrR4B+92HpAQek1lC98ZoW1VRVFU2yp8y1pWkA/SSiZ0C/kAAkt/X8okB/IJ1YkMbxiOtK3a5077w++X+9Tkcmqvrmd7+rS+u7Ve/X1KvUk4/LsDJQddhXq4/avat+bV6DWlcVhPaK8memQ54HO2QdVAYttToTqg6byVzeqw602JC6tYF6COZD6Yevebx+4AXPky6ekpo1zauq9rCrvTjbsqHUGic94+EDhkP0f/nKFMgUuP8UKNxTh+rqcPeodg+Hqi9IH3nd6/Szr3uVtHtG6o5Jg5pUxY7OiusVXvC9vpKnS3VSqsCW5ytTIFNgZ1EA81xbqnQK9EZ7h0nOprme9Oafv16vfMubpUtndFhdDTWlJS3qEk2pjoctmr+gc8+AvrNmUO7tGaXAQO1uR7VGRXOa127Knu3qjS96oX751ndJ4xMSXu64oWJPT5ox9PQAOsDekiqTyYyer0yBTIGdRYGUkmLYHZne+EIoq63oRXz6HzznRr3inTdJuyq6pz2vsbG9xM5oSlUN2l3VWqjrz6DK/ejRo9qzZ496vZ7q9cJ/vt/vp3/NZlOdTkeNRkOVSkVLS0vp71qtpsFgoG63q1arlZ7lt4WFBU3goj8cpuetPOBvLsqiTN7j+Wq1uvxueSqcOHFCu3btSj/zPPVSDxfv+je/1263T2kLddMn2kkb+Zv35ufnNTU1tdwe9212dlbT09On1Ecb/NtqU9V928hUNp1i39w/2rV7d4KU1MbJycn0N/3gH+2bmZk5hY70jQs6mrb0k3ros8tmXD1+/M0/3jV9xsaYVMW485vfpV7ozJgdOXJEe/fuPWWe8I7H3G2lHt7hd7fXY8Mz/ju+txHabckzhcO61F9KcefCIe54V++7/iV68QffLTUqEs4rlZpULwB9qKEqvJQk9JpUGw/JZraklee80IMHj+iii/amdtx77zHt31/M03a7n+bm2Fg9/d1qnXTX7XQGajZPblQLC5007/wbz9frNdVqRTnx3aWlYq02GhUxxW1ihIdii5qdXdT09HjiqUZb1pbSaHGxq7Ex9sCCj4t1siX1en01GuxnRTP4rd8/2f+5uSVNTY2l39Gnsvagw0baDy2gL5/F2mXNddRqNRPtuEyP+fliD+QZnm8266lNx4/Pa2ZmMtVNH2gH71LOxETzPt9dp9tXfr58f0uJfz4XnrA7bSCFFxzaOxxqkdT51xnqlv/9ej3/Xe+WZupSCz18S+oNR/uKiuQXZ9opzqAegaRMx0OHDunAgQNp0z927Jj27dungwcPav/+/WnzNkiWgZhnec+AY+Dgk0XLtbi4mAAHYHFbqAcGwsAG0MTLzAfvskD8HMDHtR4Qx/ZEwDFwxd9OZ07RvvFxghi82Avmh4s2cAGYXLfffrse8IAHpEU5Nze3TNPjx48vgyM0AcD5Bw34Dt1iPWaooAvPmca0I/a7fN9jsFJZlMEYUB9jzZjDDPHPc4P5cNFFF63Y11imx/hM0XjT45O8UPnXKwC925GOdfWBl75Ez/2jdxcLkLC0Sk3DRl24vvFKUz3Vh+zOiZtKEL9NI3N05Mhh7d27T/Pzc5qcnEr9/P6dd+iySx+Yut/Hl6BWT59VmHRV0u8LC/NqNJvqdbsaH5/Q4uJC+jSdjh8/ppkZGIOTcW2LS0vqdjratWtm+bl2m8w/FTXqgFMt/b7UaasOU9/rabw1tqWRcb1eV/V6Y7k9hw/fq3379uvo0SOa3rVLgyT4tNL9uYV5VSuV1E8/d+LE8USX6cmpTbVziHkH4WgwUIV1P6Iv9c0vLiQ6UP/sLMLHrjROg+FQzUZDrdbYMr3Gmq1kXKK96X4dX2sYjIEqFUo9ORL94UC1CvN6/fvbdd5vpF+JQN1REHmDcYKTM8D3pPZAH3rmDXr2u26SdjeksZGKnbwWnvZnGtAtmbK5AwQAAH/zOwBg4LAkivTFbwAOElhZUgaIuQcoWfIzIFEmGzubPkCPRLqSxGZJlo3a9yP4+O8ICPG+N3jAC/AEpAF8tAcwHFyW/i2lAqowNIAkbec5gMuAuGnQYKHPEeWs1AbTMWpEDMqxDo+LmazDhw8nTQpl0XboSN/MDEAzaADAmhngN8b0e9/7nq6++uplbQh9o19mwlxHHEveufzyy1OTaJ81G5be16PHahI973ms7rnnHl188cXrFbV19wsH9wLUx3ojCb2v91//Er3wQwA6y7qlYbWeEs+cBHRpUgPVU+qZQfpvu/s2z8/PamJySsePHdXu3Xs1HPZ16MhhXbLvIlwDBdQudtoab6IZWjnRznxnUZ3FJc3M7En0OnziaHp+bGxC3W5bjUZrmY5HjzLf9y1/7/U6Uq2qekrcgWYPLV/jrNH98OFD2rfvQKqvr2Hqb2fYU7NS19G541J/sNwv6NFQTUdmj2nv9O7EBNL+E/NzmmiNpf6eOHFM41OTalVJTLR2bAB02rML7VxVS0sL6vR7atUbqjbqiR6VCozUSd9yt+/QscOamZpWvY5n9cn7tJv3uoP+cv2zs8dVbzU12Rwv4qmXFjSsVpa/r3d/u8//lfpXwRTXaRTgTDoKDVRJ0S8d9at91XoDfeCnb9BzAfR9BaD3K031h1KNVNMjjUnc4M6YDT1K5wbbKFUCAAZ8fi9L4lahW5IDGO+6664EYgZPb+QAhFWuBn3eMxBZ0nObLN3x3cDo36JED4DDhFAPdQDgvsqA//3vfz9Jw5aWoxRsRsGgvhaibATwy0wPEi39RovgeiNtoP8ll1yyDMC8T5sMwGXJtkyLKJGX2867AD20gUmgTEDa7YBuMB0RuMu08/ygXsYELQ2Xx9QMCnVBH5gMnqVe98GAv3VovYGSbe6CqW6NAP1YX+996Ut0XQJ0NCmNFDtqQKdUmGoMIq3ljHGF6WM7Xsfnjmt6ajpB9N2H7tYlBy5J3ewOumpUG5pdGGnEJgpzlS9ME/1hwWSyrnfP7B7BfPFEYbqoLJeT5mxnMc2VenIUKq6F9kKhqq8VWixfR44fSQJFLWbl2KIBOHj4oC7ad5HavXYSYOiP6XA0ge2eVPPc4pymxqfk593+idbJfYh+9wa9RLuNXDx/fPa4dk8XZg5fBRNZaN+gEftYq95absNSd0ljjcKUxsV41apoNbpqwAyM3i0/x7MkSjFd17u/kT5s12dqAHqvMMXNo8xDM5ykg44W1NfEcKAP/Lfr9dx33iztq2kwjlakAHRUIqNM0iePhzgTXu5syJbEITybOYuKiRsvwBzAZHEZxCxFRgkciYv7LpdNnPf4DohEaTRK4tQbbfZWR/t57hugAQ7awz2kVj65YB4AS6u4KQPAp02269I2gJTyeA6g4aJfPGMmIrbtdCYkbSvsgY1T7M2UGenHfUCe9tFP2mVmhzLoL0DqtgOW7gN0MzjzO2XxPPVGGz/Ae++996Z79ingOyYR3uE3Ptko//mf/1lXXnnlctfRpkDL7373u3rgAx+Y2kG7Lr30Ut1xxx2pLt6n/sKuOrasvYGho6/8Tr9gFuhnZKJOh8an+243qYuHqiEFHu3rPS99iX7hQ++SmnUN1dKiajqhalqqXMiguzQQSsyTJ7ecbivO3/cTqJw4rt27dmt+cT6NMXOEdTg9eRLIARnWTWI+J0Z+Kr2OmvUCjL9/5/d12aWX6cixI9q7u7DJcwFwCfR3FaA1tzC3zJg3COsZXdTNvKKOtA+dhYNxuv2u3IYIojTp0OFDOrDvwPKn28lzaf3hezG63GdoOb8wn+hz8N6Dumj/SRPVSjNgdn52mcbx74WlhbTedk0VfkZcR48f1Z6ZPcvM0uGjh9OeyJrj93glxqLfS32D3t4z2Evcdug9OT657v3zd+Zubctge3qqaoG9fKRlmVE7hbMuqqf9GuiP/uv1+vl3AOh1aRwnnGaRSjrZ3MO/UVNPW0KP0pcBwmDJ4gFcABKeYwFbzVuWsFiQV1xxRdr02bBZ1FH6tkMdIGvnNqvteQdQYePnby7qQUKmft5BsjOTYbUyk4+6uA+w8y5tt9RuezFtof1uu0GOTYFFcc011+grX/lKqteOfLYLl2335SliW/56U+fuu+9OUjcMA+2OGg2/C43MjJjZsAmEZ+gHNMM5jTKs/QBk3e6oXYEO0O+yyy5LQM5le3t0eEO9/rjHPS4xBdw3AwGI039rRlyHae52047yM7TTzpZ+rhxhGf0E1qPfVt2HWe4MllSvDlXr9qVjHb3v+uv14g/dJLWQFBvqqaETqguPB7jqMQ0SoBe60sLWWEmHtAy23We/N1C339F4ayL1r73UUWusufx55PBR7d23R9/+1u26+kFXndL/pc6iFueXtHvPjA7fe0T79u9dDtaHXgfvvUcX7b84lT97fE579u7W3Oy8xifHVK8izRT0bHeX0n3e5zvljjXHzxq95xZmU321elXzcwupfSTwJOnAd27/rq686gp9/T9u08Me/tDUPvrTqDXV6bWFq0WzhQ2+qmMnjmr3rj3pfq1ST3mLNjpvOnhEN6rpvUOHD2rPzF7VG7VEr6npyRRJ6fJo79TE9DJ97j1ySPv3HlB/2NP87IImpydUGVaXn19YmtfE2GR6/vixE9q1G41MTSfmjmvX1IzWu78d5/1GxgVrHco9AB0NXlU97VY3ATqZJwH0j/7k9XrW22+WDtSkMfaTlkQ66ZoTVZ26s502oFMckhLAgZ2VTR2wMehynw2czZiNGyCPAGQQRGIDaC0tw8EDFFa3u0xv6mX7qUHWHDjg7WcBFQDd4AqIAgb23qYNBknaZ4mY38vmA0CRZ90/6rF63mpmgBBAjQzJZgHFUnj06gZc7UzoiAH6Gk0Erm81TUGUvKE1/eZZxoDy+c2MDwwLYwFAQ4/IuMD04NPAHDAjhsMjZcCE0CaPIXVQBu9AG/fJWo2owbGtnzljJoS5ZZU/nwD+ub2KOPReHycrvNzJEtfXB69/iZ6TnOJgo5sp+UO70kiAjrwIoKecscSr4f3OY9s8Z3m/K9VbWIbJYl+oZHuDpdTvpXZPV195dZJUky8Oeo16K3E/zIkuoYGAVw1gKyJeBv3OcspMAgbqNenI0RPau2dX+v3YkTnt2b8nPU95l196uf7ly/+SJMbmWHGkLfWOwXRtxINpk+Mz1pxKqnZU5KithxACdWm1ECb63b46vYXUnsNHjmvv7hktdQqpPikmRvXOHl/UFVddkdYZ/bnsAZfpq//xVU1Njq3bfoo4dmRWe/ZNn9Jv6PXIhz8yqfjRViy1YXxmtXf/LrUak0nzwb7Cfvedb39H+w7sS3Sm/Z2lwveD9k9OJwNwaj/lHTpyKNGdPfeuO+5a8/6J40fWbf9Wjs85XXeOkiFiIPm5dTWZPG1QuXeTyv3jT79eP42EfgkSOoDeHEF+obUqHbZ2+ollbN9l8Cw9Wt3NZHDIl0OkrKq1J3VUidNAAABgwQ4OEBgU2cABjv/4j/9YDs8y+PNMsp2NvLYpBynUIAWzAYBZ1W8HPkvd1GNnN7c3ht3RVoMoZUd1u9X8tNuqfEuOGwlJK0udK0nwgLa1BUj+Bkj3y1oIfA5gqtwXyrL5w2FntJe/AVaYBf6mrw4B9PhEBsI2cYe08e6dd96ZmBbKQIXOpx0gAX/Gyv13CCJ95Z9DCMuMH/coh/FEWwND4Mt0hvFz/8q+BWcf3AtA7/fbRQjQUls6PqcPv+Sl+rkPfgBOtpDJa1UNq6jcKwnQU/bXziglGulit3kc+vxcW5NTRRhktYaDVeEK2G13kqCBY2+jVWxQdRLwjDRs7W5brUbhYNoaL95HRXxi7kRSR3c6+FUoaeewE0+MTQjv9+PHT2jvvl2q1VpqNpqiHDMB7aW+WngLn6WL/rrN9GVxaVazJxY1vWs80YJ+JF8BGBTMBbNLmpoeSwDpwBx4PtNuZnomCRD0ye+s1RWioKpkCR2V67qXFgshx2aAHqGX4aJtvhiTThc5cuSEnaITBmoSxTG6FubxP2qq3mhpYnwimVZMcz7Xu3+WhuP8qsZRMpAx8UQ9VXptqdpXv9pTrd/Vnzzj+foZ4tAPTGswhpGupY4qyZ22eI2o9JPXGZHQrXaPseVIcoCLJTpLd2zCZTWzHeSs6qZ5OJ2h6jWYAOgACEDjeGeAARCxet7qXqubI8ga0M1YGFwAcNrkZw0y0Q8AKZF+0G7U3mgHoip7eeKPVPAG6ehP4Of9aYDiGdut0wIYhYqZ4bE9nHu0CWDneSR0e79TBu/FPtqEkDaCUeQBf1uSxy7mPkIvq8ldThyLqMpnHBkDe/QbtCNTFPtPnTzDPxgC+yBQj9Xs3LMNnXdt47QqvuyTETUvjIntrtCKOvjnuXAmtCSr7QKFT9xAA2yJhPctzUlzd+iD179cz/nAJ6XmKJlMlQxPPFn4b1cQycntmAbn1DjS82vHOTOtWVhYSox9rcY8KMC08DnBwXK4vB+YCWe+MT/GRyAeW9HtFjHbi4vsB61UHtokJNdifhOuigaombzerZUrfDgOp2dcBnXTJsoaG6OskzX1eoWjYr2OR3zxXLE+izXk7/RtYmKsOG9nWMS8O/bd791zzyFdfPEBzc7Oa3p6MtXPnKWNbovbTB3tNvk5WOtFLLi/m3b4ncBQ01eu+fkiYoXyaE+hDR3X3BzhwAhIBSNNX6jPe0xhtiv67DpOnCAKpvBfcNt8jzYW2s6J5ecdm+7nYRIs0DmaiXG6994j2r9/byqz2G/HTskRcGZm2gVWStpACluHjz6vkU6anYKB6Z7Qrc/+ST3vpndK05dp2NyjLgLYKPS1CHhlPZ3BxDKQELBjIFmk9pg2SETQjdIo0iRe4n7ekjpqVd41kLGpW13PM0h/vOfLkiugkDjOka3eIAAAf/zjH9fTnva05XA6gzl1U483EkAWsILB4DdfSIVI+5TJBaPy7W9/e9lJi++APBfvsdiQ6B/0oAelZxwSVmw4xQbGbwbDtQCd/jtmm03py1/+ctocAXQzI2UHRFTetM8OcEgwSPbQh08YgauuuioxBgZZ2ktd0MBe8JaYAevIWJgujAehaYwZdKd8O6/BkF177bWJLgZX3ovzgTIB9bImw1oCMwK0g82B8bLTjbUr5QQzPBuZoo1EEWx2G0hx1KNY6hZ8cvuYtHC7br3h5XreLZ8uEsFVMPtiKeuOAB1+uqbKIAD6ZhtwAbzHWNrHheYypsyz6ADJXGYOeX1YA2bnWLR1zDNHajB/zRADSmZ+bTqKDKXXdiSVHVjLfjGUb78Yg2ZsE+uKdlooceio2x9NTu4P7+NU6/3BiZc85/ke1wG/+7vbzrp36CzlsQ7YA9lDfdHn2267TQ996EPTT2aSHXoatWWUDw2jLxBr1JpFR5Swb7C+oAv7hhNXoTnDZ4ZPM92O9nGZfOc9C0iMDTjh8WfdQy9rWS+AqbwFTRyBd7KeF7H8HMCWzABc3Tm99wU/ruve/U5p7KEaNnarM/KGH0/Wd9xsR1rA0StnREKPPWWyAw6PfvSj0+S3nTratFNbR9nb4rtRrR2lQtumWYBw4gB+TELCYnnIQx6yLLEi2eM5bTXywx72MH39618/ZUDKUqSl2Pg7C5jvLCb/ziTlHyAXAeeRj3ykvvrVry5vSvzBIuFZX46xR0XtTckhZWYWyhI6dVM2/eXiXZzYAGsWmy/b9g1wtC0CqRdWzNzHu9acuH8el5gx7pvf/GZiYliUtBu6UD80ZWP1RufNz22y8xtAz3tsfPQnakn4zvve9OIipw7aG004lM28ol7u017a6k2WzcrzZKtt7BnQ19/jDBJ2UGVesidEJ9Q4VxlH+9wYqB0JYQ2d151zPlAHJh7WCO/YJ8PgwtqGgf3Wt761DEC0nN+pCwDjPQsh3guYl8wz7yWOvLAWiOcMZLQRgI0mJWsinavCQGuGImrhnFyL8tjjzLB47dA2njcAmnmII8B905u2GUT5nb+dP4K9wtos+6iUNY4II9CLKzoYs7bsb+R1yTMWoNxuPt3v2FYzTNaqRCFv/dm03Z44DwHdkzKqOk32CMr8BghiA7fEx7uWku38ZVBnMdqBysBlMPKkZXI5pSmbOxOVDcE2W39StyeSJ58no0GHBcP7ji8vS43OKEebHEJm9bHVfZTtBQI3CkhRL+132Bb1UqcX6noqd6uPLdF7w6CfbCJsYvZdKLc5LjQvON4no9yDH/zgZWA1ENvMwXf/HVXvHhObUSJw87dDzuij48c97oyZgTyGoUVJyOVRDxKB49OhFe23Td1SuudXOc6dcmgjm8ZKNDlT20IG9I1R0uPjOQyYROnNYOx5CHBaK2MA8/r1flP2vzBAU4cB3f4w1sjxDPuEs0GWmXrusw/YkdQhqe6lGVf7nLDuYRQsedJWM7gwqgY3h3u6f6xdfgNgHRrKOo+mA55FuwjzyrMwC3HfsAkySuv0h7JZf5Rlx91osiprLCwIsE7MZJm20MohrRF4oyATf4fu+L7Q9+ivFMeXMimfMbD2YGOzaDs+dR4CepnMLF4mKouSfwCcE4IwOa0StZqYSQrgOYbaXGx5cq+VF91SHu+ywJBgvYmYi7ZtmMnuUDrHxJvz5hmDDpPWC8FgXA638oKlXsr0RI0bhaUPJ1HhO/HZAJY91NdSuZsebDT8i1ECvue+ecOiLqvpuOcNxSpM+svm5IVnJ8G1lgzAzmYQx4WFyiLmn23gSDNoEdw2l2m1P/ccd+4NJ9LR3Lw3bjNJ1GG6xrz5zAvG0R7+8V78eyu2gwzoG6MqGjT2AScFYg1ErY7XQVx7lGwJ3L4WBlyeh0E08MA4M5cQBpx/gb0GTR0gy3r7zne+s8xkRmaCMj03rREyY+q1a+kd4KYt1OXU0DxjJiGue4NYnNvUQxnsffH36H9irZoZfq9pR9OY4s7jwPNlBsWMg4UUA7V9cKz25jn74VCeM3Raq2iBiHajzmftw+gD2pRpzSU0YQ/nOTP9/Eab3R+bBz3G1hBEDebGZtN2euo8BHQWENwjKpry5XSfnhhWpzIBmbD8zsJjcXMZmJmIzvfN59e+9rUEUCxOnkGqY1HZEx3ulg0jqoAiIMTF403BUn/kTLlHmdRDeUxQT9aYxMQbQFzA9jiPXKd/s30Z8OEdq+kcGbAWoFuFbrs7bWRhQXdLwtZYOBSMZ3iP+stOYUi5bICWXM2x00/bt2kj9dFnfnPKW5sZKJ+yLfmU6WFa2SYPTbzp8K4ZJdpIP+yv4Fh7nuFv7KYOOYRGcXxpL+PE3GHjYKOEcYHWtlNu9dLPgL4+hWGuAQAuxsW5I5g/jtZgXbC+YfQsqZrx83pljlGWpWNL4azt6EMSmVtLiV6nlOHESNYMWdXsNeTcCewzrBMY2ajdc1nWXLl+Pu0oasbf78XImbK0HjVIdub1fuWzE8z4QhPaT3kxkiWaL6wpZT3wPDT22uBd9tvHPOYxidZcZoBiO+gjaxe6slfZYdajjf3e2jLWuseR9QzNzCTYnBc1BNCbfpXzTqw/k7bjE+choJvMnhBxcnEPMIi2H6vNyyeG8WycKC7XAGTbLpOLScGk5/LCNpfvheqFz6KybYznLY3y6bhrL1KryyNgxfj36KBm4LBjTZxudq4pvEiLnOf014vH9qzoob2aDZ1yWZAwTGwiMRbcHLc3PQKCvuoAACAASURBVKsnrVGgHdTFJ+NC/Sw6q8y8gcRyKMvOcj6wxkmAoDXgy/NekB5vO9zRZ/tNxE3C/fPGZ3so9TlpEO+awaOvAIE3BzaKL3zhC8lWCk29Wbttdqo0Y0i7tlLdTj0Z0De2ybLmmf82oThvQ9l+GhnkKJ17zgMcAAjjGkEWoGYdWgNIq2za4m+et7Mn383EWtCAKWSeMe/t5OV9heeZl8xXnuF3a4Ns8qFdNinxrLPgeT1aUrYzGmvBjCrzmD45yoZ+0VZ7iFM/c5n9z2vBbeIZfjdTQvup0wBLvfQxmg6imdNrlzr5Z6dDxsrMD3WZ7i7H/XeWTf9u7Z01n4yBx44+QVsn/nIbo7lyY7NpOz11HgK6OUI2dHOSVkFFxzcmum3PBhSGxgvTditv/H6XSWH1uT3ieY+JwASx40m067Dp48jlw1GYxGUpnd8s2dvT2xKED0GxKoz+AKqWrL0gaRuLxqEx5qj5zj1787ruuJiiZLGeyj1uSixebyTQg7/h2C0xY3eDCWJzg7mJ6kWkdXu7G+y8gdE2Oy5BU9PcnrxWX7ueqHqn37xLmdDI4xSBtwjTKbLIlZmfmMXP3ra2LUbVI22kHJs3qMcbn9tg+zxj5jm1VVtABvSNUdbgGE/Y81yxOY75Zf+ZuDaYD8xl5ps1RdTqjIVWXxvk+PQ8dpIpr0/qtIMdz1ly9B5kUI3gb8dW3jWjzt9eF5RjiTx6s7uNtM/7YpROy2shgqCp6n3DgB2le7eZtnDfmkHWrTWjrA8z5YAvpg8LKPSdd93naDaw/4I1b4l5HdnnvT97/4jRBvxtcDez4Lb7OTs8lh1dNzaTtttT5ymgG1QtNVnyZHJ50XjSWbIDdC0trjVMUXrmeRZSnKi8Gx3HvLABjgj2dtJigUWbse1kBpooJdiey2ZCKJoXR0xVGj04zY1a7edJH+3CBuf4nj20zf37PTYQSxd+z9qJ2F4vQJ4p2yahv7Ua1MnGyaK2ut+0t/ZhJfr6GUvBsV/cs82Rvy0xGJCjNAETZkdHb4RsRN5wLTmVfRDWmx9r0c8REluxFWRA3wqq3rdM1pMzB1qzt1KUzGZaY5MW6wLQMThbAxidZu2vEdX6rIWobaQc1qAZzLIWYjNtvNDficyPmRv2h2gWvdD7uLn2n4eATkeinYwJbunNKmeHrJWzj22ECNErFQ4Ve7pt7rZ7ASi2sZszRqJmMaKSfeITn5icOnzBTFAOXGQMLUPl/41vfCMtRv6OMdQRZCiHMpAcmKAR4B2LbTU39+FGASuHnvGuvWDhkGlLPAbUaVRpmxcD5ZhBcT9synAbrKWI6jvbF08moyiSTPCsNRi2b69EX+qM2foYQ2xwOMcYrGkjYG8tTDlTnrl0nuOZ6FxoLYgd/twX6mFTtUSw2lxh3Nei30bm2GafyYC+Wcpt/D07w3puMx+YF2ia+LTWbOMlnvqktT5eW854aC0dT9uez7OsW5tzzKDyjNeX9yszkjs7zrqgNXuhhQn2VfvrlEOZNzuGF+575yGgWxVjjtYD6OQsZQclNmzHQXqg1xoQq3qpJy6gqH436NmDEgCJXGHZy9aSput3WQAuwMvidpy71baxPtrLfQAwghU0iGFe9t7nedrmTcMqfn5nY7IjiYGf3yMDEWPu3Z6yDwIaBDYV12VGwn4B9jB2Ih57tEILNqG16BsXJX+jGgWI6a/bE22OPGNQ5+/oUOhDazzmPgEOWtlzmHtleq82R5zTn/pWo99WLfgM6FtF2ZXLtWaIueykJmeiBZ7D0Q+DuiKjzvplv7AaH2YexpzL2i3b5N2mLJ0XlPCeY7Mb+180Q56JMbwwyzgPAT0CZ5TUywR2ZrgoVW9EHWqgYDKwYJgcfMLdOc0gQMnvETCZMJ44tMUquhgTay/0lRz0eAdwRiIwGBqYrGmAW4+e35YWbEdyMgjKos02Nzj7nX93+xxSF210rtObTqS3/Reik6DLjKlfKRe681sMK+PZ9ehrBsHStSMAPL60C5DGds8VD7MxXaG5zSRuvzdn3sH5zSe+OZc7dL8/KjnH36KdKNs4t2qxZ0DfKsquXq7X//2dH2u11KG2zoTGmmPNR+nfERiRObUJ0LbjrU5kdPapffo1WkNhLR97qvNKnH7pF3oJ5yGgQ1JnWmIzZUNmc0XSLUt9BmUnRSin7VxreFZycIoc9VrvxufKIAHA8Bv/2CTSQRCt1n3CvXyUqOMpeQ/AjhdcO4vavgSWHp3dzloMNiVohmkCMIQR8WZg4Cyr2Nl0kNQNnJgGyI5nDtjgDINhxsaOM5YUzCnz3XHlEZjL6kt7n9P+mArXddLW6PFrlXvUFlgCj9EC0Qve3u60m8xUNqdYIirTuDzOG6XfViz9DOhbQdX7lgnTyXpBI+Y5bEbTa22zLWGv4p9zUxjUvVdRvplg6o62+6iVpH6nU3UIrR3dNtu27faeI1jYf6zt2G59vH/9OU8B3WDryW6gdugYnURqWinvdpTUViJGZBbMPDgTEt+pAyYiOlux0CKQRAmcNho0IyCVVby01e1nQ7F6zcln7IhHedwHkLy5RAYicvTl/pXv0U42gyjpA2hlzUdMmGKJONLWYXExO5yZC0sjdvAzQ2Ngdnw7ZfiK2g3335tZVKHHnAIxLJByUNPzDnTyYrat3575kfGA4Yh+BRtZKKvRbyPvbuaZDOibodr9e8dRHN4noolvIya7jdbGPIaZ9Bq2Js/vR81edOhaifGkLBhgawA32obt+JyxoeyDVKbvduz7+n06DwEdIHHsJB3g8BQSgsSLRWkVucHdILGenckLeaUJYG91Fli0XftvT6YIgOVNwPfgrp1yEiCMz7mcmPiEfkQQ5RmHjjiRBGVb8gZ4DaIwAJYEHA4Xw6xcd5QGKItyHcdNWWWgd1iQNxnHepp2UYKINu7VpB3esymDvtlEYs90xs6qtOhrwHjQTtpj50DPC292Zlocskc9MQmOGZX15gdMEWWtR7/1F9f9fyID+v2n2WbeiFq1GPq2mbLK78Q17fXs/QNNE+sUxtO/eb46HC0mXYJpZQ6jUt6oD8iZ6MOFUIZNbd7bygz/hdCHM9/G8xDQo003ApwlwghK/nstqbVMNJdvqTdK/wYF34tOcf7Nm4HV6oCp48pZrAaiso3atmV/WjK1OtsL1n0qMwrRNr2aJ27ZjGDg9bt2nqPPPknO5orohAY4I8mX63EmOdpsgIx1wiTwHvdXo6/pb8YnjrfDd9jIiFmNNFjJHLKaNM+YQ0c7FTk6YqMmlbIUFelXjgw4o4sSROdf18cdzkkLd+j9N7xML7zlr6Tm6KzzdNpavziZTRx6WFN9dJ5xOLHzjDZtOxXmtRbnXpmhPp3+Fj4vZDBr6Y477tIDH3jyNEfKNfPLvGq1WC/FMaQc4+ojTn00Ks+7nWcqtO50+nau3/Uxt7TD41gIChxxfPLM9XPdznNT/0DDtC9wJGo9HYRaT+fzcqRqXerN6R0veLpexvGpY1dqWJ9Kx6z2hlKrIlXSiWunnr98xk9bOzeEybVmCmwdBaI99ZRaQOgOmUyWpF1jUm9eOn5YH3rDG/Tst76tOOt4cqw4QxUwr0hzCdSHGtNATVVVV+PkcYlb14VccqZApsB5RoFhhe2jrb4GidFvsSckQB9K1Yo06OtNL/4Fvfod75QaE1rsVzXeaon3uhWpN5DGqwD7ySsD+nk2yLk55ycF0PBY42EP68FSR7VKS+osSc2B1OtIJ+b0vv/z1/TiX3mldOXlUqVRcNH9WsFMt+C++4hxxWHqnKM+5AbLEnE/f2Y65HmwI9ZBBeDuSVX2hGEhAKREmgMpKS+q+o1nv1ive/fN0p5pqVqXulV1h3W1m5W0U3Aaej0D+vkJGrlV5x8FookCFarNAbS021tUf7CkVrOmgbqqsRoXurrll16tQ8cOa3JySv3FgVq9mqbbdVU00FJ9kBRsu9u9BOxzzZ66NWxpgHr+zHTI82CnrIP6oKpWt2D4e1X2haHGu0r7wZFxqVOr6pFXPUT/+cYbpIt2S7VmUvPNDYYaNKY0VF3jqiVNn68soZ9/GJJbdB5RwKF7K/lB9NRXL6nLOprrH9Z4u61dtXFpqS31e1KzJQ3gqmvSUrUQPBu9pEpTG668K7V6GM7Oox7npmQKZAqcFQqwN3Ra0rAuJaZ+IPUHUm0oERGN6P2tO6QHXSWNVaUG8jgMQEPzqmtJfc1oLPnjZEA/KyOWK9kOFHD4oiMunA+/NTGhu47Oa9eeyYTVY+qpNT/L8VxKHi6o0GqNAtQ7GLsGBYCja+8MRvernEWbtcxZy7wjtMzZqhSsagmIk3dbAeI4w+FgyzU2+mzXpQp7x1DdWl2N4Sj3SS0pAzXeyjb07YAxuQ9nkQIOsYmZCLGjYwLvjvzigOkxlGf33KuxiTFpoqYBpvNKTdVhVbUewC3N1gpAn1RP1WRDH3HoZ7E/uapMgUyBc08BnNt6tUHS8uFby44ywZ5QGWihOkhwP9ZHGJA0Pq52Z6AWv/IdGzsPIDgEr7iscj/345pbcAFQwLH3MV3xnQcP69DRRT3k4ZeJwKcpFmC3Kw1HanQAfRSghnCeAD2FmvQ1pZ4q/DCYKCT4fGUKZArsLAqgmKv21ElGO7C5p4lEgaHmNUhY3Vxoq1qpqT8+rcV2R1PVSak9AnNAPQP6zpozubenR4EYWx9j/0kH+um//5z+5m8+p7e96/dURdBeQvImpqQtNVCvoy5jxRE8Wk12svnKIFndp9RV8lMdjvxUs8o5q5xzgMPOMz0hpY8k9Kr6KZwVW/qCRhI6ETCDunokTzs2rwOT00V0DP+SSjBL6Ke3w+e3dxwFnAHQhwCRBe81r3mNfv9N79RP/Zef1wdufY+mDhQmch0NsSRw0FaHsQDxjcOkLhWc+LCITWdBI60P82emQ54HO2YdgMX2h8XFBta/hg2vIiXTORI634fSfF9qjUm12VEk7Mjc1wDUs8p9x2FS7vAmKUDsOZ7uTqNL1r5f+ZVf0bvf/W411NIPXvM/6tP/+NdpNXbvnVVjfFoa9FKCGV20bxRnTvqwETeNQA7yd0F4POH7RRxqvjIFMgV2FgX6DakzXmgl7KhOthj2g7FhAuqF276riauuTl7uMP+1kbp9sS9VmlIrJ5bZWXMm9/b0KBBzcn/ta1/TIx7xiFTgU57yFN39/e9o2JnTF7/4WdVaUvvgXWrt2qc//ZVf03fvvlPVRlPNSlPNXl2TnUrKHbHYHKaUjbva5Ibqaa5ZRLXlK1MgU2BnUaDRq2u821BlWFU72cJ7avUHateHOjLO50DXPvrx+uFfvE6acQqZInX0EQ3U0KQmNF5kmxxd2SluZ82h3NtNUAApnTh0x6JzUMcTn/hEfepv/1K9xUO64mEPLBRgw44029bHfvXX9Mzf+W2pWpMGDamHp2qt4MSb/K8ndXojzpx87yfjSDfRvPxKpkCmwIVIgXS600jEJg4dZ1ri0KtDaYKQ14Hec90N+oW3v1XaX7jLYTjvq6aj6qmhGY1rl5opX1xxZUC/ECdCbvM5oQCH0BCu9rd/+7f6sz/7M73jLW/S7j1T0uy90m6SyHSlQ8f0+he8UK//+B9Lc7PS7v3SkAxPTv3KKiZNLP9wc8WbbgT22Slq5zlFZWfInesMSex5vSfV0J+PwHwJ81u/SCU9HOj3X3SDXkXqVydtJ9W0ajo27KhZmVZLrXTUUwb0cwIJudILjQKcnEUcOo5wPg3vUY96lN785jfrf37yk6WlpSI3e2sozR1PNvM3v+wGvfI9N0kNFhq6tFFymWpFs7Xi3LUJVGbDqipI8GSKylemQKbAjqJAvzbQQqUIW6tqoHG83Ek4RZbJepHb/fdedINec9PN0ljKVCVVxpNGr1PFcFdRS420w2RA31FTJ3f2dCng8LUvfelLet7znqfPfOYzmhqfkDpw02SG66p39LDqzQm95cYb9Ut/8NZC8hibKRzjUsIIqdMsvNxTIiiksxpHKOYrUyBTYKdRABjHx220NRS5KRYJfUFqJ5PkUG9+7nV65XvfV0jwHDdLammMds0iv0whr2dA32lzJ/d3kxTAXr5nzx4dP35cMzMz+rmf+zk94QlP0Cte8Qotzi9ofHxCx48c08z+XVJ3SVqa15t+8SV69c0fkMYmC+/VkZYdQMexla9o2tKVsN4u8Plwlnw4Sz6cZacczlLI5Sd7i2N7Om0t5XNHUu/qv1//Er3grW+RxiakJjFqhal9wJER/aEmasWpa1lC3+QGn1/bmRQgFh1Qv+KKK3TPPfdoYmJC5HZPfi29nuocbdiZkxbu0Htf+nJd99//Umri8DYKU0tLFzAv1OspZp0rpXHPQJ6BPAP5TgHyU/sJQ18AO77qCOLpCyjdm9d7XvC/6BfefZM0drnECWvkqBpKjRTq6n0jH86yM1Ep93pTFHDo2m/+5m8mMH/HO96RylnqtFVvttTv99QCqNvHpIXbdesNL9fzbvl08nerkAwurdLuaPkVdvUKid5HgL6pRuWXMgUyBS5wCpwE5Z6qxRktNsXRs+6c3vuCH9d1736nNPZQDRu70xlPPDKetHpknUHpngH9Ap8IuflnkwIkliFk7bGPfaw+9rGP6ZprrknVz87PaZwzzzOgn83hyHVlCmwTCmRA3yYDmbtxoVAAL3dSvhKm9q53vUt/8zd/I+d0x52NpK0Z0C+U0cztzBQ4nyiQAf18Go3clh1Egac+9am67rrr9IxnPEOkf52cLM5AT+ckZAl9B82E3NVMgTNFgQzoZ4qSuZxMgQ1T4J/+6Z/0ghe8QP/yL/+ibrersbHC27Q/HGhYqWZA3zAl84OZApkCJymQAT3PhkyBs06BG2+8URdddJFe+9rXLtdNkpkUQV6tZUA/6yOSK8wU2A4UyIC+HUYx9+ECosDs7Kwe97jH6fOf/3w6de2SSy7R3NxcktJr9XpWuV9AY5mbmilwflEgA/r5NR65NRc8BZKkPRgkxzcuDmIhXzsx5gD3Rz7yEf31X/+1PvzhD6fffaXnms0M6Bf8DMgdyBQ4VxTIgH6uKJ/r3cYUANCxjbdaLTnm/PDhw9q3b186Ve2Nb3yjrr322nS/Wq0uP5Od4rbxpMhdyxTYcgpkQN9yEucKdh4FIqAjlU9NTSXQ/spXvqJnPetZuu222+Rc7lDHh7RkQN95cyX3OFPgzFEgA/qZo2UuKVOAbG9LS0nyRsXOxXf+7d69W0972tP09Kc/XS9+8YvTaWtczumegD3Hoec5lCmQKbBpCmRA3zTp8ouZAitRwJL3cDhcBnWkc4D78Y9/vL7zne/oxIkTSf3OZZU8zw8rgHpOLJNnVqZApsBmKJABfTNUy+9kCqxLAbK/4fRmSZxQNaT2t73tbcvvGsxxiOO5rHJfl6z5gUyBTIFVKZABPU+OTIEtoQBqdjzd+Xfs2DH98A//sP74j/9YD37wg5NKHokcQOeUNQCd3O7VWi17uW/JaORCMwV2AgUyoO+EUc59PIsU4FhUJHG817lQwX/qU5/SG97wBn32s59Nv917773av39/+tuq+WR7HxvLgH4WxypXlSmwvSiQAX17jWfuzTmngA9f8ScNIlTt9a9/vX7iJ35izfZllfvGh8/OhzBEZp5Mc5swKM3hgtGngeQ+09PTimPEs7yHRsXloUGxyQQNCjn3iUggauGuu+7SAx7wgNRgfkfTgiaGcnmWsjC77NmzJ/lM7Nq1SzB73Dt06JAOHDiwfCiP6+Ye//wcZcAcYrqhDjQ71M93R0+YYtCD5ER+N/aXEErnPDBt/OmDgWLURXkUXLbLoWyeT1qlajV9uhxoSptph2nHe1y0wREdbqdPHuSe20TfeJd/jAHvcNaB22jtF2U634OZZ2i0c68M6Dt37HPPt4QC3qi84X71q19NB7CQt53NLyaTKTcgA/r6QwI4srlHLQibPiBNOl2DAufMX3zxxalAAAWgGR8fTxoRAIG/uY4ePZpAN16Ux/MApIGGMqg3Jg4yiPEuYE4kA5d9I/j729/+tq6++upUJ+WZwaAfACFlxsuA5994DpCKQBXb7DaYaeC9MqPissx48J33oCGMCHVSJo6afpdnaa+ZG/evzADg7EkfAFbP/ZXAlXusiZmZmeXumhbQlnuMgxkRfqNOGJ8yQxEjQ2gP7zLWsf71Z9J2fCID+nYc1dync0yBKKW/6lWvStLZb/zGbyx7va/WvAzoGxs4Nn2bNjBfsJnv3bs3gRJADaDy/ciRI8tZ+pDuDAQOKYQBAPgNLDAFvA84WRq944479MAHPjA1rAwYPI8UCdgCOoAf3w1AvANYAjq8a8Dn9yhhA55mGJg7AL0lVOc04B36Cui6/QAe7aX+qJVw2e5Dud0R2CNzAFOAhoGLOugfdKRNmIi+9a1vLTMgMRtiBPDIPPE7tIApok+RSaF/PpSI3w8ePJgYMsrlMiNBVMiVV16ZNCKPfvSj01jRRtrGM/zNO7Q9XxnQ8xzIFDijFIipXu+880796I/+qD73uc8lycN28wzomyc5wAxooPb2xWZ/6aWXnlJolFgBZIDZ0h8MFiAFsHHxe5SMDYg8A2gAHkiW1A04A3LRD8IACHDRNv7xHO+spO7+3ve+p8svv3y5vWXABfzI8c/8oW3MKdoKQxDDIu1U6YK+//3v67LLLjtF7U4faAOSeATeqPqmj/QZcHR7DfT+HcaBdwBovwuNKd/MFBI278MMWBVOuykf8IaO/G7tCGVxHzpFwKdufjOo82kmy31l/KEFbYF+0AJauezNz7AL+c0M6Bfy6OW2n4cUiPbZ97///fqLv/gLfeITn0gtLds9y83PEvr6AxolPktmAB0gYjU8n7bbWppFIgQAfFki5LvBOYIRQAVIWGKNzo5mFqx+B8jREiDtm0Ew8wCwA0gATSwTkHZ7uI/a2tEOgJvV9gb7yECgeQBEuQyuft6AH6VwAzlzMzKVq9nNDZQGR0v/0AxaG6wNuKapNVM2d8QcC2hHeNfPWCsS1wV9pW6YD/wM0EaY2QDAoTN1MwccJcK42q9g/dmz3Z/IgL7dRzj37xxQwI4+SOevec1rkg2dK6piV2pWBvSND1ZUcaN6xk7Npy82fNvBkRwBREAF4LVTFSDKbwAJwG2J3WUALPwGiFjNb3C0wxcMA+UA3L4skdrJDjswUjnP8R4pgB/2sIclAAfA+J02GKjMhCDV8hsXWgY0EVZJUw7vc5mRob9c3/zmN/UjP/Ij6Xlfdq6ztM/7BkgzP7G+6FSHRsNMTFRtA9Co4WEuUPvTF5gGpzqmX5SDtuHuu+9eDuO0Q6MZGsqBCTBN3Wa+W2PgNnLPjoMwHPyDwaGeqJXZ+EzaTk9mQN9Oo5n7cp5QANUnzlCAOSersSFG1etqzcyAvv4AWqqMEjZgxeYPoAHMgDSXQYa/UeECNgAi48EzBowrrrhC3/3ud5PaHlBAsgRgfUoeYwdgRGbBjmQwC7Z5A4g8y/tctucDOIC6vd8jWPIcDIPB2ICFJA3IWbLn02DKPRgU+kQfoQWX20hZdr7kE8aEd7nP39AQ0DWdeNdMCcwIAEubaS9tQ7Pk8njP3v5Wg5sBoY3cs4c/OReol/vcQ+qGRrSbummP1fWMCX1y21ym8zTQJyR2GKcyQ2AaUMbOvjKg7+zxz70/4xSwevJnfuZn9AM/8AP69V//9WX16XqgngF948NhWjoEzF7WBnLbegE/JHfAwxIoIIyzFQAAQAFYlvp4H/AA7B1+xbtW7QJARCwgdRp0+IzSrdX0MBB2mOMZ12GPe76bWYBBsFc97/E7fXIdlAOTYeAHYOk74Bi96q0FsgnCYX1WzVvCp59usxkB276pw74gpisOa2YcykyIacjvBlv+dtthEqg3+ir4Hs9ZExKZJmhDHwH42D7PkEhv6sdHIgN6BvSN7yD5yUyBQAHbygEDh1FZBYpUcs011yQ1K5uSbY3rhdVkQF9/iplhijZiAA2QjjZyQIB/AAOfdlhbqQZLjJaOKQcg4x2DqOOt+U55rp+6UfcjTRu47IUdpWarvA3g1g64bqRimwysQbC3PiAJ6PGd/hjUaUcM4bLkX6aHwc+agGgi4B5l0Fd7nVO+4+3N7Nir3e1H4i5LymXnwgja0QQSGaWVAB1JHZoijXsczSC4DxHQYXYc4bD+DNrOT2RA386jm/u2BRQwKFtCjNKRHX5IIoOH8s0337wspaznEJc2f0KjUnhUTy3VpfYxaeF23XrDy/W8Wz6tYQupRxpWsJV2xfKt8pxqqgyKzHQafWxB18+LImN4Fg1i03eIl1XcgPvnP/95PehBD1oGQgOBHboYP4MhAI5KHCaNizEGJAA5e08DqPxumy3gDaBRtz20qRdgMdgA0tF2bBOA6+U5q7Spl7IBO5gFgIx28QwATF1IyA5b4z0zkNZSxGN7eY+2uU+WyGm3Y8xtny9LwKYj72CGwE5usLdaPYI1z8HEYLZwGB/1PuIRj1h2FKTPMCoOsTOzUwZ9j69/p78APONAW2iz2+16eYff1kqOc15M3i1vRAb0LSdxrmB7UaCsNreKM3obc6raBz7wAV177bXLnY9evatRJAP6xuYKjJNB145QZYCJdmpAzCpjxslSLu9EaZqQLxgvNCvO+EY9VocbQAEXh4JRlu3clpwBfzvRwXA4VIu5AjjzHM8A/r7stR01DZgLqNP1uU9mDKwRAGxpA+XRVqvbrQp3hjb6whW1AWY+rEXifdPKTJCd/ByCBpMCWDuML6rU4wjG8DXoRdk2HVhrYi0K9Lj99tsT6NNn+kO5pikMF4wLlzPUOXyRMbMkX54HG5tR2+WpDOjbZSRzP84iBQzebCJsPraTsjl+9KMf1S233KJPfvKTqUVmAMphRCs1NwP6+oMIuNlm7aehLXHdOHKRjhXvbgM1qlscFNn0ASh7lPNujE8HRVRl2wAAIABJREFUJGxfZlyjTd5AarW9JVpL+QAvbcK+Tj0GfuqwFG+QdZstzVMv8wawcp3cA3yjZzd12swTPevt4W5TAOUD7NDDkj6/Renf0rHV/pHqppuZBsq3Hd5mByRmmAWDpxP0OP6eMgzYLtsSOvR3rL7rNz1XUtl7jEx7M0t2PKQN/AYTVs74t/5s2m5PZEDfbiOa+3MWKBDVvpbE7PT0pCc9KXm3/+RP/mRqSUw0s17TMqCvR6GT9wEwpF+rlh2b7eQqgIZp79zndlajFMAOQAFEraqNaXt5x+lWbUoxI1dOKuPv5TSyMR0sTngwG7TLNmyDE0Bp0401PgZv99iaCJcZJXHPQcqmD/ZEdzIZyqA8mIf4W0yPyzMxgUt0UHMbKMO2dgCU6ABHCEBDv+/no5aE3xgvysChkAsVPe/H550sh/E0fezhj/TOuDnMMDJ0PLsRs9bGZ9iF+GQG9Atx1HKbzzEFyh7I3uix2z7zmc9MqkNvyHFTW8/GlwF9/YGNzJTpXga/+D2aSAxSMcOagXQlUI62ZWtYou8EzIAznUXQp422OQPylONEMGbynOjG3vT8btu6wZvvAJVDxmLueNph1XOZaqZLZFQAQeqiTBgVH05jiRyGlN+dHY930Rr4dzMCDr2jP469j1ncYDh41ofcOJMb9UOTuB5i3Hh0Ll0JmK2BsO+AD7JxH93n9WfQdn4iA/p2Ht3cty2ggKW46LHuTeqlL31pysRF3vaVQtTW23QyoG9swKyKjjZa3gScASUkRYAFD3LGCRDA7otkGM0llGPvc96PDBd/c8/haoCX87zzbASjWDbv2JnNKmmS2ZBMpgyOsbeeT85RzpxyelvXxT0A16pl5323X4A1BG67bf+uJyY2os1OPxtj4HmWuu1o5+/uSzndLOp2DiAC4GNuAN6LJ9JFRobnH/nIR6a+OEWu22Ywj6lnaetDHvKQ1I1yciYnGKLNO/ukNaizBYDeHnaHONrWR+62Q1VTNb4KJ9yBKiOv3oGq6cmKH+LG8peNLfD8VKZAokCaeaWL+ZTujf75Nt/TXBv9gPd4+LoaRaMTHJuwnYmQ1EikgUcwGyreuVyW3LIN/czN0bipR091b+iMiyXS6OcQwcnqeEvhHsfIiDl2OuYZp4wYKmYAKkvw/t1AGFXY0UGS+mybjhK4s8w5l7wPIeF7WbUf3/N8syYjOhD6ns0StAnVNnM1SsWmrz+Zzw6/NPNqLQgAb8c653uHRvQrAmz5CFnKLh/a4ja7LSvF17sPtMmJb2JfHcVw5mbbhVTSFgD64eHssKGKplRXRTV1VFeRkLCIqAHeawLGh+qrol4KvKmqThZDdtT6QKpFFuBCImhu6zmlwLCu5ckGUCdOMQC657vB3fer0rBW8LfxldX6wmaGHdReuGwihKh96lOfSk5xm73OloQOUAFKlvSi1sEOYQY2b+CW4uir7dUR/MoaibK0683XtKE83gEEIiBxf6UUubTZkqhB0hKh7eU+irTcltgHe2475WoEQNuADdhloLA6Ou1l1eopWhhL/n6HOUK92H0JYSTkqswsGPh413nTXQ4MgjPVmaGg324v7zqkDuDkGSdhAWA9RqZlOdyPehxvzvNR4wTDgXbA56+b2YnjYgdCe6/HQ1Hi2EetFEDt8D/abo92mwJ8tKpPuIt+Dp43Ltt0iKp6nnE/nEvAGhPHzZuJWIkJ8njwzEpzMN7nb5tpeNbal/XGL87vaH6IB9JYw2Ktg+dNeQzvu89sAaAfGR4ftlTVxLAh9Rsa1qviSARvlvUE6EX4BMfeL6mmpqoaA9B5qMlqyYC+WVDY0e8hoZ/KPWpYAdN7hfROrDZTz1k8Dfo1qTcCfg55NA+wEi1XOnqSBf2f/tN/0m/91m/pyU9+8qaH4GwAOpsEGzamAauj7V1tBsXhTZZ2nMscKRFVtr36oQUg6rhlQIx32ajZ4JDKbE9lM6LueGQm7/KMAcOe4Khv8UznXYOZN3I+qYNPMyRshqh+o+rYbYre2s7MdtVVV6VMcVzOU87ftK8sJTu/uEHGG32kmWO9bdP2Od70z7ngnbnOoBPp4AmDmpt+cDlMK0r2PqXNErbfMwMCXcoARj3QHqaCfhscosOeM9q5rwYOAIt2+KItdrxbrf0ANY5uPOtT8Oz17/INZLTB4YHQyXZxaGsmyEwcbXDfAFzTFUaJ+eyL9jGnmEOOBmB+kd2PiAfuO2zQ7/jM+2hG8VxEe/H1r389zXH6HNtD3cyLyGyYLquNX9kJ0MwpbWAu0hfMC//+7/++nNs+Hsaz9uayBYA+GC4MK2yei41iEyXvRV3qj47DrSW95iDJ5wD9omqqqapdtIXNFiFrrR1109tlfnG7UyBOG6bZQL2RHqgw7DDPKjCaAdAB/H56spuAvK5Gem61q+y1DrB85jOf0Ste8Qp9+ctfPi0Snw1AX6mB3lTY+NjULOli+2WDscTid3nO4BHLw4ubjThK0mzeEZTY1JHEAAs2bupzSJVBuOxhbRt12fktqq7dB5gAAztj5bznETSd4AQbMiDpZCkGRodE0Vb+dibAeP459dlGT5+jBz3125HN9dIO6nJKU3636pz+wsCQCMeMgs9z554ZGEu3lOGzy2NcvRkwmAcYE8AoSt7xb+rnGdpA/L1B3AwL4wP4UCcg6Bh32uO+rdR+9zeCkJkI6GLNSNnDnffoCxK3U7iaeeY3wJg20R7epW9oaPCLgAnyUa48y7gxN8jWWM5z7/Z5vgDAzjTHb1bzrzSHPf/QXvCPKAGbdCxNrzd+1O+T9Xw4kCMFzLS4TDtcus1RO7PyRrMFgD4cdIfqV6X2SBpqFCAtiz5JOEet3le/UkjoFST6lCJrBP7bPNvVae36+eU1KWCsNpgXeiB8NoB0jEBNVRJ0F5MMxrKvngYjrVFDY6qkCbv6xcJisXnj+amf+qkkmd94442nNTpnA9ABLcAHUDZQAmhs6FbDAhhRcmBDNsh647f/gJ8zQBj8+G7pmHetnozMgyU+S+GWGqNDFuWstZFxjw2eZD7xsBHec45wb6I8G7OMWV1bBuDoZW41MGV4Q7dmgt+cTS4Cf5R+3X6HNUJjn6/uhCiMh8HW9HHyF9PdEqkd3RwmZnCNNm1nr4vaBku8kSmKoBppbCB1Rjno6uQ167U/MipeDNDGqXTjAmEu8Y/5xVryPDCzGE0CzB9nyaOM6HDnQ3fiWDEGaHAcImgHQgM29I3zhfJgDjy/TQPT0Cr8yNCk/SMc2sO8cRtWGz+HLZpRtjaLeHs0LzYNlJnalZxs77vZbAGgLw2HQ7TmlahnrxUSepLOk628lwA9gXwV42V99DsrZAT+p7U15pd3JAVGTm7DZYAGzNHBFwafAtKZYIU3R/E79+EkeZYJOTmahGtTkE3HZzYj4fzbv/3b8vnNm6X92QB02ma1I5uH1e5Wd9qJyqdgedMy0PjYzrK0XAZQvttZik9Lvc5JbhrFPOpsYoAbQOeL32LSl5jRDAnRKlsDVqQ9mzpq5rhxR7ulk9C4j7Eefiu3jd8M1rEfLtPJYmIdvGOa0UaOTY1JbuJJYYAKG7xNHnaypDxLcwAq4Mh4ePOPx6/yO8/H41WtUjZtACfa79jtcntjZji/A0ABQtBkrfbHGHHPLdM55l+nXNvdAc/I6DmTH887lzz94TvPMkfReHDPDJrroC+O0TctKRtgjswn9VstHpPVMIb2IaAuz2tU4MwljyfjxjoyTegra8bH8fLcSuPnqAlrami/55nHDsaCEFjmNpqAmKdg7b1lCwD9xHCIUlNj7JGUj0qzJrUrhXm83h5Ig67U6CXJfZic56pSt1E8v54Rc7O7ZX5v+1PAXutJ924bzklAL0B8ZApKu7if6UiV/sh4PjFSKa1NLm+Cr3rVq9Imc9NNN502fc8GoMfQouitzWbihCRsMvyNtOINjk2Fv+k3oIa6ms3M2cgMcJaIDG5mIAAhmABrNdicnVc8gjftMBhZ7ewUpt6AeReQQmrzs3yywXPPal3Kjap4298NJj5CNW7uVodSXjzjnGfoKyAEDTFHxENOsKcC2GWGAVU6bQIQAQA78MUTytx/+uR6HR/uA2IsmcMYUT+0MHNjQOAZA42ZlAhilmQZA2dpowxUx7TfUixtY4wdXx7V09TBvFit/baXQ1va6BDDeJQtdVKmAd/hg5H54e+Yona1xQUwUk6UiO0siEQfNTLMJ+6hmfihH/ohfeMb31gu1l78Zmi5EceXcYWB5DnGxuBrzQuf0JF1wbxZbfzs3W+68GxM9kO95XTS/MZz0C06H96XJlsA6MeHQ3yN1QKbB0pqdcAcnhug3zNEdO+qU+lpUYPkBT9UTQ011VJNE8l56bT3xlxApkBBgbI/xkmdfHHf3/msojmqr3vASQy5YdP67Gc/m2x85fCm+zsEZwPQaZOB3GpLNjE2+Kjms4qUDbCs8i5LWmgqUBmyiQHyBmLqQqoB1CzR+3AONkbbGwGBK6+8MkUJYEdmcwYwUEFyOe2nY8utOnectvsRvdKtGjWDYPW+++iN2I55HqsIPE5TSn8wT/hdQI02uQ7G3SAC2D7mMY9JNGaeGODdBzMTtBUgog77EliTwXfawZgAImzklGNmCgAHEJxq1swXDIsv+uc6qYP2WfI3o+NseFZx017qpe3U6bzrZXC1iWal9jMW3HfCHMqAgcB/gDbTVseyI4lCV8YViZv3eCaCMLTgHuW63TGvezzWlT7bk97P0g4A0yfZRTt+tF2bMeA9zyszgLSL9yN485zT9vpUONe51vjxjJlQymMuwQhAowjW/O6QRq+B9feTLQD0ueGQCKBCcz4KD+pVJc4xaqmtCSYdEvpYL222hK0NkiNSPVnT1R0WGtB8ZQrcbwogfbdOgnR6P7i9V4JzRuE1V5h/mI/DbuHrMTYh1Ve3oUfHove973360z/9U/3VX/3Vsir2fjc5vHA2AH2l8CVLTA4tYyPzpmP1pcHXv1siYhNymA20iYDoELEIhLwfgcXP23Oezdtey2YM7D1u6S8yGB6P6Ont/vC8HcniZstGiQbB56S7nWZUkOxog1XwtB/gAJSojz77HnXZgcqhdZZorRrnHYcz2dOe9kRama4R+Pnb4WE8G3Ozuz+ePs6VblU8ddJ/OxryHP2ItCuroHmGchgDaA/Q8D7/cHKz9mIlqdvt91gDyswRMxn8HsPZ6Jt9F+gX42FTi8cjagHMkNnp0bQxXTwP6bcjEhxlYPDlk/vWDLitzpDn3z2Ofs9+A3YWhW6014l+Yt+t+TAIl8fPfYL5hbGBrs6L7zlczllh+/n6uSy2ANCXht0hXsJ1JG2Amf2URDHNrtRp6/99ySs10+/rH2//ii6++gr12n112gNNtHap05uVGkc1qC6dzr6Y392pFEge7OOqDmAN+6oNcYYrAH1QqapfISdCtQCr+UVNNGqarg11z+3f0GMfdrUO18f11Ld/SBrbtSYFAQIW4VOe8hQ95znP0fOf//z0fEyEsZkhOBuA7nbFRCJlhzU7VVnqdOYzg4Nt7wAG4EfmLzYoh+xYooxe647hthbDYBYBLKqrV7tvhiTSOgIF/Ysbn0ErgoOlMQOeGYz4TAxnsxRoAODT6m5v5g7to5/UaZWsM8zxnY3ZoVubmR+8Y2aLeiyp22nRjAVtt3o9MhcG4njIC8AEvexkBy0MtmYC6Cvji9PXehe0KZ+AZ81DjEkv1xE1CnEcPA/cb56LjCLfPVaAfTSTuO8+ftbj7PHjk7lgLU00b5hR8zjyLEwKdMdeb+ajzHSsxCSVaVZ+pzxn16Px6ve3ANB7w07K14U/cdpLuyM75VhXWmrrM7/4av1Pr/gl6eJJqVaRjsxJtZY0tVcazEuTc1J9sQh5gxHIn5kOG50HaHgGSOiYbUbcZLKTMyGrUpWYyAE6XGnuRGIwNTUu9drSsUP69Ftv1pPe8WFpbO+qa4ZNicWNtPbEJz4xqQytPl3bvrX+Mj0bgG7wXimeOG6qljCQdlBxYhtEBR5t47YxQg9L1gbx6FBm6ZENkXfYgK0CBeDYSNn0kYrZSNe6T7tQ7yM9srlSNxs1ZVuStxYgeutH6ntDpS+AD++7vVErwPvWChjczAhZpez4em/kkUHxOxF0NrLhrzVTLPGlKV05aU8ykNpc4dh4e6c7p3xkmsrMjoHXEihMk9XfZWfF1dro9mFmedSjHpUYPtaKNTrxYBoYCau9DaAu1+YV2gJQMz5Wu1MGbcVnwdnoMNWQpdHjxTjwbgz/s/RsBiCajiiH550kxgfBmAni02GBlO3oBuYDdcNwMM/XG99o1vL8sJZp/cQx6+0hWwDog+HS0EbICjsUgF7tqVPvqjls6x3/5Zl62XveI+2tSw3C2/pSa1KqNkce7ykTSPBCtjdy/jyZnsdpevLnSW/10fxIZh4Ywf7oMwJ6tbCRA+7cX5qTmKQA+sKsfv+6l+pVf/7/Sc2pVVeOFx1x52w0v/M7v3NKrO96S26t+2cD0GP9diIDGLGDP+EJT1jeNNn8VrPJ4kCF128MC7IkY8cqg4LjzLEtO96cNlgLED2cY9tWu1/2PHeIW9nr3id7Ec7Gveg5H2PTHdpm9bjV0rSF/gFqbN6884//+I+JuaFsvhvsaAPJQOxNDzjZg9yMkaXo9Tb89eZPtHMjKdK+GNfv8qMHv8u0DR5wdZy4tS20z05/5TauVNZq7bQk7ftl9bSzz7GOrBKPwOrcAAY+h4cCejzHOzB+MYwthid6/kEn+sbYwZiRSAjmge/MBYetlSMADPoReOn/3//93yevdZdL/x7+8Ifra1/7WgLxMkOy3jjCVMIkfeELX0ifVuev997a97cA0LvDTpKJUHY2cHfrE3Pe03F1NaO2PvYLr9IzX/8GaaxduL2zeVZHnseNaWmIl3G+MgU2SYF0SAB28T6ZKgpQT2HnhYSO6r3T72mshhTfkWaPS92lBOwffN0b9Jy33iw1xtesHKmcwyWQEtncnbFsY7Giqxd9NgA9nv4VVaC0CkmKEDxv6EjngIWdhKzmdj9XMzGwGQJubJZ2LGMT9rGZ1MWmamk+xq6bOqvdtwewJVKrg3mv3D5+szOT44PpM6BjbYpVzQYY1+/f6Qdg7xC4leyYZa9k2g5wOUa8TOdNzuz7vGaGzADl41Bpu8+GLx+YQiHR78ASsKXPWInfRTJG0o252VfrQzTlAKI4O8ZjV6GVneliXL89vaOjpp3lXJeZK9rq+PCocYh9i2YYQN7Z41wnc9jpZ/0ec4l5CsDGvnrMy6Yd09taO8rZqGMs84q2w1hwne7eUdBoCwB9bthF9lEfWyWu/8OBhpWu7lVXe9TWLf/rC/XiN/6+tK8qTTQLFWlPmltsa+rApWonr/d8ZQrcfwrYzw2nzCYzEEAfhU4Oq1V1KpwtIB2aO669UxOaZgH2FqXFeWl+Vm965Wv06ls/ui6g/8Ef/EFyhPvkJz+ZGmmp6XSlr7MB6CtRFQnT2dO4z0bDxuzsZ2zAjl12sg+r5+0sx3veOMs54uOmGzeuyBCgonVqTgPhSvftsEQ5BuXyZsgGTBm02cyI+0W7Y251J09xPDiftk27HRFQqNNaAYOX+wdoOG6YdwBVpEqDlYH//s/sk29YpW0bfmRk+LucF5/fnEAogq1pZpCibYAMzBV98DuxrSuVvVJfYj+j5sTOgaZrTMAT067G32G0mGNeYwCmy4QWDhErp0e16p0+Mx+9Nj1WTqPr0+3KErLnUHRspG57vntMXd5KeRlWok2ZATHzx3iUw9fu/zzZAkBvD4dJQmfjxFc4ZYCrdXVQHe1WV3/00y/UC9/2dmkPrvCoPlvJht6r1dSrkKUrX5kCm6OAAZE5lHIeGOE5SQ3rTko1XLh2cH9cAzW781K3I3UW9ZYbXqZfuuUjawI6Cw81LnHnqKitsjtdZ6cEOKMUN/1+Ty1WT/uYtHC7br3h5XreLZ9OSwWz6bCSnFNG6XKKNIwV8tRzrZNl0WFBAJOTlMSMXKY8GyVgxCZW3oR4xuDFfZzG2FBtx3YYlNWQaAWQRBzD7DAqq9WTbDEYJLWlQQMwX+k+bWGztgTFe04BGoHdUqi9umOGPP9WBgE77jm1rROcWHqlXsDG+dajtG6w5BnbbyOwlaW7zc3w4i1oQ1/puyU8fjeoIDnSdmgEUwb9AWnaRZuhK33kXzSRuE2UbSCkTIMYsfcbvVaaMwZqyrN2wRoc2haTA7lddiS074fpaMBdiTmI/aW90AMTCXPL/hmmG+MF2DuG3/3z/PGcKjNDNkdB15Xixlejkz3mYRo9D2PkzEbpu/JzWwDow6XhcJQUu9ihRsh+tNHVLrX1J8++Uc/63TdK+6SFpRNqNXapOrVHR1XXovo6oEqSrgo9aUr8nj8zHTY0Dziqt5OywUlNg/lIQgfoCJ88RsAFpvS0M85p/MQxVSfGE6D/4Wt+WS+6+Q/XBPRPfOIT+u3f/m197nOfSxvBaudGb2Zhng1AX2mjdVud/jUevMHGxabpzd8SuVWLbGbcM0MT1cvUFT3CvaE73acdpHgn5kJf774ZCiepcfudzzvGZ8c0prZrswmXVbJ8X8mOae9mMxd+j0/aDWMUE/TQlpiW1EC0UQluvXkTHaeitgLwjlK7mSSYFsAs0owyoBWgxnjynX/OxGa60nZoWS53rTZ6jMtannLoledJNE8Y4LjnVLqJ0QVSKpXlcLQ4dnaIZOygMeNBOfTFyXEi6PowIH6LDJ21QauFhkXwpS3RbHN/ndlWm5MbP4RlVXZhOSsm0Tzsg+ngUqu8u3N67wt+XNe9+53S2EM1bOxWZ5T2ZbzwYB9lkDkpFVSGCyNAZ8ekIJ6rSQutgSa0qPc942f14t97k3TZfmkMW2VLS6qKgAhkjRl1VfPpWBv1bs7P5WiAFA1RVT9lQCgyCy+fgT7K9EqSIx8ZwE8kP1J3UVpakA7frZte/cu6/sMfk5qr29Cf+cxn6sd+7Md0/fXXp43GwLZRdeRam+HZAPQohVktzYZt72yHE1mCiyd7eSON0grlebOL0p5BzlIvG7qlaoMbNOM3QCWGJa113zm6qTceprJShIHby6bvNlrj4JhjfudyG+wpH6X02EcDpUEuAkCUtCg3mgXskb9RG+taEp4T0QC87qNp5k9Ahja6X3xSd1RtU4fBqKzdoL2OzwZgYWgoez3nLdNlJQA0UxTni7UfPj6U8YWJ4DJzQNuiStpttg07Ppv49MXFZXOM1yXv0zbTv+xZXjabRXqYofA7kanjN6vKeWe98bXTpcfjTGputsSGPuz1h8mL2IK1hW0AvjenD77wv+k5b32rNHmZ1NqtTkVa6PQ00axqYf6Ydk/uUofEFi021YEWF5Y0PjGmAcVWKLquo0fu1Z69+9XvdVSrN7W4MKfxianCc7lSW/7stBdTOQvzsxobm0h+UdzvdpbUaI5pbva4pqZnUjnoKmv1Yuc/dvSwdu/Zd0r9hw7eqwMXwelurbd9vzdQv99Vo0Gu4IIO7qe93NtLqM3GEpmXFtsaGweaqlpanNfYOLnI1/d+N11jf0wX03E1+m2k/NXo1Ov2VW+kJP6pndhnBoOeqtW6hsO+qrXGKf2999Bh7T/AWNyX7nfe8T1d+sDLU7+5Dx36GqY5M9WaTswk5wSB8XOLs9o1Pq50EmCS5KVqRar3UbfPSvP36g+vv1Ev+tDHk6OmN764Odx+++36wR/8weQxy8Zm9S+biDOgnY7q/WwC+nqSYL6/MgXKm7s3eSea4S0kXwDK6lxU1Xy3hgAJL5oWzIxYG2DPc54hRM/Zz5xYhnL5DeCzlG5bb2JmR+p23rdzH4ya224QsV0ZxgBNkyMb4lw2qAJ4PgoX4LK3Oc/Gc8FXOlY1z6WzRYGtULkPO0NE8tVE/t97xuP1mo9+SOpfqvbEA6SxQryvdhbUaFbU61ZVb7ROyWgUY2eZhEzelZw2TDbbNJjQ/LPNi4kMl2kVVJnM9uq0Osjcro8JPFvDYu7QC9Bqqbh5wG16YZrj3Wj7IkjRV+jFpx2I1qLfRjxdN9IOS3kGznIfoIHPuaY808J2No9JlJDuuuf72r1nWmPNCZ04uKiZfbvUq0n3HDuhA7sn1O/MarxGSFpN3Uo12dWbZIjrnJBm79Yt19+g5//RX0itqVOSk7g/Pk3t7W9/+yl25bK9bSP9X+mZDOibpdzZe28jgE5r7DfAmvLBIHaScyiVW1126ovqee931hLYT8Gq8pjRj33O8edeM64DYAaQy6YRbLkOLXQ7WYtWW7scO585PNG/mx4r2eLP3qjkmgoKnANA/8iN/1U/+6bflbqXSPsu1z2zXc3samj24J06cNEeLS70k9S9kqRjRwSDSrRd4bVIjCjcaTlcBKAGxK0OgsPlOf4xUQE4g3z52Lzocbl+6r3Tn1he3M5q5DSWabhGjkNlOyX3WGj3x7nC6k7eiSAdNxfXU6bf6fQyqraizSwyKC7fYG/wNwMT+8/fhJow9pyyhlK92++rqYkk/Xc5zI+khcNFTZDioF84ka0F6IMG2pzizG+r0GAkONABG/pjH/vYZVVl3JSjlLQZGmVA3wzVzu476wE6Eipr0eAdIwTcUkCX/Y11Z7VxVB+zBu2hH1OJIhXHeHpO+CN5i8G+vJZpA9I3+yQJXuJlhpi9z22mXp5FQxBV637WEj3tpl2sT9rjRCv3x9Z+dkdtp9R2DgD9LT/zP+iX3nOTtPexUnO3Ds33tWuqphaSUvLeLdTHtgHZWcUOA87kw6Ry8D8TrWzXY6IaqDzRzPn62TJAR0ncsbROTkAZp5vacyPTKtr0/DztNKNCOyIoAmblxbpWPXbiimBlO2l07liLfhvpx1rPULdtZbZlxvAUaMCY+pxoNho2Hdtjo+3aDBc0qjcrqtaGqlUaqrQbySkDCZ1UR81KT9Xhkupba4/mAAAgAElEQVSESa4F6B/4hAat4shCmAXax4b1lre8RX/3d3+nP//zP1/OB22mkL7eX8eYleiTAf10Z9bWv78eoLsFjrFnHjE3kdS9ts0sMsdjilknSPG+Zrsx71kSB0RRw0ePbUvLtss6ZMvlUH/Z9h1tuKju7VBo72/WlQ9Pie2lLqfO5W+r2NkvyNRG1rR8nSsKnANA/9ANT9ez3/x7ycvursM97b10vxbbA800eqpU+0lCx44KGEcHD9ttIJWBl0ntEAwmmbncyLk6TzELJ8YwRkcL3mMir6ZORuXvEJCzOVQ+xYfFV7ZNxdAS2uSsVffHhhVDk2K/1qLf6fa/HIu7EgNTrqP8DCALU+ZkIWw+jG+lWqQZtoQ+NztIEvr4dPV+Sei92thymkc2RYD92muvTd7tT33qU5fDVKKm50wkD8mAfrqza+vfXw/QAWnmpQUCS9X87vSndkD0kau02gykwZnPlQA9pi1lHwR043nvvMd+wXP4etiMZs91x107tDBSLKatdYpfOwnSFvrFnuH16HdjetWtH4Fcw+oUOAeA/ocverJe9K63S/N7pQc8WJU6Ns2expt9TY3XdfDIvLrdQiqCywUAfLasO0IqPs605XIIilVLZgKQXFlATEi4RxYMoOyDC3yiUjm0xgvKZ9/GxBTl8JStmFowF6h0+USNjLrbanDCYdgE4oEQtqltVEJ0DK/LABjZdAAkFioaER+DuRL9zmSfnZyE+jmb2JqGqCmBIbN9n+dj/nAzMjAxbFBI54ttVIAtzTT2q9qYTIDeGcxrfvGw1F7QRD2lk1lT5b40rCdaeOxJ+fnc5z43pWl0eBDzqUzztULCNkK3DOgbodK5fWY9QKd1lrSZl447dhpZAy5r2pclaX9fS+Xuo00BV9vLfZyoIxO81/m0NMqNSY/YP0nda2/yeNwtbac97JmUyz5KH2J6Vcoz4Hsf4T5+TTH88NyO1E6s/RwA+tue9UN6+a3vTxL6wWNDTezfo0svvUxzB+9IscFL3XayoUc1ERwnG7ntO0w2gAhwZtF4AkbuNk5gLxjAKkqwTOwvfvGLcsIEq3lZKH7HR/FtFDDPxDSiTlKLesHCFTs0wiBojQUgzyLaaPiDJQhz9T6QISZ1KG8AkX6n6xQHA0J/ODMaZsXhPNTJuDLW9si1qSSeeewxpowYv5zU8fVhsqNXVVezMiks6SkEs9ZRu7egmtqq9Ukpszagd6uFUyYMJfW8+tWvTiksf/VXf/UUEC+nGs2AfiZm//ldxnqAbuHDOck9X6P92fZxO7sCvAC0TYBrOcVRXpSkY277+LvXk/c76mc+A8DkH0eyJzc5avLyFVXq3LN50xop+/ewJ9mkYE3W+T1627115wDQb/3Fn9DzULlPPTLZ0Jcq0nhtTBOtAdusjhxfSl7uMaQC+w6bPxwjl8HVtla+O/TDNllPdKvu7SgXAdGLzfZ53rW9NiZIcFvK3qhbMT3KcaH+7s+4oSSsqqUUKadEBazVrnIGLZ71RgJAUj6guhr9zkSfbS93MgszLNDZNOZvqymdfzzWbXqwOfI3G+n84gk1mlU1aq0E6PX6dJLQ+73ZBOjqL6gpwiHXAPRb/m9pssivzMWGR0Y4UpOaeXR2OJgTmMoz5VuRJfQzMbu2toz1AN2xzma42aOYH4CfzWJuYTzD2795LrFOVwpb4zmr7u1Lwrr1ASdlL3TvDU4O5DXO79EMwD7JWoqMR4wlt8qdPlgwcn/MSJQ1DVs7Ern0+1LgHAD6H/8fz9D/9rpfLwB9+mLND6Wpxpgqg7aahJBXa5qbX1yWOlF7wrEy0Tzp+A1Hrquuumr5GEZP6JgggwXjM3yZbAA30ni0AXmBmiv1grDUTxn8HT04AQ9A0Jwq9ymTzR1w4Xerhu0cExea7a1emAZm5wrmWauyuOe/Dd703xJ2XES0ke/QgvvQy/XbwYXyfJ6w/4a+kZOPR2T6qEnTh8Vse5yziFl9aC7dnvkeC5dhbh6J24clMCaUjbTiMTbTRfutci+bXVZczuQ+4ATVfuekhE7SlF0NdeeOiPNYJvoV3XX3IY3t36f59lBT9Y6qvbmTYWvv/RNpd3GiFmP4u7/7u/rSl76kj3zkIxvWgmx2q9kooPfJh1fp69Cxwzqw+2K1Oz2N1YtkOEsp41czgQfjzD9oCC0dK1221/Isfb0/URKb7eN670Wv8Mgo2eZ7PnhSWxsWNTJRI+i1bqdJM7Ded9a677HxunaiH68/p81lD4nSOQwD5dshzvHhrD0LOdHpznta3IPi/mpv+ij1e4+lHMbGzD/l23S53vie6/srjZ3HMWZFhL5c3Duf1gdtMn7YIfqkdvYcAPrrnvxQ/cZffiKp3I8tNDS+h0Qo0t6JpjqL3RQbnHLTVCoplAyHNIhqm3rMiOTJ4QExcADaqLHifXu2xwQQESw9eI7L9HcvECYx72Ln9bm8tBG1PerqCDgGczZT+oBtib9pJ+UAZrYHe8J4AlEvixoQZ4ECrnimxyMMAWnKgxa8B/jQd8o0WMfNhntf+cpXdM0115xyyhV1Qasvf/nLqR5nbaIcq7lZxAC2mRdLxpFBoU8846MwGSvscky4yNBAP9qC9oO/6Rf101boB7hbM2JnnOgQV3bGuc/mMAL0md2Tmj9Cvu/dmm8vJJV7bUJqDLoazkt7Znbri7d9TzP7pjRe7UknDkqdo/rgy16u59z65zq60E30gL5PetKTdPPNNyfPYv5t5bURQO/1hqo1exoMkaZqybzgXO5zs0uamCZsqnDkiyGPtDtGdZS1CmfTpLQeDe3PwRpIvhHVappfp5O0Z7067+/9mL6TtuHbwsbqzGGO6fY6dyIY5jjrZbX7lMvY2BHXh+ZQdlkVbhs9YxeBlzXmfO8GbjMcrEc0XnbyNXB7zyrTgTqt/Ywhc24Lewbjwr74D//wD+m0vgvhggbuF7TygUJu+/m6Pphr0Jw1Us5KNzt7XNPT4Gl11Tww9z/16zqJZVIc+hteJ+37gaRyX0ge2j3tn2horIENXXrIQx+q2267LdE2eolGAGYA2PzNGTKRsD2bw/WEY9L7gIHoLY5NFDU+qlRAxVwnddgZzyBrpywGmctgZ/D0YqFNgDVEB3wMdJ4kBv2yrdUSeGQKeMZAbc6a8tkwvFjNdPDJggf0mahRojcQx/AYyoZ22NDYYGBi+M4FrciG9vWvfz19L0sB3ojKC522swlBK+qCBtCF72am+BvNCucS00b65eMpoy2dep2tKkoQq206yxtIRZqeaWn2RFsXTV+soyeWNGzh4DZbHCowkB588cX63l33iAzFKTvs0pxax++Raku69aUv0/M++P8IGzobJCFqr33ta/Wv//qvZyQsbb2NbiOA7sNZ2t3C+W9ubkHtpZ4u2nuxOu2BmuPVNAcYN2tEoC39+f/ZOxNwy66qzq87vKnmDECYBAcaENNqoIFGEBWUSRo62BqEJEAMgQSSkAAy2Q0aEVEbiIEknXkCFYNBouAAEhwa+EA/PrUhQDAiY4Ya36s33Km/377v92rVya169aoqqVfUOd9Xde+755w9rL33+q9pr218gu1gHuRT1Q5GpP5yfVzufs7DQHt0lfHewXJtLNeGvd03yRXPZCEI4dUgypw9jeec/3k3TS4n34dfMXZ5O6rWohwnA210We2pvdk1qVKUhTqDT7UgaP3Iwb/Q3K2bbnWTf/mpgHDgp4UdyMjs+7ujTr0b9dtqXB/20rkA3vAdd/T8PFu1SX19HwJ6Mbm//vyIBz8xdnbXRn9yLMgEOtVolMPXxiYnY2bnXGm3+x+ZMASZsGBYFGriar2CFu8AJkxa/etGIztZs+bP8+ybNDBEzZjBReJEqAB4PK+ZheaWqSwt255RJi3NnmjqgJkgzKIHoOmPQK17AMBjywkgS79ZcFoKHFAYHe3ifTUXBBoEmxy1an2asXkPBsGlD80tcFgSPPc49w9BgbbxXnW/v+UoWJkikv6igbtn3ix9BPvBzLhyhKwR9pZP2/LYaKHYm8l10CAGIOKYYzfGtjt2DoPiQEAyyszvKIA+wRHpaKuA2Vw/Nk72I+a3FZP7JS89LV5xw59FbDimCCLPfe5z43nPe16cfPLJRcg7WAds7In17AugYwns9GdiYry5dNpar8+W+2EO+0GDHOdbdzuFi98Fa8aQOcn8U0DVrTRK6t93NnlwnsyM1RO1mOPMa4Ht4NS0f6VIR9aMsTvOySyom3VyFFBQ897ue5Qsz7Eu6D/zX5ca/BD+lLeLadliTLXUQS+30PFbzn1P2TnuSD7Buue5fIpbnj8KMu6Gyffui8Rb+zdqu7/lmGhxyIe3rPb1Af4wJ3Jw8i5X2SEwub//Vc+NX37LGyMe+Pil017u3jIdDzpqMsYaY0OtaRHMNRVj6gS8mDBuN4MpCdb6m/hkojlRBWPAUe03n/vMgtTnrO87m60196nh5GnBhOcd2mSwFHWjvd96661lQWS/mgBGWSxIGBQA4ZYT7tNG2ox0TuY7njE4jE/ak10CLsK8zcU6FU6gBQBKWboKmLQsXEDXSW3GqAz0+rkFYO7RRywatMU9rQbayDBydivHxAlI+6AX7VPb9whFz+W2DXxm+iy7mBsR45MIgu3ozjTimGMeEt+9+45ich9b14zxQTfG55vR7UV8Z3oh5nvdOGoNndoW8Y1b47o3/1qcfPkfR6w7KtiL/4xnPKNsp6Ptgl11TJdt0woe2BdARz7ZuuPu2LhhzZIPHZN7b36YCrjf6C6a3XYdp0kTFHKZ/1VNHAZnVH/VjLeC5h+0R1lXzEfW/2poT+6YzNPztNWU9ScbFJcDbBVSWX/wB4VlA3DzffiGuytQEPJ8U2CgbM6Opw1cbj3d0wCwrgD/nKtDIFY48N18eEv+7v5z1qqWSV103NOqudq1dME8Cx9+995qXx/y2WzFGWIAawaGdh9q6Bef/JPxyssvjeg/OGLTg2LrQgRni/RmtsWDjzsmuoPxmJvvLPlaBWsmthqwPnIWDxPJgCr9ujBgJh7mZC46y+RnEbhA0FTV7GXWmpZ4F4mX33keRklQGb8BqO5rZwJQDhq2ZzKj5WZ/lgKIn7Qnm7H5m8XGvnotAfr5PeSBZ1g8LDAXTDbfG9RGvQAg9MgRtXlhGvBmEBzPSWPoxHf3Wuty0AKgtA/A6xtXYqduzXNYFaCVPlDKzDECMg/egWnDVLJwwrPSmzE2tSR00bowinlxTvjk1FjMTHdicjAVjfaamO3MFUCPRqdo6BvItNftFw2doLgNE72Izd+KuPvrceNv/Xa84F1XRWw8Nk477bQidFx22WVLgY6jTvQ6aCi2j+ehT0/PRnOsE2umxmLrzPbYtPboYcxJdzzaQ2tbuZizCr2MF3PJMdLaAJ0Za35fLcBphkK1Xs3sBoGaTOhg0n0lZRn5zTtVFwDrh3YrjORyBQ1dZjm/hQIXazvvZuF3+A/jx3rPybZYU9UMcPA76mfszSEh6Fbbmy0HzAN4BPxHF0c2w1M/dPcedRvToJBxX+wAWsk47e1ZhTJ5kpZg1oBjanzSalsftIt2GouFgK67cqwcejU8mOvgHZ+6jA/93b/4hDj3uqsjBg+J/voHlm1F3X7E2mZ3SUNvLKbdFGjykYkCIr8JzkZfAow5iE6GxTtMYMCW4BWT0PA7zI1/LAb3Pxt8Zf0uLCdJNYJdMLI9Chb46bEO5Ps52IxFQxupX1++dTFolJPbwmAizChQ0F9OADOtI33XBw6oa4GgTCYxQkXOKsVkFfjZm/qoRz2qtJUyjGTPLoy8SDSXZ6HD+2gE9NNnGB+3eikcMRaOG+8hBHzuc58r7yl5mgRonxfyYlAczz9gw3Fxx9YdMWi3Y/2xa2PHXd+KdWvb0dnWLQcBTsMQFyLa3e0x1ersinK/+qbYPN+PE044IT760Y+WfADVIyf3uT0rfHBfNPSFhV6MTw7ijru+Gccee/8SFNfp9qM/34rJqXYBdOYtQpKJQ2Te+bxl8yvkJuZ84its+kF9XPMxfQDIAKXVAhgKp6xPUzKzTpkjngchyCGk4z7zqm6F3dP9vNvAtMzwAXiFwrU+VNY4Qm41qMs6s3lZ4Vmauk3NaHz5FPXQVhM9KYzo98cV+YhHPKK0x7S2q2GHxL5MQrXvLJj5PWvmq3V9OO66bOizMVtT5dTN+xjQc+rXO7dFbLj/cM9vd3prrF1Hg/DtDc3m+qurUjmLBzDSFKo0n6VgNQ4HKx+y4iRXizH4phqsNioYpQreSnSjErtUzWVZquZ5LvogszKQTDDPkrAgpwRvH/y7aiaiLCPFbRv0gSHAIKuBL9CbMugzC55yc/uVzqv05G9N80a5q8mWZC/NZvmXt1jYb+4zxtDAbUm6GKw/B0Utv2D7MYh+NKIZg7lmNDg2tUNcRsT83HSsHW9Hq9+OzvRcDNavw1IdvbmtMdXsRGzfHJf+ysvjjD/8s3jHuy6Kv/qrv4qPf/zjS37bzMiXb8f+PbEvgI7JfWZue6xbt7Hkquc8mlarGWOxJuY789HpEg3dWPL352NgYeiMsQKpptrlQGH/erN/b0Fn17PHeioMGpS1fyUfnLdcS/IT1hNtVkvKFkV5hdkcfZbfXVs8n+8XXpjWja12fesGdJ2Y+pr1zHfKgl8ypqx/ynKtyyuqsQj2SQsD7xkv4vyhXLfA5eNWBfJqvw8OtQ9+KTnPhbxFy6RWh9W8PqCIlpm804DvjOOAM1HuSw19ubD5udn+4pneu47MpBM5HWiOLnVhOHmVWFj8VX9n1lByNK2mXBcJgOQg560yTNpsLciHvDAJ9Hnpo+ZdA4+yn1+m5SLNwoaLa5cZZay0ZVR/XExZg8x+Ns1vaMJZ4MiBbVnzMYDNRBhVKT9L8ApMVQ3A+s0TrxCjxk8ZOYd83hdqfY4bzzHWaB/uETXoziA66L7rCNZ+tNlsLjI2IgZtsrsX7I4Gv5cD2QbRm2zEXDmBrReNzkzEt++ID7zl1+OFl10dT3v2f4tXvOIV8cxnPrMIN1ngWpmAMZoh2WfGH8apwLpl29ZYu3FDRH8Q4wNOldkSMfvvce2rzolTrvxkLLTIT0BQ3FyMj0+VPfclr9BgF6D3B5z0viuyOn/P8SHMcRiDfYOe/HMrVA70UthizF170BzaUObetvjkaFzngGWMomtes1q6mEO8w1hni1VeK1mLF4ygr240RyIHNmbztnPeNeVnfsZ1y7MEqfHp/IQ/uZV01HkKztEsePMudNYsTn/gGdIgKygKDZ6Mlt162f2mL1t+SL28Q7k5oI/y5G3yGtpBv/lUe/cZ3YCZB8hfaIvxTLp5eC6b9SlPuiDAY8VTcbAOLZZ7o580GeXucG3me1kTz3xHXi+dFKz4HcuWyo+KV543mWdavvw9u0GySd/5J335m/WAJYD+ZxqIGypG2aqgsuccMXeA1lAAfWZmNibWri+WyFYvortzLtprJiMWdsRlL3tanH7Je8u28cHYplhoDnX6qcIYEQaGh6Mt8eLBMib35QCdAufnO0tRfBl8TGYAcKrx0THM6JgLAUYmQ14gEJDnPQkoB0Ps6aSyPGCa1SC8JwkpUTOBTEebF2KW/NxHrqDBJ22k7mwm0/dmQAwDlfvB39AibxejrGzqkvkQfAPD4crfR5kteV/NWr+ekxQm5aE2lOVCySbR3AcXcDYHOTHw7efgOpk0vzF+GXgoH3oIADJD258FOtrqJCcCvMksNtiT74uAzhRt8DuGkUZEbxJs70Q7ZqPVm4341t1x9Rv+ZzzmpJPj8f/t+UtxBdZd9bvtr+5Av2UiOagI2h5z7LFF+Oj3e0NA33l3xNzX47qzXxMnX/nJGEyg2UXMLkzHw7//wXHH3duHAsogYqK1tgDBtmm2LaK63/MEOO4LBDBTd1XwbBb47HN1feTgqvyO45GFbu5nAZpnGCsToGg+dk7xtzErVfrQHlwyxpCwRkj2455nyqYu4i7y3HVu6kqwncxP1iDzK1vBBCuZpfOtSocsiP/QD/3Q0vG9t9xyS3HRuBsE9xg5KgAI8zlA/8yDmFe0Ifu6WUcCI+sgB2vRP3gNdeCeoizBUx7BOsalBT0yf+Ad6s9KStbKndNZmYCu+pF9j/VJmyify4A5BVPpnC2s0NQtqPqss0U0Ww2Wox91ZoCVH+XDvNz3Tx2Mv22lTcx15pMxVo67/Xe8dXfIu6EdtMm7BxTyqm65qsBBe+g3Y5bjgOSD0NY1qEUFGhvcnAUC+V3mQTzHvFRD37azG5Mc0QvjG0T0FwbR7GyJy8545n0L6P1eu5y25jGfAnpmFlnK5TugAKH8ncmMPysvkjwJqtsrIDCMRukpL+D8LBPGgWPROJi2kfsmeHFyOVHzhK1q/+ZRV0rU/E2b7RsThEFnMHMyCJlPlkTzQLtobLd0NZI4uzOc7NAi0xh6Ql8nDcINC6J6VQUG2m778MehYdEeaANdYRQyiapZkPu0lTgE7ulPp22Mq4vCDGcs2iIYoIUD3CWJ+whAR4ElbmNsCOj92BFrer2ILTNx5Tmvi28d+4CYW78pLrjggt0YL/VlIWt/Ad33sktEK8YasrUN5Y0iWRdA33l7XHvOeXHKVbcUQN+8eVscfeza+Nrtt8bDH/4DuyWWcR86NK8epmG9mukKadrDQ2gykBnsKMgwJ9xpYPxHNR8Ac95EKLznTpO8fVJtO9crg2Su0Q7T6NpWYyzcssiahgnzPOBw2223lXfoB3XBIxRamN/2i/sGz/Ib35nLBMrSJwOMuOf7Bq8pnMvcEYT2lIxFfqCLgPLcVQDoQDfmu2c05DlUpSllmdNCXzZtcw3ybs6HobuOvkALt8jmrI85ZsW61fD4O7ebv921QzsARJQDrX05yNe0ttzTpw6N1FqZc5RNeXlO5NwYZrKsjl+Vflox1H6ZN8yLL3zhC2X98z71qeXyaeyAB17RH/geZQOaWga0Sjnm5sIwfsH22ndzpEArA4CNidIyyz35l7Rj1xY8dE+Xa9f8/uKF64V2Mb60g/7u4rv96Pc6BT8Jiuv3ODY6AXpjJvZFoT7oGjrJMuiUBM4maYiQpSGITUclft5f6+D7jFITnwyk2cCy6cctPNUoVMpiosAcsoaYfdESFkZD0hZBXPONk21UkJVCQS4vm6yqWxSy6RfgY7J4fjjtNNGF28WU2PMkqgay2IaqKdR+ZI1LZumWFZnNqAAs66zGGRiQBz0131bNVLZJQaQqjFVjBwqQC+oFPfoFJJvR3GVyb0QstFHWYfrTsb4/iNg6F+9+6cvjrX/65/GNHSSiGZ7kx6Vp1Sj/AwFz6ES/9ad+8YtfLMGIzKu7t2yOjUcdvQvQZzcXQL/6VefES6752+i2AWH2mg/NY93ox6DXKIll1k9tKM1qlAjYIWNl7K2vutVIzTADg8xdDTmbv9Xs/VTbEqhhUp/61KeWrFgyn0wrgJS1yPzKzDy7lKgbujNXnB8Ag6ZkyqtaF2ynYMvzCiFZC7R/0sJ78o5quc5x+2A9GXwVnlgH1dMYsSAIrKwdAFiLksqDDJk64HnuRMhbOPXtSgPanenHOwZBKshQnieywUep17GCNrSHNghGWQDSTE899BUQpj2ZlpafD3livGwX1gk1ebJUPv7xjy/1Kww5Ps6nbGmT3qPop6+4LO12u/BkBQ8sL/wNHUcJTQoYZZ2krJq6n5h3zAF4JZfCLfUo9Cl4ZMF4VFpqaE550JJ6mQcKEQpZzkd3PSkQutvJPkDTLDBX56XJudaunYqdMzuiP2jE5LoNJcHWUesmojM9G2NrpyI60/c9oNOI9RuGgXLZ32DyFn5nMhA9ro9BUGFyDM0OwyhfCMdEhblpws2LLgOzQST6hgV/y1bKVFqq+ocEzqw50tYqiAnmtkPtPPuszPZGXwRpFoJ12JYquDEBDDDLvjTBX6EgHw3rFjcjdPWjuahcBDmzFfdoP0KEW2k05SmE8YxgS72Uv8ssNPSJ0kalZOgqs7e91UXHmAAkJtOBKTEvlMb1L+4yuRMxNrRKN6IdLX3ozYgdzUFxqrdjLqb6cxGbd8bpT/7pOPpJT45fv/iSJVrrssi+1AMF9CwYcSwrJ/6xTe6cc8+N2e5CETymmuP38KHPNxuxsDAbg+ZcrF83uZRYpqR+7TUD/tyeQOgc+sCglwwP2qDpVpmV2kD2WzK3mSOkCqb/AgER2zB2ymWeMzcQXE2zzN+sWeYha09/vHM7zymBkPaxJvhbZkn5zAUYOvNMDZD5ZDwFc0qg5121T4PGtDbBHOEXjB9tZ25lQUXmSj8QxJmT+uNpN3SgLECN9/RVatXTt5z5k7ttGGfnvdqrAJbBcZQA5bpTkM1t5p6xPDnNtSDjuwo4+RwH63VM/Rs6wAvoM3S2X/JDhBGAmf4ggLIrRuGK8VZbhS7QwvGAb6BJQjfWOGPJ31hHKBv+QRu0llD33ugnGKtcyYcNBuRzGBw2DFSE3u424jd5IO3lOcE/W7SkX+aF2brBd+aEMRoKFwYLwueq4yWds+sRiwJ0NP8I9Kle2YLC3NTdTHmsTROB8d7OndNFmO+ybaw9PlQMOtjbBxHwhDu/EZe95sT71uSOD31hoVsWFZPVPc+AFwufveQ5XammZpm/RBmlkUosU2Pqq2JCMskgEv+M9tYcTdlKa0pjLnaPXqXs7BagfhYJA+IZxgy0W8yyiXxv24UwzdA2JlFmAvaPBaQpXt8U5nAGm0+2xrD4mWyC7Z4ynmmKUmKkb9QjqCFlUqYTHQbgvvgsHGmhoB7uAyR8N0CJsRylOUl7A8UYH+IWqN8+0l/GY5R/a2kxFA29WwCbswF60SiR72Q+Lz70VsS21tAfzZGqa2M24va74snf/4j4Z/xzjcaSuZAyNQXrbzwQQFfI4VNthrFlPmw6+qj40le/Eq1GMzZNrV8C9BvOOS9edPknljT0Lq3N8EkAACAASURBVHncm92YXZiPqfG1QUhcoz8E8U1HHx2dzvzSoTYylryNjecEIBmVWid0hgkiaCI8cd+94QYI0W4P1cmauIwQOj3ykY8sWzHVJrROqZEyLyjXnP+2k/XCPLQdugSYi4CbFhzepW3MB5OmGGOT40a0HPEec1RAz6ZozcBZ66LdrifHu8qkmccAnCDoc1grSJ1MH02apJbMGjAa3YA4+sicZ23RTvdAG6TKWDzpSU8qa1lBmbZQtwAlGMOn4Cf0k+/VPjFGmqShR7awyf/gV/rhEarsQ1UwU0AXDB0TxxYawz+ML6q2RS3dfkrfvdGPZ7JVIwsVjmPeSksbnZfGaCgU8AkNoUG23kIX3mEu5qObbX+eO9XEV9ZFGwVjfqNM6KeAB49VEHYNUhdjhrJKH8wrQDuZ//ytQlm1rg75bzvmZmfKaaWD9ngJbZvdsiPWbVg/nJqHQkP/7ne2xAOOe1CZkC5mpWHaxGJngkFcJgIdEyRzIII+JT7VVpWSBaHMmLP/V2KxWHjWRBz6zZVCnYA8ZyIH2kQ71CTyVhvLVWrVlDaUroZbygBfM7hp8lVQoGze8bQ3+6H2TBncY+IymaAfzICJMuriPaXp6p5YylDDsN0IFibc0d/GJFVzNvCQurJlgnJoF2OWNXjbpKUhv8MioK/8xrtc1EO9xkbo/zJ4bilOYdDnyLWIZr+kQu0Ug3urAHoDK3s7YktjEE18ktGJ9QD6d6fjJ457cDz2hb8c77zyit2SraiBVBn8/gC7Go9Ad9JJJ8WNN95YDoG54QPvjzUb1tPKWD++JgKT+9zX4/qzXxMvvuJvojfGzo+I1lg3uv3ZaDTpE9lkWjG7YxgsNbWOcd/lP6YerUEyt7wbQ4aoz1iGlAUutUrGgTkF3ZkflIuwBlNj/ugLN6BLZsc4Ms8M8AKYDYTkN0yl/q11jXEHTJjH3M+mfniAFjX9uzJhXQ1aQVi7zH/aZ9+kg9q2DJ7fqYf+KcC7nqGZ/nrmmZogazW7ENR8czyNjF3NjjnAXNaywPv2R2GLteRx0dQFj9NCYTBXBg3eq2roar8qOQpnVcFEHqU1k7K0fvJsPq5VTVsQsr980j4EbSw7jEN269hX06zyrMG4uqAEa8ZpT/TTDUPf6K9Cmj5rAVhLjQId84tASrXh3Gf66/n18jXawHzIGrLWz6pAwfvGB5FZkjWhvxw6muveeSbtPPkT/OAd3G/iCOWxvqgru3gMnqN9CHH8vcs6jKWEUxfhas3YfNeOeMDR64sLcn5mISaaO+Oy03/uvtfQaZAdkakbmKCErVnIgaCD2UQi4AusBiE5yQAmCAHBlZqVfiU499XiecbBpUwWlQuD5412z+0Q6JmcEF4Apu0G6hggRj94PvtjeCaDmH4mJzJlZl+bEZH6+2kzC0jzaF70ORWuPjO1fX1rmh6zRKv/0UnG3/xD2jQSWaATFLivWVzJF7pmywfvWK9aBPczPVxs0l0GpoYwvM85AP2yNW0koC9Gnd096EWz1YpO7Ij7Y5zaNh8nPvKH4+PfvSO+9K1vFWZKPQpJe7JqrBTU6SN9F1SvuOKKeOpTnxpES2/euiU2bDoqBoN+jKFxL/rQr3n1uXHqVbdEp036325MTEV4OIunrXXnGjE23ohWcTuR/nV9mTuaHZ0zznE+GRPuG3dS1aDovzTPjM0+V5mdmjX3c4piGE+OyM7CAvMT2maQGaX1GBSZQUsh3HdzkJ9WJgUB28yzzmvaIXAJKgodArpanfyGcnI92dSe6We9ub3WbRR5BhXmBXzECHb6pjKi4F8dA+ZQXuuun2w+VoBWmWFOGJyngkCdAkXWYikPOiiQGamtlaRKC/7OdQOiHGxkQKwR+Y4F/actaqrQUiVuT/RzXKClrgrKy6dRCrzOfQUaBTp4N+4j+B1lUJb12rYc9JfnjFYJFSatjtaRYxvydkLKhd4ANmOWn8tzkzaKP/D2xzzmMYXHq5RC+2qqX629g0EvWs32MHX6xNroL/Ri0J2NmO9GsPPlUGjoMRgnsmcp2lQTg51Wk2UyyPD5DckQ347mbRkXAwBh8VVgrqfzLig1wiqw5ImplMZCgJhMNK0C2V+OmQRTEWU6IGqZvOPEqWoA1EUfjWjk78yEKEMTljTQ5JODe7jnBOZ7BkKjemkvbXebH8/JXKvMWUbhRIfGtNG/ZaKjNLoM6FpaspTJb+7XRMK2bqVqNSTK0WWhdmh9ewTSRsTO6W0xNTEVg85sTPc7MbFmQ8x3uzHVnor2IqBvL6Z4dNuF2EBw3He2xRt+4Zfis9t3xIYf+P646aabdju8hPqqW1FWCubLPb+viWUMihvmhNp1fGqZ80VbmCrMQ6bhXNA6AJ33JNAxTgpbznUF3hxwlYU05oLb0hgvTdGWw5zBHIoQTZlYhtwlYdAQbc8aGu1jvvIO39VSDUp17lIX9zDxmyLVYKJRArFauWZQ97ZXA5vURDXVuxtDpWFvArFrg36zZtSoob9WKuglKNkWLRv0TY2dOcda9GwI20+50Ic6tBxVBeBR/c/CFGOCe0zXoL5nNEpBX2tkXr/GRjgfMi+wfcwDt+zRH/ki36mPcnk/+975Ll+Xn1XppwAlwGkZyLzMeZ/5KAIlVg9jfTLP53mUKe4tp1BRj0IFdFdQzgKpfFnhBpoLuswn19io9alQZn+Y27RdoTcLU/fkJ/1oNlqrDNAXN7ZLICX4vO2LjiClaIpl0HMq2ExI9zkj9TPBBFsYAQPIoGDaYxJDPAHDvdQGsdGebKKjDXn7Ae+x6Iw4pGze1TysCcaBcjAYaANSNIlp7slSIguEwcyBE9TBBW2yoKCGAx1oE/3mMmiD56lTQYHf1eJlOPpLaYs04TnKQ3jSDEebWZj4ygg+gQG5KGyHUaQuZo9qVdqtCiZ5ohp3YHTsKJN9fn7Dpo2x5e67ism935mL7gSZV8ai0+/HmuZElADxZsT0IqCPRSfW9GcjtszHb5z0orjlzjtjc7MRb3nLW+LEE08sRRuYJb2XA+b9vX8wAJ2+6T5hPkM3Ax6r7RrlctHHz7Om+JQGmAgZS8aPcd5b2bzDmmL9QreqS0dXkNoyzwg2Ob7ENtsu5j/ftfRkRsqaVpjI+Suyy8p1qJkSGvFbda855RvM6RrjHdczv42in233U5OwwjYMW60uA38uN7v/8pjlIFi1ZdZw7p9jsqf+a8WjXPue6xgVz5PToMoPc7Cwggr36Bttsg/Z8mE90JbntOwxrzyMyt/3RL8qDtB3xi+7VXN7jRfIvF13iQoK7WH+6Uvfm8vTuA1A2bE1sJnxVOjnvi4F5itzifro897Wp3TTzanikwOK98xfdp22tmpM7ka5O0AQQMLwHWbCxMFkAuGRXPSfZX8D36vaXP7Ne0wIgAcCuj1A8xeEywyDvzXlue9VDRpA05ebJy6Th/aiQfDdieXEpP28pwTMROYeuZIRKjTLCbAZSPUnZROMGnEWBqqmH/uUD7kxaEfpU80F7UKTaZUW9DNrPNzXepDPMYep6xNUC8sgn+nFdxYFTCELUG4Zy8lQ7jGxCeskHmF2NqYwMTWGZ57PdOej2WjH2tZkNAiKa0fMkfa1fJ2PCRLLbOvEhb9yRvzvv/hY/M7V18Sb3vSmAmhc+mNdZPsL2Mu9dzAAffv0dGzYMNxul6/sMthbUCQMkDkEeGnGZI4z15hTmk35LVssMoDIsARogYM5rEnZ+BCfyYCa55lmYbcA5TVGnQKlcTTVfleDSg385JO+6vu0Tl1cWtSqW9Eof2/0g3kz9w1uM7DWaPUM1gIB80orB3Tnu+43+qdLj7W1J7AflXuctlb7r7LgnHYMq7tYaJPuTq2ceecPfIm2Zuthld9SJnyS9z0SlvnDuOnScrwMqnWL8p7o5/PVJEZG/StMZMVH3mosjFbBLLzmINs8h6r0swxduoxNVtayVaAa00C5o7Ys5znljizWCmWhJEFHy927hbK/+oLiTD2naYvO2omqFO0iZAHBRDy4RCCQoGq+Aifgq5DAPZ7TlEFdObiLOvK5w9bJp+XaxmwyzO3OggFR2/iVqJP3vWdbjRStgmfensI7+v5ZeDl48OEPf/hSRjbdBUxu3Qz0U42ccnJ0eo62ZMH7js+xgF0c1A/djUCH8WbtWUDXdEo7OUgGtweXdWUzcAYJ6MTzXNmvtzcNnQC4o+53/7jj29+O/iwJI3bGxMYNS9u7+gvdGO+zmXu4D70f/WjGbIxzItv2hbj8rHPj2i98IX7/D/4w3vWudxUh7I1vfGNpQzUXwnLgvD/3Dwagm7URJgCNNVEyB8yctrdti7Y7RwczLppMGXe+M555+111V4mmw3zIR9YqfTfTVRABBJlrMM/MwFgbrG2157zDJDPKvW37hCauF5UFXV62JVsIaBP1qUwYQQ2DlbbMfa0gWYvmd91z0FUBnPL03TNOgJBWRf2/mvjz+nSrKOshv8931mXelsr7PFfd9prdgdTFOLvrhDJoL3Smv/In16DxBY4B4wk9VHJUOlyj2epAGVXLC+NrTJSuGp4z1mgU/ShDYVCzPbzS89uzJTXHkTiPFIhyMG9VqFhu/vC8AppCgXig8EofVObkcRm/9rY+bU/GJS2we7dQDjX0VbVtjUxxd28envRjAgQnkoNPhzWlMOHVnPRpmLmKZxhok6zkpAZoX0xE3uUZJ7LErAbT6OflWRaA/iN/z8ExTHjazv5i6nDbhouJOrL2SZlMzixV8kw2RzKRc2ajDBj6nrPgAIPhdyMsqQ+hhzKZ6G7F0p+tQAHdtXq4CPWPArJMxD0FBUEL/qlFVwOG9KPSLvqbNT7aB5M3mtdFwJga0FMdk3uCZjOi0Yw7t2yJYxe11G6jHzMLs7F2fG0M5rsxBppjbh9DQyef0ky0d85GzPTiqle/Ju568ENj/Pu+r5yF/rSnPa1sIVHIOhxM7tM7dy6eiTykzt6sCtV7WcvOOw7yNjCjs2FgjDWMknFjLHm/CgS0YZQZN5tOq/fVim1DNqtmDZXvtCMDx74kZnLeZICRMet6yhaBqpnX9/dEvwzqbvUyANG2Vs3duV+CuJaA3P/cdtpMuTnV8nL9r9Zrv7WUyEs0H1OfQhz00pScdwrxu7kHBH/6wLqFFzBnEL6cX9SlpWTUHF2OftQHXbNVBuEfZUZXqi5PrTC6JemvwWmZf0iH5eg3yhLiu1pVKJfnUF5URnQR5zU2qu8KCm795Rm19ixgjVYY+qsvsUy30yz76Lg0D1VBFrACkA3xh2jZxCzgA1oshhzEkLP3OLnz5GLBATwsEkGVRQNRBSj9JwbsCDh8qmXYfgfEqGb+xpQJE6PdTMLPf/7zS0cV8hyMknbzj2eOP/744gfXj5I/6eO//uu/Lm37oXz3p2YfNbRkkfHbKNM576klKGxA05x/nUXkwQUuaOiSAd53iS9gUlYnIQuNdmhWd2w1wcvEaKPt12WQ93+OntDNOPpBD45P//2n4xEPG+aH7zYits9Ox4apddHo9KNF9Di53Mm41uxEK2aisX06YrYXV511bhz3rOfEX/7LvxYf+m/+5m8WWv36r//6SEY2ug37/+vB0NB7ZZ/xou9h0f8Pbd0RQetMtMIYVFP/GgBnNK0mYNaI5tNRwF8FCn2sjCFgpS9QEKIdCnD6s5kXzCXmqgIdzwlweasXv1unDNWtS/RXi1s1dTJ/M4+cp2rCChUZpPN327Bc6mTAxvVlfgtnhEGC9hdh0bgTg/B0sUkv3xXk6JcMHjoJaprMNYvvqf/S1URVBj7SVtYq7VALzFvHqrNanzd8ErDOgoFR+VWBJ5u4q1knpW/e6z6Kflo3tMjobnQXU543Zf13hzlN8pVdRQpw0DH7wJejH+U5FuBC1r7lYVkotr1VmuSzQJxb2Z2ggOG8qvZv93FZpalfb7vt34p048RyUCSG5r1sjhoV4AHgsrg1w9D5qum06g/L5kiezylUXfSUoY+XQYXomjNpq/43IxP5WxOZA2DAnD5v7+d99i7irMHkfvIdGuhX1IRFmUxaTVNZ+peGeXHRpqrm40Kn7Swa/apqA7Qt71W1DBacftLsVpDuxhDwrpqPDB+a2nYtMKN8rHuCTHzid++Yi03rJ6M/i3Vicxz7oGNjEI1y2trC9p0xNbGmvN5rdqM5xh208x0ROxbi2rPOjae/8S3x3896VXz6058uAhWxDEj/MGGZ//5D9t7fPBiAXgL+FvNoQ8+9M4ChBq/7yfnimsjrK89b5pvzhfnuVijWq+8Yfc0YG7xqGZavRUorUdb6WHcIEMyX6tqhzfTReV8VUKkzB7DJWBVENA3LtC3fuUY7q2VokavOgVH0q44y2hrtyWZ5+uzap4+jLBvyn+q55BmQBEb6lt1pe+o/vAphW14IDXUV2u7quOf6RgW5GQMg6GjJgpcx9gbLMZ754nnKc97taXVk+lUB0Rz52XqGJZJdFM6d6pzUzQCN8vqQ3+5t/iD0GETnPKYeBCqCq+Vz8Eloa/yDR9oyf5Zbn7a36m/fm7VtSLtdQXGr5nCWfHybplnNwy68POGyOUwmwwQ0WC1PkmxOyfu7RzGu6hYlJr1JC/THsID4x2I0WILJ4qA6ADIK66n+PmqgsqCRI0tzEI99HxWhS3uzSZJ20g7+UR+T2fZIN/7mPcrVJ5UPTdHloTAwKpIWemd68p3y1SSyeQpGJXM26M2AFZlqNqsttxccQCR5IlvQSa/A/o1uc5j6lcxxkw2c58X0E51GL9qcXhZzEXMzEdun47ozz42Tr7g6Nn7fMDsdAHPeeecVa9BHPvKRkdL+wQT3gwHoc8XUOV6alYW0PFb5e35GYTELjawDnnENwpBggjBj55Hz18/qfKzeF2BdFx5eITB73zUoUDh31WJ9P2uvtNU9wjJefnM7VDbnOnYCkmbizFOM62AuWN/e6Ad9aD+8qmpezcKswoR1lum6GGio5i3d8hjleIYqP6EMaWf8i24q+2+fq4qN2TO1jkADwMgxyVZBrX3Q2bliW7hHe3nef7ap+mxeO9nasjf6aQ1lPNRoKWdUsJllQgvap8Boe7IGbVn7Qr9cb7Y0OF+rLgMtMox5Hu9R6zNbKnRp8Rt03ReTO6C+6o5Pzae9HEyGua9luQfbwDz9MJq6WKgsWCeRQOMCdLFUBQUGkN/MAgSIVQWHrDlTD88g5bq/3rSMSIQwWU11+hKz+VEBiP5Qr0EimiRzgEX29WWLQJ6co8xX+0rT++K5QQlzG+7OLqZ1TG6L29Ma0Y9x4tqxwUc7ehyb3uTbXMT8jojtm+PqV54VL7nhpvjRx/9EXHrppfHEJz6xMCfyfF977bXxUz/1U6XMzPCzf/lA+3gwAD0dZXygzanfrylQU+CwosAuDZ3ooJLLPZ88eUgSy1QOWL+v6ZnNboAZUhHAd+utt5aoZyWyrMXwGyZ3QFWpXDCnDAAAv6USWd4iIgBrjQB03baSj01EuKAcfaGmhcxaBmCv/x9rApoSl+VkWmYrgtaFatAXfjITgNAfAD2bRe/rsVmuvkHRxYdnqzWIegPQFw9naQYBcZ1o4DyPVnQazQLo44MOtviIHd8ZAvoVN8ar3vS/4ilPeUo873nPK+NPxPsnPvGJoqVnk2O2rOxpO8pybc73a0BfCbXqZ2sK1BTYnQI1oN9jRmTtS/NL1UwHMJtzHUAG6DSrWKAMvmqGyRrdKFO/7+d7WYvPvjyBWB9m7kw2e+ZI070tgVH+e4WQ5f03h35xHRRAv/7meNf7LivmvLe//e3FMoKF5kUvelE8//nPj5e+9KVLHc3WlBrQD/341y2oKXBkU6AG9JHjD3i5NcJkMwS0AMamJ1RT3VPCDjQ7wVefI5UZsY1AYIQxoIF2TJnW7X5UNHODxUjOoCXALXDcQwjhMrpUqwJ/A/YGfuTI8RwHAHi5p1cLBVYH2kR7DZqqBiettsVzsAD9z/76lvid3/md+OQnP7mUheuWW26Js88+uwTLGZHvXlOAPWfH2l+61Br6/lKufq+mQE2BHBRXm9zTfMjBEgAcDDtHQ1YjxHlVgAY03TfqHmruYyJHi2OrSk6IYbU5wM5ANANZclBQdbsH7xtNyvcc8SvY4xPnBCRzStMndwrk4JhRWmZO2bn6fegHweR+7Z/GTL9V/Oa4WRS6EI5+6Zd+KZ785CeXQDlpYUwD86MaD7FSFlMD+kopVj9fU6CmwC4K1Br6yNmQ/eOCO5q4ezRh5kbOApp565o+dIGSg1DMpma0or5pyuYee9EFA98DfNEE+VdNy0ijRwkVaOpsATGHunnwaa9ZnexwjlLORMBCQN1YJrIbgbbnxD6rcRkdFA39uo9ETK6PRz/60fHhD3+4bFtDSIIu5AvA5P4Xf/EXZYsK1572Le8PfWpA3x+q1e/UFKgpMKRADegjZ4JbvABBzd0+WPWnq8GbKtM9jrxndiC3fJhFTdM6v7tlRhM6Wjka/nHHHVesAggS2WSPsAHYas5nexmapGee2w6TvWhaz6kJ6YspME2DqXZvm0zn6PvVwzVW4xI6KIB+/c3RaU7E6aefXjTyJzzhCSXQUAHqtNNOK4GCJJ7hN/clj9oOtVIa1YC+UorVz9cUqClQa+h7mQPVPagAoRp7DhBDuwaYAUT+Ccj6zmX0msBNEav53n2F+K9z4g0zqWXTOSBLee5j9Z7+eK0FlMmz/s47avfmrXZfqtnzIAUCA/dzLuYsRLhn9ogwuV/+xxEbj413vOMdRSC74IILymzRgkLCiB//8R+Pv/u7vyvJj4x5kIYHwl5qQD8Q6tXv1hQ40ilQa+gHfQYAfiZW0ESdfeEIDGbAonITOQDEZpkDHNDA1Zb5zjvmPyeC3cT9JouxI4C4mdp4nzaYCEJtG+0bf7kuBDMqmV2OerL1QEAfZeY/6AQ8gAIPioa+COgEwXHi2qc+9aklWrtv/7d/+7dLshm2s0ETj+81Gc/+dqEG9P2lXP1eTYGaArXJ/V6aA2qyfMLsTZNqBjuTwXAP87pAoZmbZlWz0qGVe9KZn5rOjULP+dGJys952PGnk0KRchAO+DTlphp91topm3YpXBwx29YWfehf/vKX43/8j/8Rn/vc5+5xAAiaO0GGV199dfzMz/zMkgVnT4d47Os0qwF9XylVP1dToKbAPSlQa+gHfVbkk4cwYQOk/IbfG63YbWEAJYCKj9zjE80Gxz3zXCsMAMA8Z4IXAt/Q1NH+PVaRzuS87h6PqObN8wgTlONBFgJ1zlGspcDtcLQ5n2J00Il2kAo8KBr69TfH3KBdhJkf/dEfDTR1BB6PqzWugYA5ssn97d/+7R7Px15pt2pAXynF6udrCtQU2EWBGtDv9dlQPThCQCfoja1jXPq1s+btCVk873YyBQI1ek3o5rj2UBhN7QgUOfNdDoSjfO5hIeBYVMDbY0/1/xt4Zz33OrEOsIKDBejTnSiCGKle3/a2t8VP/MRPFEuFdDAf81Of+tQS9X7yySffwyy/P12pAX1/qFa/U1OgpsCQAjWg32szAa0ZACBwik/+5sqHJqhRo6XnqPSctJ9n3IYmcPOsx1oiGPzzP/9z0ejx4ZLm1SNjASGEBo8GpCzN6DyfI+C555GSPONJXZTJ8az4iqunZt1rxNvPgg8WoO/sDfvPfnPo+eY3v/keB7MA6p/97GcLmJPwB+FJQWo/m89ZMiVxba/XjQnObZ/fGrHz9rjmrLPj1Ks/FQMOk2lEDBrst+8sZq0fprJtLOaur3O57y/16/dqChzuFKgB/aCPICZswNKTcdhnDhCOOiLQ85H5xH9uGlk1ZM3hauYmOSEy3rPgAe+cqz37cXPSGE8IymdGV32+Br0BVrQJUKP9bNM6UP/wQSf0iAIPFqBjcmf8brrpprj88svj5ptv3m2/eT5F6+d//ufj6U9/epx11lnF0nIgVw3oB0K9+t2aAkc6BWpAv1dmgMBY1bT5HZDWD57PyEXDAxDQ8sgm97CHPewevtl8fnA2pVdzzlePrxTMjZxHwwfYERxoj0eYeuAL7aaufE40z/Dear4OFqDPx1ixgLD3/qd/+qfjS1/6UhmbqrAGLdDOTzjhhLjttttK/MKB0KgG9NU8u+q21RRY7RS4FwC9O5gbDKIVvWhHqxxU2R2a9gftiM72uPLUZ8TLLn5vxJqHR4wdXU7DGgwixniGB5tNDqk+bK9ul/PRm9Hp9Bajo4fHeO7YMRPr16/drV/9fpRgMzOyjY1BMfY8c57yRPR6w7PLx8fbsbDQLZ9c/G7ym+HfvfJ8vih7mKP9fveg5ebNW+Poozct/c75uWvXTpU6MNO3Wpyl3ism+bExEt0Mn2ecMPmu3qsfg5gfTp9BORE9Bo3h9Gty0hrfOGKt0YqdHLEaERODncPjU3fcFde88tVx6g1/GgI6Qg1Czte+9rWSQz9nECyztd8vAtiv/uqvFpfKJZdccsCkKaDOHGIdzE9H7PhmXHfm2XHyNR+NmGzGoEV/+tGKfjHPd8oxic2Y2LWWD/XpwwdMg7qAmgI1BfaXAvAFzpbEERfR7sLzFnG1vz3+zynPjZdffHHE2ofEoL0p+vDHfsRYgakhp8xXY2awowB6P6ZiLLoxGTuHD/anIuZn49qTnx+nvA9Af2DExJqINiU2Ijrjw3LArN3L3N+e1e8daRQo82a2wNxwEgHtiwefg5SNZvQarZgvT3XL+ejrYyZidjpi23Rcf+a58eIb/iRiav0S5Z797GfH61//+jj++OOLayNv38OSgQCEUIaW/gd/8Afl08tkNFpQslVl5NAMIua2z8fkuonYsn1bHDU1GbF5Jv7sda+P57BmJseiN9EsQD6+KJvctbhwj2YF82/oUq+vmgI1BY4wCqC8wBtgA/C4KXjc3HzEoBcxhWLdife98NQ485LLo9uIaGw6LlqddhC8s2V+EGvWN+7BPhpzg+nBc2TLzAAAIABJREFUINrRj4loBcE929GTIvprIuY7cc2LfyFOveS9EeuOiZiYjF4TfWMsxjoT5bHCjODFhQHXnzUdVjAPCqB3YhALZSkPNfVmRA9QHyuAvtCOmFsE9KnoxIbBDGaSiO2zccOZZ8eLrv9gxNoNS6zgnHPOKfnczzjjjGJOF9DR3jXDA9zXXHNNOTP9gx/8YNHcedbdCbyDJl/d8XBPftOPwcJ8NMaRsBeiPT8XcXc/3v/y0+OXr7goYuPaiPGxiH4rYr5d+jNY0x9aHrb1hqsZQ00B9Hrx1EykZqJH1jpY5HNFNe9EdDsRO+YjGgsR61Fy+nHNS86PU3//oogN4zFoT0Vs6UZj3abYDu9sRaxZ1AnkTY1Bb2GwhMqFo04PVX4e7czHpaf8Qpxx6XsjNhwb25vjMRe96MZYTMZ44UVDfgSTasag/qzpsKJ5MJyGxcOziGsN/gDoFq1J3XbEzsZQj8cov6G3M2LnbAH06896Vbz4+uuiN7Vm6XQ9tG5A+sYbbyyxDyYFcrcA9QHYgPfP/uzPxute97qSA57L/O5o5goAe1ca5mMQW2M2thZJub1zczQ7E/GRc14bz33z6yMeeFxEYyyidGIoWcdkP6LXj5hedG2xIktsHitUE1r9WdOjng/f8+uhNx6xsGbo3h6DH/Qi0NBb3YgN3YjWIK76pdPipVdcEXHcuojWWPSm+9Fad1RsKfxiPNZGM8aTibwx6PYGSzZzAL0xuwjoawugv+/UE+PMRUDf1hiP2ehFL1oxkQB9rJhM66umwMoogGeZuQfOCWFtAR1Qbw6xcLa5C9DXdxcids5F7JiJa896dZzy/uujO94uGjZAjP/8aU97Wtx+++1laxrxDgJ1Pm6WeySb+f3f//34y7/8y90CCgV0dy/suVcA+nTs6N4Ra9rj0caWsLMTN/7qm6LbbsbXv/WtmGivjYluOzbMNaMxiJgd70e734+jZ/GcRWydaMQcyntt3KqNW7Wd5ohaB63eeEwuAnqn1Q+cc+sXutFp9eKOdf3oNCMe9cCHx9Nec27Eg46KaKMcNCLak7G9PN2O9QHf2eXzbnQGg6KP8w+mMr4UjDQRMd+NS085Mc645KKItUdHf2I8FoqJtB1TfU3u3ejVgL4yJKufXqQAqml7aT93mX9ORgAdHxPbuxcBfTIi1nbnIuaGJvdrznp1nPqBD0R/fLjbwJz8D3zgA0s0O1vZ8Jm7bS0Hyekvx+f+pCc9qZzGxpV3FlR3Pdxj2AxzJ6RkYTrGcB00mhFbNkesnSKJQcSao4aRfrgRWHdEkzYxt3eHGnsJ+sP0VnPzI4qb1+NdS7EwBKKWWf+YJoliLroxUW+LVrv/+HbEgx4U0WwM3XezAxKQFC8eoWyoRDnuudFfBHQc80NAh9HgQx+LmO/HFac8P067+KKIdZsiiNpudWMwaESjs37IhMa70WsQu/s9byCpDaIH3TB8T0Dnl0bJ1rIIn4uAjh99khiP3swQ0Kdn48ozz4mX3fBHEZNTuyUAeuITnxi/+7u/G09+8pOL1o42bp4BvnvSGvc4he3FL35xOTudfPoAOto+AkI1Sv4egN6PmL8zYgIXfo4lYaYU38FigF+JDRg6uxaawzXbj255ZQ3PmGSmFvRqCtQUOHIo0OzHfLF4D3kF/IBQ80Y0FuV744ki+t1uNMHfsrts8QJ0KwHpjcHOwaAguf9KzN1itM5CN6455b/HqZe8ZwjoE62hfZ+HFzYs2v77MWjiQ6+VjFroXrnQDcoN8btbpvEYcRhqvmivrUYMmoOYi4ViPWr1pyPm5yNmZuOKM8+N066/KWJ8XQFiT8sjMI68AGSOq6bZ5W80b8zpJPlhe9tJJ50Uj3nMY+JVr3pV2ZsO4HMte8CNIaossu7QmrB9fiZ4fcO6tcPFp2CyGMDfIz4uCPQbAvpGUJ4lVV81BWoKHFkUaHVjvjGE9Gba5UM8GpvIi5I8iNixbXts2nDU7nuQB/3odzvRHCMd5S6yNQazi4C+qOFHA3YDJ5qKWJiPK05FQ79wCOiTVIGuhHNzw3BrW/vw3od+ZM2g1dfb4b5z9NUhOrLfosBpd9EM3RqaqhfKbvNuNIhyJ5p8djYufeV5ccZVfxwxtWnJX86rF198cUmv+973vrdEqgvMmzdvLifXcWlyB+Dxt//X//pf4x//8R/jQZi3mOVzc0ta/R6pxjIZBujHoBPRYGNIK2KusxAbx8Yj5nplD30Rt5WmAfRGxMyiALMhxoh9qaXhWhpeuTRca1GH97pp9gtfG+5Eb8Wg+MUB8maMLUI81rzOQj/WgrMRsW37TKxbvyZaJhhZUsSHfKjRHywMKKQbzQLj7ZhZjFNeE+O9+XjPyf8tzrnkwoixyZhu9GNishFjRauAe60t5k6Ycn3VFNgfCjB1cC8Pwyr7BdCLV53gD0zRvV7EeKMkNGrEbAx2bIk2+zT7/bjwFa+Os6+7MWJsaHLnwlz+xS9+MZ71rGcVoK6eCe9Z8R6YI7i/4x3viDvuuCMuuuiioqGrve+1T/2Izo6yNApgb9vZi8mNrdi8fXM8cMPREQu9KJllBKtFUO+1+jETvbIrZAxALzavepdIvUum3i10JK2DJR06uTI16I0vfpntRbH4NbsRbVhJYxgIT06zkgjU9B2LjKoxX2zuhPMMs5qNx/Rwn2ysifHufLz3Rc+Nsy56d8T6owtjjeZcRI99ROuHe9VbExHN1Z1idH+Apn7nvqDAYgQcQWLt7tB5Togm27oI8QTQCRgZplAa3u/Nlt0XMT0Tl7z6vHjFDTdFrzW1ZCan1d/4xjdKpPs//MM/LJ0ln3sjqBfNmrRKrVZ861vfip/8yZ8sW94e+chHlrz4y+bDHwxj20qyxBb4vTNarWHexSVze6e1uK9+MfAF33q7FzGGSk8DdL7fF/Su66gpUFNg1VCgKCxEt2GNRGNZ5HdaXrTqEXQ7P4hBsxGtqaF+0CG2FryuGMgbg8H0YOjHnFgE++1DptpdFzE7H595/ZnxhJefFnH/h0asGY+YuStiBn3qAVGcnZvmI9pkt6mjdOtAghWajiFYvz2cmQB2s7MI6JiyFwPK5jsRzUHE/E6i4iLWEOk5HXHHnfG5yz8Qj/u9a2KmP1FOqPMCiJ/znOcEWvfjH//4oSmq0dgtUQygbkIZ3yPS/Qtf+EJ85CMf2acz08lF34m5mO5ujnVtdG3S2JIgYjZi63TE2qOGCWUAdQQU1hVrppy+hoBCMN3iIl41XKZuSE2BmgL3CQXQZxYzv5kkszAF9OMSL9yM+M53Ix764BK7RmR7ozERC9EMNsxyfuPGuF+0hyHxQz436E0PosFG2IlFTCaxDNbPNQXQ3/vMp8SjH/7Q+AYFTY5HDGZiojOI+/WPjZ1bt8bO9p3Ra80c9PjnOrHE9/6+geagGa3e1NDgM9aNfrMXDdIfkvmw04yxHnnqx2Jy06bY1p+PfguxsxNj8zNx/0Yz/uk/7ohX/OXnYutclNPs3HfOxH7FK15RtqNxXGo2s4/K/oaWTlAde9Yf9ahHxZVXXlmO0WX7294ullQvZmM2tpfoVJZabLk7PnDhhTG9fXtsu2tLjHXHYrLTirXzzeIrX1jcbzrZ6xY5ZaHZjC5Z6VYoC9XP1zpErUMd3mEHzQE5KeAw/VgoXwaF98Ejtk0OdYETjv/x+KlXvjxiHdrM0MZOlNtCAfGpmIp10S7p3QT0/s4C6Dww9ELOFjzvxlRsIHBn9jsRg4XoxVhsn2jFRDEp9mOid1TEXdOE80YMePN7H4DqjXkHOYMZImdvamizJlMSpvcSLr4oueJcR9M9+qjh78zh2R0lx3FxIPHemrWxfXa2RKcb6MYsvvDCC+MrX/lKSRzDBWibmz2DetWs/kd/9Edly9vf//3f73aC3UhgNyMOwNzYGf1tW2Jyth9XvPVtcdoFvxaBALxmcTcIGjp7SScXNXQC5sqGEfah1mheW/hqC+cRtw6Q6NsLEa3e0EleMsVhuetzClVhOe845eXxhndfGHHsxqHajrUPvG5PlGgjInCG8fBLGvrcgPSUCw3Otxrujx0miycLTcTazp0Rg/mYG98UdwfZbNhzPoiNsTEmqcB9cbW4WDPmlQJTymjUW0yCVHIhFCfR4pavxQhxsL87Njy3oMijncXQ8LFmdAfdpUxxgvVf//Vfx5vf/Ob4zGc+sxsWE/EOsBMUZ2BcdXvaM5/5zJIW9vzzz9+75Y0zjLb0ojneisDij2NrWy8u+ZWXxSuuvzxiCkFlrMgnZbdnK+KORfy+31BqXjqP5j4x8dWV1BSoKbB6KMABjWjnJTXbQqyJXkx2cDsuRFHVI+L3Tj0rzn/vJcMt42NrImaIhpuKwXhEpzHUcXZLLDNY6A2KM56daMQhLfIZ+Ok6eNDddw6lh6OOjbv788UJj8d9qoPmMSwRk2mtn9f6+0r19zIRF1O8kq99KEoOivl6EvRz61ozYob4ESI8+73Y0GzF2PzOaHKO4MRkNEYEZX73u9+Nxz3ucXHrrbcWU7p7yzG/ExEPmHsWOpnk+E7yGcAeIeDMM8+MD33oQ/Hwhz98zwyg+MAWtWvOQ52ZjbhjLq46/fR46Y3XDgF9gjPi2tHiufYQ0FkrxwL+BP+NDY9Yra+aAjUFjiwKDJO9DuV62MNatu3OEI82H7FuuJPnspecF6e/6/dj0OpEY+MxEdvbhY8MMMmjLyxmi9uloc+jrgxhnjweJd3mYiWcIxFzs6SpiZhaG9/dujmOOWb9MB5+GomhXVLbsMOovmoKrJQCJSZsEQ85HrUb5DhiKxdaOH7lYQTofLcfvXKiWcRdOzbHces3lYyGbZ7uN6LZbJd948Oz4VtLmvf3fd/3xf/9v/831q9fX0zyXgA6z6HN5/3m/A6wY4Z/29veVvzq7373u/fcrcUEOHNbt8bkMeuG+0m+uyX+5q2/Hj/9O++MWIvJfbzsL20gnLQitpQF2I8NWiAmEFRWKgrVz9cqRK1CHf4q1NBUDt7iF+ecptYMmVo7EWvY0bMQF554Upx95XXDPWsbjyWBxXDqT0TZyttatPjtAvQeeV6T3g6wL6aWKQkv2JfD1Wov7jcfZoVbSle5mP9jpcy8fr6mQJ52pD8cTsTF4O/ybVeOcyZ9vk/WhKEc2VzKBgcYGxiHP53AuGc84xnxghe8oGjpGcjLFO73l6Lf9a97QtuXvvSlsvXt4x//eAmU4+KZbdu2lQC8LAj0OggI5KjdHrHjm3HDK8+OF1370YiJRWl6MYkM7V8oiR2bMc5WFXC57C099AA9PbMz1q1dE91ePzqd+ZiaXBu9fidazbHodOdjYaEbU1MT0SSANvoxs3M21q7h/LtmbN5yVxx91LFLz8tot+/YGhvWb4qFzlyMl836u/o5N78QkxPjMb/QiYnxseDvsbFWqc/n+oNhmulWs7FUHyLfYNAr7ej2yOrDMbeD8t4gCKpslfb2eoNSPvcpp9PplXo63V7p35op7I/9komL0AbKHSbcbJb3x9oTMcfOimiWcqBLmx0Ji7ZI6eXf+f0d09tibGyivLdl67Y4atPGUv6OHdsKPaj3rrs3x7HHHL1b/bRLOvVoWPRj5865WL9u7W70lj7zC7MxMT5V6NBu0dd+6d/8/GysW7uh9KPdHv7e7fZjrN2KHdMzpbyt27bHxo3rC70Yp8nJNTE+1o7tO6YLPdev27jbeNIexmGh0y3PMV4TE2NlfKiP+TI9s73Ua/ugH+PgPKG9jUarvO+4S7c8n2Z27oi1a9aX8ZydZawWEz0szh/mJeUsLCDEj5V+OZ/yOFjO6gX+Ia9TgWZlFUseu2GYa93tcdmpPx+nX3xxxJqHRoxtKBiMYbJMxcxA/XMAl6qvmgKHOQXyUamkgAWs2baGtv0bv/EbRWuv+spz0hkFAZ8hPezv/d7vlYxzN9xwQ0k6c//7378IBZ6z3myVHefR63VjArvV/NaInbfHNWedHade/akYkJURsCjb1NhkAvsvyzYa5m+v5GK+r4cBwQSXA3ns+c4/BBYEF4Qgc+Dbrq1bt5aT6binkIOl45vf/GY8+MEPLr995zvfKfdJq5svaEf569YBpsMLektT3SLUjVWFMfOkPPIEkMVPd0lODOT7jCHlb9xIANGwbNqWn92xY0cpm4t6eJZ3mDPUPyqroM/xDu0hbTBz4Nvf/nbZCUH9/I4VyLbwbM5MaHvuvvvuuN/97re0hdKgTNpFmdDWw4SqcwE30jHHHFOe+4//+I946EMfutsjjE0eO/pEexgL5jpjxDu0gYyJ0MYDiPik7443dT3gAQ8oxwxDP8ZsVKbFUfOVeqiTOcUlnXzftUrfPUCJ56iLS2uaY8G4crlbBRrluWcb6APjQFur4z6qnYf+N4OIsD4Od7q0hsHuw6szHZe99Gfi9EveGzH5iBiMbSq7eYd5XDXUsw5zUFwN6Id+XOsWHDAFjHDPoI12DZh/8pOfXIpwL+uk0ykMPD8rcOT7MEi2vr3rXe+Kpz/96Ut+eLV5U84fzoA+ivAILzBjGDlMFAacgV26AdwAIvdgoJxwR8yBgYlZYKqCm0yd+jMIZvAUBAX6alsVwvJ2RdrGRRsARhIEGSvhHLEtuV6FDcCaf4ALwJFBznHnN8qm7/5m2wAzBI+8k4LnqVtBRqHCdjj38i6NDLDVuUl/KJ828h06WzZgDeh7Sc/q7+ZhUBBhLI877riSf0HBwnG+6667lsAZEKZu3oe2tNO+8m6uG0GJewp/eaytj3nA+FFWPkOBdvGeGRsZkzxnFDh4l98R0vI82KfUzQfMdQ60gBrQD5SC9fvfYxSQobKAYQA5dzvA9GM/9mNFM4E5ydhd+DAj3odZZGaQQQUf+h//8R+XU9k8nnWJ8Qz6MWig+R++GrpnxMO0AShAnP5BT+glzQQEtUCnkfSXZjBimD5aqAyYZ6gna84ZpEcxXwCTtsDoKRvA4h1BkPZgAdDyAuNXIwSc+YegoQZsuxlD7qnlMe4Id1mLp2+Cq0LJl7/85fhP/+k/La0ewY4+MucoQ1pm4KoKKNRH/SRCouw777yz0Erhic9///d/L4cLcWUaUg/05dP2V5ez2j1lq63aBuqmfIAXDX1vmRAFXMvXQpWPF/ZeFjiog/axphSYoDn0hEa2u1p3ngN7AuMsgFVTOjMe9E3hIq/n1cvyakBfvWNTt+yQUEDGmhd7PsccjZE95Wgfgkg2zwvomUHAfGRK/P7Upz61nMT2whe+cDeNDK8/nvzDGdAZtCrzkykCpjBrmSXfMTFrGgWMAFGeg2Zc2eCXzdvc429PxEP4ojyY9w/+4A8GgMsFo6e8qsDg31nzzSfpeR/NjWdwj6hZ8jcAhjBg+6gHIYF20D+FO4Ed4KFPuT+U5+E+ziXeB7y++tWvljopi7+ZNwgUADfCR+6PLhsFSe45/zIIqonnPtNm3A9opKQ4xs2hJYI2IeRAZ9pBH6Cx6yELHIKwwEs/HU+FGdaJWjf04neFJr4rTDlejCX1mrVx1N+0iTZSHuVTr3NHsK/+nc9psD8Ih8wZnmVOOtb0kTGBdnuy7BwSRjWy0hrQV89Y1C1ZFRTIgW0CStbGSQF71llnleC46rGoy0n1Mtk///M/j9e+9rXx6U9/esm/Vxg9J7kd5j50+gigy0wVdtQ6BTpoK10BNRgpzFWTqKCD/1MAg6nyDICT/cZZ8+Q74wIo8JwMnvaoWQpE1KGQAShQN8/zHiCSgY93YPTUL5hbFz5dwNeyRoGt5XssbxYSfV5/NSBLWwEpgJa2a+HQUuDfPAsQAfb8hp8alxCBl1VhhbGhHwilApm7MGhDNkNTP+9rBUFwos2CtO2HXtCN8woAa/3T0I/vjjdladXI8RF50fMsfYYOtJXyrF/LA3OG+4wRdKH/3AN0qY/2aP2hLC6FIMz3eQ4wT7hXdXPwjgJKFk6XPYvhkHOwGtAP+RDUDVh9FMi+tSrjZfsZF0lm3Kom8GcGym+8m7e98ZsM4sQTT4wnP/nJJXIeICjCwPdAUJy0UyvT3AlYQA+AB1DB5PojP/IjS5q0NMzMFMZsQBOAkoFSYUDfJ0FdD3nIQ0odMHeYPgACeKAFquVqNqYszb55BgKYMHjqc+sidVC2wVhokjyDGZsgR0BXYS37rQE6QIc+f/3rXw+2PWbzL6BEPTyHxcf5oz/bYCzaB2CSA0Gh0XmUg9kUigAufc3SnXb+0A/9UGk388128Mlv0I0+8Em9OZCuGlvg37kv0Iaxoh/GD1CuzwqGvqPgxnhkn70WBT8VgPgbWtmfLDxpFTA+I8+VqsDAvVG+8RwTAJ2hN+XRXi0Go4B/dXGvGtBX13jUrVkVFMhMOTMtFvQHPvCB+NjHPhaXX355YYSa4rKJPgsE2WcpQ4ChADRPecpTyr52gAFG2l7MAne4m9wdRE3kmC8x5aqtoa3yG8KOTBqGasyC78OooRk05BLwsokVDQvwydpTFqzcXmiEOkyaugB5gUvtNgsVPM+ztI/6EA74NFo/uwSM/s5ablXIo520kf7ot89BlGiZRIxnDRfQo/20E1ryrhHmmo2hkUKSc9EyjLKnLVgX8KXrosg+dua4QWBq4pSVA9SkI/3md0DO8wocm2zy53n6aRyFsQH0gX+0DfpSD7SBrrzvOFEmfeR9yuHiHcdMOig0c19hR+HKgEbrMvmTpnk+qZt66D805vJkxOx+43sOxlsVjOoejagBfXWOS92qVUsBmDIakNngcgBPBvI9dUCNH0AjQI533vnOdw73tLfJmYhmvxBTzfHhtrWtX44/eMOb46QLb47BBoL0Vve2NfudNbzse87ABvDC0GGgnEr36Ec/eslsqvDDM3yHzpjZsxmV72pcMnGeF9AzOMHUBTrLVouH0aNJUx71GI2uBUZtF+Djos3ZNw0Y0F80VLdlGfVNG8xnQDmayvWt2241ZMBZsM0aIWDitiyD8ABXygYI0ZCZlz5HOwVvfdeUrR9dgASo0KoJWstCCAIP4yYNHdccA2AwncKNz0gH/4aOgKVuEl0ajqU7RDT5QxNjDmyTa0vhKd9nTkG/LPgpHNI2x1l62l/oiIsCAS/TCvpr0s+C+uqPdK8BfdUCR92w1UkBFjg+SNK5onWqccAERvlFR/VCzRWt7Pjjjy9R75jft2zbGus3kihkEO15DkffHrHl1viDN74lTnrPR2Kwke1cqxvQBe+8TUoaCLQwY+mWQVb6AQhqS5ipMVfrI4XpG0BFeWpsavK8x04EAr0ABn7nE1DBz42ZnbGiHBg09fNdQYDn3RamH513aTNWFdqWg+LUTnmWdqLFA5r6we27AOTuCfqqMJi3PGo+pg7arQCUwVYhJ88t2q05WkClTvonHXieOtF69b3zDsFw/IZAoAl81LwldgDwg8b0A3rmYD9+RxAQWN36RpnmAsjlCs64Df7zf/7PRROH1qwx+sh2PcZRPz20dZx413psAwILv9HffGmezwJSpqsWEFwrWMucE3xqkUBoq7rUVh+HqgF99Y1J3aJVTwH2kBPURmAci1xtNJtQ99YJGAXPwmguuOCC+H//7//F+9///pL/AQ29JIQgw1Nna8T01+LGN74lXvCej0R/ijS0qxvQc7+hC0wWBo3w8oQnPKF8ai7OWp+gq3aKf/1f/uVfljRi6KXJWRMsfk7ASBAQLNV+BUUK0WzOd82rmlYFZZ5Rm+VdmDkCBUIK7wBmgBNH4Ro0RruyUGFZgq6CCOZ0gEt/dfbzoqnSZrVz39VCwO/UR/+M+AaABUnaKU0FqmyS1vzN+7yHpow534RJAKJ+b9qPoAq4cSl8MZZcWCBMpEO/aTtCAW2hnVorMPFjNeCyTQYGqjFr6RBo1dAz8CKcIIRp7oY21ONOAuMBsvCjdYH20UfajgDFZR18R0Ch3c4tx05XBfPMZEarPyCO1teAvurBo27g6qPAG9/4xsJg3vrWt5bGrQTQ8x5eg68IVnr7298ev3jSL8V37rozjrvfA3YB+s7b48ZffVO84KI/PywyxRkpDrOs7u0F0LBuGFkMOHIBotCQfdkwbzVBNSIBgGcBPk3P1ShuZwq/o2nhMy6xCYuJU7I/nWdh/AgYXAAuwgGX2rPaeBY8BIUMEJrAGVvLxedOP6mDdggWgK/gZLY6LRPQCxB5zGMeU4QHgEbhQ0sDgCy4ClyAFAAMnbhoB2VgUZBGaq3Z751N4woRGUxz4BljQr1aVOxPpg19ho48h7bv7gTaxbxwnfA7Wwv5mz7Sdv/GBH777bfHD/zAD5TftS4YyKYQYb0GOzIGClbcU2u3X1m400LGbwpSzDuj3hUQqZty82fOSrj6OFMN6KtvTOoWrWoKwPA+/OEPl6C4m2++ubRVzbwKYHvqSGbgMJRrrrkm3vOe98RJv/zCePTxPxJP/5mnxVQ5qnBH0dCvO/f8OPnyT0R/kiNaDx8N3f4DmoBHDnrLYKFfFgabA7kAAuijkMDfMGMTvGQNz6C6HBme6Q8wugfeiPF838A4tXzuGTxHm/SD+w7mZt0C+pBNosP4AigAOc/xO/UL+FkDpz6fdx4B2u7NV0D4yle+UgCbdzNYKmCYgCX3CXCE9sxLtGV8xxmIs3mfunVJME5YJqgToQS6MUZaNEwSA63pJ+2nb1pXqFcNX0sC70PjLBAgJNBPg++0ZuQsgI94xCOKpQY6ZQGLvjAvBHr6wngI6sZmmKmOfuMSwXKQgyDpH0KObTDQlfYrlDK+WkZWNXOqNfTVPTx161YfBWB8X/va18oBLZ/73OeKCY8rg9JyrUYzgTHLJD760Y/Gs5/97JiYmozf+p13xmkvfVlsaK+J6G6LmPm3uOrMV8dLr/27w0JDhzHCfGH0RjGr5cBIYdoAZI4SRzsypzigxfM8V02gornV4DR9n5neABiAgqkUOsOsaQufmlZvu+224mfnPvXE1K9rAAAgAElEQVQY9ewYcpAOQMJFf/DlaqKmTr6r3artaRGwLQbXaRI2KYsA55wRkNBKsV6oQfMedLBtPG/yGuig1cGc6ILpqLmoeT/7nB0b2mlmO/MHVIPcaDv10de8j5725aQ91K15XR83bc1mbpPHmAzH9latLQgXWk9yIB5jyB57Eu+YFtZ5Ug3go20IB8ZCGB+RaWQ7qF+Bxfrc7YLQQV/14S+3vg/d/VpDP3S0r2s+bCkAYz3hhBMCIMY0uK/BcHS4muqUst7whjfEBz/4wfjuHd+Nt/7mBfH6175uV5T7ztvj6jNfHS+55m8PC0DPJtvqAAuqOekMvwFKRhCbuKQagMTvaEyCPWXrW1WjzUfaokUC7JQDU6cOhS/etT5ATA08p4TNbZexC976U/2d8QeojIjOGQTNjGYyGz7Z0069aqt7ypduee7Zpk1q8UZ9+6mGCUBVD2OhnZqmAT3aAMiZ2rT6fN6nnbPB2V+FgD3t96aNasu0J+/+yPPf/lXT2dJP6jKnv387b8w94BZEYgIEabcX8jd0pZ+eG0C7FPC4bz9pB7Qw9sL1rLWGOV1N5bs6mVcN6KtzXOpWrWoKsMB/+Id/OK644opy2Eo1Jelyjfd5gQBm8fnPfz5e8rKXxvN/4QXxlje9OSYbY0unrV1xxplx2vX/EL0x9uIeHiZ3mSJMk/6pPQkCGShgnD4jkMNkjTGo0rcKQNJb06mWj7zlKOcWyHnieTb7qXMmMYQAgRrwABQF8yzECQwmnAF40LjRMtXy1Vjd9yw4A9ZomlXQze/l/tEGk8kAUNAR8zOWBveqK6xUXUBuxcopTO0Hn5Sty0NApW7KNfueAgV9NqpdAUm3RM6+Jr14T2HMdLyWxZhnUM1gTl/0j2cBqipMMPa00b7lLWaZDgqcClPZOqHJn8+qxS3P1+XW96G7XwP6oaN9XfNhSwE0vt/6rd8q2vnLX/7ywkT2ppnua0eJcr/t67fHURs3xTHrNkXMbi4m92vPOS9OueqWwwrQ97XPB/u5rEVq3hfYq5oYgOJhMTwrePBb1iRzzIOZwxQq1D51M1Qj3o1ANzLcADo+jV7XJO02LiOz+TSQz+ehl7nW3SrJ+/q/DQLMGeR4NydGMVUs9WftX2EKSwhupeyzHqVZ0xb6b8IWNHcj9QXrLNiZ+Kaar6GaeS4LcL6fhTPnjKCt0FDV9AVy748q42DPv0NbXg3oh5b+de2HHQX0w1155ZUl7SdnnGdT7oF0CEDfPjsTUxOTMT5oDTX0HbcNg+Ku/GR02yQ1OTw09AOhw97ezf7UUc8BSgCGpnyfyYFWMHiYu3nCeYaAKQ+GyQKAgJ+j5Skb8MLfbzCaWdLcGmaik6ytmo9c4LQvpqA1At4c7mrHmscBX5OomCEvR10LhFm4zP1Gy3T/eN5iqclf8LSdeXulZfqJUEGfs9WC9ko7t/95gp3jkOnCb66nnKzHZxU2eEazt2evZzN47i+CBwI2AlS2JiAYrcQ1dm/N33u33BrQ71361qV/z1FApkBA3Jlnnhm33HLLHo+eXGnnd9uHzob0nXdH7Lx9CdAPJ5P7Svt+bzzPWHnYRy4/a4hVX202EZtKVFCnDN0DWYijHkCZ/dtc2bxvvdXYCX4HMHOGMn35o3ZLVLOU5eNI9SlTJvWgWaM1+47b4zINzGRnXAMACDAaeFetr2oS159NACFBankvt/TKWfCgEf3L6VO5r3ZO3dw35z1tNfFOFh74nbpoH2OgVQPBBddFdicYK+Bvo8bl3ph3h67MGtAPHe3rmg9LCgjoME5SlcLQYKAHI3BGQB8M+jHWb0Zs/27EwjfihvNeFy+6/BO1yX0fZgyMHpBiTASEqmasJmmiFgDCKwNCDoYjAtotTTxrVjaAk3tuYdMU7wlplpt9sm4747eqGdhMZwBdNnmbgY825/TDaOhV/3FuW+5bFaSz4KBQ4DN+ml6WZwHj6rnm9s8IeoPv2NPP1reqVkx/TZiTh1P66ZqgHiwmxi7QDywbtAsQ14dejadgrBEoTAhjfdm9sg/T6DB9pAb0w3Tg6mYfKgrIBGEQZDNjTzoJUQ6GOU9AX1iYjzWNiYidd0Z0vhk3nHNeAfROi/zcR7bJfV/Hveov18xt4BNgic8VLY4tamjY7hV3/zljzbgacMZ9ARWwMcOaZmRBBsDV1My71JEjx+kD5n5AzMQqlE05lKnWznNZu9Z6YDpX94Drc8978N0mVwV7U5m6IyCfRUB9Wi+qQWBms6Nc/fOa6s2oJo1z1D7jgOmcSPQMvm4ZBNxzBDl9452871va2TaFG+dC1uR1QTgmCFsG3WVLy77Oo8PruRrQD6/xqlu7KiigT+8lL3lJPOtZz4qTTjpp6WzvA2mggF49be36s18TL778EzHfbMTERA3oe6OxWrWaped9Z18zEehoj27bojzTkmpmB1QANbPWoVXrjwbcAETzwavxA05GcKtN5jSlbp/KPnqez758+2a62Rx5nQHX5zQ/UzfAroVB/3OObDeSPlshqIe+I7y4E6EKsjntqZo7Fir67z50wBbgVcMGUKlPwSELI9VTywjAI8C0un2PMk0oQ38Bbs329I8YBuMPFCa0NJiDgPHjWkmeiANZw4f23RrQDy3969oPOwqoofPJtrXPfvazcemllx6Ufar3MLkTFOc+dILiJshYdmQDenV/enUCmbjF9J3cz0lM+FuTL8DqJaALmpqY0SwBPa58wleuV23S098AIpO/UEdOslJtL0Cj/9cMcmbRY7/6v/3bvxVgBCgRMLAMAJbVI1/x36PNc5EVDqtRzpxWbbuCAlvezIePgJMtB7aV9njwDGXyjONg+lmeNTGLSZM8TY26AGDLp8+a6BkLykDIUuChLAQG+s+zpgiGBgA2whg0My0s9eU88bjByEHg5ZG3ufzDjvHsU4NrQN8nMtUP1RSQAtm0/qlPfSrOP//8cqY5oLGvqV/3RE0BvdvtDPehz20pgH7FK86K08gUN9Vc9aet3dszZV8SfBj1LMPnnZwSlLFC8xM0AEy3dfG72q2gBRgCSjzvJaBqZmdeCMR+qglTtsFbvK+wwO/6dnMWs1FpcTVDA4QZOHP+cjRm93u7Jz6Ph22lfp7LJ47lbG684/5s+mDqV+d+NWOfwoECiZq+4+Dedv/meX37ClXuIsh70/MpaQpl1XZaplHytN2ysrWE36tuj3t7rt735deAft/TvK7xsKZANpfCfEgLiskQ5rOnzFn72uE9mdyvOevsOPXqTx0WmeL2ta/7+xxmVnOim3hGUJBhVwGFukw5yveqlu9JaG4907TOmAL2aKSYdnlPMOa76VYFLD+tT5M+AJPzm+dtVpik9Wvr985C46h94vahmh8+C52URXsoSxeRwJvbwjtZy+ZvnkcThi7QEkD3VLV8nrp793mnalKHPtbnO7QlJ/HhPQP4qAc6KBTwjnkEqN91xjue667GTl8xrRMQpzUkJwg6PI4+3d8Vkd+rAf1gULEu4wikgJoEAVV/9Vd/VYJ+DvQAhxrQl59IgjEgiyAFowfI8XFjGs+ncTFGmGI96ATQAZgf+9jHLmnbgEbOXQ6YKRhk0M7737mv+dYod09Aq2qQOVc8oOPRr1mjpAzB0W1nfPK7OeP5RJjwyM/8Pn2mD7Qxm6GlZm6TWi/1GRio+ZvnKddDTLLgQ58pB6DEvE891AnY8j7jgXWDfPQIA7QdGnFfYGeN5PzsjBe/2UdpjMuAQ1S0MuTDaEwTrBCXBR77Szk5yYz+9pwWdvmZdjg+UQP64ThqdZsPMQVkbjC85z73uSVb3M/+7M/u5gPcnybWgL481QAHzyZX09V0bN50AAatk9PC3L6UfcUClUCCVsd3grI007ofm3uAnH5cWohf+ylPeUo5ntTLoDQPjslmaN5HO+WiPdQDGBpQloHT+nlWYMsR59kd4LGy+WAW+vHFL36xRO5DBzPMIdzYBt0F2Q+vVUMrRLZkcLzvP/7jPxYzOXUqpEBjLRc8X90aps9f2vC3MQ5uJ0MA8HhZxhP6qd0bFc/f/DMuIscDZLM+z9APYgI8KQ1gdw4sP7sO9ydqQD/cR7Bu/yGgAIzSrUWkgIWxX3TRRQfNh16Ncq9N7rsGOYMfAIG2COP3EJB8X2affdJqtppm837xvNULbTSXlc9kF/yM8lZLpZX5NDU1Y99V8HA/OwCYT+sTcO0tQAQg8ZzaJcIM7wCwWBoM2OMdhQjTwOalYb95NwsoaMLQEUEia/28m8vJFoqqy0LN23zvtCO3Kws9xhPkvvI8Qo7CEwKKx7YCzAhQ0FWLhbEMCiTVgD8P4kE4YGwUEqiD/n7vXjWgf++Obd2ze4UCVcZGYBwZ4ziz+UCvWkNfnoJqYTB/tVlN5gIlAENiEhg5YCEA6ePWV27CGbOkuXeZcszshkkfTRmw02eNuVlfcAYrDyfhNyKxMV0L6goXWApom+CpOZg2Avymlc3gbx3mi+ddfc4G+AmmgB508chT/kYo0Keu8GO7zC0P8NGGDI7Zt077R/nztXIoAHnoCfW6T55y+d195AKxEfsCtNnr3IWQBQfp7bG0ObI9C1IANuOVxyXvZlh+hh3OT9SAfjiPXt32Q0CBnAPb4xuPP/74smVoXyKw99bkGtBXNqCalDVdm3Dk1ltvjUc+8pGlMH8DkDRzA9yMVd6PzbM577mpTE32Apih+RkkRp3OhRzkZg/0Z5vZTCHCHPOa9PN+c4AeAUQTsW1nnnHl+aWPWLM07dQszSf3AUHewRXBfYQEtWHu0f/qvvWcTU5ARQiBpoC3SWWMM6BcAJNy6XOVptDIffs55a7faRsgnbeZ5efymEhb+gY9TT/LMwgJjEk1xS70oU36+Vc2ww63p2tAP9xGrG7vKqBAjkLm+xOf+MSyJ/3HfuzHDqh1NaDvG/lg6AAVoATYwbTdmibQAN6a1SmV7zB8wQeABhC++tWvBj7ifOVEKgoFBGYJcDn/eNYiTV8K2FSTp+DPx6/NRZtpRza387tlVU8js20evqJvvZqGFWBTc5UmCjuWUU3/CphSLlkPESBoN+3iN8uiXMBaXz704Tkzr41qL88ArgbQKSBRNr8jHOXMbVq+jHLHPM4zBta5g4T7vpfT4DLeALc0zRnwqvf2bZYdjk/VgH44jlrd5kNMgczwYVRkijvxxBPjhS984QG1rAb0fSNf3u+fLSa87SEgHi0qEABKbMOC0astW5sm2QwwOcOagIWJHmCvWmL2dCxnrivvgLDNtAmhxDYKth5aogaajxNVI8+aa/XYULOn5VSrCCEAHn007Sr9cGtdThhj/vS85U0h1j3sCku6OSjbLH2a/CkbIQDwV8DJ41U9GMd9+YyPVg/LlMa5H7apKmCM2vZHuw2u27dZdjg+VQP64ThqdZsPIQVkFjkw7rWvfW0J2nnLW95yjz3OK2lqDegroVb9bE2BmgK7U6AG9HpG1BTYLwqoaaA5/Mmf/El84AMfiA996EP7VZYv1YB+QOSrX64pcIRToAb0I3wC1N3fHwpkPyQmQUyY+M/JR30g2eJqQN+f0ajfqSlQU2BIgRrQ65lQU2DFFNDsjpbuKVX4QjkUgiCg/b1qQN9fytXv1RSoKVADej0HagocAAWypv64xz0u3v72t8fP/dzP7XeJNaDvN+nqF2sK1BSoNfR6DtQUWBkFcpSu25fwo7/pTW8q26Le+ta3rqzA9HQN6PtNuvrFmgI1BWpAr+dATYGVUaC6TcotTTfddFNccskl8bGPfWxlBdaAvt/0ql+sKVBTIFOg9qHX86GmwIooYAYw9++ameqf/umf4hd/8RfLgSD7e9Ua+v5Srn6vpkBNgdqHXs+BmgL7QQGTXmRtnUA58n4D7A95yEOWznYm05WJaEalCM3V14C+H4NRv1JToKbAIgVqDb2eCjUFVkyBnDUrZw170pOeFO985zvjv/yX/7KUlcvCc3azPVVYA/qKh6J+oaZATYElCtSAXk+GmgIrpkBOLcnL+tHPPvvskq/7lFNOKZnjuHx2T+lBaw19xeSvX6gpUFNgJAVqQK8nRk2BFVOgajo3Z/Z1110XN998c/zhH/7hUpn5NKzlks7UGvqKh6J+oaZATYFaQ6/nQE2BA6NABnVB+wtf+EI85znPiW984xtLJ2pxGIYnSC13vGoN6Ac2JvXbNQWObArUGvqRPf5171dMAX3h1SNU0b45ser+979/CYjL9wX/OihuxeSuX6gpUFNgnylQA/o+k6p+sKYAFNAXvqczq0844YS46KKLSmCcJvblgFzK1hp6PcdqCtQU2H8K1IC+/7Sr3zwiKZC3rLkXHUKouZ955plx/PHHx+mnn17OnuY8aM7C5rzo5a57APrC9ojZb8dlZ74qTr/qzyPGxiLa/ehFJ3rRj0E0oxGtaEY7KL0xiBg0lqulvl9ToKbA9yYF+sHyh48EvIEvBeP5rxnR2x7ve9nPx5kXXxwx+dCI9obotiL6g4jxBs/0IgonaS6RpzGA49VXTYEjlAJXXXVVfPKTn4xrrrkmyPU+MTFRfOiY4znAZW8XC6cT/eh1F2Iq2hGd+Ygtd8RFb3xDvOriKyLGWhFj/ViIiLloRq8A+RhPxjiAvrSYj1Di192uKXCEUwAeABwXMB90I3q9iH53COyDTvzvM0+L8y56X0RrTUR7KqLVjk53EO3xRuycX4i1E3CSXVcN6Ef4hDrSu//pT386zj///Pibv/mbGB8fD5PPVFPGjqIT8jGAPrewIzb1mxGNZkSnF+95zblxznt+lw1yEWvGYyGaMRdjBdDbMRZj0YwJFnE/YtAcrl0Wdf1Z06GeB0fWOoCHNKMfbbRtAL0roMMcBvG/fuX0eNtlVxS+EuMTEeNTEc1WDJqNJX6RjXw1oB/piHaE9x+t/Pu///vj85//fMkchymef5jfl/Old6Mf82VZdWNNtxMN7OfdbvzGy38lfu3/XBzRmyuA3m82Y76YxtDO2zHWa0V020M0h4PzDwldlb3+rOlRz4fv+fXQb3VjrtmLXnRjLPoxHr1o9tDOBxG9fjG9/+arz403v/d9hXcUUJ9cVwA9migQ92TeNaAf4YBWdz/iYQ97WHzoQx+Kxz72sYUcBtItly1uEP3YPrc9Nk5ORHT7wwXX6cb/Pv1X4rxL3xfRHkSxr7cAbgB8EcgB9A43+hHtTkSzW+votY2ittEcaTYqBHnYAMCM37z8Q0NHO+dfxO+deWacf/H/GYI4VkC09FY7+p1eNCcm7wHqNaDXiHbEU+DEE08sB7Xwidmdi21s7knfI4FYeL1O0cpjthuxfUfEzGx8+DfeFs976/+M2LB2MWZl0Rw/aEeJauk2h/+asxETmyPaMzWg14BeA/qRBuh9FIENEf3Jxci4obWv+OK4mhFXnHFGnHbRhREbNgxdeigPWA873WhMTe0WEMcrNaAf8XB2ZBMAbfzSSy+N2267LS644IJyRrqAvlymuCJFT08Po9nV0Gdn409/7X9FI7rxtdtvizVHbSyCNeb1xqAZ471WjHWbMdFtxqA1H/PjW6Pbnl+KeDfyvf4c7gCo6VDT4Xt1HjT6EzHWXRONvoFtRL33o9+I6DX70W024weP/5F4yivPiFi3NmKsHdEeKxr69EInxsfXYIjfzfJeA/qRjWdHfO8xq3/mM5+J17zmNUGAXA6GW86HvhD9mC0U7EWjPxsbmmPDKNWZmYjx5tDU3lqUtnkMn3nv/7d3bs3SXVX9Xm8OJIT4BwEFTwghhAAVTAU8lHrljTdWqR/Ba78CVnnpN9DvYZV65YUlVVJQBIgJBAgQPCKixMqBQEL+9az9Pju/d2StXt17d++9e/Xo1JvuvQ5zjjnmnOM3TnPOW2euMyx04up33TcMt/C79ac50Bw4KQ7c+skw3PPKMPA9ygdlxe302FvD8L3nnx/e99DDwxvDPcOPh7uHV4a7xoj7K8Prw33DvQMnUJBg66cB/aRGUDd2igPf/va3h8cff3x44YUXxuVqWOmsQ1/KdH91GIYfDD8Z3hjuHifVfWNiy2vD24Y3hpdefmF4xwMPjOvPnaZnEM5a9LvOXGxv8Na9t9ehdt80B5oDp8SB19Hrh1eH14dXRit73Jti+OnZMrbhrlEukP/+xnBrePH1nwz33v3g8OII5/ePK9AxA1hY24B+SqOm27oVB9gC9h/+4R/G09cA85dffnlck75pgxkmFaDOxGNyjflv464Otzd9GGNhbCzz5sfJeqaRM4XbOt+qg/qh5sDKOICzDkB/Y3htBHRB/WxLKzeLIZmW2NPZchhkifvP8FS73Fc2KLo5l+PASy+9NO4M94d/+IfDn/zJnwx/9Ed/NO4W9/9IQtniw7ZM46YQfsBwl5OMu0acgXpOwrOpevZ/NPJeobT6FUq9IrFXZk7O8zOxcSYBbvHt1pGjBw9P3pu7wN0xiM6ER24SdyZPeqe4LaR2P7J6DnzmM58ZfvCDHwx/+Zd/eb7+fG7/93NmuPdr3WvxDkA/m3gC+lsfJX72Wud4d473qeV4n3x7b+GdYwnrmDU780lZEuvOxf1bZS16A/rqoaobuIkDWuhs//rnf/7nw1//9V+PW75yAtvbx2UhGz5up6yJrdas/yxfBdTJhysus7uHM0DvT3OgOXBaHLh7BPR7z4RCkRXniTV3bAM3wZ+zGN75pwH9tMZQt3aCA//7v/87JsB9+tOfHr7+9a+fr0VfZJYWegL5bWV7xPg0xwV9lqTEHu4sbztLf+lPc6A5cEocYJHaa2PS2xkmn+/rfp6Lc9ttNbrfwxIYf//0zN1+LytpGtBPadx0Wxc4QGb7gw8+OPzCL/zC8NnPfnbMcuf38gEt7OYEPP90TFp5/SwKNuap8p9JLlMa+J2nrDG1gfX+bj70ODiVeYDkwDenOl8jdWdZ77fBe9w9jhj77b/5HpfN3Hu2DeztT1voDXcnzQH2cr///vuHJ598ctwp7vd+7/eG97///cOf/dmfjdc3f5iOLFvjgNSzwxLOFp2cAfo9A1Gy26evjHEygP92ieMcjNhZZ8Z1Zlzv4X9ae/iPYB3ZgrfN9LPQnIm0fJuBg8J/ZkCcedpZBHvfKGUa0E8axrrxyQE2l3niiSeGL3/5y6Ol/qd/+qfDX/zFXwyLSXHDa8MbZweojtZ5AjpT7W6nmkeqnc86N44I/3x3SXOgOXBaHDh3pb+51at+97NoHpJFOAfYzySMNj3y5d7hvmGMxbeFfufY+eEPfzi8613vGk/a4sOZ2Pzr4+LXPcc8+5z15ljmuNn/8R//cfid3/md4dVXX12Ip2Nxn2nSfN7MbXlzYRpxdLZ8vePjualMzZqmum52d+uaAzeKAy+99PLw4IMPjN5spuLLL/9oeOCBM88cUBDe7P3TreDIpNoRfM6qAsAzX+4M0N/8nMXcb29U1YB+Wwj/9KfDXXfdNW4kQuzUE7bIckbIe1jH/nuzS7wJHNDl/r3vfW/427/92+Gv/uqvxi1gl+PnN4H6pqE50By4LAdefPHF0TPHstX3vOc9Z2D6xhujQXdsn5OPobs8aa4DObyjP+vlAP3OISz289/93d8Nf/AHfzAI9N3/6+37bllzAGMOT1wuUSXUxnXm/nIezc3i4ckDenYHR2bSiQh4dgv72Z/92aPU0m7WELv51LgWXUoF86W93G9+y5rC5kBzYBMHnOv/9V//dR5yxWJ/73vfe5SMa0AfhnNrjB4E1NHO3MMbod6f9XKAfibMwlp03G1Y7AA8Ljh+m1OxXg50y5oDp8sB5byhVjjh7//5n/8Z3v3udx8Vc04e0Ok83O7s510/nML1wQ9+8Kg6tIndjQPGydJKz8ndSZG78bOfbg4cEwdwrxM7/8Vf/MVzIEcWIBfIqTq2z8kDuh2mEKczFeJ//Md/PPz93//9sfVp07sDB6oFThKkMbQE9h2K7EebA82BI+EAc/xXf/VXh/e9733D3/zN35wnxRF6veee4zsJ8eQB3ThpXXNsLL1drkcyMy9Ipv1ckyIdF22hX5Cx/Vpz4Ag4gCX+wgsvjPlSyHpWt6DUc3Ty8j4UN6+BJw/odInCPC0yYul06j4AXXBwaVxmUJtJSaYl9fnJwQR9DDrWyfNxSRXX3vnOd57HeokHTS23clkG70IL5fEPDZQBDT0uzyN/YJ9LtmgH9VAuiYbUQ+Yo9dPmpSxSNWVpSs35Kixo+w7PDbTqoqc91M8/2mef2seZUEd8HoHhsaypPNgG+6gqFtnGTbyYEy3Qxbiyn+kPjoalXMrbx7LMTeMb3kh39jnzi+TTpY/vzvGXdlCusVBXrWxznv1S3Vd1f4l/0uEc4HnGH33Kb5VSrjnHub5r306Vr7yhDkEvZYT9+B//8R+jleu8mOqTlCvcZywyNikDWUDeCh9lIX1LOxgn9n/Oj5rMepH+cn7BS377LS8vUuZ1vtOAfmBAnwKdKSHNhEEoZUyXCemSKgSjWfgssciEjaoMUBbXyAuwLibCd7/73dG9xEeFIddect3nqYt/+44j7bq+k4lM25nYKjwKMcpaUgj2Mbmqpj51EtumfqYv6Ee+6Zs8zU1hbpmWg/DjWfqaMQEPBC3K4feuy2p25f02vFsa39aJwsJYSjBQSF+2HvoH/kILfEklcpuyr/OZJf5BG8DF2E8XsHM+537Gfv/7v/9760ztTeXPgab7dEA/coIxXfuzKirOo1Tm/u3f/m34pV/6pbELlk445D0UNYCfObEP0G1Av87Rf6C6D22hQzbWNADtekcGJoOSvxn4/HZy5kBNwK1Zl9DNfZZYANYf+MAH7uAQSzG0zrDK+PAOu+IhABWwWodOuLTo98FyyqWNth2wYiIlPzbVowDQIvbdfdC2VEYKXA9xyQ0nEELwVMWHv2kvnpOpj1YK/Y8ywrMqJQA07yMc68e4PmODf9tauNLDO5Z7iE2T5sa3rgOC4+wAACAASURBVMuLKl5L/K0gkKtUtuXR0hi4ivtz/GO8/PzP//wdJDjXBW3eZZxiQfMRSN39chP9yIhN5VMm1vcv//Ivj547ZJBGgXODMhjvyBTGWe66yd8APXMmFXIULzZzwqrnw2/o4FnkhJ4uZCJjn7GbyssuyuCm9jegX8XovuI6DgnoUwMv3bFMEj5ViEMTz6mV665VOVAjTgv6P//zP8ftS6uQS+s/3V5MGiYWE813/N6XhW55CB2EOsqCuzFt083wgHfr8hEmOe3atweh0pTuTdrCB4Gjte3qiKk16woyBZKCbsqjoqtPNzRuevoAa4QxUN2nCFaEqFb7NrxE+aM86OLdJYtomzKXxneWofscgPi5n/u5cy/SNvXM8Zfr9MG//uu/juCQXqV9Cf1t6LvoM9vyz75yjluf4Rz+VhGfAukl+ubK9730UjGOGD/Kpikr/t///d/vyBzPcqgrFd6USYwRPU81VGiYgbLqHFpq39z9BvSLcu4Gv3dIQHeiIaipB8FsfKlOBGNGGU/KicrvaqUz6AFKtHXAnM/UBMtJQxkACEqBkxLBiHARoBC6HCG6j091KyKEUCKYoNtYbsZ7Aa+kcR+0LZUBXxBA8ClptU3yWi8Lgg/eCsa1fJQoxoKWJGUKdJRpPsNUhq1xfBW9bVyOlEe5jCktOGiacvUu8WLuPmNwbnzzDmPq+eefP7fsdhHGu/IX3kAPSteuMeSLtv+y723in/Mx5zSgjleOvkVB+/73vz8qSH5qXsE29G0qX0WUeQCYY63zYQwzJxmHyB++U8nECIE+rlflkb95H88h1jn5QfQXc0EPFHNDOaQ3gjINP+yizDagbzMKVvLMoQE9BzOTg0HvoSAAABbrt771reGhhx66g6MKPuhjYLNWMgG+JorMJZpRDiA+B9Dp+lJhqB6Ci3a1rjPfd2LuItR5N5+nDATBVQpsgMLkHd3X9Ksx8Zq4aJ9njJB2TCXE5TWVHTwPCjPGCILM3asuyrsaV619c9E+3jS+URq/853vjPs5JN3bWpEqonP8xXvDp3ocVGJyS8+Ltu/Q7y3xz/ozwdExI2+fffbZ4aMf/ej4qAririGHqfKtuwKyocBMUtWKZ6xCX1rhKAz0hUpo9TRQTxoRc2O15gxM7R+yS3+1hb4Lt47k2UMCerqNmASPPvroqM3yQdgx+JlICDyuAxx8ACvj6tCXYMAgpCySSdyLmGfYCOdDH/rQ+KyuuOrSkx4sJmjhPnTo+hc8qX/KzXmRLnU3NmjV4mVyb+PyTfqZzIDQJz/5ydHFKk8uQtO276Sy4zsJ0igW8g7A/drXvnYeUpDXKmOe3oegzcx42sg/VzFQD/U+8sgj4/jgg1X0la98ZQwxGIvcxqVcQym1L7blw9xzS+Obtit0sSSJkzK2TKZaqn8b/gpcgAt9gSdim/jxUt1XcX+Jf/R/utWd48akVTShFZlA25knjK9tVhGkrOB3LZ+ykC3wlTrNRE/emLTJNfpAeWX2Pf3NP9rqB48CcwXZk4o572pUqCyorOjBMsy2jyTPBvSrGOVXXMchAd2mqKEy0RiQ/C0gOfD5W1crgtfsaJ5lciqcM1GOyeRmKFrVvEcdGTtPV73x+IzRC+pOxikN+iLdAn0IZYEJNxq/+bdLLJ26BTCT0gA2rh36g0AFlOCz28Lyt31I/fyNsmFimyCWfJdu+hjlDQsmragUWI4J2kh/Ola2AfHKD8YLfcA/+WWf2N+X5eGm8Q240g6tZfgA8MDXpfrl2Rx/XfFA38BLgMKxBj+P5cSsOf6p/OUyvJzzyAl4IB/To5FyZa5/Bc258nMZGmVQtysKzMnI1Tk8o1HCuyZFWj9yydwdXfbQTr+h8LmaB4WWJF+sfuWlBgY056qXy4zdBvTLcO+GvnsVgG4dJnYwkPhotQKoqcE6cRjQvJuCfGpNtoOd5ygTAZdx80yqSyVDYDKz1KQpgDfr1OKxHS5DAmx414mRVrdgxbVcw60mrwKTnoC5+J9r7k16YlILclPD6l/+5V+GX/mVXzl3P9Y227YaC7dM4+AIr4wvcl3riL5BmEETnhGsGwWwrkEtKNqfipjuyeRXJh7xnnFprFpc1PCef67f1crVYk+rNOOq9kPet97qvs8+Ny+A8ZQ8cAxQrtaZViR/O3b4LVDpQs1kSwEXGnyHNsNTXfIC9Rx/bQcggYeEv1PBzbXVeiegwT0mGEdaiM4Rc1lsW/ZLegPMhdnEH+6Z++Gqhhr75W/HhgoI+TAo1bYn8yXktbkduU6b8Wuf1uWWKvyCofddcZFLCp2jtJf5zbvcV17wDb+4xtxEOecacoG/XVqWc5M+NRkS/kMH/+R/zn2XpXENvqk8mzWfuSeXgZUG9Mtw74a+e52AnixRmJmFzMQgbk7GKBOGSa8mrqDzfTVb/2ZioeG6pCXdU2rdCEDd/1iLPOtzZJVjXQq6KBxmXmfCloqIiV5q2rynsM3wgRuN2K4EUNsoKCJsEToAGtdcbwyNZrj7TJYjOCBgTLBJS14aFFrVwlCA+Q71wSfaljxzbbgWtGEEykUgExYwaYgyss0Kkgx30AeURb16T6gTQShvKBvXPBYMZQrmjJGPfOQjo/WTVhS8Ny6vVV7DOa7zd+xQPsIa2unDTfzh2aeeemoMCWgR0iYEMG3UgqRtKBTQJiiY3JSeDsch+SS6ZJf4m54m2yC/7K+5ca1HhQx5LXvAiPlDO6DX65QtL1w+yHOb+GNilzylfY5P+55+oY3wh/6mP/gNn6Cf8JjjmznJvKaflQVasCqb/p1zmHbCZ3NPVDKgH2WJ+qArQ2+GRlSeKz9MyOM9lSX7m/ZAu8vOoPXXfu3XxrARH96lLnmnVa8ckTd+u48DckAFYNdckin4aUC/oaB8GbKuG9AZtADAN77xjXFSMWgVUk4mhYAAawwW2hEWrmNV+CGImdi6uAAJkmYUDrpyVQSmXJNMIl391KOVTQIf9OrqM1YnoFknblXqhRbe574eBCYSQpfJSUzajHfa7tKVvKbAdelY9jeWOOUCoAgRBIU08JwKDMKU5+RReicol6RBBKb3EX7QjSJlG7VAeZfrfLIu/gbcoMU+S4tRRYw+E+BcbaACpRIAL/ikez+tX1308Is6EfK+4850Ki3y3vFFu6CFdmuJChAKVxUf+3WKPyZA2R9an3qguJ5hA8sUuLkPHYAPFunUZxN/HVu2QW8P34wZFJ9U9vgtaMhX3f/ck66cb+Y+JG32Kdd24Q9lpdKbZabSRn+ipMFH+AfNgG8qo8ot+QNIwn9lgR4k+EBZWugq5LTR/oeO5ANjEo8T80nATsWLZ5ED5n1QNryD7yobqbxJqzvDQYMeAr2QKHHUqVIgPfQTc9oQJHyY2+dhVxxoQN+VY0fw/HUDemVRCm1oc8IyMZmAbCzBgGYCO3m07gASJg33eI/nExAUrgpvgZyJazZ1BREtu7m4K/RSHwAnrQIhQiqVBTfS0fqbEmgIBV15CAzrZSLTFgSi5adwTC+Elit00S4tD4Wz34AUiVt+prKj9QgghLItKgrUBf9QTPjQNmnB9Y1g8j1jiipigLof+12wV1nQTa1lYoKRfci3LlnuIfiolzGhNU6ZgMIzzzwz0lOXxdFv0Mg379JPxqQ38UdLi3YYp1fwOxYMGdAegAL+0B8qDlUpUlirLGzir8s2VWDTyyVfDScZxwfwUAIJy/gx9MXfJuIJLLQRmlAOVLBVCpbGD+/iYXH/BdrPnNULxNhEmYFntMGdIaU550fm3jietHChK5Uk3tNt75hEYYKehx9+eByrWr/IFZRJ+jvlAmOHZ5jX1Edd1MOcg177mfHCs4I7c9Tll7SJ9iGzSOLVUwBNzlET76jDua5y4zxNeSJP6nK9i0BNA/pFuHbD37luQNc1ZuIPg9rlODkpk405edVkFeY8Z4IWAofffhAYlI0FwCRO64nJQxlcc5kUruZ0JQNcTCSEoXs3GyesCVwIDya9oItwQIDlBAbEtN4BBZ5H0LvRjq486Oc597QXTG0XtKDdwzvoSGtCgSZ/mMRp6QhklEnbeB/hCZ3G9SgD1zV9hescWqFHj4JgpdJhPkTyRFoTsE1Ugy/5wZtCdq8fBJyKCfRCBy5p2kQZ6TaHLsc0dDCGdL0rsLXYKf/DH/7w8Nxzz41VCRTQSHu95q6Cc/zR2vJ9x7RKipaZlrtJm+YDmNyWvHGL3HT5Vv7SHpSUj3/846Mlae4I/OAf9VFHZorLU8ayQMoc+vznPz/yCgXEUE4FbN9150XmybbjJ5PUck5p7TumVRZciufGROkOz7FSk05dnw6vHH9a47xHmwF1AD69D/Cy5vLwPDvD4dlTAUiQzWVr0KGFbtiC9w2hOTZ4jveUS6nkOi9VOGuuzFQ+yGXgpQH9Mty7oe9eJ6BrPae7rbolAUSAjImNlpvadV1aZqKR2mtalJTL5GEiMzmNLyIAEFwIvXQl0l2ZlQodvGv2vCAHTZQLyJnJbGazQsrlOQhs3keZAISps7oRLTctWwStliJ0oGhoQWWmr9YxfQpNxpsRaPytouRQVBnSOkApgB4FNt8AJ/zJ+F0KUYQX4G9ckm/+UY4JRwhphL+xVJUg3aLQQZv0dpgFb5YvVpK8zPbajsypYAxQl5Yu4Co4C+iUoZBXkDMeaL8f3qdO3p3jj1ab71RA57oAxW/KY4yocNEn1J8Kjd4Bhfkm/loO4wmrG37Ddz0WlMt1LEQVIa5hOaaHANqq14rx+eSTTw6/+Zu/OfYN9NQ489L4sVzmmCEsx2J6Z5zXKvAJ+JSRliv96wqB6v3KpECTVR2byXPeo06UBMZK8oj6VH4F2+xD7tNuPA96CEx6lB7DHWmceE8FX1nDOEN5dRtYeAXthp6gATpNcFR5zETNi0JLA/pFOXeD37tOQLduBrXuTgSHE1pLPDXWtM61QhiYvKNlqAuR+wJgumgFAO4jYDLDnq7yYJcas2YiY51zH6UBAcT7ats1mY62oKxQPoJFBSYnIxNX2rnuOlMmtlaUw0e+6EqnfK0+2pR/8w7CivXcGZ+FRtqlmzY9GJQv+GplKEB5T6FkO1LQwQfeFzypP5Po0mrxPcrLlQ4Irep9oBzbLVjxTc4F3gK9FghlhCwCz1i5oEgZ2TfykzFB/xi/53p6FWr8uvIHUKRO6kFZkT+2QYubvoFn8kaFiT7Q6oJ+4rKpSC7x181Q+CZZDGChTWnlwp+al6ArmbpUmPldlbEM49gPtBke63reNH7M2XA1SAVg+KKSmYqtPNBLlApHKt3KAvuJMrgP/5lz9gPgjVKTSmEFaUM36dp3nHCNdptfYthHhS1XOfiOSgryAq+HeR7M8SrDtOJdWZE0ZBvMBUg5cRloaUC/DPdu6LvXCegMYASDAlWgqJay7nAnlKBrDF0hbCZ4Wu68y0RHGCPw+I0Qx0JwsqTFqeD3XmYt67LXEjfmp8BRYGX2toJKoZOhAYCHNvEe38apdeWlkOE3AGDCl4LVZD1o4FpaN2Zaa7En/9LS1W2qcM6kKBUhlZAUygk+9llmPevNoH8oO/MZKMcYtDzyfsadK8gmGOeUqnTlc1paXFOYwhvahOA1k5txYNhjV/4IpPYDY4P+oB55M2WRp9JAG/ynBZ3jRo+GbTUJkDoAMKw8njGsAi2uiEjgTYBkHqAYUabPmIRmDkLmatSNmJQf2Y4cP8bMtfAFLd/jm/6n7wF3vnnWsWo4hef0COgBymeYr+npqDLEcWx2uDxkPKCU2VbHjfXqhYEmE/RQVLgP/13NggxDrmRynXVSJvXJF9rI8ybcWbYhEpXtVGTTYzMXftgVYhrQd+XYETx/FYB+BGw4CIluL8oEND6f62PNG2CyM7kQdghYBAMgg/BkIivkzaLOHbYU5pm8lxu2+FtrjrJUGKTFie1a5ARHrQetAu/pykSwuX7b9qpQWc/cfZmuO1FaFbrWrUC03bl+HeuItuvyR0hqMdkuvRiMdWiB71pcWl+ZzOe6f+qVJuukLIGftuP9cJMglR4VS3hl25PmVDbkZz2nQJ7YZldVqCCoLNmfLiVzTTfvq8iqZDh+cr39pvFT+1NZkfzJiZOWqnVBpzF5QZ8+MixwkIm3Q6EZBze/Bfr85Dp1+Zb826GqtzyassDxse86NtHXgH6Z3ruh7zagH65j4G2uE9alDKAoyHXNpTafFOWkJzkH16oKQK4X5hqWFYqDmbeAkXFPlAMmMAIKy9h+5z09HFrIWsy4jImhG9+DLoQ5z6fQUzAk3Xlt7r6u2LQYjdWn0EyAp40CDe8lUM7FFSuYJk8Fbfigd8H6XPdMudVlr8tWJYG+zY1D5IXKDcqSG5IAbKlA8Aw8dVmjHhXd5VNbjlp+JryZO5J8sC1TIKTSqMJYx4+g7CY6lT8qWtKi9Z7WcY5radjn4UeXmb2OS8ZHeroyJ0PFCZ6ihHAPPkxtVnURWvQgUjZ95cmMZsFfpMxt32lA35ZTR/RcA/phO0uBngKVSYxwz+zrjFciPBAkLvNBoGaMduoACBUEhD9WI+XPfVxWQwgC9zbvVlcqAoaYHWCO4uASowRfyoFu4/4IRp4zIc110nP3pc/jJimLtlI3SoUAlVaU+xSkokI5tMVlglOWFmWrAPG8HhFXEpinIU26tzOEQDtcRsd1FAv6kI/xXtykuUObCWE+Z/mp5FSLt+7FDi0uUYMGN16hDAR/Wvda6Co9/s2zLuOEF4ZApGdq/NDWTfyhDMeloQzHkUmHAp8xbcfCVOb9YWfifOm6+E2cTeXO5WwZMmJuTXlcLkK/fKduxhBj3/l5aC9GA/pFeuyGv9OAftgOYtKY4U1Nbg1pbI6JnIeguA7dmKYCMPepTqs/qUfwa6krtBH4ACOZ6gmMvid4UD7Cq569rgVrxnm67KsVmrSkAlNXI/BcuhbhQQJqWuA86wqCtFpsS4YXeBbrD1Bx2aBC2gRH10CbXyC4Ww60upFOBZ0EXpQuyjITnthptjN5bZ+6TAzFw8QtrW/GAEmE8Jd7PMtv+19FinKlT09D1uXaZ/ibypeue/t7ymKv40ewgVdT/MnQD2DEM7aH8inPBMDc/tZVDoedeculmxWvJ8I39HBIcypf5kXYB8u1bPeEOTHmFFQFcLtSdnuqAX03fh3F0w3oh+smrTmtKjefyMQgY7quMXbZiglCAC19JNDmHvVQLki4OY6CIIWQblee92xuhVaCkBay7mF35/Iscd2PKhRZBsJfQFCwL923nnRhCpokKumaNgkR+m1L0u21dIPWOLq9DH9dSWHyWOYM8BzvUidWpl4CE5a4Vt2tSQveBlY/qPjwbWbzlMKjy576TJCkrgxp5LG+lOWGLXhX+OhJ4bfgRL2MCTLnzd/I+lUCNo0f+3kTf6aURHjmZj7ZZypyVYE73AxcLjnnBr/xaJAkqAVu/9NPzD0UlKkQ0nJNb31Cr5KKBXxxztR5fpHyl95pQF/i0BHeb0A/fKchFLTKqC0FAuDgmlkEL/2BBZMu+KQQCxRwN+bKtwJXQM51tHn2tsLLc6QFT1cLbHLTJ/hCD0LIsAD1unzMe+l6nrvvs9A/F5PPeGuCH+/mudEKQCxQrKd0i3JP97S7qclTE+a0NuF9nncNQLqXfQJ5uu8ty1hsTdpTIeI5lB5XI/ieLt/kP31C3Xol7CueNQGOcqgrY+zQiCIEONjPjjetcsvKRElomRo/m/gjz1wZAB3pJq7net8kN7vzUI+H804+MCbhE7xkzFQXe/UMXVaK2Ecob26WdNkyl95vQF/i0BHeb0A/XKflMay6kRVqWFW4hl0n7nGiLh3SiiEpjd2q0r2ppeNOcwI677qBh63ib5f0eOIT90zySeuX6wg41s56aAWgAp1aoZmghpLiEpqp89CxdDbdR/FwuVAutzORCnCGPyhEfnJ3OZ/Tva6CAF/Scswz3C0HFzc8NynQtgNCH/zgB8+XTZmAqPADMOFFgrRxZumhbr0b7ETnsiisZZIg+WRegkqXy+vgiSsjeJY6GQNuxkIZjIsEcvqT+9xz+1b6hLK5BwBBc90yNBXHOn4A/CX+5CEltovxYoIdvPnmN7855mq4F0Emyh1u9u1WMv3hnhCsWSf5NMM68C9XROxW+vzTrrag712+NuX12Fd9WU4D+iG4es1lNqAftgMydjsFLAJlJiUhXOiXzJA2FpnuV97RcqhCwCSeevY2zwPK6f7fJmvXya9LMGO5Lr/jmolXcNU2zd3XyjGerYWqu50yXA/sdq2CAddNFMseNJMcJcbkQ2g2pIGFzN8CssvvrIvv3F+Av3PpnjSauARImfzHs9UqNafB5KpchpZLu/QcAIZf/epXR7d9WoGUkwfsmCNhjF2FUZ7nunB5Vo9ITctzavy4BbB0mucgf0yAo3z6jDFqtnj2lxv9uLaevqG+6so/7Ex8a+mb4uHKRb0adWnlnAdtlzZMWfnWsy+3/iZ6GtB36a0jebYB/Xo7Sv4j3AQvKDILG0Ht3u6ZLJZJTVj9nlomwBuPRXAimHWdGuvWlZsxRD0KKg3pZkxXry5pl/fMnddNO0zCymQ/QRJgoP0uX3PZnADktq3QzLW0gOGVZduGXBvPfRMPoRPeuR+9ipICLQUrbcMrkHv9V4sS3utByYx0nstkO8qlTS7Fg5+ZdJex97mYqW0DBOljQFkg1nvguDGhLsvNJEzHj+3NdrmZicCemdZz/KEfOSXsn/7pn8YwkPxGafH0MWiDJ+YrSJv5GLTPDVdUajJMlGGBzJTPcXu9M/h4a29AP96+m6W8Af16O3UToANEWD2ADELPXcCkGNfgpz/96fODS3ieSYqwQ3Cy3aR7wLv7muBYrSYsTd41nm4duGh517XFvIfgdVcu6uKTLnPPQ1dpgBa3yFWhoDwVA615ylWRESgBBNfoengGdZlsllaeFiRg4Se3+ITX6VnwmbRmBRzo06L0m/ZggUMj4QQsffkC/wA+LVWVsqmdELlnDgQ00R43gaF8PtJqm2ynfHZdPJ4G+AjwwXdAD/rwwPCb9lKWylfdTpb33DTIrHnqSp7M8ccxAI2030N7MgQijwkFwBuXJVJn3dq4ngdvJrmJjDlGdY9f7+w97tob0I+7/yapb0C/3k7dBOgmiyHQEGDuQIbVZ/a77uzaCk/KEpjS3QkYcdSsgtqYK7QAFAAEFirvssc4gtpytEKnwJBr9Tx0hLTr6tMiNJdAi5B7ALd08zdtc7tdLEjKyu094Y9WKvzIbVyJgUK3m6fwTd4CZRKPdgMP15NTX+43z3XBHf64Dzt5Ayg5gBi8AoBVkgRivk08E4gFUvMObEduFQp9v/EbvzH2DR+eAQDNuOdvlCuViuzzVETqFqjQC3jmWOMZ2mCfGOagr37rt35rjHu7NalKXuWPCtvUlsHJE13ztI+T4egrzy9gXM2dB0//5dnf5HYwHq/CHX29UuFqam9Avxo+X2ktDehXyu63VLYE6AhNwInDSBDMHC0K2CLoEHgITgAawAH0sMyMkwPYHgGbu19BhDuVMal1a6ow8K2wzvd0j3vPhKm589ABGUGAZ91GM5mghZ/Z+nnfPfV5DmvXne5c1me2uUd5Apg8Y+6CJ/mlMgGP6slzgJdxeep3tzxpyf3Mkz7KdXmXXg83nOGbjXn8G5roO0BZBYuy3C2QNgLwrkOnb+gLrgNk0gyv6BdAESCGt/Y7fWnMn+u5w116UfQS5FI525WhH69N8Yc2uKLCZEXGFe3MA2poh5shQVOlIz0AeR48tGmlZ25C3envemfw8dbegH68fTdLeQP69XbqEqBLnYCULmau6ZJGiOchM/megONRnDyr1QRQAQouceI9Y62AA8LWc+AFfgQtVpab1fCO7nAsYE+v411d42m9pqs9s/fNI0Coe5ytO7C5/lq6ExR01ao8eM8tbSkXMORd1/mjBNFOlKIE70984hPD008/PbJPC5Z20F6Bx3IBZp6FP6n48KwZ6NRds7vtQ8Ae3usS1yq378w7qLu61RGr299vyjMmzrNpWVcFxSVwjAlAFyFvwqCnxc3xx7JYFcD44WNfUAZ0qzCYLMc1yjOvAV7STjw19Tx46KF/6DcUBTP/zUm4is1Xrlc6HLb2BvTD8vdaSm9Avxa2n1e6CdABEDedQDAi4LA4XeOdSWu6iLWMEkQAMYQuQIrgNMmJZ7GAcIViyWXSHZYk9aMk8LyubQHY5C+VBOo3NMBvhLauWDP0cZnWbH2FihaY8ddsD2AuINQtarWczRsQzAEHXc8A75e//OUxxgy/sYjNLaAjdA8LRjxH+3VLm1hIe6BfBSGVFPcOAMh4Vz5Bt14IM+1rjNq2pheBsg1L6DFxTbQucIBQZYvnSVBjaZweHJQr6qZcwgxsKsTz0Ioikad5MTbsm1QSN/GH+lV2KJPyMq+Ad/WQyCvGEvyEL+7alyECrvmM/EAZg2fSd70zdj21N6Cvpy/fAigZl2JCoTmbGb3CZt+YJm0CdJcHIWBZN51nkusCRZB6/GeuCUYAarHVxlIn4OWmNgpQgUU3qhnZxtUFAMp2j3Pe5aOAzvPQtWRxFwPmrrWlXMpkeZa7nVGG7nNAgHK4R+a9LmQtWvMGaLuua/mYbQX8ATQAg/t884/yBRHKgr+AhmunGfe67E1MNFnNjGyBygx/LU2UGrO8tazhNdeg1eTE5JfKF0DHbzPMXQduHD3d9AApz9uO3EOdtkIP/WvyHX2WCXG6+fWKQCu/qTPXt2/DH7PvtZzdTc9VCyqZ5knoWaI+lcup8+DpS8eOCgHjAmVtKrnxxkzqIyGkAf1IOmoXMttC34Vb+392F5e7y8pymZLuWgU7fyskde1qebqsiPvGt7WytKYRllhvZpy7nlswEHwU0rqhVR4EegWwIOQSNTPQAVqz8qFHq964vFZtWmkujfJ52oySQR0JdryDsOKeEmBRpAAAIABJREFU8VbecQVAnqyVVrH8kqcqDIYosD4poyoPudxO3vudFrqeABUdeG7GPvzS28A7bnQi/ZYz5T63X/XoZOhFt71ryquSXsMBLiMzhLCJPzxjeEW3fCoNKnoqCT6LFwMFlfczfm6SI9+GiRwv0K0CQHsPfXDJ/mf6zSuxAf3m9cmlKVo7oM8dQiGYCEwCkHur51reJSa7bluX9a47Pc2971pbymXyIXzpL4XuEl3cz6M0M7Zqv0urtOfJXdafAOZvXblu2ZprlTMuriB2a1hBp7qXt2nL1DPW66YpfLsFqbRW4EyeUOZl+28T7ckLxhQ0aaFqsdbxUjefyZADdWWioG7rVEb4jYcBkAVgnQPZjy5VM1kxFYvKn4v2TR17egBMHqTcTfR5zDBzVW8D79Q16Ifsv4u2/Rjea0A/hl7akca1A7rscFcx1/Umm+o+zdtm0WbM2fKcJNscr7j0PmVqQXs6F/TnvufbdDeCFavQtmvNU7b7yFeLJ2nzsBLqol257am72nmQStKDAGcZG9YYwOsSLdzVurC3oX/uGeinLVi2LvESMEmgkk8mTwGcgIG7vS3xv26LuyutjgVoYs8A4th86vgCcPUqSJsKZX22jqvcb5yy4TPtyuVeeR1lh35xO2DuzfFn1/ZOPa9Hg3FiDsCcYuYKBulLb40KYCrah+6/fbT/JpfRgH6Te+eCtK0d0KtATAs0WQYf8sCNXda6uuZYXqa1uk23bHpfOlyDa3n1DO2pelL45e/kibRKey13ysPhterF4F1AEIBgid1jjz02gjkfMuJd20ybphSrbXhVn0FZcUMV7lXLP9s6x4/L9t8c3TWZC9o8PAZwm3Ib298CoM+YOZ+rHAB3FLVajqEFQdtcApcbZp9uw5+L9IvvZF1a1rlPPfVvom+q7rqF8qH67zLtPoZ3G9CPoZd2pHHtgA47UpAz+c1UBgwAFgRd7rmuteQe1ptYisBCKJmB67purMNt4nxL76fAzbW42ygNtI+2YJXpkk436BStPAcga90qkI1/mrRlnDcTqKbCFNTvsZPyMd3QOw7XOx5PBcq491R5tlkeUD/AiDW8xP/L0Me7bnFKfbm9K9Yl48vER5PWUqEy/q0LnfJQmABGytWazz6dcpdnOZRRXdab+HPZ9mddc/NqE32VtmqVH7r/Ltv+m/x+A/pN7p0L0rZmQHfyG+81uSlZVS1xt5lEcG4D6Jbl/tMXBaup983KdqtVTz0DGDxcZanbMz5rDDf3Qed9ac49tLkumKcQzTXqgj6KBr9NsNK9nrQJ9vJ7yvJfaku9n32n4uNGOoCd28d6EEgehlI9BJftv020J5DjIQKg3Z8fOkwQ1PoW4My2r2EW253r+eEnH/uEe/AEz4iKoHFoyoMXu/Bn177xedpiqAOlV1pcNriJPsuox666pW3OgUP230XbftPfa0C/6T10AfrWDOiwo7rcaS/uYGOJrulmcGOp1/OyN7FU6yAFtBYQ9SzFund93922anx0jka8DrbHtdP5rsuidMVSjlvKaqUnEHPfzO9NJ7QJYG4qAsADsAh2ysv6LjBkz1/R+qOPaWcmhtXEwXTLQoNr63n3ov23De3QAYgDXPWjskVYgiV50GJeQ1WGoJeyPKTFWLrj213k3B43N11JxVbeV0t+ij+XzSHIOjLB0xPibOMcfXrP6jy2rF3nzzb9dUrPNKCvsLfXDOi0jX2xWcuq0EwXqN05d142QnaXj6dpmZ27y7s8W993/TWWFAllApZrc7fNFOc5LDY2FeGTSXLc4++pwy6c8Gnl+9t7nh3t+mvrqG3XC6BVua9MauqBT/wTKBzTNQkO65CEvIxDJ52X7b/a5uqFkAds8PLoo4+OdFAnW/uyIUx6hHgXkK1jMMeqCYCAeoZIAHOXgD377LPjdsGGV5JHKA+ZJLjEn13Hc2bVA9qGoaSJ8pboSwUQXmGts8vflIdn3/23a3uP7fkG9GPrsS3oXTOgC14ArDuQIez42w1QXEPsLl4IxzwvexMLMz6IAMWi4R9Cag7Ysrxt3mfSIdRcx21cHuvFTV3maBS4XFNMWdVjgRBH4CMM81xvrUEtX/fUpk7GjGvBjUO79tkNTtw5jnJYPw64Ur9KyhZDc/GRGk9V2ZhbteDOeGb5Awq5L/2u/bdEoHMrEzGN4+v5QFHzlDLoh3Z4aI4E4xQe04duf+uYpf50z/O3S9pUDgBw3rO+KS+JY6LyZ1uFcWmOuMeANOSBQkv0MYbdzId6TF51h8JD9t9S/x77/Qb0Y+/BCfrXDugKKwevgEi7ASGELUIOgenuU2mRVtBA+CKEeF7epcXHNQW4dfKNUDVuipXqrm9auICJa+BdCpZuY4VhupXpzowjAxbsAGYCm92tQBSIXdZUFQqed5MS3/UZ92pHgPK+fMy257asPueGJoKNMWPr0spM8HAHO8rm+WxjdTVTjv2l1SZN8NRtUmkHMVe+M5bO+z5flSTGjrF22msowTFRVwhYlpusQLdl19UVqaTxjMpW1kd50Ms41QqnjXU7VZ7LOH0ePUs9uOHxVAGCxqM9QIV+8loeypK8yGTCTIpMhZnfhLJYQqj3xX5xu2Fd+DlmDOGkG11vA2PCceZmPI4TlbLcnIjVDh5MtI0yIs+pj/IYF/zLhNM5pbHm3hwjNDSgH2OvLdB8yoAOa7TMZZP8yH2359aUa+EpoPgb4Ui8VHBJ1zJCw33BFdZpYWh5aR0jzPhX44/GvrWoFEC8bx0oDCoGWvIeR1mFEcIeYYgQt028S7s9GUygwd2Jy1iwpR0ezgHvABDXEXNPix7BS9mAA0If2gU+Qgif/exnR6/GXNyWdkE3wtd4L2W71FD6qBslAlqgP61waHBHO930vieoIcDpo9w3XGBSqUpFyH6mPMtXcdLlr5vbpYcJvoaC4JXjDB5Bl4fb8Jt+cM99lQPKMdHNMSioOibco90d3PieWy1hxj1ufuhyRUiKEME9E9VydYNeGLPwbauhLteao1xBoysxct099ZkDYLugDYWRPfmZXyplmYQqf3fd2Mn22ba6DI77tBdaoLtm5R8rLDSgH2vPbaD7lAGdyelEhUWAFUKTjxnbCFKEW1oVAI+Z3Z5SZpZx7tXtNcpLq0r3NLxHeCCcPHccQIMm6kBY5V7clIOwRfAjCBFcAhfXBTeEqBYwwocP5VIWoI5AJCwgaNU6eB6AJxNZhQQAdk93hK2uYPcyF0Boi9Y5isLv/u7vjidxmXCYiXJaYAgWPlpV1WLmbwQ6AOdGKlregB19ZVKYfcPz0EvfmSeApQo/eMcseNrBcyoXHgPKc/IO2gwteI32oNjAd0D0kUceGRUvlz9CB2Cql4Ay5FXGlvN4Uz0cjMMvfelLI4jnuKFP2P7Xj1Yrf0O3x+nCLxUXeAbNKh7Q6HarbvST/W+ZrlpwAyB56FI56qQexhLtF7BdUWA/ZHnQkG1PsaQXyQRHvQzV5W65vEu98Igy5XO2fUlcQ2uG11zemae+6UFyTMJL+gBP2LF/GtCPvQcn6D9lQIcdCOUnnnhiBAQGOP/kSZ6CheBAgAjGCF3+BsiMW2oFKTABEC0i6sptZqtrG4FRT0xDwAOGWLSuldeKUKAKhvxNchVWigAOuAAYPIOA5JPnelMnQszM9ql4JQJWa1qh5hGpqeRoXeplUJDzTbvYVAalBcFrSID3c/xBH0AtaHAfAEKIewANPBFc4D870QEUKYTdu14lQSuR8hIQKAfggz5d8fSXoEyf07/mW7i/PeVoxTN+tNrSS2C7+HZceLBI8g0aATPGDJa3n1Ru5CV0qrxY5tSRudIpuFqmnhO9KNSBwkC5LPty/KUSAV30B7yux8JaN/wH4Ljvngz2V4qcDMnAM+pD6aH90Eq9KGCZz0Lb+Ue5eTSvSgxj07Gtd4J7uUf8nNg2tu+yQVc8wBfd8PCKdtG3eo8u6gG4afDRgH7TemQP9JwyoHv0pIJOcHTCIrCY9FgpfCskEpgVHmj6Chljltk9KAD//M//PGarZ2IaAg2BRV260HkPIZm7g3k4BzRmrNN9yrUaPEs8QX1qmGRiFcIVOihXIc/f7vft+9ApyHItzyaHDumST97X2hfIqA/Q5DnBUm8F9JtP4Olu1JXWqPTAR/hKfxlO0FKHFuojK9xDXRJItU6tI92omYRFXZRVT6AzKRAwAICgmz6kzyyb9pldTt3G1Bl30EsZtMGwiyDNOIAvLlHzZLyMC0OTIRL5rZLI2MnQBfzmWcaxYw3wyw918RxKRY5vPRcqRzX8RLtSqUjlg98m8/G++0BAn2GgVL54xjYol6DJPlUB5DnHr540FVP6jnpRKJY2dkpl2Pbx7TihnK997WtjSImPoYq6YmAPYvhaimhAvxa2H7bSUwZ0J7FxV4QVQJZLxHyGfbhJYEthIvAghBCQCB+FAdcESgQughshpqsYgaS1TR8g5M00R7ADMAgnBCxWtW50QVIrKoV8xhupS+FK2dTLPz/pYoYO6AN4qRcBWvdb13L2vGrqog6s2G984xujAoL7OY8srSMXehSimaEP4LoygPp5BiBItzllcZ1nAUP6A++FbdZ1jQsYK09rluVgbkDis3ocjO+r2NH38AAFgfKon7LczlZgyXZV/tfTxgA7FCOAn49gzm/DD8aLP/7xjw/PPPPM2BeuKsjz4TOhUEUDQDROTj+mp8Jd/PSIJG0CYXos0v3vfWijT6nDttJXn/rUp853rDNh0gS3VMAcZ3lKXNZDnzDf4IXKKd4C5gz9zDi0XldcmBBHPSpk0OnWw1zfxkLnuVRGqMcE2VQsMg9mHxsiHVaib196A/r2vDqaJ08Z0AFVXKYmaSEE0MIZ6NxDWDCZ0ypBACFEdfPR0Qgk4sUAFgIVAYrliODDDa4VmklGlqmwoNy0SBW+xqYFQ0HApCTuu9QJgeoBGNRlHDUHI+3iedqocgDNKCsItxRwKBMedel6aEERQa3Q8+AbwDRjvOneZ5y5Bh2hCJ0CqUpTZhSnNZ3Hk8J7l2FlPDaBKS1MntHFbCKV900iFNjTOqN90MuSvmwT/IB+3fJa9sbi7UP6j9+6no3FajVmzNtkNJUW2o4CR9kf+chHzg+ycflhKhH2sV4B+5q20aef/OQnRy8FHxREeEDfS7/Xaa/Ab78JwrxDWyjPg3nsH8YFShOKnV4qlU2/E8BVMikPOsziTxd9de2nx8SwAO/DQ/Nbaqybdi1Z6JTLmJOHmeSqQiDIm/Xv2HUsHY2gnyC0Af2Ye2+G9lMGdIEkXe7wg0nrjlsAspZ5un0VqggN3bECj8Igs3+pI5cCablkrBR6EBQIW622BHkEELQgPGsSkWCUbkm7PN2z1cVpncZdsX58xli1MW0ELcLeTOZcDmeyma5unrH9CarWB9+08LHI5EMmQ/EMdcAP6n366afH7xTwCeRehwdpYWn1cx+6UljzLP0K3QKSAARNAuCUG557jBUVEcuChxk7d+veFKDwIRUulCvKQolweaN9mm5vaaNPKBd+pfWrhQ7v0s2v10PrX6DKuLYhl/QEZCLekjdCr4FWblrSbnajpyKfdZyaUEo9hqVUoFFQ08MgsKuAuiKEupkz1FNd6lMiMOelZTpGzVfI8JQ8yLl9rLDQgH6sPbeB7rUD+qaNORACWF8f+9jHzpNztFxck15Zl4lyKgRaApkcpzDTVe17WrYInBQOJgalkpFgXoW/iWyVPgSUoK6igvBRcKdQTAtXYUp5CXib+Cdg8I7L0RTE1MlvAAhhnFni1JvJb3Mb35gMJU94B9DDajb7OrO5XXImL+0PY9fQKzAbZ+V9lRCeh2YEOSEUNyGizqmNc8weNwaORwPPjElW0G2M3CVnXMv9BVLpgn5d7QpbAJ6EM+piTPLJpLVDiiTGLP/sU5NCqRNeOX74lgd6kLzmEkwt6BqScF6kIuq80FO2if88y3hl3qqIqgBlYqb8c18E/mZMfvWrXx29aBmqqO56x5jjYmlL50P2yT7LbkDfJzdvSFlrBvRc4yu7p7Z51a2NtaMr0KSiqTXHgBeTGiGEgNJtnvE16kZIIFTy0BPq0orQzZhrnhPQM6Od67qGBSqEEnQCJAA2tEzRy7v1gIs6/OrxrNxf4p+Waa5r9pqZwdBs++ayg3XH161pue6qAxPypNt6zORO4Mm25QEmeZKZ71M+vAEkkz4tsG22tqUMN35xLJmvADh4jfEBOKgApqLh2EklK/kvqF5lhnXdSAe+2tcZHsnYtcBqH+R4nBqDU3s8aKHT59vwP8eumx5NgS785j7zNpffQatr+91PQAVD5UIFz5wFxsuxfxrQj70HJ+hfM6DbXIQzE1VrAfBTkKQwyOxzrmO1anl4LwWulmkCcm7tifAwO97rrh3XEtOKQ6AjZHhexcK6zagWCKYSc+o1ASmVAq55zrb3zZTOrGgUFK5b/yb+6Vp3WREeD9y0+dECpu3w3WxnfsMH2owA3XTGuyds8Xwua9PzkLFOgEOvBG3gXfiDwuDeAAp8AV/rV9ct7dEyrNMmN4b59re/Pa4vhw+AwtyWvwAh3grK9x3KpV7+QY/hBq7nbmt6DlzpAP+wFqX5UGLJZXj2KTS5zE+lkj6s4MhzjCetePuVPoanbjpDn/EMfxuC4Rm9JFWhtZ3JfxUMPWvUqyLI+8T8zRmodLrSIl3tlZcuS3XupYJyKL5fVbkN6FfF6SusZ82AjlBn0iKYUmN3ICeA6ypEuLizl90AIJhwhjDhN8KBjVc8RSsnOu5VXK98FGZpKapccK9uUFG3mkQAmt2r8AM4sBQAqyxXSxzajMEnMFl2xv8U1t6zHTzDZxP/UrDyrGXQPrP0PQvdHefITM8z1KtVzHikvwA315zTxjykREGvCx3+uE46ARV66Hezr2siUyoQqRDVY2TnjoedspYFWeO3AoHg6JjiOePaOd3NNzCObZxenl2lhQ5PqB/+1nGZO8BBawJqpTGV4BwzKmGp3NZtZvUKuNENc5HxBVAnr+zLHIOWq8WfoRUTVBlD7jFBXcwr6mD+MM/Mu6Afc+5vUj6vUHxfqqoG9Eux72a+vHZANzkoBQ6gpdAxe9y91l23rMWa4Jcuw02CVZ4at9PSZQRMJdMoKHgPwa3XAIFqQhvvptLgRijcVzHJ5TXQ55po3k3A4jd8UVFgYqvICORaj5v4h+JAHZRHspofXcx+cz0td+gVBGyzgjzbkO/z2wSmnElp+VKWu4fZPwqtVDjgnR6FuUzoBHHrq33ntqMubXOXuepW1x1PGxmH7urnVrGbAD1j07QJGqiHsbjtMboXlTxazQm48BeQ0zPCd4KbvwVut7HV86RilueioxSreDL+7ZPc1nVu7sy1LQEe+o3d0/epUPK+bn1+e1692fyMbd7hfRX9HJcX5e1NeK8B/Sb0wp5pWDOgpzDPTVqShQrptCq9X61fBQzCh7IRbNXFrNs0hb9AjHDjN+CXa5ClMwWY71MXwgnLk2v8U8hXsOJZ11wLaAo2lYMEed3ltFeBB8iwkQbroalH4TrHv1RsGEtmiis0VSRUOtLSSx7lb5+tSkhaSxl7TQtQnkAXPFbpAHi0ntNadqmSFjP0KcwrgBsrhkcAG3HUVAiyzwRBY7K1rKRzk8vd3c9ybKRnac/i4C3FuZQNPrpULfvc38lbr0GneSZZsPNqzn2t4rzEf5Rux5nLNBmz7sEAHcw5Qh18cr64moD56o6AKB32J7TTdt7NcWjIyuTTQ/P/kOU3oB+Su9dU9poBHZZW4VeTcPIQlhQgmeiF1o5VBBBkXE/wdmKkwDDeyDtcr+5eLRjuqfEjTMyGBrzq6VW0h2tufKPV485rehUUmFMJR9XS0SJOxcTNdYzd6r7n3SwzeVuFbz7nvXTTUpbACg0uHbPP+KZe4/7mKeT69Kwz488ZCpmKwwr2uuwV4glOzAtA2QNusM6m1h4zNrjuLnHS6cY5Ajt0oFTwDd1uySswTCXFKRLMoQAA6eMM6RxSbNTxU5Uus+CrJ4U2+6xjOEM/FcgzpGV7lEtL/Of5BFzmk+Mpx60AzjX2jGDL4Kq414RSPS0ZolNBWYOV3oB+yNlzTWWvGdAVKkxws9Jhswk9AIpryBGUbgDDpHV3NcowQcxytFrcREahgiAz1uZaYifNlFViAhZ1ABi4+3O3OTf7MLHLXcOwltIqTeHJ+1gcbnzDc1gvlKGFq4UPgHmoBW3IJW/GJxHac/wTCDMRMEEPulw6R92GIFyXTZ3pYqdOE5Uy7kmZtjez03OpU7qH3ajF+wjfVMYUxo4JE+UoA6GuopFAkQJca9n7AgF97b+00O1ny4f/vJuJiNRZl63RPyahUS7vMUZdiZHKzSHEx5TylAqSClBa4a7E4J6JiPYl45axqEciwTsVTctd4j/v2LfQkHu559wyPODSQ/qdPoQWrXfed+mame3OXcatCXyUW4/CPQTvr6LMBvSr4PIV17FmQF9iJQMaIaMrO60BhZlrWl2/7G5yAr51CFKUgcvak7awFt2kBuHsmtlUEgBqQMEsfLeKpWyEW4Kr9fEsH8E5lxhlNi/vIvQQxC61yfXY0GF8OuO1lIFSwP0EXS1orZ90v2bCU8bizWJHoLpWXKHJ+9TvlrLwMQW5wlSQzfwEE+iyDBWT7Hueq0vGzMBO5c5yqIt64bH9leCb4J5WbPLCffCnQDezvqEzN+ihbHhU4+NZjrxTuamW9Lb00XbbZfnwH/q4l7kfjsXM2VABIwE0t8V1vPKOO/vZRuZcuqu5jpLCt16tjNnX8SYd9Cd9oyIHD/SO6BFz7lIf11Sikt+OF8oxac7w25L8OPb7DejH3oMT9J8yoMMOdwLTUucav+ELAgJtXAGaLmYAGyB2BywEGgLpE5/4xLl1rCChTI82tQsQpO5+pYs4Y/aAI+9nAo/Ami5lysuld4CKCTxm0ycYEEoA2BV6uV4aVy5tpk5PwQLYEyBySV0msqX7umZEQ+9jjz02lskHdyfnWhvGkCcIXMoBSABUBU5a/XVtfLrxeY66oV9rC0DxwBHqgee6vK23JuIp2L2fioqufa9lrJVxAn0u20svSl2DrVdGhYu66nn1uuntv7kQw0Xps05DONBidjf9ruchs/5dYWGfMN7oX07Sm9oDAdpzUySA87nnnht+/dd//XxNO8v4+DjWaTdjAHpcnZLrwO0Xrf1cEw7/Ubb1nrmLXioS9C9lMx5TcdLyztDZCkX+eZMa0FfYu6cM6Lp3BREEkoCn5ZZC2fWqCAL22ObjkZcIHt3TnpHNhOFjGZaZu1JxX/c8Ap0y3PFKFyHve+JWlqdCQnkckILwMnM93dEOWzPLeUYa+I1AxquAkoHgtH74wyEoCHQErCsBuE/MHSCAFwk4hjEAOj4m29Eul5ABQG6nSZ3Uz8clgG59C/94H0Uj8wRSQXE3sLS6Nrmi4aWbvQBGtAm3q6sGVAAsDzCyH3kesEAZwSqlHtrFM9JMHwDeAAvJj4ZscotVFBriuLn+GT7QljyvnneyLfYZdQGgjNXL0EdbGJOeE28oifEL/S73dBmhCiZKkx4Y+Mk4gG54Bi+/+MUvjt8+rzfJk9MEapdkZvIcyqOWN+2DV3y7FNOwGOMFIIcX0AMfGCduEMS4cadFaGGc6mI3fKEiJ32557xK/ApFfgP6mjv1lAGdflWgC0BMboAFIcHE529Pk+J59w4XqOSf7j3HCgIGAYcQ0TpLa0X3M8+bIUw90EGdaSW4FeUm0EoBJAj4PGDN+m/Kh87MFUDo8bzZ6VrjCGl+m7DEenkOm6lr9M0Sp50IbBPZ9HjQjrTQci4JUMT8PWSD+7p7XWoIP2gfgMdzKFMAit4Fy5w6b5tnLEcFyb7ib7wbjzzyyFiun0cffXQ8NlNlgeu8AwBDi9vkummQJ+Fl26CXugGiPA9Apc7vTefVp8LGIUIoC9nGy9KXMXDL8mCWPKQHsOZ0NSxrvU7mY5j8h4IDoPIxrs1v8z6SNyoy1EHf8Lf5IvANnrmHgPkNjhXGq7sjWiYKiYfZcM2VJPZL0qYCjQIM76EPep3jeucYF7kUc40Y0Bb6Cnv1lAFdVyUCAsFRT9LK+PLUoSYIHoQce4sb+xREHSrw1wxfylARUFibOGZdaZUby+VZD8nAesKiRQh6CIXuaROSeBaA9m+EI5YOQK7lrpDLdlEmQr5auL4jqFKfsUt/QyPPWZ5Ar8BGIcj91w055MEiyTPox9pCOHtUqi5n6UO5QACnMuIhJwKNfDY2b4KdsWBBjbL4rWKX8VcBx9g+37TTNcrwxVAHtAK+Klg19k35Zocbn58SK4wtE7cAM5RMPRla+PL8ovS5kgPg4rcWLUorChqKC4matEV3utn8KiR6KWg/dAISvKtr3nwQ+C+f9ACkFwxeUp8gnPMo50TlJ4qIfeYKAhNLU+Gp/VEPcOE+XifGKbRSJ56pNX8a0FfYu6cM6HYnwluA8hp/myzHfd2KWp58IzCqdWbylpZ3tZwRvlriZjsDeil8EmTztKsEvBRsmTWOYAQMmKwukwLwjE9SD5YJ4OCyHBOMTArjWdqVcUyEJhYYAs8kLO5jyfB8HkzCMyg6vp9JUCgS1J0C1t8If2gRDFKh8RmUEmOkPCfwzp23LXhAi8vQaDdthUeUq0Inf1WWjOmncqCFrHsW8NDjYaId5RiztWwBWlc1AKmrf9N59dZjzDqTDTOJq3optqGPPoUvqSCh/KW3KfsprxsyoR7an+OctsljVzdAXz0H3VBSJtTxnH3Gb0ILjDGVTXNeAFzeU6Ewcz1BivdRhFCMiNOjILoCgvnMvIAHLs80eTPn2QpF/nmTGtBX2LunDOgOaBPWACIPb9Eywdp64oknxhihsdQq8OShyVZYCmaBIzRcpoPQMV7nUNJiF8QFphSQuq0pH0D83Oc+Nzz++ON3WOGADs+pnGinHpRhAAAfJElEQVRtIfQAIRWSHMJaSOlepV4tN0AdgagFzD3K4m/pS/cq4EC7XS1gXQh83NjG4hX40Gvioc/q0jW/AWuUvuBZFQ6UHLP2iY3Onbetd8C4OHXIZ92+JvBhpfLbtiafaBfPI/zpL134ut71UkA7PKWPvvSlL428cv0676alS/lpXVofQEn5tDcVO8cYbc2xaDkXoQ+Ay+Vz7tIGb111wBhg3KJ0mCgJfSoBem88h4B3oVVvBvf1RDhmCJng8k4ltuas1DCNO9LxnGe/w1N+cw06VaIYkyarWueUxwTeZb08w98PPfTQeMZ7zsEViv7zsJ5zzm94cIyfW2+svce26JVTBvRkjwJKIZpZ6N4TJNMalH+UpXDLOCf3+ScoU4bJZWZka2nkcMxya3w+z4DOxDuz8DNWnwl4U/FX2+Q39WoFyR8EL2AqaDDhATZj27m3Ou+kMJYnlmkbE7iSrjpkuUd8G9AEWLRKa2hDAZ4KU1q1WUcePzp1nra8lyfpVtbq0/1tRr4ud635BBBBI7P1q6VNu3TlV4vV/pee+vdF6at9kbw3iREQh1bmhbkePActPOO+5449vlV8+NYbVc+gpwzbYd+o3KoYMUYYW45hlxHyPEqN/cRYUNkzhGV+A3PMZEP6xqVtOX4yPg8NKiVbiM+jfqQt9KPuvmniTxnQFUIICqxzl1XpCk+AVJgiEHiurpXlPlYCQgPLDeHMbywbkskQIAg1lYPqss8MdAWdwEgfQQsCDsGlAEzg5BmEF/V6XniusZY+nsGNaVsBN1ya0Ea5WF/UYcjBxC4t2kwOY0QZK+d3PQ/c2OamaWNbXYueCYLwk3YhvOkT2oDA1vuhMjNXvvxxLXS2i37IfIaqhHFfxU23uRYM9TlvVAiyLPofC8/kLq1XM95NrnNpGHQZblhqU7Z1H/SZ6W3yGjyDLsMIKh6ea29IifZzLxUax4hr8Ol/2mUZhqjMV1gSp9knU/ND5TOVS+Yyf5unQN1TG8tAI2OcPq0K5anYeQ3oSyPwCO+fMqDTXYJ27pUNT3TbmfikhcI9BEbdbCW7Hjc9yVF1PbYuVy0Q92jPus2Ir7uQCZ4oBq5X181OuRkL5Vnrdhme7fGeoKjQlRe0jfJRRKbWIVMOAJQbrSAYKAfazJKvbZ+aGrYx12jLC+hG8NesesrJdfHbTLncWrTyN993QxHAg3+1j90ARYCnvYZoKAcQga+0y76mX3Idd/IPHqlYGL/NTXWW2nZZ+qCR5XMoeK7v1xOj4mlIxfFjEqHfnsangmtbHTtJY+7ktk07Df1smh+uJTffQi9I3WyHslBa6LM8jAUe5zp+eb6G09SWxk8D+hKHjvD+KQM6bUewKIjpPt3HCB9AzcShXEbmXtDppicmiOuOMgVLh4MZ5widetJTDhnAAYsZoUM50OL6c2isW77muwg93b713OfcwaxuzEIZeS2fRdDpupw7z33TeeDpop2aGgliCOZ6lCzveKoY/QT/oAkeaSFumnIqX/UZQVjFiLLpZ4C6el6kwQNb+BuPAX+7nj2T5kwW07uwiX/J6zw7AKDXwtzUPq3lumnNtvQxFnOzJOqCZ4x97tG+BGHzMbBs3WCHtjMPoMUx4jp1XeGp/Ll5C4A7xetsbyaYcr3OD+efORn+7ZI3Y+vu85BlQyv3aSdtzrgx3hXOuF/7pwF9hT18yoCe3elyIt1tCBMtQQQGAsiTzLRmsb4EX2KqCHkmicvIuF8PBwE8ASTjnghjNwdB8PAu4GzZgiL0IKigCZDf5rxw69ba8FAP2qPw07r3ns/Wd6fOczemnXyUXnMGNk0ZvR8IVQAMEDTjGF6mlZTAk0u/NpXven4BxaVZgK7t0aKEr2apC04KfOowIxq+OQ4yVyHDFemytQ1T/KNMMroTkK0nFYi5NqblehH69KKYC+F6bOtLK5ryjatz330aXD3ANds41W/QahJkPcVwUx9umh/Q7U5vtsVNiwRo3kdxMDxBm1DU/dD/zEeSL1m2lmGVFYr7O5rUgL7CHj5lQHeHKQR4CiEtOCY//xLIGQJOBF11acUYw6uZogBdWoyuW1cgpfCcEnhpzVl/up7TUqqWiIlAXk8gyN/ez8NWqBeh7Se3H/XdufPAl+LB8CjbmjywP1CkuA7A5XaruUPa3LS0D1yixjvp/s792i2DZxkX8oy/6dP0erBJD5v18BxgYSKVXhTAzzjuJv5RZ64SMCsffmsNbxI5tO8y9OlJyj6lXtoOsDnmzNB3HNRwSr4PvfCLOYU17m55JkU6ds3v2NQ++ntpfjCnqAdQli5DJ24bSx2VxjxlMe8bIpjyZK1N/Degr61HI7knXcpMCCbvkkBeGzsQICar2baMxblcK8+GFoTgVQoglzZhHcrbBCzjrN6nPixIEqrcRpS/ATKTuxTACptanrt3ISylm77MMICWuFYkgjuP40R4G9eVB8ZD63nugFYqLgpNs5z1AsyNE57X1Q3Qajkl/RU8TLgywWzTGITvvK/lLSjr3k4lLlcyANj2A/2jgiMIwNMpl3gqXUnXHP8APfpBhZJvFAXocw+BTe2zjy9DX3W550liNc7tEaTQ5PhBTqDQ8o0iYFtVVhgj9C33cnxuE6O2fcqhOj9y1QD11VPQ8uhWysp92/Wi6faXD5tyY9Ym7xrQ19ajDeij9YdbjvXWqcXj0kYIAQYufUkBItBkgg1CykzsjBumAET46mLmOgIEYWi8UIGo9esyLIWa5epZ0UWvRZkgqkD2fHOHr4DJ36lQ8De8cH0y7YUu6q7CU2t503ngSzHSbKPWX1qcCea7uGlzmqZCpsBP9y/8hU+sk6cOfqukVKuOMYFSkO2i/0kq4z14KTDokVniH7S4BAy66T/qALzSwpwSPZelL2PU0DEVQoEOV4FUGqaSyVyTbz5HJp3qnt8mIc66luYH9931jW/nRVVUtMJNRGQOyj/nXI63UwD2BvQG9BVy4M0mCTCp6TvZ0/JQ808rNy0SrQ8njIIiQdhYs2u8dcfrgkWwT2WKu85WS9plZJbtO26yYcKPtJjMlB3pNZ/xXeOJ6RpPPtRMfN7z3xKYC17Qp/DPsMGUpacARthCW1WapgYn5QBUCvgKgpnIZUZ9goH8zLBKzYugXnlBW3LlgDxVIcl2ec9r/A0/UJ4yDj836XKMXJS+KXC1/fWe88OdDVV8pN82ZkjIcQ2tKld6MpbaaEJqhqtyfmTIKfs1lbgMKeXztW0qJ1NKylqFXgP6Cnt27TF025cWSI2jIkAz+YxuVuggKBAEJr9piaUAV2gxQQxXIFS47vpifqcF51DK5wTrdGPrvpYOyxRoFGTSU9cJO2nTDZ7CLJPByBVwfS7XbQu0al3BKzfesG4VGHmtK15+VFq1liirLi+SL9DLP1cFUBb1UbZZzPRRrigwTksZ9JdhD8vMtecmPXLP7UDxcrDkED5QNv8sh75T0eO6GfpJf9KYqyfcxMT9DfT4UHeOPbxE7ncv2KUCINhM5T2kMiSdlOG2v3pu3GVNr5E7CLrxi33tHgIqhLQnlTTnhzTxnP1vsqDKmm1Juuv71KtimfxNMK/zC35Spt4px7XlqJhIF2PFFQnSlPJPGeABLSqDXIePuOwtM/vlWGGhAf1Ye24D3WsGdIVGWqXf/OY3hw9/+MPn8W73jXaCIwwRUqwjJ+vVs62rEM2kNiaGu7+lMiDbMz9B8DN717huWn0AF+UpqHJJU8Zp8xhSYq4IUv7ZFsCC9lCO1kmNkdv/npZGHJu6tYJpg5aS7XE/+1QM5HF1+eu2B/hcy2zCWJ6nrrWNMpPWpp4PAJiya+wVflAu7wsk5g1AN7x0P3GVHbcxhSbuCbjyTrexigfttJ8EevfB5xn7ZyosQJm5K1m1Ss2HmNoWmHoBLXIcGKfwkrYxngxRmCGfAMNY5YMyxHWzwWk/dKNQwAOUF9qFAgOvXC4HyKtYuKsedPMM7ffAlcztyLFgPwjA8ohyKQM6UjmY4puhJEB0bn6pUEKbyxv1bjgO7WPGVR7ykuMoc0gYxx76A91pseccncuXOCaIaEA/pt7aktY1Azos0Bp3z28nut8KW9eyyg+WoXk+t6xECCCMMuM5LTTj7mk5aulkUk66HhGEnqGN8ELwpHDWugWYqRdBbmJYTTqDdteuQwMCT8EPEPCeGft5X2UF4e357pTFhIdvZCrnkZb8dic03fPwxXI2CT5oSvdoWunVHQ690AlfoB/h6mEggIPgCB/go5nO7gDmWudUkKBRi9ztZ43ByivjpygWCPfs7+o6Vyjadj0LegsAYvqTdkAzfLO/oQuFMUEjFcdUBHmW9qqUMC4E6OpxESzdL0GrG77wrB/K86Q1r9HeZ555ZlRoVaZ4Tk9Ijk2tVfZgYA8Bd4CDLu6hrJBfwH32b+eTYR09GvIdYGXOOYZ5ftP8op/MMzDHQwXHne5c/me96Z0T7A1dUJ5HpurlYNzBs1zLPuUh2VLc3qjHGtBvVHfsh5g1A3q60XXTavm6xMiDKNI96+YgavSuiUbw8ByCy93UXJ/LNYSLm3KgEFA/Wcu5N7fnTWvlZi8iWPKYTLOgEeZuOIOwBdS4xoc6EdxYXJTp4SgIb+il3dDsIRb8znPBda0zuXmG+whfzwOHHraGFdRob34Q/E8++eR4n0MtWPJHvSbzOb58xx33tDR1gXoedXoYdA9XqzaVsvRGGLLwmmuPdc1CowoW7Xr66adHy9eQimAnzSZFoqhlv2itumyMPlBJcItgFCeBXNczPKBM6DLZjGvucka7POmO68k7t5Z1uZehB97VbZ58h5/845AY6NPbw/hwC2IANPMQTCozvGOdKpACcIY5qN/sdcaa7Yd2QJ46oIv5xn0/lK23yGueoObfbkfr5jx1ftF3tAVe6tVhfhk2ov3MQ+YfB+Y4dh3/0jp1NLL7uzuWqvu+Xe77wZ99ltKHs6w8y53JKHCki1TXr4NJK11h58EPgrcWDuXxz+1RFYYZl/S4U+PgCEET17QkrddtWfnmPQQNlkWefoawMROb9xBOPKtlwt8CWb6n4BcUoEF3qRYX7yZYuryrTjKe0UJHsYAvCn3dv7pXjQlnPNvYpRviZPnSxTUBgPoUtrST/gBsVWx4Vrf5JkDnOejgvTxQ5wMf+MC4/aen6wkktJ96E3gEYRQ/+o9ntJa5l2NJZWQOIHRrZ/u1KAUv26PCp/IyBeipiNgvtIVQkZ/0YtR+VZHgmdzPvB5ko/Lh9sLQlMvq7Ks8StVxB/897c42AJaMPb07Gb93zvKt5T43v3g/28nzKmxep78Yux5znEoPz+ThRXNHFfNcA/o+ofcwZTWgrxzQFbhTLkiXB7m9paCjIEGbR+Ap9BHoxqkpVyHjgSm67BUorGPmnbT6cEGypSQCDqGbYIowcRc57uWSImhNa7W62hHm1JtHSGbs1uNFsV5wOWqZuVkLwMAzvOOyOy39CggqCtyHRsBPoAZ4sZqgRS9Hnm1tm9JzYuKZwE0bXNanwE4+ZWKT9+dc7gBvghPeBOLGjAfu8b5ArxvVv6En47AelSrAw0djxSo73DPurchy33eVC+inbscJliP9wYd2AvCPPPLIOHaMNxtm4RnqZMy6eQ195xIsPCmUD63SIu9os8oXfUjZekcSUO0vxpTJj7RV13WCpoBsW/UwMReghbHOu3w8dpd3jMszXnhG9zjjCOXBUJFzlDEyNb8o27GtAqFy4fgzt4JxqmdFDwXPoFj4LPWTY5M7ybXL/TDge4hSG9BXDui5pabJR8ZAExgcXAgrBNdXvvKVMZbmPuq6SBE0uKMVwL6nsNSCFFy5r7VWgdGMZ8CbZ6gjAYzf/BMwKQtB/dxzz41KBsJW6zYtJNpHW7FCEYhVEBIbzG1FM1egKgrUifD9/Oc/f34mvBavbU+vgBacSoxJU9W6FBR5TovMZ/jblQQ8h3DFjU9ZtA0AhAbaBb83JcXxvrxJgKV/qIftPrHU7SdoMBnMdqYHgefcGQ4wEcgNR9in0AbgqiQJ5oZJ8m8tRvqEvpCH0ptgm14G7svfqTFGX9IG6GCsGBtWIeM+fWfyGc9SXl0ZoEfCvAjeE0QNq7i/PuMT1zfPmFiYYQtoNuQEH1VenE+0zxwO7qd3Qnd/Kq85b7/+9a8Pjz322NhWlTj63vEBjwgjQaObAmV/ONepx9wL+r6T4g4BvYcpswF95YDusKnbOCLMdYkrMFNwJ/hmlq8WkgJUN34mGvGMligCyeVEWlQIG604hI/xSK09wcYsWv7GasKawWo0Zs97CB+tXYVY9SQkeGTcnnIQaO7uhYVK9j8WS54XzvtaP1pnejEQ6Fo3AnIKc+vmGejiQxlaSoIm7YJPuvHNaE+QN2FOIW9MdtOyNfsFsDSe7fI9rVNpgh8ADAqErmyThkyy41mBJb0GWpKUkdfpM5QG61a5cLMZ+gx+MwYBETcdks8+ny5uFQB54/hVmYB2yqVOwRi6rcP+SpHKGPAwmVRCDUXZJtrH2KDsGpqAr25SZO5GbkZEm/UMOC4Yu457xzJ1qQxQf03ky/lleYZMHBt6szIL33nlHK408HfG6Pk7l6b2srXDgPA+S21AXzmgCwJq2VoZCE8tYoSPmrrgiFAUVLQojFkzybFQsNCWNk/RNVoHLYKOd6FL8FfBMK6Z7mSEnFaFblhppWzaAs0I2urWFoyTBpPtoEErWQFHvQAC1rAxzH1OuiwL2gQmLX2tXunmm38uDTMBLAXzRekTBFNpMQ7ONQHB8gVPl48JIFq7Ki2MFVcRbKKNdmXinu/k8irHg657wVUFVOUSPrpCQiVFt7pr5tObkiEmeU0ZtDGTOPlbtzl9Y26E/ZYeEGlKhVAFhDnDmMpQUPImk+m4rtKw1LfJQ57NmHgq5tl2+8c17tUz5fygvMyXyDX3vLs0/5dov+77neV+3T1wgPqdzLlExg1FMunkAFVfSZHGJREoqXXj2sN9q7UooGGhsZc3kx53N0KMpTfEBJnoCAYEU02sm2qMvPWACt2JJt9wP7eORbAooLVeVQq4pyWINa3bEwH27LPPji52XdAKNixO9wUHpHE3QgMKTSbN8bxruXkG1++UIrDvDhPMrMs1xwhOeaTiAzBAO3Qbp78sPSp8ZLDjKkZI0/8ssyLergfFfALroz9x3zI2oN14e8brt6GNvoXXxJEdGwnmWPjE06HND/dRwlTsAD4tYRWOBDUTJnOzIvnNe9D8hS98Yfjt3/7tc+Cmrqm18y6hZBymAqHVT7kqXGmRO38SYFMJVXkC1J966qlxvvGZCgElXxmzbNlLGCrbzDOGyTb1j4qiKwLq/IBnenLcPlml+djBHB41oG8zS4/smbUDutq+AgaAY/IzIaeWnrBOmOVXxtoRiACMu4eZ4V1PYNvU7bl+PV3GLhlLtzE0ASQANgADkOXGMnnCGUJLUFEA6ibUfasgpx2EHhD60J75BZafW83O7eC27+Gd2+yiNFVhXmO41L8v2ux/+Axf4Ytlm9VMfbhbARt5mRsO5Z72gC3jrJ5PPsczwyque+c556O0ZY4D9zK/QBqzHXp/oJc2ueSM/uc5t7dVoLt3f7aXe67X133u0jPbYhiB8efabnjHWNaKh16u8S7zzVMMKUNlym94oVtbnuf6/yke8o784bdtz/I39U8aMVPzg3nLslMU5o9+9KMjCfYZc/fYQb0Bfd/S7AaUt2ZAz4SW/A1wMTFdm4vwUmClJWP3OHnT5YYAXHJJC95a05SHO5L6EIi69rmelnodFgrM3EAknxHkEc5YGQgawJ6M3dwlLgWd/Z7gxP2rFFTWBZ/0GGS7tLqMqSLweYfrU/upX2Q6AQh4A+wrAV3vFHRVBcJd7+Ax78FDNyFibLkCYBt6BAj7NkGPfgWkcq244J05Bbq19XhoMUMb7cjNVOxjrH88DZnFnX0vPdbnGJvacMl2utNcKqHUn7soqsAxVmmXoSzLEGSqgrHES+am+wHYDrPw5/rHMZTtlq/Oj7prIWUaAlui6abfb0C/6T10AfrWDOi0zS1NkzUOZLX66tpzzapxdJ5HoLkcyEm/DbtNAkPYWK6WGN+AA3RiOXHfJWRco15d7yZqpWA1Y5dyEIA860YjCEzLAJRYroUbGQFNnbgZzSWwHQovvnF/p+dgm7Ze5JkUKi4Ny/0AzNKvisauAn+KtrrlqJayoJMWnDzOHf/gL/9UAt28yPX8Sy5jQbMewuNe77rSAV/ALxVIE8oEfOrM9fPmB9iWBNs5ZYhnKEeQlS6t7ASy3E4ZZZTkP/kwtee84w8+VsWUvoTXLunbxfKlXJQp3lU5og6XPy71j308NT/gkytCnHdVObrImL8p7zSg35Se2CMdawZ02OQezwo8k1kAvhQcDG6tkTkNnAluglG6Lue6Q8FJndDh0iHpQlioHAhYeZCJgO8BJWkJeeiLWc1Jg8CkZakwSoDymQTKDEFcxfaWjj1XAtB2PAquL6aPjF0ioD3P+qJHqdZ+Sn4YahG4+QYkAB+AWTC1v1w5AV0AktnfAmm1PKfGyNSWr4wV1+arYCVQuRrA3dkEUeiBX9DBp54YSFu19FWGuKbykMsjeV+vSColjk1j4bmUrbYPOikffrhvegI5/Gb8868qa+a1LHnAsv/gkSCe83pT/2wzP9wAR2C3/6dOLdyjWL6SohrQr4TNV1vJmgFdl1sO3ARFJr6boHAdXjBhzdblmwnNc64PVoCmu3yuxxSGKcgQtFjHlJn7cVNGxpAt0/6pLvkUKLhpcUPjahWUFeg+l+5q22piX5atlYfCoOA+1IiU15QvP/NaWnU8k7FmhfdlaEuwUoFBWUCpEBQEMUEwwSfpEXTNR9iGPurnPXMm5hQV+7QqfbSdsMrDDz88siGBvyp//i1Pk3bvOV+oT4XEOh0LxtZTYUHxQPlR4fKwE9epC8wC6BQYmtyXGyotjT89WCjLKL32mWGBpf5hHm6aHxlWoyz6y61mc/OZy4zB63y3Af06uX+gutcM6AIp3wgKdzbLBJ/qulV48o7rzBVEmZy2Tay5ZhgjPBAiuexJAZZuV62/zAoWhKHLTUC4lpa0yVjSpjVRrW0FnVaYS+Cqx2Iqn2DfwxChAn9rAlQmeplpjIWpy9Nxexl6qJv+F5zgg2vr091MvWlNVwsS+uAV/bILXVNeEPqE6x5Ik3sa+HyN6bu2HsCp4YL0glA2bVVxUAFIzww8oT1pHWth55jnN//ciS0VrilPkFn53KNNliW9Oe+28W44H1Ipgy963pKGuf7ZZn7o0cvkUt67inDUZcb2Nu82oG/DpSN7Zs2AfmRd0eQ2B5oDzYEr40AD+pWx+uoqakC/Ol53Tc2B5kBz4KZwoAH9pvTEHuloQN8jM7uo5kBzoDlwJBxoQD+SjtqFzAb0XbjVzzYHmgPNgXVwoAF9Hf14Rysa0FfYqd2k5kBzoDmwwIEG9BUOkQb0FXZqN6k50BxoDjSgn94YaEA/vT7vFjcHmgPNgbbQVzgGGtBX2KndpOZAc6A50Bb66Y2BBvTT6/NucXOgOdAcaAt9hWOgAX2FndpNag40B5oDbaGf3hhoQD+9Pu8WNweaA82BttBXOAYa0FfYqd2k5kBzoDnQFvrpjYEG9NPr825xc6A50BxoC32FY6ABfYWd2k1qDjQHmgNtoZ/eGGhAP70+7xY3B5oDzYG20Fc4BhrQV9ip3aTmQHOgOdAW+mmNgZ/85CfDvffeO7z66qvDfffdNzb+xRdfHB588MHh1q1bA2Dfn+ZAc6A50BxYLweU9T/+8Y+Ht73tbUfb0FtvnDhivfTSS8M73vGOAdfLa6+9dkdn0slc609zoDnQHGgOrI8Dd9999/Cd73xnePzxx4cf/vCHAwYeMh88ABeO7XPygJ4d9n//93/Dz/zMzww/+tGPBn7//u///vDUU08dW582vc2B5kBzoDmwBQcA7ve///3Dyy+/PDz//PPDu971rvEtY+tbFHGjHmlAH4Zzd7uxdDS0e+65Z/jWt741fOhDH7pRHdbENAeaA82B5sB+OKA1juy///777wi9vv766wMW/DF9GtAnAF03PB154hGJYxrLTWtzoDnQHNiJA4RVsc4feOCB0d3OP37zSRzYqdBrfLgBPZiPqx0Av+uuuwaSI+jcd7/73dfYPV11c6A50BxoDhySA6+88srw9re/fXSzI/NJisM6x0t7bJ+TB3S0MzpwrvPo5P40B5oDzYHmwPo4QK4UcfOMmWvMdVLckfY3ncmyNbQ0YipY6vzGUscl05/mQHOgOdAcWB8HjJN///vfPwd2ly93DH19/d0tag40B5oDzYHmwFFw4ORd7kfRS01kc6A50BxoDjQHFjjQgN5DpDnQHGgONAeaAyvgQAP6Cjqxm9AcaA40B5oDzYEG9B4DzYHmQHOgOdAcWAEHGtBX0IndhOZAc6A50BxoDjSg9xhoDjQHmgPNgebACjjQgL6CTuwmNAeaA82B5kBzoAG9x0BzoDnQHGgONAdWwIEG9BV0YjehOdAcaA40B5oDDeg9BpoDzYHmQHOgObACDjSgr6ATuwnNgeZAc6A50BxoQO8x0BxoDjQHmgPNgRVwoAF9BZ3YTWgONAeaA82B5kADeo+B5kBzoDnQHGgOrIAD/x/Qc7RNUtB4vwAAAABJRU5ErkJgg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 name="AutoShape 4" descr="data:image/png;base64,iVBORw0KGgoAAAANSUhEUgAAAfQAAAF3CAYAAABT8rn8AAAgAElEQVR4Xuy9CbBtZ1n3+d/zGe+5YxJCRmZSDEKZBrsVP/34GqHx88PGbhSZiRJCoGVQSxsaHMoSEZApBJAvARlKEVtaW0qtxsJCsERAUUDCEIZM9+aOZ9xz1+9d+3/uc1fOlHPvucM570rd7LP3Wusdnnf4P/NbGQ6HQ+UrUyBTIFMgUyBTIFPggqZAJQP6BT1+ufGZApkCmQKZApkCiQIZ0PNEyBTIFMgUyBTIFNgGFMiAvg0GMXchUyBTIFMgUyBTIAN6ngOZApkCmQKZApkC24ACGdC3wSDmLmQKZApkCmQKZApkQM9zIFMgUyBTIFMgU2AbUCAD+jYYxNyFTIFMgUyBTIFMgQzoeQ5kCmQKZApkCmQKbAMKZEDfBoOYu5ApkCmQKZApkCmQAT3PgUyBTIFMgUyBTIFtQIEM6NtgEHMXMgUyBTIFMgUyBTKg5zmQKZApkCmQKZApsA0okAF9Gwxi7kKmQKZApkCmQKZABvQ8BzIFMgUyBTIFMgW2AQUyoG+DQcxdOIcUGB0+3K9IVU476tOWgVQbtWlYlXxAcYUH3NZB+mOY3spXpkCmwE6kQIW9gv2Bf2l/GO0H/g2ijPYNthY/Vkv7jEabzknKZUDfibMo9/nMUGAoDZekSlNarEkNSfUlFuhAGhuq3euqpYmE7wm3+VfzouylNvRVzaB+ZkYjl5IpcEFRADCvsVewP/AP4K6PAB3A7o/+rkjdwUBHOosan55UU9LYkaE0VpFaxZ7iKwP6BTUFcmPPKwoMpUFXGjSlEywySRNzi1JdGo4VYF3v1aR+vVisgHmNtdtTTQWLPVRDA1UT1hv382fB+2Q6ZDps53lQzPC+kpQ+AvTeSEKvI4qj9pvvSBMTGjakOUlLo31menYkIADo9Qzo5xUu5MZcmBQAkruSFlUstjF1NXXkoMZnpnVEC2rVpjQ5qEi9ulStCO17r8pKLQC9OqxIg5Y0bJ7UpVmnlj8LJijTIdNhm86DQa2n+WpbffWT1A2mL6mSpv142k+qqnYGUqOppUpNC6pqUVXV1NMlS0gNUnoxS+gXJoDkVp9fFGA9tftSvyYtqKsJdTTZQWTvS82eVG1InXrxAJx3UrujkkdX3ylW8LKNfTvLIlnWzrJ2nt/30TnVBgUgB4aFPYXVkjCaP7rsG1V1qgPN1WpaUl0NDXWg35SOLUh7poqpNbqyyv38wojcmguJAklEL9Rm/d4x1Rp16URHOnJEesDuAsThpBOgj9TuFZ7vSf2+VFmUqrNSpT3Sn2Xgy8CXgW/HGFuGLam/SxpgrBs50uKIk7xrR4B+92HpAQek1lC98ZoW1VRVFU2yp8y1pWkA/SSiZ0C/kAAkt/X8okB/IJ1YkMbxiOtK3a5077w++X+9Tkcmqvrmd7+rS+u7Ve/X1KvUk4/LsDJQddhXq4/avat+bV6DWlcVhPaK8memQ54HO2QdVAYttToTqg6byVzeqw602JC6tYF6COZD6Yevebx+4AXPky6ekpo1zauq9rCrvTjbsqHUGic94+EDhkP0f/nKFMgUuP8UKNxTh+rqcPeodg+Hqi9IH3nd6/Szr3uVtHtG6o5Jg5pUxY7OiusVXvC9vpKnS3VSqsCW5ytTIFNgZ1EA81xbqnQK9EZ7h0nOprme9Oafv16vfMubpUtndFhdDTWlJS3qEk2pjoctmr+gc8+AvrNmUO7tGaXAQO1uR7VGRXOa127Knu3qjS96oX751ndJ4xMSXu64oWJPT5ox9PQAOsDekiqTyYyer0yBTIGdRYGUkmLYHZne+EIoq63oRXz6HzznRr3inTdJuyq6pz2vsbG9xM5oSlUN2l3VWqjrz6DK/ejRo9qzZ496vZ7q9cJ/vt/vp3/NZlOdTkeNRkOVSkVLS0vp71qtpsFgoG63q1arlZ7lt4WFBU3goj8cpuetPOBvLsqiTN7j+Wq1uvxueSqcOHFCu3btSj/zPPVSDxfv+je/1263T2kLddMn2kkb+Zv35ufnNTU1tdwe9212dlbT09On1Ecb/NtqU9V928hUNp1i39w/2rV7d4KU1MbJycn0N/3gH+2bmZk5hY70jQs6mrb0k3ros8tmXD1+/M0/3jV9xsaYVMW485vfpV7ozJgdOXJEe/fuPWWe8I7H3G2lHt7hd7fXY8Mz/ju+txHabckzhcO61F9KcefCIe54V++7/iV68QffLTUqEs4rlZpULwB9qKEqvJQk9JpUGw/JZraklee80IMHj+iii/amdtx77zHt31/M03a7n+bm2Fg9/d1qnXTX7XQGajZPblQLC5007/wbz9frNdVqRTnx3aWlYq02GhUxxW1ihIdii5qdXdT09HjiqUZb1pbSaHGxq7Ex9sCCj4t1siX1en01GuxnRTP4rd8/2f+5uSVNTY2l39Gnsvagw0baDy2gL5/F2mXNddRqNRPtuEyP+fliD+QZnm8266lNx4/Pa2ZmMtVNH2gH71LOxETzPt9dp9tXfr58f0uJfz4XnrA7bSCFFxzaOxxqkdT51xnqlv/9ej3/Xe+WZupSCz18S+oNR/uKiuQXZ9opzqAegaRMx0OHDunAgQNp0z927Jj27dungwcPav/+/WnzNkiWgZhnec+AY+Dgk0XLtbi4mAAHYHFbqAcGwsAG0MTLzAfvskD8HMDHtR4Qx/ZEwDFwxd9OZ07RvvFxghi82Avmh4s2cAGYXLfffrse8IAHpEU5Nze3TNPjx48vgyM0AcD5Bw34Dt1iPWaooAvPmca0I/a7fN9jsFJZlMEYUB9jzZjDDPHPc4P5cNFFF63Y11imx/hM0XjT45O8UPnXKwC925GOdfWBl75Ez/2jdxcLkLC0Sk3DRl24vvFKUz3Vh+zOiZtKEL9NI3N05Mhh7d27T/Pzc5qcnEr9/P6dd+iySx+Yut/Hl6BWT59VmHRV0u8LC/NqNJvqdbsaH5/Q4uJC+jSdjh8/ppkZGIOTcW2LS0vqdjratWtm+bl2m8w/FTXqgFMt/b7UaasOU9/rabw1tqWRcb1eV/V6Y7k9hw/fq3379uvo0SOa3rVLgyT4tNL9uYV5VSuV1E8/d+LE8USX6cmpTbVziHkH4WgwUIV1P6Iv9c0vLiQ6UP/sLMLHrjROg+FQzUZDrdbYMr3Gmq1kXKK96X4dX2sYjIEqFUo9ORL94UC1CvN6/fvbdd5vpF+JQN1REHmDcYKTM8D3pPZAH3rmDXr2u26SdjeksZGKnbwWnvZnGtAtmbK5AwQAAH/zOwBg4LAkivTFbwAOElhZUgaIuQcoWfIzIFEmGzubPkCPRLqSxGZJlo3a9yP4+O8ICPG+N3jAC/AEpAF8tAcwHFyW/i2lAqowNIAkbec5gMuAuGnQYKHPEeWs1AbTMWpEDMqxDo+LmazDhw8nTQpl0XboSN/MDEAzaADAmhngN8b0e9/7nq6++uplbQh9o19mwlxHHEveufzyy1OTaJ81G5be16PHahI973ms7rnnHl188cXrFbV19wsH9wLUx3ojCb2v91//Er3wQwA6y7qlYbWeEs+cBHRpUgPVU+qZQfpvu/s2z8/PamJySsePHdXu3Xs1HPZ16MhhXbLvIlwDBdQudtoab6IZWjnRznxnUZ3FJc3M7En0OnziaHp+bGxC3W5bjUZrmY5HjzLf9y1/7/U6Uq2qekrcgWYPLV/jrNH98OFD2rfvQKqvr2Hqb2fYU7NS19G541J/sNwv6NFQTUdmj2nv9O7EBNL+E/NzmmiNpf6eOHFM41OTalVJTLR2bAB02rML7VxVS0sL6vR7atUbqjbqiR6VCozUSd9yt+/QscOamZpWvY5n9cn7tJv3uoP+cv2zs8dVbzU12Rwv4qmXFjSsVpa/r3d/u8//lfpXwRTXaRTgTDoKDVRJ0S8d9at91XoDfeCnb9BzAfR9BaD3K031h1KNVNMjjUnc4M6YDT1K5wbbKFUCAAZ8fi9L4lahW5IDGO+6664EYgZPb+QAhFWuBn3eMxBZ0nObLN3x3cDo36JED4DDhFAPdQDgvsqA//3vfz9Jw5aWoxRsRsGgvhaibATwy0wPEi39RovgeiNtoP8ll1yyDMC8T5sMwGXJtkyLKJGX2867AD20gUmgTEDa7YBuMB0RuMu08/ygXsYELQ2Xx9QMCnVBH5gMnqVe98GAv3VovYGSbe6CqW6NAP1YX+996Ut0XQJ0NCmNFDtqQKdUmGoMIq3ljHGF6WM7Xsfnjmt6ajpB9N2H7tYlBy5J3ewOumpUG5pdGGnEJgpzlS9ME/1hwWSyrnfP7B7BfPFEYbqoLJeT5mxnMc2VenIUKq6F9kKhqq8VWixfR44fSQJFLWbl2KIBOHj4oC7ad5HavXYSYOiP6XA0ge2eVPPc4pymxqfk593+idbJfYh+9wa9RLuNXDx/fPa4dk8XZg5fBRNZaN+gEftYq95absNSd0ljjcKUxsV41apoNbpqwAyM3i0/x7MkSjFd17u/kT5s12dqAHqvMMXNo8xDM5ykg44W1NfEcKAP/Lfr9dx33iztq2kwjlakAHRUIqNM0iePhzgTXu5syJbEITybOYuKiRsvwBzAZHEZxCxFRgkciYv7LpdNnPf4DohEaTRK4tQbbfZWR/t57hugAQ7awz2kVj65YB4AS6u4KQPAp02269I2gJTyeA6g4aJfPGMmIrbtdCYkbSvsgY1T7M2UGenHfUCe9tFP2mVmhzLoL0DqtgOW7gN0MzjzO2XxPPVGGz/Ae++996Z79ingOyYR3uE3Ptko//mf/1lXXnnlctfRpkDL7373u3rgAx+Y2kG7Lr30Ut1xxx2pLt6n/sKuOrasvYGho6/8Tr9gFuhnZKJOh8an+243qYuHqiEFHu3rPS99iX7hQ++SmnUN1dKiajqhalqqXMiguzQQSsyTJ7ecbivO3/cTqJw4rt27dmt+cT6NMXOEdTg9eRLIARnWTWI+J0Z+Kr2OmvUCjL9/5/d12aWX6cixI9q7u7DJcwFwCfR3FaA1tzC3zJg3COsZXdTNvKKOtA+dhYNxuv2u3IYIojTp0OFDOrDvwPKn28lzaf3hezG63GdoOb8wn+hz8N6Dumj/SRPVSjNgdn52mcbx74WlhbTedk0VfkZcR48f1Z6ZPcvM0uGjh9OeyJrj93glxqLfS32D3t4z2Evcdug9OT657v3zd+Zubctge3qqaoG9fKRlmVE7hbMuqqf9GuiP/uv1+vl3AOh1aRwnnGaRSjrZ3MO/UVNPW0KP0pcBwmDJ4gFcABKeYwFbzVuWsFiQV1xxRdr02bBZ1FH6tkMdIGvnNqvteQdQYePnby7qQUKmft5BsjOTYbUyk4+6uA+w8y5tt9RuezFtof1uu0GOTYFFcc011+grX/lKqteOfLYLl2335SliW/56U+fuu+9OUjcMA+2OGg2/C43MjJjZsAmEZ+gHNMM5jTKs/QBk3e6oXYEO0O+yyy5LQM5le3t0eEO9/rjHPS4xBdw3AwGI039rRlyHae52047yM7TTzpZ+rhxhGf0E1qPfVt2HWe4MllSvDlXr9qVjHb3v+uv14g/dJLWQFBvqqaETqguPB7jqMQ0SoBe60sLWWEmHtAy23We/N1C339F4ayL1r73UUWusufx55PBR7d23R9/+1u26+kFXndL/pc6iFueXtHvPjA7fe0T79u9dDtaHXgfvvUcX7b84lT97fE579u7W3Oy8xifHVK8izRT0bHeX0n3e5zvljjXHzxq95xZmU321elXzcwupfSTwJOnAd27/rq686gp9/T9u08Me/tDUPvrTqDXV6bWFq0WzhQ2+qmMnjmr3rj3pfq1ST3mLNjpvOnhEN6rpvUOHD2rPzF7VG7VEr6npyRRJ6fJo79TE9DJ97j1ySPv3HlB/2NP87IImpydUGVaXn19YmtfE2GR6/vixE9q1G41MTSfmjmvX1IzWu78d5/1GxgVrHco9AB0NXlU97VY3ATqZJwH0j/7k9XrW22+WDtSkMfaTlkQ66ZoTVZ26s502oFMckhLAgZ2VTR2wMehynw2czZiNGyCPAGQQRGIDaC0tw8EDFFa3u0xv6mX7qUHWHDjg7WcBFQDd4AqIAgb23qYNBknaZ4mY38vmA0CRZ90/6rF63mpmgBBAjQzJZgHFUnj06gZc7UzoiAH6Gk0Erm81TUGUvKE1/eZZxoDy+c2MDwwLYwFAQ4/IuMD04NPAHDAjhsMjZcCE0CaPIXVQBu9AG/fJWo2owbGtnzljJoS5ZZU/nwD+ub2KOPReHycrvNzJEtfXB69/iZ6TnOJgo5sp+UO70kiAjrwIoKecscSr4f3OY9s8Z3m/K9VbWIbJYl+oZHuDpdTvpXZPV195dZJUky8Oeo16K3E/zIkuoYGAVw1gKyJeBv3OcspMAgbqNenI0RPau2dX+v3YkTnt2b8nPU95l196uf7ly/+SJMbmWHGkLfWOwXRtxINpk+Mz1pxKqnZU5KithxACdWm1ECb63b46vYXUnsNHjmvv7hktdQqpPikmRvXOHl/UFVddkdYZ/bnsAZfpq//xVU1Njq3bfoo4dmRWe/ZNn9Jv6PXIhz8yqfjRViy1YXxmtXf/LrUak0nzwb7Cfvedb39H+w7sS3Sm/Z2lwveD9k9OJwNwaj/lHTpyKNGdPfeuO+5a8/6J40fWbf9Wjs85XXeOkiFiIPm5dTWZPG1QuXeTyv3jT79eP42EfgkSOoDeHEF+obUqHbZ2+ollbN9l8Cw9Wt3NZHDIl0OkrKq1J3VUidNAAABgwQ4OEBgU2cABjv/4j/9YDs8y+PNMsp2NvLYpBynUIAWzAYBZ1W8HPkvd1GNnN7c3ht3RVoMoZUd1u9X8tNuqfEuOGwlJK0udK0nwgLa1BUj+Bkj3y1oIfA5gqtwXyrL5w2FntJe/AVaYBf6mrw4B9PhEBsI2cYe08e6dd96ZmBbKQIXOpx0gAX/Gyv13CCJ95Z9DCMuMH/coh/FEWwND4Mt0hvFz/8q+BWcf3AtA7/fbRQjQUls6PqcPv+Sl+rkPfgBOtpDJa1UNq6jcKwnQU/bXziglGulit3kc+vxcW5NTRRhktYaDVeEK2G13kqCBY2+jVWxQdRLwjDRs7W5brUbhYNoaL95HRXxi7kRSR3c6+FUoaeewE0+MTQjv9+PHT2jvvl2q1VpqNpqiHDMB7aW+WngLn6WL/rrN9GVxaVazJxY1vWs80YJ+JF8BGBTMBbNLmpoeSwDpwBx4PtNuZnomCRD0ye+s1RWioKpkCR2V67qXFgshx2aAHqGX4aJtvhiTThc5cuSEnaITBmoSxTG6FubxP2qq3mhpYnwimVZMcz7Xu3+WhuP8qsZRMpAx8UQ9VXptqdpXv9pTrd/Vnzzj+foZ4tAPTGswhpGupY4qyZ22eI2o9JPXGZHQrXaPseVIcoCLJTpLd2zCZTWzHeSs6qZ5OJ2h6jWYAOgACEDjeGeAARCxet7qXqubI8ga0M1YGFwAcNrkZw0y0Q8AKZF+0G7U3mgHoip7eeKPVPAG6ehP4Of9aYDiGdut0wIYhYqZ4bE9nHu0CWDneSR0e79TBu/FPtqEkDaCUeQBf1uSxy7mPkIvq8ldThyLqMpnHBkDe/QbtCNTFPtPnTzDPxgC+yBQj9Xs3LMNnXdt47QqvuyTETUvjIntrtCKOvjnuXAmtCSr7QKFT9xAA2yJhPctzUlzd+iD179cz/nAJ6XmKJlMlQxPPFn4b1cQycntmAbn1DjS82vHOTOtWVhYSox9rcY8KMC08DnBwXK4vB+YCWe+MT/GRyAeW9HtFjHbi4vsB61UHtokJNdifhOuigaombzerZUrfDgOp2dcBnXTJsoaG6OskzX1eoWjYr2OR3zxXLE+izXk7/RtYmKsOG9nWMS8O/bd791zzyFdfPEBzc7Oa3p6MtXPnKWNbovbTB3tNvk5WOtFLLi/m3b4ncBQ01eu+fkiYoXyaE+hDR3X3BzhwAhIBSNNX6jPe0xhtiv67DpOnCAKpvBfcNt8jzYW2s6J5ecdm+7nYRIs0DmaiXG6994j2r9/byqz2G/HTskRcGZm2gVWStpACluHjz6vkU6anYKB6Z7Qrc/+ST3vpndK05dp2NyjLgLYKPS1CHhlPZ3BxDKQELBjIFmk9pg2SETQjdIo0iRe4n7ekjpqVd41kLGpW13PM0h/vOfLkiugkDjOka3eIAAAf/zjH9fTnva05XA6gzl1U483EkAWsILB4DdfSIVI+5TJBaPy7W9/e9lJi++APBfvsdiQ6B/0oAelZxwSVmw4xQbGbwbDtQCd/jtmm03py1/+ctocAXQzI2UHRFTetM8OcEgwSPbQh08YgauuuioxBgZZ2ktd0MBe8JaYAevIWJgujAehaYwZdKd8O6/BkF177bWJLgZX3ovzgTIB9bImw1oCMwK0g82B8bLTjbUr5QQzPBuZoo1EEWx2G0hx1KNY6hZ8cvuYtHC7br3h5XreLZ8uEsFVMPtiKeuOAB1+uqbKIAD6ZhtwAbzHWNrHheYypsyz6ADJXGYOeX1YA2bnWLR1zDNHajB/zRADSmZ+bTqKDKXXdiSVHVjLfjGUb78Yg2ZsE+uKdlooceio2x9NTu4P7+NU6/3BiZc85/ke1wG/+7vbzrp36CzlsQ7YA9lDfdHn2267TQ996EPTT2aSHXoatWWUDw2jLxBr1JpFR5Swb7C+oAv7hhNXoTnDZ4ZPM92O9nGZfOc9C0iMDTjh8WfdQy9rWS+AqbwFTRyBd7KeF7H8HMCWzABc3Tm99wU/ruve/U5p7KEaNnarM/KGH0/Wd9xsR1rA0StnREKPPWWyAw6PfvSj0+S3nTratFNbR9nb4rtRrR2lQtumWYBw4gB+TELCYnnIQx6yLLEi2eM5bTXywx72MH39618/ZUDKUqSl2Pg7C5jvLCb/ziTlHyAXAeeRj3ykvvrVry5vSvzBIuFZX46xR0XtTckhZWYWyhI6dVM2/eXiXZzYAGsWmy/b9g1wtC0CqRdWzNzHu9acuH8el5gx7pvf/GZiYliUtBu6UD80ZWP1RufNz22y8xtAz3tsfPQnakn4zvve9OIipw7aG004lM28ol7u017a6k2WzcrzZKtt7BnQ19/jDBJ2UGVesidEJ9Q4VxlH+9wYqB0JYQ2d151zPlAHJh7WCO/YJ8PgwtqGgf3Wt761DEC0nN+pCwDjPQsh3guYl8wz7yWOvLAWiOcMZLQRgI0mJWsinavCQGuGImrhnFyL8tjjzLB47dA2njcAmnmII8B905u2GUT5nb+dP4K9wtos+6iUNY4II9CLKzoYs7bsb+R1yTMWoNxuPt3v2FYzTNaqRCFv/dm03Z44DwHdkzKqOk32CMr8BghiA7fEx7uWku38ZVBnMdqBysBlMPKkZXI5pSmbOxOVDcE2W39StyeSJ58no0GHBcP7ji8vS43OKEebHEJm9bHVfZTtBQI3CkhRL+132Bb1UqcX6noqd6uPLdF7w6CfbCJsYvZdKLc5LjQvON4no9yDH/zgZWA1ENvMwXf/HVXvHhObUSJw87dDzuij48c97oyZgTyGoUVJyOVRDxKB49OhFe23Td1SuudXOc6dcmgjm8ZKNDlT20IG9I1R0uPjOQyYROnNYOx5CHBaK2MA8/r1flP2vzBAU4cB3f4w1sjxDPuEs0GWmXrusw/YkdQhqe6lGVf7nLDuYRQsedJWM7gwqgY3h3u6f6xdfgNgHRrKOo+mA55FuwjzyrMwC3HfsAkySuv0h7JZf5Rlx91osiprLCwIsE7MZJm20MohrRF4oyATf4fu+L7Q9+ivFMeXMimfMbD2YGOzaDs+dR4CepnMLF4mKouSfwCcE4IwOa0StZqYSQrgOYbaXGx5cq+VF91SHu+ywJBgvYmYi7ZtmMnuUDrHxJvz5hmDDpPWC8FgXA638oKlXsr0RI0bhaUPJ1HhO/HZAJY91NdSuZsebDT8i1ECvue+ecOiLqvpuOcNxSpM+svm5IVnJ8G1lgzAzmYQx4WFyiLmn23gSDNoEdw2l2m1P/ccd+4NJ9LR3Lw3bjNJ1GG6xrz5zAvG0R7+8V78eyu2gwzoG6MqGjT2AScFYg1ErY7XQVx7lGwJ3L4WBlyeh0E08MA4M5cQBpx/gb0GTR0gy3r7zne+s8xkRmaCMj03rREyY+q1a+kd4KYt1OXU0DxjJiGue4NYnNvUQxnsffH36H9irZoZfq9pR9OY4s7jwPNlBsWMg4UUA7V9cKz25jn74VCeM3Raq2iBiHajzmftw+gD2pRpzSU0YQ/nOTP9/Eab3R+bBz3G1hBEDebGZtN2euo8BHQWENwjKpry5XSfnhhWpzIBmbD8zsJjcXMZmJmIzvfN59e+9rUEUCxOnkGqY1HZEx3ulg0jqoAiIMTF403BUn/kTLlHmdRDeUxQT9aYxMQbQFzA9jiPXKd/s30Z8OEdq+kcGbAWoFuFbrs7bWRhQXdLwtZYOBSMZ3iP+stOYUi5bICWXM2x00/bt2kj9dFnfnPKW5sZKJ+yLfmU6WFa2SYPTbzp8K4ZJdpIP+yv4Fh7nuFv7KYOOYRGcXxpL+PE3GHjYKOEcYHWtlNu9dLPgL4+hWGuAQAuxsW5I5g/jtZgXbC+YfQsqZrx83pljlGWpWNL4azt6EMSmVtLiV6nlOHESNYMWdXsNeTcCewzrBMY2ajdc1nWXLl+Pu0oasbf78XImbK0HjVIdub1fuWzE8z4QhPaT3kxkiWaL6wpZT3wPDT22uBd9tvHPOYxidZcZoBiO+gjaxe6slfZYdajjf3e2jLWuseR9QzNzCTYnBc1BNCbfpXzTqw/k7bjE+choJvMnhBxcnEPMIi2H6vNyyeG8WycKC7XAGTbLpOLScGk5/LCNpfvheqFz6KybYznLY3y6bhrL1KryyNgxfj36KBm4LBjTZxudq4pvEiLnOf014vH9qzoob2aDZ1yWZAwTGwiMRbcHLc3PQKCvuoAACAASURBVKsnrVGgHdTFJ+NC/Sw6q8y8gcRyKMvOcj6wxkmAoDXgy/NekB5vO9zRZ/tNxE3C/fPGZ3so9TlpEO+awaOvAIE3BzaKL3zhC8lWCk29Wbttdqo0Y0i7tlLdTj0Z0De2ybLmmf82oThvQ9l+GhnkKJ17zgMcAAjjGkEWoGYdWgNIq2za4m+et7Mn383EWtCAKWSeMe/t5OV9heeZl8xXnuF3a4Ns8qFdNinxrLPgeT1aUrYzGmvBjCrzmD45yoZ+0VZ7iFM/c5n9z2vBbeIZfjdTQvup0wBLvfQxmg6imdNrlzr5Z6dDxsrMD3WZ7i7H/XeWTf9u7Z01n4yBx44+QVsn/nIbo7lyY7NpOz11HgK6OUI2dHOSVkFFxzcmum3PBhSGxgvTditv/H6XSWH1uT3ieY+JwASx40m067Dp48jlw1GYxGUpnd8s2dvT2xKED0GxKoz+AKqWrL0gaRuLxqEx5qj5zj1787ruuJiiZLGeyj1uSixebyTQg7/h2C0xY3eDCWJzg7mJ6kWkdXu7G+y8gdE2Oy5BU9PcnrxWX7ueqHqn37xLmdDI4xSBtwjTKbLIlZmfmMXP3ra2LUbVI22kHJs3qMcbn9tg+zxj5jm1VVtABvSNUdbgGE/Y81yxOY75Zf+ZuDaYD8xl5ps1RdTqjIVWXxvk+PQ8dpIpr0/qtIMdz1ly9B5kUI3gb8dW3jWjzt9eF5RjiTx6s7uNtM/7YpROy2shgqCp6n3DgB2le7eZtnDfmkHWrTWjrA8z5YAvpg8LKPSdd93naDaw/4I1b4l5HdnnvT97/4jRBvxtcDez4Lb7OTs8lh1dNzaTtttT5ymgG1QtNVnyZHJ50XjSWbIDdC0trjVMUXrmeRZSnKi8Gx3HvLABjgj2dtJigUWbse1kBpooJdiey2ZCKJoXR0xVGj04zY1a7edJH+3CBuf4nj20zf37PTYQSxd+z9qJ2F4vQJ4p2yahv7Ua1MnGyaK2ut+0t/ZhJfr6GUvBsV/cs82Rvy0xGJCjNAETZkdHb4RsRN5wLTmVfRDWmx9r0c8REluxFWRA3wqq3rdM1pMzB1qzt1KUzGZaY5MW6wLQMThbAxidZu2vEdX6rIWobaQc1qAZzLIWYjNtvNDficyPmRv2h2gWvdD7uLn2n4eATkeinYwJbunNKmeHrJWzj22ECNErFQ4Ve7pt7rZ7ASi2sZszRqJmMaKSfeITn5icOnzBTFAOXGQMLUPl/41vfCMtRv6OMdQRZCiHMpAcmKAR4B2LbTU39+FGASuHnvGuvWDhkGlLPAbUaVRpmxcD5ZhBcT9synAbrKWI6jvbF08moyiSTPCsNRi2b69EX+qM2foYQ2xwOMcYrGkjYG8tTDlTnrl0nuOZ6FxoLYgd/twX6mFTtUSw2lxh3Nei30bm2GafyYC+Wcpt/D07w3puMx+YF2ia+LTWbOMlnvqktT5eW854aC0dT9uez7OsW5tzzKDyjNeX9yszkjs7zrqgNXuhhQn2VfvrlEOZNzuGF+575yGgWxVjjtYD6OQsZQclNmzHQXqg1xoQq3qpJy6gqH436NmDEgCJXGHZy9aSput3WQAuwMvidpy71baxPtrLfQAwghU0iGFe9t7nedrmTcMqfn5nY7IjiYGf3yMDEWPu3Z6yDwIaBDYV12VGwn4B9jB2Ih57tEILNqG16BsXJX+jGgWI6a/bE22OPGNQ5+/oUOhDazzmPgEOWtlzmHtleq82R5zTn/pWo99WLfgM6FtF2ZXLtWaIueykJmeiBZ7D0Q+DuiKjzvplv7AaH2YexpzL2i3b5N2mLJ0XlPCeY7Mb+180Q56JMbwwyzgPAT0CZ5TUywR2ZrgoVW9EHWqgYDKwYJgcfMLdOc0gQMnvETCZMJ44tMUquhgTay/0lRz0eAdwRiIwGBqYrGmAW4+e35YWbEdyMgjKos02Nzj7nX93+xxSF210rtObTqS3/Reik6DLjKlfKRe681sMK+PZ9ehrBsHStSMAPL60C5DGds8VD7MxXaG5zSRuvzdn3sH5zSe+OZc7dL8/KjnH36KdKNs4t2qxZ0DfKsquXq7X//2dH2u11KG2zoTGmmPNR+nfERiRObUJ0LbjrU5kdPapffo1WkNhLR97qvNKnH7pF3oJ5yGgQ1JnWmIzZUNmc0XSLUt9BmUnRSin7VxreFZycIoc9VrvxufKIAHA8Bv/2CTSQRCt1n3CvXyUqOMpeQ/AjhdcO4vavgSWHp3dzloMNiVohmkCMIQR8WZg4Cyr2Nl0kNQNnJgGyI5nDtjgDINhxsaOM5YUzCnz3XHlEZjL6kt7n9P+mArXddLW6PFrlXvUFlgCj9EC0Qve3u60m8xUNqdYIirTuDzOG6XfViz9DOhbQdX7lgnTyXpBI+Y5bEbTa22zLWGv4p9zUxjUvVdRvplg6o62+6iVpH6nU3UIrR3dNtu27faeI1jYf6zt2G59vH/9OU8B3WDryW6gdugYnURqWinvdpTUViJGZBbMPDgTEt+pAyYiOlux0CKQRAmcNho0IyCVVby01e1nQ7F6zcln7IhHedwHkLy5RAYicvTl/pXv0U42gyjpA2hlzUdMmGKJONLWYXExO5yZC0sjdvAzQ2Ngdnw7ZfiK2g3335tZVKHHnAIxLJByUNPzDnTyYrat3575kfGA4Yh+BRtZKKvRbyPvbuaZDOibodr9e8dRHN4noolvIya7jdbGPIaZ9Bq2Js/vR81edOhaifGkLBhgawA32obt+JyxoeyDVKbvduz7+n06DwEdIHHsJB3g8BQSgsSLRWkVucHdILGenckLeaUJYG91Fli0XftvT6YIgOVNwPfgrp1yEiCMz7mcmPiEfkQQ5RmHjjiRBGVb8gZ4DaIwAJYEHA4Xw6xcd5QGKItyHcdNWWWgd1iQNxnHepp2UYKINu7VpB3esymDvtlEYs90xs6qtOhrwHjQTtpj50DPC292Zlocskc9MQmOGZX15gdMEWWtR7/1F9f9fyID+v2n2WbeiFq1GPq2mbLK78Q17fXs/QNNE+sUxtO/eb46HC0mXYJpZQ6jUt6oD8iZ6MOFUIZNbd7bygz/hdCHM9/G8xDQo003ApwlwghK/nstqbVMNJdvqTdK/wYF34tOcf7Nm4HV6oCp48pZrAaiso3atmV/WjK1OtsL1n0qMwrRNr2aJ27ZjGDg9bt2nqPPPknO5orohAY4I8mX63EmOdpsgIx1wiTwHvdXo6/pb8YnjrfDd9jIiFmNNFjJHLKaNM+YQ0c7FTk6YqMmlbIUFelXjgw4o4sSROdf18cdzkkLd+j9N7xML7zlr6Tm6KzzdNpavziZTRx6WFN9dJ5xOLHzjDZtOxXmtRbnXpmhPp3+Fj4vZDBr6Y477tIDH3jyNEfKNfPLvGq1WC/FMaQc4+ojTn00Ks+7nWcqtO50+nau3/Uxt7TD41gIChxxfPLM9XPdznNT/0DDtC9wJGo9HYRaT+fzcqRqXerN6R0veLpexvGpY1dqWJ9Kx6z2hlKrIlXSiWunnr98xk9bOzeEybVmCmwdBaI99ZRaQOgOmUyWpF1jUm9eOn5YH3rDG/Tst76tOOt4cqw4QxUwr0hzCdSHGtNATVVVV+PkcYlb14VccqZApsB5RoFhhe2jrb4GidFvsSckQB9K1Yo06OtNL/4Fvfod75QaE1rsVzXeaon3uhWpN5DGqwD7ySsD+nk2yLk55ycF0PBY42EP68FSR7VKS+osSc2B1OtIJ+b0vv/z1/TiX3mldOXlUqVRcNH9WsFMt+C++4hxxWHqnKM+5AbLEnE/f2Y65HmwI9ZBBeDuSVX2hGEhAKREmgMpKS+q+o1nv1ive/fN0p5pqVqXulV1h3W1m5W0U3Aaej0D+vkJGrlV5x8FookCFarNAbS021tUf7CkVrOmgbqqsRoXurrll16tQ8cOa3JySv3FgVq9mqbbdVU00FJ9kBRsu9u9BOxzzZ66NWxpgHr+zHTI82CnrIP6oKpWt2D4e1X2haHGu0r7wZFxqVOr6pFXPUT/+cYbpIt2S7VmUvPNDYYaNKY0VF3jqiVNn68soZ9/GJJbdB5RwKF7K/lB9NRXL6nLOprrH9Z4u61dtXFpqS31e1KzJQ3gqmvSUrUQPBu9pEpTG668K7V6GM7Oox7npmQKZAqcFQqwN3Ra0rAuJaZ+IPUHUm0oERGN6P2tO6QHXSWNVaUG8jgMQEPzqmtJfc1oLPnjZEA/KyOWK9kOFHD4oiMunA+/NTGhu47Oa9eeyYTVY+qpNT/L8VxKHi6o0GqNAtQ7GLsGBYCja+8MRvernEWbtcxZy7wjtMzZqhSsagmIk3dbAeI4w+FgyzU2+mzXpQp7x1DdWl2N4Sj3SS0pAzXeyjb07YAxuQ9nkQIOsYmZCLGjYwLvjvzigOkxlGf33KuxiTFpoqYBpvNKTdVhVbUewC3N1gpAn1RP1WRDH3HoZ7E/uapMgUyBc08BnNt6tUHS8uFby44ywZ5QGWihOkhwP9ZHGJA0Pq52Z6AWv/IdGzsPIDgEr7iscj/345pbcAFQwLH3MV3xnQcP69DRRT3k4ZeJwKcpFmC3Kw1HanQAfRSghnCeAD2FmvQ1pZ4q/DCYKCT4fGUKZArsLAqgmKv21ElGO7C5p4lEgaHmNUhY3Vxoq1qpqT8+rcV2R1PVSak9AnNAPQP6zpozubenR4EYWx9j/0kH+um//5z+5m8+p7e96/dURdBeQvImpqQtNVCvoy5jxRE8Wk12svnKIFndp9RV8lMdjvxUs8o5q5xzgMPOMz0hpY8k9Kr6KZwVW/qCRhI6ETCDunokTzs2rwOT00V0DP+SSjBL6Ke3w+e3dxwFnAHQhwCRBe81r3mNfv9N79RP/Zef1wdufY+mDhQmch0NsSRw0FaHsQDxjcOkLhWc+LCITWdBI60P82emQ54HO2YdgMX2h8XFBta/hg2vIiXTORI634fSfF9qjUm12VEk7Mjc1wDUs8p9x2FS7vAmKUDsOZ7uTqNL1r5f+ZVf0bvf/W411NIPXvM/6tP/+NdpNXbvnVVjfFoa9FKCGV20bxRnTvqwETeNQA7yd0F4POH7RRxqvjIFMgV2FgX6DakzXmgl7KhOthj2g7FhAuqF276riauuTl7uMP+1kbp9sS9VmlIrJ5bZWXMm9/b0KBBzcn/ta1/TIx7xiFTgU57yFN39/e9o2JnTF7/4WdVaUvvgXWrt2qc//ZVf03fvvlPVRlPNSlPNXl2TnUrKHbHYHKaUjbva5Ibqaa5ZRLXlK1MgU2BnUaDRq2u821BlWFU72cJ7avUHateHOjLO50DXPvrx+uFfvE6acQqZInX0EQ3U0KQmNF5kmxxd2SluZ82h3NtNUAApnTh0x6JzUMcTn/hEfepv/1K9xUO64mEPLBRgw44029bHfvXX9Mzf+W2pWpMGDamHp2qt4MSb/K8ndXojzpx87yfjSDfRvPxKpkCmwIVIgXS600jEJg4dZ1ri0KtDaYKQ14Hec90N+oW3v1XaX7jLYTjvq6aj6qmhGY1rl5opX1xxZUC/ECdCbvM5oQCH0BCu9rd/+7f6sz/7M73jLW/S7j1T0uy90m6SyHSlQ8f0+he8UK//+B9Lc7PS7v3SkAxPTv3KKiZNLP9wc8WbbgT22Slq5zlFZWfInesMSex5vSfV0J+PwHwJ81u/SCU9HOj3X3SDXkXqVydtJ9W0ajo27KhZmVZLrXTUUwb0cwIJudILjQKcnEUcOo5wPg3vUY96lN785jfrf37yk6WlpSI3e2sozR1PNvM3v+wGvfI9N0kNFhq6tFFymWpFs7Xi3LUJVGbDqipI8GSKylemQKbAjqJAvzbQQqUIW6tqoHG83Ek4RZbJepHb/fdedINec9PN0ljKVCVVxpNGr1PFcFdRS420w2RA31FTJ3f2dCng8LUvfelLet7znqfPfOYzmhqfkDpw02SG66p39LDqzQm95cYb9Ut/8NZC8hibKRzjUsIIqdMsvNxTIiiksxpHKOYrUyBTYKdRABjHx220NRS5KRYJfUFqJ5PkUG9+7nV65XvfV0jwHDdLammMds0iv0whr2dA32lzJ/d3kxTAXr5nzx4dP35cMzMz+rmf+zk94QlP0Cte8Qotzi9ofHxCx48c08z+XVJ3SVqa15t+8SV69c0fkMYmC+/VkZYdQMexla9o2tKVsN4u8Plwlnw4Sz6cZacczlLI5Sd7i2N7Om0t5XNHUu/qv1//Er3grW+RxiakJjFqhal9wJER/aEmasWpa1lC3+QGn1/bmRQgFh1Qv+KKK3TPPfdoYmJC5HZPfi29nuocbdiZkxbu0Htf+nJd99//Umri8DYKU0tLFzAv1OspZp0rpXHPQJ6BPAP5TgHyU/sJQ18AO77qCOLpCyjdm9d7XvC/6BfefZM0drnECWvkqBpKjRTq6n0jH86yM1Ep93pTFHDo2m/+5m8mMH/HO96RylnqtFVvttTv99QCqNvHpIXbdesNL9fzbvl08nerkAwurdLuaPkVdvUKid5HgL6pRuWXMgUyBS5wCpwE5Z6qxRktNsXRs+6c3vuCH9d1736nNPZQDRu70xlPPDKetHpknUHpngH9Ap8IuflnkwIkliFk7bGPfaw+9rGP6ZprrknVz87PaZwzzzOgn83hyHVlCmwTCmRA3yYDmbtxoVAAL3dSvhKm9q53vUt/8zd/I+d0x52NpK0Z0C+U0cztzBQ4nyiQAf18Go3clh1Egac+9am67rrr9IxnPEOkf52cLM5AT+ckZAl9B82E3NVMgTNFgQzoZ4qSuZxMgQ1T4J/+6Z/0ghe8QP/yL/+ibrersbHC27Q/HGhYqWZA3zAl84OZApkCJymQAT3PhkyBs06BG2+8URdddJFe+9rXLtdNkpkUQV6tZUA/6yOSK8wU2A4UyIC+HUYx9+ECosDs7Kwe97jH6fOf/3w6de2SSy7R3NxcktJr9XpWuV9AY5mbmilwflEgA/r5NR65NRc8BZKkPRgkxzcuDmIhXzsx5gD3Rz7yEf31X/+1PvzhD6fffaXnms0M6Bf8DMgdyBQ4VxTIgH6uKJ/r3cYUANCxjbdaLTnm/PDhw9q3b186Ve2Nb3yjrr322nS/Wq0uP5Od4rbxpMhdyxTYcgpkQN9yEucKdh4FIqAjlU9NTSXQ/spXvqJnPetZuu222+Rc7lDHh7RkQN95cyX3OFPgzFEgA/qZo2UuKVOAbG9LS0nyRsXOxXf+7d69W0972tP09Kc/XS9+8YvTaWtczumegD3Hoec5lCmQKbBpCmRA3zTp8ouZAitRwJL3cDhcBnWkc4D78Y9/vL7zne/oxIkTSf3OZZU8zw8rgHpOLJNnVqZApsBmKJABfTNUy+9kCqxLAbK/4fRmSZxQNaT2t73tbcvvGsxxiOO5rHJfl6z5gUyBTIFVKZABPU+OTIEtoQBqdjzd+Xfs2DH98A//sP74j/9YD37wg5NKHokcQOeUNQCd3O7VWi17uW/JaORCMwV2AgUyoO+EUc59PIsU4FhUJHG817lQwX/qU5/SG97wBn32s59Nv917773av39/+tuq+WR7HxvLgH4WxypXlSmwvSiQAX17jWfuzTmngA9f8ScNIlTt9a9/vX7iJ35izfZllfvGh8/OhzBEZp5Mc5swKM3hgtGngeQ+09PTimPEs7yHRsXloUGxyQQNCjn3iUggauGuu+7SAx7wgNRgfkfTgiaGcnmWsjC77NmzJ/lM7Nq1SzB73Dt06JAOHDiwfCiP6+Ye//wcZcAcYrqhDjQ71M93R0+YYtCD5ER+N/aXEErnPDBt/OmDgWLURXkUXLbLoWyeT1qlajV9uhxoSptph2nHe1y0wREdbqdPHuSe20TfeJd/jAHvcNaB22jtF2U634OZZ2i0c68M6Dt37HPPt4QC3qi84X71q19NB7CQt53NLyaTKTcgA/r6QwI4srlHLQibPiBNOl2DAufMX3zxxalAAAWgGR8fTxoRAIG/uY4ePZpAN16Ux/MApIGGMqg3Jg4yiPEuYE4kA5d9I/j729/+tq6++upUJ+WZwaAfACFlxsuA5994DpCKQBXb7DaYaeC9MqPissx48J33oCGMCHVSJo6afpdnaa+ZG/evzADg7EkfAFbP/ZXAlXusiZmZmeXumhbQlnuMgxkRfqNOGJ8yQxEjQ2gP7zLWsf71Z9J2fCID+nYc1dync0yBKKW/6lWvStLZb/zGbyx7va/WvAzoGxs4Nn2bNjBfsJnv3bs3gRJADaDy/ciRI8tZ+pDuDAQOKYQBAPgNLDAFvA84WRq944479MAHPjA1rAwYPI8UCdgCOoAf3w1AvANYAjq8a8Dn9yhhA55mGJg7AL0lVOc04B36Cui6/QAe7aX+qJVw2e5Dud0R2CNzAFOAhoGLOugfdKRNmIi+9a1vLTMgMRtiBPDIPPE7tIApok+RSaF/PpSI3w8ePJgYMsrlMiNBVMiVV16ZNCKPfvSj01jRRtrGM/zNO7Q9XxnQ8xzIFDijFIipXu+880796I/+qD73uc8lycN28wzomyc5wAxooPb2xWZ/6aWXnlJolFgBZIDZ0h8MFiAFsHHxe5SMDYg8A2gAHkiW1A04A3LRD8IACHDRNv7xHO+spO7+3ve+p8svv3y5vWXABfzI8c/8oW3MKdoKQxDDIu1U6YK+//3v67LLLjtF7U4faAOSeATeqPqmj/QZcHR7DfT+HcaBdwBovwuNKd/MFBI278MMWBVOuykf8IaO/G7tCGVxHzpFwKdufjOo82kmy31l/KEFbYF+0AJauezNz7AL+c0M6Bfy6OW2n4cUiPbZ97///fqLv/gLfeITn0gtLds9y83PEvr6AxolPktmAB0gYjU8n7bbWppFIgQAfFki5LvBOYIRQAVIWGKNzo5mFqx+B8jREiDtm0Ew8wCwA0gATSwTkHZ7uI/a2tEOgJvV9gb7yECgeQBEuQyuft6AH6VwAzlzMzKVq9nNDZQGR0v/0AxaG6wNuKapNVM2d8QcC2hHeNfPWCsS1wV9pW6YD/wM0EaY2QDAoTN1MwccJcK42q9g/dmz3Z/IgL7dRzj37xxQwI4+SOevec1rkg2dK6piV2pWBvSND1ZUcaN6xk7Npy82fNvBkRwBREAF4LVTFSDKbwAJwG2J3WUALPwGiFjNb3C0wxcMA+UA3L4skdrJDjswUjnP8R4pgB/2sIclAAfA+J02GKjMhCDV8hsXWgY0EVZJUw7vc5mRob9c3/zmN/UjP/Ij6Xlfdq6ztM/7BkgzP7G+6FSHRsNMTFRtA9Co4WEuUPvTF5gGpzqmX5SDtuHuu+9eDuO0Q6MZGsqBCTBN3Wa+W2PgNnLPjoMwHPyDwaGeqJXZ+EzaTk9mQN9Oo5n7cp5QANUnzlCAOSersSFG1etqzcyAvv4AWqqMEjZgxeYPoAHMgDSXQYa/UeECNgAi48EzBowrrrhC3/3ud5PaHlBAsgRgfUoeYwdgRGbBjmQwC7Z5A4g8y/tctucDOIC6vd8jWPIcDIPB2ICFJA3IWbLn02DKPRgU+kQfoQWX20hZdr7kE8aEd7nP39AQ0DWdeNdMCcwIAEubaS9tQ7Pk8njP3v5Wg5sBoY3cs4c/OReol/vcQ+qGRrSbummP1fWMCX1y21ym8zTQJyR2GKcyQ2AaUMbOvjKg7+zxz70/4xSwevJnfuZn9AM/8AP69V//9WX16XqgngF948NhWjoEzF7WBnLbegE/JHfAwxIoIIyzFQAAQAFYlvp4H/AA7B1+xbtW7QJARCwgdRp0+IzSrdX0MBB2mOMZ12GPe76bWYBBsFc97/E7fXIdlAOTYeAHYOk74Bi96q0FsgnCYX1WzVvCp59usxkB276pw74gpisOa2YcykyIacjvBlv+dtthEqg3+ir4Hs9ZExKZJmhDHwH42D7PkEhv6sdHIgN6BvSN7yD5yUyBQAHbygEDh1FZBYpUcs011yQ1K5uSbY3rhdVkQF9/iplhijZiAA2QjjZyQIB/AAOfdlhbqQZLjJaOKQcg4x2DqOOt+U55rp+6UfcjTRu47IUdpWarvA3g1g64bqRimwysQbC3PiAJ6PGd/hjUaUcM4bLkX6aHwc+agGgi4B5l0Fd7nVO+4+3N7Nir3e1H4i5LymXnwgja0QQSGaWVAB1JHZoijXsczSC4DxHQYXYc4bD+DNrOT2RA386jm/u2BRQwKFtCjNKRHX5IIoOH8s0337wspaznEJc2f0KjUnhUTy3VpfYxaeF23XrDy/W8Wz6tYQupRxpWsJV2xfKt8pxqqgyKzHQafWxB18+LImN4Fg1i03eIl1XcgPvnP/95PehBD1oGQgOBHboYP4MhAI5KHCaNizEGJAA5e08DqPxumy3gDaBRtz20qRdgMdgA0tF2bBOA6+U5q7Spl7IBO5gFgIx28QwATF1IyA5b4z0zkNZSxGN7eY+2uU+WyGm3Y8xtny9LwKYj72CGwE5usLdaPYI1z8HEYLZwGB/1PuIRj1h2FKTPMCoOsTOzUwZ9j69/p78APONAW2iz2+16eYff1kqOc15M3i1vRAb0LSdxrmB7UaCsNreKM3obc6raBz7wAV177bXLnY9evatRJAP6xuYKjJNB145QZYCJdmpAzCpjxslSLu9EaZqQLxgvNCvO+EY9VocbQAEXh4JRlu3clpwBfzvRwXA4VIu5AjjzHM8A/r7stR01DZgLqNP1uU9mDKwRAGxpA+XRVqvbrQp3hjb6whW1AWY+rEXifdPKTJCd/ByCBpMCWDuML6rU4wjG8DXoRdk2HVhrYi0K9Lj99tsT6NNn+kO5pikMF4wLlzPUOXyRMbMkX54HG5tR2+WpDOjbZSRzP84iBQzebCJsPraTsjl+9KMf1S233KJPfvKTqUVmAMphRCs1NwP6+oMIuNlm7aehLXHdOHKRjhXvbgM1qlscFNn0ASh7lPNujE8HRVRl2wAAIABJREFUJGxfZlyjTd5AarW9JVpL+QAvbcK+Tj0GfuqwFG+QdZstzVMv8wawcp3cA3yjZzd12swTPevt4W5TAOUD7NDDkj6/Renf0rHV/pHqppuZBsq3Hd5mByRmmAWDpxP0OP6eMgzYLtsSOvR3rL7rNz1XUtl7jEx7M0t2PKQN/AYTVs74t/5s2m5PZEDfbiOa+3MWKBDVvpbE7PT0pCc9KXm3/+RP/mRqSUw0s17TMqCvR6GT9wEwpF+rlh2b7eQqgIZp79zndlajFMAOQAFEraqNaXt5x+lWbUoxI1dOKuPv5TSyMR0sTngwG7TLNmyDE0Bp0401PgZv99iaCJcZJXHPQcqmD/ZEdzIZyqA8mIf4W0yPyzMxgUt0UHMbKMO2dgCU6ABHCEBDv+/no5aE3xgvysChkAsVPe/H550sh/E0fezhj/TOuDnMMDJ0PLsRs9bGZ9iF+GQG9Atx1HKbzzEFyh7I3uix2z7zmc9MqkNvyHFTW8/GlwF9/YGNzJTpXga/+D2aSAxSMcOagXQlUI62ZWtYou8EzIAznUXQp422OQPylONEMGbynOjG3vT8btu6wZvvAJVDxmLueNph1XOZaqZLZFQAQeqiTBgVH05jiRyGlN+dHY930Rr4dzMCDr2jP469j1ncYDh41ofcOJMb9UOTuB5i3Hh0Ll0JmK2BsO+AD7JxH93n9WfQdn4iA/p2Ht3cty2ggKW46LHuTeqlL31pysRF3vaVQtTW23QyoG9swKyKjjZa3gScASUkRYAFD3LGCRDA7otkGM0llGPvc96PDBd/c8/haoCX87zzbASjWDbv2JnNKmmS2ZBMpgyOsbeeT85RzpxyelvXxT0A16pl5323X4A1BG67bf+uJyY2os1OPxtj4HmWuu1o5+/uSzndLOp2DiAC4GNuAN6LJ9JFRobnH/nIR6a+OEWu22Ywj6lnaetDHvKQ1I1yciYnGKLNO/ukNaizBYDeHnaHONrWR+62Q1VTNb4KJ9yBKiOv3oGq6cmKH+LG8peNLfD8VKZAokCaeaWL+ZTujf75Nt/TXBv9gPd4+LoaRaMTHJuwnYmQ1EikgUcwGyreuVyW3LIN/czN0bipR091b+iMiyXS6OcQwcnqeEvhHsfIiDl2OuYZp4wYKmYAKkvw/t1AGFXY0UGS+mybjhK4s8w5l7wPIeF7WbUf3/N8syYjOhD6ns0StAnVNnM1SsWmrz+Zzw6/NPNqLQgAb8c653uHRvQrAmz5CFnKLh/a4ja7LSvF17sPtMmJb2JfHcVw5mbbhVTSFgD64eHssKGKplRXRTV1VFeRkLCIqAHeawLGh+qrol4KvKmqThZDdtT6QKpFFuBCImhu6zmlwLCu5ckGUCdOMQC657vB3fer0rBW8LfxldX6wmaGHdReuGwihKh96lOfSk5xm73OloQOUAFKlvSi1sEOYQY2b+CW4uir7dUR/MoaibK0683XtKE83gEEIiBxf6UUubTZkqhB0hKh7eU+irTcltgHe2475WoEQNuADdhloLA6Ou1l1eopWhhL/n6HOUK92H0JYSTkqswsGPh413nTXQ4MgjPVmaGg324v7zqkDuDkGSdhAWA9RqZlOdyPehxvzvNR4wTDgXbA56+b2YnjYgdCe6/HQ1Hi2EetFEDt8D/abo92mwJ8tKpPuIt+Dp43Ltt0iKp6nnE/nEvAGhPHzZuJWIkJ8njwzEpzMN7nb5tpeNbal/XGL87vaH6IB9JYw2Ktg+dNeQzvu89sAaAfGR4ftlTVxLAh9Rsa1qviSARvlvUE6EX4BMfeL6mmpqoaA9B5qMlqyYC+WVDY0e8hoZ/KPWpYAdN7hfROrDZTz1k8Dfo1qTcCfg55NA+wEi1XOnqSBf2f/tN/0m/91m/pyU9+8qaH4GwAOpsEGzamAauj7V1tBsXhTZZ2nMscKRFVtr36oQUg6rhlQIx32ajZ4JDKbE9lM6LueGQm7/KMAcOe4Khv8UznXYOZN3I+qYNPMyRshqh+o+rYbYre2s7MdtVVV6VMcVzOU87ftK8sJTu/uEHGG32kmWO9bdP2Od70z7ngnbnOoBPp4AmDmpt+cDlMK0r2PqXNErbfMwMCXcoARj3QHqaCfhscosOeM9q5rwYOAIt2+KItdrxbrf0ANY5uPOtT8Oz17/INZLTB4YHQyXZxaGsmyEwcbXDfAFzTFUaJ+eyL9jGnmEOOBmB+kd2PiAfuO2zQ7/jM+2hG8VxEe/H1r389zXH6HNtD3cyLyGyYLquNX9kJ0MwpbWAu0hfMC//+7/++nNs+Hsaz9uayBYA+GC4MK2yei41iEyXvRV3qj47DrSW95iDJ5wD9omqqqapdtIXNFiFrrR1109tlfnG7UyBOG6bZQL2RHqgw7DDPKjCaAdAB/H56spuAvK5Gem61q+y1DrB85jOf0Ste8Qp9+ctfPi0Snw1AX6mB3lTY+NjULOli+2WDscTid3nO4BHLw4ubjThK0mzeEZTY1JHEAAs2bupzSJVBuOxhbRt12fktqq7dB5gAAztj5bznETSd4AQbMiDpZCkGRodE0Vb+dibAeP459dlGT5+jBz3125HN9dIO6nJKU3636pz+wsCQCMeMgs9z554ZGEu3lOGzy2NcvRkwmAcYE8AoSt7xb+rnGdpA/L1B3AwL4wP4UCcg6Bh32uO+rdR+9zeCkJkI6GLNSNnDnffoCxK3U7iaeeY3wJg20R7epW9oaPCLgAnyUa48y7gxN8jWWM5z7/Z5vgDAzjTHb1bzrzSHPf/QXvCPKAGbdCxNrzd+1O+T9Xw4kCMFzLS4TDtcus1RO7PyRrMFgD4cdIfqV6X2SBpqFCAtiz5JOEet3le/UkjoFST6lCJrBP7bPNvVae36+eU1KWCsNpgXeiB8NoB0jEBNVRJ0F5MMxrKvngYjrVFDY6qkCbv6xcJisXnj+amf+qkkmd94442nNTpnA9ABLcAHUDZQAmhs6FbDAhhRcmBDNsh647f/gJ8zQBj8+G7pmHetnozMgyU+S+GWGqNDFuWstZFxjw2eZD7xsBHec45wb6I8G7OMWV1bBuDoZW41MGV4Q7dmgt+cTS4Cf5R+3X6HNUJjn6/uhCiMh8HW9HHyF9PdEqkd3RwmZnCNNm1nr4vaBku8kSmKoBppbCB1Rjno6uQ167U/MipeDNDGqXTjAmEu8Y/5xVryPDCzGE0CzB9nyaOM6HDnQ3fiWDEGaHAcImgHQgM29I3zhfJgDjy/TQPT0Cr8yNCk/SMc2sO8cRtWGz+HLZpRtjaLeHs0LzYNlJnalZxs77vZbAGgLw2HQ7TmlahnrxUSepLOk628lwA9gXwV42V99DsrZAT+p7U15pd3JAVGTm7DZYAGzNHBFwafAtKZYIU3R/E79+EkeZYJOTmahGtTkE3HZzYj4fzbv/3b8vnNm6X92QB02ma1I5uH1e5Wd9qJyqdgedMy0PjYzrK0XAZQvttZik9Lvc5JbhrFPOpsYoAbQOeL32LSl5jRDAnRKlsDVqQ9mzpq5rhxR7ulk9C4j7Eefiu3jd8M1rEfLtPJYmIdvGOa0UaOTY1JbuJJYYAKG7xNHnaypDxLcwAq4Mh4ePOPx6/yO8/H41WtUjZtACfa79jtcntjZji/A0ABQtBkrfbHGHHPLdM55l+nXNvdAc/I6DmTH887lzz94TvPMkfReHDPDJrroC+O0TctKRtgjswn9VstHpPVMIb2IaAuz2tU4MwljyfjxjoyTegra8bH8fLcSuPnqAlrami/55nHDsaCEFjmNpqAmKdg7b1lCwD9xHCIUlNj7JGUj0qzJrUrhXm83h5Ig67U6CXJfZic56pSt1E8v54Rc7O7ZX5v+1PAXutJ924bzklAL0B8ZApKu7if6UiV/sh4PjFSKa1NLm+Cr3rVq9Imc9NNN502fc8GoMfQouitzWbihCRsMvyNtOINjk2Fv+k3oIa6ms3M2cgMcJaIDG5mIAAhmABrNdicnVc8gjftMBhZ7ewUpt6AeReQQmrzs3yywXPPal3Kjap4298NJj5CNW7uVodSXjzjnGfoKyAEDTFHxENOsKcC2GWGAVU6bQIQAQA78MUTytx/+uR6HR/uA2IsmcMYUT+0MHNjQOAZA42ZlAhilmQZA2dpowxUx7TfUixtY4wdXx7V09TBvFit/baXQ1va6BDDeJQtdVKmAd/hg5H54e+Yona1xQUwUk6UiO0siEQfNTLMJ+6hmfihH/ohfeMb31gu1l78Zmi5EceXcYWB5DnGxuBrzQuf0JF1wbxZbfzs3W+68GxM9kO95XTS/MZz0C06H96XJlsA6MeHQ3yN1QKbB0pqdcAcnhug3zNEdO+qU+lpUYPkBT9UTQ011VJNE8l56bT3xlxApkBBgbI/xkmdfHHf3/msojmqr3vASQy5YdP67Gc/m2x85fCm+zsEZwPQaZOB3GpLNjE2+Kjms4qUDbCs8i5LWmgqUBmyiQHyBmLqQqoB1CzR+3AONkbbGwGBK6+8MkUJYEdmcwYwUEFyOe2nY8utOnectvsRvdKtGjWDYPW+++iN2I55HqsIPE5TSn8wT/hdQI02uQ7G3SAC2D7mMY9JNGaeGODdBzMTtBUgog77EliTwXfawZgAImzklGNmCgAHEJxq1swXDIsv+uc6qYP2WfI3o+NseFZx017qpe3U6bzrZXC1iWal9jMW3HfCHMqAgcB/gDbTVseyI4lCV8YViZv3eCaCMLTgHuW63TGvezzWlT7bk97P0g4A0yfZRTt+tF2bMeA9zyszgLSL9yN485zT9vpUONe51vjxjJlQymMuwQhAowjW/O6QRq+B9feTLQD0ueGQCKBCcz4KD+pVJc4xaqmtCSYdEvpYL222hK0NkiNSPVnT1R0WGtB8ZQrcbwogfbdOgnR6P7i9V4JzRuE1V5h/mI/DbuHrMTYh1Ve3oUfHove973360z/9U/3VX/3Vsir2fjc5vHA2AH2l8CVLTA4tYyPzpmP1pcHXv1siYhNymA20iYDoELEIhLwfgcXP23Oezdtey2YM7D1u6S8yGB6P6Ont/vC8HcniZstGiQbB56S7nWZUkOxog1XwtB/gAJSojz77HnXZgcqhdZZorRrnHYcz2dOe9kRama4R+Pnb4WE8G3Ozuz+ePs6VblU8ddJ/OxryHP2ItCuroHmGchgDaA/Q8D7/cHKz9mIlqdvt91gDyswRMxn8HsPZ6Jt9F+gX42FTi8cjagHMkNnp0bQxXTwP6bcjEhxlYPDlk/vWDLitzpDn3z2Ofs9+A3YWhW6014l+Yt+t+TAIl8fPfYL5hbGBrs6L7zlczllh+/n6uSy2ANCXht0hXsJ1JG2Amf2URDHNrtRp6/99ySs10+/rH2//ii6++gr12n112gNNtHap05uVGkc1qC6dzr6Y392pFEge7OOqDmAN+6oNcYYrAH1QqapfISdCtQCr+UVNNGqarg11z+3f0GMfdrUO18f11Ld/SBrbtSYFAQIW4VOe8hQ95znP0fOf//z0fEyEsZkhOBuA7nbFRCJlhzU7VVnqdOYzg4Nt7wAG4EfmLzYoh+xYooxe647hthbDYBYBLKqrV7tvhiTSOgIF/Ysbn0ErgoOlMQOeGYz4TAxnsxRoAODT6m5v5g7to5/UaZWsM8zxnY3ZoVubmR+8Y2aLeiyp22nRjAVtt3o9MhcG4njIC8AEvexkBy0MtmYC6Cvji9PXehe0KZ+AZ81DjEkv1xE1CnEcPA/cb56LjCLfPVaAfTSTuO8+ftbj7PHjk7lgLU00b5hR8zjyLEwKdMdeb+ajzHSsxCSVaVZ+pzxn16Px6ve3ANB7w07K14U/cdpLuyM75VhXWmrrM7/4av1Pr/gl6eJJqVaRjsxJtZY0tVcazEuTc1J9sQh5gxHIn5kOG50HaHgGSOiYbUbcZLKTMyGrUpWYyAE6XGnuRGIwNTUu9drSsUP69Ftv1pPe8WFpbO+qa4ZNicWNtPbEJz4xqQytPl3bvrX+Mj0bgG7wXimeOG6qljCQdlBxYhtEBR5t47YxQg9L1gbx6FBm6ZENkXfYgK0CBeDYSNn0kYrZSNe6T7tQ7yM9srlSNxs1ZVuStxYgeutH6ntDpS+AD++7vVErwPvWChjczAhZpez4em/kkUHxOxF0NrLhrzVTLPGlKV05aU8ykNpc4dh4e6c7p3xkmsrMjoHXEihMk9XfZWfF1dro9mFmedSjHpUYPtaKNTrxYBoYCau9DaAu1+YV2gJQMz5Wu1MGbcVnwdnoMNWQpdHjxTjwbgz/s/RsBiCajiiH550kxgfBmAni02GBlO3oBuYDdcNwMM/XG99o1vL8sJZp/cQx6+0hWwDog+HS0EbICjsUgF7tqVPvqjls6x3/5Zl62XveI+2tSw3C2/pSa1KqNkce7ykTSPBCtjdy/jyZnsdpevLnSW/10fxIZh4Ywf7oMwJ6tbCRA+7cX5qTmKQA+sKsfv+6l+pVf/7/Sc2pVVeOFx1x52w0v/M7v3NKrO96S26t+2cD0GP9diIDGLGDP+EJT1jeNNn8VrPJ4kCF128MC7IkY8cqg4LjzLEtO96cNlgLED2cY9tWu1/2PHeIW9nr3id7Ec7Gveg5H2PTHdpm9bjV0rSF/gFqbN6884//+I+JuaFsvhvsaAPJQOxNDzjZg9yMkaXo9Tb89eZPtHMjKdK+GNfv8qMHv8u0DR5wdZy4tS20z05/5TauVNZq7bQk7ftl9bSzz7GOrBKPwOrcAAY+h4cCejzHOzB+MYwthid6/kEn+sbYwZiRSAjmge/MBYetlSMADPoReOn/3//93yevdZdL/x7+8Ifra1/7WgLxMkOy3jjCVMIkfeELX0ifVuev997a97cA0LvDTpKJUHY2cHfrE3Pe03F1NaO2PvYLr9IzX/8GaaxduL2zeVZHnseNaWmIl3G+MgU2SYF0SAB28T6ZKgpQT2HnhYSO6r3T72mshhTfkWaPS92lBOwffN0b9Jy33iw1xtesHKmcwyWQEtncnbFsY7Giqxd9NgA9nv4VVaC0CkmKEDxv6EjngIWdhKzmdj9XMzGwGQJubJZ2LGMT9rGZ1MWmamk+xq6bOqvdtwewJVKrg3mv3D5+szOT44PpM6BjbYpVzQYY1+/f6Qdg7xC4leyYZa9k2g5wOUa8TOdNzuz7vGaGzADl41Bpu8+GLx+YQiHR78ASsKXPWInfRTJG0o252VfrQzTlAKI4O8ZjV6GVneliXL89vaOjpp3lXJeZK9rq+PCocYh9i2YYQN7Z41wnc9jpZ/0ec4l5CsDGvnrMy6Yd09taO8rZqGMs84q2w1hwne7eUdBoCwB9bthF9lEfWyWu/8OBhpWu7lVXe9TWLf/rC/XiN/6+tK8qTTQLFWlPmltsa+rApWonr/d8ZQrcfwrYzw2nzCYzEEAfhU4Oq1V1KpwtIB2aO669UxOaZgH2FqXFeWl+Vm965Wv06ls/ui6g/8Ef/EFyhPvkJz+ZGmmp6XSlr7MB6CtRFQnT2dO4z0bDxuzsZ2zAjl12sg+r5+0sx3veOMs54uOmGzeuyBCgonVqTgPhSvftsEQ5BuXyZsgGTBm02cyI+0W7Y251J09xPDiftk27HRFQqNNaAYOX+wdoOG6YdwBVpEqDlYH//s/sk29YpW0bfmRk+LucF5/fnEAogq1pZpCibYAMzBV98DuxrSuVvVJfYj+j5sTOgaZrTMAT067G32G0mGNeYwCmy4QWDhErp0e16p0+Mx+9Nj1WTqPr0+3KErLnUHRspG57vntMXd5KeRlWok2ZATHzx3iUw9fu/zzZAkBvD4dJQmfjxFc4ZYCrdXVQHe1WV3/00y/UC9/2dmkPrvCoPlvJht6r1dSrkKUrX5kCm6OAAZE5lHIeGOE5SQ3rTko1XLh2cH9cAzW781K3I3UW9ZYbXqZfuuUjawI6Cw81LnHnqKitsjtdZ6cEOKMUN/1+Ty1WT/uYtHC7br3h5XreLZ9OSwWz6bCSnFNG6XKKNIwV8tRzrZNl0WFBAJOTlMSMXKY8GyVgxCZW3oR4xuDFfZzG2FBtx3YYlNWQaAWQRBzD7DAqq9WTbDEYJLWlQQMwX+k+bWGztgTFe04BGoHdUqi9umOGPP9WBgE77jm1rROcWHqlXsDG+dajtG6w5BnbbyOwlaW7zc3w4i1oQ1/puyU8fjeoIDnSdmgEUwb9AWnaRZuhK33kXzSRuE2UbSCkTIMYsfcbvVaaMwZqyrN2wRoc2haTA7lddiS074fpaMBdiTmI/aW90AMTCXPL/hmmG+MF2DuG3/3z/PGcKjNDNkdB15Xixlejkz3mYRo9D2PkzEbpu/JzWwDow6XhcJQUu9ihRsh+tNHVLrX1J8++Uc/63TdK+6SFpRNqNXapOrVHR1XXovo6oEqSrgo9aUr8nj8zHTY0Dziqt5OywUlNg/lIQgfoCJ88RsAFpvS0M85p/MQxVSfGE6D/4Wt+WS+6+Q/XBPRPfOIT+u3f/m197nOfSxvBaudGb2Zhng1AX2mjdVud/jUevMHGxabpzd8SuVWLbGbcM0MT1cvUFT3CvaE73acdpHgn5kJf774ZCiepcfudzzvGZ8c0prZrswmXVbJ8X8mOae9mMxd+j0/aDWMUE/TQlpiW1EC0UQluvXkTHaeitgLwjlK7mSSYFsAs0owyoBWgxnjynX/OxGa60nZoWS53rTZ6jMtannLoledJNE8Y4LjnVLqJ0QVSKpXlcLQ4dnaIZOygMeNBOfTFyXEi6PowIH6LDJ21QauFhkXwpS3RbHN/ndlWm5MbP4RlVXZhOSsm0Tzsg+ngUqu8u3N67wt+XNe9+53S2EM1bOxWZ5T2ZbzwYB9lkDkpFVSGCyNAZ8ekIJ6rSQutgSa0qPc942f14t97k3TZfmkMW2VLS6qKgAhkjRl1VfPpWBv1bs7P5WiAFA1RVT9lQCgyCy+fgT7K9EqSIx8ZwE8kP1J3UVpakA7frZte/cu6/sMfk5qr29Cf+cxn6sd+7Md0/fXXp43GwLZRdeRam+HZAPQohVktzYZt72yHE1mCiyd7eSON0grlebOL0p5BzlIvG7qlaoMbNOM3QCWGJa113zm6qTceprJShIHby6bvNlrj4JhjfudyG+wpH6X02EcDpUEuAkCUtCg3mgXskb9RG+taEp4T0QC87qNp5k9Ahja6X3xSd1RtU4fBqKzdoL2OzwZgYWgoez3nLdNlJQA0UxTni7UfPj6U8YWJ4DJzQNuiStpttg07Ppv49MXFZXOM1yXv0zbTv+xZXjabRXqYofA7kanjN6vKeWe98bXTpcfjTGputsSGPuz1h8mL2IK1hW0AvjenD77wv+k5b32rNHmZ1NqtTkVa6PQ00axqYf6Ydk/uUofEFi021YEWF5Y0PjGmAcVWKLquo0fu1Z69+9XvdVSrN7W4MKfxianCc7lSW/7stBdTOQvzsxobm0h+UdzvdpbUaI5pbva4pqZnUjnoKmv1Yuc/dvSwdu/Zd0r9hw7eqwMXwelurbd9vzdQv99Vo0Gu4IIO7qe93NtLqM3GEpmXFtsaGweaqlpanNfYOLnI1/d+N11jf0wX03E1+m2k/NXo1Ov2VW+kJP6pndhnBoOeqtW6hsO+qrXGKf2999Bh7T/AWNyX7nfe8T1d+sDLU7+5Dx36GqY5M9WaTswk5wSB8XOLs9o1Pq50EmCS5KVqRar3UbfPSvP36g+vv1Ev+tDHk6OmN764Odx+++36wR/8weQxy8Zm9S+biDOgnY7q/WwC+nqSYL6/MgXKm7s3eSea4S0kXwDK6lxU1Xy3hgAJL5oWzIxYG2DPc54hRM/Zz5xYhnL5DeCzlG5bb2JmR+p23rdzH4ya224QsV0ZxgBNkyMb4lw2qAJ4PgoX4LK3Oc/Gc8FXOlY1z6WzRYGtULkPO0NE8tVE/t97xuP1mo9+SOpfqvbEA6SxQryvdhbUaFbU61ZVb7ROyWgUY2eZhEzelZw2TDbbNJjQ/LPNi4kMl2kVVJnM9uq0Osjcro8JPFvDYu7QC9Bqqbh5wG16YZrj3Wj7IkjRV+jFpx2I1qLfRjxdN9IOS3kGznIfoIHPuaY808J2No9JlJDuuuf72r1nWmPNCZ04uKiZfbvUq0n3HDuhA7sn1O/MarxGSFpN3Uo12dWbZIjrnJBm79Yt19+g5//RX0itqVOSk7g/Pk3t7W9/+yl25bK9bSP9X+mZDOibpdzZe28jgE5r7DfAmvLBIHaScyiVW1126ovqee931hLYT8Gq8pjRj33O8edeM64DYAaQy6YRbLkOLXQ7WYtWW7scO585PNG/mx4r2eLP3qjkmgoKnANA/8iN/1U/+6bflbqXSPsu1z2zXc3samj24J06cNEeLS70k9S9kqRjRwSDSrRd4bVIjCjcaTlcBKAGxK0OgsPlOf4xUQE4g3z52Lzocbl+6r3Tn1he3M5q5DSWabhGjkNlOyX3WGj3x7nC6k7eiSAdNxfXU6bf6fQyqraizSwyKC7fYG/wNwMT+8/fhJow9pyyhlK92++rqYkk/Xc5zI+khcNFTZDioF84ka0F6IMG2pzizG+r0GAkONABG/pjH/vYZVVl3JSjlLQZGmVA3wzVzu476wE6Eipr0eAdIwTcUkCX/Y11Z7VxVB+zBu2hH1OJIhXHeHpO+CN5i8G+vJZpA9I3+yQJXuJlhpi9z22mXp5FQxBV637WEj3tpl2sT9rjRCv3x9Z+dkdtp9R2DgD9LT/zP+iX3nOTtPexUnO3Ds33tWuqphaSUvLeLdTHtgHZWcUOA87kw6Ry8D8TrWzXY6IaqDzRzPn62TJAR0ncsbROTkAZp5vacyPTKtr0/DztNKNCOyIoAmblxbpWPXbiimBlO2l07liLfhvpx1rPULdtZbZlxvAUaMCY+pxoNho2Hdtjo+3aDBc0qjcrqtaGqlUaqrQbySkDCZ1UR81KT9Xhkupba4/mAAAgAElEQVSESa4F6B/4hAat4shCmAXax4b1lre8RX/3d3+nP//zP1/OB22mkL7eX8eYleiTAf10Z9bWv78eoLsFjrFnHjE3kdS9ts0sMsdjilknSPG+Zrsx71kSB0RRw0ePbUvLtss6ZMvlUH/Z9h1tuKju7VBo72/WlQ9Pie2lLqfO5W+r2NkvyNRG1rR8nSsKnANA/9ANT9ez3/x7ycvursM97b10vxbbA800eqpU+0lCx44KGEcHD9ttIJWBl0ntEAwmmbncyLk6TzELJ8YwRkcL3mMir6ZORuXvEJCzOVQ+xYfFV7ZNxdAS2uSsVffHhhVDk2K/1qLf6fa/HIu7EgNTrqP8DCALU+ZkIWw+jG+lWqQZtoQ+NztIEvr4dPV+Sei92thymkc2RYD92muvTd7tT33qU5fDVKKm50wkD8mAfrqza+vfXw/QAWnmpQUCS9X87vSndkD0kau02gykwZnPlQA9pi1lHwR043nvvMd+wXP4etiMZs91x107tDBSLKatdYpfOwnSFvrFnuH16HdjetWtH4Fcw+oUOAeA/ocverJe9K63S/N7pQc8WJU6Ns2expt9TY3XdfDIvLrdQiqCywUAfLasO0IqPs605XIIilVLZgKQXFlATEi4RxYMoOyDC3yiUjm0xgvKZ9/GxBTl8JStmFowF6h0+USNjLrbanDCYdgE4oEQtqltVEJ0DK/LABjZdAAkFioaER+DuRL9zmSfnZyE+jmb2JqGqCmBIbN9n+dj/nAzMjAxbFBI54ttVIAtzTT2q9qYTIDeGcxrfvGw1F7QRD2lk1lT5b40rCdaeOxJ+fnc5z43pWl0eBDzqUzztULCNkK3DOgbodK5fWY9QKd1lrSZl447dhpZAy5r2pclaX9fS+Xuo00BV9vLfZyoIxO81/m0NMqNSY/YP0nda2/yeNwtbac97JmUyz5KH2J6Vcoz4Hsf4T5+TTH88NyO1E6s/RwA+tue9UN6+a3vTxL6wWNDTezfo0svvUxzB+9IscFL3XayoUc1ERwnG7ntO0w2gAhwZtF4AkbuNk5gLxjAKkqwTOwvfvGLcsIEq3lZKH7HR/FtFDDPxDSiTlKLesHCFTs0wiBojQUgzyLaaPiDJQhz9T6QISZ1KG8AkX6n6xQHA0J/ODMaZsXhPNTJuDLW9si1qSSeeewxpowYv5zU8fVhsqNXVVezMiks6SkEs9ZRu7egmtqq9Ukpszagd6uFUyYMJfW8+tWvTiksf/VXf/UUEC+nGs2AfiZm//ldxnqAbuHDOck9X6P92fZxO7sCvAC0TYBrOcVRXpSkY277+LvXk/c76mc+A8DkH0eyJzc5avLyFVXq3LN50xop+/ewJ9mkYE3W+T1627115wDQb/3Fn9DzULlPPTLZ0Jcq0nhtTBOtAdusjhxfSl7uMaQC+w6bPxwjl8HVtla+O/TDNllPdKvu7SgXAdGLzfZ53rW9NiZIcFvK3qhbMT3KcaH+7s+4oSSsqqUUKadEBazVrnIGLZ71RgJAUj6guhr9zkSfbS93MgszLNDZNOZvqymdfzzWbXqwOfI3G+n84gk1mlU1aq0E6PX6dJLQ+73ZBOjqL6gpwiHXAPRb/m9pssivzMWGR0Y4UpOaeXR2OJgTmMoz5VuRJfQzMbu2toz1AN2xzma42aOYH4CfzWJuYTzD2795LrFOVwpb4zmr7u1Lwrr1ASdlL3TvDU4O5DXO79EMwD7JWoqMR4wlt8qdPlgwcn/MSJQ1DVs7Ern0+1LgHAD6H/8fz9D/9rpfLwB9+mLND6Wpxpgqg7aahJBXa5qbX1yWOlF7wrEy0Tzp+A1Hrquuumr5GEZP6JgggwXjM3yZbAA30ni0AXmBmiv1grDUTxn8HT04AQ9A0Jwq9ymTzR1w4Xerhu0cExea7a1emAZm5wrmWauyuOe/Dd703xJ2XES0ke/QgvvQy/XbwYXyfJ6w/4a+kZOPR2T6qEnTh8Vse5yziFl9aC7dnvkeC5dhbh6J24clMCaUjbTiMTbTRfutci+bXVZczuQ+4ATVfuekhE7SlF0NdeeOiPNYJvoV3XX3IY3t36f59lBT9Y6qvbmTYWvv/RNpd3GiFmP4u7/7u/rSl76kj3zkIxvWgmx2q9kooPfJh1fp69Cxwzqw+2K1Oz2N1YtkOEsp41czgQfjzD9oCC0dK1221/Isfb0/URKb7eN670Wv8Mgo2eZ7PnhSWxsWNTJRI+i1bqdJM7Ded9a677HxunaiH68/p81lD4nSOQwD5dshzvHhrD0LOdHpznta3IPi/mpv+ij1e4+lHMbGzD/l23S53vie6/srjZ3HMWZFhL5c3Duf1gdtMn7YIfqkdvYcAPrrnvxQ/cZffiKp3I8tNDS+h0Qo0t6JpjqL3RQbnHLTVCoplAyHNIhqm3rMiOTJ4QExcADaqLHifXu2xwQQESw9eI7L9HcvECYx72Ln9bm8tBG1PerqCDgGczZT+oBtib9pJ+UAZrYHe8J4AlEvixoQZ4ECrnimxyMMAWnKgxa8B/jQd8o0WMfNhntf+cpXdM0115xyyhV1Qasvf/nLqR5nbaIcq7lZxAC2mRdLxpFBoU8846MwGSvscky4yNBAP9qC9oO/6Rf101boB7hbM2JnnOgQV3bGuc/mMAL0md2Tmj9Cvu/dmm8vJJV7bUJqDLoazkt7Znbri7d9TzP7pjRe7UknDkqdo/rgy16u59z65zq60E30gL5PetKTdPPNNyfPYv5t5bURQO/1hqo1exoMkaZqybzgXO5zs0uamCZsqnDkiyGPtDtGdZS1CmfTpLQeDe3PwRpIvhHVappfp5O0Z7067+/9mL6TtuHbwsbqzGGO6fY6dyIY5jjrZbX7lMvY2BHXh+ZQdlkVbhs9YxeBlzXmfO8GbjMcrEc0XnbyNXB7zyrTgTqt/Ywhc24Lewbjwr74D//wD+m0vgvhggbuF7TygUJu+/m6Pphr0Jw1Us5KNzt7XNPT4Gl11Tww9z/16zqJZVIc+hteJ+37gaRyX0ge2j3tn2horIENXXrIQx+q2267LdE2eolGAGYA2PzNGTKRsD2bw/WEY9L7gIHoLY5NFDU+qlRAxVwnddgZzyBrpywGmctgZ/D0YqFNgDVEB3wMdJ4kBv2yrdUSeGQKeMZAbc6a8tkwvFjNdPDJggf0mahRojcQx/AYyoZ22NDYYGBi+M4FrciG9vWvfz19L0sB3ojKC522swlBK+qCBtCF72am+BvNCucS00b65eMpoy2dep2tKkoQq206yxtIRZqeaWn2RFsXTV+soyeWNGzh4DZbHCowkB588cX63l33iAzFKTvs0pxax++Raku69aUv0/M++P8IGzobJCFqr33ta/Wv//qvZyQsbb2NbiOA7sNZ2t3C+W9ubkHtpZ4u2nuxOu2BmuPVNAcYN2tEoC39+f/ZOxNwy66qzq87vKnmDECYBAcaENNqoIFGEBWUSRo62BqEJEAMgQSSkAAy2Q0aEVEbiIEknXkCFYNBouAAEhwa+EA/PrUhQDAiY4Ya36s33Km/377v92rVya169aoqqVfUOd9Xde+755w9rL33+q9pr218gu1gHuRT1Q5GpP5yfVzufs7DQHt0lfHewXJtLNeGvd03yRXPZCEI4dUgypw9jeec/3k3TS4n34dfMXZ5O6rWohwnA210We2pvdk1qVKUhTqDT7UgaP3Iwb/Q3K2bbnWTf/mpgHDgp4UdyMjs+7ujTr0b9dtqXB/20rkA3vAdd/T8PFu1SX19HwJ6Mbm//vyIBz8xdnbXRn9yLMgEOtVolMPXxiYnY2bnXGm3+x+ZMASZsGBYFGriar2CFu8AJkxa/etGIztZs+bP8+ybNDBEzZjBReJEqAB4PK+ZheaWqSwt255RJi3NnmjqgJkgzKIHoOmPQK17AMBjywkgS79ZcFoKHFAYHe3ifTUXBBoEmxy1an2asXkPBsGlD80tcFgSPPc49w9BgbbxXnW/v+UoWJkikv6igbtn3ix9BPvBzLhyhKwR9pZP2/LYaKHYm8l10CAGIOKYYzfGtjt2DoPiQEAyyszvKIA+wRHpaKuA2Vw/Nk72I+a3FZP7JS89LV5xw59FbDimCCLPfe5z43nPe16cfPLJRcg7WAds7In17AugYwns9GdiYry5dNpar8+W+2EO+0GDHOdbdzuFi98Fa8aQOcn8U0DVrTRK6t93NnlwnsyM1RO1mOPMa4Ht4NS0f6VIR9aMsTvOySyom3VyFFBQ897ue5Qsz7Eu6D/zX5ca/BD+lLeLadliTLXUQS+30PFbzn1P2TnuSD7Buue5fIpbnj8KMu6Gyffui8Rb+zdqu7/lmGhxyIe3rPb1Af4wJ3Jw8i5X2SEwub//Vc+NX37LGyMe+Pil017u3jIdDzpqMsYaY0OtaRHMNRVj6gS8mDBuN4MpCdb6m/hkojlRBWPAUe03n/vMgtTnrO87m60196nh5GnBhOcd2mSwFHWjvd96661lQWS/mgBGWSxIGBQA4ZYT7tNG2ox0TuY7njE4jE/ak10CLsK8zcU6FU6gBQBKWboKmLQsXEDXSW3GqAz0+rkFYO7RRywatMU9rQbayDBydivHxAlI+6AX7VPb9whFz+W2DXxm+iy7mBsR45MIgu3ozjTimGMeEt+9+45ich9b14zxQTfG55vR7UV8Z3oh5nvdOGoNndoW8Y1b47o3/1qcfPkfR6w7KtiL/4xnPKNsp6Ptgl11TJdt0woe2BdARz7ZuuPu2LhhzZIPHZN7b36YCrjf6C6a3XYdp0kTFHKZ/1VNHAZnVH/VjLeC5h+0R1lXzEfW/2poT+6YzNPztNWU9ScbFJcDbBVSWX/wB4VlA3DzffiGuytQEPJ8U2CgbM6Opw1cbj3d0wCwrgD/nKtDIFY48N18eEv+7v5z1qqWSV103NOqudq1dME8Cx9+995qXx/y2WzFGWIAawaGdh9q6Bef/JPxyssvjeg/OGLTg2LrQgRni/RmtsWDjzsmuoPxmJvvLPlaBWsmthqwPnIWDxPJgCr9ujBgJh7mZC46y+RnEbhA0FTV7GXWmpZ4F4mX33keRklQGb8BqO5rZwJQDhq2ZzKj5WZ/lgKIn7Qnm7H5m8XGvnotAfr5PeSBZ1g8LDAXTDbfG9RGvQAg9MgRtXlhGvBmEBzPSWPoxHf3Wuty0AKgtA/A6xtXYqduzXNYFaCVPlDKzDECMg/egWnDVLJwwrPSmzE2tSR00bowinlxTvjk1FjMTHdicjAVjfaamO3MFUCPRqdo6BvItNftFw2doLgNE72Izd+KuPvrceNv/Xa84F1XRWw8Nk477bQidFx22WVLgY6jTvQ6aCi2j+ehT0/PRnOsE2umxmLrzPbYtPboYcxJdzzaQ2tbuZizCr2MF3PJMdLaAJ0Za35fLcBphkK1Xs3sBoGaTOhg0n0lZRn5zTtVFwDrh3YrjORyBQ1dZjm/hQIXazvvZuF3+A/jx3rPybZYU9UMcPA76mfszSEh6Fbbmy0HzAN4BPxHF0c2w1M/dPcedRvToJBxX+wAWsk47e1ZhTJ5kpZg1oBjanzSalsftIt2GouFgK67cqwcejU8mOvgHZ+6jA/93b/4hDj3uqsjBg+J/voHlm1F3X7E2mZ3SUNvLKbdFGjykYkCIr8JzkZfAow5iE6GxTtMYMCW4BWT0PA7zI1/LAb3Pxt8Zf0uLCdJNYJdMLI9Chb46bEO5Ps52IxFQxupX1++dTFolJPbwmAizChQ0F9OADOtI33XBw6oa4GgTCYxQkXOKsVkFfjZm/qoRz2qtJUyjGTPLoy8SDSXZ6HD+2gE9NNnGB+3eikcMRaOG+8hBHzuc58r7yl5mgRonxfyYlAczz9gw3Fxx9YdMWi3Y/2xa2PHXd+KdWvb0dnWLQcBTsMQFyLa3e0x1ersinK/+qbYPN+PE044IT760Y+WfADVIyf3uT0rfHBfNPSFhV6MTw7ijru+Gccee/8SFNfp9qM/34rJqXYBdOYtQpKJQ2Te+bxl8yvkJuZ84its+kF9XPMxfQDIAKXVAhgKp6xPUzKzTpkjngchyCGk4z7zqm6F3dP9vNvAtMzwAXiFwrU+VNY4Qm41qMs6s3lZ4Vmauk3NaHz5FPXQVhM9KYzo98cV+YhHPKK0x7S2q2GHxL5MQrXvLJj5PWvmq3V9OO66bOizMVtT5dTN+xjQc+rXO7dFbLj/cM9vd3prrF1Hg/DtDc3m+qurUjmLBzDSFKo0n6VgNQ4HKx+y4iRXizH4phqsNioYpQreSnSjErtUzWVZquZ5LvogszKQTDDPkrAgpwRvH/y7aiaiLCPFbRv0gSHAIKuBL9CbMugzC55yc/uVzqv05G9N80a5q8mWZC/NZvmXt1jYb+4zxtDAbUm6GKw/B0Utv2D7MYh+NKIZg7lmNDg2tUNcRsT83HSsHW9Hq9+OzvRcDNavw1IdvbmtMdXsRGzfHJf+ysvjjD/8s3jHuy6Kv/qrv4qPf/zjS37bzMiXb8f+PbEvgI7JfWZue6xbt7Hkquc8mlarGWOxJuY789HpEg3dWPL352NgYeiMsQKpptrlQGH/erN/b0Fn17PHeioMGpS1fyUfnLdcS/IT1hNtVkvKFkV5hdkcfZbfXVs8n+8XXpjWja12fesGdJ2Y+pr1zHfKgl8ypqx/ynKtyyuqsQj2SQsD7xkv4vyhXLfA5eNWBfJqvw8OtQ9+KTnPhbxFy6RWh9W8PqCIlpm804DvjOOAM1HuSw19ubD5udn+4pneu47MpBM5HWiOLnVhOHmVWFj8VX9n1lByNK2mXBcJgOQg560yTNpsLciHvDAJ9Hnpo+ZdA4+yn1+m5SLNwoaLa5cZZay0ZVR/XExZg8x+Ns1vaMJZ4MiBbVnzMYDNRBhVKT9L8ApMVQ3A+s0TrxCjxk8ZOYd83hdqfY4bzzHWaB/uETXoziA66L7rCNZ+tNlsLjI2IgZtsrsX7I4Gv5cD2QbRm2zEXDmBrReNzkzEt++ID7zl1+OFl10dT3v2f4tXvOIV8cxnPrMIN1ngWpmAMZoh2WfGH8apwLpl29ZYu3FDRH8Q4wNOldkSMfvvce2rzolTrvxkLLTIT0BQ3FyMj0+VPfclr9BgF6D3B5z0viuyOn/P8SHMcRiDfYOe/HMrVA70UthizF170BzaUObetvjkaFzngGWMomtes1q6mEO8w1hni1VeK1mLF4ygr240RyIHNmbztnPeNeVnfsZ1y7MEqfHp/IQ/uZV01HkKztEsePMudNYsTn/gGdIgKygKDZ6Mlt162f2mL1t+SL28Q7k5oI/y5G3yGtpBv/lUe/cZ3YCZB8hfaIvxTLp5eC6b9SlPuiDAY8VTcbAOLZZ7o580GeXucG3me1kTz3xHXi+dFKz4HcuWyo+KV543mWdavvw9u0GySd/5J335m/WAJYD+ZxqIGypG2aqgsuccMXeA1lAAfWZmNibWri+WyFYvortzLtprJiMWdsRlL3tanH7Je8u28cHYplhoDnX6qcIYEQaGh6Mt8eLBMib35QCdAufnO0tRfBl8TGYAcKrx0THM6JgLAUYmQ14gEJDnPQkoB0Ps6aSyPGCa1SC8JwkpUTOBTEebF2KW/NxHrqDBJ22k7mwm0/dmQAwDlfvB39AibxejrGzqkvkQfAPD4crfR5kteV/NWr+ekxQm5aE2lOVCySbR3AcXcDYHOTHw7efgOpk0vzF+GXgoH3oIADJD258FOtrqJCcCvMksNtiT74uAzhRt8DuGkUZEbxJs70Q7ZqPVm4341t1x9Rv+ZzzmpJPj8f/t+UtxBdZd9bvtr+5Av2UiOagI2h5z7LFF+Oj3e0NA33l3xNzX47qzXxMnX/nJGEyg2UXMLkzHw7//wXHH3duHAsogYqK1tgDBtmm2LaK63/MEOO4LBDBTd1XwbBb47HN1feTgqvyO45GFbu5nAZpnGCsToGg+dk7xtzErVfrQHlwyxpCwRkj2455nyqYu4i7y3HVu6kqwncxP1iDzK1vBBCuZpfOtSocsiP/QD/3Q0vG9t9xyS3HRuBsE9xg5KgAI8zlA/8yDmFe0Ifu6WUcCI+sgB2vRP3gNdeCeoizBUx7BOsalBT0yf+Ad6s9KStbKndNZmYCu+pF9j/VJmyify4A5BVPpnC2s0NQtqPqss0U0Ww2Wox91ZoCVH+XDvNz3Tx2Mv22lTcx15pMxVo67/Xe8dXfIu6EdtMm7BxTyqm65qsBBe+g3Y5bjgOSD0NY1qEUFGhvcnAUC+V3mQTzHvFRD37azG5Mc0QvjG0T0FwbR7GyJy8545n0L6P1eu5y25jGfAnpmFlnK5TugAKH8ncmMPysvkjwJqtsrIDCMRukpL+D8LBPGgWPROJi2kfsmeHFyOVHzhK1q/+ZRV0rU/E2b7RsThEFnMHMyCJlPlkTzQLtobLd0NZI4uzOc7NAi0xh6Ql8nDcINC6J6VQUG2m778MehYdEeaANdYRQyiapZkPu0lTgE7ulPp22Mq4vCDGcs2iIYoIUD3CWJ+whAR4ElbmNsCOj92BFrer2ILTNx5Tmvi28d+4CYW78pLrjggt0YL/VlIWt/Ad33sktEK8YasrUN5Y0iWRdA33l7XHvOeXHKVbcUQN+8eVscfeza+Nrtt8bDH/4DuyWWcR86NK8epmG9mukKadrDQ2gykBnsKMgwJ9xpYPxHNR8Ac95EKLznTpO8fVJtO9crg2Su0Q7T6NpWYyzcssiahgnzPOBw2223lXfoB3XBIxRamN/2i/sGz/Ib35nLBMrSJwOMuOf7Bq8pnMvcEYT2lIxFfqCLgPLcVQDoQDfmu2c05DlUpSllmdNCXzZtcw3ybs6HobuOvkALt8jmrI85ZsW61fD4O7ebv921QzsARJQDrX05yNe0ttzTpw6N1FqZc5RNeXlO5NwYZrKsjl+Vflox1H6ZN8yLL3zhC2X98z71qeXyaeyAB17RH/geZQOaWga0Sjnm5sIwfsH22ndzpEArA4CNidIyyz35l7Rj1xY8dE+Xa9f8/uKF64V2Mb60g/7u4rv96Pc6BT8Jiuv3ODY6AXpjJvZFoT7oGjrJMuiUBM4maYiQpSGITUclft5f6+D7jFITnwyk2cCy6cctPNUoVMpiosAcsoaYfdESFkZD0hZBXPONk21UkJVCQS4vm6yqWxSy6RfgY7J4fjjtNNGF28WU2PMkqgay2IaqKdR+ZI1LZumWFZnNqAAs66zGGRiQBz0131bNVLZJQaQqjFVjBwqQC+oFPfoFJJvR3GVyb0QstFHWYfrTsb4/iNg6F+9+6cvjrX/65/GNHSSiGZ7kx6Vp1Sj/AwFz6ES/9ad+8YtfLMGIzKu7t2yOjUcdvQvQZzcXQL/6VefES6752+i2AWH2mg/NY93ox6DXKIll1k9tKM1qlAjYIWNl7K2vutVIzTADg8xdDTmbv9Xs/VTbEqhhUp/61KeWrFgyn0wrgJS1yPzKzDy7lKgbujNXnB8Ag6ZkyqtaF2ynYMvzCiFZC7R/0sJ78o5quc5x+2A9GXwVnlgH1dMYsSAIrKwdAFiLksqDDJk64HnuRMhbOPXtSgPanenHOwZBKshQnieywUep17GCNrSHNghGWQDSTE899BUQpj2ZlpafD3livGwX1gk1ebJUPv7xjy/1Kww5Ps6nbGmT3qPop6+4LO12u/BkBQ8sL/wNHUcJTQoYZZ2krJq6n5h3zAF4JZfCLfUo9Cl4ZMF4VFpqaE550JJ6mQcKEQpZzkd3PSkQutvJPkDTLDBX56XJudaunYqdMzuiP2jE5LoNJcHWUesmojM9G2NrpyI60/c9oNOI9RuGgXLZ32DyFn5nMhA9ro9BUGFyDM0OwyhfCMdEhblpws2LLgOzQST6hgV/y1bKVFqq+ocEzqw50tYqiAnmtkPtPPuszPZGXwRpFoJ12JYquDEBDDDLvjTBX6EgHw3rFjcjdPWjuahcBDmzFfdoP0KEW2k05SmE8YxgS72Uv8ssNPSJ0kalZOgqs7e91UXHmAAkJtOBKTEvlMb1L+4yuRMxNrRKN6IdLX3ozYgdzUFxqrdjLqb6cxGbd8bpT/7pOPpJT45fv/iSJVrrssi+1AMF9CwYcSwrJ/6xTe6cc8+N2e5CETymmuP38KHPNxuxsDAbg+ZcrF83uZRYpqR+7TUD/tyeQOgc+sCglwwP2qDpVpmV2kD2WzK3mSOkCqb/AgER2zB2ymWeMzcQXE2zzN+sWeYha09/vHM7zymBkPaxJvhbZkn5zAUYOvNMDZD5ZDwFc0qg5121T4PGtDbBHOEXjB9tZ25lQUXmSj8QxJmT+uNpN3SgLECN9/RVatXTt5z5k7ttGGfnvdqrAJbBcZQA5bpTkM1t5p6xPDnNtSDjuwo4+RwH63VM/Rs6wAvoM3S2X/JDhBGAmf4ggLIrRuGK8VZbhS7QwvGAb6BJQjfWOGPJ31hHKBv+QRu0llD33ugnGKtcyYcNBuRzGBw2DFSE3u424jd5IO3lOcE/W7SkX+aF2brBd+aEMRoKFwYLwueq4yWds+sRiwJ0NP8I9Kle2YLC3NTdTHmsTROB8d7OndNFmO+ybaw9PlQMOtjbBxHwhDu/EZe95sT71uSOD31hoVsWFZPVPc+AFwufveQ5XammZpm/RBmlkUosU2Pqq2JCMskgEv+M9tYcTdlKa0pjLnaPXqXs7BagfhYJA+IZxgy0W8yyiXxv24UwzdA2JlFmAvaPBaQpXt8U5nAGm0+2xrD4mWyC7Z4ynmmKUmKkb9QjqCFlUqYTHQbgvvgsHGmhoB7uAyR8N0CJsRylOUl7A8UYH+IWqN8+0l/GY5R/a2kxFA29WwCbswF60SiR72Q+Lz70VsS21tAfzZGqa2M24va74snf/4j4Z/xzjcaSuZAyNQXrbzwQQFfI4VNthrFlPmw6+qj40le/Eq1GMzZNrV8C9BvOOS9edPknljT0Lq3N8EkAACAASURBVHncm92YXZiPqfG1QUhcoz8E8U1HHx2dzvzSoTYylryNjecEIBmVWid0hgkiaCI8cd+94QYI0W4P1cmauIwQOj3ykY8sWzHVJrROqZEyLyjXnP+2k/XCPLQdugSYi4CbFhzepW3MB5OmGGOT40a0HPEec1RAz6ZozcBZ66LdrifHu8qkmccAnCDoc1grSJ1MH02apJbMGjAa3YA4+sicZ23RTvdAG6TKWDzpSU8qa1lBmbZQtwAlGMOn4Cf0k+/VPjFGmqShR7awyf/gV/rhEarsQ1UwU0AXDB0TxxYawz+ML6q2RS3dfkrfvdGPZ7JVIwsVjmPeSksbnZfGaCgU8AkNoUG23kIX3mEu5qObbX+eO9XEV9ZFGwVjfqNM6KeAB49VEHYNUhdjhrJKH8wrQDuZ//ytQlm1rg75bzvmZmfKaaWD9ngJbZvdsiPWbVg/nJqHQkP/7ne2xAOOe1CZkC5mpWHaxGJngkFcJgIdEyRzIII+JT7VVpWSBaHMmLP/V2KxWHjWRBz6zZVCnYA8ZyIH2kQ71CTyVhvLVWrVlDaUroZbygBfM7hp8lVQoGze8bQ3+6H2TBncY+IymaAfzICJMuriPaXp6p5YylDDsN0IFibc0d/GJFVzNvCQurJlgnJoF2OWNXjbpKUhv8MioK/8xrtc1EO9xkbo/zJ4bilOYdDnyLWIZr+kQu0Ug3urAHoDK3s7YktjEE18ktGJ9QD6d6fjJ457cDz2hb8c77zyit2SraiBVBn8/gC7Go9Ad9JJJ8WNN95YDoG54QPvjzUb1tPKWD++JgKT+9zX4/qzXxMvvuJvojfGzo+I1lg3uv3ZaDTpE9lkWjG7YxgsNbWOcd/lP6YerUEyt7wbQ4aoz1iGlAUutUrGgTkF3ZkflIuwBlNj/ugLN6BLZsc4Ms8M8AKYDYTkN0yl/q11jXEHTJjH3M+mfniAFjX9uzJhXQ1aQVi7zH/aZ9+kg9q2DJ7fqYf+KcC7nqGZ/nrmmZogazW7ENR8czyNjF3NjjnAXNaywPv2R2GLteRx0dQFj9NCYTBXBg3eq2roar8qOQpnVcFEHqU1k7K0fvJsPq5VTVsQsr980j4EbSw7jEN269hX06zyrMG4uqAEa8ZpT/TTDUPf6K9Cmj5rAVhLjQId84tASrXh3Gf66/n18jXawHzIGrLWz6pAwfvGB5FZkjWhvxw6muveeSbtPPkT/OAd3G/iCOWxvqgru3gMnqN9CHH8vcs6jKWEUxfhas3YfNeOeMDR64sLcn5mISaaO+Oy03/uvtfQaZAdkakbmKCErVnIgaCD2UQi4AusBiE5yQAmCAHBlZqVfiU499XiecbBpUwWlQuD5412z+0Q6JmcEF4Apu0G6hggRj94PvtjeCaDmH4mJzJlZl+bEZH6+2kzC0jzaF70ORWuPjO1fX1rmh6zRKv/0UnG3/xD2jQSWaATFLivWVzJF7pmywfvWK9aBPczPVxs0l0GpoYwvM85AP2yNW0koC9Gnd096EWz1YpO7Ij7Y5zaNh8nPvKH4+PfvSO+9K1vFWZKPQpJe7JqrBTU6SN9F1SvuOKKeOpTnxpES2/euiU2bDoqBoN+jKFxL/rQr3n1uXHqVbdEp036325MTEV4OIunrXXnGjE23ohWcTuR/nV9mTuaHZ0zznE+GRPuG3dS1aDovzTPjM0+V5mdmjX3c4piGE+OyM7CAvMT2maQGaX1GBSZQUsh3HdzkJ9WJgUB28yzzmvaIXAJKgodArpanfyGcnI92dSe6We9ub3WbRR5BhXmBXzECHb6pjKi4F8dA+ZQXuuun2w+VoBWmWFOGJyngkCdAkXWYikPOiiQGamtlaRKC/7OdQOiHGxkQKwR+Y4F/actaqrQUiVuT/RzXKClrgrKy6dRCrzOfQUaBTp4N+4j+B1lUJb12rYc9JfnjFYJFSatjtaRYxvydkLKhd4ANmOWn8tzkzaKP/D2xzzmMYXHq5RC+2qqX629g0EvWs32MHX6xNroL/Ri0J2NmO9GsPPlUGjoMRgnsmcp2lQTg51Wk2UyyPD5DckQ347mbRkXAwBh8VVgrqfzLig1wiqw5ImplMZCgJhMNK0C2V+OmQRTEWU6IGqZvOPEqWoA1EUfjWjk78yEKEMTljTQ5JODe7jnBOZ7BkKjemkvbXebH8/JXKvMWUbhRIfGtNG/ZaKjNLoM6FpaspTJb+7XRMK2bqVqNSTK0WWhdmh9ewTSRsTO6W0xNTEVg85sTPc7MbFmQ8x3uzHVnor2IqBvL6Z4dNuF2EBw3He2xRt+4Zfis9t3xIYf+P646aabdju8hPqqW1FWCubLPb+viWUMihvmhNp1fGqZ80VbmCrMQ6bhXNA6AJ33JNAxTgpbznUF3hxwlYU05oLb0hgvTdGWw5zBHIoQTZlYhtwlYdAQbc8aGu1jvvIO39VSDUp17lIX9zDxmyLVYKJRArFauWZQ97ZXA5vURDXVuxtDpWFvArFrg36zZtSoob9WKuglKNkWLRv0TY2dOcda9GwI20+50Ic6tBxVBeBR/c/CFGOCe0zXoL5nNEpBX2tkXr/GRjgfMi+wfcwDt+zRH/ki36mPcnk/+975Ll+Xn1XppwAlwGkZyLzMeZ/5KAIlVg9jfTLP53mUKe4tp1BRj0IFdFdQzgKpfFnhBpoLuswn19io9alQZn+Y27RdoTcLU/fkJ/1oNlqrDNAXN7ZLICX4vO2LjiClaIpl0HMq2ExI9zkj9TPBBFsYAQPIoGDaYxJDPAHDvdQGsdGebKKjDXn7Ae+x6Iw4pGze1TysCcaBcjAYaANSNIlp7slSIguEwcyBE9TBBW2yoKCGAx1oE/3mMmiD56lTQYHf1eJlOPpLaYs04TnKQ3jSDEebWZj4ygg+gQG5KGyHUaQuZo9qVdqtCiZ5ohp3YHTsKJN9fn7Dpo2x5e67ism935mL7gSZV8ai0+/HmuZElADxZsT0IqCPRSfW9GcjtszHb5z0orjlzjtjc7MRb3nLW+LEE08sRRuYJb2XA+b9vX8wAJ2+6T5hPkM3Ax6r7RrlctHHz7Om+JQGmAgZS8aPcd5b2bzDmmL9QreqS0dXkNoyzwg2Ob7ENtsu5j/ftfRkRsqaVpjI+Suyy8p1qJkSGvFbda855RvM6RrjHdczv42in233U5OwwjYMW60uA38uN7v/8pjlIFi1ZdZw7p9jsqf+a8WjXPue6xgVz5PToMoPc7Cwggr36Bttsg/Z8mE90JbntOwxrzyMyt/3RL8qDtB3xi+7VXN7jRfIvF13iQoK7WH+6Uvfm8vTuA1A2bE1sJnxVOjnvi4F5itzifro897Wp3TTzanikwOK98xfdp22tmpM7ka5O0AQQMLwHWbCxMFkAuGRXPSfZX8D36vaXP7Ne0wIgAcCuj1A8xeEywyDvzXlue9VDRpA05ebJy6Th/aiQfDdieXEpP28pwTMROYeuZIRKjTLCbAZSPUnZROMGnEWBqqmH/uUD7kxaEfpU80F7UKTaZUW9DNrPNzXepDPMYep6xNUC8sgn+nFdxYFTCELUG4Zy8lQ7jGxCeskHmF2NqYwMTWGZ57PdOej2WjH2tZkNAiKa0fMkfa1fJ2PCRLLbOvEhb9yRvzvv/hY/M7V18Sb3vSmAmhc+mNdZPsL2Mu9dzAAffv0dGzYMNxul6/sMthbUCQMkDkEeGnGZI4z15hTmk35LVssMoDIsARogYM5rEnZ+BCfyYCa55lmYbcA5TVGnQKlcTTVfleDSg385JO+6vu0Tl1cWtSqW9Eof2/0g3kz9w1uM7DWaPUM1gIB80orB3Tnu+43+qdLj7W1J7AflXuctlb7r7LgnHYMq7tYaJPuTq2ceecPfIm2Zuthld9SJnyS9z0SlvnDuOnScrwMqnWL8p7o5/PVJEZG/StMZMVH3mosjFbBLLzmINs8h6r0swxduoxNVtayVaAa00C5o7Ys5znljizWCmWhJEFHy927hbK/+oLiTD2naYvO2omqFO0iZAHBRDy4RCCQoGq+Aifgq5DAPZ7TlEFdObiLOvK5w9bJp+XaxmwyzO3OggFR2/iVqJP3vWdbjRStgmfensI7+v5ZeDl48OEPf/hSRjbdBUxu3Qz0U42ccnJ0eo62ZMH7js+xgF0c1A/djUCH8WbtWUDXdEo7OUgGtweXdWUzcAYJ6MTzXNmvtzcNnQC4o+53/7jj29+O/iwJI3bGxMYNS9u7+gvdGO+zmXu4D70f/WjGbIxzItv2hbj8rHPj2i98IX7/D/4w3vWudxUh7I1vfGNpQzUXwnLgvD/3Dwagm7URJgCNNVEyB8yctrdti7Y7RwczLppMGXe+M555+111V4mmw3zIR9YqfTfTVRABBJlrMM/MwFgbrG2157zDJDPKvW37hCauF5UFXV62JVsIaBP1qUwYQQ2DlbbMfa0gWYvmd91z0FUBnPL03TNOgJBWRf2/mvjz+nSrKOshv8931mXelsr7PFfd9prdgdTFOLvrhDJoL3Smv/In16DxBY4B4wk9VHJUOlyj2epAGVXLC+NrTJSuGp4z1mgU/ShDYVCzPbzS89uzJTXHkTiPFIhyMG9VqFhu/vC8AppCgXig8EofVObkcRm/9rY+bU/GJS2we7dQDjX0VbVtjUxxd28envRjAgQnkoNPhzWlMOHVnPRpmLmKZxhok6zkpAZoX0xE3uUZJ7LErAbT6OflWRaA/iN/z8ExTHjazv5i6nDbhouJOrL2SZlMzixV8kw2RzKRc2ajDBj6nrPgAIPhdyMsqQ+hhzKZ6G7F0p+tQAHdtXq4CPWPArJMxD0FBUEL/qlFVwOG9KPSLvqbNT7aB5M3mtdFwJga0FMdk3uCZjOi0Yw7t2yJYxe11G6jHzMLs7F2fG0M5rsxBppjbh9DQyef0ky0d85GzPTiqle/Ju568ENj/Pu+r5yF/rSnPa1sIVHIOhxM7tM7dy6eiTykzt6sCtV7WcvOOw7yNjCjs2FgjDWMknFjLHm/CgS0YZQZN5tOq/fVim1DNqtmDZXvtCMDx74kZnLeZICRMet6yhaBqpnX9/dEvwzqbvUyANG2Vs3duV+CuJaA3P/cdtpMuTnV8nL9r9Zrv7WUyEs0H1OfQhz00pScdwrxu7kHBH/6wLqFFzBnEL6cX9SlpWTUHF2OftQHXbNVBuEfZUZXqi5PrTC6JemvwWmZf0iH5eg3yhLiu1pVKJfnUF5URnQR5zU2qu8KCm795Rm19ixgjVYY+qsvsUy30yz76Lg0D1VBFrACkA3xh2jZxCzgA1oshhzEkLP3OLnz5GLBATwsEkGVRQNRBSj9JwbsCDh8qmXYfgfEqGb+xpQJE6PdTMLPf/7zS0cV8hyMknbzj2eOP/744gfXj5I/6eO//uu/Lm37oXz3p2YfNbRkkfHbKNM576klKGxA05x/nUXkwQUuaOiSAd53iS9gUlYnIQuNdmhWd2w1wcvEaKPt12WQ93+OntDNOPpBD45P//2n4xEPG+aH7zYits9Ox4apddHo9KNF9Di53Mm41uxEK2aisX06YrYXV511bhz3rOfEX/7LvxYf+m/+5m8WWv36r//6SEY2ug37/+vB0NB7ZZ/xou9h0f8Pbd0RQetMtMIYVFP/GgBnNK0mYNaI5tNRwF8FCn2sjCFgpS9QEKIdCnD6s5kXzCXmqgIdzwlweasXv1unDNWtS/RXi1s1dTJ/M4+cp2rCChUZpPN327Bc6mTAxvVlfgtnhEGC9hdh0bgTg/B0sUkv3xXk6JcMHjoJaprMNYvvqf/S1URVBj7SVtYq7VALzFvHqrNanzd8ErDOgoFR+VWBJ5u4q1knpW/e6z6Kflo3tMjobnQXU543Zf13hzlN8pVdRQpw0DH7wJejH+U5FuBC1r7lYVkotr1VmuSzQJxb2Z2ggOG8qvZv93FZpalfb7vt34p048RyUCSG5r1sjhoV4AHgsrg1w9D5qum06g/L5kiezylUXfSUoY+XQYXomjNpq/43IxP5WxOZA2DAnD5v7+d99i7irMHkfvIdGuhX1IRFmUxaTVNZ+peGeXHRpqrm40Kn7Swa/apqA7Qt71W1DBacftLsVpDuxhDwrpqPDB+a2nYtMKN8rHuCTHzid++Yi03rJ6M/i3Vicxz7oGNjEI1y2trC9p0xNbGmvN5rdqM5xh208x0ROxbi2rPOjae/8S3x3896VXz6058uAhWxDEj/MGGZ//5D9t7fPBiAXgL+FvNoQ8+9M4ChBq/7yfnimsjrK89b5pvzhfnuVijWq+8Yfc0YG7xqGZavRUorUdb6WHcIEMyX6tqhzfTReV8VUKkzB7DJWBVENA3LtC3fuUY7q2VokavOgVH0q44y2hrtyWZ5+uzap4+jLBvyn+q55BmQBEb6lt1pe+o/vAphW14IDXUV2u7quOf6RgW5GQMg6GjJgpcx9gbLMZ754nnKc97taXVk+lUB0Rz52XqGJZJdFM6d6pzUzQCN8vqQ3+5t/iD0GETnPKYeBCqCq+Vz8Eloa/yDR9oyf5Zbn7a36m/fm7VtSLtdQXGr5nCWfHybplnNwy68POGyOUwmwwQ0WC1PkmxOyfu7RzGu6hYlJr1JC/THsID4x2I0WILJ4qA6ADIK66n+PmqgsqCRI0tzEI99HxWhS3uzSZJ20g7+UR+T2fZIN/7mPcrVJ5UPTdHloTAwKpIWemd68p3y1SSyeQpGJXM26M2AFZlqNqsttxccQCR5IlvQSa/A/o1uc5j6lcxxkw2c58X0E51GL9qcXhZzEXMzEdun47ozz42Tr7g6Nn7fMDsdAHPeeecVa9BHPvKRkdL+wQT3gwHoc8XUOV6alYW0PFb5e35GYTELjawDnnENwpBggjBj55Hz18/qfKzeF2BdFx5eITB73zUoUDh31WJ9P2uvtNU9wjJefnM7VDbnOnYCkmbizFOM62AuWN/e6Ad9aD+8qmpezcKswoR1lum6GGio5i3d8hjleIYqP6EMaWf8i24q+2+fq4qN2TO1jkADwMgxyVZBrX3Q2bliW7hHe3nef7ap+mxeO9nasjf6aQ1lPNRoKWdUsJllQgvap8Boe7IGbVn7Qr9cb7Y0OF+rLgMtMox5Hu9R6zNbKnRp8Rt03ReTO6C+6o5Pzae9HEyGua9luQfbwDz9MJq6WKgsWCeRQOMCdLFUBQUGkN/MAgSIVQWHrDlTD88g5bq/3rSMSIQwWU11+hKz+VEBiP5Qr0EimiRzgEX29WWLQJ6co8xX+0rT++K5QQlzG+7OLqZ1TG6L29Ma0Y9x4tqxwUc7ehyb3uTbXMT8jojtm+PqV54VL7nhpvjRx/9EXHrppfHEJz6xMCfyfF977bXxUz/1U6XMzPCzf/lA+3gwAD0dZXygzanfrylQU+CwosAuDZ3ooJLLPZ88eUgSy1QOWL+v6ZnNboAZUhHAd+utt5aoZyWyrMXwGyZ3QFWpXDCnDAAAv6USWd4iIgBrjQB03baSj01EuKAcfaGmhcxaBmCv/x9rApoSl+VkWmYrgtaFatAXfjITgNAfAD2bRe/rsVmuvkHRxYdnqzWIegPQFw9naQYBcZ1o4DyPVnQazQLo44MOtviIHd8ZAvoVN8ar3vS/4ilPeUo873nPK+NPxPsnPvGJoqVnk2O2rOxpO8pybc73a0BfCbXqZ2sK1BTYnQI1oN9jRmTtS/NL1UwHMJtzHUAG6DSrWKAMvmqGyRrdKFO/7+d7WYvPvjyBWB9m7kw2e+ZI070tgVH+e4WQ5f03h35xHRRAv/7meNf7LivmvLe//e3FMoKF5kUvelE8//nPj5e+9KVLHc3WlBrQD/341y2oKXBkU6AG9JHjD3i5NcJkMwS0AMamJ1RT3VPCDjQ7wVefI5UZsY1AYIQxoIF2TJnW7X5UNHODxUjOoCXALXDcQwjhMrpUqwJ/A/YGfuTI8RwHAHi5p1cLBVYH2kR7DZqqBiettsVzsAD9z/76lvid3/md+OQnP7mUheuWW26Js88+uwTLGZHvXlOAPWfH2l+61Br6/lKufq+mQE2BHBRXm9zTfMjBEgAcDDtHQ1YjxHlVgAY03TfqHmruYyJHi2OrSk6IYbU5wM5ANANZclBQdbsH7xtNyvcc8SvY4xPnBCRzStMndwrk4JhRWmZO2bn6fegHweR+7Z/GTL9V/Oa4WRS6EI5+6Zd+KZ785CeXQDlpYUwD86MaD7FSFlMD+kopVj9fU6CmwC4K1Br6yNmQ/eOCO5q4ezRh5kbOApp565o+dIGSg1DMpma0or5pyuYee9EFA98DfNEE+VdNy0ijRwkVaOpsATGHunnwaa9ZnexwjlLORMBCQN1YJrIbgbbnxD6rcRkdFA39uo9ETK6PRz/60fHhD3+4bFtDSIIu5AvA5P4Xf/EXZYsK1572Le8PfWpA3x+q1e/UFKgpMKRADegjZ4JbvABBzd0+WPWnq8GbKtM9jrxndiC3fJhFTdM6v7tlRhM6Wjka/nHHHVesAggS2WSPsAHYas5nexmapGee2w6TvWhaz6kJ6YspME2DqXZvm0zn6PvVwzVW4xI6KIB+/c3RaU7E6aefXjTyJzzhCSXQUAHqtNNOK4GCJJ7hN/clj9oOtVIa1YC+UorVz9cUqClQa+h7mQPVPagAoRp7DhBDuwaYAUT+Ccj6zmX0msBNEav53n2F+K9z4g0zqWXTOSBLee5j9Z7+eK0FlMmz/s47avfmrXZfqtnzIAUCA/dzLuYsRLhn9ogwuV/+xxEbj413vOMdRSC74IILymzRgkLCiB//8R+Pv/u7vyvJj4x5kIYHwl5qQD8Q6tXv1hQ40ilQa+gHfQYAfiZW0ESdfeEIDGbAonITOQDEZpkDHNDA1Zb5zjvmPyeC3cT9JouxI4C4mdp4nzaYCEJtG+0bf7kuBDMqmV2OerL1QEAfZeY/6AQ8gAIPioa+COgEwXHi2qc+9aklWrtv/7d/+7dLshm2s0ETj+81Gc/+dqEG9P2lXP1eTYGaArXJ/V6aA2qyfMLsTZNqBjuTwXAP87pAoZmbZlWz0qGVe9KZn5rOjULP+dGJys952PGnk0KRchAO+DTlphp91topm3YpXBwx29YWfehf/vKX43/8j/8Rn/vc5+5xAAiaO0GGV199dfzMz/zMkgVnT4d47Os0qwF9XylVP1dToKbAPSlQa+gHfVbkk4cwYQOk/IbfG63YbWEAJYCKj9zjE80Gxz3zXCsMAMA8Z4IXAt/Q1NH+PVaRzuS87h6PqObN8wgTlONBFgJ1zlGspcDtcLQ5n2J00Il2kAo8KBr69TfH3KBdhJkf/dEfDTR1BB6PqzWugYA5ssn97d/+7R7Px15pt2pAXynF6udrCtQU2EWBGtDv9dlQPThCQCfoja1jXPq1s+btCVk873YyBQI1ek3o5rj2UBhN7QgUOfNdDoSjfO5hIeBYVMDbY0/1/xt4Zz33OrEOsIKDBejTnSiCGKle3/a2t8VP/MRPFEuFdDAf81Of+tQS9X7yySffwyy/P12pAX1/qFa/U1OgpsCQAjWg32szAa0ZACBwik/+5sqHJqhRo6XnqPSctJ9n3IYmcPOsx1oiGPzzP/9z0ejx4ZLm1SNjASGEBo8GpCzN6DyfI+C555GSPONJXZTJ8az4iqunZt1rxNvPgg8WoO/sDfvPfnPo+eY3v/keB7MA6p/97GcLmJPwB+FJQWo/m89ZMiVxba/XjQnObZ/fGrHz9rjmrLPj1Ks/FQMOk2lEDBrst+8sZq0fprJtLOaur3O57y/16/dqChzuFKgB/aCPICZswNKTcdhnDhCOOiLQ85H5xH9uGlk1ZM3hauYmOSEy3rPgAe+cqz37cXPSGE8IymdGV32+Br0BVrQJUKP9bNM6UP/wQSf0iAIPFqBjcmf8brrpprj88svj5ptv3m2/eT5F6+d//ufj6U9/epx11lnF0nIgVw3oB0K9+t2aAkc6BWpAv1dmgMBY1bT5HZDWD57PyEXDAxDQ8sgm97CHPewevtl8fnA2pVdzzlePrxTMjZxHwwfYERxoj0eYeuAL7aaufE40z/Dear4OFqDPx1ixgLD3/qd/+qfjS1/6UhmbqrAGLdDOTzjhhLjttttK/MKB0KgG9NU8u+q21RRY7RS4FwC9O5gbDKIVvWhHqxxU2R2a9gftiM72uPLUZ8TLLn5vxJqHR4wdXU7DGgwixniGB5tNDqk+bK9ul/PRm9Hp9Bajo4fHeO7YMRPr16/drV/9fpRgMzOyjY1BMfY8c57yRPR6w7PLx8fbsbDQLZ9c/G7ym+HfvfJ8vih7mKP9fveg5ebNW+Poozct/c75uWvXTpU6MNO3Wpyl3ism+bExEt0Mn2ecMPmu3qsfg5gfTp9BORE9Bo3h9Gty0hrfOGKt0YqdHLEaERODncPjU3fcFde88tVx6g1/GgI6Qg1Czte+9rWSQz9nECyztd8vAtiv/uqvFpfKJZdccsCkKaDOHGIdzE9H7PhmXHfm2XHyNR+NmGzGoEV/+tGKfjHPd8oxic2Y2LWWD/XpwwdMg7qAmgI1BfaXAvAFzpbEERfR7sLzFnG1vz3+zynPjZdffHHE2ofEoL0p+vDHfsRYgakhp8xXY2awowB6P6ZiLLoxGTuHD/anIuZn49qTnx+nvA9Af2DExJqINiU2Ijrjw3LArN3L3N+e1e8daRQo82a2wNxwEgHtiwefg5SNZvQarZgvT3XL+ejrYyZidjpi23Rcf+a58eIb/iRiav0S5Z797GfH61//+jj++OOLayNv38OSgQCEUIaW/gd/8Afl08tkNFpQslVl5NAMIua2z8fkuonYsn1bHDU1GbF5Jv7sda+P57BmJseiN9EsQD6+KJvctbhwj2YF82/oUq+vmgI1BY4wCqC8wBtgA/C4KXjc3HzEoBcxhWLdife98NQ485LLo9uIaGw6LlqddhC8s2V+EGvWN+7BPhpzg+nBc2TLzAAAIABJREFUINrRj4loBcE929GTIvprIuY7cc2LfyFOveS9EeuOiZiYjF4TfWMsxjoT5bHCjODFhQHXnzUdVjAPCqB3YhALZSkPNfVmRA9QHyuAvtCOmFsE9KnoxIbBDGaSiO2zccOZZ8eLrv9gxNoNS6zgnHPOKfnczzjjjGJOF9DR3jXDA9zXXHNNOTP9gx/8YNHcedbdCbyDJl/d8XBPftOPwcJ8NMaRsBeiPT8XcXc/3v/y0+OXr7goYuPaiPGxiH4rYr5d+jNY0x9aHrb1hqsZQ00B9Hrx1EykZqJH1jpY5HNFNe9EdDsRO+YjGgsR61Fy+nHNS86PU3//oogN4zFoT0Vs6UZj3abYDu9sRaxZ1AnkTY1Bb2GwhMqFo04PVX4e7czHpaf8Qpxx6XsjNhwb25vjMRe96MZYTMZ44UVDfgSTasag/qzpsKJ5MJyGxcOziGsN/gDoFq1J3XbEzsZQj8cov6G3M2LnbAH06896Vbz4+uuiN7Vm6XQ9tG5A+sYbbyyxDyYFcrcA9QHYgPfP/uzPxute97qSA57L/O5o5goAe1ca5mMQW2M2thZJub1zczQ7E/GRc14bz33z6yMeeFxEYyyidGIoWcdkP6LXj5hedG2xIktsHitUE1r9WdOjng/f8+uhNx6xsGbo3h6DH/Qi0NBb3YgN3YjWIK76pdPipVdcEXHcuojWWPSm+9Fad1RsKfxiPNZGM8aTibwx6PYGSzZzAL0xuwjoawugv+/UE+PMRUDf1hiP2ehFL1oxkQB9rJhM66umwMoogGeZuQfOCWFtAR1Qbw6xcLa5C9DXdxcids5F7JiJa896dZzy/uujO94uGjZAjP/8aU97Wtx+++1laxrxDgJ1Pm6WeySb+f3f//34y7/8y90CCgV0dy/suVcA+nTs6N4Ra9rj0caWsLMTN/7qm6LbbsbXv/WtmGivjYluOzbMNaMxiJgd70e734+jZ/GcRWydaMQcyntt3KqNW7Wd5ohaB63eeEwuAnqn1Q+cc+sXutFp9eKOdf3oNCMe9cCHx9Nec27Eg46KaKMcNCLak7G9PN2O9QHf2eXzbnQGg6KP8w+mMr4UjDQRMd+NS085Mc645KKItUdHf2I8FoqJtB1TfU3u3ejVgL4yJKufXqQAqml7aT93mX9ORgAdHxPbuxcBfTIi1nbnIuaGJvdrznp1nPqBD0R/fLjbwJz8D3zgA0s0O1vZ8Jm7bS0Hyekvx+f+pCc9qZzGxpV3FlR3Pdxj2AxzJ6RkYTrGcB00mhFbNkesnSKJQcSao4aRfrgRWHdEkzYxt3eHGnsJ+sP0VnPzI4qb1+NdS7EwBKKWWf+YJoliLroxUW+LVrv/+HbEgx4U0WwM3XezAxKQFC8eoWyoRDnuudFfBHQc80NAh9HgQx+LmO/HFac8P067+KKIdZsiiNpudWMwaESjs37IhMa70WsQu/s9byCpDaIH3TB8T0Dnl0bJ1rIIn4uAjh99khiP3swQ0Kdn48ozz4mX3fBHEZNTuyUAeuITnxi/+7u/G09+8pOL1o42bp4BvnvSGvc4he3FL35xOTudfPoAOto+AkI1Sv4egN6PmL8zYgIXfo4lYaYU38FigF+JDRg6uxaawzXbj255ZQ3PmGSmFvRqCtQUOHIo0OzHfLF4D3kF/IBQ80Y0FuV744ki+t1uNMHfsrts8QJ0KwHpjcHOwaAguf9KzN1itM5CN6455b/HqZe8ZwjoE62hfZ+HFzYs2v77MWjiQ6+VjFroXrnQDcoN8btbpvEYcRhqvmivrUYMmoOYi4ViPWr1pyPm5yNmZuOKM8+N066/KWJ8XQFiT8sjMI68AGSOq6bZ5W80b8zpJPlhe9tJJ50Uj3nMY+JVr3pV2ZsO4HMte8CNIaossu7QmrB9fiZ4fcO6tcPFp2CyGMDfIz4uCPQbAvpGUJ4lVV81BWoKHFkUaHVjvjGE9Gba5UM8GpvIi5I8iNixbXts2nDU7nuQB/3odzvRHCMd5S6yNQazi4C+qOFHA3YDJ5qKWJiPK05FQ79wCOiTVIGuhHNzw3BrW/vw3od+ZM2g1dfb4b5z9NUhOrLfosBpd9EM3RqaqhfKbvNuNIhyJ5p8djYufeV5ccZVfxwxtWnJX86rF198cUmv+973vrdEqgvMmzdvLifXcWlyB+Dxt//X//pf4x//8R/jQZi3mOVzc0ta/R6pxjIZBujHoBPRYGNIK2KusxAbx8Yj5nplD30Rt5WmAfRGxMyiALMhxoh9qaXhWhpeuTRca1GH97pp9gtfG+5Eb8Wg+MUB8maMLUI81rzOQj/WgrMRsW37TKxbvyZaJhhZUsSHfKjRHywMKKQbzQLj7ZhZjFNeE+O9+XjPyf8tzrnkwoixyZhu9GNishFjRauAe60t5k6Ycn3VFNgfCjB1cC8Pwyr7BdCLV53gD0zRvV7EeKMkNGrEbAx2bIk2+zT7/bjwFa+Os6+7MWJsaHLnwlz+xS9+MZ71rGcVoK6eCe9Z8R6YI7i/4x3viDvuuCMuuuiioqGrve+1T/2Izo6yNApgb9vZi8mNrdi8fXM8cMPREQu9KJllBKtFUO+1+jETvbIrZAxALzavepdIvUum3i10JK2DJR06uTI16I0vfpntRbH4NbsRbVhJYxgIT06zkgjU9B2LjKoxX2zuhPMMs5qNx/Rwn2ysifHufLz3Rc+Nsy56d8T6owtjjeZcRI99ROuHe9VbExHN1Z1idH+Apn7nvqDAYgQcQWLt7tB5Togm27oI8QTQCRgZplAa3u/Nlt0XMT0Tl7z6vHjFDTdFrzW1ZCan1d/4xjdKpPs//MM/LJ0ln3sjqBfNmrRKrVZ861vfip/8yZ8sW94e+chHlrz4y+bDHwxj20qyxBb4vTNarWHexSVze6e1uK9+MfAF33q7FzGGSk8DdL7fF/Su66gpUFNg1VCgKCxEt2GNRGNZ5HdaXrTqEXQ7P4hBsxGtqaF+0CG2FryuGMgbg8H0YOjHnFgE++1DptpdFzE7H595/ZnxhJefFnH/h0asGY+YuStiBn3qAVGcnZvmI9pkt6mjdOtAghWajiFYvz2cmQB2s7MI6JiyFwPK5jsRzUHE/E6i4iLWEOk5HXHHnfG5yz8Qj/u9a2KmP1FOqPMCiJ/znOcEWvfjH//4oSmq0dgtUQygbkIZ3yPS/Qtf+EJ85CMf2acz08lF34m5mO5ujnVtdG3S2JIgYjZi63TE2qOGCWUAdQQU1hVrppy+hoBCMN3iIl41XKZuSE2BmgL3CQXQZxYzv5kkszAF9OMSL9yM+M53Ix764BK7RmR7ozERC9EMNsxyfuPGuF+0hyHxQz436E0PosFG2IlFTCaxDNbPNQXQ3/vMp8SjH/7Q+AYFTY5HDGZiojOI+/WPjZ1bt8bO9p3Ra80c9PjnOrHE9/6+geagGa3e1NDgM9aNfrMXDdIfkvmw04yxHnnqx2Jy06bY1p+PfguxsxNj8zNx/0Yz/uk/7ohX/OXnYutclNPs3HfOxH7FK15RtqNxXGo2s4/K/oaWTlAde9Yf9ahHxZVXXlmO0WX7294ullQvZmM2tpfoVJZabLk7PnDhhTG9fXtsu2tLjHXHYrLTirXzzeIrX1jcbzrZ6xY5ZaHZjC5Z6VYoC9XP1zpErUMd3mEHzQE5KeAw/VgoXwaF98Ejtk0OdYETjv/x+KlXvjxiHdrM0MZOlNtCAfGpmIp10S7p3QT0/s4C6Dww9ELOFjzvxlRsIHBn9jsRg4XoxVhsn2jFRDEp9mOid1TEXdOE80YMePN7H4DqjXkHOYMZImdvamizJlMSpvcSLr4oueJcR9M9+qjh78zh2R0lx3FxIPHemrWxfXa2RKcb6MYsvvDCC+MrX/lKSRzDBWibmz2DetWs/kd/9Edly9vf//3f73aC3UhgNyMOwNzYGf1tW2Jyth9XvPVtcdoFvxaBALxmcTcIGjp7SScXNXQC5sqGEfah1mheW/hqC+cRtw6Q6NsLEa3e0EleMsVhuetzClVhOe845eXxhndfGHHsxqHajrUPvG5PlGgjInCG8fBLGvrcgPSUCw3Otxrujx0miycLTcTazp0Rg/mYG98UdwfZbNhzPoiNsTEmqcB9cbW4WDPmlQJTymjUW0yCVHIhFCfR4pavxQhxsL87Njy3oMijncXQ8LFmdAfdpUxxgvVf//Vfx5vf/Ob4zGc+sxsWE/EOsBMUZ2BcdXvaM5/5zJIW9vzzz9+75Y0zjLb0ojneisDij2NrWy8u+ZWXxSuuvzxiCkFlrMgnZbdnK+KORfy+31BqXjqP5j4x8dWV1BSoKbB6KMABjWjnJTXbQqyJXkx2cDsuRFHVI+L3Tj0rzn/vJcMt42NrImaIhpuKwXhEpzHUcXZLLDNY6A2KM56daMQhLfIZ+Ok6eNDddw6lh6OOjbv788UJj8d9qoPmMSwRk2mtn9f6+0r19zIRF1O8kq99KEoOivl6EvRz61ozYob4ESI8+73Y0GzF2PzOaHKO4MRkNEYEZX73u9+Nxz3ucXHrrbcWU7p7yzG/ExEPmHsWOpnk+E7yGcAeIeDMM8+MD33oQ/Hwhz98zwyg+MAWtWvOQ52ZjbhjLq46/fR46Y3XDgF9gjPi2tHiufYQ0FkrxwL+BP+NDY9Yra+aAjUFjiwKDJO9DuV62MNatu3OEI82H7FuuJPnspecF6e/6/dj0OpEY+MxEdvbhY8MMMmjLyxmi9uloc+jrgxhnjweJd3mYiWcIxFzs6SpiZhaG9/dujmOOWb9MB5+GomhXVLbsMOovmoKrJQCJSZsEQ85HrUb5DhiKxdaOH7lYQTofLcfvXKiWcRdOzbHces3lYyGbZ7uN6LZbJd948Oz4VtLmvf3fd/3xf/9v/831q9fX0zyXgA6z6HN5/3m/A6wY4Z/29veVvzq7373u/fcrcUEOHNbt8bkMeuG+0m+uyX+5q2/Hj/9O++MWIvJfbzsL20gnLQitpQF2I8NWiAmEFRWKgrVz9cqRK1CHf4q1NBUDt7iF+ecptYMmVo7EWvY0bMQF554Upx95XXDPWsbjyWBxXDqT0TZyttatPjtAvQeeV6T3g6wL6aWKQkv2JfD1Wov7jcfZoVbSle5mP9jpcy8fr6mQJ52pD8cTsTF4O/ybVeOcyZ9vk/WhKEc2VzKBgcYGxiHP53AuGc84xnxghe8oGjpGcjLFO73l6Lf9a97QtuXvvSlsvXt4x//eAmU4+KZbdu2lQC8LAj0OggI5KjdHrHjm3HDK8+OF1370YiJRWl6MYkM7V8oiR2bMc5WFXC57C099AA9PbMz1q1dE91ePzqd+ZiaXBu9fidazbHodOdjYaEbU1MT0SSANvoxs3M21q7h/LtmbN5yVxx91LFLz8tot+/YGhvWb4qFzlyMl836u/o5N78QkxPjMb/QiYnxseDvsbFWqc/n+oNhmulWs7FUHyLfYNAr7ej2yOrDMbeD8t4gCKpslfb2eoNSPvcpp9PplXo63V7p35op7I/9komL0AbKHSbcbJb3x9oTMcfOimiWcqBLmx0Ji7ZI6eXf+f0d09tibGyivLdl67Y4atPGUv6OHdsKPaj3rrs3x7HHHL1b/bRLOvVoWPRj5865WL9u7W70lj7zC7MxMT5V6NBu0dd+6d/8/GysW7uh9KPdHv7e7fZjrN2KHdMzpbyt27bHxo3rC70Yp8nJNTE+1o7tO6YLPdev27jbeNIexmGh0y3PMV4TE2NlfKiP+TI9s73Ua/ugH+PgPKG9jUarvO+4S7c8n2Z27oi1a9aX8ZydZawWEz0szh/mJeUsLCDEj5V+OZ/yOFjO6gX+Ia9TgWZlFUseu2GYa93tcdmpPx+nX3xxxJqHRoxtKBiMYbJMxcxA/XMAl6qvmgKHOQXyUamkgAWs2baGtv0bv/EbRWuv+spz0hkFAZ8hPezv/d7vlYxzN9xwQ0k6c//7378IBZ6z3myVHefR63VjArvV/NaInbfHNWedHade/akYkJURsCjb1NhkAvsvyzYa5m+v5GK+r4cBwQSXA3ns+c4/BBYEF4Qgc+Dbrq1bt5aT6binkIOl45vf/GY8+MEPLr995zvfKfdJq5svaEf569YBpsMLektT3SLUjVWFMfOkPPIEkMVPd0lODOT7jCHlb9xIANGwbNqWn92xY0cpm4t6eJZ3mDPUPyqroM/xDu0hbTBz4Nvf/nbZCUH9/I4VyLbwbM5MaHvuvvvuuN/97re0hdKgTNpFmdDWw4SqcwE30jHHHFOe+4//+I946EMfutsjjE0eO/pEexgL5jpjxDu0gYyJ0MYDiPik7443dT3gAQ8oxwxDP8ZsVKbFUfOVeqiTOcUlnXzftUrfPUCJ56iLS2uaY8G4crlbBRrluWcb6APjQFur4z6qnYf+N4OIsD4Od7q0hsHuw6szHZe99Gfi9EveGzH5iBiMbSq7eYd5XDXUsw5zUFwN6Id+XOsWHDAFjHDPoI12DZh/8pOfXIpwL+uk0ykMPD8rcOT7MEi2vr3rXe+Kpz/96Ut+eLV5U84fzoA+ivAILzBjGDlMFAacgV26AdwAIvdgoJxwR8yBgYlZYKqCm0yd+jMIZvAUBAX6alsVwvJ2RdrGRRsARhIEGSvhHLEtuV6FDcCaf4ALwJFBznHnN8qm7/5m2wAzBI+8k4LnqVtBRqHCdjj38i6NDLDVuUl/KJ828h06WzZgDeh7Sc/q7+ZhUBBhLI877riSf0HBwnG+6667lsAZEKZu3oe2tNO+8m6uG0GJewp/eaytj3nA+FFWPkOBdvGeGRsZkzxnFDh4l98R0vI82KfUzQfMdQ60gBrQD5SC9fvfYxSQobKAYQA5dzvA9GM/9mNFM4E5ydhd+DAj3odZZGaQQQUf+h//8R+XU9k8nnWJ8Qz6MWig+R++GrpnxMO0AShAnP5BT+glzQQEtUCnkfSXZjBimD5aqAyYZ6gna84ZpEcxXwCTtsDoKRvA4h1BkPZgAdDyAuNXIwSc+YegoQZsuxlD7qnlMe4Id1mLp2+Cq0LJl7/85fhP/+k/La0ewY4+MucoQ1pm4KoKKNRH/SRCouw777yz0Erhic9///d/L4cLcWUaUg/05dP2V5ez2j1lq63aBuqmfIAXDX1vmRAFXMvXQpWPF/ZeFjiog/axphSYoDn0hEa2u1p3ngN7AuMsgFVTOjMe9E3hIq/n1cvyakBfvWNTt+yQUEDGmhd7PsccjZE95Wgfgkg2zwvomUHAfGRK/P7Upz61nMT2whe+cDeNDK8/nvzDGdAZtCrzkykCpjBrmSXfMTFrGgWMAFGeg2Zc2eCXzdvc429PxEP4ojyY9w/+4A8GgMsFo6e8qsDg31nzzSfpeR/NjWdwj6hZ8jcAhjBg+6gHIYF20D+FO4Ed4KFPuT+U5+E+ziXeB7y++tWvljopi7+ZNwgUADfCR+6PLhsFSe45/zIIqonnPtNm3A9opKQ4xs2hJYI2IeRAZ9pBH6Cx6yELHIKwwEs/HU+FGdaJWjf04neFJr4rTDlejCX1mrVx1N+0iTZSHuVTr3NHsK/+nc9psD8Ih8wZnmVOOtb0kTGBdnuy7BwSRjWy0hrQV89Y1C1ZFRTIgW0CStbGSQF71llnleC46rGoy0n1Mtk///M/j9e+9rXx6U9/esm/Vxg9J7kd5j50+gigy0wVdtQ6BTpoK10BNRgpzFWTqKCD/1MAg6nyDICT/cZZ8+Q74wIo8JwMnvaoWQpE1KGQAShQN8/zHiCSgY93YPTUL5hbFz5dwNeyRoGt5XssbxYSfV5/NSBLWwEpgJa2a+HQUuDfPAsQAfb8hp8alxCBl1VhhbGhHwilApm7MGhDNkNTP+9rBUFwos2CtO2HXtCN8woAa/3T0I/vjjdladXI8RF50fMsfYYOtJXyrF/LA3OG+4wRdKH/3AN0qY/2aP2hLC6FIMz3eQ4wT7hXdXPwjgJKFk6XPYvhkHOwGtAP+RDUDVh9FMi+tSrjZfsZF0lm3Kom8GcGym+8m7e98ZsM4sQTT4wnP/nJJXIeICjCwPdAUJy0UyvT3AlYQA+AB1DB5PojP/IjS5q0NMzMFMZsQBOAkoFSYUDfJ0FdD3nIQ0odMHeYPgACeKAFquVqNqYszb55BgKYMHjqc+sidVC2wVhokjyDGZsgR0BXYS37rQE6QIc+f/3rXw+2PWbzL6BEPTyHxcf5oz/bYCzaB2CSA0Gh0XmUg9kUigAufc3SnXb+0A/9UGk388128Mlv0I0+8Em9OZCuGlvg37kv0Iaxoh/GD1CuzwqGvqPgxnhkn70WBT8VgPgbWtmfLDxpFTA+I8+VqsDAvVG+8RwTAJ2hN+XRXi0Go4B/dXGvGtBX13jUrVkVFMhMOTMtFvQHPvCB+NjHPhaXX355YYSa4rKJPgsE2WcpQ4ChADRPecpTyr52gAFG2l7MAne4m9wdRE3kmC8x5aqtoa3yG8KOTBqGasyC78OooRk05BLwsokVDQvwydpTFqzcXmiEOkyaugB5gUvtNgsVPM+ztI/6EA74NFo/uwSM/s5ablXIo520kf7ot89BlGiZRIxnDRfQo/20E1ryrhHmmo2hkUKSc9EyjLKnLVgX8KXrosg+dua4QWBq4pSVA9SkI/3md0DO8wocm2zy53n6aRyFsQH0gX+0DfpSD7SBrrzvOFEmfeR9yuHiHcdMOig0c19hR+HKgEbrMvmTpnk+qZt66D805vJkxOx+43sOxlsVjOoejagBfXWOS92qVUsBmDIakNngcgBPBvI9dUCNH0AjQI533vnOdw73tLfJmYhmvxBTzfHhtrWtX44/eMOb46QLb47BBoL0Vve2NfudNbzse87ABvDC0GGgnEr36Ec/eslsqvDDM3yHzpjZsxmV72pcMnGeF9AzOMHUBTrLVouH0aNJUx71GI2uBUZtF+Djos3ZNw0Y0F80VLdlGfVNG8xnQDmayvWt2241ZMBZsM0aIWDitiyD8ABXygYI0ZCZlz5HOwVvfdeUrR9dgASo0KoJWstCCAIP4yYNHdccA2AwncKNz0gH/4aOgKVuEl0ajqU7RDT5QxNjDmyTa0vhKd9nTkG/LPgpHNI2x1l62l/oiIsCAS/TCvpr0s+C+uqPdK8BfdUCR92w1UkBFjg+SNK5onWqccAERvlFR/VCzRWt7Pjjjy9R75jft2zbGus3kihkEO15DkffHrHl1viDN74lTnrPR2Kwke1cqxvQBe+8TUoaCLQwY+mWQVb6AQhqS5ipMVfrI4XpG0BFeWpsavK8x04EAr0ABn7nE1DBz42ZnbGiHBg09fNdQYDn3RamH513aTNWFdqWg+LUTnmWdqLFA5r6we27AOTuCfqqMJi3PGo+pg7arQCUwVYhJ88t2q05WkClTvonHXieOtF69b3zDsFw/IZAoAl81LwldgDwg8b0A3rmYD9+RxAQWN36RpnmAsjlCs64Df7zf/7PRROH1qwx+sh2PcZRPz20dZx413psAwILv9HffGmezwJSpqsWEFwrWMucE3xqkUBoq7rUVh+HqgF99Y1J3aJVTwH2kBPURmAci1xtNJtQ99YJGAXPwmguuOCC+H//7//F+9///pL/AQ29JIQgw1Nna8T01+LGN74lXvCej0R/ijS0qxvQc7+hC0wWBo3w8oQnPKF8ai7OWp+gq3aKf/1f/uVfljRi6KXJWRMsfk7ASBAQLNV+BUUK0WzOd82rmlYFZZ5Rm+VdmDkCBUIK7wBmgBNH4Ro0RruyUGFZgq6CCOZ0gEt/dfbzoqnSZrVz39VCwO/UR/+M+AaABUnaKU0FqmyS1vzN+7yHpow534RJAKJ+b9qPoAq4cSl8MZZcWCBMpEO/aTtCAW2hnVorMPFjNeCyTQYGqjFr6RBo1dAz8CKcIIRp7oY21ONOAuMBsvCjdYH20UfajgDFZR18R0Ch3c4tx05XBfPMZEarPyCO1teAvurBo27g6qPAG9/4xsJg3vrWt5bGrQTQ8x5eg68IVnr7298ev3jSL8V37rozjrvfA3YB+s7b48ZffVO84KI/PywyxRkpDrOs7u0F0LBuGFkMOHIBotCQfdkwbzVBNSIBgGcBPk3P1ShuZwq/o2nhMy6xCYuJU7I/nWdh/AgYXAAuwgGX2rPaeBY8BIUMEJrAGVvLxedOP6mDdggWgK/gZLY6LRPQCxB5zGMeU4QHgEbhQ0sDgCy4ClyAFAAMnbhoB2VgUZBGaq3Z751N4woRGUxz4BljQr1aVOxPpg19ho48h7bv7gTaxbxwnfA7Wwv5mz7Sdv/GBH777bfHD/zAD5TftS4YyKYQYb0GOzIGClbcU2u3X1m400LGbwpSzDuj3hUQqZty82fOSrj6OFMN6KtvTOoWrWoKwPA+/OEPl6C4m2++ubRVzbwKYHvqSGbgMJRrrrkm3vOe98RJv/zCePTxPxJP/5mnxVQ5qnBH0dCvO/f8OPnyT0R/kiNaDx8N3f4DmoBHDnrLYKFfFgabA7kAAuijkMDfMGMTvGQNz6C6HBme6Q8wugfeiPF838A4tXzuGTxHm/SD+w7mZt0C+pBNosP4AigAOc/xO/UL+FkDpz6fdx4B2u7NV0D4yle+UgCbdzNYKmCYgCX3CXCE9sxLtGV8xxmIs3mfunVJME5YJqgToQS6MUZaNEwSA63pJ+2nb1pXqFcNX0sC70PjLBAgJNBPg++0ZuQsgI94xCOKpQY6ZQGLvjAvBHr6wngI6sZmmKmOfuMSwXKQgyDpH0KObTDQlfYrlDK+WkZWNXOqNfTVPTx161YfBWB8X/va18oBLZ/73OeKCY8rg9JyrUYzgTHLJD760Y/Gs5/97JiYmozf+p13xmkvfVlsaK+J6G6LmPm3uOrMV8dLr/27w0JDhzHCfGH0RjGr5cBIYdoAZI4SRzsypzigxfM8V02gornV4DR9n5neABiAgqkUOsOsaQufmlZvu+224mfnPvXE1K9rAAAgAElEQVQY9ewYcpAOQMJFf/DlaqKmTr6r3artaRGwLQbXaRI2KYsA55wRkNBKsV6oQfMedLBtPG/yGuig1cGc6ILpqLmoeT/7nB0b2mlmO/MHVIPcaDv10de8j5725aQ91K15XR83bc1mbpPHmAzH9latLQgXWk9yIB5jyB57Eu+YFtZ5Ug3go20IB8ZCGB+RaWQ7qF+Bxfrc7YLQQV/14S+3vg/d/VpDP3S0r2s+bCkAYz3hhBMCIMY0uK/BcHS4muqUst7whjfEBz/4wfjuHd+Nt/7mBfH6175uV5T7ztvj6jNfHS+55m8PC0DPJtvqAAuqOekMvwFKRhCbuKQagMTvaEyCPWXrW1WjzUfaokUC7JQDU6cOhS/etT5ATA08p4TNbZexC976U/2d8QeojIjOGQTNjGYyGz7Z0069aqt7ypduee7Zpk1q8UZ9+6mGCUBVD2OhnZqmAT3aAMiZ2rT6fN6nnbPB2V+FgD3t96aNasu0J+/+yPPf/lXT2dJP6jKnv387b8w94BZEYgIEabcX8jd0pZ+eG0C7FPC4bz9pB7Qw9sL1rLWGOV1N5bs6mVcN6KtzXOpWrWoKsMB/+Id/OK644opy2Eo1Jelyjfd5gQBm8fnPfz5e8rKXxvN/4QXxlje9OSYbY0unrV1xxplx2vX/EL0x9uIeHiZ3mSJMk/6pPQkCGShgnD4jkMNkjTGo0rcKQNJb06mWj7zlKOcWyHnieTb7qXMmMYQAgRrwABQF8yzECQwmnAF40LjRMtXy1Vjd9yw4A9ZomlXQze/l/tEGk8kAUNAR8zOWBveqK6xUXUBuxcopTO0Hn5Sty0NApW7KNfueAgV9NqpdAUm3RM6+Jr14T2HMdLyWxZhnUM1gTl/0j2cBqipMMPa00b7lLWaZDgqcClPZOqHJn8+qxS3P1+XW96G7XwP6oaN9XfNhSwE0vt/6rd8q2vnLX/7ywkT2ppnua0eJcr/t67fHURs3xTHrNkXMbi4m92vPOS9OueqWwwrQ97XPB/u5rEVq3hfYq5oYgOJhMTwrePBb1iRzzIOZwxQq1D51M1Qj3o1ANzLcADo+jV7XJO02LiOz+TSQz+ehl7nW3SrJ+/q/DQLMGeR4NydGMVUs9WftX2EKSwhupeyzHqVZ0xb6b8IWNHcj9QXrLNiZ+Kaar6GaeS4LcL6fhTPnjKCt0FDV9AVy748q42DPv0NbXg3oh5b+de2HHQX0w1155ZUl7SdnnGdT7oF0CEDfPjsTUxOTMT5oDTX0HbcNg+Ku/GR02yQ1OTw09AOhw97ezf7UUc8BSgCGpnyfyYFWMHiYu3nCeYaAKQ+GyQKAgJ+j5Skb8MLfbzCaWdLcGmaik6ytmo9c4LQvpqA1At4c7mrHmscBX5OomCEvR10LhFm4zP1Gy3T/eN5iqclf8LSdeXulZfqJUEGfs9WC9ko7t/95gp3jkOnCb66nnKzHZxU2eEazt2evZzN47i+CBwI2AlS2JiAYrcQ1dm/N33u33BrQ71361qV/z1FApkBA3Jlnnhm33HLLHo+eXGnnd9uHzob0nXdH7Lx9CdAPJ5P7Svt+bzzPWHnYRy4/a4hVX202EZtKVFCnDN0DWYijHkCZ/dtc2bxvvdXYCX4HMHOGMn35o3ZLVLOU5eNI9SlTJvWgWaM1+47b4zINzGRnXAMACDAaeFetr2oS159NACFBankvt/TKWfCgEf3L6VO5r3ZO3dw35z1tNfFOFh74nbpoH2OgVQPBBddFdicYK+Bvo8bl3ph3h67MGtAPHe3rmg9LCgjoME5SlcLQYKAHI3BGQB8M+jHWb0Zs/27EwjfihvNeFy+6/BO1yX0fZgyMHpBiTASEqmasJmmiFgDCKwNCDoYjAtotTTxrVjaAk3tuYdMU7wlplpt9sm4747eqGdhMZwBdNnmbgY825/TDaOhV/3FuW+5bFaSz4KBQ4DN+ml6WZwHj6rnm9s8IeoPv2NPP1reqVkx/TZiTh1P66ZqgHiwmxi7QDywbtAsQ14dejadgrBEoTAhjfdm9sg/T6DB9pAb0w3Tg6mYfKgrIBGEQZDNjTzoJUQ6GOU9AX1iYjzWNiYidd0Z0vhk3nHNeAfROi/zcR7bJfV/Hveov18xt4BNgic8VLY4tamjY7hV3/zljzbgacMZ9ARWwMcOaZmRBBsDV1My71JEjx+kD5n5AzMQqlE05lKnWznNZu9Z6YDpX94Drc8978N0mVwV7U5m6IyCfRUB9Wi+qQWBms6Nc/fOa6s2oJo1z1D7jgOmcSPQMvm4ZBNxzBDl9452871va2TaFG+dC1uR1QTgmCFsG3WVLy77Oo8PruRrQD6/xqlu7KiigT+8lL3lJPOtZz4qTTjpp6WzvA2mggF49be36s18TL778EzHfbMTERA3oe6OxWrWaped9Z18zEehoj27bojzTkmpmB1QANbPWoVXrjwbcAETzwavxA05GcKtN5jSlbp/KPnqez758+2a62Rx5nQHX5zQ/UzfAroVB/3OObDeSPlshqIe+I7y4E6EKsjntqZo7Fir67z50wBbgVcMGUKlPwSELI9VTywjAI8C0un2PMk0oQ38Bbs329I8YBuMPFCa0NJiDgPHjWkmeiANZw4f23RrQDy3969oPOwqoofPJtrXPfvazcemllx6Ufar3MLkTFOc+dILiJshYdmQDenV/enUCmbjF9J3cz0lM+FuTL8DqJaALmpqY0SwBPa58wleuV23S098AIpO/UEdOslJtL0Cj/9cMcmbRY7/6v/3bvxVgBCgRMLAMAJbVI1/x36PNc5EVDqtRzpxWbbuCAlvezIePgJMtB7aV9njwDGXyjONg+lmeNTGLSZM8TY26AGDLp8+a6BkLykDIUuChLAQG+s+zpgiGBgA2whg0My0s9eU88bjByEHg5ZG3ufzDjvHsU4NrQN8nMtUP1RSQAtm0/qlPfSrOP//8cqY5oLGvqV/3RE0BvdvtDPehz20pgH7FK86K08gUN9Vc9aet3dszZV8SfBj1LMPnnZwSlLFC8xM0AEy3dfG72q2gBRgCSjzvJaBqZmdeCMR+qglTtsFbvK+wwO/6dnMWs1FpcTVDA4QZOHP+cjRm93u7Jz6Ph22lfp7LJ47lbG684/5s+mDqV+d+NWOfwoECiZq+4+Dedv/meX37ClXuIsh70/MpaQpl1XZaplHytN2ysrWE36tuj3t7rt735deAft/TvK7xsKZANpfCfEgLiskQ5rOnzFn72uE9mdyvOevsOPXqTx0WmeL2ta/7+xxmVnOim3hGUJBhVwGFukw5yveqlu9JaG4907TOmAL2aKSYdnlPMOa76VYFLD+tT5M+AJPzm+dtVpik9Wvr985C46h94vahmh8+C52URXsoSxeRwJvbwjtZy+ZvnkcThi7QEkD3VLV8nrp793mnalKHPtbnO7QlJ/HhPQP4qAc6KBTwjnkEqN91xjue667GTl8xrRMQpzUkJwg6PI4+3d8Vkd+rAf1gULEu4wikgJoEAVV/9Vd/VYJ+DvQAhxrQl59IgjEgiyAFowfI8XFjGs+ncTFGmGI96ATQAZgf+9jHLmnbgEbOXQ6YKRhk0M7737mv+dYod09Aq2qQOVc8oOPRr1mjpAzB0W1nfPK7OeP5RJjwyM/8Pn2mD7Qxm6GlZm6TWi/1GRio+ZvnKddDTLLgQ58pB6DEvE891AnY8j7jgXWDfPQIA7QdGnFfYGeN5PzsjBe/2UdpjMuAQ1S0MuTDaEwTrBCXBR77Szk5yYz+9pwWdvmZdjg+UQP64ThqdZsPMQVkbjC85z73uSVb3M/+7M/u5gPcnybWgL481QAHzyZX09V0bN50AAatk9PC3L6UfcUClUCCVsd3grI007ofm3uAnH5cWohf+ylPeUo5ntTLoDQPjslmaN5HO+WiPdQDGBpQloHT+nlWYMsR59kd4LGy+WAW+vHFL36xRO5DBzPMIdzYBt0F2Q+vVUMrRLZkcLzvP/7jPxYzOXUqpEBjLRc8X90aps9f2vC3MQ5uJ0MA8HhZxhP6qd0bFc/f/DMuIscDZLM+z9APYgI8KQ1gdw4sP7sO9ydqQD/cR7Bu/yGgAIzSrUWkgIWxX3TRRQfNh16Ncq9N7rsGOYMfAIG2COP3EJB8X2affdJqtppm837xvNULbTSXlc9kF/yM8lZLpZX5NDU1Y99V8HA/OwCYT+sTcO0tQAQg8ZzaJcIM7wCwWBoM2OMdhQjTwOalYb95NwsoaMLQEUEia/28m8vJFoqqy0LN23zvtCO3Kws9xhPkvvI8Qo7CEwKKx7YCzAhQ0FWLhbEMCiTVgD8P4kE4YGwUEqiD/n7vXjWgf++Obd2ze4UCVcZGYBwZ4ziz+UCvWkNfnoJqYTB/tVlN5gIlAENiEhg5YCEA6ePWV27CGbOkuXeZcszshkkfTRmw02eNuVlfcAYrDyfhNyKxMV0L6goXWApom+CpOZg2Avymlc3gbx3mi+ddfc4G+AmmgB508chT/kYo0Keu8GO7zC0P8NGGDI7Zt077R/nztXIoAHnoCfW6T55y+d195AKxEfsCtNnr3IWQBQfp7bG0ObI9C1IANuOVxyXvZlh+hh3OT9SAfjiPXt32Q0CBnAPb4xuPP/74smVoXyKw99bkGtBXNqCalDVdm3Dk1ltvjUc+8pGlMH8DkDRzA9yMVd6PzbM577mpTE32Apih+RkkRp3OhRzkZg/0Z5vZTCHCHPOa9PN+c4AeAUQTsW1nnnHl+aWPWLM07dQszSf3AUHewRXBfYQEtWHu0f/qvvWcTU5ARQiBpoC3SWWMM6BcAJNy6XOVptDIffs55a7faRsgnbeZ5efymEhb+gY9TT/LMwgJjEk1xS70oU36+Vc2ww63p2tAP9xGrG7vKqBAjkLm+xOf+MSyJ/3HfuzHDqh1NaDvG/lg6AAVoATYwbTdmibQAN6a1SmV7zB8wQeABhC++tWvBj7ifOVEKgoFBGYJcDn/eNYiTV8K2FSTp+DPx6/NRZtpRza387tlVU8js20evqJvvZqGFWBTc5UmCjuWUU3/CphSLlkPESBoN+3iN8uiXMBaXz704Tkzr41qL88ArgbQKSBRNr8jHOXMbVq+jHLHPM4zBta5g4T7vpfT4DLeALc0zRnwqvf2bZYdjk/VgH44jlrd5kNMgczwYVRkijvxxBPjhS984QG1rAb0fSNf3u+fLSa87SEgHi0qEABKbMOC0astW5sm2QwwOcOagIWJHmCvWmL2dCxnrivvgLDNtAmhxDYKth5aogaajxNVI8+aa/XYULOn5VSrCCEAHn007Sr9cGtdThhj/vS85U0h1j3sCku6OSjbLH2a/CkbIQDwV8DJ41U9GMd9+YyPVg/LlMa5H7apKmCM2vZHuw2u27dZdjg+VQP64ThqdZsPIQVkFjkw7rWvfW0J2nnLW95yjz3OK2lqDegroVb9bE2BmgK7U6AG9HpG1BTYLwqoaaA5/Mmf/El84AMfiA996EP7VZYv1YB+QOSrX64pcIRToAb0I3wC1N3fHwpkPyQmQUyY+M/JR30g2eJqQN+f0ajfqSlQU2BIgRrQ65lQU2DFFNDsjpbuKVX4QjkUgiCg/b1qQN9fytXv1RSoKVADej0HagocAAWypv64xz0u3v72t8fP/dzP7XeJNaDvN+nqF2sK1BSoNfR6DtQUWBkFcpSu25fwo7/pTW8q26Le+ta3rqzA9HQN6PtNuvrFmgI1BWpAr+dATYGVUaC6TcotTTfddFNccskl8bGPfWxlBdaAvt/0ql+sKVBTIFOg9qHX86GmwIooYAYw9++ameqf/umf4hd/8RfLgSD7e9Ua+v5Srn6vpkBNgdqHXs+BmgL7QQGTXmRtnUA58n4D7A95yEOWznYm05WJaEalCM3V14C+H4NRv1JToKbAIgVqDb2eCjUFVkyBnDUrZw170pOeFO985zvjv/yX/7KUlcvCc3azPVVYA/qKh6J+oaZATYElCtSAXk+GmgIrpkBOLcnL+tHPPvvskq/7lFNOKZnjuHx2T+lBaw19xeSvX6gpUFNgJAVqQK8nRk2BFVOgajo3Z/Z1110XN998c/zhH/7hUpn5NKzlks7UGvqKh6J+oaZATYFaQ6/nQE2BA6NABnVB+wtf+EI85znPiW984xtLJ2pxGIYnSC13vGoN6Ac2JvXbNQWObArUGvqRPf5171dMAX3h1SNU0b45ser+979/CYjL9wX/OihuxeSuX6gpUFNgnylQA/o+k6p+sKYAFNAXvqczq0844YS46KKLSmCcJvblgFzK1hp6PcdqCtQU2H8K1IC+/7Sr3zwiKZC3rLkXHUKouZ955plx/PHHx+mnn17OnuY8aM7C5rzo5a57APrC9ojZb8dlZ74qTr/qzyPGxiLa/ehFJ3rRj0E0oxGtaEY7KL0xiBg0lqulvl9ToKbA9yYF+sHyh48EvIEvBeP5rxnR2x7ve9nPx5kXXxwx+dCI9obotiL6g4jxBs/0IgonaS6RpzGA49VXTYEjlAJXXXVVfPKTn4xrrrkmyPU+MTFRfOiY4znAZW8XC6cT/eh1F2Iq2hGd+Ygtd8RFb3xDvOriKyLGWhFj/ViIiLloRq8A+RhPxjiAvrSYj1Di192uKXCEUwAeABwXMB90I3q9iH53COyDTvzvM0+L8y56X0RrTUR7KqLVjk53EO3xRuycX4i1E3CSXVcN6Ef4hDrSu//pT386zj///Pibv/mbGB8fD5PPVFPGjqIT8jGAPrewIzb1mxGNZkSnF+95zblxznt+lw1yEWvGYyGaMRdjBdDbMRZj0YwJFnE/YtAcrl0Wdf1Z06GeB0fWOoCHNKMfbbRtAL0roMMcBvG/fuX0eNtlVxS+EuMTEeNTEc1WDJqNJX6RjXw1oB/piHaE9x+t/Pu///vj85//fMkchymef5jfl/Old6Mf82VZdWNNtxMN7OfdbvzGy38lfu3/XBzRmyuA3m82Y76YxtDO2zHWa0V020M0h4PzDwldlb3+rOlRz4fv+fXQb3VjrtmLXnRjLPoxHr1o9tDOBxG9fjG9/+arz403v/d9hXcUUJ9cVwA9migQ92TeNaAf4YBWdz/iYQ97WHzoQx+Kxz72sYUcBtItly1uEP3YPrc9Nk5ORHT7wwXX6cb/Pv1X4rxL3xfRHkSxr7cAbgB8EcgB9A43+hHtTkSzW+votY2ittEcaTYqBHnYAMCM37z8Q0NHO+dfxO+deWacf/H/GYI4VkC09FY7+p1eNCcm7wHqNaDXiHbEU+DEE08sB7Xwidmdi21s7knfI4FYeL1O0cpjthuxfUfEzGx8+DfeFs976/+M2LB2MWZl0Rw/aEeJauk2h/+asxETmyPaMzWg14BeA/qRBuh9FIENEf3Jxci4obWv+OK4mhFXnHFGnHbRhREbNgxdeigPWA873WhMTe0WEMcrNaAf8XB2ZBMAbfzSSy+N2267LS644IJyRrqAvlymuCJFT08Po9nV0Gdn409/7X9FI7rxtdtvizVHbSyCNeb1xqAZ471WjHWbMdFtxqA1H/PjW6Pbnl+KeDfyvf4c7gCo6VDT4Xt1HjT6EzHWXRONvoFtRL33o9+I6DX70W024weP/5F4yivPiFi3NmKsHdEeKxr69EInxsfXYIjfzfJeA/qRjWdHfO8xq3/mM5+J17zmNUGAXA6GW86HvhD9mC0U7EWjPxsbmmPDKNWZmYjx5tDU3lqUtnkMn3nv/7d3bs3SXVX9Xm8OJIT4BwEFTwghhAAVTAU8lHrljTdWqR/Ba78CVnnpN9DvYZV65YUlVVJQBIgJBAgQPCKixMqBQEL+9az9Pju/d2StXt17d++9e/Xo1JvuvQ5zjjnmnOM3TnPOW2euMyx04up33TcMt/C79ac50Bw4KQ7c+skw3PPKMPA9ygdlxe302FvD8L3nnx/e99DDwxvDPcOPh7uHV4a7xoj7K8Prw33DvQMnUJBg66cB/aRGUDd2igPf/va3h8cff3x44YUXxuVqWOmsQ1/KdH91GIYfDD8Z3hjuHifVfWNiy2vD24Y3hpdefmF4xwMPjOvPnaZnEM5a9LvOXGxv8Na9t9ehdt80B5oDp8SB19Hrh1eH14dXRit73Jti+OnZMrbhrlEukP/+xnBrePH1nwz33v3g8OII5/ePK9AxA1hY24B+SqOm27oVB9gC9h/+4R/G09cA85dffnlck75pgxkmFaDOxGNyjflv464Otzd9GGNhbCzz5sfJeqaRM4XbOt+qg/qh5sDKOICzDkB/Y3htBHRB/WxLKzeLIZmW2NPZchhkifvP8FS73Fc2KLo5l+PASy+9NO4M94d/+IfDn/zJnwx/9Ed/NO4W9/9IQtniw7ZM46YQfsBwl5OMu0acgXpOwrOpevZ/NPJeobT6FUq9IrFXZk7O8zOxcSYBbvHt1pGjBw9P3pu7wN0xiM6ER24SdyZPeqe4LaR2P7J6DnzmM58ZfvCDHwx/+Zd/eb7+fG7/93NmuPdr3WvxDkA/m3gC+lsfJX72Wud4d473qeV4n3x7b+GdYwnrmDU780lZEuvOxf1bZS16A/rqoaobuIkDWuhs//rnf/7nw1//9V+PW75yAtvbx2UhGz5up6yJrdas/yxfBdTJhysus7uHM0DvT3OgOXBaHLh7BPR7z4RCkRXniTV3bAM3wZ+zGN75pwH9tMZQt3aCA//7v/87JsB9+tOfHr7+9a+fr0VfZJYWegL5bWV7xPg0xwV9lqTEHu4sbztLf+lPc6A5cEocYJHaa2PS2xkmn+/rfp6Lc9ttNbrfwxIYf//0zN1+LytpGtBPadx0Wxc4QGb7gw8+OPzCL/zC8NnPfnbMcuf38gEt7OYEPP90TFp5/SwKNuap8p9JLlMa+J2nrDG1gfX+bj70ODiVeYDkwDenOl8jdWdZ77fBe9w9jhj77b/5HpfN3Hu2DeztT1voDXcnzQH2cr///vuHJ598ctwp7vd+7/eG97///cOf/dmfjdc3f5iOLFvjgNSzwxLOFp2cAfo9A1Gy26evjHEygP92ieMcjNhZZ8Z1Zlzv4X9ae/iPYB3ZgrfN9LPQnIm0fJuBg8J/ZkCcedpZBHvfKGUa0E8axrrxyQE2l3niiSeGL3/5y6Ol/qd/+qfDX/zFXwyLSXHDa8MbZweojtZ5AjpT7W6nmkeqnc86N44I/3x3SXOgOXBaHDh3pb+51at+97NoHpJFOAfYzySMNj3y5d7hvmGMxbeFfufY+eEPfzi8613vGk/a4sOZ2Pzr4+LXPcc8+5z15ljmuNn/8R//cfid3/md4dVXX12Ip2Nxn2nSfN7MbXlzYRpxdLZ8vePjualMzZqmum52d+uaAzeKAy+99PLw4IMPjN5spuLLL/9oeOCBM88cUBDe7P3TreDIpNoRfM6qAsAzX+4M0N/8nMXcb29U1YB+Wwj/9KfDXXfdNW4kQuzUE7bIckbIe1jH/nuzS7wJHNDl/r3vfW/427/92+Gv/uqvxi1gl+PnN4H6pqE50By4LAdefPHF0TPHstX3vOc9Z2D6xhujQXdsn5OPobs8aa4DObyjP+vlAP3OISz289/93d8Nf/AHfzAI9N3/6+37bllzAGMOT1wuUSXUxnXm/nIezc3i4ckDenYHR2bSiQh4dgv72Z/92aPU0m7WELv51LgWXUoF86W93G9+y5rC5kBzYBMHnOv/9V//dR5yxWJ/73vfe5SMa0AfhnNrjB4E1NHO3MMbod6f9XKAfibMwlp03G1Y7AA8Ljh+m1OxXg50y5oDp8sB5byhVjjh7//5n/8Z3v3udx8Vc04e0Ok83O7s510/nML1wQ9+8Kg6tIndjQPGydJKz8ndSZG78bOfbg4cEwdwrxM7/8Vf/MVzIEcWIBfIqTq2z8kDuh2mEKczFeJ//Md/PPz93//9sfVp07sDB6oFThKkMbQE9h2K7EebA82BI+EAc/xXf/VXh/e9733D3/zN35wnxRF6veee4zsJ8eQB3ThpXXNsLL1drkcyMy9Ipv1ckyIdF22hX5Cx/Vpz4Ag4gCX+wgsvjPlSyHpWt6DUc3Ty8j4UN6+BJw/odInCPC0yYul06j4AXXBwaVxmUJtJSaYl9fnJwQR9DDrWyfNxSRXX3vnOd57HeokHTS23clkG70IL5fEPDZQBDT0uzyN/YJ9LtmgH9VAuiYbUQ+Yo9dPmpSxSNWVpSs35Kixo+w7PDbTqoqc91M8/2mef2seZUEd8HoHhsaypPNgG+6gqFtnGTbyYEy3Qxbiyn+kPjoalXMrbx7LMTeMb3kh39jnzi+TTpY/vzvGXdlCusVBXrWxznv1S3Vd1f4l/0uEc4HnGH33Kb5VSrjnHub5r306Vr7yhDkEvZYT9+B//8R+jleu8mOqTlCvcZywyNikDWUDeCh9lIX1LOxgn9n/Oj5rMepH+cn7BS377LS8vUuZ1vtOAfmBAnwKdKSHNhEEoZUyXCemSKgSjWfgssciEjaoMUBbXyAuwLibCd7/73dG9xEeFIddect3nqYt/+44j7bq+k4lM25nYKjwKMcpaUgj2Mbmqpj51EtumfqYv6Ee+6Zs8zU1hbpmWg/DjWfqaMQEPBC3K4feuy2p25f02vFsa39aJwsJYSjBQSF+2HvoH/kILfEklcpuyr/OZJf5BG8DF2E8XsHM+537Gfv/7v/9760ztTeXPgab7dEA/coIxXfuzKirOo1Tm/u3f/m34pV/6pbELlk445D0UNYCfObEP0G1Av87Rf6C6D22hQzbWNADtekcGJoOSvxn4/HZy5kBNwK1Zl9DNfZZYANYf+MAH7uAQSzG0zrDK+PAOu+IhABWwWodOuLTo98FyyqWNth2wYiIlPzbVowDQIvbdfdC2VEYKXA9xyQ0nEELwVMWHv2kvnpOpj1YK/Y8ywrMqJQA07yMc68e4PmODf9tauNLDO5Z7iE2T5sa3rgOC4+wAACAASURBVMuLKl5L/K0gkKtUtuXR0hi4ivtz/GO8/PzP//wdJDjXBW3eZZxiQfMRSN39chP9yIhN5VMm1vcv//Ivj547ZJBGgXODMhjvyBTGWe66yd8APXMmFXIULzZzwqrnw2/o4FnkhJ4uZCJjn7GbyssuyuCm9jegX8XovuI6DgnoUwMv3bFMEj5ViEMTz6mV665VOVAjTgv6P//zP8ftS6uQS+s/3V5MGiYWE813/N6XhW55CB2EOsqCuzFt083wgHfr8hEmOe3atweh0pTuTdrCB4Gjte3qiKk16woyBZKCbsqjoqtPNzRuevoAa4QxUN2nCFaEqFb7NrxE+aM86OLdJYtomzKXxneWofscgPi5n/u5cy/SNvXM8Zfr9MG//uu/juCQXqV9Cf1t6LvoM9vyz75yjluf4Rz+VhGfAukl+ubK9730UjGOGD/Kpikr/t///d/vyBzPcqgrFd6USYwRPU81VGiYgbLqHFpq39z9BvSLcu4Gv3dIQHeiIaipB8FsfKlOBGNGGU/KicrvaqUz6AFKtHXAnM/UBMtJQxkACEqBkxLBiHARoBC6HCG6j091KyKEUCKYoNtYbsZ7Aa+kcR+0LZUBXxBA8ClptU3yWi8Lgg/eCsa1fJQoxoKWJGUKdJRpPsNUhq1xfBW9bVyOlEe5jCktOGiacvUu8WLuPmNwbnzzDmPq+eefP7fsdhHGu/IX3kAPSteuMeSLtv+y723in/Mx5zSgjleOvkVB+/73vz8qSH5qXsE29G0qX0WUeQCYY63zYQwzJxmHyB++U8nECIE+rlflkb95H88h1jn5QfQXc0EPFHNDOaQ3gjINP+yizDagbzMKVvLMoQE9BzOTg0HvoSAAABbrt771reGhhx66g6MKPuhjYLNWMgG+JorMJZpRDiA+B9Dp+lJhqB6Ci3a1rjPfd2LuItR5N5+nDATBVQpsgMLkHd3X9Ksx8Zq4aJ9njJB2TCXE5TWVHTwPCjPGCILM3asuyrsaV619c9E+3jS+URq/853vjPs5JN3bWpEqonP8xXvDp3ocVGJyS8+Ltu/Q7y3xz/ozwdExI2+fffbZ4aMf/ej4qAririGHqfKtuwKyocBMUtWKZ6xCX1rhKAz0hUpo9TRQTxoRc2O15gxM7R+yS3+1hb4Lt47k2UMCerqNmASPPvroqM3yQdgx+JlICDyuAxx8ACvj6tCXYMAgpCySSdyLmGfYCOdDH/rQ+KyuuOrSkx4sJmjhPnTo+hc8qX/KzXmRLnU3NmjV4mVyb+PyTfqZzIDQJz/5ydHFKk8uQtO276Sy4zsJ0igW8g7A/drXvnYeUpDXKmOe3oegzcx42sg/VzFQD/U+8sgj4/jgg1X0la98ZQwxGIvcxqVcQym1L7blw9xzS+Obtit0sSSJkzK2TKZaqn8b/gpcgAt9gSdim/jxUt1XcX+Jf/R/utWd48akVTShFZlA25knjK9tVhGkrOB3LZ+ykC3wlTrNRE/emLTJNfpAeWX2Pf3NP9rqB48CcwXZk4o572pUqCyorOjBMsy2jyTPBvSrGOVXXMchAd2mqKEy0RiQ/C0gOfD5W1crgtfsaJ5lciqcM1GOyeRmKFrVvEcdGTtPV73x+IzRC+pOxikN+iLdAn0IZYEJNxq/+bdLLJ26BTCT0gA2rh36g0AFlOCz28Lyt31I/fyNsmFimyCWfJdu+hjlDQsmragUWI4J2kh/Ola2AfHKD8YLfcA/+WWf2N+X5eGm8Q240g6tZfgA8MDXpfrl2Rx/XfFA38BLgMKxBj+P5cSsOf6p/OUyvJzzyAl4IB/To5FyZa5/Bc258nMZGmVQtysKzMnI1Tk8o1HCuyZFWj9yydwdXfbQTr+h8LmaB4WWJF+sfuWlBgY056qXy4zdBvTLcO+GvnsVgG4dJnYwkPhotQKoqcE6cRjQvJuCfGpNtoOd5ygTAZdx80yqSyVDYDKz1KQpgDfr1OKxHS5DAmx414mRVrdgxbVcw60mrwKTnoC5+J9r7k16YlILclPD6l/+5V+GX/mVXzl3P9Y227YaC7dM4+AIr4wvcl3riL5BmEETnhGsGwWwrkEtKNqfipjuyeRXJh7xnnFprFpc1PCef67f1crVYk+rNOOq9kPet97qvs8+Ny+A8ZQ8cAxQrtaZViR/O3b4LVDpQs1kSwEXGnyHNsNTXfIC9Rx/bQcggYeEv1PBzbXVeiegwT0mGEdaiM4Rc1lsW/ZLegPMhdnEH+6Z++Gqhhr75W/HhgoI+TAo1bYn8yXktbkduU6b8Wuf1uWWKvyCofddcZFLCp2jtJf5zbvcV17wDb+4xtxEOecacoG/XVqWc5M+NRkS/kMH/+R/zn2XpXENvqk8mzWfuSeXgZUG9Mtw74a+e52AnixRmJmFzMQgbk7GKBOGSa8mrqDzfTVb/2ZioeG6pCXdU2rdCEDd/1iLPOtzZJVjXQq6KBxmXmfCloqIiV5q2rynsM3wgRuN2K4EUNsoKCJsEToAGtdcbwyNZrj7TJYjOCBgTLBJS14aFFrVwlCA+Q71wSfaljxzbbgWtGEEykUgExYwaYgyss0Kkgx30AeURb16T6gTQShvKBvXPBYMZQrmjJGPfOQjo/WTVhS8Ny6vVV7DOa7zd+xQPsIa2unDTfzh2aeeemoMCWgR0iYEMG3UgqRtKBTQJiiY3JSeDsch+SS6ZJf4m54m2yC/7K+5ca1HhQx5LXvAiPlDO6DX65QtL1w+yHOb+GNilzylfY5P+55+oY3wh/6mP/gNn6Cf8JjjmznJvKaflQVasCqb/p1zmHbCZ3NPVDKgH2WJ+qArQ2+GRlSeKz9MyOM9lSX7m/ZAu8vOoPXXfu3XxrARH96lLnmnVa8ckTd+u48DckAFYNdckin4aUC/oaB8GbKuG9AZtADAN77xjXFSMWgVUk4mhYAAawwW2hEWrmNV+CGImdi6uAAJkmYUDrpyVQSmXJNMIl391KOVTQIf9OrqM1YnoFknblXqhRbe574eBCYSQpfJSUzajHfa7tKVvKbAdelY9jeWOOUCoAgRBIU08JwKDMKU5+RReicol6RBBKb3EX7QjSJlG7VAeZfrfLIu/gbcoMU+S4tRRYw+E+BcbaACpRIAL/ikez+tX1308Is6EfK+4850Ki3y3vFFu6CFdmuJChAKVxUf+3WKPyZA2R9an3qguJ5hA8sUuLkPHYAPFunUZxN/HVu2QW8P34wZFJ9U9vgtaMhX3f/ck66cb+Y+JG32Kdd24Q9lpdKbZabSRn+ipMFH+AfNgG8qo8ot+QNIwn9lgR4k+EBZWugq5LTR/oeO5ANjEo8T80nATsWLZ5ED5n1QNryD7yobqbxJqzvDQYMeAr2QKHHUqVIgPfQTc9oQJHyY2+dhVxxoQN+VY0fw/HUDemVRCm1oc8IyMZmAbCzBgGYCO3m07gASJg33eI/nExAUrgpvgZyJazZ1BREtu7m4K/RSHwAnrQIhQiqVBTfS0fqbEmgIBV15CAzrZSLTFgSi5adwTC+Elit00S4tD4Wz34AUiVt+prKj9QgghLItKgrUBf9QTPjQNmnB9Y1g8j1jiipigLof+12wV1nQTa1lYoKRfci3LlnuIfiolzGhNU6ZgMIzzzwz0lOXxdFv0Mg379JPxqQ38UdLi3YYp1fwOxYMGdAegAL+0B8qDlUpUlirLGzir8s2VWDTyyVfDScZxwfwUAIJy/gx9MXfJuIJLLQRmlAOVLBVCpbGD+/iYXH/BdrPnNULxNhEmYFntMGdIaU550fm3jietHChK5Uk3tNt75hEYYKehx9+eByrWr/IFZRJ+jvlAmOHZ5jX1Edd1MOcg177mfHCs4I7c9Tll7SJ9iGzSOLVUwBNzlET76jDua5y4zxNeSJP6nK9i0BNA/pFuHbD37luQNc1ZuIPg9rlODkpk405edVkFeY8Z4IWAofffhAYlI0FwCRO64nJQxlcc5kUruZ0JQNcTCSEoXs3GyesCVwIDya9oItwQIDlBAbEtN4BBZ5H0LvRjq486Oc597QXTG0XtKDdwzvoSGtCgSZ/mMRp6QhklEnbeB/hCZ3G9SgD1zV9hescWqFHj4JgpdJhPkTyRFoTsE1Ugy/5wZtCdq8fBJyKCfRCBy5p2kQZ6TaHLsc0dDCGdL0rsLXYKf/DH/7w8Nxzz41VCRTQSHu95q6Cc/zR2vJ9x7RKipaZlrtJm+YDmNyWvHGL3HT5Vv7SHpSUj3/846Mlae4I/OAf9VFHZorLU8ayQMoc+vznPz/yCgXEUE4FbN9150XmybbjJ5PUck5p7TumVRZciufGROkOz7FSk05dnw6vHH9a47xHmwF1AD69D/Cy5vLwPDvD4dlTAUiQzWVr0KGFbtiC9w2hOTZ4jveUS6nkOi9VOGuuzFQ+yGXgpQH9Mty7oe9eJ6BrPae7rbolAUSAjImNlpvadV1aZqKR2mtalJTL5GEiMzmNLyIAEFwIvXQl0l2ZlQodvGv2vCAHTZQLyJnJbGazQsrlOQhs3keZAISps7oRLTctWwStliJ0oGhoQWWmr9YxfQpNxpsRaPytouRQVBnSOkApgB4FNt8AJ/zJ+F0KUYQX4G9ckm/+UY4JRwhphL+xVJUg3aLQQZv0dpgFb5YvVpK8zPbajsypYAxQl5Yu4Co4C+iUoZBXkDMeaL8f3qdO3p3jj1ab71RA57oAxW/KY4yocNEn1J8Kjd4Bhfkm/loO4wmrG37Ddz0WlMt1LEQVIa5hOaaHANqq14rx+eSTTw6/+Zu/OfYN9NQ489L4sVzmmCEsx2J6Z5zXKvAJ+JSRliv96wqB6v3KpECTVR2byXPeo06UBMZK8oj6VH4F2+xD7tNuPA96CEx6lB7DHWmceE8FX1nDOEN5dRtYeAXthp6gATpNcFR5zETNi0JLA/pFOXeD37tOQLduBrXuTgSHE1pLPDXWtM61QhiYvKNlqAuR+wJgumgFAO4jYDLDnq7yYJcas2YiY51zH6UBAcT7ats1mY62oKxQPoJFBSYnIxNX2rnuOlMmtlaUw0e+6EqnfK0+2pR/8w7CivXcGZ+FRtqlmzY9GJQv+GplKEB5T6FkO1LQwQfeFzypP5Po0mrxPcrLlQ4Irep9oBzbLVjxTc4F3gK9FghlhCwCz1i5oEgZ2TfykzFB/xi/53p6FWr8uvIHUKRO6kFZkT+2QYubvoFn8kaFiT7Q6oJ+4rKpSC7x181Q+CZZDGChTWnlwp+al6ArmbpUmPldlbEM49gPtBke63reNH7M2XA1SAVg+KKSmYqtPNBLlApHKt3KAvuJMrgP/5lz9gPgjVKTSmEFaUM36dp3nHCNdptfYthHhS1XOfiOSgryAq+HeR7M8SrDtOJdWZE0ZBvMBUg5cRloaUC/DPdu6LvXCegMYASDAlWgqJay7nAnlKBrDF0hbCZ4Wu68y0RHGCPw+I0Qx0JwsqTFqeD3XmYt67LXEjfmp8BRYGX2toJKoZOhAYCHNvEe38apdeWlkOE3AGDCl4LVZD1o4FpaN2Zaa7En/9LS1W2qcM6kKBUhlZAUygk+9llmPevNoH8oO/MZKMcYtDzyfsadK8gmGOeUqnTlc1paXFOYwhvahOA1k5txYNhjV/4IpPYDY4P+oB55M2WRp9JAG/ynBZ3jRo+GbTUJkDoAMKw8njGsAi2uiEjgTYBkHqAYUabPmIRmDkLmatSNmJQf2Y4cP8bMtfAFLd/jm/6n7wF3vnnWsWo4hef0COgBymeYr+npqDLEcWx2uDxkPKCU2VbHjfXqhYEmE/RQVLgP/13NggxDrmRynXVSJvXJF9rI8ybcWbYhEpXtVGTTYzMXftgVYhrQd+XYETx/FYB+BGw4CIluL8oEND6f62PNG2CyM7kQdghYBAMgg/BkIivkzaLOHbYU5pm8lxu2+FtrjrJUGKTFie1a5ARHrQetAu/pykSwuX7b9qpQWc/cfZmuO1FaFbrWrUC03bl+HeuItuvyR0hqMdkuvRiMdWiB71pcWl+ZzOe6f+qVJuukLIGftuP9cJMglR4VS3hl25PmVDbkZz2nQJ7YZldVqCCoLNmfLiVzTTfvq8iqZDh+cr39pvFT+1NZkfzJiZOWqnVBpzF5QZ8+MixwkIm3Q6EZBze/Bfr85Dp1+Zb826GqtzyassDxse86NtHXgH6Z3ruh7zagH65j4G2uE9alDKAoyHXNpTafFOWkJzkH16oKQK4X5hqWFYqDmbeAkXFPlAMmMAIKy9h+5z09HFrIWsy4jImhG9+DLoQ5z6fQUzAk3Xlt7r6u2LQYjdWn0EyAp40CDe8lUM7FFSuYJk8Fbfigd8H6XPdMudVlr8tWJYG+zY1D5IXKDcqSG5IAbKlA8Aw8dVmjHhXd5VNbjlp+JryZO5J8sC1TIKTSqMJYx4+g7CY6lT8qWtKi9Z7WcY5radjn4UeXmb2OS8ZHeroyJ0PFCZ6ihHAPPkxtVnURWvQgUjZ95cmMZsFfpMxt32lA35ZTR/RcA/phO0uBngKVSYxwz+zrjFciPBAkLvNBoGaMduoACBUEhD9WI+XPfVxWQwgC9zbvVlcqAoaYHWCO4uASowRfyoFu4/4IRp4zIc110nP3pc/jJimLtlI3SoUAlVaU+xSkokI5tMVlglOWFmWrAPG8HhFXEpinIU26tzOEQDtcRsd1FAv6kI/xXtykuUObCWE+Z/mp5FSLt+7FDi0uUYMGN16hDAR/Wvda6Co9/s2zLuOEF4ZApGdq/NDWTfyhDMeloQzHkUmHAp8xbcfCVOb9YWfifOm6+E2cTeXO5WwZMmJuTXlcLkK/fKduxhBj3/l5aC9GA/pFeuyGv9OAftgOYtKY4U1Nbg1pbI6JnIeguA7dmKYCMPepTqs/qUfwa6krtBH4ACOZ6gmMvid4UD7Cq569rgVrxnm67KsVmrSkAlNXI/BcuhbhQQJqWuA86wqCtFpsS4YXeBbrD1Bx2aBC2gRH10CbXyC4Ww60upFOBZ0EXpQuyjITnthptjN5bZ+6TAzFw8QtrW/GAEmE8Jd7PMtv+19FinKlT09D1uXaZ/ibypeue/t7ymKv40ewgVdT/MnQD2DEM7aH8inPBMDc/tZVDoedeculmxWvJ8I39HBIcypf5kXYB8u1bPeEOTHmFFQFcLtSdnuqAX03fh3F0w3oh+smrTmtKjefyMQgY7quMXbZiglCAC19JNDmHvVQLki4OY6CIIWQblee92xuhVaCkBay7mF35/Iscd2PKhRZBsJfQFCwL923nnRhCpokKumaNgkR+m1L0u21dIPWOLq9DH9dSWHyWOYM8BzvUidWpl4CE5a4Vt2tSQveBlY/qPjwbWbzlMKjy576TJCkrgxp5LG+lOWGLXhX+OhJ4bfgRL2MCTLnzd/I+lUCNo0f+3kTf6aURHjmZj7ZZypyVYE73AxcLjnnBr/xaJAkqAVu/9NPzD0UlKkQ0nJNb31Cr5KKBXxxztR5fpHyl95pQF/i0BHeb0A/fKchFLTKqC0FAuDgmlkEL/2BBZMu+KQQCxRwN+bKtwJXQM51tHn2tsLLc6QFT1cLbHLTJ/hCD0LIsAD1unzMe+l6nrvvs9A/F5PPeGuCH+/mudEKQCxQrKd0i3JP97S7qclTE+a0NuF9nncNQLqXfQJ5uu8ty1hsTdpTIeI5lB5XI/ieLt/kP31C3Xol7CueNQGOcqgrY+zQiCIEONjPjjetcsvKRElomRo/m/gjz1wZAB3pJq7net8kN7vzUI+H804+MCbhE7xkzFQXe/UMXVaK2Ecob26WdNkyl95vQF/i0BHeb0A/XKflMay6kRVqWFW4hl0n7nGiLh3SiiEpjd2q0r2ppeNOcwI677qBh63ib5f0eOIT90zySeuX6wg41s56aAWgAp1aoZmghpLiEpqp89CxdDbdR/FwuVAutzORCnCGPyhEfnJ3OZ/Tva6CAF/Scswz3C0HFzc8NynQtgNCH/zgB8+XTZmAqPADMOFFgrRxZumhbr0b7ETnsiisZZIg+WRegkqXy+vgiSsjeJY6GQNuxkIZjIsEcvqT+9xz+1b6hLK5BwBBc90yNBXHOn4A/CX+5CEltovxYoIdvPnmN7855mq4F0Emyh1u9u1WMv3hnhCsWSf5NMM68C9XROxW+vzTrrag712+NuX12Fd9WU4D+iG4es1lNqAftgMydjsFLAJlJiUhXOiXzJA2FpnuV97RcqhCwCSeevY2zwPK6f7fJmvXya9LMGO5Lr/jmolXcNU2zd3XyjGerYWqu50yXA/sdq2CAddNFMseNJMcJcbkQ2g2pIGFzN8CssvvrIvv3F+Av3PpnjSauARImfzHs9UqNafB5KpchpZLu/QcAIZf/epXR7d9WoGUkwfsmCNhjF2FUZ7nunB5Vo9ITctzavy4BbB0mucgf0yAo3z6jDFqtnj2lxv9uLaevqG+6so/7Ex8a+mb4uHKRb0adWnlnAdtlzZMWfnWsy+3/iZ6GtB36a0jebYB/Xo7Sv4j3AQvKDILG0Ht3u6ZLJZJTVj9nlomwBuPRXAimHWdGuvWlZsxRD0KKg3pZkxXry5pl/fMnddNO0zCymQ/QRJgoP0uX3PZnADktq3QzLW0gOGVZduGXBvPfRMPoRPeuR+9ipICLQUrbcMrkHv9V4sS3utByYx0nstkO8qlTS7Fg5+ZdJex97mYqW0DBOljQFkg1nvguDGhLsvNJEzHj+3NdrmZicCemdZz/KEfOSXsn/7pn8YwkPxGafH0MWiDJ+YrSJv5GLTPDVdUajJMlGGBzJTPcXu9M/h4a29AP96+m6W8Af16O3UToANEWD2ADELPXcCkGNfgpz/96fODS3ieSYqwQ3Cy3aR7wLv7muBYrSYsTd41nm4duGh517XFvIfgdVcu6uKTLnPPQ1dpgBa3yFWhoDwVA615ylWRESgBBNfoengGdZlsllaeFiRg4Se3+ITX6VnwmbRmBRzo06L0m/ZggUMj4QQsffkC/wA+LVWVsqmdELlnDgQ00R43gaF8PtJqm2ynfHZdPJ4G+AjwwXdAD/rwwPCb9lKWylfdTpb33DTIrHnqSp7M8ccxAI2030N7MgQijwkFwBuXJVJn3dq4ngdvJrmJjDlGdY9f7+w97tob0I+7/yapb0C/3k7dBOgmiyHQEGDuQIbVZ/a77uzaCk/KEpjS3QkYcdSsgtqYK7QAFAAEFirvssc4gtpytEKnwJBr9Tx0hLTr6tMiNJdAi5B7ALd08zdtc7tdLEjKyu094Y9WKvzIbVyJgUK3m6fwTd4CZRKPdgMP15NTX+43z3XBHf64Dzt5Ayg5gBi8AoBVkgRivk08E4gFUvMObEduFQp9v/EbvzH2DR+eAQDNuOdvlCuViuzzVETqFqjQC3jmWOMZ2mCfGOagr37rt35rjHu7NalKXuWPCtvUlsHJE13ztI+T4egrzy9gXM2dB0//5dnf5HYwHq/CHX29UuFqam9Avxo+X2ktDehXyu63VLYE6AhNwInDSBDMHC0K2CLoEHgITgAawAH0sMyMkwPYHgGbu19BhDuVMal1a6ow8K2wzvd0j3vPhKm589ABGUGAZ91GM5mghZ/Z+nnfPfV5DmvXne5c1me2uUd5Apg8Y+6CJ/mlMgGP6slzgJdxeep3tzxpyf3Mkz7KdXmXXg83nOGbjXn8G5roO0BZBYuy3C2QNgLwrkOnb+gLrgNk0gyv6BdAESCGt/Y7fWnMn+u5w116UfQS5FI525WhH69N8Yc2uKLCZEXGFe3MA2poh5shQVOlIz0AeR48tGmlZ25C3envemfw8dbegH68fTdLeQP69XbqEqBLnYCULmau6ZJGiOchM/megONRnDyr1QRQAQouceI9Y62AA8LWc+AFfgQtVpab1fCO7nAsYE+v411d42m9pqs9s/fNI0Coe5ytO7C5/lq6ExR01ao8eM8tbSkXMORd1/mjBNFOlKIE70984hPD008/PbJPC5Z20F6Bx3IBZp6FP6n48KwZ6NRds7vtQ8Ae3usS1yq378w7qLu61RGr299vyjMmzrNpWVcFxSVwjAlAFyFvwqCnxc3xx7JYFcD44WNfUAZ0qzCYLMc1yjOvAV7STjw19Tx46KF/6DcUBTP/zUm4is1Xrlc6HLb2BvTD8vdaSm9Avxa2n1e6CdABEDedQDAi4LA4XeOdSWu6iLWMEkQAMYQuQIrgNMmJZ7GAcIViyWXSHZYk9aMk8LyubQHY5C+VBOo3NMBvhLauWDP0cZnWbH2FihaY8ddsD2AuINQtarWczRsQzAEHXc8A75e//OUxxgy/sYjNLaAjdA8LRjxH+3VLm1hIe6BfBSGVFPcOAMh4Vz5Bt14IM+1rjNq2pheBsg1L6DFxTbQucIBQZYvnSVBjaZweHJQr6qZcwgxsKsTz0Ioikad5MTbsm1QSN/GH+lV2KJPyMq+Ad/WQyCvGEvyEL+7alyECrvmM/EAZg2fSd70zdj21N6Cvpy/fAigZl2JCoTmbGb3CZt+YJm0CdJcHIWBZN51nkusCRZB6/GeuCUYAarHVxlIn4OWmNgpQgUU3qhnZxtUFAMp2j3Pe5aOAzvPQtWRxFwPmrrWlXMpkeZa7nVGG7nNAgHK4R+a9LmQtWvMGaLuua/mYbQX8ATQAg/t884/yBRHKgr+AhmunGfe67E1MNFnNjGyBygx/LU2UGrO8tazhNdeg1eTE5JfKF0DHbzPMXQduHD3d9AApz9uO3EOdtkIP/WvyHX2WCXG6+fWKQCu/qTPXt2/DH7PvtZzdTc9VCyqZ5knoWaI+lcup8+DpS8eOCgHjAmVtKrnxxkzqIyGkAf1IOmoXMttC34Vb+392F5e7y8pymZLuWgU7fyskde1qebqsiPvGt7WytKYRllhvZpy7nlswEHwU0rqhVR4EegWwIOQSNTPQAVqz8qFHq964vFZtWmkujfJ52oySQR0JdryDsOKeEmBRpAAAIABJREFU8VbecQVAnqyVVrH8kqcqDIYosD4poyoPudxO3vudFrqeABUdeG7GPvzS28A7bnQi/ZYz5T63X/XoZOhFt71ryquSXsMBLiMzhLCJPzxjeEW3fCoNKnoqCT6LFwMFlfczfm6SI9+GiRwv0K0CQHsPfXDJ/mf6zSuxAf3m9cmlKVo7oM8dQiGYCEwCkHur51reJSa7bluX9a47Pc2971pbymXyIXzpL4XuEl3cz6M0M7Zqv0urtOfJXdafAOZvXblu2ZprlTMuriB2a1hBp7qXt2nL1DPW66YpfLsFqbRW4EyeUOZl+28T7ckLxhQ0aaFqsdbxUjefyZADdWWioG7rVEb4jYcBkAVgnQPZjy5VM1kxFYvKn4v2TR17egBMHqTcTfR5zDBzVW8D79Q16Ifsv4u2/Rjea0A/hl7akca1A7rscFcx1/Umm+o+zdtm0WbM2fKcJNscr7j0PmVqQXs6F/TnvufbdDeCFavQtmvNU7b7yFeLJ2nzsBLqol257am72nmQStKDAGcZG9YYwOsSLdzVurC3oX/uGeinLVi2LvESMEmgkk8mTwGcgIG7vS3xv26LuyutjgVoYs8A4th86vgCcPUqSJsKZX22jqvcb5yy4TPtyuVeeR1lh35xO2DuzfFn1/ZOPa9Hg3FiDsCcYuYKBulLb40KYCrah+6/fbT/JpfRgH6Te+eCtK0d0KtATAs0WQYf8sCNXda6uuZYXqa1uk23bHpfOlyDa3n1DO2pelL45e/kibRKey13ysPhterF4F1AEIBgid1jjz02gjkfMuJd20ybphSrbXhVn0FZcUMV7lXLP9s6x4/L9t8c3TWZC9o8PAZwm3Ib298CoM+YOZ+rHAB3FLVajqEFQdtcApcbZp9uw5+L9IvvZF1a1rlPPfVvom+q7rqF8qH67zLtPoZ3G9CPoZd2pHHtgA47UpAz+c1UBgwAFgRd7rmuteQe1ptYisBCKJmB67purMNt4nxL76fAzbW42ygNtI+2YJXpkk436BStPAcga90qkI1/mrRlnDcTqKbCFNTvsZPyMd3QOw7XOx5PBcq491R5tlkeUD/AiDW8xP/L0Me7bnFKfbm9K9Yl48vER5PWUqEy/q0LnfJQmABGytWazz6dcpdnOZRRXdab+HPZ9mddc/NqE32VtmqVH7r/Ltv+m/x+A/pN7p0L0rZmQHfyG+81uSlZVS1xt5lEcG4D6Jbl/tMXBaup983KdqtVTz0DGDxcZanbMz5rDDf3Qed9ac49tLkumKcQzTXqgj6KBr9NsNK9nrQJ9vJ7yvJfaku9n32n4uNGOoCd28d6EEgehlI9BJftv020J5DjIQKg3Z8fOkwQ1PoW4My2r2EW253r+eEnH/uEe/AEz4iKoHFoyoMXu/Bn177xedpiqAOlV1pcNriJPsuox666pW3OgUP230XbftPfa0C/6T10AfrWDOiwo7rcaS/uYGOJrulmcGOp1/OyN7FU6yAFtBYQ9SzFund93922anx0jka8DrbHtdP5rsuidMVSjlvKaqUnEHPfzO9NJ7QJYG4qAsADsAh2ysv6LjBkz1/R+qOPaWcmhtXEwXTLQoNr63n3ov23De3QAYgDXPWjskVYgiV50GJeQ1WGoJeyPKTFWLrj213k3B43N11JxVbeV0t+ij+XzSHIOjLB0xPibOMcfXrP6jy2rF3nzzb9dUrPNKCvsLfXDOi0jX2xWcuq0EwXqN05d142QnaXj6dpmZ27y7s8W993/TWWFAllApZrc7fNFOc5LDY2FeGTSXLc4++pwy6c8Gnl+9t7nh3t+mvrqG3XC6BVua9MauqBT/wTKBzTNQkO65CEvIxDJ52X7b/a5uqFkAds8PLoo4+OdFAnW/uyIUx6hHgXkK1jMMeqCYCAeoZIAHOXgD377LPjdsGGV5JHKA+ZJLjEn13Hc2bVA9qGoaSJ8pboSwUQXmGts8vflIdn3/23a3uP7fkG9GPrsS3oXTOgC14ArDuQIez42w1QXEPsLl4IxzwvexMLMz6IAMWi4R9Cag7Ysrxt3mfSIdRcx21cHuvFTV3maBS4XFNMWdVjgRBH4CMM81xvrUEtX/fUpk7GjGvBjUO79tkNTtw5jnJYPw64Ur9KyhZDc/GRGk9V2ZhbteDOeGb5Awq5L/2u/bdEoHMrEzGN4+v5QFHzlDLoh3Z4aI4E4xQe04duf+uYpf50z/O3S9pUDgBw3rO+KS+JY6LyZ1uFcWmOuMeANOSBQkv0MYbdzId6TF51h8JD9t9S/x77/Qb0Y+/BCfrXDugKKwevgEi7ASGELUIOgenuU2mRVtBA+CKEeF7epcXHNQW4dfKNUDVuipXqrm9auICJa+BdCpZuY4VhupXpzowjAxbsAGYCm92tQBSIXdZUFQqed5MS3/UZ92pHgPK+fMy257asPueGJoKNMWPr0spM8HAHO8rm+WxjdTVTjv2l1SZN8NRtUmkHMVe+M5bO+z5flSTGjrF22msowTFRVwhYlpusQLdl19UVqaTxjMpW1kd50Ms41QqnjXU7VZ7LOH0ePUs9uOHxVAGCxqM9QIV+8loeypK8yGTCTIpMhZnfhLJYQqj3xX5xu2Fd+DlmDOGkG11vA2PCceZmPI4TlbLcnIjVDh5MtI0yIs+pj/IYF/zLhNM5pbHm3hwjNDSgH2OvLdB8yoAOa7TMZZP8yH2359aUa+EpoPgb4Ui8VHBJ1zJCw33BFdZpYWh5aR0jzPhX44/GvrWoFEC8bx0oDCoGWvIeR1mFEcIeYYgQt028S7s9GUygwd2Jy1iwpR0ezgHvABDXEXNPix7BS9mAA0If2gU+Qgif/exnR6/GXNyWdkE3wtd4L2W71FD6qBslAlqgP61waHBHO930vieoIcDpo9w3XGBSqUpFyH6mPMtXcdLlr5vbpYcJvoaC4JXjDB5Bl4fb8Jt+cM99lQPKMdHNMSioOibco90d3PieWy1hxj1ufuhyRUiKEME9E9VydYNeGLPwbauhLteao1xBoysxct099ZkDYLugDYWRPfmZXyplmYQqf3fd2Mn22ba6DI77tBdaoLtm5R8rLDSgH2vPbaD7lAGdyelEhUWAFUKTjxnbCFKEW1oVAI+Z3Z5SZpZx7tXtNcpLq0r3NLxHeCCcPHccQIMm6kBY5V7clIOwRfAjCBFcAhfXBTeEqBYwwocP5VIWoI5AJCwgaNU6eB6AJxNZhQQAdk93hK2uYPcyF0Boi9Y5isLv/u7vjidxmXCYiXJaYAgWPlpV1WLmbwQ6AOdGKlregB19ZVKYfcPz0EvfmSeApQo/eMcseNrBcyoXHgPKc/IO2gwteI32oNjAd0D0kUceGRUvlz9CB2Cql4Ay5FXGlvN4Uz0cjMMvfelLI4jnuKFP2P7Xj1Yrf0O3x+nCLxUXeAbNKh7Q6HarbvST/W+ZrlpwAyB56FI56qQexhLtF7BdUWA/ZHnQkG1PsaQXyQRHvQzV5W65vEu98Igy5XO2fUlcQ2uG11zemae+6UFyTMJL+gBP2LF/GtCPvQcn6D9lQIcdCOUnnnhiBAQGOP/kSZ6CheBAgAjGCF3+BsiMW2oFKTABEC0i6sptZqtrG4FRT0xDwAOGWLSuldeKUKAKhvxNchVWigAOuAAYPIOA5JPnelMnQszM9ql4JQJWa1qh5hGpqeRoXeplUJDzTbvYVAalBcFrSID3c/xBH0AtaHAfAEKIewANPBFc4D870QEUKYTdu14lQSuR8hIQKAfggz5d8fSXoEyf07/mW7i/PeVoxTN+tNrSS2C7+HZceLBI8g0aATPGDJa3n1Ru5CV0qrxY5tSRudIpuFqmnhO9KNSBwkC5LPty/KUSAV30B7yux8JaN/wH4Ljvngz2V4qcDMnAM+pD6aH90Eq9KGCZz0Lb+Ue5eTSvSgxj07Gtd4J7uUf8nNg2tu+yQVc8wBfd8PCKdtG3eo8u6gG4afDRgH7TemQP9JwyoHv0pIJOcHTCIrCY9FgpfCskEpgVHmj6Chljltk9KAD//M//PGarZ2IaAg2BRV260HkPIZm7g3k4BzRmrNN9yrUaPEs8QX1qmGRiFcIVOihXIc/f7vft+9ApyHItzyaHDumST97X2hfIqA/Q5DnBUm8F9JtP4Olu1JXWqPTAR/hKfxlO0FKHFuojK9xDXRJItU6tI92omYRFXZRVT6AzKRAwAICgmz6kzyyb9pldTt3G1Bl30EsZtMGwiyDNOIAvLlHzZLyMC0OTIRL5rZLI2MnQBfzmWcaxYw3wyw918RxKRY5vPRcqRzX8RLtSqUjlg98m8/G++0BAn2GgVL54xjYol6DJPlUB5DnHr540FVP6jnpRKJY2dkpl2Pbx7TihnK997WtjSImPoYq6YmAPYvhaimhAvxa2H7bSUwZ0J7FxV4QVQJZLxHyGfbhJYEthIvAghBCQCB+FAdcESgQughshpqsYgaS1TR8g5M00R7ADMAgnBCxWtW50QVIrKoV8xhupS+FK2dTLPz/pYoYO6AN4qRcBWvdb13L2vGrqog6s2G984xujAoL7OY8srSMXehSimaEP4LoygPp5BiBItzllcZ1nAUP6A++FbdZ1jQsYK09rluVgbkDis3ocjO+r2NH38AAFgfKon7LczlZgyXZV/tfTxgA7FCOAn49gzm/DD8aLP/7xjw/PPPPM2BeuKsjz4TOhUEUDQDROTj+mp8Jd/PSIJG0CYXos0v3vfWijT6nDttJXn/rUp853rDNh0gS3VMAcZ3lKXNZDnzDf4IXKKd4C5gz9zDi0XldcmBBHPSpk0OnWw1zfxkLnuVRGqMcE2VQsMg9mHxsiHVaib196A/r2vDqaJ08Z0AFVXKYmaSEE0MIZ6NxDWDCZ0ypBACFEdfPR0Qgk4sUAFgIVAYrliODDDa4VmklGlqmwoNy0SBW+xqYFQ0HApCTuu9QJgeoBGNRlHDUHI+3iedqocgDNKCsItxRwKBMedel6aEERQa3Q8+AbwDRjvOneZ5y5Bh2hCJ0CqUpTZhSnNZ3Hk8J7l2FlPDaBKS1MntHFbCKV900iFNjTOqN90MuSvmwT/IB+3fJa9sbi7UP6j9+6no3FajVmzNtkNJUW2o4CR9kf+chHzg+ycflhKhH2sV4B+5q20aef/OQnRy8FHxREeEDfS7/Xaa/Ab78JwrxDWyjPg3nsH8YFShOKnV4qlU2/E8BVMikPOsziTxd9de2nx8SwAO/DQ/Nbaqybdi1Z6JTLmJOHmeSqQiDIm/Xv2HUsHY2gnyC0Af2Ye2+G9lMGdIEkXe7wg0nrjlsAspZ5un0VqggN3bECj8Igs3+pI5cCablkrBR6EBQIW622BHkEELQgPGsSkWCUbkm7PN2z1cVpncZdsX58xli1MW0ELcLeTOZcDmeyma5unrH9CarWB9+08LHI5EMmQ/EMdcAP6n366afH7xTwCeRehwdpYWn1cx+6UljzLP0K3QKSAARNAuCUG557jBUVEcuChxk7d+veFKDwIRUulCvKQolweaN9mm5vaaNPKBd+pfWrhQ7v0s2v10PrX6DKuLYhl/QEZCLekjdCr4FWblrSbnajpyKfdZyaUEo9hqVUoFFQ08MgsKuAuiKEupkz1FNd6lMiMOelZTpGzVfI8JQ8yLl9rLDQgH6sPbeB7rUD+qaNORACWF8f+9jHzpNztFxck15Zl4lyKgRaApkcpzDTVe17WrYInBQOJgalkpFgXoW/iWyVPgSUoK6igvBRcKdQTAtXYUp5CXib+Cdg8I7L0RTE1MlvAAhhnFni1JvJb3Mb35gMJU94B9DDajb7OrO5XXImL+0PY9fQKzAbZ+V9lRCeh2YEOSEUNyGizqmNc8weNwaORwPPjElW0G2M3CVnXMv9BVLpgn5d7QpbAJ6EM+piTPLJpLVDiiTGLP/sU5NCqRNeOX74lgd6kLzmEkwt6BqScF6kIuq80FO2if88y3hl3qqIqgBlYqb8c18E/mZMfvWrXx29aBmqqO56x5jjYmlL50P2yT7LbkDfJzdvSFlrBvRc4yu7p7Z51a2NtaMr0KSiqTXHgBeTGiGEgNJtnvE16kZIIFTy0BPq0orQzZhrnhPQM6Od67qGBSqEEnQCJAA2tEzRy7v1gIs6/OrxrNxf4p+Waa5r9pqZwdBs++ayg3XH161pue6qAxPypNt6zORO4Mm25QEmeZKZ71M+vAEkkz4tsG22tqUMN35xLJmvADh4jfEBOKgApqLh2EklK/kvqF5lhnXdSAe+2tcZHsnYtcBqH+R4nBqDU3s8aKHT59vwP8eumx5NgS785j7zNpffQatr+91PQAVD5UIFz5wFxsuxfxrQj70HJ+hfM6DbXIQzE1VrAfBTkKQwyOxzrmO1anl4LwWulmkCcm7tifAwO97rrh3XEtOKQ6AjZHhexcK6zagWCKYSc+o1ASmVAq55zrb3zZTOrGgUFK5b/yb+6Vp3WREeD9y0+dECpu3w3WxnfsMH2owA3XTGuyds8Xwua9PzkLFOgEOvBG3gXfiDwuDeAAp8AV/rV9ct7dEyrNMmN4b59re/Pa4vhw+AwtyWvwAh3grK9x3KpV7+QY/hBq7nbmt6DlzpAP+wFqX5UGLJZXj2KTS5zE+lkj6s4MhzjCetePuVPoanbjpDn/EMfxuC4Rm9JFWhtZ3JfxUMPWvUqyLI+8T8zRmodLrSIl3tlZcuS3XupYJyKL5fVbkN6FfF6SusZ82AjlBn0iKYUmN3ICeA6ypEuLizl90AIJhwhjDhN8KBjVc8RSsnOu5VXK98FGZpKapccK9uUFG3mkQAmt2r8AM4sBQAqyxXSxzajMEnMFl2xv8U1t6zHTzDZxP/UrDyrGXQPrP0PQvdHefITM8z1KtVzHikvwA315zTxjykREGvCx3+uE46ARV66Hezr2siUyoQqRDVY2TnjoedspYFWeO3AoHg6JjiOePaOd3NNzCObZxenl2lhQ5PqB/+1nGZO8BBawJqpTGV4BwzKmGp3NZtZvUKuNENc5HxBVAnr+zLHIOWq8WfoRUTVBlD7jFBXcwr6mD+MM/Mu6Afc+5vUj6vUHxfqqoG9Eux72a+vHZANzkoBQ6gpdAxe9y91l23rMWa4Jcuw02CVZ4at9PSZQRMJdMoKHgPwa3XAIFqQhvvptLgRijcVzHJ5TXQ55po3k3A4jd8UVFgYqvICORaj5v4h+JAHZRHspofXcx+cz0td+gVBGyzgjzbkO/z2wSmnElp+VKWu4fZPwqtVDjgnR6FuUzoBHHrq33ntqMubXOXuepW1x1PGxmH7urnVrGbAD1j07QJGqiHsbjtMboXlTxazQm48BeQ0zPCd4KbvwVut7HV86RilueioxSreDL+7ZPc1nVu7sy1LQEe+o3d0/epUPK+bn1+e1692fyMbd7hfRX9HJcX5e1NeK8B/Sb0wp5pWDOgpzDPTVqShQrptCq9X61fBQzCh7IRbNXFrNs0hb9AjHDjN+CXa5ClMwWY71MXwgnLk2v8U8hXsOJZ11wLaAo2lYMEed3ltFeBB8iwkQbroalH4TrHv1RsGEtmiis0VSRUOtLSSx7lb5+tSkhaSxl7TQtQnkAXPFbpAHi0ntNadqmSFjP0KcwrgBsrhkcAG3HUVAiyzwRBY7K1rKRzk8vd3c9ybKRnac/i4C3FuZQNPrpULfvc38lbr0GneSZZsPNqzn2t4rzEf5Rux5nLNBmz7sEAHcw5Qh18cr64moD56o6AKB32J7TTdt7NcWjIyuTTQ/P/kOU3oB+Su9dU9poBHZZW4VeTcPIQlhQgmeiF1o5VBBBkXE/wdmKkwDDeyDtcr+5eLRjuqfEjTMyGBrzq6VW0h2tufKPV485rehUUmFMJR9XS0SJOxcTNdYzd6r7n3SwzeVuFbz7nvXTTUpbACg0uHbPP+KZe4/7mKeT69Kwz488ZCpmKwwr2uuwV4glOzAtA2QNusM6m1h4zNrjuLnHS6cY5Ajt0oFTwDd1uySswTCXFKRLMoQAA6eMM6RxSbNTxU5Uus+CrJ4U2+6xjOEM/FcgzpGV7lEtL/Of5BFzmk+Mpx60AzjX2jGDL4Kq414RSPS0ZolNBWYOV3oB+yNlzTWWvGdAVKkxws9Jhswk9AIpryBGUbgDDpHV3NcowQcxytFrcREahgiAz1uZaYifNlFViAhZ1ABi4+3O3OTf7MLHLXcOwltIqTeHJ+1gcbnzDc1gvlKGFq4UPgHmoBW3IJW/GJxHac/wTCDMRMEEPulw6R92GIFyXTZ3pYqdOE5Uy7kmZtjez03OpU7qH3ajF+wjfVMYUxo4JE+UoA6GuopFAkQJca9n7AgF97b+00O1ny4f/vJuJiNRZl63RPyahUS7vMUZdiZHKzSHEx5TylAqSClBa4a7E4J6JiPYl45axqEciwTsVTctd4j/v2LfQkHu559wyPODSQ/qdPoQWrXfed+mame3OXcatCXyUW4/CPQTvr6LMBvSr4PIV17FmQF9iJQMaIaMrO60BhZlrWl2/7G5yAr51CFKUgcvak7awFt2kBuHsmtlUEgBqQMEsfLeKpWyEW4Kr9fEsH8E5lxhlNi/vIvQQxC61yfXY0GF8OuO1lIFSwP0EXS1orZ90v2bCU8bizWJHoLpWXKHJ+9TvlrLwMQW5wlSQzfwEE+iyDBWT7Hueq0vGzMBO5c5yqIt64bH9leCb4J5WbPLCffCnQDezvqEzN+ihbHhU4+NZjrxTuamW9Lb00XbbZfnwH/q4l7kfjsXM2VABIwE0t8V1vPKOO/vZRuZcuqu5jpLCt16tjNnX8SYd9Cd9oyIHD/SO6BFz7lIf11Sikt+OF8oxac7w25L8OPb7DejH3oMT9J8yoMMOdwLTUucav+ELAgJtXAGaLmYAGyB2BywEGgLpE5/4xLl1rCChTI82tQsQpO5+pYs4Y/aAI+9nAo/Ami5lysuld4CKCTxm0ycYEEoA2BV6uV4aVy5tpk5PwQLYEyBySV0msqX7umZEQ+9jjz02lskHdyfnWhvGkCcIXMoBSABUBU5a/XVtfLrxeY66oV9rC0DxwBHqgee6vK23JuIp2L2fioqufa9lrJVxAn0u20svSl2DrVdGhYu66nn1uuntv7kQw0Xps05DONBidjf9ruchs/5dYWGfMN7oX07Sm9oDAdpzUySA87nnnht+/dd//XxNO8v4+DjWaTdjAHpcnZLrwO0Xrf1cEw7/Ubb1nrmLXioS9C9lMx5TcdLyztDZCkX+eZMa0FfYu6cM6Lp3BREEkoCn5ZZC2fWqCAL22ObjkZcIHt3TnpHNhOFjGZaZu1JxX/c8Ap0y3PFKFyHve+JWlqdCQnkckILwMnM93dEOWzPLeUYa+I1AxquAkoHgtH74wyEoCHQErCsBuE/MHSCAFwk4hjEAOj4m29Eul5ABQG6nSZ3Uz8clgG59C/94H0Uj8wRSQXE3sLS6Nrmi4aWbvQBGtAm3q6sGVAAsDzCyH3kesEAZwSqlHtrFM9JMHwDeAAvJj4ZscotVFBriuLn+GT7QljyvnneyLfYZdQGgjNXL0EdbGJOeE28oifEL/S73dBmhCiZKkx4Y+Mk4gG54Bi+/+MUvjt8+rzfJk9MEapdkZvIcyqOWN+2DV3y7FNOwGOMFIIcX0AMfGCduEMS4cadFaGGc6mI3fKEiJ32557xK/ApFfgP6mjv1lAGdflWgC0BMboAFIcHE529Pk+J59w4XqOSf7j3HCgIGAYcQ0TpLa0X3M8+bIUw90EGdaSW4FeUm0EoBJAj4PGDN+m/Kh87MFUDo8bzZ6VrjCGl+m7DEenkOm6lr9M0Sp50IbBPZ9HjQjrTQci4JUMT8PWSD+7p7XWoIP2gfgMdzKFMAit4Fy5w6b5tnLEcFyb7ib7wbjzzyyFiun0cffXQ8NlNlgeu8AwBDi9vkummQJ+Fl26CXugGiPA9Apc7vTefVp8LGIUIoC9nGy9KXMXDL8mCWPKQHsOZ0NSxrvU7mY5j8h4IDoPIxrs1v8z6SNyoy1EHf8Lf5IvANnrmHgPkNjhXGq7sjWiYKiYfZcM2VJPZL0qYCjQIM76EPep3jeucYF7kUc40Y0Bb6Cnv1lAFdVyUCAsFRT9LK+PLUoSYIHoQce4sb+xREHSrw1wxfylARUFibOGZdaZUby+VZD8nAesKiRQh6CIXuaROSeBaA9m+EI5YOQK7lrpDLdlEmQr5auL4jqFKfsUt/QyPPWZ5Ar8BGIcj91w055MEiyTPox9pCOHtUqi5n6UO5QACnMuIhJwKNfDY2b4KdsWBBjbL4rWKX8VcBx9g+37TTNcrwxVAHtAK+Klg19k35Zocbn58SK4wtE7cAM5RMPRla+PL8ovS5kgPg4rcWLUorChqKC4matEV3utn8KiR6KWg/dAISvKtr3nwQ+C+f9ACkFwxeUp8gnPMo50TlJ4qIfeYKAhNLU+Gp/VEPcOE+XifGKbRSJ56pNX8a0FfYu6cM6HYnwluA8hp/myzHfd2KWp58IzCqdWbylpZ3tZwRvlriZjsDeil8EmTztKsEvBRsmTWOYAQMmKwukwLwjE9SD5YJ4OCyHBOMTArjWdqVcUyEJhYYAs8kLO5jyfB8HkzCMyg6vp9JUCgS1J0C1t8If2gRDFKh8RmUEmOkPCfwzp23LXhAi8vQaDdthUeUq0Inf1WWjOmncqCFrHsW8NDjYaId5RiztWwBWlc1AKmrf9N59dZjzDqTDTOJq3optqGPPoUvqSCh/KW3KfsprxsyoR7an+OctsljVzdAXz0H3VBSJtTxnH3Gb0ILjDGVTXNeAFzeU6Ewcz1BivdRhFCMiNOjILoCgvnMvIAHLs80eTPn2QpF/nmTGtBX2LunDOgOaBPWACIPb9Eywdp64oknxhihsdQq8OShyVZYCmaBIzRcpoPQMV7nUNJiF8QFphSQuq0pH0D83Oc+Nzz++ON3WOGADs+pnGinHpRhAAAfJElEQVRtIfQAIRWSHMJaSOlepV4tN0AdgagFzD3K4m/pS/cq4EC7XS1gXQh83NjG4hX40Gvioc/q0jW/AWuUvuBZFQ6UHLP2iY3Onbetd8C4OHXIZ92+JvBhpfLbtiafaBfPI/zpL134ut71UkA7PKWPvvSlL428cv0676alS/lpXVofQEn5tDcVO8cYbc2xaDkXoQ+Ay+Vz7tIGb111wBhg3KJ0mCgJfSoBem88h4B3oVVvBvf1RDhmCJng8k4ltuas1DCNO9LxnGe/w1N+cw06VaIYkyarWueUxwTeZb08w98PPfTQeMZ7zsEViv7zsJ5zzm94cIyfW2+svce26JVTBvRkjwJKIZpZ6N4TJNMalH+UpXDLOCf3+ScoU4bJZWZka2nkcMxya3w+z4DOxDuz8DNWnwl4U/FX2+Q39WoFyR8EL2AqaDDhATZj27m3Ou+kMJYnlmkbE7iSrjpkuUd8G9AEWLRKa2hDAZ4KU1q1WUcePzp1nra8lyfpVtbq0/1tRr4ud635BBBBI7P1q6VNu3TlV4vV/pee+vdF6at9kbw3iREQh1bmhbkePActPOO+5449vlV8+NYbVc+gpwzbYd+o3KoYMUYYW45hlxHyPEqN/cRYUNkzhGV+A3PMZEP6xqVtOX4yPg8NKiVbiM+jfqQt9KPuvmniTxnQFUIICqxzl1XpCk+AVJgiEHiurpXlPlYCQgPLDeHMbywbkskQIAg1lYPqss8MdAWdwEgfQQsCDsGlAEzg5BmEF/V6XniusZY+nsGNaVsBN1ya0Ea5WF/UYcjBxC4t2kwOY0QZK+d3PQ/c2OamaWNbXYueCYLwk3YhvOkT2oDA1vuhMjNXvvxxLXS2i37IfIaqhHFfxU23uRYM9TlvVAiyLPofC8/kLq1XM95NrnNpGHQZblhqU7Z1H/SZ6W3yGjyDLsMIKh6ea29IifZzLxUax4hr8Ol/2mUZhqjMV1gSp9knU/ND5TOVS+Yyf5unQN1TG8tAI2OcPq0K5anYeQ3oSyPwCO+fMqDTXYJ27pUNT3TbmfikhcI9BEbdbCW7Hjc9yVF1PbYuVy0Q92jPus2Ir7uQCZ4oBq5X181OuRkL5Vnrdhme7fGeoKjQlRe0jfJRRKbWIVMOAJQbrSAYKAfazJKvbZ+aGrYx12jLC+hG8NesesrJdfHbTLncWrTyN993QxHAg3+1j90ARYCnvYZoKAcQga+0y76mX3Idd/IPHqlYGL/NTXWW2nZZ+qCR5XMoeK7v1xOj4mlIxfFjEqHfnsangmtbHTtJY+7ktk07Df1smh+uJTffQi9I3WyHslBa6LM8jAUe5zp+eb6G09SWxk8D+hKHjvD+KQM6bUewKIjpPt3HCB9AzcShXEbmXtDppicmiOuOMgVLh4MZ5widetJTDhnAAYsZoUM50OL6c2isW77muwg93b713OfcwaxuzEIZeS2fRdDpupw7z33TeeDpop2aGgliCOZ6lCzveKoY/QT/oAkeaSFumnIqX/UZQVjFiLLpZ4C6el6kwQNb+BuPAX+7nj2T5kwW07uwiX/J6zw7AKDXwtzUPq3lumnNtvQxFnOzJOqCZ4x97tG+BGHzMbBs3WCHtjMPoMUx4jp1XeGp/Ll5C4A7xetsbyaYcr3OD+efORn+7ZI3Y+vu85BlQyv3aSdtzrgx3hXOuF/7pwF9hT18yoCe3elyIt1tCBMtQQQGAsiTzLRmsb4EX2KqCHkmicvIuF8PBwE8ASTjnghjNwdB8PAu4GzZgiL0IKigCZDf5rxw69ba8FAP2qPw07r3ns/Wd6fOczemnXyUXnMGNk0ZvR8IVQAMEDTjGF6mlZTAk0u/NpXven4BxaVZgK7t0aKEr2apC04KfOowIxq+OQ4yVyHDFemytQ1T/KNMMroTkK0nFYi5NqblehH69KKYC+F6bOtLK5ryjatz330aXD3ANds41W/QahJkPcVwUx9umh/Q7U5vtsVNiwRo3kdxMDxBm1DU/dD/zEeSL1m2lmGVFYr7O5rUgL7CHj5lQHeHKQR4CiEtOCY//xLIGQJOBF11acUYw6uZogBdWoyuW1cgpfCcEnhpzVl/up7TUqqWiIlAXk8gyN/ez8NWqBeh7Se3H/XdufPAl+LB8CjbmjywP1CkuA7A5XaruUPa3LS0D1yixjvp/s792i2DZxkX8oy/6dP0erBJD5v18BxgYSKVXhTAzzjuJv5RZ64SMCsffmsNbxI5tO8y9OlJyj6lXtoOsDnmzNB3HNRwSr4PvfCLOYU17m55JkU6ds3v2NQ++ntpfjCnqAdQli5DJ24bSx2VxjxlMe8bIpjyZK1N/Degr61HI7knXcpMCCbvkkBeGzsQICar2baMxblcK8+GFoTgVQoglzZhHcrbBCzjrN6nPixIEqrcRpS/ATKTuxTACptanrt3ISylm77MMICWuFYkgjuP40R4G9eVB8ZD63nugFYqLgpNs5z1AsyNE57X1Q3Qajkl/RU8TLgywWzTGITvvK/lLSjr3k4lLlcyANj2A/2jgiMIwNMpl3gqXUnXHP8APfpBhZJvFAXocw+BTe2zjy9DX3W550liNc7tEaTQ5PhBTqDQ8o0iYFtVVhgj9C33cnxuE6O2fcqhOj9y1QD11VPQ8uhWysp92/Wi6faXD5tyY9Ym7xrQ19ajDeij9YdbjvXWqcXj0kYIAQYufUkBItBkgg1CykzsjBumAET46mLmOgIEYWi8UIGo9esyLIWa5epZ0UWvRZkgqkD2fHOHr4DJ36lQ8De8cH0y7YUu6q7CU2t503ngSzHSbKPWX1qcCea7uGlzmqZCpsBP9y/8hU+sk6cOfqukVKuOMYFSkO2i/0kq4z14KTDokVniH7S4BAy66T/qALzSwpwSPZelL2PU0DEVQoEOV4FUGqaSyVyTbz5HJp3qnt8mIc66luYH9931jW/nRVVUtMJNRGQOyj/nXI63UwD2BvQG9BVy4M0mCTCp6TvZ0/JQ808rNy0SrQ8njIIiQdhYs2u8dcfrgkWwT2WKu85WS9plZJbtO26yYcKPtJjMlB3pNZ/xXeOJ6RpPPtRMfN7z3xKYC17Qp/DPsMGUpacARthCW1WapgYn5QBUCvgKgpnIZUZ9goH8zLBKzYugXnlBW3LlgDxVIcl2ec9r/A0/UJ4yDj836XKMXJS+KXC1/fWe88OdDVV8pN82ZkjIcQ2tKld6MpbaaEJqhqtyfmTIKfs1lbgMKeXztW0qJ1NKylqFXgP6Cnt27TF025cWSI2jIkAz+YxuVuggKBAEJr9piaUAV2gxQQxXIFS47vpifqcF51DK5wTrdGPrvpYOyxRoFGTSU9cJO2nTDZ7CLJPByBVwfS7XbQu0al3BKzfesG4VGHmtK15+VFq1liirLi+SL9DLP1cFUBb1UbZZzPRRrigwTksZ9JdhD8vMtecmPXLP7UDxcrDkED5QNv8sh75T0eO6GfpJf9KYqyfcxMT9DfT4UHeOPbxE7ncv2KUCINhM5T2kMiSdlOG2v3pu3GVNr5E7CLrxi33tHgIqhLQnlTTnhzTxnP1vsqDKmm1Juuv71KtimfxNMK/zC35Spt4px7XlqJhIF2PFFQnSlPJPGeABLSqDXIePuOwtM/vlWGGhAf1Ye24D3WsGdIVGWqXf/OY3hw9/+MPn8W73jXaCIwwRUqwjJ+vVs62rEM2kNiaGu7+lMiDbMz9B8DN717huWn0AF+UpqHJJU8Zp8xhSYq4IUv7ZFsCC9lCO1kmNkdv/npZGHJu6tYJpg5aS7XE/+1QM5HF1+eu2B/hcy2zCWJ6nrrWNMpPWpp4PAJiya+wVflAu7wsk5g1AN7x0P3GVHbcxhSbuCbjyTrexigfttJ8EevfB5xn7ZyosQJm5K1m1Ss2HmNoWmHoBLXIcGKfwkrYxngxRmCGfAMNY5YMyxHWzwWk/dKNQwAOUF9qFAgOvXC4HyKtYuKsedPMM7ffAlcztyLFgPwjA8ohyKQM6UjmY4puhJEB0bn6pUEKbyxv1bjgO7WPGVR7ykuMoc0gYxx76A91pseccncuXOCaIaEA/pt7aktY1Azos0Bp3z28nut8KW9eyyg+WoXk+t6xECCCMMuM5LTTj7mk5aulkUk66HhGEnqGN8ELwpHDWugWYqRdBbmJYTTqDdteuQwMCT8EPEPCeGft5X2UF4e357pTFhIdvZCrnkZb8dic03fPwxXI2CT5oSvdoWunVHQ690AlfoB/h6mEggIPgCB/go5nO7gDmWudUkKBRi9ztZ43ByivjpygWCPfs7+o6Vyjadj0LegsAYvqTdkAzfLO/oQuFMUEjFcdUBHmW9qqUMC4E6OpxESzdL0GrG77wrB/K86Q1r9HeZ555ZlRoVaZ4Tk9Ijk2tVfZgYA8Bd4CDLu6hrJBfwH32b+eTYR09GvIdYGXOOYZ5ftP8op/MMzDHQwXHne5c/me96Z0T7A1dUJ5HpurlYNzBs1zLPuUh2VLc3qjHGtBvVHfsh5g1A3q60XXTavm6xMiDKNI96+YgavSuiUbw8ByCy93UXJ/LNYSLm3KgEFA/Wcu5N7fnTWvlZi8iWPKYTLOgEeZuOIOwBdS4xoc6EdxYXJTp4SgIb+il3dDsIRb8znPBda0zuXmG+whfzwOHHraGFdRob34Q/E8++eR4n0MtWPJHvSbzOb58xx33tDR1gXoedXoYdA9XqzaVsvRGGLLwmmuPdc1CowoW7Xr66adHy9eQimAnzSZFoqhlv2itumyMPlBJcItgFCeBXNczPKBM6DLZjGvucka7POmO68k7t5Z1uZehB97VbZ58h5/845AY6NPbw/hwC2IANPMQTCozvGOdKpACcIY5qN/sdcaa7Yd2QJ46oIv5xn0/lK23yGueoObfbkfr5jx1ftF3tAVe6tVhfhk2ov3MQ+YfB+Y4dh3/0jp1NLL7uzuWqvu+Xe77wZ99ltKHs6w8y53JKHCki1TXr4NJK11h58EPgrcWDuXxz+1RFYYZl/S4U+PgCEET17QkrddtWfnmPQQNlkWefoawMROb9xBOPKtlwt8CWb6n4BcUoEF3qRYX7yZYuryrTjKe0UJHsYAvCn3dv7pXjQlnPNvYpRviZPnSxTUBgPoUtrST/gBsVWx4Vrf5JkDnOejgvTxQ5wMf+MC4/aen6wkktJ96E3gEYRQ/+o9ntJa5l2NJZWQOIHRrZ/u1KAUv26PCp/IyBeipiNgvtIVQkZ/0YtR+VZHgmdzPvB5ko/Lh9sLQlMvq7Ks8StVxB/897c42AJaMPb07Gb93zvKt5T43v3g/28nzKmxep78Yux5znEoPz+ThRXNHFfNcA/o+ofcwZTWgrxzQFbhTLkiXB7m9paCjIEGbR+Ap9BHoxqkpVyHjgSm67BUorGPmnbT6cEGypSQCDqGbYIowcRc57uWSImhNa7W62hHm1JtHSGbs1uNFsV5wOWqZuVkLwMAzvOOyOy39CggqCtyHRsBPoAZ4sZqgRS9Hnm1tm9JzYuKZwE0bXNanwE4+ZWKT9+dc7gBvghPeBOLGjAfu8b5ArxvVv6En47AelSrAw0djxSo73DPurchy33eVC+inbscJliP9wYd2AvCPPPLIOHaMNxtm4RnqZMy6eQ195xIsPCmUD63SIu9os8oXfUjZekcSUO0vxpTJj7RV13WCpoBsW/UwMReghbHOu3w8dpd3jMszXnhG9zjjCOXBUJFzlDEyNb8o27GtAqFy4fgzt4JxqmdFDwXPoFj4LPWTY5M7ybXL/TDge4hSG9BXDui5pabJR8ZAExgcXAgrBNdXvvKVMZbmPuq6SBE0uKMVwL6nsNSCFFy5r7VWgdGMZ8CbZ6gjAYzf/BMwKQtB/dxzz41KBsJW6zYtJNpHW7FCEYhVEBIbzG1FM1egKgrUifD9/Oc/f34mvBavbU+vgBacSoxJU9W6FBR5TovMZ/jblQQ8h3DFjU9ZtA0AhAbaBb83JcXxvrxJgKV/qIftPrHU7SdoMBnMdqYHgefcGQ4wEcgNR9in0AbgqiQJ5oZJ8m8tRvqEvpCH0ptgm14G7svfqTFGX9IG6GCsGBtWIeM+fWfyGc9SXl0ZoEfCvAjeE0QNq7i/PuMT1zfPmFiYYQtoNuQEH1VenE+0zxwO7qd3Qnd/Kq85b7/+9a8Pjz322NhWlTj63vEBjwgjQaObAmV/ONepx9wL+r6T4g4BvYcpswF95YDusKnbOCLMdYkrMFNwJ/hmlq8WkgJUN34mGvGMligCyeVEWlQIG604hI/xSK09wcYsWv7GasKawWo0Zs97CB+tXYVY9SQkeGTcnnIQaO7uhYVK9j8WS54XzvtaP1pnejEQ6Fo3AnIKc+vmGejiQxlaSoIm7YJPuvHNaE+QN2FOIW9MdtOyNfsFsDSe7fI9rVNpgh8ADAqErmyThkyy41mBJb0GWpKUkdfpM5QG61a5cLMZ+gx+MwYBETcdks8+ny5uFQB54/hVmYB2yqVOwRi6rcP+SpHKGPAwmVRCDUXZJtrH2KDsGpqAr25SZO5GbkZEm/UMOC4Yu457xzJ1qQxQf03ky/lleYZMHBt6szIL33nlHK408HfG6Pk7l6b2srXDgPA+S21AXzmgCwJq2VoZCE8tYoSPmrrgiFAUVLQojFkzybFQsNCWNk/RNVoHLYKOd6FL8FfBMK6Z7mSEnFaFblhppWzaAs0I2urWFoyTBpPtoEErWQFHvQAC1rAxzH1OuiwL2gQmLX2tXunmm38uDTMBLAXzRekTBFNpMQ7ONQHB8gVPl48JIFq7Ki2MFVcRbKKNdmXinu/k8irHg657wVUFVOUSPrpCQiVFt7pr5tObkiEmeU0ZtDGTOPlbtzl9Y26E/ZYeEGlKhVAFhDnDmMpQUPImk+m4rtKw1LfJQ57NmHgq5tl2+8c17tUz5fygvMyXyDX3vLs0/5dov+77neV+3T1wgPqdzLlExg1FMunkAFVfSZHGJREoqXXj2sN9q7UooGGhsZc3kx53N0KMpTfEBJnoCAYEU02sm2qMvPWACt2JJt9wP7eORbAooLVeVQq4pyWINa3bEwH27LPPji52XdAKNixO9wUHpHE3QgMKTSbN8bxruXkG1++UIrDvDhPMrMs1xwhOeaTiAzBAO3Qbp78sPSp8ZLDjKkZI0/8ssyLergfFfALroz9x3zI2oN14e8brt6GNvoXXxJEdGwnmWPjE06HND/dRwlTsAD4tYRWOBDUTJnOzIvnNe9D8hS98Yfjt3/7tc+Cmrqm18y6hZBymAqHVT7kqXGmRO38SYFMJVXkC1J966qlxvvGZCgElXxmzbNlLGCrbzDOGyTb1j4qiKwLq/IBnenLcPlml+djBHB41oG8zS4/smbUDutq+AgaAY/IzIaeWnrBOmOVXxtoRiACMu4eZ4V1PYNvU7bl+PV3GLhlLtzE0ASQANgADkOXGMnnCGUJLUFEA6ibUfasgpx2EHhD60J75BZafW83O7eC27+Gd2+yiNFVhXmO41L8v2ux/+Axf4Ytlm9VMfbhbARt5mRsO5Z72gC3jrJ5PPsczwyque+c556O0ZY4D9zK/QBqzHXp/oJc2ueSM/uc5t7dVoLt3f7aXe67X133u0jPbYhiB8efabnjHWNaKh16u8S7zzVMMKUNlym94oVtbnuf6/yke8o784bdtz/I39U8aMVPzg3nLslMU5o9+9KMjCfYZc/fYQb0Bfd/S7AaUt2ZAz4SW/A1wMTFdm4vwUmClJWP3OHnT5YYAXHJJC95a05SHO5L6EIi69rmelnodFgrM3EAknxHkEc5YGQgawJ6M3dwlLgWd/Z7gxP2rFFTWBZ/0GGS7tLqMqSLweYfrU/upX2Q6AQh4A+wrAV3vFHRVBcJd7+Ax78FDNyFibLkCYBt6BAj7NkGPfgWkcq244J05Bbq19XhoMUMb7cjNVOxjrH88DZnFnX0vPdbnGJvacMl2utNcKqHUn7soqsAxVmmXoSzLEGSqgrHES+am+wHYDrPw5/rHMZTtlq/Oj7prIWUaAlui6abfb0C/6T10AfrWDOi0zS1NkzUOZLX66tpzzapxdJ5HoLkcyEm/DbtNAkPYWK6WGN+AA3RiOXHfJWRco15d7yZqpWA1Y5dyEIA860YjCEzLAJRYroUbGQFNnbgZzSWwHQovvnF/p+dgm7Ze5JkUKi4Ny/0AzNKvisauAn+KtrrlqJayoJMWnDzOHf/gL/9UAt28yPX8Sy5jQbMewuNe77rSAV/ALxVIE8oEfOrM9fPmB9iWBNs5ZYhnKEeQlS6t7ASy3E4ZZZTkP/kwtee84w8+VsWUvoTXLunbxfKlXJQp3lU5og6XPy71j308NT/gkytCnHdVObrImL8p7zSg35Se2CMdawZ02OQezwo8k1kAvhQcDG6tkTkNnAluglG6Lue6Q8FJndDh0iHpQlioHAhYeZCJgO8BJWkJeeiLWc1Jg8CkZakwSoDymQTKDEFcxfaWjj1XAtB2PAquL6aPjF0ioD3P+qJHqdZ+Sn4YahG4+QYkAB+AWTC1v1w5AV0AktnfAmm1PKfGyNSWr4wV1+arYCVQuRrA3dkEUeiBX9DBp54YSFu19FWGuKbykMsjeV+vSColjk1j4bmUrbYPOikffrhvegI5/Gb8868qa+a1LHnAsv/gkSCe83pT/2wzP9wAR2C3/6dOLdyjWL6SohrQr4TNV1vJmgFdl1sO3ARFJr6boHAdXjBhzdblmwnNc64PVoCmu3yuxxSGKcgQtFjHlJn7cVNGxpAt0/6pLvkUKLhpcUPjahWUFeg+l+5q22piX5atlYfCoOA+1IiU15QvP/NaWnU8k7FmhfdlaEuwUoFBWUCpEBQEMUEwwSfpEXTNR9iGPurnPXMm5hQV+7QqfbSdsMrDDz88siGBvyp//i1Pk3bvOV+oT4XEOh0LxtZTYUHxQPlR4fKwE9epC8wC6BQYmtyXGyotjT89WCjLKL32mWGBpf5hHm6aHxlWoyz6y61mc/OZy4zB63y3Af06uX+gutcM6AIp3wgKdzbLBJ/qulV48o7rzBVEmZy2Tay5ZhgjPBAiuexJAZZuV62/zAoWhKHLTUC4lpa0yVjSpjVRrW0FnVaYS+Cqx2Iqn2DfwxChAn9rAlQmeplpjIWpy9Nxexl6qJv+F5zgg2vr091MvWlNVwsS+uAV/bILXVNeEPqE6x5Ik3sa+HyN6bu2HsCp4YL0glA2bVVxUAFIzww8oT1pHWth55jnN//ciS0VrilPkFn53KNNliW9Oe+28W44H1Ipgy963pKGuf7ZZn7o0cvkUt67inDUZcb2Nu82oG/DpSN7Zs2AfmRd0eQ2B5oDzYEr40AD+pWx+uoqakC/Ol53Tc2B5kBz4KZwoAH9pvTEHuloQN8jM7uo5kBzoDlwJBxoQD+SjtqFzAb0XbjVzzYHmgPNgXVwoAF9Hf14Rysa0FfYqd2k5kBzoDmwwIEG9BUOkQb0FXZqN6k50BxoDjSgn94YaEA/vT7vFjcHmgPNgbbQVzgGGtBX2KndpOZAc6A50Bb66Y2BBvTT6/NucXOgOdAcaAt9hWOgAX2FndpNag40B5oDbaGf3hhoQD+9Pu8WNweaA82BttBXOAYa0FfYqd2k5kBzoDnQFvrpjYEG9NPr825xc6A50BxoC32FY6ABfYWd2k1qDjQHmgNtoZ/eGGhAP70+7xY3B5oDzYG20Fc4BhrQV9ip3aTmQHOgOdAW+mmNgZ/85CfDvffeO7z66qvDfffdNzb+xRdfHB588MHh1q1bA2Dfn+ZAc6A50BxYLweU9T/+8Y+Ht73tbUfb0FtvnDhivfTSS8M73vGOAdfLa6+9dkdn0slc609zoDnQHGgOrI8Dd9999/Cd73xnePzxx4cf/vCHAwYeMh88ABeO7XPygJ4d9n//93/Dz/zMzww/+tGPBn7//u///vDUU08dW582vc2B5kBzoDmwBQcA7ve///3Dyy+/PDz//PPDu971rvEtY+tbFHGjHmlAH4Zzd7uxdDS0e+65Z/jWt741fOhDH7pRHdbENAeaA82B5sB+OKA1juy///777wi9vv766wMW/DF9GtAnAF03PB154hGJYxrLTWtzoDnQHNiJA4RVsc4feOCB0d3OP37zSRzYqdBrfLgBPZiPqx0Av+uuuwaSI+jcd7/73dfYPV11c6A50BxoDhySA6+88srw9re/fXSzI/NJisM6x0t7bJ+TB3S0MzpwrvPo5P40B5oDzYHmwPo4QK4UcfOMmWvMdVLckfY3ncmyNbQ0YipY6vzGUscl05/mQHOgOdAcWB8HjJN///vfPwd2ly93DH19/d0tag40B5oDzYHmwFFw4ORd7kfRS01kc6A50BxoDjQHFjjQgN5DpDnQHGgONAeaAyvgQAP6Cjqxm9AcaA40B5oDzYEG9B4DzYHmQHOgOdAcWAEHGtBX0IndhOZAc6A50BxoDjSg9xhoDjQHmgPNgebACjjQgL6CTuwmNAeaA82B5kBzoAG9x0BzoDnQHGgONAdWwIEG9BV0YjehOdAcaA40B5oDDeg9BpoDzYHmQHOgObACDjSgr6ATuwnNgeZAc6A50BxoQO8x0BxoDjQHmgPNgRVwoAF9BZ3YTWgONAeaA82B5kADeo+B5kBzoDnQHGgOrIAD/x/Qc7RNUtB4vwAAAABJRU5ErkJggg=="/>
          <p:cNvSpPr>
            <a:spLocks noChangeAspect="1" noChangeArrowheads="1"/>
          </p:cNvSpPr>
          <p:nvPr/>
        </p:nvSpPr>
        <p:spPr bwMode="auto">
          <a:xfrm>
            <a:off x="1831975" y="794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 name="AutoShape 6" descr="data:image/png;base64,iVBORw0KGgoAAAANSUhEUgAAAfQAAAF3CAYAAABT8rn8AAAgAElEQVR4Xuy9CbBtZ1n3+d/zGe+5YxJCRmZSDEKZBrsVP/34GqHx88PGbhSZiRJCoGVQSxsaHMoSEZApBJAvARlKEVtaW0qtxsJCsERAUUDCEIZM9+aOZ9xz1+9d+3/uc1fOlHPvucM570rd7LP3Wusdnnf4P/NbGQ6HQ+UrUyBTIFMgUyBTIFPggqZAJQP6BT1+ufGZApkCmQKZApkCiQIZ0PNEyBTIFMgUyBTIFNgGFMiAvg0GMXchUyBTIFMgUyBTIAN6ngOZApkCmQKZApkC24ACGdC3wSDmLmQKZApkCmQKZApkQM9zIFMgUyBTIFMgU2AbUCAD+jYYxNyFTIFMgUyBTIFMgQzoeQ5kCmQKZApkCmQKbAMKZEDfBoOYu5ApkCmQKZApkCmQAT3PgUyBTIFMgUyBTIFtQIEM6NtgEHMXMgUyBTIFMgUyBTKg5zmQKZApkCmQKZApsA0okAF9Gwxi7kKmQKZApkCmQKZABvQ8BzIFMgUyBTIFMgW2AQUyoG+DQcxdOIcUGB0+3K9IVU476tOWgVQbtWlYlXxAcYUH3NZB+mOY3spXpkCmwE6kQIW9gv2Bf2l/GO0H/g2ijPYNthY/Vkv7jEabzknKZUDfibMo9/nMUGAoDZekSlNarEkNSfUlFuhAGhuq3euqpYmE7wm3+VfzouylNvRVzaB+ZkYjl5IpcEFRADCvsVewP/AP4K6PAB3A7o/+rkjdwUBHOosan55UU9LYkaE0VpFaxZ7iKwP6BTUFcmPPKwoMpUFXGjSlEywySRNzi1JdGo4VYF3v1aR+vVisgHmNtdtTTQWLPVRDA1UT1hv382fB+2Q6ZDps53lQzPC+kpQ+AvTeSEKvI4qj9pvvSBMTGjakOUlLo31menYkIADo9Qzo5xUu5MZcmBQAkruSFlUstjF1NXXkoMZnpnVEC2rVpjQ5qEi9ulStCO17r8pKLQC9OqxIg5Y0bJ7UpVmnlj8LJijTIdNhm86DQa2n+WpbffWT1A2mL6mSpv142k+qqnYGUqOppUpNC6pqUVXV1NMlS0gNUnoxS+gXJoDkVp9fFGA9tftSvyYtqKsJdTTZQWTvS82eVG1InXrxAJx3UrujkkdX3ylW8LKNfTvLIlnWzrJ2nt/30TnVBgUgB4aFPYXVkjCaP7rsG1V1qgPN1WpaUl0NDXWg35SOLUh7poqpNbqyyv38wojcmguJAklEL9Rm/d4x1Rp16URHOnJEesDuAsThpBOgj9TuFZ7vSf2+VFmUqrNSpT3Sn2Xgy8CXgW/HGFuGLam/SxpgrBs50uKIk7xrR4B+92HpAQek1lC98ZoW1VRVFU2yp8y1pWkA/SSiZ0C/kAAkt/X8okB/IJ1YkMbxiOtK3a5077w++X+9Tkcmqvrmd7+rS+u7Ve/X1KvUk4/LsDJQddhXq4/avat+bV6DWlcVhPaK8memQ54HO2QdVAYttToTqg6byVzeqw602JC6tYF6COZD6Yevebx+4AXPky6ekpo1zauq9rCrvTjbsqHUGic94+EDhkP0f/nKFMgUuP8UKNxTh+rqcPeodg+Hqi9IH3nd6/Szr3uVtHtG6o5Jg5pUxY7OiusVXvC9vpKnS3VSqsCW5ytTIFNgZ1EA81xbqnQK9EZ7h0nOprme9Oafv16vfMubpUtndFhdDTWlJS3qEk2pjoctmr+gc8+AvrNmUO7tGaXAQO1uR7VGRXOa127Knu3qjS96oX751ndJ4xMSXu64oWJPT5ox9PQAOsDekiqTyYyer0yBTIGdRYGUkmLYHZne+EIoq63oRXz6HzznRr3inTdJuyq6pz2vsbG9xM5oSlUN2l3VWqjrz6DK/ejRo9qzZ496vZ7q9cJ/vt/vp3/NZlOdTkeNRkOVSkVLS0vp71qtpsFgoG63q1arlZ7lt4WFBU3goj8cpuetPOBvLsqiTN7j+Wq1uvxueSqcOHFCu3btSj/zPPVSDxfv+je/1263T2kLddMn2kkb+Zv35ufnNTU1tdwe9212dlbT09On1Ecb/NtqU9V928hUNp1i39w/2rV7d4KU1MbJycn0N/3gH+2bmZk5hY70jQs6mrb0k3ros8tmXD1+/M0/3jV9xsaYVMW485vfpV7ozJgdOXJEe/fuPWWe8I7H3G2lHt7hd7fXY8Mz/ju+txHabckzhcO61F9KcefCIe54V++7/iV68QffLTUqEs4rlZpULwB9qKEqvJQk9JpUGw/JZraklee80IMHj+iii/amdtx77zHt31/M03a7n+bm2Fg9/d1qnXTX7XQGajZPblQLC5007/wbz9frNdVqRTnx3aWlYq02GhUxxW1ihIdii5qdXdT09HjiqUZb1pbSaHGxq7Ex9sCCj4t1siX1en01GuxnRTP4rd8/2f+5uSVNTY2l39Gnsvagw0baDy2gL5/F2mXNddRqNRPtuEyP+fliD+QZnm8266lNx4/Pa2ZmMtVNH2gH71LOxETzPt9dp9tXfr58f0uJfz4XnrA7bSCFFxzaOxxqkdT51xnqlv/9ej3/Xe+WZupSCz18S+oNR/uKiuQXZ9opzqAegaRMx0OHDunAgQNp0z927Jj27dungwcPav/+/WnzNkiWgZhnec+AY+Dgk0XLtbi4mAAHYHFbqAcGwsAG0MTLzAfvskD8HMDHtR4Qx/ZEwDFwxd9OZ07RvvFxghi82Avmh4s2cAGYXLfffrse8IAHpEU5Nze3TNPjx48vgyM0AcD5Bw34Dt1iPWaooAvPmca0I/a7fN9jsFJZlMEYUB9jzZjDDPHPc4P5cNFFF63Y11imx/hM0XjT45O8UPnXKwC925GOdfWBl75Ez/2jdxcLkLC0Sk3DRl24vvFKUz3Vh+zOiZtKEL9NI3N05Mhh7d27T/Pzc5qcnEr9/P6dd+iySx+Yut/Hl6BWT59VmHRV0u8LC/NqNJvqdbsaH5/Q4uJC+jSdjh8/ppkZGIOTcW2LS0vqdjratWtm+bl2m8w/FTXqgFMt/b7UaasOU9/rabw1tqWRcb1eV/V6Y7k9hw/fq3379uvo0SOa3rVLgyT4tNL9uYV5VSuV1E8/d+LE8USX6cmpTbVziHkH4WgwUIV1P6Iv9c0vLiQ6UP/sLMLHrjROg+FQzUZDrdbYMr3Gmq1kXKK96X4dX2sYjIEqFUo9ORL94UC1CvN6/fvbdd5vpF+JQN1REHmDcYKTM8D3pPZAH3rmDXr2u26SdjeksZGKnbwWnvZnGtAtmbK5AwQAAH/zOwBg4LAkivTFbwAOElhZUgaIuQcoWfIzIFEmGzubPkCPRLqSxGZJlo3a9yP4+O8ICPG+N3jAC/AEpAF8tAcwHFyW/i2lAqowNIAkbec5gMuAuGnQYKHPEeWs1AbTMWpEDMqxDo+LmazDhw8nTQpl0XboSN/MDEAzaADAmhngN8b0e9/7nq6++uplbQh9o19mwlxHHEveufzyy1OTaJ81G5be16PHahI973ms7rnnHl188cXrFbV19wsH9wLUx3ojCb2v91//Er3wQwA6y7qlYbWeEs+cBHRpUgPVU+qZQfpvu/s2z8/PamJySsePHdXu3Xs1HPZ16MhhXbLvIlwDBdQudtoab6IZWjnRznxnUZ3FJc3M7En0OnziaHp+bGxC3W5bjUZrmY5HjzLf9y1/7/U6Uq2qekrcgWYPLV/jrNH98OFD2rfvQKqvr2Hqb2fYU7NS19G541J/sNwv6NFQTUdmj2nv9O7EBNL+E/NzmmiNpf6eOHFM41OTalVJTLR2bAB02rML7VxVS0sL6vR7atUbqjbqiR6VCozUSd9yt+/QscOamZpWvY5n9cn7tJv3uoP+cv2zs8dVbzU12Rwv4qmXFjSsVpa/r3d/u8//lfpXwRTXaRTgTDoKDVRJ0S8d9at91XoDfeCnb9BzAfR9BaD3K031h1KNVNMjjUnc4M6YDT1K5wbbKFUCAAZ8fi9L4lahW5IDGO+6664EYgZPb+QAhFWuBn3eMxBZ0nObLN3x3cDo36JED4DDhFAPdQDgvsqA//3vfz9Jw5aWoxRsRsGgvhaibATwy0wPEi39RovgeiNtoP8ll1yyDMC8T5sMwGXJtkyLKJGX2867AD20gUmgTEDa7YBuMB0RuMu08/ygXsYELQ2Xx9QMCnVBH5gMnqVe98GAv3VovYGSbe6CqW6NAP1YX+996Ut0XQJ0NCmNFDtqQKdUmGoMIq3ljHGF6WM7Xsfnjmt6ajpB9N2H7tYlBy5J3ewOumpUG5pdGGnEJgpzlS9ME/1hwWSyrnfP7B7BfPFEYbqoLJeT5mxnMc2VenIUKq6F9kKhqq8VWixfR44fSQJFLWbl2KIBOHj4oC7ad5HavXYSYOiP6XA0ge2eVPPc4pymxqfk593+idbJfYh+9wa9RLuNXDx/fPa4dk8XZg5fBRNZaN+gEftYq95absNSd0ljjcKUxsV41apoNbpqwAyM3i0/x7MkSjFd17u/kT5s12dqAHqvMMXNo8xDM5ykg44W1NfEcKAP/Lfr9dx33iztq2kwjlakAHRUIqNM0iePhzgTXu5syJbEITybOYuKiRsvwBzAZHEZxCxFRgkciYv7LpdNnPf4DohEaTRK4tQbbfZWR/t57hugAQ7awz2kVj65YB4AS6u4KQPAp02269I2gJTyeA6g4aJfPGMmIrbtdCYkbSvsgY1T7M2UGenHfUCe9tFP2mVmhzLoL0DqtgOW7gN0MzjzO2XxPPVGGz/Ae++996Z79ingOyYR3uE3Ptko//mf/1lXXnnlctfRpkDL7373u3rgAx+Y2kG7Lr30Ut1xxx2pLt6n/sKuOrasvYGho6/8Tr9gFuhnZKJOh8an+243qYuHqiEFHu3rPS99iX7hQ++SmnUN1dKiajqhalqqXMiguzQQSsyTJ7ecbivO3/cTqJw4rt27dmt+cT6NMXOEdTg9eRLIARnWTWI+J0Z+Kr2OmvUCjL9/5/d12aWX6cixI9q7u7DJcwFwCfR3FaA1tzC3zJg3COsZXdTNvKKOtA+dhYNxuv2u3IYIojTp0OFDOrDvwPKn28lzaf3hezG63GdoOb8wn+hz8N6Dumj/SRPVSjNgdn52mcbx74WlhbTedk0VfkZcR48f1Z6ZPcvM0uGjh9OeyJrj93glxqLfS32D3t4z2Evcdug9OT657v3zd+Zubctge3qqaoG9fKRlmVE7hbMuqqf9GuiP/uv1+vl3AOh1aRwnnGaRSjrZ3MO/UVNPW0KP0pcBwmDJ4gFcABKeYwFbzVuWsFiQV1xxRdr02bBZ1FH6tkMdIGvnNqvteQdQYePnby7qQUKmft5BsjOTYbUyk4+6uA+w8y5tt9RuezFtof1uu0GOTYFFcc011+grX/lKqteOfLYLl2335SliW/56U+fuu+9OUjcMA+2OGg2/C43MjJjZsAmEZ+gHNMM5jTKs/QBk3e6oXYEO0O+yyy5LQM5le3t0eEO9/rjHPS4xBdw3AwGI039rRlyHae52047yM7TTzpZ+rhxhGf0E1qPfVt2HWe4MllSvDlXr9qVjHb3v+uv14g/dJLWQFBvqqaETqguPB7jqMQ0SoBe60sLWWEmHtAy23We/N1C339F4ayL1r73UUWusufx55PBR7d23R9/+1u26+kFXndL/pc6iFueXtHvPjA7fe0T79u9dDtaHXgfvvUcX7b84lT97fE579u7W3Oy8xifHVK8izRT0bHeX0n3e5zvljjXHzxq95xZmU321elXzcwupfSTwJOnAd27/rq686gp9/T9u08Me/tDUPvrTqDXV6bWFq0WzhQ2+qmMnjmr3rj3pfq1ST3mLNjpvOnhEN6rpvUOHD2rPzF7VG7VEr6npyRRJ6fJo79TE9DJ97j1ySPv3HlB/2NP87IImpydUGVaXn19YmtfE2GR6/vixE9q1G41MTSfmjmvX1IzWu78d5/1GxgVrHco9AB0NXlU97VY3ATqZJwH0j/7k9XrW22+WDtSkMfaTlkQ66ZoTVZ26s502oFMckhLAgZ2VTR2wMehynw2czZiNGyCPAGQQRGIDaC0tw8EDFFa3u0xv6mX7qUHWHDjg7WcBFQDd4AqIAgb23qYNBknaZ4mY38vmA0CRZ90/6rF63mpmgBBAjQzJZgHFUnj06gZc7UzoiAH6Gk0Erm81TUGUvKE1/eZZxoDy+c2MDwwLYwFAQ4/IuMD04NPAHDAjhsMjZcCE0CaPIXVQBu9AG/fJWo2owbGtnzljJoS5ZZU/nwD+ub2KOPReHycrvNzJEtfXB69/iZ6TnOJgo5sp+UO70kiAjrwIoKecscSr4f3OY9s8Z3m/K9VbWIbJYl+oZHuDpdTvpXZPV195dZJUky8Oeo16K3E/zIkuoYGAVw1gKyJeBv3OcspMAgbqNenI0RPau2dX+v3YkTnt2b8nPU95l196uf7ly/+SJMbmWHGkLfWOwXRtxINpk+Mz1pxKqnZU5KithxACdWm1ECb63b46vYXUnsNHjmvv7hktdQqpPikmRvXOHl/UFVddkdYZ/bnsAZfpq//xVU1Njq3bfoo4dmRWe/ZNn9Jv6PXIhz8yqfjRViy1YXxmtXf/LrUak0nzwb7Cfvedb39H+w7sS3Sm/Z2lwveD9k9OJwNwaj/lHTpyKNGdPfeuO+5a8/6J40fWbf9Wjs85XXeOkiFiIPm5dTWZPG1QuXeTyv3jT79eP42EfgkSOoDeHEF+obUqHbZ2+ollbN9l8Cw9Wt3NZHDIl0OkrKq1J3VUidNAAABgwQ4OEBgU2cABjv/4j/9YDs8y+PNMsp2NvLYpBynUIAWzAYBZ1W8HPkvd1GNnN7c3ht3RVoMoZUd1u9X8tNuqfEuOGwlJK0udK0nwgLa1BUj+Bkj3y1oIfA5gqtwXyrL5w2FntJe/AVaYBf6mrw4B9PhEBsI2cYe08e6dd96ZmBbKQIXOpx0gAX/Gyv13CCJ95Z9DCMuMH/coh/FEWwND4Mt0hvFz/8q+BWcf3AtA7/fbRQjQUls6PqcPv+Sl+rkPfgBOtpDJa1UNq6jcKwnQU/bXziglGulit3kc+vxcW5NTRRhktYaDVeEK2G13kqCBY2+jVWxQdRLwjDRs7W5brUbhYNoaL95HRXxi7kRSR3c6+FUoaeewE0+MTQjv9+PHT2jvvl2q1VpqNpqiHDMB7aW+WngLn6WL/rrN9GVxaVazJxY1vWs80YJ+JF8BGBTMBbNLmpoeSwDpwBx4PtNuZnomCRD0ye+s1RWioKpkCR2V67qXFgshx2aAHqGX4aJtvhiTThc5cuSEnaITBmoSxTG6FubxP2qq3mhpYnwimVZMcz7Xu3+WhuP8qsZRMpAx8UQ9VXptqdpXv9pTrd/Vnzzj+foZ4tAPTGswhpGupY4qyZ22eI2o9JPXGZHQrXaPseVIcoCLJTpLd2zCZTWzHeSs6qZ5OJ2h6jWYAOgACEDjeGeAARCxet7qXqubI8ga0M1YGFwAcNrkZw0y0Q8AKZF+0G7U3mgHoip7eeKPVPAG6ehP4Of9aYDiGdut0wIYhYqZ4bE9nHu0CWDneSR0e79TBu/FPtqEkDaCUeQBf1uSxy7mPkIvq8ldThyLqMpnHBkDe/QbtCNTFPtPnTzDPxgC+yBQj9Xs3LMNnXdt47QqvuyTETUvjIntrtCKOvjnuXAmtCSr7QKFT9xAA2yJhPctzUlzd+iD179cz/nAJ6XmKJlMlQxPPFn4b1cQycntmAbn1DjS82vHOTOtWVhYSox9rcY8KMC08DnBwXK4vB+YCWe+MT/GRyAeW9HtFjHbi4vsB61UHtokJNdifhOuigaombzerZUrfDgOp2dcBnXTJsoaG6OskzX1eoWjYr2OR3zxXLE+izXk7/RtYmKsOG9nWMS8O/bd791zzyFdfPEBzc7Oa3p6MtXPnKWNbovbTB3tNvk5WOtFLLi/m3b4ncBQ01eu+fkiYoXyaE+hDR3X3BzhwAhIBSNNX6jPe0xhtiv67DpOnCAKpvBfcNt8jzYW2s6J5ecdm+7nYRIs0DmaiXG6994j2r9/byqz2G/HTskRcGZm2gVWStpACluHjz6vkU6anYKB6Z7Qrc/+ST3vpndK05dp2NyjLgLYKPS1CHhlPZ3BxDKQELBjIFmk9pg2SETQjdIo0iRe4n7ekjpqVd41kLGpW13PM0h/vOfLkiugkDjOka3eIAAAf/zjH9fTnva05XA6gzl1U483EkAWsILB4DdfSIVI+5TJBaPy7W9/e9lJi++APBfvsdiQ6B/0oAelZxwSVmw4xQbGbwbDtQCd/jtmm03py1/+ctocAXQzI2UHRFTetM8OcEgwSPbQh08YgauuuioxBgZZ2ktd0MBe8JaYAevIWJgujAehaYwZdKd8O6/BkF177bWJLgZX3ovzgTIB9bImw1oCMwK0g82B8bLTjbUr5QQzPBuZoo1EEWx2G0hx1KNY6hZ8cvuYtHC7br3h5XreLZ8uEsFVMPtiKeuOAB1+uqbKIAD6ZhtwAbzHWNrHheYypsyz6ADJXGYOeX1YA2bnWLR1zDNHajB/zRADSmZ+bTqKDKXXdiSVHVjLfjGUb78Yg2ZsE+uKdlooceio2x9NTu4P7+NU6/3BiZc85/ke1wG/+7vbzrp36CzlsQ7YA9lDfdHn2267TQ996EPTT2aSHXoatWWUDw2jLxBr1JpFR5Swb7C+oAv7hhNXoTnDZ4ZPM92O9nGZfOc9C0iMDTjh8WfdQy9rWS+AqbwFTRyBd7KeF7H8HMCWzABc3Tm99wU/ruve/U5p7KEaNnarM/KGH0/Wd9xsR1rA0StnREKPPWWyAw6PfvSj0+S3nTratFNbR9nb4rtRrR2lQtumWYBw4gB+TELCYnnIQx6yLLEi2eM5bTXywx72MH39618/ZUDKUqSl2Pg7C5jvLCb/ziTlHyAXAeeRj3ykvvrVry5vSvzBIuFZX46xR0XtTckhZWYWyhI6dVM2/eXiXZzYAGsWmy/b9g1wtC0CqRdWzNzHu9acuH8el5gx7pvf/GZiYliUtBu6UD80ZWP1RufNz22y8xtAz3tsfPQnakn4zvve9OIipw7aG004lM28ol7u017a6k2WzcrzZKtt7BnQ19/jDBJ2UGVesidEJ9Q4VxlH+9wYqB0JYQ2d151zPlAHJh7WCO/YJ8PgwtqGgf3Wt761DEC0nN+pCwDjPQsh3guYl8wz7yWOvLAWiOcMZLQRgI0mJWsinavCQGuGImrhnFyL8tjjzLB47dA2njcAmnmII8B905u2GUT5nb+dP4K9wtos+6iUNY4II9CLKzoYs7bsb+R1yTMWoNxuPt3v2FYzTNaqRCFv/dm03Z44DwHdkzKqOk32CMr8BghiA7fEx7uWku38ZVBnMdqBysBlMPKkZXI5pSmbOxOVDcE2W39StyeSJ58no0GHBcP7ji8vS43OKEebHEJm9bHVfZTtBQI3CkhRL+132Bb1UqcX6noqd6uPLdF7w6CfbCJsYvZdKLc5LjQvON4no9yDH/zgZWA1ENvMwXf/HVXvHhObUSJw87dDzuij48c97oyZgTyGoUVJyOVRDxKB49OhFe23Td1SuudXOc6dcmgjm8ZKNDlT20IG9I1R0uPjOQyYROnNYOx5CHBaK2MA8/r1flP2vzBAU4cB3f4w1sjxDPuEs0GWmXrusw/YkdQhqe6lGVf7nLDuYRQsedJWM7gwqgY3h3u6f6xdfgNgHRrKOo+mA55FuwjzyrMwC3HfsAkySuv0h7JZf5Rlx91osiprLCwIsE7MZJm20MohrRF4oyATf4fu+L7Q9+ivFMeXMimfMbD2YGOzaDs+dR4CepnMLF4mKouSfwCcE4IwOa0StZqYSQrgOYbaXGx5cq+VF91SHu+ywJBgvYmYi7ZtmMnuUDrHxJvz5hmDDpPWC8FgXA638oKlXsr0RI0bhaUPJ1HhO/HZAJY91NdSuZsebDT8i1ECvue+ecOiLqvpuOcNxSpM+svm5IVnJ8G1lgzAzmYQx4WFyiLmn23gSDNoEdw2l2m1P/ccd+4NJ9LR3Lw3bjNJ1GG6xrz5zAvG0R7+8V78eyu2gwzoG6MqGjT2AScFYg1ErY7XQVx7lGwJ3L4WBlyeh0E08MA4M5cQBpx/gb0GTR0gy3r7zne+s8xkRmaCMj03rREyY+q1a+kd4KYt1OXU0DxjJiGue4NYnNvUQxnsffH36H9irZoZfq9pR9OY4s7jwPNlBsWMg4UUA7V9cKz25jn74VCeM3Raq2iBiHajzmftw+gD2pRpzSU0YQ/nOTP9/Eab3R+bBz3G1hBEDebGZtN2euo8BHQWENwjKpry5XSfnhhWpzIBmbD8zsJjcXMZmJmIzvfN59e+9rUEUCxOnkGqY1HZEx3ulg0jqoAiIMTF403BUn/kTLlHmdRDeUxQT9aYxMQbQFzA9jiPXKd/s30Z8OEdq+kcGbAWoFuFbrs7bWRhQXdLwtZYOBSMZ3iP+stOYUi5bICWXM2x00/bt2kj9dFnfnPKW5sZKJ+yLfmU6WFa2SYPTbzp8K4ZJdpIP+yv4Fh7nuFv7KYOOYRGcXxpL+PE3GHjYKOEcYHWtlNu9dLPgL4+hWGuAQAuxsW5I5g/jtZgXbC+YfQsqZrx83pljlGWpWNL4azt6EMSmVtLiV6nlOHESNYMWdXsNeTcCewzrBMY2ajdc1nWXLl+Pu0oasbf78XImbK0HjVIdub1fuWzE8z4QhPaT3kxkiWaL6wpZT3wPDT22uBd9tvHPOYxidZcZoBiO+gjaxe6slfZYdajjf3e2jLWuseR9QzNzCTYnBc1BNCbfpXzTqw/k7bjE+choJvMnhBxcnEPMIi2H6vNyyeG8WycKC7XAGTbLpOLScGk5/LCNpfvheqFz6KybYznLY3y6bhrL1KryyNgxfj36KBm4LBjTZxudq4pvEiLnOf014vH9qzoob2aDZ1yWZAwTGwiMRbcHLc3PQKCvuoAACAASURBVKsnrVGgHdTFJ+NC/Sw6q8y8gcRyKMvOcj6wxkmAoDXgy/NekB5vO9zRZ/tNxE3C/fPGZ3so9TlpEO+awaOvAIE3BzaKL3zhC8lWCk29Wbttdqo0Y0i7tlLdTj0Z0De2ybLmmf82oThvQ9l+GhnkKJ17zgMcAAjjGkEWoGYdWgNIq2za4m+et7Mn383EWtCAKWSeMe/t5OV9heeZl8xXnuF3a4Ns8qFdNinxrLPgeT1aUrYzGmvBjCrzmD45yoZ+0VZ7iFM/c5n9z2vBbeIZfjdTQvup0wBLvfQxmg6imdNrlzr5Z6dDxsrMD3WZ7i7H/XeWTf9u7Z01n4yBx44+QVsn/nIbo7lyY7NpOz11HgK6OUI2dHOSVkFFxzcmum3PBhSGxgvTditv/H6XSWH1uT3ieY+JwASx40m067Dp48jlw1GYxGUpnd8s2dvT2xKED0GxKoz+AKqWrL0gaRuLxqEx5qj5zj1787ruuJiiZLGeyj1uSixebyTQg7/h2C0xY3eDCWJzg7mJ6kWkdXu7G+y8gdE2Oy5BU9PcnrxWX7ueqHqn37xLmdDI4xSBtwjTKbLIlZmfmMXP3ra2LUbVI22kHJs3qMcbn9tg+zxj5jm1VVtABvSNUdbgGE/Y81yxOY75Zf+ZuDaYD8xl5ps1RdTqjIVWXxvk+PQ8dpIpr0/qtIMdz1ly9B5kUI3gb8dW3jWjzt9eF5RjiTx6s7uNtM/7YpROy2shgqCp6n3DgB2le7eZtnDfmkHWrTWjrA8z5YAvpg8LKPSdd93naDaw/4I1b4l5HdnnvT97/4jRBvxtcDez4Lb7OTs8lh1dNzaTtttT5ymgG1QtNVnyZHJ50XjSWbIDdC0trjVMUXrmeRZSnKi8Gx3HvLABjgj2dtJigUWbse1kBpooJdiey2ZCKJoXR0xVGj04zY1a7edJH+3CBuf4nj20zf37PTYQSxd+z9qJ2F4vQJ4p2yahv7Ua1MnGyaK2ut+0t/ZhJfr6GUvBsV/cs82Rvy0xGJCjNAETZkdHb4RsRN5wLTmVfRDWmx9r0c8REluxFWRA3wqq3rdM1pMzB1qzt1KUzGZaY5MW6wLQMThbAxidZu2vEdX6rIWobaQc1qAZzLIWYjNtvNDficyPmRv2h2gWvdD7uLn2n4eATkeinYwJbunNKmeHrJWzj22ECNErFQ4Ve7pt7rZ7ASi2sZszRqJmMaKSfeITn5icOnzBTFAOXGQMLUPl/41vfCMtRv6OMdQRZCiHMpAcmKAR4B2LbTU39+FGASuHnvGuvWDhkGlLPAbUaVRpmxcD5ZhBcT9synAbrKWI6jvbF08moyiSTPCsNRi2b69EX+qM2foYQ2xwOMcYrGkjYG8tTDlTnrl0nuOZ6FxoLYgd/twX6mFTtUSw2lxh3Nei30bm2GafyYC+Wcpt/D07w3puMx+YF2ia+LTWbOMlnvqktT5eW854aC0dT9uez7OsW5tzzKDyjNeX9yszkjs7zrqgNXuhhQn2VfvrlEOZNzuGF+575yGgWxVjjtYD6OQsZQclNmzHQXqg1xoQq3qpJy6gqH436NmDEgCJXGHZy9aSput3WQAuwMvidpy71baxPtrLfQAwghU0iGFe9t7nedrmTcMqfn5nY7IjiYGf3yMDEWPu3Z6yDwIaBDYV12VGwn4B9jB2Ih57tEILNqG16BsXJX+jGgWI6a/bE22OPGNQ5+/oUOhDazzmPgEOWtlzmHtleq82R5zTn/pWo99WLfgM6FtF2ZXLtWaIueykJmeiBZ7D0Q+DuiKjzvplv7AaH2YexpzL2i3b5N2mLJ0XlPCeY7Mb+180Q56JMbwwyzgPAT0CZ5TUywR2ZrgoVW9EHWqgYDKwYJgcfMLdOc0gQMnvETCZMJ44tMUquhgTay/0lRz0eAdwRiIwGBqYrGmAW4+e35YWbEdyMgjKos02Nzj7nX93+xxSF210rtObTqS3/Reik6DLjKlfKRe681sMK+PZ9ehrBsHStSMAPL60C5DGds8VD7MxXaG5zSRuvzdn3sH5zSe+OZc7dL8/KjnH36KdKNs4t2qxZ0DfKsquXq7X//2dH2u11KG2zoTGmmPNR+nfERiRObUJ0LbjrU5kdPapffo1WkNhLR97qvNKnH7pF3oJ5yGgQ1JnWmIzZUNmc0XSLUt9BmUnRSin7VxreFZycIoc9VrvxufKIAHA8Bv/2CTSQRCt1n3CvXyUqOMpeQ/AjhdcO4vavgSWHp3dzloMNiVohmkCMIQR8WZg4Cyr2Nl0kNQNnJgGyI5nDtjgDINhxsaOM5YUzCnz3XHlEZjL6kt7n9P+mArXddLW6PFrlXvUFlgCj9EC0Qve3u60m8xUNqdYIirTuDzOG6XfViz9DOhbQdX7lgnTyXpBI+Y5bEbTa22zLWGv4p9zUxjUvVdRvplg6o62+6iVpH6nU3UIrR3dNtu27faeI1jYf6zt2G59vH/9OU8B3WDryW6gdugYnURqWinvdpTUViJGZBbMPDgTEt+pAyYiOlux0CKQRAmcNho0IyCVVby01e1nQ7F6zcln7IhHedwHkLy5RAYicvTl/pXv0U42gyjpA2hlzUdMmGKJONLWYXExO5yZC0sjdvAzQ2Ngdnw7ZfiK2g3335tZVKHHnAIxLJByUNPzDnTyYrat3575kfGA4Yh+BRtZKKvRbyPvbuaZDOibodr9e8dRHN4noolvIya7jdbGPIaZ9Bq2Js/vR81edOhaifGkLBhgawA32obt+JyxoeyDVKbvduz7+n06DwEdIHHsJB3g8BQSgsSLRWkVucHdILGenckLeaUJYG91Fli0XftvT6YIgOVNwPfgrp1yEiCMz7mcmPiEfkQQ5RmHjjiRBGVb8gZ4DaIwAJYEHA4Xw6xcd5QGKItyHcdNWWWgd1iQNxnHepp2UYKINu7VpB3esymDvtlEYs90xs6qtOhrwHjQTtpj50DPC292Zlocskc9MQmOGZX15gdMEWWtR7/1F9f9fyID+v2n2WbeiFq1GPq2mbLK78Q17fXs/QNNE+sUxtO/eb46HC0mXYJpZQ6jUt6oD8iZ6MOFUIZNbd7bygz/hdCHM9/G8xDQo003ApwlwghK/nstqbVMNJdvqTdK/wYF34tOcf7Nm4HV6oCp48pZrAaiso3atmV/WjK1OtsL1n0qMwrRNr2aJ27ZjGDg9bt2nqPPPknO5orohAY4I8mX63EmOdpsgIx1wiTwHvdXo6/pb8YnjrfDd9jIiFmNNFjJHLKaNM+YQ0c7FTk6YqMmlbIUFelXjgw4o4sSROdf18cdzkkLd+j9N7xML7zlr6Tm6KzzdNpavziZTRx6WFN9dJ5xOLHzjDZtOxXmtRbnXpmhPp3+Fj4vZDBr6Y477tIDH3jyNEfKNfPLvGq1WC/FMaQc4+ojTn00Ks+7nWcqtO50+nau3/Uxt7TD41gIChxxfPLM9XPdznNT/0DDtC9wJGo9HYRaT+fzcqRqXerN6R0veLpexvGpY1dqWJ9Kx6z2hlKrIlXSiWunnr98xk9bOzeEybVmCmwdBaI99ZRaQOgOmUyWpF1jUm9eOn5YH3rDG/Tst76tOOt4cqw4QxUwr0hzCdSHGtNATVVVV+PkcYlb14VccqZApsB5RoFhhe2jrb4GidFvsSckQB9K1Yo06OtNL/4Fvfod75QaE1rsVzXeaon3uhWpN5DGqwD7ySsD+nk2yLk55ycF0PBY42EP68FSR7VKS+osSc2B1OtIJ+b0vv/z1/TiX3mldOXlUqVRcNH9WsFMt+C++4hxxWHqnKM+5AbLEnE/f2Y65HmwI9ZBBeDuSVX2hGEhAKREmgMpKS+q+o1nv1ive/fN0p5pqVqXulV1h3W1m5W0U3Aaej0D+vkJGrlV5x8FookCFarNAbS021tUf7CkVrOmgbqqsRoXurrll16tQ8cOa3JySv3FgVq9mqbbdVU00FJ9kBRsu9u9BOxzzZ66NWxpgHr+zHTI82CnrIP6oKpWt2D4e1X2haHGu0r7wZFxqVOr6pFXPUT/+cYbpIt2S7VmUvPNDYYaNKY0VF3jqiVNn68soZ9/GJJbdB5RwKF7K/lB9NRXL6nLOprrH9Z4u61dtXFpqS31e1KzJQ3gqmvSUrUQPBu9pEpTG668K7V6GM7Oox7npmQKZAqcFQqwN3Ra0rAuJaZ+IPUHUm0oERGN6P2tO6QHXSWNVaUG8jgMQEPzqmtJfc1oLPnjZEA/KyOWK9kOFHD4oiMunA+/NTGhu47Oa9eeyYTVY+qpNT/L8VxKHi6o0GqNAtQ7GLsGBYCja+8MRvernEWbtcxZy7wjtMzZqhSsagmIk3dbAeI4w+FgyzU2+mzXpQp7x1DdWl2N4Sj3SS0pAzXeyjb07YAxuQ9nkQIOsYmZCLGjYwLvjvzigOkxlGf33KuxiTFpoqYBpvNKTdVhVbUewC3N1gpAn1RP1WRDH3HoZ7E/uapMgUyBc08BnNt6tUHS8uFby44ywZ5QGWihOkhwP9ZHGJA0Pq52Z6AWv/IdGzsPIDgEr7iscj/345pbcAFQwLH3MV3xnQcP69DRRT3k4ZeJwKcpFmC3Kw1HanQAfRSghnCeAD2FmvQ1pZ4q/DCYKCT4fGUKZArsLAqgmKv21ElGO7C5p4lEgaHmNUhY3Vxoq1qpqT8+rcV2R1PVSak9AnNAPQP6zpozubenR4EYWx9j/0kH+um//5z+5m8+p7e96/dURdBeQvImpqQtNVCvoy5jxRE8Wk12svnKIFndp9RV8lMdjvxUs8o5q5xzgMPOMz0hpY8k9Kr6KZwVW/qCRhI6ETCDunokTzs2rwOT00V0DP+SSjBL6Ke3w+e3dxwFnAHQhwCRBe81r3mNfv9N79RP/Zef1wdufY+mDhQmch0NsSRw0FaHsQDxjcOkLhWc+LCITWdBI60P82emQ54HO2YdgMX2h8XFBta/hg2vIiXTORI634fSfF9qjUm12VEk7Mjc1wDUs8p9x2FS7vAmKUDsOZ7uTqNL1r5f+ZVf0bvf/W411NIPXvM/6tP/+NdpNXbvnVVjfFoa9FKCGV20bxRnTvqwETeNQA7yd0F4POH7RRxqvjIFMgV2FgX6DakzXmgl7KhOthj2g7FhAuqF276riauuTl7uMP+1kbp9sS9VmlIrJ5bZWXMm9/b0KBBzcn/ta1/TIx7xiFTgU57yFN39/e9o2JnTF7/4WdVaUvvgXWrt2qc//ZVf03fvvlPVRlPNSlPNXl2TnUrKHbHYHKaUjbva5Ibqaa5ZRLXlK1MgU2BnUaDRq2u821BlWFU72cJ7avUHateHOjLO50DXPvrx+uFfvE6acQqZInX0EQ3U0KQmNF5kmxxd2SluZ82h3NtNUAApnTh0x6JzUMcTn/hEfepv/1K9xUO64mEPLBRgw44029bHfvXX9Mzf+W2pWpMGDamHp2qt4MSb/K8ndXojzpx87yfjSDfRvPxKpkCmwIVIgXS600jEJg4dZ1ri0KtDaYKQ14Hec90N+oW3v1XaX7jLYTjvq6aj6qmhGY1rl5opX1xxZUC/ECdCbvM5oQCH0BCu9rd/+7f6sz/7M73jLW/S7j1T0uy90m6SyHSlQ8f0+he8UK//+B9Lc7PS7v3SkAxPTv3KKiZNLP9wc8WbbgT22Slq5zlFZWfInesMSex5vSfV0J+PwHwJ81u/SCU9HOj3X3SDXkXqVydtJ9W0ajo27KhZmVZLrXTUUwb0cwIJudILjQKcnEUcOo5wPg3vUY96lN785jfrf37yk6WlpSI3e2sozR1PNvM3v+wGvfI9N0kNFhq6tFFymWpFs7Xi3LUJVGbDqipI8GSKylemQKbAjqJAvzbQQqUIW6tqoHG83Ek4RZbJepHb/fdedINec9PN0ljKVCVVxpNGr1PFcFdRS420w2RA31FTJ3f2dCng8LUvfelLet7znqfPfOYzmhqfkDpw02SG66p39LDqzQm95cYb9Ut/8NZC8hibKRzjUsIIqdMsvNxTIiiksxpHKOYrUyBTYKdRABjHx220NRS5KRYJfUFqJ5PkUG9+7nV65XvfV0jwHDdLammMds0iv0whr2dA32lzJ/d3kxTAXr5nzx4dP35cMzMz+rmf+zk94QlP0Cte8Qotzi9ofHxCx48c08z+XVJ3SVqa15t+8SV69c0fkMYmC+/VkZYdQMexla9o2tKVsN4u8Plwlnw4Sz6cZacczlLI5Sd7i2N7Om0t5XNHUu/qv1//Er3grW+RxiakJjFqhal9wJER/aEmasWpa1lC3+QGn1/bmRQgFh1Qv+KKK3TPPfdoYmJC5HZPfi29nuocbdiZkxbu0Htf+nJd99//Umri8DYKU0tLFzAv1OspZp0rpXHPQJ6BPAP5TgHyU/sJQ18AO77qCOLpCyjdm9d7XvC/6BfefZM0drnECWvkqBpKjRTq6n0jH86yM1Ep93pTFHDo2m/+5m8mMH/HO96RylnqtFVvttTv99QCqNvHpIXbdesNL9fzbvl08nerkAwurdLuaPkVdvUKid5HgL6pRuWXMgUyBS5wCpwE5Z6qxRktNsXRs+6c3vuCH9d1736nNPZQDRu70xlPPDKetHpknUHpngH9Ap8IuflnkwIkliFk7bGPfaw+9rGP6ZprrknVz87PaZwzzzOgn83hyHVlCmwTCmRA3yYDmbtxoVAAL3dSvhKm9q53vUt/8zd/I+d0x52NpK0Z0C+U0cztzBQ4nyiQAf18Go3clh1Egac+9am67rrr9IxnPEOkf52cLM5AT+ckZAl9B82E3NVMgTNFgQzoZ4qSuZxMgQ1T4J/+6Z/0ghe8QP/yL/+ibrersbHC27Q/HGhYqWZA3zAl84OZApkCJymQAT3PhkyBs06BG2+8URdddJFe+9rXLtdNkpkUQV6tZUA/6yOSK8wU2A4UyIC+HUYx9+ECosDs7Kwe97jH6fOf/3w6de2SSy7R3NxcktJr9XpWuV9AY5mbmilwflEgA/r5NR65NRc8BZKkPRgkxzcuDmIhXzsx5gD3Rz7yEf31X/+1PvzhD6fffaXnms0M6Bf8DMgdyBQ4VxTIgH6uKJ/r3cYUANCxjbdaLTnm/PDhw9q3b186Ve2Nb3yjrr322nS/Wq0uP5Od4rbxpMhdyxTYcgpkQN9yEucKdh4FIqAjlU9NTSXQ/spXvqJnPetZuu222+Rc7lDHh7RkQN95cyX3OFPgzFEgA/qZo2UuKVOAbG9LS0nyRsXOxXf+7d69W0972tP09Kc/XS9+8YvTaWtczumegD3Hoec5lCmQKbBpCmRA3zTp8ouZAitRwJL3cDhcBnWkc4D78Y9/vL7zne/oxIkTSf3OZZU8zw8rgHpOLJNnVqZApsBmKJABfTNUy+9kCqxLAbK/4fRmSZxQNaT2t73tbcvvGsxxiOO5rHJfl6z5gUyBTIFVKZABPU+OTIEtoQBqdjzd+Xfs2DH98A//sP74j/9YD37wg5NKHokcQOeUNQCd3O7VWi17uW/JaORCMwV2AgUyoO+EUc59PIsU4FhUJHG817lQwX/qU5/SG97wBn32s59Nv917773av39/+tuq+WR7HxvLgH4WxypXlSmwvSiQAX17jWfuzTmngA9f8ScNIlTt9a9/vX7iJ35izfZllfvGh8/OhzBEZp5Mc5swKM3hgtGngeQ+09PTimPEs7yHRsXloUGxyQQNCjn3iUggauGuu+7SAx7wgNRgfkfTgiaGcnmWsjC77NmzJ/lM7Nq1SzB73Dt06JAOHDiwfCiP6+Ye//wcZcAcYrqhDjQ71M93R0+YYtCD5ER+N/aXEErnPDBt/OmDgWLURXkUXLbLoWyeT1qlajV9uhxoSptph2nHe1y0wREdbqdPHuSe20TfeJd/jAHvcNaB22jtF2U634OZZ2i0c68M6Dt37HPPt4QC3qi84X71q19NB7CQt53NLyaTKTcgA/r6QwI4srlHLQibPiBNOl2DAufMX3zxxalAAAWgGR8fTxoRAIG/uY4ePZpAN16Ux/MApIGGMqg3Jg4yiPEuYE4kA5d9I/j729/+tq6++upUJ+WZwaAfACFlxsuA5994DpCKQBXb7DaYaeC9MqPissx48J33oCGMCHVSJo6afpdnaa+ZG/evzADg7EkfAFbP/ZXAlXusiZmZmeXumhbQlnuMgxkRfqNOGJ8yQxEjQ2gP7zLWsf71Z9J2fCID+nYc1dync0yBKKW/6lWvStLZb/zGbyx7va/WvAzoGxs4Nn2bNjBfsJnv3bs3gRJADaDy/ciRI8tZ+pDuDAQOKYQBAPgNLDAFvA84WRq944479MAHPjA1rAwYPI8UCdgCOoAf3w1AvANYAjq8a8Dn9yhhA55mGJg7AL0lVOc04B36Cui6/QAe7aX+qJVw2e5Dud0R2CNzAFOAhoGLOugfdKRNmIi+9a1vLTMgMRtiBPDIPPE7tIApok+RSaF/PpSI3w8ePJgYMsrlMiNBVMiVV16ZNCKPfvSj01jRRtrGM/zNO7Q9XxnQ8xzIFDijFIipXu+880796I/+qD73uc8lycN28wzomyc5wAxooPb2xWZ/6aWXnlJolFgBZIDZ0h8MFiAFsHHxe5SMDYg8A2gAHkiW1A04A3LRD8IACHDRNv7xHO+spO7+3ve+p8svv3y5vWXABfzI8c/8oW3MKdoKQxDDIu1U6YK+//3v67LLLjtF7U4faAOSeATeqPqmj/QZcHR7DfT+HcaBdwBovwuNKd/MFBI278MMWBVOuykf8IaO/G7tCGVxHzpFwKdufjOo82kmy31l/KEFbYF+0AJauezNz7AL+c0M6Bfy6OW2n4cUiPbZ97///fqLv/gLfeITn0gtLds9y83PEvr6AxolPktmAB0gYjU8n7bbWppFIgQAfFki5LvBOYIRQAVIWGKNzo5mFqx+B8jREiDtm0Ew8wCwA0gATSwTkHZ7uI/a2tEOgJvV9gb7yECgeQBEuQyuft6AH6VwAzlzMzKVq9nNDZQGR0v/0AxaG6wNuKapNVM2d8QcC2hHeNfPWCsS1wV9pW6YD/wM0EaY2QDAoTN1MwccJcK42q9g/dmz3Z/IgL7dRzj37xxQwI4+SOevec1rkg2dK6piV2pWBvSND1ZUcaN6xk7Npy82fNvBkRwBREAF4LVTFSDKbwAJwG2J3WUALPwGiFjNb3C0wxcMA+UA3L4skdrJDjswUjnP8R4pgB/2sIclAAfA+J02GKjMhCDV8hsXWgY0EVZJUw7vc5mRob9c3/zmN/UjP/Ij6Xlfdq6ztM/7BkgzP7G+6FSHRsNMTFRtA9Co4WEuUPvTF5gGpzqmX5SDtuHuu+9eDuO0Q6MZGsqBCTBN3Wa+W2PgNnLPjoMwHPyDwaGeqJXZ+EzaTk9mQN9Oo5n7cp5QANUnzlCAOSersSFG1etqzcyAvv4AWqqMEjZgxeYPoAHMgDSXQYa/UeECNgAi48EzBowrrrhC3/3ud5PaHlBAsgRgfUoeYwdgRGbBjmQwC7Z5A4g8y/tctucDOIC6vd8jWPIcDIPB2ICFJA3IWbLn02DKPRgU+kQfoQWX20hZdr7kE8aEd7nP39AQ0DWdeNdMCcwIAEubaS9tQ7Pk8njP3v5Wg5sBoY3cs4c/OReol/vcQ+qGRrSbummP1fWMCX1y21ym8zTQJyR2GKcyQ2AaUMbOvjKg7+zxz70/4xSwevJnfuZn9AM/8AP69V//9WX16XqgngF948NhWjoEzF7WBnLbegE/JHfAwxIoIIyzFQAAQAFYlvp4H/AA7B1+xbtW7QJARCwgdRp0+IzSrdX0MBB2mOMZ12GPe76bWYBBsFc97/E7fXIdlAOTYeAHYOk74Bi96q0FsgnCYX1WzVvCp59usxkB276pw74gpisOa2YcykyIacjvBlv+dtthEqg3+ir4Hs9ZExKZJmhDHwH42D7PkEhv6sdHIgN6BvSN7yD5yUyBQAHbygEDh1FZBYpUcs011yQ1K5uSbY3rhdVkQF9/iplhijZiAA2QjjZyQIB/AAOfdlhbqQZLjJaOKQcg4x2DqOOt+U55rp+6UfcjTRu47IUdpWarvA3g1g64bqRimwysQbC3PiAJ6PGd/hjUaUcM4bLkX6aHwc+agGgi4B5l0Fd7nVO+4+3N7Nir3e1H4i5LymXnwgja0QQSGaWVAB1JHZoijXsczSC4DxHQYXYc4bD+DNrOT2RA386jm/u2BRQwKFtCjNKRHX5IIoOH8s0337wspaznEJc2f0KjUnhUTy3VpfYxaeF23XrDy/W8Wz6tYQupRxpWsJV2xfKt8pxqqgyKzHQafWxB18+LImN4Fg1i03eIl1XcgPvnP/95PehBD1oGQgOBHboYP4MhAI5KHCaNizEGJAA5e08DqPxumy3gDaBRtz20qRdgMdgA0tF2bBOA6+U5q7Spl7IBO5gFgIx28QwATF1IyA5b4z0zkNZSxGN7eY+2uU+WyGm3Y8xtny9LwKYj72CGwE5usLdaPYI1z8HEYLZwGB/1PuIRj1h2FKTPMCoOsTOzUwZ9j69/p78APONAW2iz2+16eYff1kqOc15M3i1vRAb0LSdxrmB7UaCsNreKM3obc6raBz7wAV177bXLnY9evatRJAP6xuYKjJNB145QZYCJdmpAzCpjxslSLu9EaZqQLxgvNCvO+EY9VocbQAEXh4JRlu3clpwBfzvRwXA4VIu5AjjzHM8A/r7stR01DZgLqNP1uU9mDKwRAGxpA+XRVqvbrQp3hjb6whW1AWY+rEXifdPKTJCd/ByCBpMCWDuML6rU4wjG8DXoRdk2HVhrYi0K9Lj99tsT6NNn+kO5pikMF4wLlzPUOXyRMbMkX54HG5tR2+WpDOjbZSRzP84iBQzebCJsPraTsjl+9KMf1S233KJPfvKTqUVmAMphRCs1NwP6+oMIuNlm7aehLXHdOHKRjhXvbgM1qlscFNn0ASh7lPNujE8HRVRl2wAAIABJREFUJGxfZlyjTd5AarW9JVpL+QAvbcK+Tj0GfuqwFG+QdZstzVMv8wawcp3cA3yjZzd12swTPevt4W5TAOUD7NDDkj6/Renf0rHV/pHqppuZBsq3Hd5mByRmmAWDpxP0OP6eMgzYLtsSOvR3rL7rNz1XUtl7jEx7M0t2PKQN/AYTVs74t/5s2m5PZEDfbiOa+3MWKBDVvpbE7PT0pCc9KXm3/+RP/mRqSUw0s17TMqCvR6GT9wEwpF+rlh2b7eQqgIZp79zndlajFMAOQAFEraqNaXt5x+lWbUoxI1dOKuPv5TSyMR0sTngwG7TLNmyDE0Bp0401PgZv99iaCJcZJXHPQcqmD/ZEdzIZyqA8mIf4W0yPyzMxgUt0UHMbKMO2dgCU6ABHCEBDv+/no5aE3xgvysChkAsVPe/H550sh/E0fezhj/TOuDnMMDJ0PLsRs9bGZ9iF+GQG9Atx1HKbzzEFyh7I3uix2z7zmc9MqkNvyHFTW8/GlwF9/YGNzJTpXga/+D2aSAxSMcOagXQlUI62ZWtYou8EzIAznUXQp422OQPylONEMGbynOjG3vT8btu6wZvvAJVDxmLueNph1XOZaqZLZFQAQeqiTBgVH05jiRyGlN+dHY930Rr4dzMCDr2jP469j1ncYDh41ofcOJMb9UOTuB5i3Hh0Ll0JmK2BsO+AD7JxH93n9WfQdn4iA/p2Ht3cty2ggKW46LHuTeqlL31pysRF3vaVQtTW23QyoG9swKyKjjZa3gScASUkRYAFD3LGCRDA7otkGM0llGPvc96PDBd/c8/haoCX87zzbASjWDbv2JnNKmmS2ZBMpgyOsbeeT85RzpxyelvXxT0A16pl5323X4A1BG67bf+uJyY2os1OPxtj4HmWuu1o5+/uSzndLOp2DiAC4GNuAN6LJ9JFRobnH/nIR6a+OEWu22Ywj6lnaetDHvKQ1I1yciYnGKLNO/ukNaizBYDeHnaHONrWR+62Q1VTNb4KJ9yBKiOv3oGq6cmKH+LG8peNLfD8VKZAokCaeaWL+ZTujf75Nt/TXBv9gPd4+LoaRaMTHJuwnYmQ1EikgUcwGyreuVyW3LIN/czN0bipR091b+iMiyXS6OcQwcnqeEvhHsfIiDl2OuYZp4wYKmYAKkvw/t1AGFXY0UGS+mybjhK4s8w5l7wPIeF7WbUf3/N8syYjOhD6ns0StAnVNnM1SsWmrz+Zzw6/NPNqLQgAb8c653uHRvQrAmz5CFnKLh/a4ja7LSvF17sPtMmJb2JfHcVw5mbbhVTSFgD64eHssKGKplRXRTV1VFeRkLCIqAHeawLGh+qrol4KvKmqThZDdtT6QKpFFuBCImhu6zmlwLCu5ckGUCdOMQC657vB3fer0rBW8LfxldX6wmaGHdReuGwihKh96lOfSk5xm73OloQOUAFKlvSi1sEOYQY2b+CW4uir7dUR/MoaibK0683XtKE83gEEIiBxf6UUubTZkqhB0hKh7eU+irTcltgHe2475WoEQNuADdhloLA6Ou1l1eopWhhL/n6HOUK92H0JYSTkqswsGPh413nTXQ4MgjPVmaGg324v7zqkDuDkGSdhAWA9RqZlOdyPehxvzvNR4wTDgXbA56+b2YnjYgdCe6/HQ1Hi2EetFEDt8D/abo92mwJ8tKpPuIt+Dp43Ltt0iKp6nnE/nEvAGhPHzZuJWIkJ8njwzEpzMN7nb5tpeNbal/XGL87vaH6IB9JYw2Ktg+dNeQzvu89sAaAfGR4ftlTVxLAh9Rsa1qviSARvlvUE6EX4BMfeL6mmpqoaA9B5qMlqyYC+WVDY0e8hoZ/KPWpYAdN7hfROrDZTz1k8Dfo1qTcCfg55NA+wEi1XOnqSBf2f/tN/0m/91m/pyU9+8qaH4GwAOpsEGzamAauj7V1tBsXhTZZ2nMscKRFVtr36oQUg6rhlQIx32ajZ4JDKbE9lM6LueGQm7/KMAcOe4Khv8UznXYOZN3I+qYNPMyRshqh+o+rYbYre2s7MdtVVV6VMcVzOU87ftK8sJTu/uEHGG32kmWO9bdP2Od70z7ngnbnOoBPp4AmDmpt+cDlMK0r2PqXNErbfMwMCXcoARj3QHqaCfhscosOeM9q5rwYOAIt2+KItdrxbrf0ANY5uPOtT8Oz17/INZLTB4YHQyXZxaGsmyEwcbXDfAFzTFUaJ+eyL9jGnmEOOBmB+kd2PiAfuO2zQ7/jM+2hG8VxEe/H1r389zXH6HNtD3cyLyGyYLquNX9kJ0MwpbWAu0hfMC//+7/++nNs+Hsaz9uayBYA+GC4MK2yei41iEyXvRV3qj47DrSW95iDJ5wD9omqqqapdtIXNFiFrrR1109tlfnG7UyBOG6bZQL2RHqgw7DDPKjCaAdAB/H56spuAvK5Gem61q+y1DrB85jOf0Ste8Qp9+ctfPi0Snw1AX6mB3lTY+NjULOli+2WDscTid3nO4BHLw4ubjThK0mzeEZTY1JHEAAs2bupzSJVBuOxhbRt12fktqq7dB5gAAztj5bznETSd4AQbMiDpZCkGRodE0Vb+dibAeP459dlGT5+jBz3125HN9dIO6nJKU3636pz+wsCQCMeMgs9z554ZGEu3lOGzy2NcvRkwmAcYE8AoSt7xb+rnGdpA/L1B3AwL4wP4UCcg6Bh32uO+rdR+9zeCkJkI6GLNSNnDnffoCxK3U7iaeeY3wJg20R7epW9oaPCLgAnyUa48y7gxN8jWWM5z7/Z5vgDAzjTHb1bzrzSHPf/QXvCPKAGbdCxNrzd+1O+T9Xw4kCMFzLS4TDtcus1RO7PyRrMFgD4cdIfqV6X2SBpqFCAtiz5JOEet3le/UkjoFST6lCJrBP7bPNvVae36+eU1KWCsNpgXeiB8NoB0jEBNVRJ0F5MMxrKvngYjrVFDY6qkCbv6xcJisXnj+amf+qkkmd94442nNTpnA9ABLcAHUDZQAmhs6FbDAhhRcmBDNsh647f/gJ8zQBj8+G7pmHetnozMgyU+S+GWGqNDFuWstZFxjw2eZD7xsBHec45wb6I8G7OMWV1bBuDoZW41MGV4Q7dmgt+cTS4Cf5R+3X6HNUJjn6/uhCiMh8HW9HHyF9PdEqkd3RwmZnCNNm1nr4vaBku8kSmKoBppbCB1Rjno6uQ167U/MipeDNDGqXTjAmEu8Y/5xVryPDCzGE0CzB9nyaOM6HDnQ3fiWDEGaHAcImgHQgM29I3zhfJgDjy/TQPT0Cr8yNCk/SMc2sO8cRtWGz+HLZpRtjaLeHs0LzYNlJnalZxs77vZbAGgLw2HQ7TmlahnrxUSepLOk628lwA9gXwV42V99DsrZAT+p7U15pd3JAVGTm7DZYAGzNHBFwafAtKZYIU3R/E79+EkeZYJOTmahGtTkE3HZzYj4fzbv/3b8vnNm6X92QB02ma1I5uH1e5Wd9qJyqdgedMy0PjYzrK0XAZQvttZik9Lvc5JbhrFPOpsYoAbQOeL32LSl5jRDAnRKlsDVqQ9mzpq5rhxR7ulk9C4j7Eefiu3jd8M1rEfLtPJYmIdvGOa0UaOTY1JbuJJYYAKG7xNHnaypDxLcwAq4Mh4ePOPx6/yO8/H41WtUjZtACfa79jtcntjZji/A0ABQtBkrfbHGHHPLdM55l+nXNvdAc/I6DmTH887lzz94TvPMkfReHDPDJrroC+O0TctKRtgjswn9VstHpPVMIb2IaAuz2tU4MwljyfjxjoyTegra8bH8fLcSuPnqAlrami/55nHDsaCEFjmNpqAmKdg7b1lCwD9xHCIUlNj7JGUj0qzJrUrhXm83h5Ig67U6CXJfZic56pSt1E8v54Rc7O7ZX5v+1PAXutJ924bzklAL0B8ZApKu7if6UiV/sh4PjFSKa1NLm+Cr3rVq9Imc9NNN502fc8GoMfQouitzWbihCRsMvyNtOINjk2Fv+k3oIa6ms3M2cgMcJaIDG5mIAAhmABrNdicnVc8gjftMBhZ7ewUpt6AeReQQmrzs3yywXPPal3Kjap4298NJj5CNW7uVodSXjzjnGfoKyAEDTFHxENOsKcC2GWGAVU6bQIQAQA78MUTytx/+uR6HR/uA2IsmcMYUT+0MHNjQOAZA42ZlAhilmQZA2dpowxUx7TfUixtY4wdXx7V09TBvFit/baXQ1va6BDDeJQtdVKmAd/hg5H54e+Yona1xQUwUk6UiO0siEQfNTLMJ+6hmfihH/ohfeMb31gu1l78Zmi5EceXcYWB5DnGxuBrzQuf0JF1wbxZbfzs3W+68GxM9kO95XTS/MZz0C06H96XJlsA6MeHQ3yN1QKbB0pqdcAcnhug3zNEdO+qU+lpUYPkBT9UTQ011VJNE8l56bT3xlxApkBBgbI/xkmdfHHf3/msojmqr3vASQy5YdP67Gc/m2x85fCm+zsEZwPQaZOB3GpLNjE2+Kjms4qUDbCs8i5LWmgqUBmyiQHyBmLqQqoB1CzR+3AONkbbGwGBK6+8MkUJYEdmcwYwUEFyOe2nY8utOnectvsRvdKtGjWDYPW+++iN2I55HqsIPE5TSn8wT/hdQI02uQ7G3SAC2D7mMY9JNGaeGODdBzMTtBUgog77EliTwXfawZgAImzklGNmCgAHEJxq1swXDIsv+uc6qYP2WfI3o+NseFZx017qpe3U6bzrZXC1iWal9jMW3HfCHMqAgcB/gDbTVseyI4lCV8YViZv3eCaCMLTgHuW63TGvezzWlT7bk97P0g4A0yfZRTt+tF2bMeA9zyszgLSL9yN485zT9vpUONe51vjxjJlQymMuwQhAowjW/O6QRq+B9feTLQD0ueGQCKBCcz4KD+pVJc4xaqmtCSYdEvpYL222hK0NkiNSPVnT1R0WGtB8ZQrcbwogfbdOgnR6P7i9V4JzRuE1V5h/mI/DbuHrMTYh1Ve3oUfHove973360z/9U/3VX/3Vsir2fjc5vHA2AH2l8CVLTA4tYyPzpmP1pcHXv1siYhNymA20iYDoELEIhLwfgcXP23Oezdtey2YM7D1u6S8yGB6P6Ont/vC8HcniZstGiQbB56S7nWZUkOxog1XwtB/gAJSojz77HnXZgcqhdZZorRrnHYcz2dOe9kRama4R+Pnb4WE8G3Ozuz+ePs6VblU8ddJ/OxryHP2ItCuroHmGchgDaA/Q8D7/cHKz9mIlqdvt91gDyswRMxn8HsPZ6Jt9F+gX42FTi8cjagHMkNnp0bQxXTwP6bcjEhxlYPDlk/vWDLitzpDn3z2Ofs9+A3YWhW6014l+Yt+t+TAIl8fPfYL5hbGBrs6L7zlczllh+/n6uSy2ANCXht0hXsJ1JG2Amf2URDHNrtRp6/99ySs10+/rH2//ii6++gr12n112gNNtHap05uVGkc1qC6dzr6Y392pFEge7OOqDmAN+6oNcYYrAH1QqapfISdCtQCr+UVNNGqarg11z+3f0GMfdrUO18f11Ld/SBrbtSYFAQIW4VOe8hQ95znP0fOf//z0fEyEsZkhOBuA7nbFRCJlhzU7VVnqdOYzg4Nt7wAG4EfmLzYoh+xYooxe647hthbDYBYBLKqrV7tvhiTSOgIF/Ysbn0ErgoOlMQOeGYz4TAxnsxRoAODT6m5v5g7to5/UaZWsM8zxnY3ZoVubmR+8Y2aLeiyp22nRjAVtt3o9MhcG4njIC8AEvexkBy0MtmYC6Cvji9PXehe0KZ+AZ81DjEkv1xE1CnEcPA/cb56LjCLfPVaAfTSTuO8+ftbj7PHjk7lgLU00b5hR8zjyLEwKdMdeb+ajzHSsxCSVaVZ+pzxn16Px6ve3ANB7w07K14U/cdpLuyM75VhXWmrrM7/4av1Pr/gl6eJJqVaRjsxJtZY0tVcazEuTc1J9sQh5gxHIn5kOG50HaHgGSOiYbUbcZLKTMyGrUpWYyAE6XGnuRGIwNTUu9drSsUP69Ftv1pPe8WFpbO+qa4ZNicWNtPbEJz4xqQytPl3bvrX+Mj0bgG7wXimeOG6qljCQdlBxYhtEBR5t47YxQg9L1gbx6FBm6ZENkXfYgK0CBeDYSNn0kYrZSNe6T7tQ7yM9srlSNxs1ZVuStxYgeutH6ntDpS+AD++7vVErwPvWChjczAhZpez4em/kkUHxOxF0NrLhrzVTLPGlKV05aU8ykNpc4dh4e6c7p3xkmsrMjoHXEihMk9XfZWfF1dro9mFmedSjHpUYPtaKNTrxYBoYCau9DaAu1+YV2gJQMz5Wu1MGbcVnwdnoMNWQpdHjxTjwbgz/s/RsBiCajiiH550kxgfBmAni02GBlO3oBuYDdcNwMM/XG99o1vL8sJZp/cQx6+0hWwDog+HS0EbICjsUgF7tqVPvqjls6x3/5Zl62XveI+2tSw3C2/pSa1KqNkce7ykTSPBCtjdy/jyZnsdpevLnSW/10fxIZh4Ywf7oMwJ6tbCRA+7cX5qTmKQA+sKsfv+6l+pVf/7/Sc2pVVeOFx1x52w0v/M7v3NKrO96S26t+2cD0GP9diIDGLGDP+EJT1jeNNn8VrPJ4kCF128MC7IkY8cqg4LjzLEtO96cNlgLED2cY9tWu1/2PHeIW9nr3id7Ec7Gveg5H2PTHdpm9bjV0rSF/gFqbN6884//+I+JuaFsvhvsaAPJQOxNDzjZg9yMkaXo9Tb89eZPtHMjKdK+GNfv8qMHv8u0DR5wdZy4tS20z05/5TauVNZq7bQk7ftl9bSzz7GOrBKPwOrcAAY+h4cCejzHOzB+MYwthid6/kEn+sbYwZiRSAjmge/MBYetlSMADPoReOn/3//93yevdZdL/x7+8Ifra1/7WgLxMkOy3jjCVMIkfeELX0ifVuev997a97cA0LvDTpKJUHY2cHfrE3Pe03F1NaO2PvYLr9IzX/8GaaxduL2zeVZHnseNaWmIl3G+MgU2SYF0SAB28T6ZKgpQT2HnhYSO6r3T72mshhTfkWaPS92lBOwffN0b9Jy33iw1xtesHKmcwyWQEtncnbFsY7Giqxd9NgA9nv4VVaC0CkmKEDxv6EjngIWdhKzmdj9XMzGwGQJubJZ2LGMT9rGZ1MWmamk+xq6bOqvdtwewJVKrg3mv3D5+szOT44PpM6BjbYpVzQYY1+/f6Qdg7xC4leyYZa9k2g5wOUa8TOdNzuz7vGaGzADl41Bpu8+GLx+YQiHR78ASsKXPWInfRTJG0o252VfrQzTlAKI4O8ZjV6GVneliXL89vaOjpp3lXJeZK9rq+PCocYh9i2YYQN7Z41wnc9jpZ/0ec4l5CsDGvnrMy6Yd09taO8rZqGMs84q2w1hwne7eUdBoCwB9bthF9lEfWyWu/8OBhpWu7lVXe9TWLf/rC/XiN/6+tK8qTTQLFWlPmltsa+rApWonr/d8ZQrcfwrYzw2nzCYzEEAfhU4Oq1V1KpwtIB2aO669UxOaZgH2FqXFeWl+Vm965Wv06ls/ui6g/8Ef/EFyhPvkJz+ZGmmp6XSlr7MB6CtRFQnT2dO4z0bDxuzsZ2zAjl12sg+r5+0sx3veOMs54uOmGzeuyBCgonVqTgPhSvftsEQ5BuXyZsgGTBm02cyI+0W7Y251J09xPDiftk27HRFQqNNaAYOX+wdoOG6YdwBVpEqDlYH//s/sk29YpW0bfmRk+LucF5/fnEAogq1pZpCibYAMzBV98DuxrSuVvVJfYj+j5sTOgaZrTMAT067G32G0mGNeYwCmy4QWDhErp0e16p0+Mx+9Nj1WTqPr0+3KErLnUHRspG57vntMXd5KeRlWok2ZATHzx3iUw9fu/zzZAkBvD4dJQmfjxFc4ZYCrdXVQHe1WV3/00y/UC9/2dmkPrvCoPlvJht6r1dSrkKUrX5kCm6OAAZE5lHIeGOE5SQ3rTko1XLh2cH9cAzW781K3I3UW9ZYbXqZfuuUjawI6Cw81LnHnqKitsjtdZ6cEOKMUN/1+Ty1WT/uYtHC7br3h5XreLZ9OSwWz6bCSnFNG6XKKNIwV8tRzrZNl0WFBAJOTlMSMXKY8GyVgxCZW3oR4xuDFfZzG2FBtx3YYlNWQaAWQRBzD7DAqq9WTbDEYJLWlQQMwX+k+bWGztgTFe04BGoHdUqi9umOGPP9WBgE77jm1rROcWHqlXsDG+dajtG6w5BnbbyOwlaW7zc3w4i1oQ1/puyU8fjeoIDnSdmgEUwb9AWnaRZuhK33kXzSRuE2UbSCkTIMYsfcbvVaaMwZqyrN2wRoc2haTA7lddiS074fpaMBdiTmI/aW90AMTCXPL/hmmG+MF2DuG3/3z/PGcKjNDNkdB15Xixlejkz3mYRo9D2PkzEbpu/JzWwDow6XhcJQUu9ihRsh+tNHVLrX1J8++Uc/63TdK+6SFpRNqNXapOrVHR1XXovo6oEqSrgo9aUr8nj8zHTY0Dziqt5OywUlNg/lIQgfoCJ88RsAFpvS0M85p/MQxVSfGE6D/4Wt+WS+6+Q/XBPRPfOIT+u3f/m197nOfSxvBaudGb2Zhng1AX2mjdVud/jUevMHGxabpzd8SuVWLbGbcM0MT1cvUFT3CvaE73acdpHgn5kJf774ZCiepcfudzzvGZ8c0prZrswmXVbJ8X8mOae9mMxd+j0/aDWMUE/TQlpiW1EC0UQluvXkTHaeitgLwjlK7mSSYFsAs0owyoBWgxnjynX/OxGa60nZoWS53rTZ6jMtannLoledJNE8Y4LjnVLqJ0QVSKpXlcLQ4dnaIZOygMeNBOfTFyXEi6PowIH6LDJ21QauFhkXwpS3RbHN/ndlWm5MbP4RlVXZhOSsm0Tzsg+ngUqu8u3N67wt+XNe9+53S2EM1bOxWZ5T2ZbzwYB9lkDkpFVSGCyNAZ8ekIJ6rSQutgSa0qPc942f14t97k3TZfmkMW2VLS6qKgAhkjRl1VfPpWBv1bs7P5WiAFA1RVT9lQCgyCy+fgT7K9EqSIx8ZwE8kP1J3UVpakA7frZte/cu6/sMfk5qr29Cf+cxn6sd+7Md0/fXXp43GwLZRdeRam+HZAPQohVktzYZt72yHE1mCiyd7eSON0grlebOL0p5BzlIvG7qlaoMbNOM3QCWGJa113zm6qTceprJShIHby6bvNlrj4JhjfudyG+wpH6X02EcDpUEuAkCUtCg3mgXskb9RG+taEp4T0QC87qNp5k9Ahja6X3xSd1RtU4fBqKzdoL2OzwZgYWgoez3nLdNlJQA0UxTni7UfPj6U8YWJ4DJzQNuiStpttg07Ppv49MXFZXOM1yXv0zbTv+xZXjabRXqYofA7kanjN6vKeWe98bXTpcfjTGputsSGPuz1h8mL2IK1hW0AvjenD77wv+k5b32rNHmZ1NqtTkVa6PQ00axqYf6Ydk/uUofEFi021YEWF5Y0PjGmAcVWKLquo0fu1Z69+9XvdVSrN7W4MKfxianCc7lSW/7stBdTOQvzsxobm0h+UdzvdpbUaI5pbva4pqZnUjnoKmv1Yuc/dvSwdu/Zd0r9hw7eqwMXwelurbd9vzdQv99Vo0Gu4IIO7qe93NtLqM3GEpmXFtsaGweaqlpanNfYOLnI1/d+N11jf0wX03E1+m2k/NXo1Ov2VW+kJP6pndhnBoOeqtW6hsO+qrXGKf2999Bh7T/AWNyX7nfe8T1d+sDLU7+5Dx36GqY5M9WaTswk5wSB8XOLs9o1Pq50EmCS5KVqRar3UbfPSvP36g+vv1Ev+tDHk6OmN764Odx+++36wR/8weQxy8Zm9S+biDOgnY7q/WwC+nqSYL6/MgXKm7s3eSea4S0kXwDK6lxU1Xy3hgAJL5oWzIxYG2DPc54hRM/Zz5xYhnL5DeCzlG5bb2JmR+p23rdzH4ya224QsV0ZxgBNkyMb4lw2qAJ4PgoX4LK3Oc/Gc8FXOlY1z6WzRYGtULkPO0NE8tVE/t97xuP1mo9+SOpfqvbEA6SxQryvdhbUaFbU61ZVb7ROyWgUY2eZhEzelZw2TDbbNJjQ/LPNi4kMl2kVVJnM9uq0Osjcro8JPFvDYu7QC9Bqqbh5wG16YZrj3Wj7IkjRV+jFpx2I1qLfRjxdN9IOS3kGznIfoIHPuaY808J2No9JlJDuuuf72r1nWmPNCZ04uKiZfbvUq0n3HDuhA7sn1O/MarxGSFpN3Uo12dWbZIjrnJBm79Yt19+g5//RX0itqVOSk7g/Pk3t7W9/+yl25bK9bSP9X+mZDOibpdzZe28jgE5r7DfAmvLBIHaScyiVW1126ovqee931hLYT8Gq8pjRj33O8edeM64DYAaQy6YRbLkOLXQ7WYtWW7scO585PNG/mx4r2eLP3qjkmgoKnANA/8iN/1U/+6bflbqXSPsu1z2zXc3samj24J06cNEeLS70k9S9kqRjRwSDSrRd4bVIjCjcaTlcBKAGxK0OgsPlOf4xUQE4g3z52Lzocbl+6r3Tn1he3M5q5DSWabhGjkNlOyX3WGj3x7nC6k7eiSAdNxfXU6bf6fQyqraizSwyKC7fYG/wNwMT+8/fhJow9pyyhlK92++rqYkk/Xc5zI+khcNFTZDioF84ka0F6IMG2pzizG+r0GAkONABG/pjH/vYZVVl3JSjlLQZGmVA3wzVzu476wE6Eipr0eAdIwTcUkCX/Y11Z7VxVB+zBu2hH1OJIhXHeHpO+CN5i8G+vJZpA9I3+yQJXuJlhpi9z22mXp5FQxBV637WEj3tpl2sT9rjRCv3x9Z+dkdtp9R2DgD9LT/zP+iX3nOTtPexUnO3Ds33tWuqphaSUvLeLdTHtgHZWcUOA87kw6Ry8D8TrWzXY6IaqDzRzPn62TJAR0ncsbROTkAZp5vacyPTKtr0/DztNKNCOyIoAmblxbpWPXbiimBlO2l07liLfhvpx1rPULdtZbZlxvAUaMCY+pxoNho2Hdtjo+3aDBc0qjcrqtaGqlUaqrQbySkDCZ1UR81KT9Xhkupba4/mAAAgAElEQVSESa4F6B/4hAat4shCmAXax4b1lre8RX/3d3+nP//zP1/OB22mkL7eX8eYleiTAf10Z9bWv78eoLsFjrFnHjE3kdS9ts0sMsdjilknSPG+Zrsx71kSB0RRw0ePbUvLtss6ZMvlUH/Z9h1tuKju7VBo72/WlQ9Pie2lLqfO5W+r2NkvyNRG1rR8nSsKnANA/9ANT9ez3/x7ycvursM97b10vxbbA800eqpU+0lCx44KGEcHD9ttIJWBl0ntEAwmmbncyLk6TzELJ8YwRkcL3mMir6ZORuXvEJCzOVQ+xYfFV7ZNxdAS2uSsVffHhhVDk2K/1qLf6fa/HIu7EgNTrqP8DCALU+ZkIWw+jG+lWqQZtoQ+NztIEvr4dPV+Sei92thymkc2RYD92muvTd7tT33qU5fDVKKm50wkD8mAfrqza+vfXw/QAWnmpQUCS9X87vSndkD0kau02gykwZnPlQA9pi1lHwR043nvvMd+wXP4etiMZs91x107tDBSLKatdYpfOwnSFvrFnuH16HdjetWtH4Fcw+oUOAeA/ocverJe9K63S/N7pQc8WJU6Ns2expt9TY3XdfDIvLrdQiqCywUAfLasO0IqPs605XIIilVLZgKQXFlATEi4RxYMoOyDC3yiUjm0xgvKZ9/GxBTl8JStmFowF6h0+USNjLrbanDCYdgE4oEQtqltVEJ0DK/LABjZdAAkFioaER+DuRL9zmSfnZyE+jmb2JqGqCmBIbN9n+dj/nAzMjAxbFBI54ttVIAtzTT2q9qYTIDeGcxrfvGw1F7QRD2lk1lT5b40rCdaeOxJ+fnc5z43pWl0eBDzqUzztULCNkK3DOgbodK5fWY9QKd1lrSZl447dhpZAy5r2pclaX9fS+Xuo00BV9vLfZyoIxO81/m0NMqNSY/YP0nda2/yeNwtbac97JmUyz5KH2J6Vcoz4Hsf4T5+TTH88NyO1E6s/RwA+tue9UN6+a3vTxL6wWNDTezfo0svvUxzB+9IscFL3XayoUc1ERwnG7ntO0w2gAhwZtF4AkbuNk5gLxjAKkqwTOwvfvGLcsIEq3lZKH7HR/FtFDDPxDSiTlKLesHCFTs0wiBojQUgzyLaaPiDJQhz9T6QISZ1KG8AkX6n6xQHA0J/ODMaZsXhPNTJuDLW9si1qSSeeewxpowYv5zU8fVhsqNXVVezMiks6SkEs9ZRu7egmtqq9Ukpszagd6uFUyYMJfW8+tWvTiksf/VXf/UUEC+nGs2AfiZm//ldxnqAbuHDOck9X6P92fZxO7sCvAC0TYBrOcVRXpSkY277+LvXk/c76mc+A8DkH0eyJzc5avLyFVXq3LN50xop+/ewJ9mkYE3W+T1627115wDQb/3Fn9DzULlPPTLZ0Jcq0nhtTBOtAdusjhxfSl7uMaQC+w6bPxwjl8HVtla+O/TDNllPdKvu7SgXAdGLzfZ53rW9NiZIcFvK3qhbMT3KcaH+7s+4oSSsqqUUKadEBazVrnIGLZ71RgJAUj6guhr9zkSfbS93MgszLNDZNOZvqymdfzzWbXqwOfI3G+n84gk1mlU1aq0E6PX6dJLQ+73ZBOjqL6gpwiHXAPRb/m9pssivzMWGR0Y4UpOaeXR2OJgTmMoz5VuRJfQzMbu2toz1AN2xzma42aOYH4CfzWJuYTzD2795LrFOVwpb4zmr7u1Lwrr1ASdlL3TvDU4O5DXO79EMwD7JWoqMR4wlt8qdPlgwcn/MSJQ1DVs7Ern0+1LgHAD6H/8fz9D/9rpfLwB9+mLND6Wpxpgqg7aahJBXa5qbX1yWOlF7wrEy0Tzp+A1Hrquuumr5GEZP6JgggwXjM3yZbAA30ni0AXmBmiv1grDUTxn8HT04AQ9A0Jwq9ymTzR1w4Xerhu0cExea7a1emAZm5wrmWauyuOe/Dd703xJ2XES0ke/QgvvQy/XbwYXyfJ6w/4a+kZOPR2T6qEnTh8Vse5yziFl9aC7dnvkeC5dhbh6J24clMCaUjbTiMTbTRfutci+bXVZczuQ+4ATVfuekhE7SlF0NdeeOiPNYJvoV3XX3IY3t36f59lBT9Y6qvbmTYWvv/RNpd3GiFmP4u7/7u/rSl76kj3zkIxvWgmx2q9kooPfJh1fp69Cxwzqw+2K1Oz2N1YtkOEsp41czgQfjzD9oCC0dK1221/Isfb0/URKb7eN670Wv8Mgo2eZ7PnhSWxsWNTJRI+i1bqdJM7Ded9a677HxunaiH68/p81lD4nSOQwD5dshzvHhrD0LOdHpznta3IPi/mpv+ij1e4+lHMbGzD/l23S53vie6/srjZ3HMWZFhL5c3Duf1gdtMn7YIfqkdvYcAPrrnvxQ/cZffiKp3I8tNDS+h0Qo0t6JpjqL3RQbnHLTVCoplAyHNIhqm3rMiOTJ4QExcADaqLHifXu2xwQQESw9eI7L9HcvECYx72Ln9bm8tBG1PerqCDgGczZT+oBtib9pJ+UAZrYHe8J4AlEvixoQZ4ECrnimxyMMAWnKgxa8B/jQd8o0WMfNhntf+cpXdM0115xyyhV1Qasvf/nLqR5nbaIcq7lZxAC2mRdLxpFBoU8846MwGSvscky4yNBAP9qC9oO/6Rf101boB7hbM2JnnOgQV3bGuc/mMAL0md2Tmj9Cvu/dmm8vJJV7bUJqDLoazkt7Znbri7d9TzP7pjRe7UknDkqdo/rgy16u59z65zq60E30gL5PetKTdPPNNyfPYv5t5bURQO/1hqo1exoMkaZqybzgXO5zs0uamCZsqnDkiyGPtDtGdZS1CmfTpLQeDe3PwRpIvhHVappfp5O0Z7067+/9mL6TtuHbwsbqzGGO6fY6dyIY5jjrZbX7lMvY2BHXh+ZQdlkVbhs9YxeBlzXmfO8GbjMcrEc0XnbyNXB7zyrTgTqt/Ywhc24Lewbjwr74D//wD+m0vgvhggbuF7TygUJu+/m6Pphr0Jw1Us5KNzt7XNPT4Gl11Tww9z/16zqJZVIc+hteJ+37gaRyX0ge2j3tn2horIENXXrIQx+q2267LdE2eolGAGYA2PzNGTKRsD2bw/WEY9L7gIHoLY5NFDU+qlRAxVwnddgZzyBrpywGmctgZ/D0YqFNgDVEB3wMdJ4kBv2yrdUSeGQKeMZAbc6a8tkwvFjNdPDJggf0mahRojcQx/AYyoZ22NDYYGBi+M4FrciG9vWvfz19L0sB3ojKC522swlBK+qCBtCF72am+BvNCucS00b65eMpoy2dep2tKkoQq206yxtIRZqeaWn2RFsXTV+soyeWNGzh4DZbHCowkB588cX63l33iAzFKTvs0pxax++Raku69aUv0/M++P8IGzobJCFqr33ta/Wv//qvZyQsbb2NbiOA7sNZ2t3C+W9ubkHtpZ4u2nuxOu2BmuPVNAcYN2tEoC39+f/ZOxNwy66qzq87vKnmDECYBAcaENNqoIFGEBWUSRo62BqEJEAMgQSSkAAy2Q0aEVEbiIEknXkCFYNBouAAEhwa+EA/PrUhQDAiY4Ya36s33Km/377v92rVya169aoqqVfUOd9Xde+755w9rL33+q9pr218gu1gHuRT1Q5GpP5yfVzufs7DQHt0lfHewXJtLNeGvd03yRXPZCEI4dUgypw9jeec/3k3TS4n34dfMXZ5O6rWohwnA210We2pvdk1qVKUhTqDT7UgaP3Iwb/Q3K2bbnWTf/mpgHDgp4UdyMjs+7ujTr0b9dtqXB/20rkA3vAdd/T8PFu1SX19HwJ6Mbm//vyIBz8xdnbXRn9yLMgEOtVolMPXxiYnY2bnXGm3+x+ZMASZsGBYFGriar2CFu8AJkxa/etGIztZs+bP8+ybNDBEzZjBReJEqAB4PK+ZheaWqSwt255RJi3NnmjqgJkgzKIHoOmPQK17AMBjywkgS79ZcFoKHFAYHe3ifTUXBBoEmxy1an2asXkPBsGlD80tcFgSPPc49w9BgbbxXnW/v+UoWJkikv6igbtn3ix9BPvBzLhyhKwR9pZP2/LYaKHYm8l10CAGIOKYYzfGtjt2DoPiQEAyyszvKIA+wRHpaKuA2Vw/Nk72I+a3FZP7JS89LV5xw59FbDimCCLPfe5z43nPe16cfPLJRcg7WAds7In17AugYwns9GdiYry5dNpar8+W+2EO+0GDHOdbdzuFi98Fa8aQOcn8U0DVrTRK6t93NnlwnsyM1RO1mOPMa4Ht4NS0f6VIR9aMsTvOySyom3VyFFBQ897ue5Qsz7Eu6D/zX5ca/BD+lLeLadliTLXUQS+30PFbzn1P2TnuSD7Buue5fIpbnj8KMu6Gyffui8Rb+zdqu7/lmGhxyIe3rPb1Af4wJ3Jw8i5X2SEwub//Vc+NX37LGyMe+Pil017u3jIdDzpqMsYaY0OtaRHMNRVj6gS8mDBuN4MpCdb6m/hkojlRBWPAUe03n/vMgtTnrO87m60196nh5GnBhOcd2mSwFHWjvd96661lQWS/mgBGWSxIGBQA4ZYT7tNG2ox0TuY7njE4jE/ak10CLsK8zcU6FU6gBQBKWboKmLQsXEDXSW3GqAz0+rkFYO7RRywatMU9rQbayDBydivHxAlI+6AX7VPb9whFz+W2DXxm+iy7mBsR45MIgu3ozjTimGMeEt+9+45ich9b14zxQTfG55vR7UV8Z3oh5nvdOGoNndoW8Y1b47o3/1qcfPkfR6w7KtiL/4xnPKNsp6Ptgl11TJdt0woe2BdARz7ZuuPu2LhhzZIPHZN7b36YCrjf6C6a3XYdp0kTFHKZ/1VNHAZnVH/VjLeC5h+0R1lXzEfW/2poT+6YzNPztNWU9ScbFJcDbBVSWX/wB4VlA3DzffiGuytQEPJ8U2CgbM6Opw1cbj3d0wCwrgD/nKtDIFY48N18eEv+7v5z1qqWSV103NOqudq1dME8Cx9+995qXx/y2WzFGWIAawaGdh9q6Bef/JPxyssvjeg/OGLTg2LrQgRni/RmtsWDjzsmuoPxmJvvLPlaBWsmthqwPnIWDxPJgCr9ujBgJh7mZC46y+RnEbhA0FTV7GXWmpZ4F4mX33keRklQGb8BqO5rZwJQDhq2ZzKj5WZ/lgKIn7Qnm7H5m8XGvnotAfr5PeSBZ1g8LDAXTDbfG9RGvQAg9MgRtXlhGvBmEBzPSWPoxHf3Wuty0AKgtA/A6xtXYqduzXNYFaCVPlDKzDECMg/egWnDVLJwwrPSmzE2tSR00bowinlxTvjk1FjMTHdicjAVjfaamO3MFUCPRqdo6BvItNftFw2doLgNE72Izd+KuPvrceNv/Xa84F1XRWw8Nk477bQidFx22WVLgY6jTvQ6aCi2j+ehT0/PRnOsE2umxmLrzPbYtPboYcxJdzzaQ2tbuZizCr2MF3PJMdLaAJ0Za35fLcBphkK1Xs3sBoGaTOhg0n0lZRn5zTtVFwDrh3YrjORyBQ1dZjm/hQIXazvvZuF3+A/jx3rPybZYU9UMcPA76mfszSEh6Fbbmy0HzAN4BPxHF0c2w1M/dPcedRvToJBxX+wAWsk47e1ZhTJ5kpZg1oBjanzSalsftIt2GouFgK67cqwcejU8mOvgHZ+6jA/93b/4hDj3uqsjBg+J/voHlm1F3X7E2mZ3SUNvLKbdFGjykYkCIr8JzkZfAow5iE6GxTtMYMCW4BWT0PA7zI1/LAb3Pxt8Zf0uLCdJNYJdMLI9Chb46bEO5Ps52IxFQxupX1++dTFolJPbwmAizChQ0F9OADOtI33XBw6oa4GgTCYxQkXOKsVkFfjZm/qoRz2qtJUyjGTPLoy8SDSXZ6HD+2gE9NNnGB+3eikcMRaOG+8hBHzuc58r7yl5mgRonxfyYlAczz9gw3Fxx9YdMWi3Y/2xa2PHXd+KdWvb0dnWLQcBTsMQFyLa3e0x1ersinK/+qbYPN+PE044IT760Y+WfADVIyf3uT0rfHBfNPSFhV6MTw7ijru+Gccee/8SFNfp9qM/34rJqXYBdOYtQpKJQ2Te+bxl8yvkJuZ84its+kF9XPMxfQDIAKXVAhgKp6xPUzKzTpkjngchyCGk4z7zqm6F3dP9vNvAtMzwAXiFwrU+VNY4Qm41qMs6s3lZ4Vmauk3NaHz5FPXQVhM9KYzo98cV+YhHPKK0x7S2q2GHxL5MQrXvLJj5PWvmq3V9OO66bOizMVtT5dTN+xjQc+rXO7dFbLj/cM9vd3prrF1Hg/DtDc3m+qurUjmLBzDSFKo0n6VgNQ4HKx+y4iRXizH4phqsNioYpQreSnSjErtUzWVZquZ5LvogszKQTDDPkrAgpwRvH/y7aiaiLCPFbRv0gSHAIKuBL9CbMugzC55yc/uVzqv05G9N80a5q8mWZC/NZvmXt1jYb+4zxtDAbUm6GKw/B0Utv2D7MYh+NKIZg7lmNDg2tUNcRsT83HSsHW9Hq9+OzvRcDNavw1IdvbmtMdXsRGzfHJf+ysvjjD/8s3jHuy6Kv/qrv4qPf/zjS37bzMiXb8f+PbEvgI7JfWZue6xbt7Hkquc8mlarGWOxJuY789HpEg3dWPL352NgYeiMsQKpptrlQGH/erN/b0Fn17PHeioMGpS1fyUfnLdcS/IT1hNtVkvKFkV5hdkcfZbfXVs8n+8XXpjWja12fesGdJ2Y+pr1zHfKgl8ypqx/ynKtyyuqsQj2SQsD7xkv4vyhXLfA5eNWBfJqvw8OtQ9+KTnPhbxFy6RWh9W8PqCIlpm804DvjOOAM1HuSw19ubD5udn+4pneu47MpBM5HWiOLnVhOHmVWFj8VX9n1lByNK2mXBcJgOQg560yTNpsLciHvDAJ9Hnpo+ZdA4+yn1+m5SLNwoaLa5cZZay0ZVR/XExZg8x+Ns1vaMJZ4MiBbVnzMYDNRBhVKT9L8ApMVQ3A+s0TrxCjxk8ZOYd83hdqfY4bzzHWaB/uETXoziA66L7rCNZ+tNlsLjI2IgZtsrsX7I4Gv5cD2QbRm2zEXDmBrReNzkzEt++ID7zl1+OFl10dT3v2f4tXvOIV8cxnPrMIN1ngWpmAMZoh2WfGH8apwLpl29ZYu3FDRH8Q4wNOldkSMfvvce2rzolTrvxkLLTIT0BQ3FyMj0+VPfclr9BgF6D3B5z0viuyOn/P8SHMcRiDfYOe/HMrVA70UthizF170BzaUObetvjkaFzngGWMomtes1q6mEO8w1hni1VeK1mLF4ygr240RyIHNmbztnPeNeVnfsZ1y7MEqfHp/IQ/uZV01HkKztEsePMudNYsTn/gGdIgKygKDZ6Mlt162f2mL1t+SL28Q7k5oI/y5G3yGtpBv/lUe/cZ3YCZB8hfaIvxTLp5eC6b9SlPuiDAY8VTcbAOLZZ7o580GeXucG3me1kTz3xHXi+dFKz4HcuWyo+KV543mWdavvw9u0GySd/5J335m/WAJYD+ZxqIGypG2aqgsuccMXeA1lAAfWZmNibWri+WyFYvortzLtprJiMWdsRlL3tanH7Je8u28cHYplhoDnX6qcIYEQaGh6Mt8eLBMib35QCdAufnO0tRfBl8TGYAcKrx0THM6JgLAUYmQ14gEJDnPQkoB0Ps6aSyPGCa1SC8JwkpUTOBTEebF2KW/NxHrqDBJ22k7mwm0/dmQAwDlfvB39AibxejrGzqkvkQfAPD4crfR5kteV/NWr+ekxQm5aE2lOVCySbR3AcXcDYHOTHw7efgOpk0vzF+GXgoH3oIADJD258FOtrqJCcCvMksNtiT74uAzhRt8DuGkUZEbxJs70Q7ZqPVm4341t1x9Rv+ZzzmpJPj8f/t+UtxBdZd9bvtr+5Av2UiOagI2h5z7LFF+Oj3e0NA33l3xNzX47qzXxMnX/nJGEyg2UXMLkzHw7//wXHH3duHAsogYqK1tgDBtmm2LaK63/MEOO4LBDBTd1XwbBb47HN1feTgqvyO45GFbu5nAZpnGCsToGg+dk7xtzErVfrQHlwyxpCwRkj2455nyqYu4i7y3HVu6kqwncxP1iDzK1vBBCuZpfOtSocsiP/QD/3Q0vG9t9xyS3HRuBsE9xg5KgAI8zlA/8yDmFe0Ifu6WUcCI+sgB2vRP3gNdeCeoizBUx7BOsalBT0yf+Ad6s9KStbKndNZmYCu+pF9j/VJmyify4A5BVPpnC2s0NQtqPqss0U0Ww2Wox91ZoCVH+XDvNz3Tx2Mv22lTcx15pMxVo67/Xe8dXfIu6EdtMm7BxTyqm65qsBBe+g3Y5bjgOSD0NY1qEUFGhvcnAUC+V3mQTzHvFRD37azG5Mc0QvjG0T0FwbR7GyJy8545n0L6P1eu5y25jGfAnpmFlnK5TugAKH8ncmMPysvkjwJqtsrIDCMRukpL+D8LBPGgWPROJi2kfsmeHFyOVHzhK1q/+ZRV0rU/E2b7RsThEFnMHMyCJlPlkTzQLtobLd0NZI4uzOc7NAi0xh6Ql8nDcINC6J6VQUG2m778MehYdEeaANdYRQyiapZkPu0lTgE7ulPp22Mq4vCDGcs2iIYoIUD3CWJ+whAR4ElbmNsCOj92BFrer2ILTNx5Tmvi28d+4CYW78pLrjggt0YL/VlIWt/Ad33sktEK8YasrUN5Y0iWRdA33l7XHvOeXHKVbcUQN+8eVscfeza+Nrtt8bDH/4DuyWWcR86NK8epmG9mukKadrDQ2gykBnsKMgwJ9xpYPxHNR8Ac95EKLznTpO8fVJtO9crg2Su0Q7T6NpWYyzcssiahgnzPOBw2223lXfoB3XBIxRamN/2i/sGz/Ib35nLBMrSJwOMuOf7Bq8pnMvcEYT2lIxFfqCLgPLcVQDoQDfmu2c05DlUpSllmdNCXzZtcw3ybs6HobuOvkALt8jmrI85ZsW61fD4O7ebv921QzsARJQDrX05yNe0ttzTpw6N1FqZc5RNeXlO5NwYZrKsjl+Vflox1H6ZN8yLL3zhC2X98z71qeXyaeyAB17RH/geZQOaWga0Sjnm5sIwfsH22ndzpEArA4CNidIyyz35l7Rj1xY8dE+Xa9f8/uKF64V2Mb60g/7u4rv96Pc6BT8Jiuv3ODY6AXpjJvZFoT7oGjrJMuiUBM4maYiQpSGITUclft5f6+D7jFITnwyk2cCy6cctPNUoVMpiosAcsoaYfdESFkZD0hZBXPONk21UkJVCQS4vm6yqWxSy6RfgY7J4fjjtNNGF28WU2PMkqgay2IaqKdR+ZI1LZumWFZnNqAAs66zGGRiQBz0131bNVLZJQaQqjFVjBwqQC+oFPfoFJJvR3GVyb0QstFHWYfrTsb4/iNg6F+9+6cvjrX/65/GNHSSiGZ7kx6Vp1Sj/AwFz6ES/9ad+8YtfLMGIzKu7t2yOjUcdvQvQZzcXQL/6VefES6752+i2AWH2mg/NY93ox6DXKIll1k9tKM1qlAjYIWNl7K2vutVIzTADg8xdDTmbv9Xs/VTbEqhhUp/61KeWrFgyn0wrgJS1yPzKzDy7lKgbujNXnB8Ag6ZkyqtaF2ynYMvzCiFZC7R/0sJ78o5quc5x+2A9GXwVnlgH1dMYsSAIrKwdAFiLksqDDJk64HnuRMhbOPXtSgPanenHOwZBKshQnieywUep17GCNrSHNghGWQDSTE899BUQpj2ZlpafD3livGwX1gk1ebJUPv7xjy/1Kww5Ps6nbGmT3qPop6+4LO12u/BkBQ8sL/wNHUcJTQoYZZ2krJq6n5h3zAF4JZfCLfUo9Cl4ZMF4VFpqaE550JJ6mQcKEQpZzkd3PSkQutvJPkDTLDBX56XJudaunYqdMzuiP2jE5LoNJcHWUesmojM9G2NrpyI60/c9oNOI9RuGgXLZ32DyFn5nMhA9ro9BUGFyDM0OwyhfCMdEhblpws2LLgOzQST6hgV/y1bKVFqq+ocEzqw50tYqiAnmtkPtPPuszPZGXwRpFoJ12JYquDEBDDDLvjTBX6EgHw3rFjcjdPWjuahcBDmzFfdoP0KEW2k05SmE8YxgS72Uv8ssNPSJ0kalZOgqs7e91UXHmAAkJtOBKTEvlMb1L+4yuRMxNrRKN6IdLX3ozYgdzUFxqrdjLqb6cxGbd8bpT/7pOPpJT45fv/iSJVrrssi+1AMF9CwYcSwrJ/6xTe6cc8+N2e5CETymmuP38KHPNxuxsDAbg+ZcrF83uZRYpqR+7TUD/tyeQOgc+sCglwwP2qDpVpmV2kD2WzK3mSOkCqb/AgER2zB2ymWeMzcQXE2zzN+sWeYha09/vHM7zymBkPaxJvhbZkn5zAUYOvNMDZD5ZDwFc0qg5121T4PGtDbBHOEXjB9tZ25lQUXmSj8QxJmT+uNpN3SgLECN9/RVatXTt5z5k7ttGGfnvdqrAJbBcZQA5bpTkM1t5p6xPDnNtSDjuwo4+RwH63VM/Rs6wAvoM3S2X/JDhBGAmf4ggLIrRuGK8VZbhS7QwvGAb6BJQjfWOGPJ31hHKBv+QRu0llD33ugnGKtcyYcNBuRzGBw2DFSE3u424jd5IO3lOcE/W7SkX+aF2brBd+aEMRoKFwYLwueq4yWds+sRiwJ0NP8I9Kle2YLC3NTdTHmsTROB8d7OndNFmO+ybaw9PlQMOtjbBxHwhDu/EZe95sT71uSOD31hoVsWFZPVPc+AFwufveQ5XammZpm/RBmlkUosU2Pqq2JCMskgEv+M9tYcTdlKa0pjLnaPXqXs7BagfhYJA+IZxgy0W8yyiXxv24UwzdA2JlFmAvaPBaQpXt8U5nAGm0+2xrD4mWyC7Z4ynmmKUmKkb9QjqCFlUqYTHQbgvvgsHGmhoB7uAyR8N0CJsRylOUl7A8UYH+IWqN8+0l/GY5R/a2kxFA29WwCbswF60SiR72Q+Lz70VsS21tAfzZGqa2M24va74snf/4j4Z/xzjcaSuZAyNQXrbzwQQFfI4VNthrFlPmw6+qj40le/Eq1GMzZNrV8C9BvOOS9edPknljT0Lq3N8EkAACAASURBVHncm92YXZiPqfG1QUhcoz8E8U1HHx2dzvzSoTYylryNjecEIBmVWid0hgkiaCI8cd+94QYI0W4P1cmauIwQOj3ykY8sWzHVJrROqZEyLyjXnP+2k/XCPLQdugSYi4CbFhzepW3MB5OmGGOT40a0HPEec1RAz6ZozcBZ66LdrifHu8qkmccAnCDoc1grSJ1MH02apJbMGjAa3YA4+sicZ23RTvdAG6TKWDzpSU8qa1lBmbZQtwAlGMOn4Cf0k+/VPjFGmqShR7awyf/gV/rhEarsQ1UwU0AXDB0TxxYawz+ML6q2RS3dfkrfvdGPZ7JVIwsVjmPeSksbnZfGaCgU8AkNoUG23kIX3mEu5qObbX+eO9XEV9ZFGwVjfqNM6KeAB49VEHYNUhdjhrJKH8wrQDuZ//ytQlm1rg75bzvmZmfKaaWD9ngJbZvdsiPWbVg/nJqHQkP/7ne2xAOOe1CZkC5mpWHaxGJngkFcJgIdEyRzIII+JT7VVpWSBaHMmLP/V2KxWHjWRBz6zZVCnYA8ZyIH2kQ71CTyVhvLVWrVlDaUroZbygBfM7hp8lVQoGze8bQ3+6H2TBncY+IymaAfzICJMuriPaXp6p5YylDDsN0IFibc0d/GJFVzNvCQurJlgnJoF2OWNXjbpKUhv8MioK/8xrtc1EO9xkbo/zJ4bilOYdDnyLWIZr+kQu0Ug3urAHoDK3s7YktjEE18ktGJ9QD6d6fjJ457cDz2hb8c77zyit2SraiBVBn8/gC7Go9Ad9JJJ8WNN95YDoG54QPvjzUb1tPKWD++JgKT+9zX4/qzXxMvvuJvojfGzo+I1lg3uv3ZaDTpE9lkWjG7YxgsNbWOcd/lP6YerUEyt7wbQ4aoz1iGlAUutUrGgTkF3ZkflIuwBlNj/ugLN6BLZsc4Ms8M8AKYDYTkN0yl/q11jXEHTJjH3M+mfniAFjX9uzJhXQ1aQVi7zH/aZ9+kg9q2DJ7fqYf+KcC7nqGZ/nrmmZogazW7ENR8czyNjF3NjjnAXNaywPv2R2GLteRx0dQFj9NCYTBXBg3eq2roar8qOQpnVcFEHqU1k7K0fvJsPq5VTVsQsr980j4EbSw7jEN269hX06zyrMG4uqAEa8ZpT/TTDUPf6K9Cmj5rAVhLjQId84tASrXh3Gf66/n18jXawHzIGrLWz6pAwfvGB5FZkjWhvxw6muveeSbtPPkT/OAd3G/iCOWxvqgru3gMnqN9CHH8vcs6jKWEUxfhas3YfNeOeMDR64sLcn5mISaaO+Oy03/uvtfQaZAdkakbmKCErVnIgaCD2UQi4AusBiE5yQAmCAHBlZqVfiU499XiecbBpUwWlQuD5412z+0Q6JmcEF4Apu0G6hggRj94PvtjeCaDmH4mJzJlZl+bEZH6+2kzC0jzaF70ORWuPjO1fX1rmh6zRKv/0UnG3/xD2jQSWaATFLivWVzJF7pmywfvWK9aBPczPVxs0l0GpoYwvM85AP2yNW0koC9Gnd096EWz1YpO7Ij7Y5zaNh8nPvKH4+PfvSO+9K1vFWZKPQpJe7JqrBTU6SN9F1SvuOKKeOpTnxpES2/euiU2bDoqBoN+jKFxL/rQr3n1uXHqVbdEp036325MTEV4OIunrXXnGjE23ohWcTuR/nV9mTuaHZ0zznE+GRPuG3dS1aDovzTPjM0+V5mdmjX3c4piGE+OyM7CAvMT2maQGaX1GBSZQUsh3HdzkJ9WJgUB28yzzmvaIXAJKgodArpanfyGcnI92dSe6We9ub3WbRR5BhXmBXzECHb6pjKi4F8dA+ZQXuuun2w+VoBWmWFOGJyngkCdAkXWYikPOiiQGamtlaRKC/7OdQOiHGxkQKwR+Y4F/actaqrQUiVuT/RzXKClrgrKy6dRCrzOfQUaBTp4N+4j+B1lUJb12rYc9JfnjFYJFSatjtaRYxvydkLKhd4ANmOWn8tzkzaKP/D2xzzmMYXHq5RC+2qqX629g0EvWs32MHX6xNroL/Ri0J2NmO9GsPPlUGjoMRgnsmcp2lQTg51Wk2UyyPD5DckQ347mbRkXAwBh8VVgrqfzLig1wiqw5ImplMZCgJhMNK0C2V+OmQRTEWU6IGqZvOPEqWoA1EUfjWjk78yEKEMTljTQ5JODe7jnBOZ7BkKjemkvbXebH8/JXKvMWUbhRIfGtNG/ZaKjNLoM6FpaspTJb+7XRMK2bqVqNSTK0WWhdmh9ewTSRsTO6W0xNTEVg85sTPc7MbFmQ8x3uzHVnor2IqBvL6Z4dNuF2EBw3He2xRt+4Zfis9t3xIYf+P646aabdju8hPqqW1FWCubLPb+viWUMihvmhNp1fGqZ80VbmCrMQ6bhXNA6AJ33JNAxTgpbznUF3hxwlYU05oLb0hgvTdGWw5zBHIoQTZlYhtwlYdAQbc8aGu1jvvIO39VSDUp17lIX9zDxmyLVYKJRArFauWZQ97ZXA5vURDXVuxtDpWFvArFrg36zZtSoob9WKuglKNkWLRv0TY2dOcda9GwI20+50Ic6tBxVBeBR/c/CFGOCe0zXoL5nNEpBX2tkXr/GRjgfMi+wfcwDt+zRH/ki36mPcnk/+975Ll+Xn1XppwAlwGkZyLzMeZ/5KAIlVg9jfTLP53mUKe4tp1BRj0IFdFdQzgKpfFnhBpoLuswn19io9alQZn+Y27RdoTcLU/fkJ/1oNlqrDNAXN7ZLICX4vO2LjiClaIpl0HMq2ExI9zkj9TPBBFsYAQPIoGDaYxJDPAHDvdQGsdGebKKjDXn7Ae+x6Iw4pGze1TysCcaBcjAYaANSNIlp7slSIguEwcyBE9TBBW2yoKCGAx1oE/3mMmiD56lTQYHf1eJlOPpLaYs04TnKQ3jSDEebWZj4ygg+gQG5KGyHUaQuZo9qVdqtCiZ5ohp3YHTsKJN9fn7Dpo2x5e67ism935mL7gSZV8ai0+/HmuZElADxZsT0IqCPRSfW9GcjtszHb5z0orjlzjtjc7MRb3nLW+LEE08sRRuYJb2XA+b9vX8wAJ2+6T5hPkM3Ax6r7RrlctHHz7Om+JQGmAgZS8aPcd5b2bzDmmL9QreqS0dXkNoyzwg2Ob7ENtsu5j/ftfRkRsqaVpjI+Suyy8p1qJkSGvFbda855RvM6RrjHdczv42in233U5OwwjYMW60uA38uN7v/8pjlIFi1ZdZw7p9jsqf+a8WjXPue6xgVz5PToMoPc7Cwggr36Bttsg/Z8mE90JbntOwxrzyMyt/3RL8qDtB3xi+7VXN7jRfIvF13iQoK7WH+6Uvfm8vTuA1A2bE1sJnxVOjnvi4F5itzifro897Wp3TTzanikwOK98xfdp22tmpM7ka5O0AQQMLwHWbCxMFkAuGRXPSfZX8D36vaXP7Ne0wIgAcCuj1A8xeEywyDvzXlue9VDRpA05ebJy6Th/aiQfDdieXEpP28pwTMROYeuZIRKjTLCbAZSPUnZROMGnEWBqqmH/uUD7kxaEfpU80F7UKTaZUW9DNrPNzXepDPMYep6xNUC8sgn+nFdxYFTCELUG4Zy8lQ7jGxCeskHmF2NqYwMTWGZ57PdOej2WjH2tZkNAiKa0fMkfa1fJ2PCRLLbOvEhb9yRvzvv/hY/M7V18Sb3vSmAmhc+mNdZPsL2Mu9dzAAffv0dGzYMNxul6/sMthbUCQMkDkEeGnGZI4z15hTmk35LVssMoDIsARogYM5rEnZ+BCfyYCa55lmYbcA5TVGnQKlcTTVfleDSg385JO+6vu0Tl1cWtSqW9Eof2/0g3kz9w1uM7DWaPUM1gIB80orB3Tnu+43+qdLj7W1J7AflXuctlb7r7LgnHYMq7tYaJPuTq2ceecPfIm2Zuthld9SJnyS9z0SlvnDuOnScrwMqnWL8p7o5/PVJEZG/StMZMVH3mosjFbBLLzmINs8h6r0swxduoxNVtayVaAa00C5o7Ys5znljizWCmWhJEFHy927hbK/+oLiTD2naYvO2omqFO0iZAHBRDy4RCCQoGq+Aifgq5DAPZ7TlEFdObiLOvK5w9bJp+XaxmwyzO3OggFR2/iVqJP3vWdbjRStgmfensI7+v5ZeDl48OEPf/hSRjbdBUxu3Qz0U42ccnJ0eo62ZMH7js+xgF0c1A/djUCH8WbtWUDXdEo7OUgGtweXdWUzcAYJ6MTzXNmvtzcNnQC4o+53/7jj29+O/iwJI3bGxMYNS9u7+gvdGO+zmXu4D70f/WjGbIxzItv2hbj8rHPj2i98IX7/D/4w3vWudxUh7I1vfGNpQzUXwnLgvD/3Dwagm7URJgCNNVEyB8yctrdti7Y7RwczLppMGXe+M555+111V4mmw3zIR9YqfTfTVRABBJlrMM/MwFgbrG2157zDJDPKvW37hCauF5UFXV62JVsIaBP1qUwYQQ2DlbbMfa0gWYvmd91z0FUBnPL03TNOgJBWRf2/mvjz+nSrKOshv8931mXelsr7PFfd9prdgdTFOLvrhDJoL3Smv/In16DxBY4B4wk9VHJUOlyj2epAGVXLC+NrTJSuGp4z1mgU/ShDYVCzPbzS89uzJTXHkTiPFIhyMG9VqFhu/vC8AppCgXig8EofVObkcRm/9rY+bU/GJS2we7dQDjX0VbVtjUxxd28envRjAgQnkoNPhzWlMOHVnPRpmLmKZxhok6zkpAZoX0xE3uUZJ7LErAbT6OflWRaA/iN/z8ExTHjazv5i6nDbhouJOrL2SZlMzixV8kw2RzKRc2ajDBj6nrPgAIPhdyMsqQ+hhzKZ6G7F0p+tQAHdtXq4CPWPArJMxD0FBUEL/qlFVwOG9KPSLvqbNT7aB5M3mtdFwJga0FMdk3uCZjOi0Yw7t2yJYxe11G6jHzMLs7F2fG0M5rsxBppjbh9DQyef0ky0d85GzPTiqle/Ju568ENj/Pu+r5yF/rSnPa1sIVHIOhxM7tM7dy6eiTykzt6sCtV7WcvOOw7yNjCjs2FgjDWMknFjLHm/CgS0YZQZN5tOq/fVim1DNqtmDZXvtCMDx74kZnLeZICRMet6yhaBqpnX9/dEvwzqbvUyANG2Vs3duV+CuJaA3P/cdtpMuTnV8nL9r9Zrv7WUyEs0H1OfQhz00pScdwrxu7kHBH/6wLqFFzBnEL6cX9SlpWTUHF2OftQHXbNVBuEfZUZXqi5PrTC6JemvwWmZf0iH5eg3yhLiu1pVKJfnUF5URnQR5zU2qu8KCm795Rm19ixgjVYY+qsvsUy30yz76Lg0D1VBFrACkA3xh2jZxCzgA1oshhzEkLP3OLnz5GLBATwsEkGVRQNRBSj9JwbsCDh8qmXYfgfEqGb+xpQJE6PdTMLPf/7zS0cV8hyMknbzj2eOP/744gfXj5I/6eO//uu/Lm37oXz3p2YfNbRkkfHbKNM576klKGxA05x/nUXkwQUuaOiSAd53iS9gUlYnIQuNdmhWd2w1wcvEaKPt12WQ93+OntDNOPpBD45P//2n4xEPG+aH7zYits9Ox4apddHo9KNF9Di53Mm41uxEK2aisX06YrYXV511bhz3rOfEX/7LvxYf+m/+5m8WWv36r//6SEY2ug37/+vB0NB7ZZ/xou9h0f8Pbd0RQetMtMIYVFP/GgBnNK0mYNaI5tNRwF8FCn2sjCFgpS9QEKIdCnD6s5kXzCXmqgIdzwlweasXv1unDNWtS/RXi1s1dTJ/M4+cp2rCChUZpPN327Bc6mTAxvVlfgtnhEGC9hdh0bgTg/B0sUkv3xXk6JcMHjoJaprMNYvvqf/S1URVBj7SVtYq7VALzFvHqrNanzd8ErDOgoFR+VWBJ5u4q1knpW/e6z6Kflo3tMjobnQXU543Zf13hzlN8pVdRQpw0DH7wJejH+U5FuBC1r7lYVkotr1VmuSzQJxb2Z2ggOG8qvZv93FZpalfb7vt34p048RyUCSG5r1sjhoV4AHgsrg1w9D5qum06g/L5kiezylUXfSUoY+XQYXomjNpq/43IxP5WxOZA2DAnD5v7+d99i7irMHkfvIdGuhX1IRFmUxaTVNZ+peGeXHRpqrm40Kn7Swa/apqA7Qt71W1DBacftLsVpDuxhDwrpqPDB+a2nYtMKN8rHuCTHzid++Yi03rJ6M/i3Vicxz7oGNjEI1y2trC9p0xNbGmvN5rdqM5xh208x0ROxbi2rPOjae/8S3x3896VXz6058uAhWxDEj/MGGZ//5D9t7fPBiAXgL+FvNoQ8+9M4ChBq/7yfnimsjrK89b5pvzhfnuVijWq+8Yfc0YG7xqGZavRUorUdb6WHcIEMyX6tqhzfTReV8VUKkzB7DJWBVENA3LtC3fuUY7q2VokavOgVH0q44y2hrtyWZ5+uzap4+jLBvyn+q55BmQBEb6lt1pe+o/vAphW14IDXUV2u7quOf6RgW5GQMg6GjJgpcx9gbLMZ754nnKc97taXVk+lUB0Rz52XqGJZJdFM6d6pzUzQCN8vqQ3+5t/iD0GETnPKYeBCqCq+Vz8Eloa/yDR9oyf5Zbn7a36m/fm7VtSLtdQXGr5nCWfHybplnNwy68POGyOUwmwwQ0WC1PkmxOyfu7RzGu6hYlJr1JC/THsID4x2I0WILJ4qA6ADIK66n+PmqgsqCRI0tzEI99HxWhS3uzSZJ20g7+UR+T2fZIN/7mPcrVJ5UPTdHloTAwKpIWemd68p3y1SSyeQpGJXM26M2AFZlqNqsttxccQCR5IlvQSa/A/o1uc5j6lcxxkw2c58X0E51GL9qcXhZzEXMzEdun47ozz42Tr7g6Nn7fMDsdAHPeeecVa9BHPvKRkdL+wQT3gwHoc8XUOV6alYW0PFb5e35GYTELjawDnnENwpBggjBj55Hz18/qfKzeF2BdFx5eITB73zUoUDh31WJ9P2uvtNU9wjJefnM7VDbnOnYCkmbizFOM62AuWN/e6Ad9aD+8qmpezcKswoR1lum6GGio5i3d8hjleIYqP6EMaWf8i24q+2+fq4qN2TO1jkADwMgxyVZBrX3Q2bliW7hHe3nef7ap+mxeO9nasjf6aQ1lPNRoKWdUsJllQgvap8Boe7IGbVn7Qr9cb7Y0OF+rLgMtMox5Hu9R6zNbKnRp8Rt03ReTO6C+6o5Pzae9HEyGua9luQfbwDz9MJq6WKgsWCeRQOMCdLFUBQUGkN/MAgSIVQWHrDlTD88g5bq/3rSMSIQwWU11+hKz+VEBiP5Qr0EimiRzgEX29WWLQJ6co8xX+0rT++K5QQlzG+7OLqZ1TG6L29Ma0Y9x4tqxwUc7ehyb3uTbXMT8jojtm+PqV54VL7nhpvjRx/9EXHrppfHEJz6xMCfyfF977bXxUz/1U6XMzPCzf/lA+3gwAD0dZXygzanfrylQU+CwosAuDZ3ooJLLPZ88eUgSy1QOWL+v6ZnNboAZUhHAd+utt5aoZyWyrMXwGyZ3QFWpXDCnDAAAv6USWd4iIgBrjQB03baSj01EuKAcfaGmhcxaBmCv/x9rApoSl+VkWmYrgtaFatAXfjITgNAfAD2bRe/rsVmuvkHRxYdnqzWIegPQFw9naQYBcZ1o4DyPVnQazQLo44MOtviIHd8ZAvoVN8ar3vS/4ilPeUo873nPK+NPxPsnPvGJoqVnk2O2rOxpO8pybc73a0BfCbXqZ2sK1BTYnQI1oN9jRmTtS/NL1UwHMJtzHUAG6DSrWKAMvmqGyRrdKFO/7+d7WYvPvjyBWB9m7kw2e+ZI070tgVH+e4WQ5f03h35xHRRAv/7meNf7LivmvLe//e3FMoKF5kUvelE8//nPj5e+9KVLHc3WlBrQD/341y2oKXBkU6AG9JHjD3i5NcJkMwS0AMamJ1RT3VPCDjQ7wVefI5UZsY1AYIQxoIF2TJnW7X5UNHODxUjOoCXALXDcQwjhMrpUqwJ/A/YGfuTI8RwHAHi5p1cLBVYH2kR7DZqqBiettsVzsAD9z/76lvid3/md+OQnP7mUheuWW26Js88+uwTLGZHvXlOAPWfH2l+61Br6/lKufq+mQE2BHBRXm9zTfMjBEgAcDDtHQ1YjxHlVgAY03TfqHmruYyJHi2OrSk6IYbU5wM5ANANZclBQdbsH7xtNyvcc8SvY4xPnBCRzStMndwrk4JhRWmZO2bn6fegHweR+7Z/GTL9V/Oa4WRS6EI5+6Zd+KZ785CeXQDlpYUwD86MaD7FSFlMD+kopVj9fU6CmwC4K1Br6yNmQ/eOCO5q4ezRh5kbOApp565o+dIGSg1DMpma0or5pyuYee9EFA98DfNEE+VdNy0ijRwkVaOpsATGHunnwaa9ZnexwjlLORMBCQN1YJrIbgbbnxD6rcRkdFA39uo9ETK6PRz/60fHhD3+4bFtDSIIu5AvA5P4Xf/EXZYsK1572Le8PfWpA3x+q1e/UFKgpMKRADegjZ4JbvABBzd0+WPWnq8GbKtM9jrxndiC3fJhFTdM6v7tlRhM6Wjka/nHHHVesAggS2WSPsAHYas5nexmapGee2w6TvWhaz6kJ6YspME2DqXZvm0zn6PvVwzVW4xI6KIB+/c3RaU7E6aefXjTyJzzhCSXQUAHqtNNOK4GCJJ7hN/clj9oOtVIa1YC+UorVz9cUqClQa+h7mQPVPagAoRp7DhBDuwaYAUT+Ccj6zmX0msBNEav53n2F+K9z4g0zqWXTOSBLee5j9Z7+eK0FlMmz/s47avfmrXZfqtnzIAUCA/dzLuYsRLhn9ogwuV/+xxEbj413vOMdRSC74IILymzRgkLCiB//8R+Pv/u7vyvJj4x5kIYHwl5qQD8Q6tXv1hQ40ilQa+gHfQYAfiZW0ESdfeEIDGbAonITOQDEZpkDHNDA1Zb5zjvmPyeC3cT9JouxI4C4mdp4nzaYCEJtG+0bf7kuBDMqmV2OerL1QEAfZeY/6AQ8gAIPioa+COgEwXHi2qc+9aklWrtv/7d/+7dLshm2s0ETj+81Gc/+dqEG9P2lXP1eTYGaArXJ/V6aA2qyfMLsTZNqBjuTwXAP87pAoZmbZlWz0qGVe9KZn5rOjULP+dGJys952PGnk0KRchAO+DTlphp91topm3YpXBwx29YWfehf/vKX43/8j/8Rn/vc5+5xAAiaO0GGV199dfzMz/zMkgVnT4d47Os0qwF9XylVP1dToKbAPSlQa+gHfVbkk4cwYQOk/IbfG63YbWEAJYCKj9zjE80Gxz3zXCsMAMA8Z4IXAt/Q1NH+PVaRzuS87h6PqObN8wgTlONBFgJ1zlGspcDtcLQ5n2J00Il2kAo8KBr69TfH3KBdhJkf/dEfDTR1BB6PqzWugYA5ssn97d/+7R7Px15pt2pAXynF6udrCtQU2EWBGtDv9dlQPThCQCfoja1jXPq1s+btCVk873YyBQI1ek3o5rj2UBhN7QgUOfNdDoSjfO5hIeBYVMDbY0/1/xt4Zz33OrEOsIKDBejTnSiCGKle3/a2t8VP/MRPFEuFdDAf81Of+tQS9X7yySffwyy/P12pAX1/qFa/U1OgpsCQAjWg32szAa0ZACBwik/+5sqHJqhRo6XnqPSctJ9n3IYmcPOsx1oiGPzzP/9z0ejx4ZLm1SNjASGEBo8GpCzN6DyfI+C555GSPONJXZTJ8az4iqunZt1rxNvPgg8WoO/sDfvPfnPo+eY3v/keB7MA6p/97GcLmJPwB+FJQWo/m89ZMiVxba/XjQnObZ/fGrHz9rjmrLPj1Ks/FQMOk2lEDBrst+8sZq0fprJtLOaur3O57y/16/dqChzuFKgB/aCPICZswNKTcdhnDhCOOiLQ85H5xH9uGlk1ZM3hauYmOSEy3rPgAe+cqz37cXPSGE8IymdGV32+Br0BVrQJUKP9bNM6UP/wQSf0iAIPFqBjcmf8brrpprj88svj5ptv3m2/eT5F6+d//ufj6U9/epx11lnF0nIgVw3oB0K9+t2aAkc6BWpAv1dmgMBY1bT5HZDWD57PyEXDAxDQ8sgm97CHPewevtl8fnA2pVdzzlePrxTMjZxHwwfYERxoj0eYeuAL7aaufE40z/Dear4OFqDPx1ixgLD3/qd/+qfjS1/6UhmbqrAGLdDOTzjhhLjttttK/MKB0KgG9NU8u+q21RRY7RS4FwC9O5gbDKIVvWhHqxxU2R2a9gftiM72uPLUZ8TLLn5vxJqHR4wdXU7DGgwixniGB5tNDqk+bK9ul/PRm9Hp9Bajo4fHeO7YMRPr16/drV/9fpRgMzOyjY1BMfY8c57yRPR6w7PLx8fbsbDQLZ9c/G7ym+HfvfJ8vih7mKP9fveg5ebNW+Poozct/c75uWvXTpU6MNO3Wpyl3ism+bExEt0Mn2ecMPmu3qsfg5gfTp9BORE9Bo3h9Gty0hrfOGKt0YqdHLEaERODncPjU3fcFde88tVx6g1/GgI6Qg1Czte+9rWSQz9nECyztd8vAtiv/uqvFpfKJZdccsCkKaDOHGIdzE9H7PhmXHfm2XHyNR+NmGzGoEV/+tGKfjHPd8oxic2Y2LWWD/XpwwdMg7qAmgI1BfaXAvAFzpbEERfR7sLzFnG1vz3+zynPjZdffHHE2ofEoL0p+vDHfsRYgakhp8xXY2awowB6P6ZiLLoxGTuHD/anIuZn49qTnx+nvA9Af2DExJqINiU2Ijrjw3LArN3L3N+e1e8daRQo82a2wNxwEgHtiwefg5SNZvQarZgvT3XL+ejrYyZidjpi23Rcf+a58eIb/iRiav0S5Z797GfH61//+jj++OOLayNv38OSgQCEUIaW/gd/8Afl08tkNFpQslVl5NAMIua2z8fkuonYsn1bHDU1GbF5Jv7sda+P57BmJseiN9EsQD6+KJvctbhwj2YF82/oUq+vmgI1BY4wCqC8wBtgA/C4KXjc3HzEoBcxhWLdife98NQ485LLo9uIaGw6LlqddhC8s2V+EGvWN+7BPhpzg+nBc2TLzAAAIABJREFUINrRj4loBcE929GTIvprIuY7cc2LfyFOveS9EeuOiZiYjF4TfWMsxjoT5bHCjODFhQHXnzUdVjAPCqB3YhALZSkPNfVmRA9QHyuAvtCOmFsE9KnoxIbBDGaSiO2zccOZZ8eLrv9gxNoNS6zgnHPOKfnczzjjjGJOF9DR3jXDA9zXXHNNOTP9gx/8YNHcedbdCbyDJl/d8XBPftOPwcJ8NMaRsBeiPT8XcXc/3v/y0+OXr7goYuPaiPGxiH4rYr5d+jNY0x9aHrb1hqsZQ00B9Hrx1EykZqJH1jpY5HNFNe9EdDsRO+YjGgsR61Fy+nHNS86PU3//oogN4zFoT0Vs6UZj3abYDu9sRaxZ1AnkTY1Bb2GwhMqFo04PVX4e7czHpaf8Qpxx6XsjNhwb25vjMRe96MZYTMZ44UVDfgSTasag/qzpsKJ5MJyGxcOziGsN/gDoFq1J3XbEzsZQj8cov6G3M2LnbAH06896Vbz4+uuiN7Vm6XQ9tG5A+sYbbyyxDyYFcrcA9QHYgPfP/uzPxute97qSA57L/O5o5goAe1ca5mMQW2M2thZJub1zczQ7E/GRc14bz33z6yMeeFxEYyyidGIoWcdkP6LXj5hedG2xIktsHitUE1r9WdOjng/f8+uhNx6xsGbo3h6DH/Qi0NBb3YgN3YjWIK76pdPipVdcEXHcuojWWPSm+9Fad1RsKfxiPNZGM8aTibwx6PYGSzZzAL0xuwjoawugv+/UE+PMRUDf1hiP2ehFL1oxkQB9rJhM66umwMoogGeZuQfOCWFtAR1Qbw6xcLa5C9DXdxcids5F7JiJa896dZzy/uujO94uGjZAjP/8aU97Wtx+++1laxrxDgJ1Pm6WeySb+f3f//34y7/8y90CCgV0dy/suVcA+nTs6N4Ra9rj0caWsLMTN/7qm6LbbsbXv/WtmGivjYluOzbMNaMxiJgd70e734+jZ/GcRWydaMQcyntt3KqNW7Wd5ohaB63eeEwuAnqn1Q+cc+sXutFp9eKOdf3oNCMe9cCHx9Nec27Eg46KaKMcNCLak7G9PN2O9QHf2eXzbnQGg6KP8w+mMr4UjDQRMd+NS085Mc645KKItUdHf2I8FoqJtB1TfU3u3ejVgL4yJKufXqQAqml7aT93mX9ORgAdHxPbuxcBfTIi1nbnIuaGJvdrznp1nPqBD0R/fLjbwJz8D3zgA0s0O1vZ8Jm7bS0Hyekvx+f+pCc9qZzGxpV3FlR3Pdxj2AxzJ6RkYTrGcB00mhFbNkesnSKJQcSao4aRfrgRWHdEkzYxt3eHGnsJ+sP0VnPzI4qb1+NdS7EwBKKWWf+YJoliLroxUW+LVrv/+HbEgx4U0WwM3XezAxKQFC8eoWyoRDnuudFfBHQc80NAh9HgQx+LmO/HFac8P067+KKIdZsiiNpudWMwaESjs37IhMa70WsQu/s9byCpDaIH3TB8T0Dnl0bJ1rIIn4uAjh99khiP3swQ0Kdn48ozz4mX3fBHEZNTuyUAeuITnxi/+7u/G09+8pOL1o42bp4BvnvSGvc4he3FL35xOTudfPoAOto+AkI1Sv4egN6PmL8zYgIXfo4lYaYU38FigF+JDRg6uxaawzXbj255ZQ3PmGSmFvRqCtQUOHIo0OzHfLF4D3kF/IBQ80Y0FuV744ki+t1uNMHfsrts8QJ0KwHpjcHOwaAguf9KzN1itM5CN6455b/HqZe8ZwjoE62hfZ+HFzYs2v77MWjiQ6+VjFroXrnQDcoN8btbpvEYcRhqvmivrUYMmoOYi4ViPWr1pyPm5yNmZuOKM8+N066/KWJ8XQFiT8sjMI68AGSOq6bZ5W80b8zpJPlhe9tJJ50Uj3nMY+JVr3pV2ZsO4HMte8CNIaossu7QmrB9fiZ4fcO6tcPFp2CyGMDfIz4uCPQbAvpGUJ4lVV81BWoKHFkUaHVjvjGE9Gba5UM8GpvIi5I8iNixbXts2nDU7nuQB/3odzvRHCMd5S6yNQazi4C+qOFHA3YDJ5qKWJiPK05FQ79wCOiTVIGuhHNzw3BrW/vw3od+ZM2g1dfb4b5z9NUhOrLfosBpd9EM3RqaqhfKbvNuNIhyJ5p8djYufeV5ccZVfxwxtWnJX86rF198cUmv+973vrdEqgvMmzdvLifXcWlyB+Dxt//X//pf4x//8R/jQZi3mOVzc0ta/R6pxjIZBujHoBPRYGNIK2KusxAbx8Yj5nplD30Rt5WmAfRGxMyiALMhxoh9qaXhWhpeuTRca1GH97pp9gtfG+5Eb8Wg+MUB8maMLUI81rzOQj/WgrMRsW37TKxbvyZaJhhZUsSHfKjRHywMKKQbzQLj7ZhZjFNeE+O9+XjPyf8tzrnkwoixyZhu9GNishFjRauAe60t5k6Ycn3VFNgfCjB1cC8Pwyr7BdCLV53gD0zRvV7EeKMkNGrEbAx2bIk2+zT7/bjwFa+Os6+7MWJsaHLnwlz+xS9+MZ71rGcVoK6eCe9Z8R6YI7i/4x3viDvuuCMuuuiioqGrve+1T/2Izo6yNApgb9vZi8mNrdi8fXM8cMPREQu9KJllBKtFUO+1+jETvbIrZAxALzavepdIvUum3i10JK2DJR06uTI16I0vfpntRbH4NbsRbVhJYxgIT06zkgjU9B2LjKoxX2zuhPMMs5qNx/Rwn2ysifHufLz3Rc+Nsy56d8T6owtjjeZcRI99ROuHe9VbExHN1Z1idH+Apn7nvqDAYgQcQWLt7tB5Togm27oI8QTQCRgZplAa3u/Nlt0XMT0Tl7z6vHjFDTdFrzW1ZCan1d/4xjdKpPs//MM/LJ0ln3sjqBfNmrRKrVZ861vfip/8yZ8sW94e+chHlrz4y+bDHwxj20qyxBb4vTNarWHexSVze6e1uK9+MfAF33q7FzGGSk8DdL7fF/Su66gpUFNg1VCgKCxEt2GNRGNZ5HdaXrTqEXQ7P4hBsxGtqaF+0CG2FryuGMgbg8H0YOjHnFgE++1DptpdFzE7H595/ZnxhJefFnH/h0asGY+YuStiBn3qAVGcnZvmI9pkt6mjdOtAghWajiFYvz2cmQB2s7MI6JiyFwPK5jsRzUHE/E6i4iLWEOk5HXHHnfG5yz8Qj/u9a2KmP1FOqPMCiJ/znOcEWvfjH//4oSmq0dgtUQygbkIZ3yPS/Qtf+EJ85CMf2acz08lF34m5mO5ujnVtdG3S2JIgYjZi63TE2qOGCWUAdQQU1hVrppy+hoBCMN3iIl41XKZuSE2BmgL3CQXQZxYzv5kkszAF9OMSL9yM+M53Ix764BK7RmR7ozERC9EMNsxyfuPGuF+0hyHxQz436E0PosFG2IlFTCaxDNbPNQXQ3/vMp8SjH/7Q+AYFTY5HDGZiojOI+/WPjZ1bt8bO9p3Ra80c9PjnOrHE9/6+geagGa3e1NDgM9aNfrMXDdIfkvmw04yxHnnqx2Jy06bY1p+PfguxsxNj8zNx/0Yz/uk/7ohX/OXnYutclNPs3HfOxH7FK15RtqNxXGo2s4/K/oaWTlAde9Yf9ahHxZVXXlmO0WX7294ullQvZmM2tpfoVJZabLk7PnDhhTG9fXtsu2tLjHXHYrLTirXzzeIrX1jcbzrZ6xY5ZaHZjC5Z6VYoC9XP1zpErUMd3mEHzQE5KeAw/VgoXwaF98Ejtk0OdYETjv/x+KlXvjxiHdrM0MZOlNtCAfGpmIp10S7p3QT0/s4C6Dww9ELOFjzvxlRsIHBn9jsRg4XoxVhsn2jFRDEp9mOid1TEXdOE80YMePN7H4DqjXkHOYMZImdvamizJlMSpvcSLr4oueJcR9M9+qjh78zh2R0lx3FxIPHemrWxfXa2RKcb6MYsvvDCC+MrX/lKSRzDBWibmz2DetWs/kd/9Edly9vf//3f73aC3UhgNyMOwNzYGf1tW2Jyth9XvPVtcdoFvxaBALxmcTcIGjp7SScXNXQC5sqGEfah1mheW/hqC+cRtw6Q6NsLEa3e0EleMsVhuetzClVhOe845eXxhndfGHHsxqHajrUPvG5PlGgjInCG8fBLGvrcgPSUCw3Otxrujx0miycLTcTazp0Rg/mYG98UdwfZbNhzPoiNsTEmqcB9cbW4WDPmlQJTymjUW0yCVHIhFCfR4pavxQhxsL87Njy3oMijncXQ8LFmdAfdpUxxgvVf//Vfx5vf/Ob4zGc+sxsWE/EOsBMUZ2BcdXvaM5/5zJIW9vzzz9+75Y0zjLb0ojneisDij2NrWy8u+ZWXxSuuvzxiCkFlrMgnZbdnK+KORfy+31BqXjqP5j4x8dWV1BSoKbB6KMABjWjnJTXbQqyJXkx2cDsuRFHVI+L3Tj0rzn/vJcMt42NrImaIhpuKwXhEpzHUcXZLLDNY6A2KM56daMQhLfIZ+Ok6eNDddw6lh6OOjbv788UJj8d9qoPmMSwRk2mtn9f6+0r19zIRF1O8kq99KEoOivl6EvRz61ozYob4ESI8+73Y0GzF2PzOaHKO4MRkNEYEZX73u9+Nxz3ucXHrrbcWU7p7yzG/ExEPmHsWOpnk+E7yGcAeIeDMM8+MD33oQ/Hwhz98zwyg+MAWtWvOQ52ZjbhjLq46/fR46Y3XDgF9gjPi2tHiufYQ0FkrxwL+BP+NDY9Yra+aAjUFjiwKDJO9DuV62MNatu3OEI82H7FuuJPnspecF6e/6/dj0OpEY+MxEdvbhY8MMMmjLyxmi9uloc+jrgxhnjweJd3mYiWcIxFzs6SpiZhaG9/dujmOOWb9MB5+GomhXVLbsMOovmoKrJQCJSZsEQ85HrUb5DhiKxdaOH7lYQTofLcfvXKiWcRdOzbHces3lYyGbZ7uN6LZbJd948Oz4VtLmvf3fd/3xf/9v/831q9fX0zyXgA6z6HN5/3m/A6wY4Z/29veVvzq7373u/fcrcUEOHNbt8bkMeuG+0m+uyX+5q2/Hj/9O++MWIvJfbzsL20gnLQitpQF2I8NWiAmEFRWKgrVz9cqRK1CHf4q1NBUDt7iF+ecptYMmVo7EWvY0bMQF554Upx95XXDPWsbjyWBxXDqT0TZyttatPjtAvQeeV6T3g6wL6aWKQkv2JfD1Wov7jcfZoVbSle5mP9jpcy8fr6mQJ52pD8cTsTF4O/ybVeOcyZ9vk/WhKEc2VzKBgcYGxiHP53AuGc84xnxghe8oGjpGcjLFO73l6Lf9a97QtuXvvSlsvXt4x//eAmU4+KZbdu2lQC8LAj0OggI5KjdHrHjm3HDK8+OF1370YiJRWl6MYkM7V8oiR2bMc5WFXC57C099AA9PbMz1q1dE91ePzqd+ZiaXBu9fidazbHodOdjYaEbU1MT0SSANvoxs3M21q7h/LtmbN5yVxx91LFLz8tot+/YGhvWb4qFzlyMl836u/o5N78QkxPjMb/QiYnxseDvsbFWqc/n+oNhmulWs7FUHyLfYNAr7ej2yOrDMbeD8t4gCKpslfb2eoNSPvcpp9PplXo63V7p35op7I/9komL0AbKHSbcbJb3x9oTMcfOimiWcqBLmx0Ji7ZI6eXf+f0d09tibGyivLdl67Y4atPGUv6OHdsKPaj3rrs3x7HHHL1b/bRLOvVoWPRj5865WL9u7W70lj7zC7MxMT5V6NBu0dd+6d/8/GysW7uh9KPdHv7e7fZjrN2KHdMzpbyt27bHxo3rC70Yp8nJNTE+1o7tO6YLPdev27jbeNIexmGh0y3PMV4TE2NlfKiP+TI9s73Ua/ugH+PgPKG9jUarvO+4S7c8n2Z27oi1a9aX8ZydZawWEz0szh/mJeUsLCDEj5V+OZ/yOFjO6gX+Ia9TgWZlFUseu2GYa93tcdmpPx+nX3xxxJqHRoxtKBiMYbJMxcxA/XMAl6qvmgKHOQXyUamkgAWs2baGtv0bv/EbRWuv+spz0hkFAZ8hPezv/d7vlYxzN9xwQ0k6c//7378IBZ6z3myVHefR63VjArvV/NaInbfHNWedHade/akYkJURsCjb1NhkAvsvyzYa5m+v5GK+r4cBwQSXA3ns+c4/BBYEF4Qgc+Dbrq1bt5aT6binkIOl45vf/GY8+MEPLr995zvfKfdJq5svaEf569YBpsMLektT3SLUjVWFMfOkPPIEkMVPd0lODOT7jCHlb9xIANGwbNqWn92xY0cpm4t6eJZ3mDPUPyqroM/xDu0hbTBz4Nvf/nbZCUH9/I4VyLbwbM5MaHvuvvvuuN/97re0hdKgTNpFmdDWw4SqcwE30jHHHFOe+4//+I946EMfutsjjE0eO/pEexgL5jpjxDu0gYyJ0MYDiPik7443dT3gAQ8oxwxDP8ZsVKbFUfOVeqiTOcUlnXzftUrfPUCJ56iLS2uaY8G4crlbBRrluWcb6APjQFur4z6qnYf+N4OIsD4Od7q0hsHuw6szHZe99Gfi9EveGzH5iBiMbSq7eYd5XDXUsw5zUFwN6Id+XOsWHDAFjHDPoI12DZh/8pOfXIpwL+uk0ykMPD8rcOT7MEi2vr3rXe+Kpz/96Ut+eLV5U84fzoA+ivAILzBjGDlMFAacgV26AdwAIvdgoJxwR8yBgYlZYKqCm0yd+jMIZvAUBAX6alsVwvJ2RdrGRRsARhIEGSvhHLEtuV6FDcCaf4ALwJFBznHnN8qm7/5m2wAzBI+8k4LnqVtBRqHCdjj38i6NDLDVuUl/KJ828h06WzZgDeh7Sc/q7+ZhUBBhLI877riSf0HBwnG+6667lsAZEKZu3oe2tNO+8m6uG0GJewp/eaytj3nA+FFWPkOBdvGeGRsZkzxnFDh4l98R0vI82KfUzQfMdQ60gBrQD5SC9fvfYxSQobKAYQA5dzvA9GM/9mNFM4E5ydhd+DAj3odZZGaQQQUf+h//8R+XU9k8nnWJ8Qz6MWig+R++GrpnxMO0AShAnP5BT+glzQQEtUCnkfSXZjBimD5aqAyYZ6gna84ZpEcxXwCTtsDoKRvA4h1BkPZgAdDyAuNXIwSc+YegoQZsuxlD7qnlMe4Id1mLp2+Cq0LJl7/85fhP/+k/La0ewY4+MucoQ1pm4KoKKNRH/SRCouw777yz0Erhic9///d/L4cLcWUaUg/05dP2V5ez2j1lq63aBuqmfIAXDX1vmRAFXMvXQpWPF/ZeFjiog/axphSYoDn0hEa2u1p3ngN7AuMsgFVTOjMe9E3hIq/n1cvyakBfvWNTt+yQUEDGmhd7PsccjZE95Wgfgkg2zwvomUHAfGRK/P7Upz61nMT2whe+cDeNDK8/nvzDGdAZtCrzkykCpjBrmSXfMTFrGgWMAFGeg2Zc2eCXzdvc429PxEP4ojyY9w/+4A8GgMsFo6e8qsDg31nzzSfpeR/NjWdwj6hZ8jcAhjBg+6gHIYF20D+FO4Ed4KFPuT+U5+E+ziXeB7y++tWvljopi7+ZNwgUADfCR+6PLhsFSe45/zIIqonnPtNm3A9opKQ4xs2hJYI2IeRAZ9pBH6Cx6yELHIKwwEs/HU+FGdaJWjf04neFJr4rTDlejCX1mrVx1N+0iTZSHuVTr3NHsK/+nc9psD8Ih8wZnmVOOtb0kTGBdnuy7BwSRjWy0hrQV89Y1C1ZFRTIgW0CStbGSQF71llnleC46rGoy0n1Mtk///M/j9e+9rXx6U9/esm/Vxg9J7kd5j50+gigy0wVdtQ6BTpoK10BNRgpzFWTqKCD/1MAg6nyDICT/cZZ8+Q74wIo8JwMnvaoWQpE1KGQAShQN8/zHiCSgY93YPTUL5hbFz5dwNeyRoGt5XssbxYSfV5/NSBLWwEpgJa2a+HQUuDfPAsQAfb8hp8alxCBl1VhhbGhHwilApm7MGhDNkNTP+9rBUFwos2CtO2HXtCN8woAa/3T0I/vjjdladXI8RF50fMsfYYOtJXyrF/LA3OG+4wRdKH/3AN0qY/2aP2hLC6FIMz3eQ4wT7hXdXPwjgJKFk6XPYvhkHOwGtAP+RDUDVh9FMi+tSrjZfsZF0lm3Kom8GcGym+8m7e98ZsM4sQTT4wnP/nJJXIeICjCwPdAUJy0UyvT3AlYQA+AB1DB5PojP/IjS5q0NMzMFMZsQBOAkoFSYUDfJ0FdD3nIQ0odMHeYPgACeKAFquVqNqYszb55BgKYMHjqc+sidVC2wVhokjyDGZsgR0BXYS37rQE6QIc+f/3rXw+2PWbzL6BEPTyHxcf5oz/bYCzaB2CSA0Gh0XmUg9kUigAufc3SnXb+0A/9UGk388128Mlv0I0+8Em9OZCuGlvg37kv0Iaxoh/GD1CuzwqGvqPgxnhkn70WBT8VgPgbWtmfLDxpFTA+I8+VqsDAvVG+8RwTAJ2hN+XRXi0Go4B/dXGvGtBX13jUrVkVFMhMOTMtFvQHPvCB+NjHPhaXX355YYSa4rKJPgsE2WcpQ4ChADRPecpTyr52gAFG2l7MAne4m9wdRE3kmC8x5aqtoa3yG8KOTBqGasyC78OooRk05BLwsokVDQvwydpTFqzcXmiEOkyaugB5gUvtNgsVPM+ztI/6EA74NFo/uwSM/s5ablXIo520kf7ot89BlGiZRIxnDRfQo/20E1ryrhHmmo2hkUKSc9EyjLKnLVgX8KXrosg+dua4QWBq4pSVA9SkI/3md0DO8wocm2zy53n6aRyFsQH0gX+0DfpSD7SBrrzvOFEmfeR9yuHiHcdMOig0c19hR+HKgEbrMvmTpnk+qZt66D805vJkxOx+43sOxlsVjOoejagBfXWOS92qVUsBmDIakNngcgBPBvI9dUCNH0AjQI533vnOdw73tLfJmYhmvxBTzfHhtrWtX44/eMOb46QLb47BBoL0Vve2NfudNbzse87ABvDC0GGgnEr36Ec/eslsqvDDM3yHzpjZsxmV72pcMnGeF9AzOMHUBTrLVouH0aNJUx71GI2uBUZtF+Djos3ZNw0Y0F80VLdlGfVNG8xnQDmayvWt2241ZMBZsM0aIWDitiyD8ABXygYI0ZCZlz5HOwVvfdeUrR9dgASo0KoJWstCCAIP4yYNHdccA2AwncKNz0gH/4aOgKVuEl0ajqU7RDT5QxNjDmyTa0vhKd9nTkG/LPgpHNI2x1l62l/oiIsCAS/TCvpr0s+C+uqPdK8BfdUCR92w1UkBFjg+SNK5onWqccAERvlFR/VCzRWt7Pjjjy9R75jft2zbGus3kihkEO15DkffHrHl1viDN74lTnrPR2Kwke1cqxvQBe+8TUoaCLQwY+mWQVb6AQhqS5ipMVfrI4XpG0BFeWpsavK8x04EAr0ABn7nE1DBz42ZnbGiHBg09fNdQYDn3RamH513aTNWFdqWg+LUTnmWdqLFA5r6we27AOTuCfqqMJi3PGo+pg7arQCUwVYhJ88t2q05WkClTvonHXieOtF69b3zDsFw/IZAoAl81LwldgDwg8b0A3rmYD9+RxAQWN36RpnmAsjlCs64Df7zf/7PRROH1qwx+sh2PcZRPz20dZx413psAwILv9HffGmezwJSpqsWEFwrWMucE3xqkUBoq7rUVh+HqgF99Y1J3aJVTwH2kBPURmAci1xtNJtQ99YJGAXPwmguuOCC+H//7//F+9///pL/AQ29JIQgw1Nna8T01+LGN74lXvCej0R/ijS0qxvQc7+hC0wWBo3w8oQnPKF8ai7OWp+gq3aKf/1f/uVfljRi6KXJWRMsfk7ASBAQLNV+BUUK0WzOd82rmlYFZZ5Rm+VdmDkCBUIK7wBmgBNH4Ro0RruyUGFZgq6CCOZ0gEt/dfbzoqnSZrVz39VCwO/UR/+M+AaABUnaKU0FqmyS1vzN+7yHpow534RJAKJ+b9qPoAq4cSl8MZZcWCBMpEO/aTtCAW2hnVorMPFjNeCyTQYGqjFr6RBo1dAz8CKcIIRp7oY21ONOAuMBsvCjdYH20UfajgDFZR18R0Ch3c4tx05XBfPMZEarPyCO1teAvurBo27g6qPAG9/4xsJg3vrWt5bGrQTQ8x5eg68IVnr7298ev3jSL8V37rozjrvfA3YB+s7b48ZffVO84KI/PywyxRkpDrOs7u0F0LBuGFkMOHIBotCQfdkwbzVBNSIBgGcBPk3P1ShuZwq/o2nhMy6xCYuJU7I/nWdh/AgYXAAuwgGX2rPaeBY8BIUMEJrAGVvLxedOP6mDdggWgK/gZLY6LRPQCxB5zGMeU4QHgEbhQ0sDgCy4ClyAFAAMnbhoB2VgUZBGaq3Z751N4woRGUxz4BljQr1aVOxPpg19ho48h7bv7gTaxbxwnfA7Wwv5mz7Sdv/GBH777bfHD/zAD5TftS4YyKYQYb0GOzIGClbcU2u3X1m400LGbwpSzDuj3hUQqZty82fOSrj6OFMN6KtvTOoWrWoKwPA+/OEPl6C4m2++ubRVzbwKYHvqSGbgMJRrrrkm3vOe98RJv/zCePTxPxJP/5mnxVQ5qnBH0dCvO/f8OPnyT0R/kiNaDx8N3f4DmoBHDnrLYKFfFgabA7kAAuijkMDfMGMTvGQNz6C6HBme6Q8wugfeiPF838A4tXzuGTxHm/SD+w7mZt0C+pBNosP4AigAOc/xO/UL+FkDpz6fdx4B2u7NV0D4yle+UgCbdzNYKmCYgCX3CXCE9sxLtGV8xxmIs3mfunVJME5YJqgToQS6MUZaNEwSA63pJ+2nb1pXqFcNX0sC70PjLBAgJNBPg++0ZuQsgI94xCOKpQY6ZQGLvjAvBHr6wngI6sZmmKmOfuMSwXKQgyDpH0KObTDQlfYrlDK+WkZWNXOqNfTVPTx161YfBWB8X/va18oBLZ/73OeKCY8rg9JyrUYzgTHLJD760Y/Gs5/97JiYmozf+p13xmkvfVlsaK+J6G6LmPm3uOrMV8dLr/27w0JDhzHCfGH0RjGr5cBIYdoAZI4SRzsypzigxfM8V02gornV4DR9n5neABiAgqkUOsOsaQufmlZvu+224mfnPvXE1K9rAAAgAElEQVQY9ewYcpAOQMJFf/DlaqKmTr6r3artaRGwLQbXaRI2KYsA55wRkNBKsV6oQfMedLBtPG/yGuig1cGc6ILpqLmoeT/7nB0b2mlmO/MHVIPcaDv10de8j5725aQ91K15XR83bc1mbpPHmAzH9latLQgXWk9yIB5jyB57Eu+YFtZ5Ug3go20IB8ZCGB+RaWQ7qF+Bxfrc7YLQQV/14S+3vg/d/VpDP3S0r2s+bCkAYz3hhBMCIMY0uK/BcHS4muqUst7whjfEBz/4wfjuHd+Nt/7mBfH6175uV5T7ztvj6jNfHS+55m8PC0DPJtvqAAuqOekMvwFKRhCbuKQagMTvaEyCPWXrW1WjzUfaokUC7JQDU6cOhS/etT5ATA08p4TNbZexC976U/2d8QeojIjOGQTNjGYyGz7Z0069aqt7ypduee7Zpk1q8UZ9+6mGCUBVD2OhnZqmAT3aAMiZ2rT6fN6nnbPB2V+FgD3t96aNasu0J+/+yPPf/lXT2dJP6jKnv387b8w94BZEYgIEabcX8jd0pZ+eG0C7FPC4bz9pB7Qw9sL1rLWGOV1N5bs6mVcN6KtzXOpWrWoKsMB/+Id/OK644opy2Eo1Jelyjfd5gQBm8fnPfz5e8rKXxvN/4QXxlje9OSYbY0unrV1xxplx2vX/EL0x9uIeHiZ3mSJMk/6pPQkCGShgnD4jkMNkjTGo0rcKQNJb06mWj7zlKOcWyHnieTb7qXMmMYQAgRrwABQF8yzECQwmnAF40LjRMtXy1Vjd9yw4A9ZomlXQze/l/tEGk8kAUNAR8zOWBveqK6xUXUBuxcopTO0Hn5Sty0NApW7KNfueAgV9NqpdAUm3RM6+Jr14T2HMdLyWxZhnUM1gTl/0j2cBqipMMPa00b7lLWaZDgqcClPZOqHJn8+qxS3P1+XW96G7XwP6oaN9XfNhSwE0vt/6rd8q2vnLX/7ywkT2ppnua0eJcr/t67fHURs3xTHrNkXMbi4m92vPOS9OueqWwwrQ97XPB/u5rEVq3hfYq5oYgOJhMTwrePBb1iRzzIOZwxQq1D51M1Qj3o1ANzLcADo+jV7XJO02LiOz+TSQz+ehl7nW3SrJ+/q/DQLMGeR4NydGMVUs9WftX2EKSwhupeyzHqVZ0xb6b8IWNHcj9QXrLNiZ+Kaar6GaeS4LcL6fhTPnjKCt0FDV9AVy748q42DPv0NbXg3oh5b+de2HHQX0w1155ZUl7SdnnGdT7oF0CEDfPjsTUxOTMT5oDTX0HbcNg+Ku/GR02yQ1OTw09AOhw97ezf7UUc8BSgCGpnyfyYFWMHiYu3nCeYaAKQ+GyQKAgJ+j5Skb8MLfbzCaWdLcGmaik6ytmo9c4LQvpqA1At4c7mrHmscBX5OomCEvR10LhFm4zP1Gy3T/eN5iqclf8LSdeXulZfqJUEGfs9WC9ko7t/95gp3jkOnCb66nnKzHZxU2eEazt2evZzN47i+CBwI2AlS2JiAYrcQ1dm/N33u33BrQ71361qV/z1FApkBA3Jlnnhm33HLLHo+eXGnnd9uHzob0nXdH7Lx9CdAPJ5P7Svt+bzzPWHnYRy4/a4hVX202EZtKVFCnDN0DWYijHkCZ/dtc2bxvvdXYCX4HMHOGMn35o3ZLVLOU5eNI9SlTJvWgWaM1+47b4zINzGRnXAMACDAaeFetr2oS159NACFBankvt/TKWfCgEf3L6VO5r3ZO3dw35z1tNfFOFh74nbpoH2OgVQPBBddFdicYK+Bvo8bl3ph3h67MGtAPHe3rmg9LCgjoME5SlcLQYKAHI3BGQB8M+jHWb0Zs/27EwjfihvNeFy+6/BO1yX0fZgyMHpBiTASEqmasJmmiFgDCKwNCDoYjAtotTTxrVjaAk3tuYdMU7wlplpt9sm4747eqGdhMZwBdNnmbgY825/TDaOhV/3FuW+5bFaSz4KBQ4DN+ml6WZwHj6rnm9s8IeoPv2NPP1reqVkx/TZiTh1P66ZqgHiwmxi7QDywbtAsQ14dejadgrBEoTAhjfdm9sg/T6DB9pAb0w3Tg6mYfKgrIBGEQZDNjTzoJUQ6GOU9AX1iYjzWNiYidd0Z0vhk3nHNeAfROi/zcR7bJfV/Hveov18xt4BNgic8VLY4tamjY7hV3/zljzbgacMZ9ARWwMcOaZmRBBsDV1My71JEjx+kD5n5AzMQqlE05lKnWznNZu9Z6YDpX94Drc8978N0mVwV7U5m6IyCfRUB9Wi+qQWBms6Nc/fOa6s2oJo1z1D7jgOmcSPQMvm4ZBNxzBDl9452871va2TaFG+dC1uR1QTgmCFsG3WVLy77Oo8PruRrQD6/xqlu7KiigT+8lL3lJPOtZz4qTTjpp6WzvA2mggF49be36s18TL778EzHfbMTERA3oe6OxWrWaped9Z18zEehoj27bojzTkmpmB1QANbPWoVXrjwbcAETzwavxA05GcKtN5jSlbp/KPnqez758+2a62Rx5nQHX5zQ/UzfAroVB/3OObDeSPlshqIe+I7y4E6EKsjntqZo7Fir67z50wBbgVcMGUKlPwSELI9VTywjAI8C0un2PMk0oQ38Bbs329I8YBuMPFCa0NJiDgPHjWkmeiANZw4f23RrQDy3969oPOwqoofPJtrXPfvazcemllx6Ufar3MLkTFOc+dILiJshYdmQDenV/enUCmbjF9J3cz0lM+FuTL8DqJaALmpqY0SwBPa58wleuV23S098AIpO/UEdOslJtL0Cj/9cMcmbRY7/6v/3bvxVgBCgRMLAMAJbVI1/x36PNc5EVDqtRzpxWbbuCAlvezIePgJMtB7aV9njwDGXyjONg+lmeNTGLSZM8TY26AGDLp8+a6BkLykDIUuChLAQG+s+zpgiGBgA2whg0My0s9eU88bjByEHg5ZG3ufzDjvHsU4NrQN8nMtUP1RSQAtm0/qlPfSrOP//8cqY5oLGvqV/3RE0BvdvtDPehz20pgH7FK86K08gUN9Vc9aet3dszZV8SfBj1LMPnnZwSlLFC8xM0AEy3dfG72q2gBRgCSjzvJaBqZmdeCMR+qglTtsFbvK+wwO/6dnMWs1FpcTVDA4QZOHP+cjRm93u7Jz6Ph22lfp7LJ47lbG684/5s+mDqV+d+NWOfwoECiZq+4+Dedv/meX37ClXuIsh70/MpaQpl1XZaplHytN2ysrWE36tuj3t7rt735deAft/TvK7xsKZANpfCfEgLiskQ5rOnzFn72uE9mdyvOevsOPXqTx0WmeL2ta/7+xxmVnOim3hGUJBhVwGFukw5yveqlu9JaG4907TOmAL2aKSYdnlPMOa76VYFLD+tT5M+AJPzm+dtVpik9Wvr985C46h94vahmh8+C52URXsoSxeRwJvbwjtZy+ZvnkcThi7QEkD3VLV8nrp793mnalKHPtbnO7QlJ/HhPQP4qAc6KBTwjnkEqN91xjue667GTl8xrRMQpzUkJwg6PI4+3d8Vkd+rAf1gULEu4wikgJoEAVV/9Vd/VYJ+DvQAhxrQl59IgjEgiyAFowfI8XFjGs+ncTFGmGI96ATQAZgf+9jHLmnbgEbOXQ6YKRhk0M7737mv+dYod09Aq2qQOVc8oOPRr1mjpAzB0W1nfPK7OeP5RJjwyM/8Pn2mD7Qxm6GlZm6TWi/1GRio+ZvnKddDTLLgQ58pB6DEvE891AnY8j7jgXWDfPQIA7QdGnFfYGeN5PzsjBe/2UdpjMuAQ1S0MuTDaEwTrBCXBR77Szk5yYz+9pwWdvmZdjg+UQP64ThqdZsPMQVkbjC85z73uSVb3M/+7M/u5gPcnybWgL481QAHzyZX09V0bN50AAatk9PC3L6UfcUClUCCVsd3grI007ofm3uAnH5cWohf+ylPeUo5ntTLoDQPjslmaN5HO+WiPdQDGBpQloHT+nlWYMsR59kd4LGy+WAW+vHFL36xRO5DBzPMIdzYBt0F2Q+vVUMrRLZkcLzvP/7jPxYzOXUqpEBjLRc8X90aps9f2vC3MQ5uJ0MA8HhZxhP6qd0bFc/f/DMuIscDZLM+z9APYgI8KQ1gdw4sP7sO9ydqQD/cR7Bu/yGgAIzSrUWkgIWxX3TRRQfNh16Ncq9N7rsGOYMfAIG2COP3EJB8X2affdJqtppm837xvNULbTSXlc9kF/yM8lZLpZX5NDU1Y99V8HA/OwCYT+sTcO0tQAQg8ZzaJcIM7wCwWBoM2OMdhQjTwOalYb95NwsoaMLQEUEia/28m8vJFoqqy0LN23zvtCO3Kws9xhPkvvI8Qo7CEwKKx7YCzAhQ0FWLhbEMCiTVgD8P4kE4YGwUEqiD/n7vXjWgf++Obd2ze4UCVcZGYBwZ4ziz+UCvWkNfnoJqYTB/tVlN5gIlAENiEhg5YCEA6ePWV27CGbOkuXeZcszshkkfTRmw02eNuVlfcAYrDyfhNyKxMV0L6goXWApom+CpOZg2Avymlc3gbx3mi+ddfc4G+AmmgB508chT/kYo0Keu8GO7zC0P8NGGDI7Zt077R/nztXIoAHnoCfW6T55y+d195AKxEfsCtNnr3IWQBQfp7bG0ObI9C1IANuOVxyXvZlh+hh3OT9SAfjiPXt32Q0CBnAPb4xuPP/74smVoXyKw99bkGtBXNqCalDVdm3Dk1ltvjUc+8pGlMH8DkDRzA9yMVd6PzbM577mpTE32Apih+RkkRp3OhRzkZg/0Z5vZTCHCHPOa9PN+c4AeAUQTsW1nnnHl+aWPWLM07dQszSf3AUHewRXBfYQEtWHu0f/qvvWcTU5ARQiBpoC3SWWMM6BcAJNy6XOVptDIffs55a7faRsgnbeZ5efymEhb+gY9TT/LMwgJjEk1xS70oU36+Vc2ww63p2tAP9xGrG7vKqBAjkLm+xOf+MSyJ/3HfuzHDqh1NaDvG/lg6AAVoATYwbTdmibQAN6a1SmV7zB8wQeABhC++tWvBj7ifOVEKgoFBGYJcDn/eNYiTV8K2FSTp+DPx6/NRZtpRza387tlVU8js20evqJvvZqGFWBTc5UmCjuWUU3/CphSLlkPESBoN+3iN8uiXMBaXz704Tkzr41qL88ArgbQKSBRNr8jHOXMbVq+jHLHPM4zBta5g4T7vpfT4DLeALc0zRnwqvf2bZYdjk/VgH44jlrd5kNMgczwYVRkijvxxBPjhS984QG1rAb0fSNf3u+fLSa87SEgHi0qEABKbMOC0astW5sm2QwwOcOagIWJHmCvWmL2dCxnrivvgLDNtAmhxDYKth5aogaajxNVI8+aa/XYULOn5VSrCCEAHn007Sr9cGtdThhj/vS85U0h1j3sCku6OSjbLH2a/CkbIQDwV8DJ41U9GMd9+YyPVg/LlMa5H7apKmCM2vZHuw2u27dZdjg+VQP64ThqdZsPIQVkFjkw7rWvfW0J2nnLW95yjz3OK2lqDegroVb9bE2BmgK7U6AG9HpG1BTYLwqoaaA5/Mmf/El84AMfiA996EP7VZYv1YB+QOSrX64pcIRToAb0I3wC1N3fHwpkPyQmQUyY+M/JR30g2eJqQN+f0ajfqSlQU2BIgRrQ65lQU2DFFNDsjpbuKVX4QjkUgiCg/b1qQN9fytXv1RSoKVADej0HagocAAWypv64xz0u3v72t8fP/dzP7XeJNaDvN+nqF2sK1BSoNfR6DtQUWBkFcpSu25fwo7/pTW8q26Le+ta3rqzA9HQN6PtNuvrFmgI1BWpAr+dATYGVUaC6TcotTTfddFNccskl8bGPfWxlBdaAvt/0ql+sKVBTIFOg9qHX86GmwIooYAYw9++ameqf/umf4hd/8RfLgSD7e9Ua+v5Srn6vpkBNgdqHXs+BmgL7QQGTXmRtnUA58n4D7A95yEOWznYm05WJaEalCM3V14C+H4NRv1JToKbAIgVqDb2eCjUFVkyBnDUrZw170pOeFO985zvjv/yX/7KUlcvCc3azPVVYA/qKh6J+oaZATYElCtSAXk+GmgIrpkBOLcnL+tHPPvvskq/7lFNOKZnjuHx2T+lBaw19xeSvX6gpUFNgJAVqQK8nRk2BFVOgajo3Z/Z1110XN998c/zhH/7hUpn5NKzlks7UGvqKh6J+oaZATYFaQ6/nQE2BA6NABnVB+wtf+EI85znPiW984xtLJ2pxGIYnSC13vGoN6Ac2JvXbNQWObArUGvqRPf5171dMAX3h1SNU0b45ser+979/CYjL9wX/OihuxeSuX6gpUFNgnylQA/o+k6p+sKYAFNAXvqczq0844YS46KKLSmCcJvblgFzK1hp6PcdqCtQU2H8K1IC+/7Sr3zwiKZC3rLkXHUKouZ955plx/PHHx+mnn17OnuY8aM7C5rzo5a57APrC9ojZb8dlZ74qTr/qzyPGxiLa/ehFJ3rRj0E0oxGtaEY7KL0xiBg0lqulvl9ToKbA9yYF+sHyh48EvIEvBeP5rxnR2x7ve9nPx5kXXxwx+dCI9obotiL6g4jxBs/0IgonaS6RpzGA49VXTYEjlAJXXXVVfPKTn4xrrrkmyPU+MTFRfOiY4znAZW8XC6cT/eh1F2Iq2hGd+Ygtd8RFb3xDvOriKyLGWhFj/ViIiLloRq8A+RhPxjiAvrSYj1Di192uKXCEUwAeABwXMB90I3q9iH53COyDTvzvM0+L8y56X0RrTUR7KqLVjk53EO3xRuycX4i1E3CSXVcN6Ef4hDrSu//pT386zj///Pibv/mbGB8fD5PPVFPGjqIT8jGAPrewIzb1mxGNZkSnF+95zblxznt+lw1yEWvGYyGaMRdjBdDbMRZj0YwJFnE/YtAcrl0Wdf1Z06GeB0fWOoCHNKMfbbRtAL0roMMcBvG/fuX0eNtlVxS+EuMTEeNTEc1WDJqNJX6RjXw1oB/piHaE9x+t/Pu///vj85//fMkchymef5jfl/Old6Mf82VZdWNNtxMN7OfdbvzGy38lfu3/XBzRmyuA3m82Y76YxtDO2zHWa0V020M0h4PzDwldlb3+rOlRz4fv+fXQb3VjrtmLXnRjLPoxHr1o9tDOBxG9fjG9/+arz403v/d9hXcUUJ9cVwA9migQ92TeNaAf4YBWdz/iYQ97WHzoQx+Kxz72sYUcBtItly1uEP3YPrc9Nk5ORHT7wwXX6cb/Pv1X4rxL3xfRHkSxr7cAbgB8EcgB9A43+hHtTkSzW+votY2ittEcaTYqBHnYAMCM37z8Q0NHO+dfxO+deWacf/H/GYI4VkC09FY7+p1eNCcm7wHqNaDXiHbEU+DEE08sB7Xwidmdi21s7knfI4FYeL1O0cpjthuxfUfEzGx8+DfeFs976/+M2LB2MWZl0Rw/aEeJauk2h/+asxETmyPaMzWg14BeA/qRBuh9FIENEf3Jxci4obWv+OK4mhFXnHFGnHbRhREbNgxdeigPWA873WhMTe0WEMcrNaAf8XB2ZBMAbfzSSy+N2267LS644IJyRrqAvlymuCJFT08Po9nV0Gdn409/7X9FI7rxtdtvizVHbSyCNeb1xqAZ471WjHWbMdFtxqA1H/PjW6Pbnl+KeDfyvf4c7gCo6VDT4Xt1HjT6EzHWXRONvoFtRL33o9+I6DX70W024weP/5F4yivPiFi3NmKsHdEeKxr69EInxsfXYIjfzfJeA/qRjWdHfO8xq3/mM5+J17zmNUGAXA6GW86HvhD9mC0U7EWjPxsbmmPDKNWZmYjx5tDU3lqUtnkMn3nv/7d3bs3SXVX9Xm8OJIT4BwEFTwghhAAVTAU8lHrljTdWqR/Ba78CVnnpN9DvYZV65YUlVVJQBIgJBAgQPCKixMqBQEL+9az9Pju/d2StXt17d++9e/Xo1JvuvQ5zjjnmnOM3TnPOW2euMyx04up33TcMt/C79ac50Bw4KQ7c+skw3PPKMPA9ygdlxe302FvD8L3nnx/e99DDwxvDPcOPh7uHV4a7xoj7K8Prw33DvQMnUJBg66cB/aRGUDd2igPf/va3h8cff3x44YUXxuVqWOmsQ1/KdH91GIYfDD8Z3hjuHifVfWNiy2vD24Y3hpdefmF4xwMPjOvPnaZnEM5a9LvOXGxv8Na9t9ehdt80B5oDp8SB19Hrh1eH14dXRit73Jti+OnZMrbhrlEukP/+xnBrePH1nwz33v3g8OII5/ePK9AxA1hY24B+SqOm27oVB9gC9h/+4R/G09cA85dffnlck75pgxkmFaDOxGNyjflv464Otzd9GGNhbCzz5sfJeqaRM4XbOt+qg/qh5sDKOICzDkB/Y3htBHRB/WxLKzeLIZmW2NPZchhkifvP8FS73Fc2KLo5l+PASy+9NO4M94d/+IfDn/zJnwx/9Ed/NO4W9/9IQtniw7ZM46YQfsBwl5OMu0acgXpOwrOpevZ/NPJeobT6FUq9IrFXZk7O8zOxcSYBbvHt1pGjBw9P3pu7wN0xiM6ER24SdyZPeqe4LaR2P7J6DnzmM58ZfvCDHwx/+Zd/eb7+fG7/93NmuPdr3WvxDkA/m3gC+lsfJX72Wud4d473qeV4n3x7b+GdYwnrmDU780lZEuvOxf1bZS16A/rqoaobuIkDWuhs//rnf/7nw1//9V+PW75yAtvbx2UhGz5up6yJrdas/yxfBdTJhysus7uHM0DvT3OgOXBaHLh7BPR7z4RCkRXniTV3bAM3wZ+zGN75pwH9tMZQt3aCA//7v/87JsB9+tOfHr7+9a+fr0VfZJYWegL5bWV7xPg0xwV9lqTEHu4sbztLf+lPc6A5cEocYJHaa2PS2xkmn+/rfp6Lc9ttNbrfwxIYf//0zN1+LytpGtBPadx0Wxc4QGb7gw8+OPzCL/zC8NnPfnbMcuf38gEt7OYEPP90TFp5/SwKNuap8p9JLlMa+J2nrDG1gfX+bj70ODiVeYDkwDenOl8jdWdZ77fBe9w9jhj77b/5HpfN3Hu2DeztT1voDXcnzQH2cr///vuHJ598ctwp7vd+7/eG97///cOf/dmfjdc3f5iOLFvjgNSzwxLOFp2cAfo9A1Gy26evjHEygP92ieMcjNhZZ8Z1Zlzv4X9ae/iPYB3ZgrfN9LPQnIm0fJuBg8J/ZkCcedpZBHvfKGUa0E8axrrxyQE2l3niiSeGL3/5y6Ol/qd/+qfDX/zFXwyLSXHDa8MbZweojtZ5AjpT7W6nmkeqnc86N44I/3x3SXOgOXBaHDh3pb+51at+97NoHpJFOAfYzySMNj3y5d7hvmGMxbeFfufY+eEPfzi8613vGk/a4sOZ2Pzr4+LXPcc8+5z15ljmuNn/8R//cfid3/md4dVXX12Ip2Nxn2nSfN7MbXlzYRpxdLZ8vePjualMzZqmum52d+uaAzeKAy+99PLw4IMPjN5spuLLL/9oeOCBM88cUBDe7P3TreDIpNoRfM6qAsAzX+4M0N/8nMXcb29U1YB+Wwj/9KfDXXfdNW4kQuzUE7bIckbIe1jH/nuzS7wJHNDl/r3vfW/427/92+Gv/uqvxi1gl+PnN4H6pqE50By4LAdefPHF0TPHstX3vOc9Z2D6xhujQXdsn5OPobs8aa4DObyjP+vlAP3OISz289/93d8Nf/AHfzAI9N3/6+37bllzAGMOT1wuUSXUxnXm/nIezc3i4ckDenYHR2bSiQh4dgv72Z/92aPU0m7WELv51LgWXUoF86W93G9+y5rC5kBzYBMHnOv/9V//dR5yxWJ/73vfe5SMa0AfhnNrjB4E1NHO3MMbod6f9XKAfibMwlp03G1Y7AA8Ljh+m1OxXg50y5oDp8sB5byhVjjh7//5n/8Z3v3udx8Vc04e0Ok83O7s510/nML1wQ9+8Kg6tIndjQPGydJKz8ndSZG78bOfbg4cEwdwrxM7/8Vf/MVzIEcWIBfIqTq2z8kDuh2mEKczFeJ//Md/PPz93//9sfVp07sDB6oFThKkMbQE9h2K7EebA82BI+EAc/xXf/VXh/e9733D3/zN35wnxRF6veee4zsJ8eQB3ThpXXNsLL1drkcyMy9Ipv1ckyIdF22hX5Cx/Vpz4Ag4gCX+wgsvjPlSyHpWt6DUc3Ty8j4UN6+BJw/odInCPC0yYul06j4AXXBwaVxmUJtJSaYl9fnJwQR9DDrWyfNxSRXX3vnOd57HeokHTS23clkG70IL5fEPDZQBDT0uzyN/YJ9LtmgH9VAuiYbUQ+Yo9dPmpSxSNWVpSs35Kixo+w7PDbTqoqc91M8/2mef2seZUEd8HoHhsaypPNgG+6gqFtnGTbyYEy3Qxbiyn+kPjoalXMrbx7LMTeMb3kh39jnzi+TTpY/vzvGXdlCusVBXrWxznv1S3Vd1f4l/0uEc4HnGH33Kb5VSrjnHub5r306Vr7yhDkEvZYT9+B//8R+jleu8mOqTlCvcZywyNikDWUDeCh9lIX1LOxgn9n/Oj5rMepH+cn7BS377LS8vUuZ1vtOAfmBAnwKdKSHNhEEoZUyXCemSKgSjWfgssciEjaoMUBbXyAuwLibCd7/73dG9xEeFIddect3nqYt/+44j7bq+k4lM25nYKjwKMcpaUgj2Mbmqpj51EtumfqYv6Ee+6Zs8zU1hbpmWg/DjWfqaMQEPBC3K4feuy2p25f02vFsa39aJwsJYSjBQSF+2HvoH/kILfEklcpuyr/OZJf5BG8DF2E8XsHM+537Gfv/7v/9760ztTeXPgab7dEA/coIxXfuzKirOo1Tm/u3f/m34pV/6pbELlk445D0UNYCfObEP0G1Av87Rf6C6D22hQzbWNADtekcGJoOSvxn4/HZy5kBNwK1Zl9DNfZZYANYf+MAH7uAQSzG0zrDK+PAOu+IhABWwWodOuLTo98FyyqWNth2wYiIlPzbVowDQIvbdfdC2VEYKXA9xyQ0nEELwVMWHv2kvnpOpj1YK/Y8ywrMqJQA07yMc68e4PmODf9tauNLDO5Z7iE2T5sa3rgOC4+wAACAASURBVMuLKl5L/K0gkKtUtuXR0hi4ivtz/GO8/PzP//wdJDjXBW3eZZxiQfMRSN39chP9yIhN5VMm1vcv//Ivj547ZJBGgXODMhjvyBTGWe66yd8APXMmFXIULzZzwqrnw2/o4FnkhJ4uZCJjn7GbyssuyuCm9jegX8XovuI6DgnoUwMv3bFMEj5ViEMTz6mV665VOVAjTgv6P//zP8ftS6uQS+s/3V5MGiYWE813/N6XhW55CB2EOsqCuzFt083wgHfr8hEmOe3atweh0pTuTdrCB4Gjte3qiKk16woyBZKCbsqjoqtPNzRuevoAa4QxUN2nCFaEqFb7NrxE+aM86OLdJYtomzKXxneWofscgPi5n/u5cy/SNvXM8Zfr9MG//uu/juCQXqV9Cf1t6LvoM9vyz75yjluf4Rz+VhGfAukl+ubK9730UjGOGD/Kpikr/t///d/vyBzPcqgrFd6USYwRPU81VGiYgbLqHFpq39z9BvSLcu4Gv3dIQHeiIaipB8FsfKlOBGNGGU/KicrvaqUz6AFKtHXAnM/UBMtJQxkACEqBkxLBiHARoBC6HCG6j091KyKEUCKYoNtYbsZ7Aa+kcR+0LZUBXxBA8ClptU3yWi8Lgg/eCsa1fJQoxoKWJGUKdJRpPsNUhq1xfBW9bVyOlEe5jCktOGiacvUu8WLuPmNwbnzzDmPq+eefP7fsdhHGu/IX3kAPSteuMeSLtv+y723in/Mx5zSgjleOvkVB+/73vz8qSH5qXsE29G0qX0WUeQCYY63zYQwzJxmHyB++U8nECIE+rlflkb95H88h1jn5QfQXc0EPFHNDOaQ3gjINP+yizDagbzMKVvLMoQE9BzOTg0HvoSAAABbrt771reGhhx66g6MKPuhjYLNWMgG+JorMJZpRDiA+B9Dp+lJhqB6Ci3a1rjPfd2LuItR5N5+nDATBVQpsgMLkHd3X9Ksx8Zq4aJ9njJB2TCXE5TWVHTwPCjPGCILM3asuyrsaV619c9E+3jS+URq/853vjPs5JN3bWpEqonP8xXvDp3ocVGJyS8+Ltu/Q7y3xz/ozwdExI2+fffbZ4aMf/ej4qAririGHqfKtuwKyocBMUtWKZ6xCX1rhKAz0hUpo9TRQTxoRc2O15gxM7R+yS3+1hb4Lt47k2UMCerqNmASPPvroqM3yQdgx+JlICDyuAxx8ACvj6tCXYMAgpCySSdyLmGfYCOdDH/rQ+KyuuOrSkx4sJmjhPnTo+hc8qX/KzXmRLnU3NmjV4mVyb+PyTfqZzIDQJz/5ydHFKk8uQtO276Sy4zsJ0igW8g7A/drXvnYeUpDXKmOe3oegzcx42sg/VzFQD/U+8sgj4/jgg1X0la98ZQwxGIvcxqVcQym1L7blw9xzS+Obtit0sSSJkzK2TKZaqn8b/gpcgAt9gSdim/jxUt1XcX+Jf/R/utWd48akVTShFZlA25knjK9tVhGkrOB3LZ+ykC3wlTrNRE/emLTJNfpAeWX2Pf3NP9rqB48CcwXZk4o572pUqCyorOjBMsy2jyTPBvSrGOVXXMchAd2mqKEy0RiQ/C0gOfD5W1crgtfsaJ5lciqcM1GOyeRmKFrVvEcdGTtPV73x+IzRC+pOxikN+iLdAn0IZYEJNxq/+bdLLJ26BTCT0gA2rh36g0AFlOCz28Lyt31I/fyNsmFimyCWfJdu+hjlDQsmragUWI4J2kh/Ola2AfHKD8YLfcA/+WWf2N+X5eGm8Q240g6tZfgA8MDXpfrl2Rx/XfFA38BLgMKxBj+P5cSsOf6p/OUyvJzzyAl4IB/To5FyZa5/Bc258nMZGmVQtysKzMnI1Tk8o1HCuyZFWj9yydwdXfbQTr+h8LmaB4WWJF+sfuWlBgY056qXy4zdBvTLcO+GvnsVgG4dJnYwkPhotQKoqcE6cRjQvJuCfGpNtoOd5ygTAZdx80yqSyVDYDKz1KQpgDfr1OKxHS5DAmx414mRVrdgxbVcw60mrwKTnoC5+J9r7k16YlILclPD6l/+5V+GX/mVXzl3P9Y227YaC7dM4+AIr4wvcl3riL5BmEETnhGsGwWwrkEtKNqfipjuyeRXJh7xnnFprFpc1PCef67f1crVYk+rNOOq9kPet97qvs8+Ny+A8ZQ8cAxQrtaZViR/O3b4LVDpQs1kSwEXGnyHNsNTXfIC9Rx/bQcggYeEv1PBzbXVeiegwT0mGEdaiM4Rc1lsW/ZLegPMhdnEH+6Z++Gqhhr75W/HhgoI+TAo1bYn8yXktbkduU6b8Wuf1uWWKvyCofddcZFLCp2jtJf5zbvcV17wDb+4xtxEOecacoG/XVqWc5M+NRkS/kMH/+R/zn2XpXENvqk8mzWfuSeXgZUG9Mtw74a+e52AnixRmJmFzMQgbk7GKBOGSa8mrqDzfTVb/2ZioeG6pCXdU2rdCEDd/1iLPOtzZJVjXQq6KBxmXmfCloqIiV5q2rynsM3wgRuN2K4EUNsoKCJsEToAGtdcbwyNZrj7TJYjOCBgTLBJS14aFFrVwlCA+Q71wSfaljxzbbgWtGEEykUgExYwaYgyss0Kkgx30AeURb16T6gTQShvKBvXPBYMZQrmjJGPfOQjo/WTVhS8Ny6vVV7DOa7zd+xQPsIa2unDTfzh2aeeemoMCWgR0iYEMG3UgqRtKBTQJiiY3JSeDsch+SS6ZJf4m54m2yC/7K+5ca1HhQx5LXvAiPlDO6DX65QtL1w+yHOb+GNilzylfY5P+55+oY3wh/6mP/gNn6Cf8JjjmznJvKaflQVasCqb/p1zmHbCZ3NPVDKgH2WJ+qArQ2+GRlSeKz9MyOM9lSX7m/ZAu8vOoPXXfu3XxrARH96lLnmnVa8ckTd+u48DckAFYNdckin4aUC/oaB8GbKuG9AZtADAN77xjXFSMWgVUk4mhYAAawwW2hEWrmNV+CGImdi6uAAJkmYUDrpyVQSmXJNMIl391KOVTQIf9OrqM1YnoFknblXqhRbe574eBCYSQpfJSUzajHfa7tKVvKbAdelY9jeWOOUCoAgRBIU08JwKDMKU5+RReicol6RBBKb3EX7QjSJlG7VAeZfrfLIu/gbcoMU+S4tRRYw+E+BcbaACpRIAL/ikez+tX1308Is6EfK+4850Ki3y3vFFu6CFdmuJChAKVxUf+3WKPyZA2R9an3qguJ5hA8sUuLkPHYAPFunUZxN/HVu2QW8P34wZFJ9U9vgtaMhX3f/ck66cb+Y+JG32Kdd24Q9lpdKbZabSRn+ipMFH+AfNgG8qo8ot+QNIwn9lgR4k+EBZWugq5LTR/oeO5ANjEo8T80nATsWLZ5ED5n1QNryD7yobqbxJqzvDQYMeAr2QKHHUqVIgPfQTc9oQJHyY2+dhVxxoQN+VY0fw/HUDemVRCm1oc8IyMZmAbCzBgGYCO3m07gASJg33eI/nExAUrgpvgZyJazZ1BREtu7m4K/RSHwAnrQIhQiqVBTfS0fqbEmgIBV15CAzrZSLTFgSi5adwTC+Elit00S4tD4Wz34AUiVt+prKj9QgghLItKgrUBf9QTPjQNmnB9Y1g8j1jiipigLof+12wV1nQTa1lYoKRfci3LlnuIfiolzGhNU6ZgMIzzzwz0lOXxdFv0Mg379JPxqQ38UdLi3YYp1fwOxYMGdAegAL+0B8qDlUpUlirLGzir8s2VWDTyyVfDScZxwfwUAIJy/gx9MXfJuIJLLQRmlAOVLBVCpbGD+/iYXH/BdrPnNULxNhEmYFntMGdIaU550fm3jietHChK5Uk3tNt75hEYYKehx9+eByrWr/IFZRJ+jvlAmOHZ5jX1Edd1MOcg177mfHCs4I7c9Tll7SJ9iGzSOLVUwBNzlET76jDua5y4zxNeSJP6nK9i0BNA/pFuHbD37luQNc1ZuIPg9rlODkpk405edVkFeY8Z4IWAofffhAYlI0FwCRO64nJQxlcc5kUruZ0JQNcTCSEoXs3GyesCVwIDya9oItwQIDlBAbEtN4BBZ5H0LvRjq486Oc597QXTG0XtKDdwzvoSGtCgSZ/mMRp6QhklEnbeB/hCZ3G9SgD1zV9hescWqFHj4JgpdJhPkTyRFoTsE1Ugy/5wZtCdq8fBJyKCfRCBy5p2kQZ6TaHLsc0dDCGdL0rsLXYKf/DH/7w8Nxzz41VCRTQSHu95q6Cc/zR2vJ9x7RKipaZlrtJm+YDmNyWvHGL3HT5Vv7SHpSUj3/846Mlae4I/OAf9VFHZorLU8ayQMoc+vznPz/yCgXEUE4FbN9150XmybbjJ5PUck5p7TumVRZciufGROkOz7FSk05dnw6vHH9a47xHmwF1AD69D/Cy5vLwPDvD4dlTAUiQzWVr0KGFbtiC9w2hOTZ4jveUS6nkOi9VOGuuzFQ+yGXgpQH9Mty7oe9eJ6BrPae7rbolAUSAjImNlpvadV1aZqKR2mtalJTL5GEiMzmNLyIAEFwIvXQl0l2ZlQodvGv2vCAHTZQLyJnJbGazQsrlOQhs3keZAISps7oRLTctWwStliJ0oGhoQWWmr9YxfQpNxpsRaPytouRQVBnSOkApgB4FNt8AJ/zJ+F0KUYQX4G9ckm/+UY4JRwhphL+xVJUg3aLQQZv0dpgFb5YvVpK8zPbajsypYAxQl5Yu4Co4C+iUoZBXkDMeaL8f3qdO3p3jj1ab71RA57oAxW/KY4yocNEn1J8Kjd4Bhfkm/loO4wmrG37Ddz0WlMt1LEQVIa5hOaaHANqq14rx+eSTTw6/+Zu/OfYN9NQ489L4sVzmmCEsx2J6Z5zXKvAJ+JSRliv96wqB6v3KpECTVR2byXPeo06UBMZK8oj6VH4F2+xD7tNuPA96CEx6lB7DHWmceE8FX1nDOEN5dRtYeAXthp6gATpNcFR5zETNi0JLA/pFOXeD37tOQLduBrXuTgSHE1pLPDXWtM61QhiYvKNlqAuR+wJgumgFAO4jYDLDnq7yYJcas2YiY51zH6UBAcT7ats1mY62oKxQPoJFBSYnIxNX2rnuOlMmtlaUw0e+6EqnfK0+2pR/8w7CivXcGZ+FRtqlmzY9GJQv+GplKEB5T6FkO1LQwQfeFzypP5Po0mrxPcrLlQ4Irep9oBzbLVjxTc4F3gK9FghlhCwCz1i5oEgZ2TfykzFB/xi/53p6FWr8uvIHUKRO6kFZkT+2QYubvoFn8kaFiT7Q6oJ+4rKpSC7x181Q+CZZDGChTWnlwp+al6ArmbpUmPldlbEM49gPtBke63reNH7M2XA1SAVg+KKSmYqtPNBLlApHKt3KAvuJMrgP/5lz9gPgjVKTSmEFaUM36dp3nHCNdptfYthHhS1XOfiOSgryAq+HeR7M8SrDtOJdWZE0ZBvMBUg5cRloaUC/DPdu6LvXCegMYASDAlWgqJay7nAnlKBrDF0hbCZ4Wu68y0RHGCPw+I0Qx0JwsqTFqeD3XmYt67LXEjfmp8BRYGX2toJKoZOhAYCHNvEe38apdeWlkOE3AGDCl4LVZD1o4FpaN2Zaa7En/9LS1W2qcM6kKBUhlZAUygk+9llmPevNoH8oO/MZKMcYtDzyfsadK8gmGOeUqnTlc1paXFOYwhvahOA1k5txYNhjV/4IpPYDY4P+oB55M2WRp9JAG/ynBZ3jRo+GbTUJkDoAMKw8njGsAi2uiEjgTYBkHqAYUabPmIRmDkLmatSNmJQf2Y4cP8bMtfAFLd/jm/6n7wF3vnnWsWo4hef0COgBymeYr+npqDLEcWx2uDxkPKCU2VbHjfXqhYEmE/RQVLgP/13NggxDrmRynXVSJvXJF9rI8ybcWbYhEpXtVGTTYzMXftgVYhrQd+XYETx/FYB+BGw4CIluL8oEND6f62PNG2CyM7kQdghYBAMgg/BkIivkzaLOHbYU5pm8lxu2+FtrjrJUGKTFie1a5ARHrQetAu/pykSwuX7b9qpQWc/cfZmuO1FaFbrWrUC03bl+HeuItuvyR0hqMdkuvRiMdWiB71pcWl+ZzOe6f+qVJuukLIGftuP9cJMglR4VS3hl25PmVDbkZz2nQJ7YZldVqCCoLNmfLiVzTTfvq8iqZDh+cr39pvFT+1NZkfzJiZOWqnVBpzF5QZ8+MixwkIm3Q6EZBze/Bfr85Dp1+Zb826GqtzyassDxse86NtHXgH6Z3ruh7zagH65j4G2uE9alDKAoyHXNpTafFOWkJzkH16oKQK4X5hqWFYqDmbeAkXFPlAMmMAIKy9h+5z09HFrIWsy4jImhG9+DLoQ5z6fQUzAk3Xlt7r6u2LQYjdWn0EyAp40CDe8lUM7FFSuYJk8Fbfigd8H6XPdMudVlr8tWJYG+zY1D5IXKDcqSG5IAbKlA8Aw8dVmjHhXd5VNbjlp+JryZO5J8sC1TIKTSqMJYx4+g7CY6lT8qWtKi9Z7WcY5radjn4UeXmb2OS8ZHeroyJ0PFCZ6ihHAPPkxtVnURWvQgUjZ95cmMZsFfpMxt32lA35ZTR/RcA/phO0uBngKVSYxwz+zrjFciPBAkLvNBoGaMduoACBUEhD9WI+XPfVxWQwgC9zbvVlcqAoaYHWCO4uASowRfyoFu4/4IRp4zIc110nP3pc/jJimLtlI3SoUAlVaU+xSkokI5tMVlglOWFmWrAPG8HhFXEpinIU26tzOEQDtcRsd1FAv6kI/xXtykuUObCWE+Z/mp5FSLt+7FDi0uUYMGN16hDAR/Wvda6Co9/s2zLuOEF4ZApGdq/NDWTfyhDMeloQzHkUmHAp8xbcfCVOb9YWfifOm6+E2cTeXO5WwZMmJuTXlcLkK/fKduxhBj3/l5aC9GA/pFeuyGv9OAftgOYtKY4U1Nbg1pbI6JnIeguA7dmKYCMPepTqs/qUfwa6krtBH4ACOZ6gmMvid4UD7Cq569rgVrxnm67KsVmrSkAlNXI/BcuhbhQQJqWuA86wqCtFpsS4YXeBbrD1Bx2aBC2gRH10CbXyC4Ww60upFOBZ0EXpQuyjITnthptjN5bZ+6TAzFw8QtrW/GAEmE8Jd7PMtv+19FinKlT09D1uXaZ/ibypeue/t7ymKv40ewgVdT/MnQD2DEM7aH8inPBMDc/tZVDoedeculmxWvJ8I39HBIcypf5kXYB8u1bPeEOTHmFFQFcLtSdnuqAX03fh3F0w3oh+smrTmtKjefyMQgY7quMXbZiglCAC19JNDmHvVQLki4OY6CIIWQblee92xuhVaCkBay7mF35/Iscd2PKhRZBsJfQFCwL923nnRhCpokKumaNgkR+m1L0u21dIPWOLq9DH9dSWHyWOYM8BzvUidWpl4CE5a4Vt2tSQveBlY/qPjwbWbzlMKjy576TJCkrgxp5LG+lOWGLXhX+OhJ4bfgRL2MCTLnzd/I+lUCNo0f+3kTf6aURHjmZj7ZZypyVYE73AxcLjnnBr/xaJAkqAVu/9NPzD0UlKkQ0nJNb31Cr5KKBXxxztR5fpHyl95pQF/i0BHeb0A/fKchFLTKqC0FAuDgmlkEL/2BBZMu+KQQCxRwN+bKtwJXQM51tHn2tsLLc6QFT1cLbHLTJ/hCD0LIsAD1unzMe+l6nrvvs9A/F5PPeGuCH+/mudEKQCxQrKd0i3JP97S7qclTE+a0NuF9nncNQLqXfQJ5uu8ty1hsTdpTIeI5lB5XI/ieLt/kP31C3Xol7CueNQGOcqgrY+zQiCIEONjPjjetcsvKRElomRo/m/gjz1wZAB3pJq7net8kN7vzUI+H804+MCbhE7xkzFQXe/UMXVaK2Ecob26WdNkyl95vQF/i0BHeb0A/XKflMay6kRVqWFW4hl0n7nGiLh3SiiEpjd2q0r2ppeNOcwI677qBh63ib5f0eOIT90zySeuX6wg41s56aAWgAp1aoZmghpLiEpqp89CxdDbdR/FwuVAutzORCnCGPyhEfnJ3OZ/Tva6CAF/Scswz3C0HFzc8NynQtgNCH/zgB8+XTZmAqPADMOFFgrRxZumhbr0b7ETnsiisZZIg+WRegkqXy+vgiSsjeJY6GQNuxkIZjIsEcvqT+9xz+1b6hLK5BwBBc90yNBXHOn4A/CX+5CEltovxYoIdvPnmN7855mq4F0Emyh1u9u1WMv3hnhCsWSf5NMM68C9XROxW+vzTrrag712+NuX12Fd9WU4D+iG4es1lNqAftgMydjsFLAJlJiUhXOiXzJA2FpnuV97RcqhCwCSeevY2zwPK6f7fJmvXya9LMGO5Lr/jmolXcNU2zd3XyjGerYWqu50yXA/sdq2CAddNFMseNJMcJcbkQ2g2pIGFzN8CssvvrIvv3F+Av3PpnjSauARImfzHs9UqNafB5KpchpZLu/QcAIZf/epXR7d9WoGUkwfsmCNhjF2FUZ7nunB5Vo9ITctzavy4BbB0mucgf0yAo3z6jDFqtnj2lxv9uLaevqG+6so/7Ex8a+mb4uHKRb0adWnlnAdtlzZMWfnWsy+3/iZ6GtB36a0jebYB/Xo7Sv4j3AQvKDILG0Ht3u6ZLJZJTVj9nlomwBuPRXAimHWdGuvWlZsxRD0KKg3pZkxXry5pl/fMnddNO0zCymQ/QRJgoP0uX3PZnADktq3QzLW0gOGVZduGXBvPfRMPoRPeuR+9ipICLQUrbcMrkHv9V4sS3utByYx0nstkO8qlTS7Fg5+ZdJex97mYqW0DBOljQFkg1nvguDGhLsvNJEzHj+3NdrmZicCemdZz/KEfOSXsn/7pn8YwkPxGafH0MWiDJ+YrSJv5GLTPDVdUajJMlGGBzJTPcXu9M/h4a29AP96+m6W8Af16O3UToANEWD2ADELPXcCkGNfgpz/96fODS3ieSYqwQ3Cy3aR7wLv7muBYrSYsTd41nm4duGh517XFvIfgdVcu6uKTLnPPQ1dpgBa3yFWhoDwVA615ylWRESgBBNfoengGdZlsllaeFiRg4Se3+ITX6VnwmbRmBRzo06L0m/ZggUMj4QQsffkC/wA+LVWVsqmdELlnDgQ00R43gaF8PtJqm2ynfHZdPJ4G+AjwwXdAD/rwwPCb9lKWylfdTpb33DTIrHnqSp7M8ccxAI2030N7MgQijwkFwBuXJVJn3dq4ngdvJrmJjDlGdY9f7+w97tob0I+7/yapb0C/3k7dBOgmiyHQEGDuQIbVZ/a77uzaCk/KEpjS3QkYcdSsgtqYK7QAFAAEFirvssc4gtpytEKnwJBr9Tx0hLTr6tMiNJdAi5B7ALd08zdtc7tdLEjKyu094Y9WKvzIbVyJgUK3m6fwTd4CZRKPdgMP15NTX+43z3XBHf64Dzt5Ayg5gBi8AoBVkgRivk08E4gFUvMObEduFQp9v/EbvzH2DR+eAQDNuOdvlCuViuzzVETqFqjQC3jmWOMZ2mCfGOagr37rt35rjHu7NalKXuWPCtvUlsHJE13ztI+T4egrzy9gXM2dB0//5dnf5HYwHq/CHX29UuFqam9Avxo+X2ktDehXyu63VLYE6AhNwInDSBDMHC0K2CLoEHgITgAawAH0sMyMkwPYHgGbu19BhDuVMal1a6ow8K2wzvd0j3vPhKm589ABGUGAZ91GM5mghZ/Z+nnfPfV5DmvXne5c1me2uUd5Apg8Y+6CJ/mlMgGP6slzgJdxeep3tzxpyf3Mkz7KdXmXXg83nOGbjXn8G5roO0BZBYuy3C2QNgLwrkOnb+gLrgNk0gyv6BdAESCGt/Y7fWnMn+u5w116UfQS5FI525WhH69N8Yc2uKLCZEXGFe3MA2poh5shQVOlIz0AeR48tGmlZ25C3envemfw8dbegH68fTdLeQP69XbqEqBLnYCULmau6ZJGiOchM/megONRnDyr1QRQAQouceI9Y62AA8LWc+AFfgQtVpab1fCO7nAsYE+v411d42m9pqs9s/fNI0Coe5ytO7C5/lq6ExR01ao8eM8tbSkXMORd1/mjBNFOlKIE70984hPD008/PbJPC5Z20F6Bx3IBZp6FP6n48KwZ6NRds7vtQ8Ae3usS1yq378w7qLu61RGr299vyjMmzrNpWVcFxSVwjAlAFyFvwqCnxc3xx7JYFcD44WNfUAZ0qzCYLMc1yjOvAV7STjw19Tx46KF/6DcUBTP/zUm4is1Xrlc6HLb2BvTD8vdaSm9Avxa2n1e6CdABEDedQDAi4LA4XeOdSWu6iLWMEkQAMYQuQIrgNMmJZ7GAcIViyWXSHZYk9aMk8LyubQHY5C+VBOo3NMBvhLauWDP0cZnWbH2FihaY8ddsD2AuINQtarWczRsQzAEHXc8A75e//OUxxgy/sYjNLaAjdA8LRjxH+3VLm1hIe6BfBSGVFPcOAMh4Vz5Bt14IM+1rjNq2pheBsg1L6DFxTbQucIBQZYvnSVBjaZweHJQr6qZcwgxsKsTz0Ioikad5MTbsm1QSN/GH+lV2KJPyMq+Ad/WQyCvGEvyEL+7alyECrvmM/EAZg2fSd70zdj21N6Cvpy/fAigZl2JCoTmbGb3CZt+YJm0CdJcHIWBZN51nkusCRZB6/GeuCUYAarHVxlIn4OWmNgpQgUU3qhnZxtUFAMp2j3Pe5aOAzvPQtWRxFwPmrrWlXMpkeZa7nVGG7nNAgHK4R+a9LmQtWvMGaLuua/mYbQX8ATQAg/t884/yBRHKgr+AhmunGfe67E1MNFnNjGyBygx/LU2UGrO8tazhNdeg1eTE5JfKF0DHbzPMXQduHD3d9AApz9uO3EOdtkIP/WvyHX2WCXG6+fWKQCu/qTPXt2/DH7PvtZzdTc9VCyqZ5knoWaI+lcup8+DpS8eOCgHjAmVtKrnxxkzqIyGkAf1IOmoXMttC34Vb+392F5e7y8pymZLuWgU7fyskde1qebqsiPvGt7WytKYRllhvZpy7nlswEHwU0rqhVR4EegWwIOQSNTPQAVqz8qFHq964vFZtWmkujfJ52oySQR0JdryDsOKeEmBRpAAAIABJREFU8VbecQVAnqyVVrH8kqcqDIYosD4poyoPudxO3vudFrqeABUdeG7GPvzS28A7bnQi/ZYz5T63X/XoZOhFt71ryquSXsMBLiMzhLCJPzxjeEW3fCoNKnoqCT6LFwMFlfczfm6SI9+GiRwv0K0CQHsPfXDJ/mf6zSuxAf3m9cmlKVo7oM8dQiGYCEwCkHur51reJSa7bluX9a47Pc2971pbymXyIXzpL4XuEl3cz6M0M7Zqv0urtOfJXdafAOZvXblu2ZprlTMuriB2a1hBp7qXt2nL1DPW66YpfLsFqbRW4EyeUOZl+28T7ckLxhQ0aaFqsdbxUjefyZADdWWioG7rVEb4jYcBkAVgnQPZjy5VM1kxFYvKn4v2TR17egBMHqTcTfR5zDBzVW8D79Q16Ifsv4u2/Rjea0A/hl7akca1A7rscFcx1/Umm+o+zdtm0WbM2fKcJNscr7j0PmVqQXs6F/TnvufbdDeCFavQtmvNU7b7yFeLJ2nzsBLqol257am72nmQStKDAGcZG9YYwOsSLdzVurC3oX/uGeinLVi2LvESMEmgkk8mTwGcgIG7vS3xv26LuyutjgVoYs8A4th86vgCcPUqSJsKZX22jqvcb5yy4TPtyuVeeR1lh35xO2DuzfFn1/ZOPa9Hg3FiDsCcYuYKBulLb40KYCrah+6/fbT/JpfRgH6Te+eCtK0d0KtATAs0WQYf8sCNXda6uuZYXqa1uk23bHpfOlyDa3n1DO2pelL45e/kibRKey13ysPhterF4F1AEIBgid1jjz02gjkfMuJd20ybphSrbXhVn0FZcUMV7lXLP9s6x4/L9t8c3TWZC9o8PAZwm3Ib298CoM+YOZ+rHAB3FLVajqEFQdtcApcbZp9uw5+L9IvvZF1a1rlPPfVvom+q7rqF8qH67zLtPoZ3G9CPoZd2pHHtgA47UpAz+c1UBgwAFgRd7rmuteQe1ptYisBCKJmB67purMNt4nxL76fAzbW42ygNtI+2YJXpkk436BStPAcga90qkI1/mrRlnDcTqKbCFNTvsZPyMd3QOw7XOx5PBcq491R5tlkeUD/AiDW8xP/L0Me7bnFKfbm9K9Yl48vER5PWUqEy/q0LnfJQmABGytWazz6dcpdnOZRRXdab+HPZ9mddc/NqE32VtmqVH7r/Ltv+m/x+A/pN7p0L0rZmQHfyG+81uSlZVS1xt5lEcG4D6Jbl/tMXBaup983KdqtVTz0DGDxcZanbMz5rDDf3Qed9ac49tLkumKcQzTXqgj6KBr9NsNK9nrQJ9vJ7yvJfaku9n32n4uNGOoCd28d6EEgehlI9BJftv020J5DjIQKg3Z8fOkwQ1PoW4My2r2EW253r+eEnH/uEe/AEz4iKoHFoyoMXu/Bn177xedpiqAOlV1pcNriJPsuox666pW3OgUP230XbftPfa0C/6T10AfrWDOiwo7rcaS/uYGOJrulmcGOp1/OyN7FU6yAFtBYQ9SzFund93922anx0jka8DrbHtdP5rsuidMVSjlvKaqUnEHPfzO9NJ7QJYG4qAsADsAh2ysv6LjBkz1/R+qOPaWcmhtXEwXTLQoNr63n3ov23De3QAYgDXPWjskVYgiV50GJeQ1WGoJeyPKTFWLrj213k3B43N11JxVbeV0t+ij+XzSHIOjLB0xPibOMcfXrP6jy2rF3nzzb9dUrPNKCvsLfXDOi0jX2xWcuq0EwXqN05d142QnaXj6dpmZ27y7s8W993/TWWFAllApZrc7fNFOc5LDY2FeGTSXLc4++pwy6c8Gnl+9t7nh3t+mvrqG3XC6BVua9MauqBT/wTKBzTNQkO65CEvIxDJ52X7b/a5uqFkAds8PLoo4+OdFAnW/uyIUx6hHgXkK1jMMeqCYCAeoZIAHOXgD377LPjdsGGV5JHKA+ZJLjEn13Hc2bVA9qGoaSJ8pboSwUQXmGts8vflIdn3/23a3uP7fkG9GPrsS3oXTOgC14ArDuQIez42w1QXEPsLl4IxzwvexMLMz6IAMWi4R9Cag7Ysrxt3mfSIdRcx21cHuvFTV3maBS4XFNMWdVjgRBH4CMM81xvrUEtX/fUpk7GjGvBjUO79tkNTtw5jnJYPw64Ur9KyhZDc/GRGk9V2ZhbteDOeGb5Awq5L/2u/bdEoHMrEzGN4+v5QFHzlDLoh3Z4aI4E4xQe04duf+uYpf50z/O3S9pUDgBw3rO+KS+JY6LyZ1uFcWmOuMeANOSBQkv0MYbdzId6TF51h8JD9t9S/x77/Qb0Y+/BCfrXDugKKwevgEi7ASGELUIOgenuU2mRVtBA+CKEeF7epcXHNQW4dfKNUDVuipXqrm9auICJa+BdCpZuY4VhupXpzowjAxbsAGYCm92tQBSIXdZUFQqed5MS3/UZ92pHgPK+fMy257asPueGJoKNMWPr0spM8HAHO8rm+WxjdTVTjv2l1SZN8NRtUmkHMVe+M5bO+z5flSTGjrF22msowTFRVwhYlpusQLdl19UVqaTxjMpW1kd50Ms41QqnjXU7VZ7LOH0ePUs9uOHxVAGCxqM9QIV+8loeypK8yGTCTIpMhZnfhLJYQqj3xX5xu2Fd+DlmDOGkG11vA2PCceZmPI4TlbLcnIjVDh5MtI0yIs+pj/IYF/zLhNM5pbHm3hwjNDSgH2OvLdB8yoAOa7TMZZP8yH2359aUa+EpoPgb4Ui8VHBJ1zJCw33BFdZpYWh5aR0jzPhX44/GvrWoFEC8bx0oDCoGWvIeR1mFEcIeYYgQt028S7s9GUygwd2Jy1iwpR0ezgHvABDXEXNPix7BS9mAA0If2gU+Qgif/exnR6/GXNyWdkE3wtd4L2W71FD6qBslAlqgP61waHBHO930vieoIcDpo9w3XGBSqUpFyH6mPMtXcdLlr5vbpYcJvoaC4JXjDB5Bl4fb8Jt+cM99lQPKMdHNMSioOibco90d3PieWy1hxj1ufuhyRUiKEME9E9VydYNeGLPwbauhLteao1xBoysxct099ZkDYLugDYWRPfmZXyplmYQqf3fd2Mn22ba6DI77tBdaoLtm5R8rLDSgH2vPbaD7lAGdyelEhUWAFUKTjxnbCFKEW1oVAI+Z3Z5SZpZx7tXtNcpLq0r3NLxHeCCcPHccQIMm6kBY5V7clIOwRfAjCBFcAhfXBTeEqBYwwocP5VIWoI5AJCwgaNU6eB6AJxNZhQQAdk93hK2uYPcyF0Boi9Y5isLv/u7vjidxmXCYiXJaYAgWPlpV1WLmbwQ6AOdGKlregB19ZVKYfcPz0EvfmSeApQo/eMcseNrBcyoXHgPKc/IO2gwteI32oNjAd0D0kUceGRUvlz9CB2Cql4Ay5FXGlvN4Uz0cjMMvfelLI4jnuKFP2P7Xj1Yrf0O3x+nCLxUXeAbNKh7Q6HarbvST/W+ZrlpwAyB56FI56qQexhLtF7BdUWA/ZHnQkG1PsaQXyQRHvQzV5W65vEu98Igy5XO2fUlcQ2uG11zemae+6UFyTMJL+gBP2LF/GtCPvQcn6D9lQIcdCOUnnnhiBAQGOP/kSZ6CheBAgAjGCF3+BsiMW2oFKTABEC0i6sptZqtrG4FRT0xDwAOGWLSuldeKUKAKhvxNchVWigAOuAAYPIOA5JPnelMnQszM9ql4JQJWa1qh5hGpqeRoXeplUJDzTbvYVAalBcFrSID3c/xBH0AtaHAfAEKIewANPBFc4D870QEUKYTdu14lQSuR8hIQKAfggz5d8fSXoEyf07/mW7i/PeVoxTN+tNrSS2C7+HZceLBI8g0aATPGDJa3n1Ru5CV0qrxY5tSRudIpuFqmnhO9KNSBwkC5LPty/KUSAV30B7yux8JaN/wH4Ljvngz2V4qcDMnAM+pD6aH90Eq9KGCZz0Lb+Ue5eTSvSgxj07Gtd4J7uUf8nNg2tu+yQVc8wBfd8PCKdtG3eo8u6gG4afDRgH7TemQP9JwyoHv0pIJOcHTCIrCY9FgpfCskEpgVHmj6Chljltk9KAD//M//PGarZ2IaAg2BRV260HkPIZm7g3k4BzRmrNN9yrUaPEs8QX1qmGRiFcIVOihXIc/f7vft+9ApyHItzyaHDumST97X2hfIqA/Q5DnBUm8F9JtP4Olu1JXWqPTAR/hKfxlO0FKHFuojK9xDXRJItU6tI92omYRFXZRVT6AzKRAwAICgmz6kzyyb9pldTt3G1Bl30EsZtMGwiyDNOIAvLlHzZLyMC0OTIRL5rZLI2MnQBfzmWcaxYw3wyw918RxKRY5vPRcqRzX8RLtSqUjlg98m8/G++0BAn2GgVL54xjYol6DJPlUB5DnHr540FVP6jnpRKJY2dkpl2Pbx7TihnK997WtjSImPoYq6YmAPYvhaimhAvxa2H7bSUwZ0J7FxV4QVQJZLxHyGfbhJYEthIvAghBCQCB+FAdcESgQughshpqsYgaS1TR8g5M00R7ADMAgnBCxWtW50QVIrKoV8xhupS+FK2dTLPz/pYoYO6AN4qRcBWvdb13L2vGrqog6s2G984xujAoL7OY8srSMXehSimaEP4LoygPp5BiBItzllcZ1nAUP6A++FbdZ1jQsYK09rluVgbkDis3ocjO+r2NH38AAFgfKon7LczlZgyXZV/tfTxgA7FCOAn49gzm/DD8aLP/7xjw/PPPPM2BeuKsjz4TOhUEUDQDROTj+mp8Jd/PSIJG0CYXos0v3vfWijT6nDttJXn/rUp853rDNh0gS3VMAcZ3lKXNZDnzDf4IXKKd4C5gz9zDi0XldcmBBHPSpk0OnWw1zfxkLnuVRGqMcE2VQsMg9mHxsiHVaib196A/r2vDqaJ08Z0AFVXKYmaSEE0MIZ6NxDWDCZ0ypBACFEdfPR0Qgk4sUAFgIVAYrliODDDa4VmklGlqmwoNy0SBW+xqYFQ0HApCTuu9QJgeoBGNRlHDUHI+3iedqocgDNKCsItxRwKBMedel6aEERQa3Q8+AbwDRjvOneZ5y5Bh2hCJ0CqUpTZhSnNZ3Hk8J7l2FlPDaBKS1MntHFbCKV900iFNjTOqN90MuSvmwT/IB+3fJa9sbi7UP6j9+6no3FajVmzNtkNJUW2o4CR9kf+chHzg+ycflhKhH2sV4B+5q20aef/OQnRy8FHxREeEDfS7/Xaa/Ab78JwrxDWyjPg3nsH8YFShOKnV4qlU2/E8BVMikPOsziTxd9de2nx8SwAO/DQ/Nbaqybdi1Z6JTLmJOHmeSqQiDIm/Xv2HUsHY2gnyC0Af2Ye2+G9lMGdIEkXe7wg0nrjlsAspZ5un0VqggN3bECj8Igs3+pI5cCablkrBR6EBQIW622BHkEELQgPGsSkWCUbkm7PN2z1cVpncZdsX58xli1MW0ELcLeTOZcDmeyma5unrH9CarWB9+08LHI5EMmQ/EMdcAP6n366afH7xTwCeRehwdpYWn1cx+6UljzLP0K3QKSAARNAuCUG557jBUVEcuChxk7d+veFKDwIRUulCvKQolweaN9mm5vaaNPKBd+pfWrhQ7v0s2v10PrX6DKuLYhl/QEZCLekjdCr4FWblrSbnajpyKfdZyaUEo9hqVUoFFQ08MgsKuAuiKEupkz1FNd6lMiMOelZTpGzVfI8JQ8yLl9rLDQgH6sPbeB7rUD+qaNORACWF8f+9jHzpNztFxck15Zl4lyKgRaApkcpzDTVe17WrYInBQOJgalkpFgXoW/iWyVPgSUoK6igvBRcKdQTAtXYUp5CXib+Cdg8I7L0RTE1MlvAAhhnFni1JvJb3Mb35gMJU94B9DDajb7OrO5XXImL+0PY9fQKzAbZ+V9lRCeh2YEOSEUNyGizqmNc8weNwaORwPPjElW0G2M3CVnXMv9BVLpgn5d7QpbAJ6EM+piTPLJpLVDiiTGLP/sU5NCqRNeOX74lgd6kLzmEkwt6BqScF6kIuq80FO2if88y3hl3qqIqgBlYqb8c18E/mZMfvWrXx29aBmqqO56x5jjYmlL50P2yT7LbkDfJzdvSFlrBvRc4yu7p7Z51a2NtaMr0KSiqTXHgBeTGiGEgNJtnvE16kZIIFTy0BPq0orQzZhrnhPQM6Od67qGBSqEEnQCJAA2tEzRy7v1gIs6/OrxrNxf4p+Waa5r9pqZwdBs++ayg3XH161pue6qAxPypNt6zORO4Mm25QEmeZKZ71M+vAEkkz4tsG22tqUMN35xLJmvADh4jfEBOKgApqLh2EklK/kvqF5lhnXdSAe+2tcZHsnYtcBqH+R4nBqDU3s8aKHT59vwP8eumx5NgS785j7zNpffQatr+91PQAVD5UIFz5wFxsuxfxrQj70HJ+hfM6DbXIQzE1VrAfBTkKQwyOxzrmO1anl4LwWulmkCcm7tifAwO97rrh3XEtOKQ6AjZHhexcK6zagWCKYSc+o1ASmVAq55zrb3zZTOrGgUFK5b/yb+6Vp3WREeD9y0+dECpu3w3WxnfsMH2owA3XTGuyds8Xwua9PzkLFOgEOvBG3gXfiDwuDeAAp8AV/rV9ct7dEyrNMmN4b59re/Pa4vhw+AwtyWvwAh3grK9x3KpV7+QY/hBq7nbmt6DlzpAP+wFqX5UGLJZXj2KTS5zE+lkj6s4MhzjCetePuVPoanbjpDn/EMfxuC4Rm9JFWhtZ3JfxUMPWvUqyLI+8T8zRmodLrSIl3tlZcuS3XupYJyKL5fVbkN6FfF6SusZ82AjlBn0iKYUmN3ICeA6ypEuLizl90AIJhwhjDhN8KBjVc8RSsnOu5VXK98FGZpKapccK9uUFG3mkQAmt2r8AM4sBQAqyxXSxzajMEnMFl2xv8U1t6zHTzDZxP/UrDyrGXQPrP0PQvdHefITM8z1KtVzHikvwA315zTxjykREGvCx3+uE46ARV66Hezr2siUyoQqRDVY2TnjoedspYFWeO3AoHg6JjiOePaOd3NNzCObZxenl2lhQ5PqB/+1nGZO8BBawJqpTGV4BwzKmGp3NZtZvUKuNENc5HxBVAnr+zLHIOWq8WfoRUTVBlD7jFBXcwr6mD+MM/Mu6Afc+5vUj6vUHxfqqoG9Eux72a+vHZANzkoBQ6gpdAxe9y91l23rMWa4Jcuw02CVZ4at9PSZQRMJdMoKHgPwa3XAIFqQhvvptLgRijcVzHJ5TXQ55po3k3A4jd8UVFgYqvICORaj5v4h+JAHZRHspofXcx+cz0td+gVBGyzgjzbkO/z2wSmnElp+VKWu4fZPwqtVDjgnR6FuUzoBHHrq33ntqMubXOXuepW1x1PGxmH7urnVrGbAD1j07QJGqiHsbjtMboXlTxazQm48BeQ0zPCd4KbvwVut7HV86RilueioxSreDL+7ZPc1nVu7sy1LQEe+o3d0/epUPK+bn1+e1692fyMbd7hfRX9HJcX5e1NeK8B/Sb0wp5pWDOgpzDPTVqShQrptCq9X61fBQzCh7IRbNXFrNs0hb9AjHDjN+CXa5ClMwWY71MXwgnLk2v8U8hXsOJZ11wLaAo2lYMEed3ltFeBB8iwkQbroalH4TrHv1RsGEtmiis0VSRUOtLSSx7lb5+tSkhaSxl7TQtQnkAXPFbpAHi0ntNadqmSFjP0KcwrgBsrhkcAG3HUVAiyzwRBY7K1rKRzk8vd3c9ybKRnac/i4C3FuZQNPrpULfvc38lbr0GneSZZsPNqzn2t4rzEf5Rux5nLNBmz7sEAHcw5Qh18cr64moD56o6AKB32J7TTdt7NcWjIyuTTQ/P/kOU3oB+Su9dU9poBHZZW4VeTcPIQlhQgmeiF1o5VBBBkXE/wdmKkwDDeyDtcr+5eLRjuqfEjTMyGBrzq6VW0h2tufKPV485rehUUmFMJR9XS0SJOxcTNdYzd6r7n3SwzeVuFbz7nvXTTUpbACg0uHbPP+KZe4/7mKeT69Kwz488ZCpmKwwr2uuwV4glOzAtA2QNusM6m1h4zNrjuLnHS6cY5Ajt0oFTwDd1uySswTCXFKRLMoQAA6eMM6RxSbNTxU5Uus+CrJ4U2+6xjOEM/FcgzpGV7lEtL/Of5BFzmk+Mpx60AzjX2jGDL4Kq414RSPS0ZolNBWYOV3oB+yNlzTWWvGdAVKkxws9Jhswk9AIpryBGUbgDDpHV3NcowQcxytFrcREahgiAz1uZaYifNlFViAhZ1ABi4+3O3OTf7MLHLXcOwltIqTeHJ+1gcbnzDc1gvlKGFq4UPgHmoBW3IJW/GJxHac/wTCDMRMEEPulw6R92GIFyXTZ3pYqdOE5Uy7kmZtjez03OpU7qH3ajF+wjfVMYUxo4JE+UoA6GuopFAkQJca9n7AgF97b+00O1ny4f/vJuJiNRZl63RPyahUS7vMUZdiZHKzSHEx5TylAqSClBa4a7E4J6JiPYl45axqEciwTsVTctd4j/v2LfQkHu559wyPODSQ/qdPoQWrXfed+mame3OXcatCXyUW4/CPQTvr6LMBvSr4PIV17FmQF9iJQMaIaMrO60BhZlrWl2/7G5yAr51CFKUgcvak7awFt2kBuHsmtlUEgBqQMEsfLeKpWyEW4Kr9fEsH8E5lxhlNi/vIvQQxC61yfXY0GF8OuO1lIFSwP0EXS1orZ90v2bCU8bizWJHoLpWXKHJ+9TvlrLwMQW5wlSQzfwEE+iyDBWT7Hueq0vGzMBO5c5yqIt64bH9leCb4J5WbPLCffCnQDezvqEzN+ihbHhU4+NZjrxTuamW9Lb00XbbZfnwH/q4l7kfjsXM2VABIwE0t8V1vPKOO/vZRuZcuqu5jpLCt16tjNnX8SYd9Cd9oyIHD/SO6BFz7lIf11Sikt+OF8oxac7w25L8OPb7DejH3oMT9J8yoMMOdwLTUucav+ELAgJtXAGaLmYAGyB2BywEGgLpE5/4xLl1rCChTI82tQsQpO5+pYs4Y/aAI+9nAo/Ami5lysuld4CKCTxm0ycYEEoA2BV6uV4aVy5tpk5PwQLYEyBySV0msqX7umZEQ+9jjz02lskHdyfnWhvGkCcIXMoBSABUBU5a/XVtfLrxeY66oV9rC0DxwBHqgee6vK23JuIp2L2fioqufa9lrJVxAn0u20svSl2DrVdGhYu66nn1uuntv7kQw0Xps05DONBidjf9ruchs/5dYWGfMN7oX07Sm9oDAdpzUySA87nnnht+/dd//XxNO8v4+DjWaTdjAHpcnZLrwO0Xrf1cEw7/Ubb1nrmLXioS9C9lMx5TcdLyztDZCkX+eZMa0FfYu6cM6Lp3BREEkoCn5ZZC2fWqCAL22ObjkZcIHt3TnpHNhOFjGZaZu1JxX/c8Ap0y3PFKFyHve+JWlqdCQnkckILwMnM93dEOWzPLeUYa+I1AxquAkoHgtH74wyEoCHQErCsBuE/MHSCAFwk4hjEAOj4m29Eul5ABQG6nSZ3Uz8clgG59C/94H0Uj8wRSQXE3sLS6Nrmi4aWbvQBGtAm3q6sGVAAsDzCyH3kesEAZwSqlHtrFM9JMHwDeAAvJj4ZscotVFBriuLn+GT7QljyvnneyLfYZdQGgjNXL0EdbGJOeE28oifEL/S73dBmhCiZKkx4Y+Mk4gG54Bi+/+MUvjt8+rzfJk9MEapdkZvIcyqOWN+2DV3y7FNOwGOMFIIcX0AMfGCduEMS4cadFaGGc6mI3fKEiJ32557xK/ApFfgP6mjv1lAGdflWgC0BMboAFIcHE529Pk+J59w4XqOSf7j3HCgIGAYcQ0TpLa0X3M8+bIUw90EGdaSW4FeUm0EoBJAj4PGDN+m/Kh87MFUDo8bzZ6VrjCGl+m7DEenkOm6lr9M0Sp50IbBPZ9HjQjrTQci4JUMT8PWSD+7p7XWoIP2gfgMdzKFMAit4Fy5w6b5tnLEcFyb7ib7wbjzzyyFiun0cffXQ8NlNlgeu8AwBDi9vkummQJ+Fl26CXugGiPA9Apc7vTefVp8LGIUIoC9nGy9KXMXDL8mCWPKQHsOZ0NSxrvU7mY5j8h4IDoPIxrs1v8z6SNyoy1EHf8Lf5IvANnrmHgPkNjhXGq7sjWiYKiYfZcM2VJPZL0qYCjQIM76EPep3jeucYF7kUc40Y0Bb6Cnv1lAFdVyUCAsFRT9LK+PLUoSYIHoQce4sb+xREHSrw1wxfylARUFibOGZdaZUby+VZD8nAesKiRQh6CIXuaROSeBaA9m+EI5YOQK7lrpDLdlEmQr5auL4jqFKfsUt/QyPPWZ5Ar8BGIcj91w055MEiyTPox9pCOHtUqi5n6UO5QACnMuIhJwKNfDY2b4KdsWBBjbL4rWKX8VcBx9g+37TTNcrwxVAHtAK+Klg19k35Zocbn58SK4wtE7cAM5RMPRla+PL8ovS5kgPg4rcWLUorChqKC4matEV3utn8KiR6KWg/dAISvKtr3nwQ+C+f9ACkFwxeUp8gnPMo50TlJ4qIfeYKAhNLU+Gp/VEPcOE+XifGKbRSJ56pNX8a0FfYu6cM6HYnwluA8hp/myzHfd2KWp58IzCqdWbylpZ3tZwRvlriZjsDeil8EmTztKsEvBRsmTWOYAQMmKwukwLwjE9SD5YJ4OCyHBOMTArjWdqVcUyEJhYYAs8kLO5jyfB8HkzCMyg6vp9JUCgS1J0C1t8If2gRDFKh8RmUEmOkPCfwzp23LXhAi8vQaDdthUeUq0Inf1WWjOmncqCFrHsW8NDjYaId5RiztWwBWlc1AKmrf9N59dZjzDqTDTOJq3optqGPPoUvqSCh/KW3KfsprxsyoR7an+OctsljVzdAXz0H3VBSJtTxnH3Gb0ILjDGVTXNeAFzeU6Ewcz1BivdRhFCMiNOjILoCgvnMvIAHLs80eTPn2QpF/nmTGtBX2LunDOgOaBPWACIPb9Eywdp64oknxhihsdQq8OShyVZYCmaBIzRcpoPQMV7nUNJiF8QFphSQuq0pH0D83Oc+Nzz++ON3WOGADs+pnGinHpRhAAAfJElEQVRtIfQAIRWSHMJaSOlepV4tN0AdgagFzD3K4m/pS/cq4EC7XS1gXQh83NjG4hX40Gvioc/q0jW/AWuUvuBZFQ6UHLP2iY3Onbetd8C4OHXIZ92+JvBhpfLbtiafaBfPI/zpL134ut71UkA7PKWPvvSlL428cv0676alS/lpXVofQEn5tDcVO8cYbc2xaDkXoQ+Ay+Vz7tIGb111wBhg3KJ0mCgJfSoBem88h4B3oVVvBvf1RDhmCJng8k4ltuas1DCNO9LxnGe/w1N+cw06VaIYkyarWueUxwTeZb08w98PPfTQeMZ7zsEViv7zsJ5zzm94cIyfW2+svce26JVTBvRkjwJKIZpZ6N4TJNMalH+UpXDLOCf3+ScoU4bJZWZka2nkcMxya3w+z4DOxDuz8DNWnwl4U/FX2+Q39WoFyR8EL2AqaDDhATZj27m3Ou+kMJYnlmkbE7iSrjpkuUd8G9AEWLRKa2hDAZ4KU1q1WUcePzp1nra8lyfpVtbq0/1tRr4ud635BBBBI7P1q6VNu3TlV4vV/pee+vdF6at9kbw3iREQh1bmhbkePActPOO+5449vlV8+NYbVc+gpwzbYd+o3KoYMUYYW45hlxHyPEqN/cRYUNkzhGV+A3PMZEP6xqVtOX4yPg8NKiVbiM+jfqQt9KPuvmniTxnQFUIICqxzl1XpCk+AVJgiEHiurpXlPlYCQgPLDeHMbywbkskQIAg1lYPqss8MdAWdwEgfQQsCDsGlAEzg5BmEF/V6XniusZY+nsGNaVsBN1ya0Ea5WF/UYcjBxC4t2kwOY0QZK+d3PQ/c2OamaWNbXYueCYLwk3YhvOkT2oDA1vuhMjNXvvxxLXS2i37IfIaqhHFfxU23uRYM9TlvVAiyLPofC8/kLq1XM95NrnNpGHQZblhqU7Z1H/SZ6W3yGjyDLsMIKh6ea29IifZzLxUax4hr8Ol/2mUZhqjMV1gSp9knU/ND5TOVS+Yyf5unQN1TG8tAI2OcPq0K5anYeQ3oSyPwCO+fMqDTXYJ27pUNT3TbmfikhcI9BEbdbCW7Hjc9yVF1PbYuVy0Q92jPus2Ir7uQCZ4oBq5X181OuRkL5Vnrdhme7fGeoKjQlRe0jfJRRKbWIVMOAJQbrSAYKAfazJKvbZ+aGrYx12jLC+hG8NesesrJdfHbTLncWrTyN993QxHAg3+1j90ARYCnvYZoKAcQga+0y76mX3Idd/IPHqlYGL/NTXWW2nZZ+qCR5XMoeK7v1xOj4mlIxfFjEqHfnsangmtbHTtJY+7ktk07Df1smh+uJTffQi9I3WyHslBa6LM8jAUe5zp+eb6G09SWxk8D+hKHjvD+KQM6bUewKIjpPt3HCB9AzcShXEbmXtDppicmiOuOMgVLh4MZ5widetJTDhnAAYsZoUM50OL6c2isW77muwg93b713OfcwaxuzEIZeS2fRdDpupw7z33TeeDpop2aGgliCOZ6lCzveKoY/QT/oAkeaSFumnIqX/UZQVjFiLLpZ4C6el6kwQNb+BuPAX+7nj2T5kwW07uwiX/J6zw7AKDXwtzUPq3lumnNtvQxFnOzJOqCZ4x97tG+BGHzMbBs3WCHtjMPoMUx4jp1XeGp/Ll5C4A7xetsbyaYcr3OD+efORn+7ZI3Y+vu85BlQyv3aSdtzrgx3hXOuF/7pwF9hT18yoCe3elyIt1tCBMtQQQGAsiTzLRmsb4EX2KqCHkmicvIuF8PBwE8ASTjnghjNwdB8PAu4GzZgiL0IKigCZDf5rxw69ba8FAP2qPw07r3ns/Wd6fOczemnXyUXnMGNk0ZvR8IVQAMEDTjGF6mlZTAk0u/NpXven4BxaVZgK7t0aKEr2apC04KfOowIxq+OQ4yVyHDFemytQ1T/KNMMroTkK0nFYi5NqblehH69KKYC+F6bOtLK5ryjatz330aXD3ANds41W/QahJkPcVwUx9umh/Q7U5vtsVNiwRo3kdxMDxBm1DU/dD/zEeSL1m2lmGVFYr7O5rUgL7CHj5lQHeHKQR4CiEtOCY//xLIGQJOBF11acUYw6uZogBdWoyuW1cgpfCcEnhpzVl/up7TUqqWiIlAXk8gyN/ez8NWqBeh7Se3H/XdufPAl+LB8CjbmjywP1CkuA7A5XaruUPa3LS0D1yixjvp/s792i2DZxkX8oy/6dP0erBJD5v18BxgYSKVXhTAzzjuJv5RZ64SMCsffmsNbxI5tO8y9OlJyj6lXtoOsDnmzNB3HNRwSr4PvfCLOYU17m55JkU6ds3v2NQ++ntpfjCnqAdQli5DJ24bSx2VxjxlMe8bIpjyZK1N/Degr61HI7knXcpMCCbvkkBeGzsQICar2baMxblcK8+GFoTgVQoglzZhHcrbBCzjrN6nPixIEqrcRpS/ATKTuxTACptanrt3ISylm77MMICWuFYkgjuP40R4G9eVB8ZD63nugFYqLgpNs5z1AsyNE57X1Q3Qajkl/RU8TLgywWzTGITvvK/lLSjr3k4lLlcyANj2A/2jgiMIwNMpl3gqXUnXHP8APfpBhZJvFAXocw+BTe2zjy9DX3W550liNc7tEaTQ5PhBTqDQ8o0iYFtVVhgj9C33cnxuE6O2fcqhOj9y1QD11VPQ8uhWysp92/Wi6faXD5tyY9Ym7xrQ19ajDeij9YdbjvXWqcXj0kYIAQYufUkBItBkgg1CykzsjBumAET46mLmOgIEYWi8UIGo9esyLIWa5epZ0UWvRZkgqkD2fHOHr4DJ36lQ8De8cH0y7YUu6q7CU2t503ngSzHSbKPWX1qcCea7uGlzmqZCpsBP9y/8hU+sk6cOfqukVKuOMYFSkO2i/0kq4z14KTDokVniH7S4BAy66T/qALzSwpwSPZelL2PU0DEVQoEOV4FUGqaSyVyTbz5HJp3qnt8mIc66luYH9931jW/nRVVUtMJNRGQOyj/nXI63UwD2BvQG9BVy4M0mCTCp6TvZ0/JQ808rNy0SrQ8njIIiQdhYs2u8dcfrgkWwT2WKu85WS9plZJbtO26yYcKPtJjMlB3pNZ/xXeOJ6RpPPtRMfN7z3xKYC17Qp/DPsMGUpacARthCW1WapgYn5QBUCvgKgpnIZUZ9goH8zLBKzYugXnlBW3LlgDxVIcl2ec9r/A0/UJ4yDj836XKMXJS+KXC1/fWe88OdDVV8pN82ZkjIcQ2tKld6MpbaaEJqhqtyfmTIKfs1lbgMKeXztW0qJ1NKylqFXgP6Cnt27TF025cWSI2jIkAz+YxuVuggKBAEJr9piaUAV2gxQQxXIFS47vpifqcF51DK5wTrdGPrvpYOyxRoFGTSU9cJO2nTDZ7CLJPByBVwfS7XbQu0al3BKzfesG4VGHmtK15+VFq1liirLi+SL9DLP1cFUBb1UbZZzPRRrigwTksZ9JdhD8vMtecmPXLP7UDxcrDkED5QNv8sh75T0eO6GfpJf9KYqyfcxMT9DfT4UHeOPbxE7ncv2KUCINhM5T2kMiSdlOG2v3pu3GVNr5E7CLrxi33tHgIqhLQnlTTnhzTxnP1vsqDKmm1Juuv71KtimfxNMK/zC35Spt4px7XlqJhIF2PFFQnSlPJPGeABLSqDXIePuOwtM/vlWGGhAf1Ye24D3WsGdIVGWqXf/OY3hw9/+MPn8W73jXaCIwwRUqwjJ+vVs62rEM2kNiaGu7+lMiDbMz9B8DN717huWn0AF+UpqHJJU8Zp8xhSYq4IUv7ZFsCC9lCO1kmNkdv/npZGHJu6tYJpg5aS7XE/+1QM5HF1+eu2B/hcy2zCWJ6nrrWNMpPWpp4PAJiya+wVflAu7wsk5g1AN7x0P3GVHbcxhSbuCbjyTrexigfttJ8EevfB5xn7ZyosQJm5K1m1Ss2HmNoWmHoBLXIcGKfwkrYxngxRmCGfAMNY5YMyxHWzwWk/dKNQwAOUF9qFAgOvXC4HyKtYuKsedPMM7ffAlcztyLFgPwjA8ohyKQM6UjmY4puhJEB0bn6pUEKbyxv1bjgO7WPGVR7ykuMoc0gYxx76A91pseccncuXOCaIaEA/pt7aktY1Azos0Bp3z28nut8KW9eyyg+WoXk+t6xECCCMMuM5LTTj7mk5aulkUk66HhGEnqGN8ELwpHDWugWYqRdBbmJYTTqDdteuQwMCT8EPEPCeGft5X2UF4e357pTFhIdvZCrnkZb8dic03fPwxXI2CT5oSvdoWunVHQ690AlfoB/h6mEggIPgCB/go5nO7gDmWudUkKBRi9ztZ43ByivjpygWCPfs7+o6Vyjadj0LegsAYvqTdkAzfLO/oQuFMUEjFcdUBHmW9qqUMC4E6OpxESzdL0GrG77wrB/K86Q1r9HeZ555ZlRoVaZ4Tk9Ijk2tVfZgYA8Bd4CDLu6hrJBfwH32b+eTYR09GvIdYGXOOYZ5ftP8op/MMzDHQwXHne5c/me96Z0T7A1dUJ5HpurlYNzBs1zLPuUh2VLc3qjHGtBvVHfsh5g1A3q60XXTavm6xMiDKNI96+YgavSuiUbw8ByCy93UXJ/LNYSLm3KgEFA/Wcu5N7fnTWvlZi8iWPKYTLOgEeZuOIOwBdS4xoc6EdxYXJTp4SgIb+il3dDsIRb8znPBda0zuXmG+whfzwOHHraGFdRob34Q/E8++eR4n0MtWPJHvSbzOb58xx33tDR1gXoedXoYdA9XqzaVsvRGGLLwmmuPdc1CowoW7Xr66adHy9eQimAnzSZFoqhlv2itumyMPlBJcItgFCeBXNczPKBM6DLZjGvucka7POmO68k7t5Z1uZehB97VbZ58h5/845AY6NPbw/hwC2IANPMQTCozvGOdKpACcIY5qN/sdcaa7Yd2QJ46oIv5xn0/lK23yGueoObfbkfr5jx1ftF3tAVe6tVhfhk2ov3MQ+YfB+Y4dh3/0jp1NLL7uzuWqvu+Xe77wZ99ltKHs6w8y53JKHCki1TXr4NJK11h58EPgrcWDuXxz+1RFYYZl/S4U+PgCEET17QkrddtWfnmPQQNlkWefoawMROb9xBOPKtlwt8CWb6n4BcUoEF3qRYX7yZYuryrTjKe0UJHsYAvCn3dv7pXjQlnPNvYpRviZPnSxTUBgPoUtrST/gBsVWx4Vrf5JkDnOejgvTxQ5wMf+MC4/aen6wkktJ96E3gEYRQ/+o9ntJa5l2NJZWQOIHRrZ/u1KAUv26PCp/IyBeipiNgvtIVQkZ/0YtR+VZHgmdzPvB5ko/Lh9sLQlMvq7Ks8StVxB/897c42AJaMPb07Gb93zvKt5T43v3g/28nzKmxep78Yux5znEoPz+ThRXNHFfNcA/o+ofcwZTWgrxzQFbhTLkiXB7m9paCjIEGbR+Ap9BHoxqkpVyHjgSm67BUorGPmnbT6cEGypSQCDqGbYIowcRc57uWSImhNa7W62hHm1JtHSGbs1uNFsV5wOWqZuVkLwMAzvOOyOy39CggqCtyHRsBPoAZ4sZqgRS9Hnm1tm9JzYuKZwE0bXNanwE4+ZWKT9+dc7gBvghPeBOLGjAfu8b5ArxvVv6En47AelSrAw0djxSo73DPurchy33eVC+inbscJliP9wYd2AvCPPPLIOHaMNxtm4RnqZMy6eQ195xIsPCmUD63SIu9os8oXfUjZekcSUO0vxpTJj7RV13WCpoBsW/UwMReghbHOu3w8dpd3jMszXnhG9zjjCOXBUJFzlDEyNb8o27GtAqFy4fgzt4JxqmdFDwXPoFj4LPWTY5M7ybXL/TDge4hSG9BXDui5pabJR8ZAExgcXAgrBNdXvvKVMZbmPuq6SBE0uKMVwL6nsNSCFFy5r7VWgdGMZ8CbZ6gjAYzf/BMwKQtB/dxzz41KBsJW6zYtJNpHW7FCEYhVEBIbzG1FM1egKgrUifD9/Oc/f34mvBavbU+vgBacSoxJU9W6FBR5TovMZ/jblQQ8h3DFjU9ZtA0AhAbaBb83JcXxvrxJgKV/qIftPrHU7SdoMBnMdqYHgefcGQ4wEcgNR9in0AbgqiQJ5oZJ8m8tRvqEvpCH0ptgm14G7svfqTFGX9IG6GCsGBtWIeM+fWfyGc9SXl0ZoEfCvAjeE0QNq7i/PuMT1zfPmFiYYQtoNuQEH1VenE+0zxwO7qd3Qnd/Kq85b7/+9a8Pjz322NhWlTj63vEBjwgjQaObAmV/ONepx9wL+r6T4g4BvYcpswF95YDusKnbOCLMdYkrMFNwJ/hmlq8WkgJUN34mGvGMligCyeVEWlQIG604hI/xSK09wcYsWv7GasKawWo0Zs97CB+tXYVY9SQkeGTcnnIQaO7uhYVK9j8WS54XzvtaP1pnejEQ6Fo3AnIKc+vmGejiQxlaSoIm7YJPuvHNaE+QN2FOIW9MdtOyNfsFsDSe7fI9rVNpgh8ADAqErmyThkyy41mBJb0GWpKUkdfpM5QG61a5cLMZ+gx+MwYBETcdks8+ny5uFQB54/hVmYB2yqVOwRi6rcP+SpHKGPAwmVRCDUXZJtrH2KDsGpqAr25SZO5GbkZEm/UMOC4Yu457xzJ1qQxQf03ky/lleYZMHBt6szIL33nlHK408HfG6Pk7l6b2srXDgPA+S21AXzmgCwJq2VoZCE8tYoSPmrrgiFAUVLQojFkzybFQsNCWNk/RNVoHLYKOd6FL8FfBMK6Z7mSEnFaFblhppWzaAs0I2urWFoyTBpPtoEErWQFHvQAC1rAxzH1OuiwL2gQmLX2tXunmm38uDTMBLAXzRekTBFNpMQ7ONQHB8gVPl48JIFq7Ki2MFVcRbKKNdmXinu/k8irHg657wVUFVOUSPrpCQiVFt7pr5tObkiEmeU0ZtDGTOPlbtzl9Y26E/ZYeEGlKhVAFhDnDmMpQUPImk+m4rtKw1LfJQ57NmHgq5tl2+8c17tUz5fygvMyXyDX3vLs0/5dov+77neV+3T1wgPqdzLlExg1FMunkAFVfSZHGJREoqXXj2sN9q7UooGGhsZc3kx53N0KMpTfEBJnoCAYEU02sm2qMvPWACt2JJt9wP7eORbAooLVeVQq4pyWINa3bEwH27LPPji52XdAKNixO9wUHpHE3QgMKTSbN8bxruXkG1++UIrDvDhPMrMs1xwhOeaTiAzBAO3Qbp78sPSp8ZLDjKkZI0/8ssyLergfFfALroz9x3zI2oN14e8brt6GNvoXXxJEdGwnmWPjE06HND/dRwlTsAD4tYRWOBDUTJnOzIvnNe9D8hS98Yfjt3/7tc+Cmrqm18y6hZBymAqHVT7kqXGmRO38SYFMJVXkC1J966qlxvvGZCgElXxmzbNlLGCrbzDOGyTb1j4qiKwLq/IBnenLcPlml+djBHB41oG8zS4/smbUDutq+AgaAY/IzIaeWnrBOmOVXxtoRiACMu4eZ4V1PYNvU7bl+PV3GLhlLtzE0ASQANgADkOXGMnnCGUJLUFEA6ibUfasgpx2EHhD60J75BZafW83O7eC27+Gd2+yiNFVhXmO41L8v2ux/+Axf4Ytlm9VMfbhbARt5mRsO5Z72gC3jrJ5PPsczwyque+c556O0ZY4D9zK/QBqzHXp/oJc2ueSM/uc5t7dVoLt3f7aXe67X133u0jPbYhiB8efabnjHWNaKh16u8S7zzVMMKUNlym94oVtbnuf6/yke8o784bdtz/I39U8aMVPzg3nLslMU5o9+9KMjCfYZc/fYQb0Bfd/S7AaUt2ZAz4SW/A1wMTFdm4vwUmClJWP3OHnT5YYAXHJJC95a05SHO5L6EIi69rmelnodFgrM3EAknxHkEc5YGQgawJ6M3dwlLgWd/Z7gxP2rFFTWBZ/0GGS7tLqMqSLweYfrU/upX2Q6AQh4A+wrAV3vFHRVBcJd7+Ax78FDNyFibLkCYBt6BAj7NkGPfgWkcq244J05Bbq19XhoMUMb7cjNVOxjrH88DZnFnX0vPdbnGJvacMl2utNcKqHUn7soqsAxVmmXoSzLEGSqgrHES+am+wHYDrPw5/rHMZTtlq/Oj7prIWUaAlui6abfb0C/6T10AfrWDOi0zS1NkzUOZLX66tpzzapxdJ5HoLkcyEm/DbtNAkPYWK6WGN+AA3RiOXHfJWRco15d7yZqpWA1Y5dyEIA860YjCEzLAJRYroUbGQFNnbgZzSWwHQovvnF/p+dgm7Ze5JkUKi4Ny/0AzNKvisauAn+KtrrlqJayoJMWnDzOHf/gL/9UAt28yPX8Sy5jQbMewuNe77rSAV/ALxVIE8oEfOrM9fPmB9iWBNs5ZYhnKEeQlS6t7ASy3E4ZZZTkP/kwtee84w8+VsWUvoTXLunbxfKlXJQp3lU5og6XPy71j308NT/gkytCnHdVObrImL8p7zSg35Se2CMdawZ02OQezwo8k1kAvhQcDG6tkTkNnAluglG6Lue6Q8FJndDh0iHpQlioHAhYeZCJgO8BJWkJeeiLWc1Jg8CkZakwSoDymQTKDEFcxfaWjj1XAtB2PAquL6aPjF0ioD3P+qJHqdZ+Sn4YahG4+QYkAB+AWTC1v1w5AV0AktnfAmm1PKfGyNSWr4wV1+arYCVQuRrA3dkEUeiBX9DBp54YSFu19FWGuKbykMsjeV+vSColjk1j4bmUrbYPOikffrhvegI5/Gb8868qa+a1LHnAsv/gkSCe83pT/2wzP9wAR2C3/6dOLdyjWL6SohrQr4TNV1vJmgFdl1sO3ARFJr6boHAdXjBhzdblmwnNc64PVoCmu3yuxxSGKcgQtFjHlJn7cVNGxpAt0/6pLvkUKLhpcUPjahWUFeg+l+5q22piX5atlYfCoOA+1IiU15QvP/NaWnU8k7FmhfdlaEuwUoFBWUCpEBQEMUEwwSfpEXTNR9iGPurnPXMm5hQV+7QqfbSdsMrDDz88siGBvyp//i1Pk3bvOV+oT4XEOh0LxtZTYUHxQPlR4fKwE9epC8wC6BQYmtyXGyotjT89WCjLKL32mWGBpf5hHm6aHxlWoyz6y61mc/OZy4zB63y3Af06uX+gutcM6AIp3wgKdzbLBJ/qulV48o7rzBVEmZy2Tay5ZhgjPBAiuexJAZZuV62/zAoWhKHLTUC4lpa0yVjSpjVRrW0FnVaYS+Cqx2Iqn2DfwxChAn9rAlQmeplpjIWpy9Nxexl6qJv+F5zgg2vr091MvWlNVwsS+uAV/bILXVNeEPqE6x5Ik3sa+HyN6bu2HsCp4YL0glA2bVVxUAFIzww8oT1pHWth55jnN//ciS0VrilPkFn53KNNliW9Oe+28W44H1Ipgy963pKGuf7ZZn7o0cvkUt67inDUZcb2Nu82oG/DpSN7Zs2AfmRd0eQ2B5oDzYEr40AD+pWx+uoqakC/Ol53Tc2B5kBz4KZwoAH9pvTEHuloQN8jM7uo5kBzoDlwJBxoQD+SjtqFzAb0XbjVzzYHmgPNgXVwoAF9Hf14Rysa0FfYqd2k5kBzoDmwwIEG9BUOkQb0FXZqN6k50BxoDjSgn94YaEA/vT7vFjcHmgPNgbbQVzgGGtBX2KndpOZAc6A50Bb66Y2BBvTT6/NucXOgOdAcaAt9hWOgAX2FndpNag40B5oDbaGf3hhoQD+9Pu8WNweaA82BttBXOAYa0FfYqd2k5kBzoDnQFvrpjYEG9NPr825xc6A50BxoC32FY6ABfYWd2k1qDjQHmgNtoZ/eGGhAP70+7xY3B5oDzYG20Fc4BhrQV9ip3aTmQHOgOdAW+mmNgZ/85CfDvffeO7z66qvDfffdNzb+xRdfHB588MHh1q1bA2Dfn+ZAc6A50BxYLweU9T/+8Y+Ht73tbUfb0FtvnDhivfTSS8M73vGOAdfLa6+9dkdn0slc609zoDnQHGgOrI8Dd9999/Cd73xnePzxx4cf/vCHAwYeMh88ABeO7XPygJ4d9n//93/Dz/zMzww/+tGPBn7//u///vDUU08dW582vc2B5kBzoDmwBQcA7ve///3Dyy+/PDz//PPDu971rvEtY+tbFHGjHmlAH4Zzd7uxdDS0e+65Z/jWt741fOhDH7pRHdbENAeaA82B5sB+OKA1juy///777wi9vv766wMW/DF9GtAnAF03PB154hGJYxrLTWtzoDnQHNiJA4RVsc4feOCB0d3OP37zSRzYqdBrfLgBPZiPqx0Av+uuuwaSI+jcd7/73dfYPV11c6A50BxoDhySA6+88srw9re/fXSzI/NJisM6x0t7bJ+TB3S0MzpwrvPo5P40B5oDzYHmwPo4QK4UcfOMmWvMdVLckfY3ncmyNbQ0YipY6vzGUscl05/mQHOgOdAcWB8HjJN///vfPwd2ly93DH19/d0tag40B5oDzYHmwFFw4ORd7kfRS01kc6A50BxoDjQHFjjQgN5DpDnQHGgONAeaAyvgQAP6Cjqxm9AcaA40B5oDzYEG9B4DzYHmQHOgOdAcWAEHGtBX0IndhOZAc6A50BxoDjSg9xhoDjQHmgPNgebACjjQgL6CTuwmNAeaA82B5kBzoAG9x0BzoDnQHGgONAdWwIEG9BV0YjehOdAcaA40B5oDDeg9BpoDzYHmQHOgObACDjSgr6ATuwnNgeZAc6A50BxoQO8x0BxoDjQHmgPNgRVwoAF9BZ3YTWgONAeaA82B5kADeo+B5kBzoDnQHGgOrIAD/x/Qc7RNUtB4vwAAAABJRU5ErkJggg=="/>
          <p:cNvSpPr>
            <a:spLocks noChangeAspect="1" noChangeArrowheads="1"/>
          </p:cNvSpPr>
          <p:nvPr/>
        </p:nvSpPr>
        <p:spPr bwMode="auto">
          <a:xfrm>
            <a:off x="1984375" y="16034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Rectangle 1"/>
          <p:cNvSpPr/>
          <p:nvPr/>
        </p:nvSpPr>
        <p:spPr>
          <a:xfrm>
            <a:off x="741405" y="465141"/>
            <a:ext cx="11094281" cy="6532558"/>
          </a:xfrm>
          <a:prstGeom prst="rect">
            <a:avLst/>
          </a:prstGeom>
        </p:spPr>
        <p:txBody>
          <a:bodyPr wrap="square">
            <a:spAutoFit/>
          </a:bodyPr>
          <a:lstStyle/>
          <a:p>
            <a:pPr>
              <a:lnSpc>
                <a:spcPct val="130000"/>
              </a:lnSpc>
              <a:spcBef>
                <a:spcPts val="300"/>
              </a:spcBef>
              <a:spcAft>
                <a:spcPts val="0"/>
              </a:spcAft>
            </a:pPr>
            <a:r>
              <a:rPr lang="en-GB" sz="4000" smtClean="0">
                <a:latin typeface="Times New Roman"/>
                <a:ea typeface="Times New Roman"/>
              </a:rPr>
              <a:t> </a:t>
            </a:r>
            <a:r>
              <a:rPr lang="en-GB" sz="4000">
                <a:latin typeface="Times New Roman"/>
                <a:ea typeface="Times New Roman"/>
              </a:rPr>
              <a:t>+ </a:t>
            </a:r>
            <a:r>
              <a:rPr lang="vi-VN" sz="4000">
                <a:latin typeface="Times New Roman"/>
                <a:ea typeface="Times New Roman"/>
              </a:rPr>
              <a:t>Tuy cùng gánh chịu bất hạnh, buồn khổ, Ô-sê-ki chấp nhận lặng lẽ chịu đựng một mình, không nỡ và cũng không có cơ hội chia sẻ với ai; Rô-ku-nô-su-kê lại có nhiều phản ứng tiêu cực, sa vào cảnh chơi bời dẫn đến sa sút, nghèo khốn, gia đình li tán.</a:t>
            </a:r>
            <a:endParaRPr lang="en-US" sz="4000">
              <a:latin typeface="Times New Roman"/>
              <a:ea typeface="Calibri"/>
            </a:endParaRPr>
          </a:p>
          <a:p>
            <a:pPr>
              <a:lnSpc>
                <a:spcPct val="130000"/>
              </a:lnSpc>
              <a:spcBef>
                <a:spcPts val="300"/>
              </a:spcBef>
              <a:spcAft>
                <a:spcPts val="0"/>
              </a:spcAft>
            </a:pPr>
            <a:r>
              <a:rPr lang="en-GB" sz="4000">
                <a:latin typeface="Times New Roman"/>
                <a:ea typeface="Times New Roman"/>
              </a:rPr>
              <a:t>	</a:t>
            </a:r>
            <a:r>
              <a:rPr lang="en-US" sz="4000" smtClean="0">
                <a:latin typeface="Times New Roman"/>
                <a:ea typeface="Times New Roman"/>
              </a:rPr>
              <a:t>– </a:t>
            </a:r>
            <a:r>
              <a:rPr lang="en-US" sz="4000">
                <a:latin typeface="Times New Roman"/>
                <a:ea typeface="Times New Roman"/>
              </a:rPr>
              <a:t>Cơ sở cảm nhận: Q</a:t>
            </a:r>
            <a:r>
              <a:rPr lang="vi-VN" sz="4000">
                <a:latin typeface="Times New Roman"/>
                <a:ea typeface="Times New Roman"/>
              </a:rPr>
              <a:t>ua lời đối thoại của Rô-ku-nô-su-kê; lời đối thoại và độc thoại nội tâm của Ô-sê-ki</a:t>
            </a:r>
            <a:r>
              <a:rPr lang="en-US" sz="4000">
                <a:latin typeface="Times New Roman"/>
                <a:ea typeface="Times New Roman"/>
              </a:rPr>
              <a:t>;</a:t>
            </a:r>
            <a:r>
              <a:rPr lang="vi-VN" sz="4000">
                <a:latin typeface="Times New Roman"/>
                <a:ea typeface="Times New Roman"/>
              </a:rPr>
              <a:t> lời kể, bình luận, biểu cảm của người kể </a:t>
            </a:r>
            <a:r>
              <a:rPr lang="vi-VN" sz="4000" smtClean="0">
                <a:latin typeface="Times New Roman"/>
                <a:ea typeface="Times New Roman"/>
              </a:rPr>
              <a:t>chuyện</a:t>
            </a:r>
            <a:endParaRPr lang="en-US" sz="4000">
              <a:latin typeface="Times New Roman"/>
              <a:ea typeface="Calibri"/>
            </a:endParaRPr>
          </a:p>
        </p:txBody>
      </p:sp>
    </p:spTree>
    <p:extLst>
      <p:ext uri="{BB962C8B-B14F-4D97-AF65-F5344CB8AC3E}">
        <p14:creationId xmlns:p14="http://schemas.microsoft.com/office/powerpoint/2010/main" val="31988351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data:image/png;base64,iVBORw0KGgoAAAANSUhEUgAAAfQAAAF3CAYAAABT8rn8AAAgAElEQVR4Xuy9CbBtZ1n3+d/zGe+5YxJCRmZSDEKZBrsVP/34GqHx88PGbhSZiRJCoGVQSxsaHMoSEZApBJAvARlKEVtaW0qtxsJCsERAUUDCEIZM9+aOZ9xz1+9d+3/uc1fOlHPvucM570rd7LP3Wusdnnf4P/NbGQ6HQ+UrUyBTIFMgUyBTIFPggqZAJQP6BT1+ufGZApkCmQKZApkCiQIZ0PNEyBTIFMgUyBTIFNgGFMiAvg0GMXchUyBTIFMgUyBTIAN6ngOZApkCmQKZApkC24ACGdC3wSDmLmQKZApkCmQKZApkQM9zIFMgUyBTIFMgU2AbUCAD+jYYxNyFTIFMgUyBTIFMgQzoeQ5kCmQKZApkCmQKbAMKZEDfBoOYu5ApkCmQKZApkCmQAT3PgUyBTIFMgUyBTIFtQIEM6NtgEHMXMgUyBTIFMgUyBTKg5zmQKZApkCmQKZApsA0okAF9Gwxi7kKmQKZApkCmQKZABvQ8BzIFMgUyBTIFMgW2AQUyoG+DQcxdOIcUGB0+3K9IVU476tOWgVQbtWlYlXxAcYUH3NZB+mOY3spXpkCmwE6kQIW9gv2Bf2l/GO0H/g2ijPYNthY/Vkv7jEabzknKZUDfibMo9/nMUGAoDZekSlNarEkNSfUlFuhAGhuq3euqpYmE7wm3+VfzouylNvRVzaB+ZkYjl5IpcEFRADCvsVewP/AP4K6PAB3A7o/+rkjdwUBHOosan55UU9LYkaE0VpFaxZ7iKwP6BTUFcmPPKwoMpUFXGjSlEywySRNzi1JdGo4VYF3v1aR+vVisgHmNtdtTTQWLPVRDA1UT1hv382fB+2Q6ZDps53lQzPC+kpQ+AvTeSEKvI4qj9pvvSBMTGjakOUlLo31menYkIADo9Qzo5xUu5MZcmBQAkruSFlUstjF1NXXkoMZnpnVEC2rVpjQ5qEi9ulStCO17r8pKLQC9OqxIg5Y0bJ7UpVmnlj8LJijTIdNhm86DQa2n+WpbffWT1A2mL6mSpv142k+qqnYGUqOppUpNC6pqUVXV1NMlS0gNUnoxS+gXJoDkVp9fFGA9tftSvyYtqKsJdTTZQWTvS82eVG1InXrxAJx3UrujkkdX3ylW8LKNfTvLIlnWzrJ2nt/30TnVBgUgB4aFPYXVkjCaP7rsG1V1qgPN1WpaUl0NDXWg35SOLUh7poqpNbqyyv38wojcmguJAklEL9Rm/d4x1Rp16URHOnJEesDuAsThpBOgj9TuFZ7vSf2+VFmUqrNSpT3Sn2Xgy8CXgW/HGFuGLam/SxpgrBs50uKIk7xrR4B+92HpAQek1lC98ZoW1VRVFU2yp8y1pWkA/SSiZ0C/kAAkt/X8okB/IJ1YkMbxiOtK3a5077w++X+9Tkcmqvrmd7+rS+u7Ve/X1KvUk4/LsDJQddhXq4/avat+bV6DWlcVhPaK8memQ54HO2QdVAYttToTqg6byVzeqw602JC6tYF6COZD6Yevebx+4AXPky6ekpo1zauq9rCrvTjbsqHUGic94+EDhkP0f/nKFMgUuP8UKNxTh+rqcPeodg+Hqi9IH3nd6/Szr3uVtHtG6o5Jg5pUxY7OiusVXvC9vpKnS3VSqsCW5ytTIFNgZ1EA81xbqnQK9EZ7h0nOprme9Oafv16vfMubpUtndFhdDTWlJS3qEk2pjoctmr+gc8+AvrNmUO7tGaXAQO1uR7VGRXOa127Knu3qjS96oX751ndJ4xMSXu64oWJPT5ox9PQAOsDekiqTyYyer0yBTIGdRYGUkmLYHZne+EIoq63oRXz6HzznRr3inTdJuyq6pz2vsbG9xM5oSlUN2l3VWqjrz6DK/ejRo9qzZ496vZ7q9cJ/vt/vp3/NZlOdTkeNRkOVSkVLS0vp71qtpsFgoG63q1arlZ7lt4WFBU3goj8cpuetPOBvLsqiTN7j+Wq1uvxueSqcOHFCu3btSj/zPPVSDxfv+je/1263T2kLddMn2kkb+Zv35ufnNTU1tdwe9212dlbT09On1Ecb/NtqU9V928hUNp1i39w/2rV7d4KU1MbJycn0N/3gH+2bmZk5hY70jQs6mrb0k3ros8tmXD1+/M0/3jV9xsaYVMW485vfpV7ozJgdOXJEe/fuPWWe8I7H3G2lHt7hd7fXY8Mz/ju+txHabckzhcO61F9KcefCIe54V++7/iV68QffLTUqEs4rlZpULwB9qKEqvJQk9JpUGw/JZraklee80IMHj+iii/amdtx77zHt31/M03a7n+bm2Fg9/d1qnXTX7XQGajZPblQLC5007/wbz9frNdVqRTnx3aWlYq02GhUxxW1ihIdii5qdXdT09HjiqUZb1pbSaHGxq7Ex9sCCj4t1siX1en01GuxnRTP4rd8/2f+5uSVNTY2l39Gnsvagw0baDy2gL5/F2mXNddRqNRPtuEyP+fliD+QZnm8266lNx4/Pa2ZmMtVNH2gH71LOxETzPt9dp9tXfr58f0uJfz4XnrA7bSCFFxzaOxxqkdT51xnqlv/9ej3/Xe+WZupSCz18S+oNR/uKiuQXZ9opzqAegaRMx0OHDunAgQNp0z927Jj27dungwcPav/+/WnzNkiWgZhnec+AY+Dgk0XLtbi4mAAHYHFbqAcGwsAG0MTLzAfvskD8HMDHtR4Qx/ZEwDFwxd9OZ07RvvFxghi82Avmh4s2cAGYXLfffrse8IAHpEU5Nze3TNPjx48vgyM0AcD5Bw34Dt1iPWaooAvPmca0I/a7fN9jsFJZlMEYUB9jzZjDDPHPc4P5cNFFF63Y11imx/hM0XjT45O8UPnXKwC925GOdfWBl75Ez/2jdxcLkLC0Sk3DRl24vvFKUz3Vh+zOiZtKEL9NI3N05Mhh7d27T/Pzc5qcnEr9/P6dd+iySx+Yut/Hl6BWT59VmHRV0u8LC/NqNJvqdbsaH5/Q4uJC+jSdjh8/ppkZGIOTcW2LS0vqdjratWtm+bl2m8w/FTXqgFMt/b7UaasOU9/rabw1tqWRcb1eV/V6Y7k9hw/fq3379uvo0SOa3rVLgyT4tNL9uYV5VSuV1E8/d+LE8USX6cmpTbVziHkH4WgwUIV1P6Iv9c0vLiQ6UP/sLMLHrjROg+FQzUZDrdbYMr3Gmq1kXKK96X4dX2sYjIEqFUo9ORL94UC1CvN6/fvbdd5vpF+JQN1REHmDcYKTM8D3pPZAH3rmDXr2u26SdjeksZGKnbwWnvZnGtAtmbK5AwQAAH/zOwBg4LAkivTFbwAOElhZUgaIuQcoWfIzIFEmGzubPkCPRLqSxGZJlo3a9yP4+O8ICPG+N3jAC/AEpAF8tAcwHFyW/i2lAqowNIAkbec5gMuAuGnQYKHPEeWs1AbTMWpEDMqxDo+LmazDhw8nTQpl0XboSN/MDEAzaADAmhngN8b0e9/7nq6++uplbQh9o19mwlxHHEveufzyy1OTaJ81G5be16PHahI973ms7rnnHl188cXrFbV19wsH9wLUx3ojCb2v91//Er3wQwA6y7qlYbWeEs+cBHRpUgPVU+qZQfpvu/s2z8/PamJySsePHdXu3Xs1HPZ16MhhXbLvIlwDBdQudtoab6IZWjnRznxnUZ3FJc3M7En0OnziaHp+bGxC3W5bjUZrmY5HjzLf9y1/7/U6Uq2qekrcgWYPLV/jrNH98OFD2rfvQKqvr2Hqb2fYU7NS19G541J/sNwv6NFQTUdmj2nv9O7EBNL+E/NzmmiNpf6eOHFM41OTalVJTLR2bAB02rML7VxVS0sL6vR7atUbqjbqiR6VCozUSd9yt+/QscOamZpWvY5n9cn7tJv3uoP+cv2zs8dVbzU12Rwv4qmXFjSsVpa/r3d/u8//lfpXwRTXaRTgTDoKDVRJ0S8d9at91XoDfeCnb9BzAfR9BaD3K031h1KNVNMjjUnc4M6YDT1K5wbbKFUCAAZ8fi9L4lahW5IDGO+6664EYgZPb+QAhFWuBn3eMxBZ0nObLN3x3cDo36JED4DDhFAPdQDgvsqA//3vfz9Jw5aWoxRsRsGgvhaibATwy0wPEi39RovgeiNtoP8ll1yyDMC8T5sMwGXJtkyLKJGX2867AD20gUmgTEDa7YBuMB0RuMu08/ygXsYELQ2Xx9QMCnVBH5gMnqVe98GAv3VovYGSbe6CqW6NAP1YX+996Ut0XQJ0NCmNFDtqQKdUmGoMIq3ljHGF6WM7Xsfnjmt6ajpB9N2H7tYlBy5J3ewOumpUG5pdGGnEJgpzlS9ME/1hwWSyrnfP7B7BfPFEYbqoLJeT5mxnMc2VenIUKq6F9kKhqq8VWixfR44fSQJFLWbl2KIBOHj4oC7ad5HavXYSYOiP6XA0ge2eVPPc4pymxqfk593+idbJfYh+9wa9RLuNXDx/fPa4dk8XZg5fBRNZaN+gEftYq95absNSd0ljjcKUxsV41apoNbpqwAyM3i0/x7MkSjFd17u/kT5s12dqAHqvMMXNo8xDM5ykg44W1NfEcKAP/Lfr9dx33iztq2kwjlakAHRUIqNM0iePhzgTXu5syJbEITybOYuKiRsvwBzAZHEZxCxFRgkciYv7LpdNnPf4DohEaTRK4tQbbfZWR/t57hugAQ7awz2kVj65YB4AS6u4KQPAp02269I2gJTyeA6g4aJfPGMmIrbtdCYkbSvsgY1T7M2UGenHfUCe9tFP2mVmhzLoL0DqtgOW7gN0MzjzO2XxPPVGGz/Ae++996Z79ingOyYR3uE3Ptko//mf/1lXXnnlctfRpkDL7373u3rgAx+Y2kG7Lr30Ut1xxx2pLt6n/sKuOrasvYGho6/8Tr9gFuhnZKJOh8an+243qYuHqiEFHu3rPS99iX7hQ++SmnUN1dKiajqhalqqXMiguzQQSsyTJ7ecbivO3/cTqJw4rt27dmt+cT6NMXOEdTg9eRLIARnWTWI+J0Z+Kr2OmvUCjL9/5/d12aWX6cixI9q7u7DJcwFwCfR3FaA1tzC3zJg3COsZXdTNvKKOtA+dhYNxuv2u3IYIojTp0OFDOrDvwPKn28lzaf3hezG63GdoOb8wn+hz8N6Dumj/SRPVSjNgdn52mcbx74WlhbTedk0VfkZcR48f1Z6ZPcvM0uGjh9OeyJrj93glxqLfS32D3t4z2Evcdug9OT657v3zd+Zubctge3qqaoG9fKRlmVE7hbMuqqf9GuiP/uv1+vl3AOh1aRwnnGaRSjrZ3MO/UVNPW0KP0pcBwmDJ4gFcABKeYwFbzVuWsFiQV1xxRdr02bBZ1FH6tkMdIGvnNqvteQdQYePnby7qQUKmft5BsjOTYbUyk4+6uA+w8y5tt9RuezFtof1uu0GOTYFFcc011+grX/lKqteOfLYLl2335SliW/56U+fuu+9OUjcMA+2OGg2/C43MjJjZsAmEZ+gHNMM5jTKs/QBk3e6oXYEO0O+yyy5LQM5le3t0eEO9/rjHPS4xBdw3AwGI039rRlyHae52047yM7TTzpZ+rhxhGf0E1qPfVt2HWe4MllSvDlXr9qVjHb3v+uv14g/dJLWQFBvqqaETqguPB7jqMQ0SoBe60sLWWEmHtAy23We/N1C339F4ayL1r73UUWusufx55PBR7d23R9/+1u26+kFXndL/pc6iFueXtHvPjA7fe0T79u9dDtaHXgfvvUcX7b84lT97fE579u7W3Oy8xifHVK8izRT0bHeX0n3e5zvljjXHzxq95xZmU321elXzcwupfSTwJOnAd27/rq686gp9/T9u08Me/tDUPvrTqDXV6bWFq0WzhQ2+qmMnjmr3rj3pfq1ST3mLNjpvOnhEN6rpvUOHD2rPzF7VG7VEr6npyRRJ6fJo79TE9DJ97j1ySPv3HlB/2NP87IImpydUGVaXn19YmtfE2GR6/vixE9q1G41MTSfmjmvX1IzWu78d5/1GxgVrHco9AB0NXlU97VY3ATqZJwH0j/7k9XrW22+WDtSkMfaTlkQ66ZoTVZ26s502oFMckhLAgZ2VTR2wMehynw2czZiNGyCPAGQQRGIDaC0tw8EDFFa3u0xv6mX7qUHWHDjg7WcBFQDd4AqIAgb23qYNBknaZ4mY38vmA0CRZ90/6rF63mpmgBBAjQzJZgHFUnj06gZc7UzoiAH6Gk0Erm81TUGUvKE1/eZZxoDy+c2MDwwLYwFAQ4/IuMD04NPAHDAjhsMjZcCE0CaPIXVQBu9AG/fJWo2owbGtnzljJoS5ZZU/nwD+ub2KOPReHycrvNzJEtfXB69/iZ6TnOJgo5sp+UO70kiAjrwIoKecscSr4f3OY9s8Z3m/K9VbWIbJYl+oZHuDpdTvpXZPV195dZJUky8Oeo16K3E/zIkuoYGAVw1gKyJeBv3OcspMAgbqNenI0RPau2dX+v3YkTnt2b8nPU95l196uf7ly/+SJMbmWHGkLfWOwXRtxINpk+Mz1pxKqnZU5KithxACdWm1ECb63b46vYXUnsNHjmvv7hktdQqpPikmRvXOHl/UFVddkdYZ/bnsAZfpq//xVU1Njq3bfoo4dmRWe/ZNn9Jv6PXIhz8yqfjRViy1YXxmtXf/LrUak0nzwb7Cfvedb39H+w7sS3Sm/Z2lwveD9k9OJwNwaj/lHTpyKNGdPfeuO+5a8/6J40fWbf9Wjs85XXeOkiFiIPm5dTWZPG1QuXeTyv3jT79eP42EfgkSOoDeHEF+obUqHbZ2+ollbN9l8Cw9Wt3NZHDIl0OkrKq1J3VUidNAAABgwQ4OEBgU2cABjv/4j/9YDs8y+PNMsp2NvLYpBynUIAWzAYBZ1W8HPkvd1GNnN7c3ht3RVoMoZUd1u9X8tNuqfEuOGwlJK0udK0nwgLa1BUj+Bkj3y1oIfA5gqtwXyrL5w2FntJe/AVaYBf6mrw4B9PhEBsI2cYe08e6dd96ZmBbKQIXOpx0gAX/Gyv13CCJ95Z9DCMuMH/coh/FEWwND4Mt0hvFz/8q+BWcf3AtA7/fbRQjQUls6PqcPv+Sl+rkPfgBOtpDJa1UNq6jcKwnQU/bXziglGulit3kc+vxcW5NTRRhktYaDVeEK2G13kqCBY2+jVWxQdRLwjDRs7W5brUbhYNoaL95HRXxi7kRSR3c6+FUoaeewE0+MTQjv9+PHT2jvvl2q1VpqNpqiHDMB7aW+WngLn6WL/rrN9GVxaVazJxY1vWs80YJ+JF8BGBTMBbNLmpoeSwDpwBx4PtNuZnomCRD0ye+s1RWioKpkCR2V67qXFgshx2aAHqGX4aJtvhiTThc5cuSEnaITBmoSxTG6FubxP2qq3mhpYnwimVZMcz7Xu3+WhuP8qsZRMpAx8UQ9VXptqdpXv9pTrd/Vnzzj+foZ4tAPTGswhpGupY4qyZ22eI2o9JPXGZHQrXaPseVIcoCLJTpLd2zCZTWzHeSs6qZ5OJ2h6jWYAOgACEDjeGeAARCxet7qXqubI8ga0M1YGFwAcNrkZw0y0Q8AKZF+0G7U3mgHoip7eeKPVPAG6ehP4Of9aYDiGdut0wIYhYqZ4bE9nHu0CWDneSR0e79TBu/FPtqEkDaCUeQBf1uSxy7mPkIvq8ldThyLqMpnHBkDe/QbtCNTFPtPnTzDPxgC+yBQj9Xs3LMNnXdt47QqvuyTETUvjIntrtCKOvjnuXAmtCSr7QKFT9xAA2yJhPctzUlzd+iD179cz/nAJ6XmKJlMlQxPPFn4b1cQycntmAbn1DjS82vHOTOtWVhYSox9rcY8KMC08DnBwXK4vB+YCWe+MT/GRyAeW9HtFjHbi4vsB61UHtokJNdifhOuigaombzerZUrfDgOp2dcBnXTJsoaG6OskzX1eoWjYr2OR3zxXLE+izXk7/RtYmKsOG9nWMS8O/bd791zzyFdfPEBzc7Oa3p6MtXPnKWNbovbTB3tNvk5WOtFLLi/m3b4ncBQ01eu+fkiYoXyaE+hDR3X3BzhwAhIBSNNX6jPe0xhtiv67DpOnCAKpvBfcNt8jzYW2s6J5ecdm+7nYRIs0DmaiXG6994j2r9/byqz2G/HTskRcGZm2gVWStpACluHjz6vkU6anYKB6Z7Qrc/+ST3vpndK05dp2NyjLgLYKPS1CHhlPZ3BxDKQELBjIFmk9pg2SETQjdIo0iRe4n7ekjpqVd41kLGpW13PM0h/vOfLkiugkDjOka3eIAAAf/zjH9fTnva05XA6gzl1U483EkAWsILB4DdfSIVI+5TJBaPy7W9/e9lJi++APBfvsdiQ6B/0oAelZxwSVmw4xQbGbwbDtQCd/jtmm03py1/+ctocAXQzI2UHRFTetM8OcEgwSPbQh08YgauuuioxBgZZ2ktd0MBe8JaYAevIWJgujAehaYwZdKd8O6/BkF177bWJLgZX3ovzgTIB9bImw1oCMwK0g82B8bLTjbUr5QQzPBuZoo1EEWx2G0hx1KNY6hZ8cvuYtHC7br3h5XreLZ8uEsFVMPtiKeuOAB1+uqbKIAD6ZhtwAbzHWNrHheYypsyz6ADJXGYOeX1YA2bnWLR1zDNHajB/zRADSmZ+bTqKDKXXdiSVHVjLfjGUb78Yg2ZsE+uKdlooceio2x9NTu4P7+NU6/3BiZc85/ke1wG/+7vbzrp36CzlsQ7YA9lDfdHn2267TQ996EPTT2aSHXoatWWUDw2jLxBr1JpFR5Swb7C+oAv7hhNXoTnDZ4ZPM92O9nGZfOc9C0iMDTjh8WfdQy9rWS+AqbwFTRyBd7KeF7H8HMCWzABc3Tm99wU/ruve/U5p7KEaNnarM/KGH0/Wd9xsR1rA0StnREKPPWWyAw6PfvSj0+S3nTratFNbR9nb4rtRrR2lQtumWYBw4gB+TELCYnnIQx6yLLEi2eM5bTXywx72MH39618/ZUDKUqSl2Pg7C5jvLCb/ziTlHyAXAeeRj3ykvvrVry5vSvzBIuFZX46xR0XtTckhZWYWyhI6dVM2/eXiXZzYAGsWmy/b9g1wtC0CqRdWzNzHu9acuH8el5gx7pvf/GZiYliUtBu6UD80ZWP1RufNz22y8xtAz3tsfPQnakn4zvve9OIipw7aG004lM28ol7u017a6k2WzcrzZKtt7BnQ19/jDBJ2UGVesidEJ9Q4VxlH+9wYqB0JYQ2d151zPlAHJh7WCO/YJ8PgwtqGgf3Wt761DEC0nN+pCwDjPQsh3guYl8wz7yWOvLAWiOcMZLQRgI0mJWsinavCQGuGImrhnFyL8tjjzLB47dA2njcAmnmII8B905u2GUT5nb+dP4K9wtos+6iUNY4II9CLKzoYs7bsb+R1yTMWoNxuPt3v2FYzTNaqRCFv/dm03Z44DwHdkzKqOk32CMr8BghiA7fEx7uWku38ZVBnMdqBysBlMPKkZXI5pSmbOxOVDcE2W39StyeSJ58no0GHBcP7ji8vS43OKEebHEJm9bHVfZTtBQI3CkhRL+132Bb1UqcX6noqd6uPLdF7w6CfbCJsYvZdKLc5LjQvON4no9yDH/zgZWA1ENvMwXf/HVXvHhObUSJw87dDzuij48c97oyZgTyGoUVJyOVRDxKB49OhFe23Td1SuudXOc6dcmgjm8ZKNDlT20IG9I1R0uPjOQyYROnNYOx5CHBaK2MA8/r1flP2vzBAU4cB3f4w1sjxDPuEs0GWmXrusw/YkdQhqe6lGVf7nLDuYRQsedJWM7gwqgY3h3u6f6xdfgNgHRrKOo+mA55FuwjzyrMwC3HfsAkySuv0h7JZf5Rlx91osiprLCwIsE7MZJm20MohrRF4oyATf4fu+L7Q9+ivFMeXMimfMbD2YGOzaDs+dR4CepnMLF4mKouSfwCcE4IwOa0StZqYSQrgOYbaXGx5cq+VF91SHu+ywJBgvYmYi7ZtmMnuUDrHxJvz5hmDDpPWC8FgXA638oKlXsr0RI0bhaUPJ1HhO/HZAJY91NdSuZsebDT8i1ECvue+ecOiLqvpuOcNxSpM+svm5IVnJ8G1lgzAzmYQx4WFyiLmn23gSDNoEdw2l2m1P/ccd+4NJ9LR3Lw3bjNJ1GG6xrz5zAvG0R7+8V78eyu2gwzoG6MqGjT2AScFYg1ErY7XQVx7lGwJ3L4WBlyeh0E08MA4M5cQBpx/gb0GTR0gy3r7zne+s8xkRmaCMj03rREyY+q1a+kd4KYt1OXU0DxjJiGue4NYnNvUQxnsffH36H9irZoZfq9pR9OY4s7jwPNlBsWMg4UUA7V9cKz25jn74VCeM3Raq2iBiHajzmftw+gD2pRpzSU0YQ/nOTP9/Eab3R+bBz3G1hBEDebGZtN2euo8BHQWENwjKpry5XSfnhhWpzIBmbD8zsJjcXMZmJmIzvfN59e+9rUEUCxOnkGqY1HZEx3ulg0jqoAiIMTF403BUn/kTLlHmdRDeUxQT9aYxMQbQFzA9jiPXKd/s30Z8OEdq+kcGbAWoFuFbrs7bWRhQXdLwtZYOBSMZ3iP+stOYUi5bICWXM2x00/bt2kj9dFnfnPKW5sZKJ+yLfmU6WFa2SYPTbzp8K4ZJdpIP+yv4Fh7nuFv7KYOOYRGcXxpL+PE3GHjYKOEcYHWtlNu9dLPgL4+hWGuAQAuxsW5I5g/jtZgXbC+YfQsqZrx83pljlGWpWNL4azt6EMSmVtLiV6nlOHESNYMWdXsNeTcCewzrBMY2ajdc1nWXLl+Pu0oasbf78XImbK0HjVIdub1fuWzE8z4QhPaT3kxkiWaL6wpZT3wPDT22uBd9tvHPOYxidZcZoBiO+gjaxe6slfZYdajjf3e2jLWuseR9QzNzCTYnBc1BNCbfpXzTqw/k7bjE+choJvMnhBxcnEPMIi2H6vNyyeG8WycKC7XAGTbLpOLScGk5/LCNpfvheqFz6KybYznLY3y6bhrL1KryyNgxfj36KBm4LBjTZxudq4pvEiLnOf014vH9qzoob2aDZ1yWZAwTGwiMRbcHLc3PQKCvuoAACAASURBVKsnrVGgHdTFJ+NC/Sw6q8y8gcRyKMvOcj6wxkmAoDXgy/NekB5vO9zRZ/tNxE3C/fPGZ3so9TlpEO+awaOvAIE3BzaKL3zhC8lWCk29Wbttdqo0Y0i7tlLdTj0Z0De2ybLmmf82oThvQ9l+GhnkKJ17zgMcAAjjGkEWoGYdWgNIq2za4m+et7Mn383EWtCAKWSeMe/t5OV9heeZl8xXnuF3a4Ns8qFdNinxrLPgeT1aUrYzGmvBjCrzmD45yoZ+0VZ7iFM/c5n9z2vBbeIZfjdTQvup0wBLvfQxmg6imdNrlzr5Z6dDxsrMD3WZ7i7H/XeWTf9u7Z01n4yBx44+QVsn/nIbo7lyY7NpOz11HgK6OUI2dHOSVkFFxzcmum3PBhSGxgvTditv/H6XSWH1uT3ieY+JwASx40m067Dp48jlw1GYxGUpnd8s2dvT2xKED0GxKoz+AKqWrL0gaRuLxqEx5qj5zj1787ruuJiiZLGeyj1uSixebyTQg7/h2C0xY3eDCWJzg7mJ6kWkdXu7G+y8gdE2Oy5BU9PcnrxWX7ueqHqn37xLmdDI4xSBtwjTKbLIlZmfmMXP3ra2LUbVI22kHJs3qMcbn9tg+zxj5jm1VVtABvSNUdbgGE/Y81yxOY75Zf+ZuDaYD8xl5ps1RdTqjIVWXxvk+PQ8dpIpr0/qtIMdz1ly9B5kUI3gb8dW3jWjzt9eF5RjiTx6s7uNtM/7YpROy2shgqCp6n3DgB2le7eZtnDfmkHWrTWjrA8z5YAvpg8LKPSdd93naDaw/4I1b4l5HdnnvT97/4jRBvxtcDez4Lb7OTs8lh1dNzaTtttT5ymgG1QtNVnyZHJ50XjSWbIDdC0trjVMUXrmeRZSnKi8Gx3HvLABjgj2dtJigUWbse1kBpooJdiey2ZCKJoXR0xVGj04zY1a7edJH+3CBuf4nj20zf37PTYQSxd+z9qJ2F4vQJ4p2yahv7Ua1MnGyaK2ut+0t/ZhJfr6GUvBsV/cs82Rvy0xGJCjNAETZkdHb4RsRN5wLTmVfRDWmx9r0c8REluxFWRA3wqq3rdM1pMzB1qzt1KUzGZaY5MW6wLQMThbAxidZu2vEdX6rIWobaQc1qAZzLIWYjNtvNDficyPmRv2h2gWvdD7uLn2n4eATkeinYwJbunNKmeHrJWzj22ECNErFQ4Ve7pt7rZ7ASi2sZszRqJmMaKSfeITn5icOnzBTFAOXGQMLUPl/41vfCMtRv6OMdQRZCiHMpAcmKAR4B2LbTU39+FGASuHnvGuvWDhkGlLPAbUaVRpmxcD5ZhBcT9synAbrKWI6jvbF08moyiSTPCsNRi2b69EX+qM2foYQ2xwOMcYrGkjYG8tTDlTnrl0nuOZ6FxoLYgd/twX6mFTtUSw2lxh3Nei30bm2GafyYC+Wcpt/D07w3puMx+YF2ia+LTWbOMlnvqktT5eW854aC0dT9uez7OsW5tzzKDyjNeX9yszkjs7zrqgNXuhhQn2VfvrlEOZNzuGF+575yGgWxVjjtYD6OQsZQclNmzHQXqg1xoQq3qpJy6gqH436NmDEgCJXGHZy9aSput3WQAuwMvidpy71baxPtrLfQAwghU0iGFe9t7nedrmTcMqfn5nY7IjiYGf3yMDEWPu3Z6yDwIaBDYV12VGwn4B9jB2Ih57tEILNqG16BsXJX+jGgWI6a/bE22OPGNQ5+/oUOhDazzmPgEOWtlzmHtleq82R5zTn/pWo99WLfgM6FtF2ZXLtWaIueykJmeiBZ7D0Q+DuiKjzvplv7AaH2YexpzL2i3b5N2mLJ0XlPCeY7Mb+180Q56JMbwwyzgPAT0CZ5TUywR2ZrgoVW9EHWqgYDKwYJgcfMLdOc0gQMnvETCZMJ44tMUquhgTay/0lRz0eAdwRiIwGBqYrGmAW4+e35YWbEdyMgjKos02Nzj7nX93+xxSF210rtObTqS3/Reik6DLjKlfKRe681sMK+PZ9ehrBsHStSMAPL60C5DGds8VD7MxXaG5zSRuvzdn3sH5zSe+OZc7dL8/KjnH36KdKNs4t2qxZ0DfKsquXq7X//2dH2u11KG2zoTGmmPNR+nfERiRObUJ0LbjrU5kdPapffo1WkNhLR97qvNKnH7pF3oJ5yGgQ1JnWmIzZUNmc0XSLUt9BmUnRSin7VxreFZycIoc9VrvxufKIAHA8Bv/2CTSQRCt1n3CvXyUqOMpeQ/AjhdcO4vavgSWHp3dzloMNiVohmkCMIQR8WZg4Cyr2Nl0kNQNnJgGyI5nDtjgDINhxsaOM5YUzCnz3XHlEZjL6kt7n9P+mArXddLW6PFrlXvUFlgCj9EC0Qve3u60m8xUNqdYIirTuDzOG6XfViz9DOhbQdX7lgnTyXpBI+Y5bEbTa22zLWGv4p9zUxjUvVdRvplg6o62+6iVpH6nU3UIrR3dNtu27faeI1jYf6zt2G59vH/9OU8B3WDryW6gdugYnURqWinvdpTUViJGZBbMPDgTEt+pAyYiOlux0CKQRAmcNho0IyCVVby01e1nQ7F6zcln7IhHedwHkLy5RAYicvTl/pXv0U42gyjpA2hlzUdMmGKJONLWYXExO5yZC0sjdvAzQ2Ngdnw7ZfiK2g3335tZVKHHnAIxLJByUNPzDnTyYrat3575kfGA4Yh+BRtZKKvRbyPvbuaZDOibodr9e8dRHN4noolvIya7jdbGPIaZ9Bq2Js/vR81edOhaifGkLBhgawA32obt+JyxoeyDVKbvduz7+n06DwEdIHHsJB3g8BQSgsSLRWkVucHdILGenckLeaUJYG91Fli0XftvT6YIgOVNwPfgrp1yEiCMz7mcmPiEfkQQ5RmHjjiRBGVb8gZ4DaIwAJYEHA4Xw6xcd5QGKItyHcdNWWWgd1iQNxnHepp2UYKINu7VpB3esymDvtlEYs90xs6qtOhrwHjQTtpj50DPC292Zlocskc9MQmOGZX15gdMEWWtR7/1F9f9fyID+v2n2WbeiFq1GPq2mbLK78Q17fXs/QNNE+sUxtO/eb46HC0mXYJpZQ6jUt6oD8iZ6MOFUIZNbd7bygz/hdCHM9/G8xDQo003ApwlwghK/nstqbVMNJdvqTdK/wYF34tOcf7Nm4HV6oCp48pZrAaiso3atmV/WjK1OtsL1n0qMwrRNr2aJ27ZjGDg9bt2nqPPPknO5orohAY4I8mX63EmOdpsgIx1wiTwHvdXo6/pb8YnjrfDd9jIiFmNNFjJHLKaNM+YQ0c7FTk6YqMmlbIUFelXjgw4o4sSROdf18cdzkkLd+j9N7xML7zlr6Tm6KzzdNpavziZTRx6WFN9dJ5xOLHzjDZtOxXmtRbnXpmhPp3+Fj4vZDBr6Y477tIDH3jyNEfKNfPLvGq1WC/FMaQc4+ojTn00Ks+7nWcqtO50+nau3/Uxt7TD41gIChxxfPLM9XPdznNT/0DDtC9wJGo9HYRaT+fzcqRqXerN6R0veLpexvGpY1dqWJ9Kx6z2hlKrIlXSiWunnr98xk9bOzeEybVmCmwdBaI99ZRaQOgOmUyWpF1jUm9eOn5YH3rDG/Tst76tOOt4cqw4QxUwr0hzCdSHGtNATVVVV+PkcYlb14VccqZApsB5RoFhhe2jrb4GidFvsSckQB9K1Yo06OtNL/4Fvfod75QaE1rsVzXeaon3uhWpN5DGqwD7ySsD+nk2yLk55ycF0PBY42EP68FSR7VKS+osSc2B1OtIJ+b0vv/z1/TiX3mldOXlUqVRcNH9WsFMt+C++4hxxWHqnKM+5AbLEnE/f2Y65HmwI9ZBBeDuSVX2hGEhAKREmgMpKS+q+o1nv1ive/fN0p5pqVqXulV1h3W1m5W0U3Aaej0D+vkJGrlV5x8FookCFarNAbS021tUf7CkVrOmgbqqsRoXurrll16tQ8cOa3JySv3FgVq9mqbbdVU00FJ9kBRsu9u9BOxzzZ66NWxpgHr+zHTI82CnrIP6oKpWt2D4e1X2haHGu0r7wZFxqVOr6pFXPUT/+cYbpIt2S7VmUvPNDYYaNKY0VF3jqiVNn68soZ9/GJJbdB5RwKF7K/lB9NRXL6nLOprrH9Z4u61dtXFpqS31e1KzJQ3gqmvSUrUQPBu9pEpTG668K7V6GM7Oox7npmQKZAqcFQqwN3Ra0rAuJaZ+IPUHUm0oERGN6P2tO6QHXSWNVaUG8jgMQEPzqmtJfc1oLPnjZEA/KyOWK9kOFHD4oiMunA+/NTGhu47Oa9eeyYTVY+qpNT/L8VxKHi6o0GqNAtQ7GLsGBYCja+8MRvernEWbtcxZy7wjtMzZqhSsagmIk3dbAeI4w+FgyzU2+mzXpQp7x1DdWl2N4Sj3SS0pAzXeyjb07YAxuQ9nkQIOsYmZCLGjYwLvjvzigOkxlGf33KuxiTFpoqYBpvNKTdVhVbUewC3N1gpAn1RP1WRDH3HoZ7E/uapMgUyBc08BnNt6tUHS8uFby44ywZ5QGWihOkhwP9ZHGJA0Pq52Z6AWv/IdGzsPIDgEr7iscj/345pbcAFQwLH3MV3xnQcP69DRRT3k4ZeJwKcpFmC3Kw1HanQAfRSghnCeAD2FmvQ1pZ4q/DCYKCT4fGUKZArsLAqgmKv21ElGO7C5p4lEgaHmNUhY3Vxoq1qpqT8+rcV2R1PVSak9AnNAPQP6zpozubenR4EYWx9j/0kH+um//5z+5m8+p7e96/dURdBeQvImpqQtNVCvoy5jxRE8Wk12svnKIFndp9RV8lMdjvxUs8o5q5xzgMPOMz0hpY8k9Kr6KZwVW/qCRhI6ETCDunokTzs2rwOT00V0DP+SSjBL6Ke3w+e3dxwFnAHQhwCRBe81r3mNfv9N79RP/Zef1wdufY+mDhQmch0NsSRw0FaHsQDxjcOkLhWc+LCITWdBI60P82emQ54HO2YdgMX2h8XFBta/hg2vIiXTORI634fSfF9qjUm12VEk7Mjc1wDUs8p9x2FS7vAmKUDsOZ7uTqNL1r5f+ZVf0bvf/W411NIPXvM/6tP/+NdpNXbvnVVjfFoa9FKCGV20bxRnTvqwETeNQA7yd0F4POH7RRxqvjIFMgV2FgX6DakzXmgl7KhOthj2g7FhAuqF276riauuTl7uMP+1kbp9sS9VmlIrJ5bZWXMm9/b0KBBzcn/ta1/TIx7xiFTgU57yFN39/e9o2JnTF7/4WdVaUvvgXWrt2qc//ZVf03fvvlPVRlPNSlPNXl2TnUrKHbHYHKaUjbva5Ibqaa5ZRLXlK1MgU2BnUaDRq2u821BlWFU72cJ7avUHateHOjLO50DXPvrx+uFfvE6acQqZInX0EQ3U0KQmNF5kmxxd2SluZ82h3NtNUAApnTh0x6JzUMcTn/hEfepv/1K9xUO64mEPLBRgw44029bHfvXX9Mzf+W2pWpMGDamHp2qt4MSb/K8ndXojzpx87yfjSDfRvPxKpkCmwIVIgXS600jEJg4dZ1ri0KtDaYKQ14Hec90N+oW3v1XaX7jLYTjvq6aj6qmhGY1rl5opX1xxZUC/ECdCbvM5oQCH0BCu9rd/+7f6sz/7M73jLW/S7j1T0uy90m6SyHSlQ8f0+he8UK//+B9Lc7PS7v3SkAxPTv3KKiZNLP9wc8WbbgT22Slq5zlFZWfInesMSex5vSfV0J+PwHwJ81u/SCU9HOj3X3SDXkXqVydtJ9W0ajo27KhZmVZLrXTUUwb0cwIJudILjQKcnEUcOo5wPg3vUY96lN785jfrf37yk6WlpSI3e2sozR1PNvM3v+wGvfI9N0kNFhq6tFFymWpFs7Xi3LUJVGbDqipI8GSKylemQKbAjqJAvzbQQqUIW6tqoHG83Ek4RZbJepHb/fdedINec9PN0ljKVCVVxpNGr1PFcFdRS420w2RA31FTJ3f2dCng8LUvfelLet7znqfPfOYzmhqfkDpw02SG66p39LDqzQm95cYb9Ut/8NZC8hibKRzjUsIIqdMsvNxTIiiksxpHKOYrUyBTYKdRABjHx220NRS5KRYJfUFqJ5PkUG9+7nV65XvfV0jwHDdLammMds0iv0whr2dA32lzJ/d3kxTAXr5nzx4dP35cMzMz+rmf+zk94QlP0Cte8Qotzi9ofHxCx48c08z+XVJ3SVqa15t+8SV69c0fkMYmC+/VkZYdQMexla9o2tKVsN4u8Plwlnw4Sz6cZacczlLI5Sd7i2N7Om0t5XNHUu/qv1//Er3grW+RxiakJjFqhal9wJER/aEmasWpa1lC3+QGn1/bmRQgFh1Qv+KKK3TPPfdoYmJC5HZPfi29nuocbdiZkxbu0Htf+nJd99//Umri8DYKU0tLFzAv1OspZp0rpXHPQJ6BPAP5TgHyU/sJQ18AO77qCOLpCyjdm9d7XvC/6BfefZM0drnECWvkqBpKjRTq6n0jH86yM1Ep93pTFHDo2m/+5m8mMH/HO96RylnqtFVvttTv99QCqNvHpIXbdesNL9fzbvl08nerkAwurdLuaPkVdvUKid5HgL6pRuWXMgUyBS5wCpwE5Z6qxRktNsXRs+6c3vuCH9d1736nNPZQDRu70xlPPDKetHpknUHpngH9Ap8IuflnkwIkliFk7bGPfaw+9rGP6ZprrknVz87PaZwzzzOgn83hyHVlCmwTCmRA3yYDmbtxoVAAL3dSvhKm9q53vUt/8zd/I+d0x52NpK0Z0C+U0cztzBQ4nyiQAf18Go3clh1Egac+9am67rrr9IxnPEOkf52cLM5AT+ckZAl9B82E3NVMgTNFgQzoZ4qSuZxMgQ1T4J/+6Z/0ghe8QP/yL/+ibrersbHC27Q/HGhYqWZA3zAl84OZApkCJymQAT3PhkyBs06BG2+8URdddJFe+9rXLtdNkpkUQV6tZUA/6yOSK8wU2A4UyIC+HUYx9+ECosDs7Kwe97jH6fOf/3w6de2SSy7R3NxcktJr9XpWuV9AY5mbmilwflEgA/r5NR65NRc8BZKkPRgkxzcuDmIhXzsx5gD3Rz7yEf31X/+1PvzhD6fffaXnms0M6Bf8DMgdyBQ4VxTIgH6uKJ/r3cYUANCxjbdaLTnm/PDhw9q3b186Ve2Nb3yjrr322nS/Wq0uP5Od4rbxpMhdyxTYcgpkQN9yEucKdh4FIqAjlU9NTSXQ/spXvqJnPetZuu222+Rc7lDHh7RkQN95cyX3OFPgzFEgA/qZo2UuKVOAbG9LS0nyRsXOxXf+7d69W0972tP09Kc/XS9+8YvTaWtczumegD3Hoec5lCmQKbBpCmRA3zTp8ouZAitRwJL3cDhcBnWkc4D78Y9/vL7zne/oxIkTSf3OZZU8zw8rgHpOLJNnVqZApsBmKJABfTNUy+9kCqxLAbK/4fRmSZxQNaT2t73tbcvvGsxxiOO5rHJfl6z5gUyBTIFVKZABPU+OTIEtoQBqdjzd+Xfs2DH98A//sP74j/9YD37wg5NKHokcQOeUNQCd3O7VWi17uW/JaORCMwV2AgUyoO+EUc59PIsU4FhUJHG817lQwX/qU5/SG97wBn32s59Nv917773av39/+tuq+WR7HxvLgH4WxypXlSmwvSiQAX17jWfuzTmngA9f8ScNIlTt9a9/vX7iJ35izfZllfvGh8/OhzBEZp5Mc5swKM3hgtGngeQ+09PTimPEs7yHRsXloUGxyQQNCjn3iUggauGuu+7SAx7wgNRgfkfTgiaGcnmWsjC77NmzJ/lM7Nq1SzB73Dt06JAOHDiwfCiP6+Ye//wcZcAcYrqhDjQ71M93R0+YYtCD5ER+N/aXEErnPDBt/OmDgWLURXkUXLbLoWyeT1qlajV9uhxoSptph2nHe1y0wREdbqdPHuSe20TfeJd/jAHvcNaB22jtF2U634OZZ2i0c68M6Dt37HPPt4QC3qi84X71q19NB7CQt53NLyaTKTcgA/r6QwI4srlHLQibPiBNOl2DAufMX3zxxalAAAWgGR8fTxoRAIG/uY4ePZpAN16Ux/MApIGGMqg3Jg4yiPEuYE4kA5d9I/j729/+tq6++upUJ+WZwaAfACFlxsuA5994DpCKQBXb7DaYaeC9MqPissx48J33oCGMCHVSJo6afpdnaa+ZG/evzADg7EkfAFbP/ZXAlXusiZmZmeXumhbQlnuMgxkRfqNOGJ8yQxEjQ2gP7zLWsf71Z9J2fCID+nYc1dync0yBKKW/6lWvStLZb/zGbyx7va/WvAzoGxs4Nn2bNjBfsJnv3bs3gRJADaDy/ciRI8tZ+pDuDAQOKYQBAPgNLDAFvA84WRq944479MAHPjA1rAwYPI8UCdgCOoAf3w1AvANYAjq8a8Dn9yhhA55mGJg7AL0lVOc04B36Cui6/QAe7aX+qJVw2e5Dud0R2CNzAFOAhoGLOugfdKRNmIi+9a1vLTMgMRtiBPDIPPE7tIApok+RSaF/PpSI3w8ePJgYMsrlMiNBVMiVV16ZNCKPfvSj01jRRtrGM/zNO7Q9XxnQ8xzIFDijFIipXu+880796I/+qD73uc8lycN28wzomyc5wAxooPb2xWZ/6aWXnlJolFgBZIDZ0h8MFiAFsHHxe5SMDYg8A2gAHkiW1A04A3LRD8IACHDRNv7xHO+spO7+3ve+p8svv3y5vWXABfzI8c/8oW3MKdoKQxDDIu1U6YK+//3v67LLLjtF7U4faAOSeATeqPqmj/QZcHR7DfT+HcaBdwBovwuNKd/MFBI278MMWBVOuykf8IaO/G7tCGVxHzpFwKdufjOo82kmy31l/KEFbYF+0AJauezNz7AL+c0M6Bfy6OW2n4cUiPbZ97///fqLv/gLfeITn0gtLds9y83PEvr6AxolPktmAB0gYjU8n7bbWppFIgQAfFki5LvBOYIRQAVIWGKNzo5mFqx+B8jREiDtm0Ew8wCwA0gATSwTkHZ7uI/a2tEOgJvV9gb7yECgeQBEuQyuft6AH6VwAzlzMzKVq9nNDZQGR0v/0AxaG6wNuKapNVM2d8QcC2hHeNfPWCsS1wV9pW6YD/wM0EaY2QDAoTN1MwccJcK42q9g/dmz3Z/IgL7dRzj37xxQwI4+SOevec1rkg2dK6piV2pWBvSND1ZUcaN6xk7Npy82fNvBkRwBREAF4LVTFSDKbwAJwG2J3WUALPwGiFjNb3C0wxcMA+UA3L4skdrJDjswUjnP8R4pgB/2sIclAAfA+J02GKjMhCDV8hsXWgY0EVZJUw7vc5mRob9c3/zmN/UjP/Ij6Xlfdq6ztM/7BkgzP7G+6FSHRsNMTFRtA9Co4WEuUPvTF5gGpzqmX5SDtuHuu+9eDuO0Q6MZGsqBCTBN3Wa+W2PgNnLPjoMwHPyDwaGeqJXZ+EzaTk9mQN9Oo5n7cp5QANUnzlCAOSersSFG1etqzcyAvv4AWqqMEjZgxeYPoAHMgDSXQYa/UeECNgAi48EzBowrrrhC3/3ud5PaHlBAsgRgfUoeYwdgRGbBjmQwC7Z5A4g8y/tctucDOIC6vd8jWPIcDIPB2ICFJA3IWbLn02DKPRgU+kQfoQWX20hZdr7kE8aEd7nP39AQ0DWdeNdMCcwIAEubaS9tQ7Pk8njP3v5Wg5sBoY3cs4c/OReol/vcQ+qGRrSbummP1fWMCX1y21ym8zTQJyR2GKcyQ2AaUMbOvjKg7+zxz70/4xSwevJnfuZn9AM/8AP69V//9WX16XqgngF948NhWjoEzF7WBnLbegE/JHfAwxIoIIyzFQAAQAFYlvp4H/AA7B1+xbtW7QJARCwgdRp0+IzSrdX0MBB2mOMZ12GPe76bWYBBsFc97/E7fXIdlAOTYeAHYOk74Bi96q0FsgnCYX1WzVvCp59usxkB276pw74gpisOa2YcykyIacjvBlv+dtthEqg3+ir4Hs9ZExKZJmhDHwH42D7PkEhv6sdHIgN6BvSN7yD5yUyBQAHbygEDh1FZBYpUcs011yQ1K5uSbY3rhdVkQF9/iplhijZiAA2QjjZyQIB/AAOfdlhbqQZLjJaOKQcg4x2DqOOt+U55rp+6UfcjTRu47IUdpWarvA3g1g64bqRimwysQbC3PiAJ6PGd/hjUaUcM4bLkX6aHwc+agGgi4B5l0Fd7nVO+4+3N7Nir3e1H4i5LymXnwgja0QQSGaWVAB1JHZoijXsczSC4DxHQYXYc4bD+DNrOT2RA386jm/u2BRQwKFtCjNKRHX5IIoOH8s0337wspaznEJc2f0KjUnhUTy3VpfYxaeF23XrDy/W8Wz6tYQupRxpWsJV2xfKt8pxqqgyKzHQafWxB18+LImN4Fg1i03eIl1XcgPvnP/95PehBD1oGQgOBHboYP4MhAI5KHCaNizEGJAA5e08DqPxumy3gDaBRtz20qRdgMdgA0tF2bBOA6+U5q7Spl7IBO5gFgIx28QwATF1IyA5b4z0zkNZSxGN7eY+2uU+WyGm3Y8xtny9LwKYj72CGwE5usLdaPYI1z8HEYLZwGB/1PuIRj1h2FKTPMCoOsTOzUwZ9j69/p78APONAW2iz2+16eYff1kqOc15M3i1vRAb0LSdxrmB7UaCsNreKM3obc6raBz7wAV177bXLnY9evatRJAP6xuYKjJNB145QZYCJdmpAzCpjxslSLu9EaZqQLxgvNCvO+EY9VocbQAEXh4JRlu3clpwBfzvRwXA4VIu5AjjzHM8A/r7stR01DZgLqNP1uU9mDKwRAGxpA+XRVqvbrQp3hjb6whW1AWY+rEXifdPKTJCd/ByCBpMCWDuML6rU4wjG8DXoRdk2HVhrYi0K9Lj99tsT6NNn+kO5pikMF4wLlzPUOXyRMbMkX54HG5tR2+WpDOjbZSRzP84iBQzebCJsPraTsjl+9KMf1S233KJPfvKTqUVmAMphRCs1NwP6+oMIuNlm7aehLXHdOHKRjhXvbgM1qlscFNn0ASh7lPNujE8HRVRl2wAAIABJREFUJGxfZlyjTd5AarW9JVpL+QAvbcK+Tj0GfuqwFG+QdZstzVMv8wawcp3cA3yjZzd12swTPevt4W5TAOUD7NDDkj6/Renf0rHV/pHqppuZBsq3Hd5mByRmmAWDpxP0OP6eMgzYLtsSOvR3rL7rNz1XUtl7jEx7M0t2PKQN/AYTVs74t/5s2m5PZEDfbiOa+3MWKBDVvpbE7PT0pCc9KXm3/+RP/mRqSUw0s17TMqCvR6GT9wEwpF+rlh2b7eQqgIZp79zndlajFMAOQAFEraqNaXt5x+lWbUoxI1dOKuPv5TSyMR0sTngwG7TLNmyDE0Bp0401PgZv99iaCJcZJXHPQcqmD/ZEdzIZyqA8mIf4W0yPyzMxgUt0UHMbKMO2dgCU6ABHCEBDv+/no5aE3xgvysChkAsVPe/H550sh/E0fezhj/TOuDnMMDJ0PLsRs9bGZ9iF+GQG9Atx1HKbzzEFyh7I3uix2z7zmc9MqkNvyHFTW8/GlwF9/YGNzJTpXga/+D2aSAxSMcOagXQlUI62ZWtYou8EzIAznUXQp422OQPylONEMGbynOjG3vT8btu6wZvvAJVDxmLueNph1XOZaqZLZFQAQeqiTBgVH05jiRyGlN+dHY930Rr4dzMCDr2jP469j1ncYDh41ofcOJMb9UOTuB5i3Hh0Ll0JmK2BsO+AD7JxH93n9WfQdn4iA/p2Ht3cty2ggKW46LHuTeqlL31pysRF3vaVQtTW23QyoG9swKyKjjZa3gScASUkRYAFD3LGCRDA7otkGM0llGPvc96PDBd/c8/haoCX87zzbASjWDbv2JnNKmmS2ZBMpgyOsbeeT85RzpxyelvXxT0A16pl5323X4A1BG67bf+uJyY2os1OPxtj4HmWuu1o5+/uSzndLOp2DiAC4GNuAN6LJ9JFRobnH/nIR6a+OEWu22Ywj6lnaetDHvKQ1I1yciYnGKLNO/ukNaizBYDeHnaHONrWR+62Q1VTNb4KJ9yBKiOv3oGq6cmKH+LG8peNLfD8VKZAokCaeaWL+ZTujf75Nt/TXBv9gPd4+LoaRaMTHJuwnYmQ1EikgUcwGyreuVyW3LIN/czN0bipR091b+iMiyXS6OcQwcnqeEvhHsfIiDl2OuYZp4wYKmYAKkvw/t1AGFXY0UGS+mybjhK4s8w5l7wPIeF7WbUf3/N8syYjOhD6ns0StAnVNnM1SsWmrz+Zzw6/NPNqLQgAb8c653uHRvQrAmz5CFnKLh/a4ja7LSvF17sPtMmJb2JfHcVw5mbbhVTSFgD64eHssKGKplRXRTV1VFeRkLCIqAHeawLGh+qrol4KvKmqThZDdtT6QKpFFuBCImhu6zmlwLCu5ckGUCdOMQC657vB3fer0rBW8LfxldX6wmaGHdReuGwihKh96lOfSk5xm73OloQOUAFKlvSi1sEOYQY2b+CW4uir7dUR/MoaibK0683XtKE83gEEIiBxf6UUubTZkqhB0hKh7eU+irTcltgHe2475WoEQNuADdhloLA6Ou1l1eopWhhL/n6HOUK92H0JYSTkqswsGPh413nTXQ4MgjPVmaGg324v7zqkDuDkGSdhAWA9RqZlOdyPehxvzvNR4wTDgXbA56+b2YnjYgdCe6/HQ1Hi2EetFEDt8D/abo92mwJ8tKpPuIt+Dp43Ltt0iKp6nnE/nEvAGhPHzZuJWIkJ8njwzEpzMN7nb5tpeNbal/XGL87vaH6IB9JYw2Ktg+dNeQzvu89sAaAfGR4ftlTVxLAh9Rsa1qviSARvlvUE6EX4BMfeL6mmpqoaA9B5qMlqyYC+WVDY0e8hoZ/KPWpYAdN7hfROrDZTz1k8Dfo1qTcCfg55NA+wEi1XOnqSBf2f/tN/0m/91m/pyU9+8qaH4GwAOpsEGzamAauj7V1tBsXhTZZ2nMscKRFVtr36oQUg6rhlQIx32ajZ4JDKbE9lM6LueGQm7/KMAcOe4Khv8UznXYOZN3I+qYNPMyRshqh+o+rYbYre2s7MdtVVV6VMcVzOU87ftK8sJTu/uEHGG32kmWO9bdP2Od70z7ngnbnOoBPp4AmDmpt+cDlMK0r2PqXNErbfMwMCXcoARj3QHqaCfhscosOeM9q5rwYOAIt2+KItdrxbrf0ANY5uPOtT8Oz17/INZLTB4YHQyXZxaGsmyEwcbXDfAFzTFUaJ+eyL9jGnmEOOBmB+kd2PiAfuO2zQ7/jM+2hG8VxEe/H1r389zXH6HNtD3cyLyGyYLquNX9kJ0MwpbWAu0hfMC//+7/++nNs+Hsaz9uayBYA+GC4MK2yei41iEyXvRV3qj47DrSW95iDJ5wD9omqqqapdtIXNFiFrrR1109tlfnG7UyBOG6bZQL2RHqgw7DDPKjCaAdAB/H56spuAvK5Gem61q+y1DrB85jOf0Ste8Qp9+ctfPi0Snw1AX6mB3lTY+NjULOli+2WDscTid3nO4BHLw4ubjThK0mzeEZTY1JHEAAs2bupzSJVBuOxhbRt12fktqq7dB5gAAztj5bznETSd4AQbMiDpZCkGRodE0Vb+dibAeP459dlGT5+jBz3125HN9dIO6nJKU3636pz+wsCQCMeMgs9z554ZGEu3lOGzy2NcvRkwmAcYE8AoSt7xb+rnGdpA/L1B3AwL4wP4UCcg6Bh32uO+rdR+9zeCkJkI6GLNSNnDnffoCxK3U7iaeeY3wJg20R7epW9oaPCLgAnyUa48y7gxN8jWWM5z7/Z5vgDAzjTHb1bzrzSHPf/QXvCPKAGbdCxNrzd+1O+T9Xw4kCMFzLS4TDtcus1RO7PyRrMFgD4cdIfqV6X2SBpqFCAtiz5JOEet3le/UkjoFST6lCJrBP7bPNvVae36+eU1KWCsNpgXeiB8NoB0jEBNVRJ0F5MMxrKvngYjrVFDY6qkCbv6xcJisXnj+amf+qkkmd94442nNTpnA9ABLcAHUDZQAmhs6FbDAhhRcmBDNsh647f/gJ8zQBj8+G7pmHetnozMgyU+S+GWGqNDFuWstZFxjw2eZD7xsBHec45wb6I8G7OMWV1bBuDoZW41MGV4Q7dmgt+cTS4Cf5R+3X6HNUJjn6/uhCiMh8HW9HHyF9PdEqkd3RwmZnCNNm1nr4vaBku8kSmKoBppbCB1Rjno6uQ167U/MipeDNDGqXTjAmEu8Y/5xVryPDCzGE0CzB9nyaOM6HDnQ3fiWDEGaHAcImgHQgM29I3zhfJgDjy/TQPT0Cr8yNCk/SMc2sO8cRtWGz+HLZpRtjaLeHs0LzYNlJnalZxs77vZbAGgLw2HQ7TmlahnrxUSepLOk628lwA9gXwV42V99DsrZAT+p7U15pd3JAVGTm7DZYAGzNHBFwafAtKZYIU3R/E79+EkeZYJOTmahGtTkE3HZzYj4fzbv/3b8vnNm6X92QB02ma1I5uH1e5Wd9qJyqdgedMy0PjYzrK0XAZQvttZik9Lvc5JbhrFPOpsYoAbQOeL32LSl5jRDAnRKlsDVqQ9mzpq5rhxR7ulk9C4j7Eefiu3jd8M1rEfLtPJYmIdvGOa0UaOTY1JbuJJYYAKG7xNHnaypDxLcwAq4Mh4ePOPx6/yO8/H41WtUjZtACfa79jtcntjZji/A0ABQtBkrfbHGHHPLdM55l+nXNvdAc/I6DmTH887lzz94TvPMkfReHDPDJrroC+O0TctKRtgjswn9VstHpPVMIb2IaAuz2tU4MwljyfjxjoyTegra8bH8fLcSuPnqAlrami/55nHDsaCEFjmNpqAmKdg7b1lCwD9xHCIUlNj7JGUj0qzJrUrhXm83h5Ig67U6CXJfZic56pSt1E8v54Rc7O7ZX5v+1PAXutJ924bzklAL0B8ZApKu7if6UiV/sh4PjFSKa1NLm+Cr3rVq9Imc9NNN502fc8GoMfQouitzWbihCRsMvyNtOINjk2Fv+k3oIa6ms3M2cgMcJaIDG5mIAAhmABrNdicnVc8gjftMBhZ7ewUpt6AeReQQmrzs3yywXPPal3Kjap4298NJj5CNW7uVodSXjzjnGfoKyAEDTFHxENOsKcC2GWGAVU6bQIQAQA78MUTytx/+uR6HR/uA2IsmcMYUT+0MHNjQOAZA42ZlAhilmQZA2dpowxUx7TfUixtY4wdXx7V09TBvFit/baXQ1va6BDDeJQtdVKmAd/hg5H54e+Yona1xQUwUk6UiO0siEQfNTLMJ+6hmfihH/ohfeMb31gu1l78Zmi5EceXcYWB5DnGxuBrzQuf0JF1wbxZbfzs3W+68GxM9kO95XTS/MZz0C06H96XJlsA6MeHQ3yN1QKbB0pqdcAcnhug3zNEdO+qU+lpUYPkBT9UTQ011VJNE8l56bT3xlxApkBBgbI/xkmdfHHf3/msojmqr3vASQy5YdP67Gc/m2x85fCm+zsEZwPQaZOB3GpLNjE2+Kjms4qUDbCs8i5LWmgqUBmyiQHyBmLqQqoB1CzR+3AONkbbGwGBK6+8MkUJYEdmcwYwUEFyOe2nY8utOnectvsRvdKtGjWDYPW+++iN2I55HqsIPE5TSn8wT/hdQI02uQ7G3SAC2D7mMY9JNGaeGODdBzMTtBUgog77EliTwXfawZgAImzklGNmCgAHEJxq1swXDIsv+uc6qYP2WfI3o+NseFZx017qpe3U6bzrZXC1iWal9jMW3HfCHMqAgcB/gDbTVseyI4lCV8YViZv3eCaCMLTgHuW63TGvezzWlT7bk97P0g4A0yfZRTt+tF2bMeA9zyszgLSL9yN485zT9vpUONe51vjxjJlQymMuwQhAowjW/O6QRq+B9feTLQD0ueGQCKBCcz4KD+pVJc4xaqmtCSYdEvpYL222hK0NkiNSPVnT1R0WGtB8ZQrcbwogfbdOgnR6P7i9V4JzRuE1V5h/mI/DbuHrMTYh1Ve3oUfHove973360z/9U/3VX/3Vsir2fjc5vHA2AH2l8CVLTA4tYyPzpmP1pcHXv1siYhNymA20iYDoELEIhLwfgcXP23Oezdtey2YM7D1u6S8yGB6P6Ont/vC8HcniZstGiQbB56S7nWZUkOxog1XwtB/gAJSojz77HnXZgcqhdZZorRrnHYcz2dOe9kRama4R+Pnb4WE8G3Ozuz+ePs6VblU8ddJ/OxryHP2ItCuroHmGchgDaA/Q8D7/cHKz9mIlqdvt91gDyswRMxn8HsPZ6Jt9F+gX42FTi8cjagHMkNnp0bQxXTwP6bcjEhxlYPDlk/vWDLitzpDn3z2Ofs9+A3YWhW6014l+Yt+t+TAIl8fPfYL5hbGBrs6L7zlczllh+/n6uSy2ANCXht0hXsJ1JG2Amf2URDHNrtRp6/99ySs10+/rH2//ii6++gr12n112gNNtHap05uVGkc1qC6dzr6Y392pFEge7OOqDmAN+6oNcYYrAH1QqapfISdCtQCr+UVNNGqarg11z+3f0GMfdrUO18f11Ld/SBrbtSYFAQIW4VOe8hQ95znP0fOf//z0fEyEsZkhOBuA7nbFRCJlhzU7VVnqdOYzg4Nt7wAG4EfmLzYoh+xYooxe647hthbDYBYBLKqrV7tvhiTSOgIF/Ysbn0ErgoOlMQOeGYz4TAxnsxRoAODT6m5v5g7to5/UaZWsM8zxnY3ZoVubmR+8Y2aLeiyp22nRjAVtt3o9MhcG4njIC8AEvexkBy0MtmYC6Cvji9PXehe0KZ+AZ81DjEkv1xE1CnEcPA/cb56LjCLfPVaAfTSTuO8+ftbj7PHjk7lgLU00b5hR8zjyLEwKdMdeb+ajzHSsxCSVaVZ+pzxn16Px6ve3ANB7w07K14U/cdpLuyM75VhXWmrrM7/4av1Pr/gl6eJJqVaRjsxJtZY0tVcazEuTc1J9sQh5gxHIn5kOG50HaHgGSOiYbUbcZLKTMyGrUpWYyAE6XGnuRGIwNTUu9drSsUP69Ftv1pPe8WFpbO+qa4ZNicWNtPbEJz4xqQytPl3bvrX+Mj0bgG7wXimeOG6qljCQdlBxYhtEBR5t47YxQg9L1gbx6FBm6ZENkXfYgK0CBeDYSNn0kYrZSNe6T7tQ7yM9srlSNxs1ZVuStxYgeutH6ntDpS+AD++7vVErwPvWChjczAhZpez4em/kkUHxOxF0NrLhrzVTLPGlKV05aU8ykNpc4dh4e6c7p3xkmsrMjoHXEihMk9XfZWfF1dro9mFmedSjHpUYPtaKNTrxYBoYCau9DaAu1+YV2gJQMz5Wu1MGbcVnwdnoMNWQpdHjxTjwbgz/s/RsBiCajiiH550kxgfBmAni02GBlO3oBuYDdcNwMM/XG99o1vL8sJZp/cQx6+0hWwDog+HS0EbICjsUgF7tqVPvqjls6x3/5Zl62XveI+2tSw3C2/pSa1KqNkce7ykTSPBCtjdy/jyZnsdpevLnSW/10fxIZh4Ywf7oMwJ6tbCRA+7cX5qTmKQA+sKsfv+6l+pVf/7/Sc2pVVeOFx1x52w0v/M7v3NKrO96S26t+2cD0GP9diIDGLGDP+EJT1jeNNn8VrPJ4kCF128MC7IkY8cqg4LjzLEtO96cNlgLED2cY9tWu1/2PHeIW9nr3id7Ec7Gveg5H2PTHdpm9bjV0rSF/gFqbN6884//+I+JuaFsvhvsaAPJQOxNDzjZg9yMkaXo9Tb89eZPtHMjKdK+GNfv8qMHv8u0DR5wdZy4tS20z05/5TauVNZq7bQk7ftl9bSzz7GOrBKPwOrcAAY+h4cCejzHOzB+MYwthid6/kEn+sbYwZiRSAjmge/MBYetlSMADPoReOn/3//93yevdZdL/x7+8Ifra1/7WgLxMkOy3jjCVMIkfeELX0ifVuev997a97cA0LvDTpKJUHY2cHfrE3Pe03F1NaO2PvYLr9IzX/8GaaxduL2zeVZHnseNaWmIl3G+MgU2SYF0SAB28T6ZKgpQT2HnhYSO6r3T72mshhTfkWaPS92lBOwffN0b9Jy33iw1xtesHKmcwyWQEtncnbFsY7Giqxd9NgA9nv4VVaC0CkmKEDxv6EjngIWdhKzmdj9XMzGwGQJubJZ2LGMT9rGZ1MWmamk+xq6bOqvdtwewJVKrg3mv3D5+szOT44PpM6BjbYpVzQYY1+/f6Qdg7xC4leyYZa9k2g5wOUa8TOdNzuz7vGaGzADl41Bpu8+GLx+YQiHR78ASsKXPWInfRTJG0o252VfrQzTlAKI4O8ZjV6GVneliXL89vaOjpp3lXJeZK9rq+PCocYh9i2YYQN7Z41wnc9jpZ/0ec4l5CsDGvnrMy6Yd09taO8rZqGMs84q2w1hwne7eUdBoCwB9bthF9lEfWyWu/8OBhpWu7lVXe9TWLf/rC/XiN/6+tK8qTTQLFWlPmltsa+rApWonr/d8ZQrcfwrYzw2nzCYzEEAfhU4Oq1V1KpwtIB2aO669UxOaZgH2FqXFeWl+Vm965Wv06ls/ui6g/8Ef/EFyhPvkJz+ZGmmp6XSlr7MB6CtRFQnT2dO4z0bDxuzsZ2zAjl12sg+r5+0sx3veOMs54uOmGzeuyBCgonVqTgPhSvftsEQ5BuXyZsgGTBm02cyI+0W7Y251J09xPDiftk27HRFQqNNaAYOX+wdoOG6YdwBVpEqDlYH//s/sk29YpW0bfmRk+LucF5/fnEAogq1pZpCibYAMzBV98DuxrSuVvVJfYj+j5sTOgaZrTMAT067G32G0mGNeYwCmy4QWDhErp0e16p0+Mx+9Nj1WTqPr0+3KErLnUHRspG57vntMXd5KeRlWok2ZATHzx3iUw9fu/zzZAkBvD4dJQmfjxFc4ZYCrdXVQHe1WV3/00y/UC9/2dmkPrvCoPlvJht6r1dSrkKUrX5kCm6OAAZE5lHIeGOE5SQ3rTko1XLh2cH9cAzW781K3I3UW9ZYbXqZfuuUjawI6Cw81LnHnqKitsjtdZ6cEOKMUN/1+Ty1WT/uYtHC7br3h5XreLZ9OSwWz6bCSnFNG6XKKNIwV8tRzrZNl0WFBAJOTlMSMXKY8GyVgxCZW3oR4xuDFfZzG2FBtx3YYlNWQaAWQRBzD7DAqq9WTbDEYJLWlQQMwX+k+bWGztgTFe04BGoHdUqi9umOGPP9WBgE77jm1rROcWHqlXsDG+dajtG6w5BnbbyOwlaW7zc3w4i1oQ1/puyU8fjeoIDnSdmgEUwb9AWnaRZuhK33kXzSRuE2UbSCkTIMYsfcbvVaaMwZqyrN2wRoc2haTA7lddiS074fpaMBdiTmI/aW90AMTCXPL/hmmG+MF2DuG3/3z/PGcKjNDNkdB15Xixlejkz3mYRo9D2PkzEbpu/JzWwDow6XhcJQUu9ihRsh+tNHVLrX1J8++Uc/63TdK+6SFpRNqNXapOrVHR1XXovo6oEqSrgo9aUr8nj8zHTY0Dziqt5OywUlNg/lIQgfoCJ88RsAFpvS0M85p/MQxVSfGE6D/4Wt+WS+6+Q/XBPRPfOIT+u3f/m197nOfSxvBaudGb2Zhng1AX2mjdVud/jUevMHGxabpzd8SuVWLbGbcM0MT1cvUFT3CvaE73acdpHgn5kJf774ZCiepcfudzzvGZ8c0prZrswmXVbJ8X8mOae9mMxd+j0/aDWMUE/TQlpiW1EC0UQluvXkTHaeitgLwjlK7mSSYFsAs0owyoBWgxnjynX/OxGa60nZoWS53rTZ6jMtannLoledJNE8Y4LjnVLqJ0QVSKpXlcLQ4dnaIZOygMeNBOfTFyXEi6PowIH6LDJ21QauFhkXwpS3RbHN/ndlWm5MbP4RlVXZhOSsm0Tzsg+ngUqu8u3N67wt+XNe9+53S2EM1bOxWZ5T2ZbzwYB9lkDkpFVSGCyNAZ8ekIJ6rSQutgSa0qPc942f14t97k3TZfmkMW2VLS6qKgAhkjRl1VfPpWBv1bs7P5WiAFA1RVT9lQCgyCy+fgT7K9EqSIx8ZwE8kP1J3UVpakA7frZte/cu6/sMfk5qr29Cf+cxn6sd+7Md0/fXXp43GwLZRdeRam+HZAPQohVktzYZt72yHE1mCiyd7eSON0grlebOL0p5BzlIvG7qlaoMbNOM3QCWGJa113zm6qTceprJShIHby6bvNlrj4JhjfudyG+wpH6X02EcDpUEuAkCUtCg3mgXskb9RG+taEp4T0QC87qNp5k9Ahja6X3xSd1RtU4fBqKzdoL2OzwZgYWgoez3nLdNlJQA0UxTni7UfPj6U8YWJ4DJzQNuiStpttg07Ppv49MXFZXOM1yXv0zbTv+xZXjabRXqYofA7kanjN6vKeWe98bXTpcfjTGputsSGPuz1h8mL2IK1hW0AvjenD77wv+k5b32rNHmZ1NqtTkVa6PQ00axqYf6Ydk/uUofEFi021YEWF5Y0PjGmAcVWKLquo0fu1Z69+9XvdVSrN7W4MKfxianCc7lSW/7stBdTOQvzsxobm0h+UdzvdpbUaI5pbva4pqZnUjnoKmv1Yuc/dvSwdu/Zd0r9hw7eqwMXwelurbd9vzdQv99Vo0Gu4IIO7qe93NtLqM3GEpmXFtsaGweaqlpanNfYOLnI1/d+N11jf0wX03E1+m2k/NXo1Ov2VW+kJP6pndhnBoOeqtW6hsO+qrXGKf2999Bh7T/AWNyX7nfe8T1d+sDLU7+5Dx36GqY5M9WaTswk5wSB8XOLs9o1Pq50EmCS5KVqRar3UbfPSvP36g+vv1Ev+tDHk6OmN764Odx+++36wR/8weQxy8Zm9S+biDOgnY7q/WwC+nqSYL6/MgXKm7s3eSea4S0kXwDK6lxU1Xy3hgAJL5oWzIxYG2DPc54hRM/Zz5xYhnL5DeCzlG5bb2JmR+p23rdzH4ya224QsV0ZxgBNkyMb4lw2qAJ4PgoX4LK3Oc/Gc8FXOlY1z6WzRYGtULkPO0NE8tVE/t97xuP1mo9+SOpfqvbEA6SxQryvdhbUaFbU61ZVb7ROyWgUY2eZhEzelZw2TDbbNJjQ/LPNi4kMl2kVVJnM9uq0Osjcro8JPFvDYu7QC9Bqqbh5wG16YZrj3Wj7IkjRV+jFpx2I1qLfRjxdN9IOS3kGznIfoIHPuaY808J2No9JlJDuuuf72r1nWmPNCZ04uKiZfbvUq0n3HDuhA7sn1O/MarxGSFpN3Uo12dWbZIjrnJBm79Yt19+g5//RX0itqVOSk7g/Pk3t7W9/+yl25bK9bSP9X+mZDOibpdzZe28jgE5r7DfAmvLBIHaScyiVW1126ovqee931hLYT8Gq8pjRj33O8edeM64DYAaQy6YRbLkOLXQ7WYtWW7scO585PNG/mx4r2eLP3qjkmgoKnANA/8iN/1U/+6bflbqXSPsu1z2zXc3samj24J06cNEeLS70k9S9kqRjRwSDSrRd4bVIjCjcaTlcBKAGxK0OgsPlOf4xUQE4g3z52Lzocbl+6r3Tn1he3M5q5DSWabhGjkNlOyX3WGj3x7nC6k7eiSAdNxfXU6bf6fQyqraizSwyKC7fYG/wNwMT+8/fhJow9pyyhlK92++rqYkk/Xc5zI+khcNFTZDioF84ka0F6IMG2pzizG+r0GAkONABG/pjH/vYZVVl3JSjlLQZGmVA3wzVzu476wE6Eipr0eAdIwTcUkCX/Y11Z7VxVB+zBu2hH1OJIhXHeHpO+CN5i8G+vJZpA9I3+yQJXuJlhpi9z22mXp5FQxBV637WEj3tpl2sT9rjRCv3x9Z+dkdtp9R2DgD9LT/zP+iX3nOTtPexUnO3Ds33tWuqphaSUvLeLdTHtgHZWcUOA87kw6Ry8D8TrWzXY6IaqDzRzPn62TJAR0ncsbROTkAZp5vacyPTKtr0/DztNKNCOyIoAmblxbpWPXbiimBlO2l07liLfhvpx1rPULdtZbZlxvAUaMCY+pxoNho2Hdtjo+3aDBc0qjcrqtaGqlUaqrQbySkDCZ1UR81KT9Xhkupba4/mAAAgAElEQVSESa4F6B/4hAat4shCmAXax4b1lre8RX/3d3+nP//zP1/OB22mkL7eX8eYleiTAf10Z9bWv78eoLsFjrFnHjE3kdS9ts0sMsdjilknSPG+Zrsx71kSB0RRw0ePbUvLtss6ZMvlUH/Z9h1tuKju7VBo72/WlQ9Pie2lLqfO5W+r2NkvyNRG1rR8nSsKnANA/9ANT9ez3/x7ycvursM97b10vxbbA800eqpU+0lCx44KGEcHD9ttIJWBl0ntEAwmmbncyLk6TzELJ8YwRkcL3mMir6ZORuXvEJCzOVQ+xYfFV7ZNxdAS2uSsVffHhhVDk2K/1qLf6fa/HIu7EgNTrqP8DCALU+ZkIWw+jG+lWqQZtoQ+NztIEvr4dPV+Sei92thymkc2RYD92muvTd7tT33qU5fDVKKm50wkD8mAfrqza+vfXw/QAWnmpQUCS9X87vSndkD0kau02gykwZnPlQA9pi1lHwR043nvvMd+wXP4etiMZs91x107tDBSLKatdYpfOwnSFvrFnuH16HdjetWtH4Fcw+oUOAeA/ocverJe9K63S/N7pQc8WJU6Ns2expt9TY3XdfDIvLrdQiqCywUAfLasO0IqPs605XIIilVLZgKQXFlATEi4RxYMoOyDC3yiUjm0xgvKZ9/GxBTl8JStmFowF6h0+USNjLrbanDCYdgE4oEQtqltVEJ0DK/LABjZdAAkFioaER+DuRL9zmSfnZyE+jmb2JqGqCmBIbN9n+dj/nAzMjAxbFBI54ttVIAtzTT2q9qYTIDeGcxrfvGw1F7QRD2lk1lT5b40rCdaeOxJ+fnc5z43pWl0eBDzqUzztULCNkK3DOgbodK5fWY9QKd1lrSZl447dhpZAy5r2pclaX9fS+Xuo00BV9vLfZyoIxO81/m0NMqNSY/YP0nda2/yeNwtbac97JmUyz5KH2J6Vcoz4Hsf4T5+TTH88NyO1E6s/RwA+tue9UN6+a3vTxL6wWNDTezfo0svvUxzB+9IscFL3XayoUc1ERwnG7ntO0w2gAhwZtF4AkbuNk5gLxjAKkqwTOwvfvGLcsIEq3lZKH7HR/FtFDDPxDSiTlKLesHCFTs0wiBojQUgzyLaaPiDJQhz9T6QISZ1KG8AkX6n6xQHA0J/ODMaZsXhPNTJuDLW9si1qSSeeewxpowYv5zU8fVhsqNXVVezMiks6SkEs9ZRu7egmtqq9Ukpszagd6uFUyYMJfW8+tWvTiksf/VXf/UUEC+nGs2AfiZm//ldxnqAbuHDOck9X6P92fZxO7sCvAC0TYBrOcVRXpSkY277+LvXk/c76mc+A8DkH0eyJzc5avLyFVXq3LN50xop+/ewJ9mkYE3W+T1627115wDQb/3Fn9DzULlPPTLZ0Jcq0nhtTBOtAdusjhxfSl7uMaQC+w6bPxwjl8HVtla+O/TDNllPdKvu7SgXAdGLzfZ53rW9NiZIcFvK3qhbMT3KcaH+7s+4oSSsqqUUKadEBazVrnIGLZ71RgJAUj6guhr9zkSfbS93MgszLNDZNOZvqymdfzzWbXqwOfI3G+n84gk1mlU1aq0E6PX6dJLQ+73ZBOjqL6gpwiHXAPRb/m9pssivzMWGR0Y4UpOaeXR2OJgTmMoz5VuRJfQzMbu2toz1AN2xzma42aOYH4CfzWJuYTzD2795LrFOVwpb4zmr7u1Lwrr1ASdlL3TvDU4O5DXO79EMwD7JWoqMR4wlt8qdPlgwcn/MSJQ1DVs7Ern0+1LgHAD6H/8fz9D/9rpfLwB9+mLND6Wpxpgqg7aahJBXa5qbX1yWOlF7wrEy0Tzp+A1Hrquuumr5GEZP6JgggwXjM3yZbAA30ni0AXmBmiv1grDUTxn8HT04AQ9A0Jwq9ymTzR1w4Xerhu0cExea7a1emAZm5wrmWauyuOe/Dd703xJ2XES0ke/QgvvQy/XbwYXyfJ6w/4a+kZOPR2T6qEnTh8Vse5yziFl9aC7dnvkeC5dhbh6J24clMCaUjbTiMTbTRfutci+bXVZczuQ+4ATVfuekhE7SlF0NdeeOiPNYJvoV3XX3IY3t36f59lBT9Y6qvbmTYWvv/RNpd3GiFmP4u7/7u/rSl76kj3zkIxvWgmx2q9kooPfJh1fp69Cxwzqw+2K1Oz2N1YtkOEsp41czgQfjzD9oCC0dK1221/Isfb0/URKb7eN670Wv8Mgo2eZ7PnhSWxsWNTJRI+i1bqdJM7Ded9a677HxunaiH68/p81lD4nSOQwD5dshzvHhrD0LOdHpznta3IPi/mpv+ij1e4+lHMbGzD/l23S53vie6/srjZ3HMWZFhL5c3Duf1gdtMn7YIfqkdvYcAPrrnvxQ/cZffiKp3I8tNDS+h0Qo0t6JpjqL3RQbnHLTVCoplAyHNIhqm3rMiOTJ4QExcADaqLHifXu2xwQQESw9eI7L9HcvECYx72Ln9bm8tBG1PerqCDgGczZT+oBtib9pJ+UAZrYHe8J4AlEvixoQZ4ECrnimxyMMAWnKgxa8B/jQd8o0WMfNhntf+cpXdM0115xyyhV1Qasvf/nLqR5nbaIcq7lZxAC2mRdLxpFBoU8846MwGSvscky4yNBAP9qC9oO/6Rf101boB7hbM2JnnOgQV3bGuc/mMAL0md2Tmj9Cvu/dmm8vJJV7bUJqDLoazkt7Znbri7d9TzP7pjRe7UknDkqdo/rgy16u59z65zq60E30gL5PetKTdPPNNyfPYv5t5bURQO/1hqo1exoMkaZqybzgXO5zs0uamCZsqnDkiyGPtDtGdZS1CmfTpLQeDe3PwRpIvhHVappfp5O0Z7067+/9mL6TtuHbwsbqzGGO6fY6dyIY5jjrZbX7lMvY2BHXh+ZQdlkVbhs9YxeBlzXmfO8GbjMcrEc0XnbyNXB7zyrTgTqt/Ywhc24Lewbjwr74D//wD+m0vgvhggbuF7TygUJu+/m6Pphr0Jw1Us5KNzt7XNPT4Gl11Tww9z/16zqJZVIc+hteJ+37gaRyX0ge2j3tn2horIENXXrIQx+q2267LdE2eolGAGYA2PzNGTKRsD2bw/WEY9L7gIHoLY5NFDU+qlRAxVwnddgZzyBrpywGmctgZ/D0YqFNgDVEB3wMdJ4kBv2yrdUSeGQKeMZAbc6a8tkwvFjNdPDJggf0mahRojcQx/AYyoZ22NDYYGBi+M4FrciG9vWvfz19L0sB3ojKC522swlBK+qCBtCF72am+BvNCucS00b65eMpoy2dep2tKkoQq206yxtIRZqeaWn2RFsXTV+soyeWNGzh4DZbHCowkB588cX63l33iAzFKTvs0pxax++Raku69aUv0/M++P8IGzobJCFqr33ta/Wv//qvZyQsbb2NbiOA7sNZ2t3C+W9ubkHtpZ4u2nuxOu2BmuPVNAcYN2tEoC39+f/ZOxNwy66qzq87vKnmDECYBAcaENNqoIFGEBWUSRo62BqEJEAMgQSSkAAy2Q0aEVEbiIEknXkCFYNBouAAEhwa+EA/PrUhQDAiY4Ya36s33Km/377v92rVya169aoqqVfUOd9Xde+755w9rL33+q9pr218gu1gHuRT1Q5GpP5yfVzufs7DQHt0lfHewXJtLNeGvd03yRXPZCEI4dUgypw9jeec/3k3TS4n34dfMXZ5O6rWohwnA210We2pvdk1qVKUhTqDT7UgaP3Iwb/Q3K2bbnWTf/mpgHDgp4UdyMjs+7ujTr0b9dtqXB/20rkA3vAdd/T8PFu1SX19HwJ6Mbm//vyIBz8xdnbXRn9yLMgEOtVolMPXxiYnY2bnXGm3+x+ZMASZsGBYFGriar2CFu8AJkxa/etGIztZs+bP8+ybNDBEzZjBReJEqAB4PK+ZheaWqSwt255RJi3NnmjqgJkgzKIHoOmPQK17AMBjywkgS79ZcFoKHFAYHe3ifTUXBBoEmxy1an2asXkPBsGlD80tcFgSPPc49w9BgbbxXnW/v+UoWJkikv6igbtn3ix9BPvBzLhyhKwR9pZP2/LYaKHYm8l10CAGIOKYYzfGtjt2DoPiQEAyyszvKIA+wRHpaKuA2Vw/Nk72I+a3FZP7JS89LV5xw59FbDimCCLPfe5z43nPe16cfPLJRcg7WAds7In17AugYwns9GdiYry5dNpar8+W+2EO+0GDHOdbdzuFi98Fa8aQOcn8U0DVrTRK6t93NnlwnsyM1RO1mOPMa4Ht4NS0f6VIR9aMsTvOySyom3VyFFBQ897ue5Qsz7Eu6D/zX5ca/BD+lLeLadliTLXUQS+30PFbzn1P2TnuSD7Buue5fIpbnj8KMu6Gyffui8Rb+zdqu7/lmGhxyIe3rPb1Af4wJ3Jw8i5X2SEwub//Vc+NX37LGyMe+Pil017u3jIdDzpqMsYaY0OtaRHMNRVj6gS8mDBuN4MpCdb6m/hkojlRBWPAUe03n/vMgtTnrO87m60196nh5GnBhOcd2mSwFHWjvd96661lQWS/mgBGWSxIGBQA4ZYT7tNG2ox0TuY7njE4jE/ak10CLsK8zcU6FU6gBQBKWboKmLQsXEDXSW3GqAz0+rkFYO7RRywatMU9rQbayDBydivHxAlI+6AX7VPb9whFz+W2DXxm+iy7mBsR45MIgu3ozjTimGMeEt+9+45ich9b14zxQTfG55vR7UV8Z3oh5nvdOGoNndoW8Y1b47o3/1qcfPkfR6w7KtiL/4xnPKNsp6Ptgl11TJdt0woe2BdARz7ZuuPu2LhhzZIPHZN7b36YCrjf6C6a3XYdp0kTFHKZ/1VNHAZnVH/VjLeC5h+0R1lXzEfW/2poT+6YzNPztNWU9ScbFJcDbBVSWX/wB4VlA3DzffiGuytQEPJ8U2CgbM6Opw1cbj3d0wCwrgD/nKtDIFY48N18eEv+7v5z1qqWSV103NOqudq1dME8Cx9+995qXx/y2WzFGWIAawaGdh9q6Bef/JPxyssvjeg/OGLTg2LrQgRni/RmtsWDjzsmuoPxmJvvLPlaBWsmthqwPnIWDxPJgCr9ujBgJh7mZC46y+RnEbhA0FTV7GXWmpZ4F4mX33keRklQGb8BqO5rZwJQDhq2ZzKj5WZ/lgKIn7Qnm7H5m8XGvnotAfr5PeSBZ1g8LDAXTDbfG9RGvQAg9MgRtXlhGvBmEBzPSWPoxHf3Wuty0AKgtA/A6xtXYqduzXNYFaCVPlDKzDECMg/egWnDVLJwwrPSmzE2tSR00bowinlxTvjk1FjMTHdicjAVjfaamO3MFUCPRqdo6BvItNftFw2doLgNE72Izd+KuPvrceNv/Xa84F1XRWw8Nk477bQidFx22WVLgY6jTvQ6aCi2j+ehT0/PRnOsE2umxmLrzPbYtPboYcxJdzzaQ2tbuZizCr2MF3PJMdLaAJ0Za35fLcBphkK1Xs3sBoGaTOhg0n0lZRn5zTtVFwDrh3YrjORyBQ1dZjm/hQIXazvvZuF3+A/jx3rPybZYU9UMcPA76mfszSEh6Fbbmy0HzAN4BPxHF0c2w1M/dPcedRvToJBxX+wAWsk47e1ZhTJ5kpZg1oBjanzSalsftIt2GouFgK67cqwcejU8mOvgHZ+6jA/93b/4hDj3uqsjBg+J/voHlm1F3X7E2mZ3SUNvLKbdFGjykYkCIr8JzkZfAow5iE6GxTtMYMCW4BWT0PA7zI1/LAb3Pxt8Zf0uLCdJNYJdMLI9Chb46bEO5Ps52IxFQxupX1++dTFolJPbwmAizChQ0F9OADOtI33XBw6oa4GgTCYxQkXOKsVkFfjZm/qoRz2qtJUyjGTPLoy8SDSXZ6HD+2gE9NNnGB+3eikcMRaOG+8hBHzuc58r7yl5mgRonxfyYlAczz9gw3Fxx9YdMWi3Y/2xa2PHXd+KdWvb0dnWLQcBTsMQFyLa3e0x1ersinK/+qbYPN+PE044IT760Y+WfADVIyf3uT0rfHBfNPSFhV6MTw7ijru+Gccee/8SFNfp9qM/34rJqXYBdOYtQpKJQ2Te+bxl8yvkJuZ84its+kF9XPMxfQDIAKXVAhgKp6xPUzKzTpkjngchyCGk4z7zqm6F3dP9vNvAtMzwAXiFwrU+VNY4Qm41qMs6s3lZ4Vmauk3NaHz5FPXQVhM9KYzo98cV+YhHPKK0x7S2q2GHxL5MQrXvLJj5PWvmq3V9OO66bOizMVtT5dTN+xjQc+rXO7dFbLj/cM9vd3prrF1Hg/DtDc3m+qurUjmLBzDSFKo0n6VgNQ4HKx+y4iRXizH4phqsNioYpQreSnSjErtUzWVZquZ5LvogszKQTDDPkrAgpwRvH/y7aiaiLCPFbRv0gSHAIKuBL9CbMugzC55yc/uVzqv05G9N80a5q8mWZC/NZvmXt1jYb+4zxtDAbUm6GKw/B0Utv2D7MYh+NKIZg7lmNDg2tUNcRsT83HSsHW9Hq9+OzvRcDNavw1IdvbmtMdXsRGzfHJf+ysvjjD/8s3jHuy6Kv/qrv4qPf/zjS37bzMiXb8f+PbEvgI7JfWZue6xbt7Hkquc8mlarGWOxJuY789HpEg3dWPL352NgYeiMsQKpptrlQGH/erN/b0Fn17PHeioMGpS1fyUfnLdcS/IT1hNtVkvKFkV5hdkcfZbfXVs8n+8XXpjWja12fesGdJ2Y+pr1zHfKgl8ypqx/ynKtyyuqsQj2SQsD7xkv4vyhXLfA5eNWBfJqvw8OtQ9+KTnPhbxFy6RWh9W8PqCIlpm804DvjOOAM1HuSw19ubD5udn+4pneu47MpBM5HWiOLnVhOHmVWFj8VX9n1lByNK2mXBcJgOQg560yTNpsLciHvDAJ9Hnpo+ZdA4+yn1+m5SLNwoaLa5cZZay0ZVR/XExZg8x+Ns1vaMJZ4MiBbVnzMYDNRBhVKT9L8ApMVQ3A+s0TrxCjxk8ZOYd83hdqfY4bzzHWaB/uETXoziA66L7rCNZ+tNlsLjI2IgZtsrsX7I4Gv5cD2QbRm2zEXDmBrReNzkzEt++ID7zl1+OFl10dT3v2f4tXvOIV8cxnPrMIN1ngWpmAMZoh2WfGH8apwLpl29ZYu3FDRH8Q4wNOldkSMfvvce2rzolTrvxkLLTIT0BQ3FyMj0+VPfclr9BgF6D3B5z0viuyOn/P8SHMcRiDfYOe/HMrVA70UthizF170BzaUObetvjkaFzngGWMomtes1q6mEO8w1hni1VeK1mLF4ygr240RyIHNmbztnPeNeVnfsZ1y7MEqfHp/IQ/uZV01HkKztEsePMudNYsTn/gGdIgKygKDZ6Mlt162f2mL1t+SL28Q7k5oI/y5G3yGtpBv/lUe/cZ3YCZB8hfaIvxTLp5eC6b9SlPuiDAY8VTcbAOLZZ7o580GeXucG3me1kTz3xHXi+dFKz4HcuWyo+KV543mWdavvw9u0GySd/5J335m/WAJYD+ZxqIGypG2aqgsuccMXeA1lAAfWZmNibWri+WyFYvortzLtprJiMWdsRlL3tanH7Je8u28cHYplhoDnX6qcIYEQaGh6Mt8eLBMib35QCdAufnO0tRfBl8TGYAcKrx0THM6JgLAUYmQ14gEJDnPQkoB0Ps6aSyPGCa1SC8JwkpUTOBTEebF2KW/NxHrqDBJ22k7mwm0/dmQAwDlfvB39AibxejrGzqkvkQfAPD4crfR5kteV/NWr+ekxQm5aE2lOVCySbR3AcXcDYHOTHw7efgOpk0vzF+GXgoH3oIADJD258FOtrqJCcCvMksNtiT74uAzhRt8DuGkUZEbxJs70Q7ZqPVm4341t1x9Rv+ZzzmpJPj8f/t+UtxBdZd9bvtr+5Av2UiOagI2h5z7LFF+Oj3e0NA33l3xNzX47qzXxMnX/nJGEyg2UXMLkzHw7//wXHH3duHAsogYqK1tgDBtmm2LaK63/MEOO4LBDBTd1XwbBb47HN1feTgqvyO45GFbu5nAZpnGCsToGg+dk7xtzErVfrQHlwyxpCwRkj2455nyqYu4i7y3HVu6kqwncxP1iDzK1vBBCuZpfOtSocsiP/QD/3Q0vG9t9xyS3HRuBsE9xg5KgAI8zlA/8yDmFe0Ifu6WUcCI+sgB2vRP3gNdeCeoizBUx7BOsalBT0yf+Ad6s9KStbKndNZmYCu+pF9j/VJmyify4A5BVPpnC2s0NQtqPqss0U0Ww2Wox91ZoCVH+XDvNz3Tx2Mv22lTcx15pMxVo67/Xe8dXfIu6EdtMm7BxTyqm65qsBBe+g3Y5bjgOSD0NY1qEUFGhvcnAUC+V3mQTzHvFRD37azG5Mc0QvjG0T0FwbR7GyJy8545n0L6P1eu5y25jGfAnpmFlnK5TugAKH8ncmMPysvkjwJqtsrIDCMRukpL+D8LBPGgWPROJi2kfsmeHFyOVHzhK1q/+ZRV0rU/E2b7RsThEFnMHMyCJlPlkTzQLtobLd0NZI4uzOc7NAi0xh6Ql8nDcINC6J6VQUG2m778MehYdEeaANdYRQyiapZkPu0lTgE7ulPp22Mq4vCDGcs2iIYoIUD3CWJ+whAR4ElbmNsCOj92BFrer2ILTNx5Tmvi28d+4CYW78pLrjggt0YL/VlIWt/Ad33sktEK8YasrUN5Y0iWRdA33l7XHvOeXHKVbcUQN+8eVscfeza+Nrtt8bDH/4DuyWWcR86NK8epmG9mukKadrDQ2gykBnsKMgwJ9xpYPxHNR8Ac95EKLznTpO8fVJtO9crg2Su0Q7T6NpWYyzcssiahgnzPOBw2223lXfoB3XBIxRamN/2i/sGz/Ib35nLBMrSJwOMuOf7Bq8pnMvcEYT2lIxFfqCLgPLcVQDoQDfmu2c05DlUpSllmdNCXzZtcw3ybs6HobuOvkALt8jmrI85ZsW61fD4O7ebv921QzsARJQDrX05yNe0ttzTpw6N1FqZc5RNeXlO5NwYZrKsjl+Vflox1H6ZN8yLL3zhC2X98z71qeXyaeyAB17RH/geZQOaWga0Sjnm5sIwfsH22ndzpEArA4CNidIyyz35l7Rj1xY8dE+Xa9f8/uKF64V2Mb60g/7u4rv96Pc6BT8Jiuv3ODY6AXpjJvZFoT7oGjrJMuiUBM4maYiQpSGITUclft5f6+D7jFITnwyk2cCy6cctPNUoVMpiosAcsoaYfdESFkZD0hZBXPONk21UkJVCQS4vm6yqWxSy6RfgY7J4fjjtNNGF28WU2PMkqgay2IaqKdR+ZI1LZumWFZnNqAAs66zGGRiQBz0131bNVLZJQaQqjFVjBwqQC+oFPfoFJJvR3GVyb0QstFHWYfrTsb4/iNg6F+9+6cvjrX/65/GNHSSiGZ7kx6Vp1Sj/AwFz6ES/9ad+8YtfLMGIzKu7t2yOjUcdvQvQZzcXQL/6VefES6752+i2AWH2mg/NY93ox6DXKIll1k9tKM1qlAjYIWNl7K2vutVIzTADg8xdDTmbv9Xs/VTbEqhhUp/61KeWrFgyn0wrgJS1yPzKzDy7lKgbujNXnB8Ag6ZkyqtaF2ynYMvzCiFZC7R/0sJ78o5quc5x+2A9GXwVnlgH1dMYsSAIrKwdAFiLksqDDJk64HnuRMhbOPXtSgPanenHOwZBKshQnieywUep17GCNrSHNghGWQDSTE899BUQpj2ZlpafD3livGwX1gk1ebJUPv7xjy/1Kww5Ps6nbGmT3qPop6+4LO12u/BkBQ8sL/wNHUcJTQoYZZ2krJq6n5h3zAF4JZfCLfUo9Cl4ZMF4VFpqaE550JJ6mQcKEQpZzkd3PSkQutvJPkDTLDBX56XJudaunYqdMzuiP2jE5LoNJcHWUesmojM9G2NrpyI60/c9oNOI9RuGgXLZ32DyFn5nMhA9ro9BUGFyDM0OwyhfCMdEhblpws2LLgOzQST6hgV/y1bKVFqq+ocEzqw50tYqiAnmtkPtPPuszPZGXwRpFoJ12JYquDEBDDDLvjTBX6EgHw3rFjcjdPWjuahcBDmzFfdoP0KEW2k05SmE8YxgS72Uv8ssNPSJ0kalZOgqs7e91UXHmAAkJtOBKTEvlMb1L+4yuRMxNrRKN6IdLX3ozYgdzUFxqrdjLqb6cxGbd8bpT/7pOPpJT45fv/iSJVrrssi+1AMF9CwYcSwrJ/6xTe6cc8+N2e5CETymmuP38KHPNxuxsDAbg+ZcrF83uZRYpqR+7TUD/tyeQOgc+sCglwwP2qDpVpmV2kD2WzK3mSOkCqb/AgER2zB2ymWeMzcQXE2zzN+sWeYha09/vHM7zymBkPaxJvhbZkn5zAUYOvNMDZD5ZDwFc0qg5121T4PGtDbBHOEXjB9tZ25lQUXmSj8QxJmT+uNpN3SgLECN9/RVatXTt5z5k7ttGGfnvdqrAJbBcZQA5bpTkM1t5p6xPDnNtSDjuwo4+RwH63VM/Rs6wAvoM3S2X/JDhBGAmf4ggLIrRuGK8VZbhS7QwvGAb6BJQjfWOGPJ31hHKBv+QRu0llD33ugnGKtcyYcNBuRzGBw2DFSE3u424jd5IO3lOcE/W7SkX+aF2brBd+aEMRoKFwYLwueq4yWds+sRiwJ0NP8I9Kle2YLC3NTdTHmsTROB8d7OndNFmO+ybaw9PlQMOtjbBxHwhDu/EZe95sT71uSOD31hoVsWFZPVPc+AFwufveQ5XammZpm/RBmlkUosU2Pqq2JCMskgEv+M9tYcTdlKa0pjLnaPXqXs7BagfhYJA+IZxgy0W8yyiXxv24UwzdA2JlFmAvaPBaQpXt8U5nAGm0+2xrD4mWyC7Z4ynmmKUmKkb9QjqCFlUqYTHQbgvvgsHGmhoB7uAyR8N0CJsRylOUl7A8UYH+IWqN8+0l/GY5R/a2kxFA29WwCbswF60SiR72Q+Lz70VsS21tAfzZGqa2M24va74snf/4j4Z/xzjcaSuZAyNQXrbzwQQFfI4VNthrFlPmw6+qj40le/Eq1GMzZNrV8C9BvOOS9edPknljT0Lq3N8EkAACAASURBVHncm92YXZiPqfG1QUhcoz8E8U1HHx2dzvzSoTYylryNjecEIBmVWid0hgkiaCI8cd+94QYI0W4P1cmauIwQOj3ykY8sWzHVJrROqZEyLyjXnP+2k/XCPLQdugSYi4CbFhzepW3MB5OmGGOT40a0HPEec1RAz6ZozcBZ66LdrifHu8qkmccAnCDoc1grSJ1MH02apJbMGjAa3YA4+sicZ23RTvdAG6TKWDzpSU8qa1lBmbZQtwAlGMOn4Cf0k+/VPjFGmqShR7awyf/gV/rhEarsQ1UwU0AXDB0TxxYawz+ML6q2RS3dfkrfvdGPZ7JVIwsVjmPeSksbnZfGaCgU8AkNoUG23kIX3mEu5qObbX+eO9XEV9ZFGwVjfqNM6KeAB49VEHYNUhdjhrJKH8wrQDuZ//ytQlm1rg75bzvmZmfKaaWD9ngJbZvdsiPWbVg/nJqHQkP/7ne2xAOOe1CZkC5mpWHaxGJngkFcJgIdEyRzIII+JT7VVpWSBaHMmLP/V2KxWHjWRBz6zZVCnYA8ZyIH2kQ71CTyVhvLVWrVlDaUroZbygBfM7hp8lVQoGze8bQ3+6H2TBncY+IymaAfzICJMuriPaXp6p5YylDDsN0IFibc0d/GJFVzNvCQurJlgnJoF2OWNXjbpKUhv8MioK/8xrtc1EO9xkbo/zJ4bilOYdDnyLWIZr+kQu0Ug3urAHoDK3s7YktjEE18ktGJ9QD6d6fjJ457cDz2hb8c77zyit2SraiBVBn8/gC7Go9Ad9JJJ8WNN95YDoG54QPvjzUb1tPKWD++JgKT+9zX4/qzXxMvvuJvojfGzo+I1lg3uv3ZaDTpE9lkWjG7YxgsNbWOcd/lP6YerUEyt7wbQ4aoz1iGlAUutUrGgTkF3ZkflIuwBlNj/ugLN6BLZsc4Ms8M8AKYDYTkN0yl/q11jXEHTJjH3M+mfniAFjX9uzJhXQ1aQVi7zH/aZ9+kg9q2DJ7fqYf+KcC7nqGZ/nrmmZogazW7ENR8czyNjF3NjjnAXNaywPv2R2GLteRx0dQFj9NCYTBXBg3eq2roar8qOQpnVcFEHqU1k7K0fvJsPq5VTVsQsr980j4EbSw7jEN269hX06zyrMG4uqAEa8ZpT/TTDUPf6K9Cmj5rAVhLjQId84tASrXh3Gf66/n18jXawHzIGrLWz6pAwfvGB5FZkjWhvxw6muveeSbtPPkT/OAd3G/iCOWxvqgru3gMnqN9CHH8vcs6jKWEUxfhas3YfNeOeMDR64sLcn5mISaaO+Oy03/uvtfQaZAdkakbmKCErVnIgaCD2UQi4AusBiE5yQAmCAHBlZqVfiU499XiecbBpUwWlQuD5412z+0Q6JmcEF4Apu0G6hggRj94PvtjeCaDmH4mJzJlZl+bEZH6+2kzC0jzaF70ORWuPjO1fX1rmh6zRKv/0UnG3/xD2jQSWaATFLivWVzJF7pmywfvWK9aBPczPVxs0l0GpoYwvM85AP2yNW0koC9Gnd096EWz1YpO7Ij7Y5zaNh8nPvKH4+PfvSO+9K1vFWZKPQpJe7JqrBTU6SN9F1SvuOKKeOpTnxpES2/euiU2bDoqBoN+jKFxL/rQr3n1uXHqVbdEp036325MTEV4OIunrXXnGjE23ohWcTuR/nV9mTuaHZ0zznE+GRPuG3dS1aDovzTPjM0+V5mdmjX3c4piGE+OyM7CAvMT2maQGaX1GBSZQUsh3HdzkJ9WJgUB28yzzmvaIXAJKgodArpanfyGcnI92dSe6We9ub3WbRR5BhXmBXzECHb6pjKi4F8dA+ZQXuuun2w+VoBWmWFOGJyngkCdAkXWYikPOiiQGamtlaRKC/7OdQOiHGxkQKwR+Y4F/actaqrQUiVuT/RzXKClrgrKy6dRCrzOfQUaBTp4N+4j+B1lUJb12rYc9JfnjFYJFSatjtaRYxvydkLKhd4ANmOWn8tzkzaKP/D2xzzmMYXHq5RC+2qqX629g0EvWs32MHX6xNroL/Ri0J2NmO9GsPPlUGjoMRgnsmcp2lQTg51Wk2UyyPD5DckQ347mbRkXAwBh8VVgrqfzLig1wiqw5ImplMZCgJhMNK0C2V+OmQRTEWU6IGqZvOPEqWoA1EUfjWjk78yEKEMTljTQ5JODe7jnBOZ7BkKjemkvbXebH8/JXKvMWUbhRIfGtNG/ZaKjNLoM6FpaspTJb+7XRMK2bqVqNSTK0WWhdmh9ewTSRsTO6W0xNTEVg85sTPc7MbFmQ8x3uzHVnor2IqBvL6Z4dNuF2EBw3He2xRt+4Zfis9t3xIYf+P646aabdju8hPqqW1FWCubLPb+viWUMihvmhNp1fGqZ80VbmCrMQ6bhXNA6AJ33JNAxTgpbznUF3hxwlYU05oLb0hgvTdGWw5zBHIoQTZlYhtwlYdAQbc8aGu1jvvIO39VSDUp17lIX9zDxmyLVYKJRArFauWZQ97ZXA5vURDXVuxtDpWFvArFrg36zZtSoob9WKuglKNkWLRv0TY2dOcda9GwI20+50Ic6tBxVBeBR/c/CFGOCe0zXoL5nNEpBX2tkXr/GRjgfMi+wfcwDt+zRH/ki36mPcnk/+975Ll+Xn1XppwAlwGkZyLzMeZ/5KAIlVg9jfTLP53mUKe4tp1BRj0IFdFdQzgKpfFnhBpoLuswn19io9alQZn+Y27RdoTcLU/fkJ/1oNlqrDNAXN7ZLICX4vO2LjiClaIpl0HMq2ExI9zkj9TPBBFsYAQPIoGDaYxJDPAHDvdQGsdGebKKjDXn7Ae+x6Iw4pGze1TysCcaBcjAYaANSNIlp7slSIguEwcyBE9TBBW2yoKCGAx1oE/3mMmiD56lTQYHf1eJlOPpLaYs04TnKQ3jSDEebWZj4ygg+gQG5KGyHUaQuZo9qVdqtCiZ5ohp3YHTsKJN9fn7Dpo2x5e67ism935mL7gSZV8ai0+/HmuZElADxZsT0IqCPRSfW9GcjtszHb5z0orjlzjtjc7MRb3nLW+LEE08sRRuYJb2XA+b9vX8wAJ2+6T5hPkM3Ax6r7RrlctHHz7Om+JQGmAgZS8aPcd5b2bzDmmL9QreqS0dXkNoyzwg2Ob7ENtsu5j/ftfRkRsqaVpjI+Suyy8p1qJkSGvFbda855RvM6RrjHdczv42in233U5OwwjYMW60uA38uN7v/8pjlIFi1ZdZw7p9jsqf+a8WjXPue6xgVz5PToMoPc7Cwggr36Bttsg/Z8mE90JbntOwxrzyMyt/3RL8qDtB3xi+7VXN7jRfIvF13iQoK7WH+6Uvfm8vTuA1A2bE1sJnxVOjnvi4F5itzifro897Wp3TTzanikwOK98xfdp22tmpM7ka5O0AQQMLwHWbCxMFkAuGRXPSfZX8D36vaXP7Ne0wIgAcCuj1A8xeEywyDvzXlue9VDRpA05ebJy6Th/aiQfDdieXEpP28pwTMROYeuZIRKjTLCbAZSPUnZROMGnEWBqqmH/uUD7kxaEfpU80F7UKTaZUW9DNrPNzXepDPMYep6xNUC8sgn+nFdxYFTCELUG4Zy8lQ7jGxCeskHmF2NqYwMTWGZ57PdOej2WjH2tZkNAiKa0fMkfa1fJ2PCRLLbOvEhb9yRvzvv/hY/M7V18Sb3vSmAmhc+mNdZPsL2Mu9dzAAffv0dGzYMNxul6/sMthbUCQMkDkEeGnGZI4z15hTmk35LVssMoDIsARogYM5rEnZ+BCfyYCa55lmYbcA5TVGnQKlcTTVfleDSg385JO+6vu0Tl1cWtSqW9Eof2/0g3kz9w1uM7DWaPUM1gIB80orB3Tnu+43+qdLj7W1J7AflXuctlb7r7LgnHYMq7tYaJPuTq2ceecPfIm2Zuthld9SJnyS9z0SlvnDuOnScrwMqnWL8p7o5/PVJEZG/StMZMVH3mosjFbBLLzmINs8h6r0swxduoxNVtayVaAa00C5o7Ys5znljizWCmWhJEFHy927hbK/+oLiTD2naYvO2omqFO0iZAHBRDy4RCCQoGq+Aifgq5DAPZ7TlEFdObiLOvK5w9bJp+XaxmwyzO3OggFR2/iVqJP3vWdbjRStgmfensI7+v5ZeDl48OEPf/hSRjbdBUxu3Qz0U42ccnJ0eo62ZMH7js+xgF0c1A/djUCH8WbtWUDXdEo7OUgGtweXdWUzcAYJ6MTzXNmvtzcNnQC4o+53/7jj29+O/iwJI3bGxMYNS9u7+gvdGO+zmXu4D70f/WjGbIxzItv2hbj8rHPj2i98IX7/D/4w3vWudxUh7I1vfGNpQzUXwnLgvD/3Dwagm7URJgCNNVEyB8yctrdti7Y7RwczLppMGXe+M555+111V4mmw3zIR9YqfTfTVRABBJlrMM/MwFgbrG2157zDJDPKvW37hCauF5UFXV62JVsIaBP1qUwYQQ2DlbbMfa0gWYvmd91z0FUBnPL03TNOgJBWRf2/mvjz+nSrKOshv8931mXelsr7PFfd9prdgdTFOLvrhDJoL3Smv/In16DxBY4B4wk9VHJUOlyj2epAGVXLC+NrTJSuGp4z1mgU/ShDYVCzPbzS89uzJTXHkTiPFIhyMG9VqFhu/vC8AppCgXig8EofVObkcRm/9rY+bU/GJS2we7dQDjX0VbVtjUxxd28envRjAgQnkoNPhzWlMOHVnPRpmLmKZxhok6zkpAZoX0xE3uUZJ7LErAbT6OflWRaA/iN/z8ExTHjazv5i6nDbhouJOrL2SZlMzixV8kw2RzKRc2ajDBj6nrPgAIPhdyMsqQ+hhzKZ6G7F0p+tQAHdtXq4CPWPArJMxD0FBUEL/qlFVwOG9KPSLvqbNT7aB5M3mtdFwJga0FMdk3uCZjOi0Yw7t2yJYxe11G6jHzMLs7F2fG0M5rsxBppjbh9DQyef0ky0d85GzPTiqle/Ju568ENj/Pu+r5yF/rSnPa1sIVHIOhxM7tM7dy6eiTykzt6sCtV7WcvOOw7yNjCjs2FgjDWMknFjLHm/CgS0YZQZN5tOq/fVim1DNqtmDZXvtCMDx74kZnLeZICRMet6yhaBqpnX9/dEvwzqbvUyANG2Vs3duV+CuJaA3P/cdtpMuTnV8nL9r9Zrv7WUyEs0H1OfQhz00pScdwrxu7kHBH/6wLqFFzBnEL6cX9SlpWTUHF2OftQHXbNVBuEfZUZXqi5PrTC6JemvwWmZf0iH5eg3yhLiu1pVKJfnUF5URnQR5zU2qu8KCm795Rm19ixgjVYY+qsvsUy30yz76Lg0D1VBFrACkA3xh2jZxCzgA1oshhzEkLP3OLnz5GLBATwsEkGVRQNRBSj9JwbsCDh8qmXYfgfEqGb+xpQJE6PdTMLPf/7zS0cV8hyMknbzj2eOP/744gfXj5I/6eO//uu/Lm37oXz3p2YfNbRkkfHbKNM576klKGxA05x/nUXkwQUuaOiSAd53iS9gUlYnIQuNdmhWd2w1wcvEaKPt12WQ93+OntDNOPpBD45P//2n4xEPG+aH7zYits9Ox4apddHo9KNF9Di53Mm41uxEK2aisX06YrYXV511bhz3rOfEX/7LvxYf+m/+5m8WWv36r//6SEY2ug37/+vB0NB7ZZ/xou9h0f8Pbd0RQetMtMIYVFP/GgBnNK0mYNaI5tNRwF8FCn2sjCFgpS9QEKIdCnD6s5kXzCXmqgIdzwlweasXv1unDNWtS/RXi1s1dTJ/M4+cp2rCChUZpPN327Bc6mTAxvVlfgtnhEGC9hdh0bgTg/B0sUkv3xXk6JcMHjoJaprMNYvvqf/S1URVBj7SVtYq7VALzFvHqrNanzd8ErDOgoFR+VWBJ5u4q1knpW/e6z6Kflo3tMjobnQXU543Zf13hzlN8pVdRQpw0DH7wJejH+U5FuBC1r7lYVkotr1VmuSzQJxb2Z2ggOG8qvZv93FZpalfb7vt34p048RyUCSG5r1sjhoV4AHgsrg1w9D5qum06g/L5kiezylUXfSUoY+XQYXomjNpq/43IxP5WxOZA2DAnD5v7+d99i7irMHkfvIdGuhX1IRFmUxaTVNZ+peGeXHRpqrm40Kn7Swa/apqA7Qt71W1DBacftLsVpDuxhDwrpqPDB+a2nYtMKN8rHuCTHzid++Yi03rJ6M/i3Vicxz7oGNjEI1y2trC9p0xNbGmvN5rdqM5xh208x0ROxbi2rPOjae/8S3x3896VXz6058uAhWxDEj/MGGZ//5D9t7fPBiAXgL+FvNoQ8+9M4ChBq/7yfnimsjrK89b5pvzhfnuVijWq+8Yfc0YG7xqGZavRUorUdb6WHcIEMyX6tqhzfTReV8VUKkzB7DJWBVENA3LtC3fuUY7q2VokavOgVH0q44y2hrtyWZ5+uzap4+jLBvyn+q55BmQBEb6lt1pe+o/vAphW14IDXUV2u7quOf6RgW5GQMg6GjJgpcx9gbLMZ754nnKc97taXVk+lUB0Rz52XqGJZJdFM6d6pzUzQCN8vqQ3+5t/iD0GETnPKYeBCqCq+Vz8Eloa/yDR9oyf5Zbn7a36m/fm7VtSLtdQXGr5nCWfHybplnNwy68POGyOUwmwwQ0WC1PkmxOyfu7RzGu6hYlJr1JC/THsID4x2I0WILJ4qA6ADIK66n+PmqgsqCRI0tzEI99HxWhS3uzSZJ20g7+UR+T2fZIN/7mPcrVJ5UPTdHloTAwKpIWemd68p3y1SSyeQpGJXM26M2AFZlqNqsttxccQCR5IlvQSa/A/o1uc5j6lcxxkw2c58X0E51GL9qcXhZzEXMzEdun47ozz42Tr7g6Nn7fMDsdAHPeeecVa9BHPvKRkdL+wQT3gwHoc8XUOV6alYW0PFb5e35GYTELjawDnnENwpBggjBj55Hz18/qfKzeF2BdFx5eITB73zUoUDh31WJ9P2uvtNU9wjJefnM7VDbnOnYCkmbizFOM62AuWN/e6Ad9aD+8qmpezcKswoR1lum6GGio5i3d8hjleIYqP6EMaWf8i24q+2+fq4qN2TO1jkADwMgxyVZBrX3Q2bliW7hHe3nef7ap+mxeO9nasjf6aQ1lPNRoKWdUsJllQgvap8Boe7IGbVn7Qr9cb7Y0OF+rLgMtMox5Hu9R6zNbKnRp8Rt03ReTO6C+6o5Pzae9HEyGua9luQfbwDz9MJq6WKgsWCeRQOMCdLFUBQUGkN/MAgSIVQWHrDlTD88g5bq/3rSMSIQwWU11+hKz+VEBiP5Qr0EimiRzgEX29WWLQJ6co8xX+0rT++K5QQlzG+7OLqZ1TG6L29Ma0Y9x4tqxwUc7ehyb3uTbXMT8jojtm+PqV54VL7nhpvjRx/9EXHrppfHEJz6xMCfyfF977bXxUz/1U6XMzPCzf/lA+3gwAD0dZXygzanfrylQU+CwosAuDZ3ooJLLPZ88eUgSy1QOWL+v6ZnNboAZUhHAd+utt5aoZyWyrMXwGyZ3QFWpXDCnDAAAv6USWd4iIgBrjQB03baSj01EuKAcfaGmhcxaBmCv/x9rApoSl+VkWmYrgtaFatAXfjITgNAfAD2bRe/rsVmuvkHRxYdnqzWIegPQFw9naQYBcZ1o4DyPVnQazQLo44MOtviIHd8ZAvoVN8ar3vS/4ilPeUo873nPK+NPxPsnPvGJoqVnk2O2rOxpO8pybc73a0BfCbXqZ2sK1BTYnQI1oN9jRmTtS/NL1UwHMJtzHUAG6DSrWKAMvmqGyRrdKFO/7+d7WYvPvjyBWB9m7kw2e+ZI070tgVH+e4WQ5f03h35xHRRAv/7meNf7LivmvLe//e3FMoKF5kUvelE8//nPj5e+9KVLHc3WlBrQD/341y2oKXBkU6AG9JHjD3i5NcJkMwS0AMamJ1RT3VPCDjQ7wVefI5UZsY1AYIQxoIF2TJnW7X5UNHODxUjOoCXALXDcQwjhMrpUqwJ/A/YGfuTI8RwHAHi5p1cLBVYH2kR7DZqqBiettsVzsAD9z/76lvid3/md+OQnP7mUheuWW26Js88+uwTLGZHvXlOAPWfH2l+61Br6/lKufq+mQE2BHBRXm9zTfMjBEgAcDDtHQ1YjxHlVgAY03TfqHmruYyJHi2OrSk6IYbU5wM5ANANZclBQdbsH7xtNyvcc8SvY4xPnBCRzStMndwrk4JhRWmZO2bn6fegHweR+7Z/GTL9V/Oa4WRS6EI5+6Zd+KZ785CeXQDlpYUwD86MaD7FSFlMD+kopVj9fU6CmwC4K1Br6yNmQ/eOCO5q4ezRh5kbOApp565o+dIGSg1DMpma0or5pyuYee9EFA98DfNEE+VdNy0ijRwkVaOpsATGHunnwaa9ZnexwjlLORMBCQN1YJrIbgbbnxD6rcRkdFA39uo9ETK6PRz/60fHhD3+4bFtDSIIu5AvA5P4Xf/EXZYsK1572Le8PfWpA3x+q1e/UFKgpMKRADegjZ4JbvABBzd0+WPWnq8GbKtM9jrxndiC3fJhFTdM6v7tlRhM6Wjka/nHHHVesAggS2WSPsAHYas5nexmapGee2w6TvWhaz6kJ6YspME2DqXZvm0zn6PvVwzVW4xI6KIB+/c3RaU7E6aefXjTyJzzhCSXQUAHqtNNOK4GCJJ7hN/clj9oOtVIa1YC+UorVz9cUqClQa+h7mQPVPagAoRp7DhBDuwaYAUT+Ccj6zmX0msBNEav53n2F+K9z4g0zqWXTOSBLee5j9Z7+eK0FlMmz/s47avfmrXZfqtnzIAUCA/dzLuYsRLhn9ogwuV/+xxEbj413vOMdRSC74IILymzRgkLCiB//8R+Pv/u7vyvJj4x5kIYHwl5qQD8Q6tXv1hQ40ilQa+gHfQYAfiZW0ESdfeEIDGbAonITOQDEZpkDHNDA1Zb5zjvmPyeC3cT9JouxI4C4mdp4nzaYCEJtG+0bf7kuBDMqmV2OerL1QEAfZeY/6AQ8gAIPioa+COgEwXHi2qc+9aklWrtv/7d/+7dLshm2s0ETj+81Gc/+dqEG9P2lXP1eTYGaArXJ/V6aA2qyfMLsTZNqBjuTwXAP87pAoZmbZlWz0qGVe9KZn5rOjULP+dGJys952PGnk0KRchAO+DTlphp91topm3YpXBwx29YWfehf/vKX43/8j/8Rn/vc5+5xAAiaO0GGV199dfzMz/zMkgVnT4d47Os0qwF9XylVP1dToKbAPSlQa+gHfVbkk4cwYQOk/IbfG63YbWEAJYCKj9zjE80Gxz3zXCsMAMA8Z4IXAt/Q1NH+PVaRzuS87h6PqObN8wgTlONBFgJ1zlGspcDtcLQ5n2J00Il2kAo8KBr69TfH3KBdhJkf/dEfDTR1BB6PqzWugYA5ssn97d/+7R7Px15pt2pAXynF6udrCtQU2EWBGtDv9dlQPThCQCfoja1jXPq1s+btCVk873YyBQI1ek3o5rj2UBhN7QgUOfNdDoSjfO5hIeBYVMDbY0/1/xt4Zz33OrEOsIKDBejTnSiCGKle3/a2t8VP/MRPFEuFdDAf81Of+tQS9X7yySffwyy/P12pAX1/qFa/U1OgpsCQAjWg32szAa0ZACBwik/+5sqHJqhRo6XnqPSctJ9n3IYmcPOsx1oiGPzzP/9z0ejx4ZLm1SNjASGEBo8GpCzN6DyfI+C555GSPONJXZTJ8az4iqunZt1rxNvPgg8WoO/sDfvPfnPo+eY3v/keB7MA6p/97GcLmJPwB+FJQWo/m89ZMiVxba/XjQnObZ/fGrHz9rjmrLPj1Ks/FQMOk2lEDBrst+8sZq0fprJtLOaur3O57y/16/dqChzuFKgB/aCPICZswNKTcdhnDhCOOiLQ85H5xH9uGlk1ZM3hauYmOSEy3rPgAe+cqz37cXPSGE8IymdGV32+Br0BVrQJUKP9bNM6UP/wQSf0iAIPFqBjcmf8brrpprj88svj5ptv3m2/eT5F6+d//ufj6U9/epx11lnF0nIgVw3oB0K9+t2aAkc6BWpAv1dmgMBY1bT5HZDWD57PyEXDAxDQ8sgm97CHPewevtl8fnA2pVdzzlePrxTMjZxHwwfYERxoj0eYeuAL7aaufE40z/Dear4OFqDPx1ixgLD3/qd/+qfjS1/6UhmbqrAGLdDOTzjhhLjttttK/MKB0KgG9NU8u+q21RRY7RS4FwC9O5gbDKIVvWhHqxxU2R2a9gftiM72uPLUZ8TLLn5vxJqHR4wdXU7DGgwixniGB5tNDqk+bK9ul/PRm9Hp9Bajo4fHeO7YMRPr16/drV/9fpRgMzOyjY1BMfY8c57yRPR6w7PLx8fbsbDQLZ9c/G7ym+HfvfJ8vih7mKP9fveg5ebNW+Poozct/c75uWvXTpU6MNO3Wpyl3ism+bExEt0Mn2ecMPmu3qsfg5gfTp9BORE9Bo3h9Gty0hrfOGKt0YqdHLEaERODncPjU3fcFde88tVx6g1/GgI6Qg1Czte+9rWSQz9nECyztd8vAtiv/uqvFpfKJZdccsCkKaDOHGIdzE9H7PhmXHfm2XHyNR+NmGzGoEV/+tGKfjHPd8oxic2Y2LWWD/XpwwdMg7qAmgI1BfaXAvAFzpbEERfR7sLzFnG1vz3+zynPjZdffHHE2ofEoL0p+vDHfsRYgakhp8xXY2awowB6P6ZiLLoxGTuHD/anIuZn49qTnx+nvA9Af2DExJqINiU2Ijrjw3LArN3L3N+e1e8daRQo82a2wNxwEgHtiwefg5SNZvQarZgvT3XL+ejrYyZidjpi23Rcf+a58eIb/iRiav0S5Z797GfH61//+jj++OOLayNv38OSgQCEUIaW/gd/8Afl08tkNFpQslVl5NAMIua2z8fkuonYsn1bHDU1GbF5Jv7sda+P57BmJseiN9EsQD6+KJvctbhwj2YF82/oUq+vmgI1BY4wCqC8wBtgA/C4KXjc3HzEoBcxhWLdife98NQ485LLo9uIaGw6LlqddhC8s2V+EGvWN+7BPhpzg+nBc2TLzAAAIABJREFUINrRj4loBcE929GTIvprIuY7cc2LfyFOveS9EeuOiZiYjF4TfWMsxjoT5bHCjODFhQHXnzUdVjAPCqB3YhALZSkPNfVmRA9QHyuAvtCOmFsE9KnoxIbBDGaSiO2zccOZZ8eLrv9gxNoNS6zgnHPOKfnczzjjjGJOF9DR3jXDA9zXXHNNOTP9gx/8YNHcedbdCbyDJl/d8XBPftOPwcJ8NMaRsBeiPT8XcXc/3v/y0+OXr7goYuPaiPGxiH4rYr5d+jNY0x9aHrb1hqsZQ00B9Hrx1EykZqJH1jpY5HNFNe9EdDsRO+YjGgsR61Fy+nHNS86PU3//oogN4zFoT0Vs6UZj3abYDu9sRaxZ1AnkTY1Bb2GwhMqFo04PVX4e7czHpaf8Qpxx6XsjNhwb25vjMRe96MZYTMZ44UVDfgSTasag/qzpsKJ5MJyGxcOziGsN/gDoFq1J3XbEzsZQj8cov6G3M2LnbAH06896Vbz4+uuiN7Vm6XQ9tG5A+sYbbyyxDyYFcrcA9QHYgPfP/uzPxute97qSA57L/O5o5goAe1ca5mMQW2M2thZJub1zczQ7E/GRc14bz33z6yMeeFxEYyyidGIoWcdkP6LXj5hedG2xIktsHitUE1r9WdOjng/f8+uhNx6xsGbo3h6DH/Qi0NBb3YgN3YjWIK76pdPipVdcEXHcuojWWPSm+9Fad1RsKfxiPNZGM8aTibwx6PYGSzZzAL0xuwjoawugv+/UE+PMRUDf1hiP2ehFL1oxkQB9rJhM66umwMoogGeZuQfOCWFtAR1Qbw6xcLa5C9DXdxcids5F7JiJa896dZzy/uujO94uGjZAjP/8aU97Wtx+++1laxrxDgJ1Pm6WeySb+f3f//34y7/8y90CCgV0dy/suVcA+nTs6N4Ra9rj0caWsLMTN/7qm6LbbsbXv/WtmGivjYluOzbMNaMxiJgd70e734+jZ/GcRWydaMQcyntt3KqNW7Wd5ohaB63eeEwuAnqn1Q+cc+sXutFp9eKOdf3oNCMe9cCHx9Nec27Eg46KaKMcNCLak7G9PN2O9QHf2eXzbnQGg6KP8w+mMr4UjDQRMd+NS085Mc645KKItUdHf2I8FoqJtB1TfU3u3ejVgL4yJKufXqQAqml7aT93mX9ORgAdHxPbuxcBfTIi1nbnIuaGJvdrznp1nPqBD0R/fLjbwJz8D3zgA0s0O1vZ8Jm7bS0Hyekvx+f+pCc9qZzGxpV3FlR3Pdxj2AxzJ6RkYTrGcB00mhFbNkesnSKJQcSao4aRfrgRWHdEkzYxt3eHGnsJ+sP0VnPzI4qb1+NdS7EwBKKWWf+YJoliLroxUW+LVrv/+HbEgx4U0WwM3XezAxKQFC8eoWyoRDnuudFfBHQc80NAh9HgQx+LmO/HFac8P067+KKIdZsiiNpudWMwaESjs37IhMa70WsQu/s9byCpDaIH3TB8T0Dnl0bJ1rIIn4uAjh99khiP3swQ0Kdn48ozz4mX3fBHEZNTuyUAeuITnxi/+7u/G09+8pOL1o42bp4BvnvSGvc4he3FL35xOTudfPoAOto+AkI1Sv4egN6PmL8zYgIXfo4lYaYU38FigF+JDRg6uxaawzXbj255ZQ3PmGSmFvRqCtQUOHIo0OzHfLF4D3kF/IBQ80Y0FuV744ki+t1uNMHfsrts8QJ0KwHpjcHOwaAguf9KzN1itM5CN6455b/HqZe8ZwjoE62hfZ+HFzYs2v77MWjiQ6+VjFroXrnQDcoN8btbpvEYcRhqvmivrUYMmoOYi4ViPWr1pyPm5yNmZuOKM8+N066/KWJ8XQFiT8sjMI68AGSOq6bZ5W80b8zpJPlhe9tJJ50Uj3nMY+JVr3pV2ZsO4HMte8CNIaossu7QmrB9fiZ4fcO6tcPFp2CyGMDfIz4uCPQbAvpGUJ4lVV81BWoKHFkUaHVjvjGE9Gba5UM8GpvIi5I8iNixbXts2nDU7nuQB/3odzvRHCMd5S6yNQazi4C+qOFHA3YDJ5qKWJiPK05FQ79wCOiTVIGuhHNzw3BrW/vw3od+ZM2g1dfb4b5z9NUhOrLfosBpd9EM3RqaqhfKbvNuNIhyJ5p8djYufeV5ccZVfxwxtWnJX86rF198cUmv+973vrdEqgvMmzdvLifXcWlyB+Dxt//X//pf4x//8R/jQZi3mOVzc0ta/R6pxjIZBujHoBPRYGNIK2KusxAbx8Yj5nplD30Rt5WmAfRGxMyiALMhxoh9qaXhWhpeuTRca1GH97pp9gtfG+5Eb8Wg+MUB8maMLUI81rzOQj/WgrMRsW37TKxbvyZaJhhZUsSHfKjRHywMKKQbzQLj7ZhZjFNeE+O9+XjPyf8tzrnkwoixyZhu9GNishFjRauAe60t5k6Ycn3VFNgfCjB1cC8Pwyr7BdCLV53gD0zRvV7EeKMkNGrEbAx2bIk2+zT7/bjwFa+Os6+7MWJsaHLnwlz+xS9+MZ71rGcVoK6eCe9Z8R6YI7i/4x3viDvuuCMuuuiioqGrve+1T/2Izo6yNApgb9vZi8mNrdi8fXM8cMPREQu9KJllBKtFUO+1+jETvbIrZAxALzavepdIvUum3i10JK2DJR06uTI16I0vfpntRbH4NbsRbVhJYxgIT06zkgjU9B2LjKoxX2zuhPMMs5qNx/Rwn2ysifHufLz3Rc+Nsy56d8T6owtjjeZcRI99ROuHe9VbExHN1Z1idH+Apn7nvqDAYgQcQWLt7tB5Togm27oI8QTQCRgZplAa3u/Nlt0XMT0Tl7z6vHjFDTdFrzW1ZCan1d/4xjdKpPs//MM/LJ0ln3sjqBfNmrRKrVZ861vfip/8yZ8sW94e+chHlrz4y+bDHwxj20qyxBb4vTNarWHexSVze6e1uK9+MfAF33q7FzGGSk8DdL7fF/Su66gpUFNg1VCgKCxEt2GNRGNZ5HdaXrTqEXQ7P4hBsxGtqaF+0CG2FryuGMgbg8H0YOjHnFgE++1DptpdFzE7H595/ZnxhJefFnH/h0asGY+YuStiBn3qAVGcnZvmI9pkt6mjdOtAghWajiFYvz2cmQB2s7MI6JiyFwPK5jsRzUHE/E6i4iLWEOk5HXHHnfG5yz8Qj/u9a2KmP1FOqPMCiJ/znOcEWvfjH//4oSmq0dgtUQygbkIZ3yPS/Qtf+EJ85CMf2acz08lF34m5mO5ujnVtdG3S2JIgYjZi63TE2qOGCWUAdQQU1hVrppy+hoBCMN3iIl41XKZuSE2BmgL3CQXQZxYzv5kkszAF9OMSL9yM+M53Ix764BK7RmR7ozERC9EMNsxyfuPGuF+0hyHxQz436E0PosFG2IlFTCaxDNbPNQXQ3/vMp8SjH/7Q+AYFTY5HDGZiojOI+/WPjZ1bt8bO9p3Ra80c9PjnOrHE9/6+geagGa3e1NDgM9aNfrMXDdIfkvmw04yxHnnqx2Jy06bY1p+PfguxsxNj8zNx/0Yz/uk/7ohX/OXnYutclNPs3HfOxH7FK15RtqNxXGo2s4/K/oaWTlAde9Yf9ahHxZVXXlmO0WX7294ullQvZmM2tpfoVJZabLk7PnDhhTG9fXtsu2tLjHXHYrLTirXzzeIrX1jcbzrZ6xY5ZaHZjC5Z6VYoC9XP1zpErUMd3mEHzQE5KeAw/VgoXwaF98Ejtk0OdYETjv/x+KlXvjxiHdrM0MZOlNtCAfGpmIp10S7p3QT0/s4C6Dww9ELOFjzvxlRsIHBn9jsRg4XoxVhsn2jFRDEp9mOid1TEXdOE80YMePN7H4DqjXkHOYMZImdvamizJlMSpvcSLr4oueJcR9M9+qjh78zh2R0lx3FxIPHemrWxfXa2RKcb6MYsvvDCC+MrX/lKSRzDBWibmz2DetWs/kd/9Edly9vf//3f73aC3UhgNyMOwNzYGf1tW2Jyth9XvPVtcdoFvxaBALxmcTcIGjp7SScXNXQC5sqGEfah1mheW/hqC+cRtw6Q6NsLEa3e0EleMsVhuetzClVhOe845eXxhndfGHHsxqHajrUPvG5PlGgjInCG8fBLGvrcgPSUCw3Otxrujx0miycLTcTazp0Rg/mYG98UdwfZbNhzPoiNsTEmqcB9cbW4WDPmlQJTymjUW0yCVHIhFCfR4pavxQhxsL87Njy3oMijncXQ8LFmdAfdpUxxgvVf//Vfx5vf/Ob4zGc+sxsWE/EOsBMUZ2BcdXvaM5/5zJIW9vzzz9+75Y0zjLb0ojneisDij2NrWy8u+ZWXxSuuvzxiCkFlrMgnZbdnK+KORfy+31BqXjqP5j4x8dWV1BSoKbB6KMABjWjnJTXbQqyJXkx2cDsuRFHVI+L3Tj0rzn/vJcMt42NrImaIhpuKwXhEpzHUcXZLLDNY6A2KM56daMQhLfIZ+Ok6eNDddw6lh6OOjbv788UJj8d9qoPmMSwRk2mtn9f6+0r19zIRF1O8kq99KEoOivl6EvRz61ozYob4ESI8+73Y0GzF2PzOaHKO4MRkNEYEZX73u9+Nxz3ucXHrrbcWU7p7yzG/ExEPmHsWOpnk+E7yGcAeIeDMM8+MD33oQ/Hwhz98zwyg+MAWtWvOQ52ZjbhjLq46/fR46Y3XDgF9gjPi2tHiufYQ0FkrxwL+BP+NDY9Yra+aAjUFjiwKDJO9DuV62MNatu3OEI82H7FuuJPnspecF6e/6/dj0OpEY+MxEdvbhY8MMMmjLyxmi9uloc+jrgxhnjweJd3mYiWcIxFzs6SpiZhaG9/dujmOOWb9MB5+GomhXVLbsMOovmoKrJQCJSZsEQ85HrUb5DhiKxdaOH7lYQTofLcfvXKiWcRdOzbHces3lYyGbZ7uN6LZbJd948Oz4VtLmvf3fd/3xf/9v/831q9fX0zyXgA6z6HN5/3m/A6wY4Z/29veVvzq7373u/fcrcUEOHNbt8bkMeuG+0m+uyX+5q2/Hj/9O++MWIvJfbzsL20gnLQitpQF2I8NWiAmEFRWKgrVz9cqRK1CHf4q1NBUDt7iF+ecptYMmVo7EWvY0bMQF554Upx95XXDPWsbjyWBxXDqT0TZyttatPjtAvQeeV6T3g6wL6aWKQkv2JfD1Wov7jcfZoVbSle5mP9jpcy8fr6mQJ52pD8cTsTF4O/ybVeOcyZ9vk/WhKEc2VzKBgcYGxiHP53AuGc84xnxghe8oGjpGcjLFO73l6Lf9a97QtuXvvSlsvXt4x//eAmU4+KZbdu2lQC8LAj0OggI5KjdHrHjm3HDK8+OF1370YiJRWl6MYkM7V8oiR2bMc5WFXC57C099AA9PbMz1q1dE91ePzqd+ZiaXBu9fidazbHodOdjYaEbU1MT0SSANvoxs3M21q7h/LtmbN5yVxx91LFLz8tot+/YGhvWb4qFzlyMl836u/o5N78QkxPjMb/QiYnxseDvsbFWqc/n+oNhmulWs7FUHyLfYNAr7ej2yOrDMbeD8t4gCKpslfb2eoNSPvcpp9PplXo63V7p35op7I/9komL0AbKHSbcbJb3x9oTMcfOimiWcqBLmx0Ji7ZI6eXf+f0d09tibGyivLdl67Y4atPGUv6OHdsKPaj3rrs3x7HHHL1b/bRLOvVoWPRj5865WL9u7W70lj7zC7MxMT5V6NBu0dd+6d/8/GysW7uh9KPdHv7e7fZjrN2KHdMzpbyt27bHxo3rC70Yp8nJNTE+1o7tO6YLPdev27jbeNIexmGh0y3PMV4TE2NlfKiP+TI9s73Ua/ugH+PgPKG9jUarvO+4S7c8n2Z27oi1a9aX8ZydZawWEz0szh/mJeUsLCDEj5V+OZ/yOFjO6gX+Ia9TgWZlFUseu2GYa93tcdmpPx+nX3xxxJqHRoxtKBiMYbJMxcxA/XMAl6qvmgKHOQXyUamkgAWs2baGtv0bv/EbRWuv+spz0hkFAZ8hPezv/d7vlYxzN9xwQ0k6c//7378IBZ6z3myVHefR63VjArvV/NaInbfHNWedHade/akYkJURsCjb1NhkAvsvyzYa5m+v5GK+r4cBwQSXA3ns+c4/BBYEF4Qgc+Dbrq1bt5aT6binkIOl45vf/GY8+MEPLr995zvfKfdJq5svaEf569YBpsMLektT3SLUjVWFMfOkPPIEkMVPd0lODOT7jCHlb9xIANGwbNqWn92xY0cpm4t6eJZ3mDPUPyqroM/xDu0hbTBz4Nvf/nbZCUH9/I4VyLbwbM5MaHvuvvvuuN/97re0hdKgTNpFmdDWw4SqcwE30jHHHFOe+4//+I946EMfutsjjE0eO/pEexgL5jpjxDu0gYyJ0MYDiPik7443dT3gAQ8oxwxDP8ZsVKbFUfOVeqiTOcUlnXzftUrfPUCJ56iLS2uaY8G4crlbBRrluWcb6APjQFur4z6qnYf+N4OIsD4Od7q0hsHuw6szHZe99Gfi9EveGzH5iBiMbSq7eYd5XDXUsw5zUFwN6Id+XOsWHDAFjHDPoI12DZh/8pOfXIpwL+uk0ykMPD8rcOT7MEi2vr3rXe+Kpz/96Ut+eLV5U84fzoA+ivAILzBjGDlMFAacgV26AdwAIvdgoJxwR8yBgYlZYKqCm0yd+jMIZvAUBAX6alsVwvJ2RdrGRRsARhIEGSvhHLEtuV6FDcCaf4ALwJFBznHnN8qm7/5m2wAzBI+8k4LnqVtBRqHCdjj38i6NDLDVuUl/KJ828h06WzZgDeh7Sc/q7+ZhUBBhLI877riSf0HBwnG+6667lsAZEKZu3oe2tNO+8m6uG0GJewp/eaytj3nA+FFWPkOBdvGeGRsZkzxnFDh4l98R0vI82KfUzQfMdQ60gBrQD5SC9fvfYxSQobKAYQA5dzvA9GM/9mNFM4E5ydhd+DAj3odZZGaQQQUf+h//8R+XU9k8nnWJ8Qz6MWig+R++GrpnxMO0AShAnP5BT+glzQQEtUCnkfSXZjBimD5aqAyYZ6gna84ZpEcxXwCTtsDoKRvA4h1BkPZgAdDyAuNXIwSc+YegoQZsuxlD7qnlMe4Id1mLp2+Cq0LJl7/85fhP/+k/La0ewY4+MucoQ1pm4KoKKNRH/SRCouw777yz0Erhic9///d/L4cLcWUaUg/05dP2V5ez2j1lq63aBuqmfIAXDX1vmRAFXMvXQpWPF/ZeFjiog/axphSYoDn0hEa2u1p3ngN7AuMsgFVTOjMe9E3hIq/n1cvyakBfvWNTt+yQUEDGmhd7PsccjZE95Wgfgkg2zwvomUHAfGRK/P7Upz61nMT2whe+cDeNDK8/nvzDGdAZtCrzkykCpjBrmSXfMTFrGgWMAFGeg2Zc2eCXzdvc429PxEP4ojyY9w/+4A8GgMsFo6e8qsDg31nzzSfpeR/NjWdwj6hZ8jcAhjBg+6gHIYF20D+FO4Ed4KFPuT+U5+E+ziXeB7y++tWvljopi7+ZNwgUADfCR+6PLhsFSe45/zIIqonnPtNm3A9opKQ4xs2hJYI2IeRAZ9pBH6Cx6yELHIKwwEs/HU+FGdaJWjf04neFJr4rTDlejCX1mrVx1N+0iTZSHuVTr3NHsK/+nc9psD8Ih8wZnmVOOtb0kTGBdnuy7BwSRjWy0hrQV89Y1C1ZFRTIgW0CStbGSQF71llnleC46rGoy0n1Mtk///M/j9e+9rXx6U9/esm/Vxg9J7kd5j50+gigy0wVdtQ6BTpoK10BNRgpzFWTqKCD/1MAg6nyDICT/cZZ8+Q74wIo8JwMnvaoWQpE1KGQAShQN8/zHiCSgY93YPTUL5hbFz5dwNeyRoGt5XssbxYSfV5/NSBLWwEpgJa2a+HQUuDfPAsQAfb8hp8alxCBl1VhhbGhHwilApm7MGhDNkNTP+9rBUFwos2CtO2HXtCN8woAa/3T0I/vjjdladXI8RF50fMsfYYOtJXyrF/LA3OG+4wRdKH/3AN0qY/2aP2hLC6FIMz3eQ4wT7hXdXPwjgJKFk6XPYvhkHOwGtAP+RDUDVh9FMi+tSrjZfsZF0lm3Kom8GcGym+8m7e98ZsM4sQTT4wnP/nJJXIeICjCwPdAUJy0UyvT3AlYQA+AB1DB5PojP/IjS5q0NMzMFMZsQBOAkoFSYUDfJ0FdD3nIQ0odMHeYPgACeKAFquVqNqYszb55BgKYMHjqc+sidVC2wVhokjyDGZsgR0BXYS37rQE6QIc+f/3rXw+2PWbzL6BEPTyHxcf5oz/bYCzaB2CSA0Gh0XmUg9kUigAufc3SnXb+0A/9UGk388128Mlv0I0+8Em9OZCuGlvg37kv0Iaxoh/GD1CuzwqGvqPgxnhkn70WBT8VgPgbWtmfLDxpFTA+I8+VqsDAvVG+8RwTAJ2hN+XRXi0Go4B/dXGvGtBX13jUrVkVFMhMOTMtFvQHPvCB+NjHPhaXX355YYSa4rKJPgsE2WcpQ4ChADRPecpTyr52gAFG2l7MAne4m9wdRE3kmC8x5aqtoa3yG8KOTBqGasyC78OooRk05BLwsokVDQvwydpTFqzcXmiEOkyaugB5gUvtNgsVPM+ztI/6EA74NFo/uwSM/s5ablXIo520kf7ot89BlGiZRIxnDRfQo/20E1ryrhHmmo2hkUKSc9EyjLKnLVgX8KXrosg+dua4QWBq4pSVA9SkI/3md0DO8wocm2zy53n6aRyFsQH0gX+0DfpSD7SBrrzvOFEmfeR9yuHiHcdMOig0c19hR+HKgEbrMvmTpnk+qZt66D805vJkxOx+43sOxlsVjOoejagBfXWOS92qVUsBmDIakNngcgBPBvI9dUCNH0AjQI533vnOdw73tLfJmYhmvxBTzfHhtrWtX44/eMOb46QLb47BBoL0Vve2NfudNbzse87ABvDC0GGgnEr36Ec/eslsqvDDM3yHzpjZsxmV72pcMnGeF9AzOMHUBTrLVouH0aNJUx71GI2uBUZtF+Djos3ZNw0Y0F80VLdlGfVNG8xnQDmayvWt2241ZMBZsM0aIWDitiyD8ABXygYI0ZCZlz5HOwVvfdeUrR9dgASo0KoJWstCCAIP4yYNHdccA2AwncKNz0gH/4aOgKVuEl0ajqU7RDT5QxNjDmyTa0vhKd9nTkG/LPgpHNI2x1l62l/oiIsCAS/TCvpr0s+C+uqPdK8BfdUCR92w1UkBFjg+SNK5onWqccAERvlFR/VCzRWt7Pjjjy9R75jft2zbGus3kihkEO15DkffHrHl1viDN74lTnrPR2Kwke1cqxvQBe+8TUoaCLQwY+mWQVb6AQhqS5ipMVfrI4XpG0BFeWpsavK8x04EAr0ABn7nE1DBz42ZnbGiHBg09fNdQYDn3RamH513aTNWFdqWg+LUTnmWdqLFA5r6we27AOTuCfqqMJi3PGo+pg7arQCUwVYhJ88t2q05WkClTvonHXieOtF69b3zDsFw/IZAoAl81LwldgDwg8b0A3rmYD9+RxAQWN36RpnmAsjlCs64Df7zf/7PRROH1qwx+sh2PcZRPz20dZx413psAwILv9HffGmezwJSpqsWEFwrWMucE3xqkUBoq7rUVh+HqgF99Y1J3aJVTwH2kBPURmAci1xtNJtQ99YJGAXPwmguuOCC+H//7//F+9///pL/AQ29JIQgw1Nna8T01+LGN74lXvCej0R/ijS0qxvQc7+hC0wWBo3w8oQnPKF8ai7OWp+gq3aKf/1f/uVfljRi6KXJWRMsfk7ASBAQLNV+BUUK0WzOd82rmlYFZZ5Rm+VdmDkCBUIK7wBmgBNH4Ro0RruyUGFZgq6CCOZ0gEt/dfbzoqnSZrVz39VCwO/UR/+M+AaABUnaKU0FqmyS1vzN+7yHpow534RJAKJ+b9qPoAq4cSl8MZZcWCBMpEO/aTtCAW2hnVorMPFjNeCyTQYGqjFr6RBo1dAz8CKcIIRp7oY21ONOAuMBsvCjdYH20UfajgDFZR18R0Ch3c4tx05XBfPMZEarPyCO1teAvurBo27g6qPAG9/4xsJg3vrWt5bGrQTQ8x5eg68IVnr7298ev3jSL8V37rozjrvfA3YB+s7b48ZffVO84KI/PywyxRkpDrOs7u0F0LBuGFkMOHIBotCQfdkwbzVBNSIBgGcBPk3P1ShuZwq/o2nhMy6xCYuJU7I/nWdh/AgYXAAuwgGX2rPaeBY8BIUMEJrAGVvLxedOP6mDdggWgK/gZLY6LRPQCxB5zGMeU4QHgEbhQ0sDgCy4ClyAFAAMnbhoB2VgUZBGaq3Z751N4woRGUxz4BljQr1aVOxPpg19ho48h7bv7gTaxbxwnfA7Wwv5mz7Sdv/GBH777bfHD/zAD5TftS4YyKYQYb0GOzIGClbcU2u3X1m400LGbwpSzDuj3hUQqZty82fOSrj6OFMN6KtvTOoWrWoKwPA+/OEPl6C4m2++ubRVzbwKYHvqSGbgMJRrrrkm3vOe98RJv/zCePTxPxJP/5mnxVQ5qnBH0dCvO/f8OPnyT0R/kiNaDx8N3f4DmoBHDnrLYKFfFgabA7kAAuijkMDfMGMTvGQNz6C6HBme6Q8wugfeiPF838A4tXzuGTxHm/SD+w7mZt0C+pBNosP4AigAOc/xO/UL+FkDpz6fdx4B2u7NV0D4yle+UgCbdzNYKmCYgCX3CXCE9sxLtGV8xxmIs3mfunVJME5YJqgToQS6MUZaNEwSA63pJ+2nb1pXqFcNX0sC70PjLBAgJNBPg++0ZuQsgI94xCOKpQY6ZQGLvjAvBHr6wngI6sZmmKmOfuMSwXKQgyDpH0KObTDQlfYrlDK+WkZWNXOqNfTVPTx161YfBWB8X/va18oBLZ/73OeKCY8rg9JyrUYzgTHLJD760Y/Gs5/97JiYmozf+p13xmkvfVlsaK+J6G6LmPm3uOrMV8dLr/27w0JDhzHCfGH0RjGr5cBIYdoAZI4SRzsypzigxfM8V02gornV4DR9n5neABiAgqkUOsOsaQufmlZvu+224mfnPvXE1K9rAAAgAElEQVQY9ewYcpAOQMJFf/DlaqKmTr6r3artaRGwLQbXaRI2KYsA55wRkNBKsV6oQfMedLBtPG/yGuig1cGc6ILpqLmoeT/7nB0b2mlmO/MHVIPcaDv10de8j5725aQ91K15XR83bc1mbpPHmAzH9latLQgXWk9yIB5jyB57Eu+YFtZ5Ug3go20IB8ZCGB+RaWQ7qF+Bxfrc7YLQQV/14S+3vg/d/VpDP3S0r2s+bCkAYz3hhBMCIMY0uK/BcHS4muqUst7whjfEBz/4wfjuHd+Nt/7mBfH6175uV5T7ztvj6jNfHS+55m8PC0DPJtvqAAuqOekMvwFKRhCbuKQagMTvaEyCPWXrW1WjzUfaokUC7JQDU6cOhS/etT5ATA08p4TNbZexC976U/2d8QeojIjOGQTNjGYyGz7Z0069aqt7ypduee7Zpk1q8UZ9+6mGCUBVD2OhnZqmAT3aAMiZ2rT6fN6nnbPB2V+FgD3t96aNasu0J+/+yPPf/lXT2dJP6jKnv387b8w94BZEYgIEabcX8jd0pZ+eG0C7FPC4bz9pB7Qw9sL1rLWGOV1N5bs6mVcN6KtzXOpWrWoKsMB/+Id/OK644opy2Eo1Jelyjfd5gQBm8fnPfz5e8rKXxvN/4QXxlje9OSYbY0unrV1xxplx2vX/EL0x9uIeHiZ3mSJMk/6pPQkCGShgnD4jkMNkjTGo0rcKQNJb06mWj7zlKOcWyHnieTb7qXMmMYQAgRrwABQF8yzECQwmnAF40LjRMtXy1Vjd9yw4A9ZomlXQze/l/tEGk8kAUNAR8zOWBveqK6xUXUBuxcopTO0Hn5Sty0NApW7KNfueAgV9NqpdAUm3RM6+Jr14T2HMdLyWxZhnUM1gTl/0j2cBqipMMPa00b7lLWaZDgqcClPZOqHJn8+qxS3P1+XW96G7XwP6oaN9XfNhSwE0vt/6rd8q2vnLX/7ywkT2ppnua0eJcr/t67fHURs3xTHrNkXMbi4m92vPOS9OueqWwwrQ97XPB/u5rEVq3hfYq5oYgOJhMTwrePBb1iRzzIOZwxQq1D51M1Qj3o1ANzLcADo+jV7XJO02LiOz+TSQz+ehl7nW3SrJ+/q/DQLMGeR4NydGMVUs9WftX2EKSwhupeyzHqVZ0xb6b8IWNHcj9QXrLNiZ+Kaar6GaeS4LcL6fhTPnjKCt0FDV9AVy748q42DPv0NbXg3oh5b+de2HHQX0w1155ZUl7SdnnGdT7oF0CEDfPjsTUxOTMT5oDTX0HbcNg+Ku/GR02yQ1OTw09AOhw97ezf7UUc8BSgCGpnyfyYFWMHiYu3nCeYaAKQ+GyQKAgJ+j5Skb8MLfbzCaWdLcGmaik6ytmo9c4LQvpqA1At4c7mrHmscBX5OomCEvR10LhFm4zP1Gy3T/eN5iqclf8LSdeXulZfqJUEGfs9WC9ko7t/95gp3jkOnCb66nnKzHZxU2eEazt2evZzN47i+CBwI2AlS2JiAYrcQ1dm/N33u33BrQ71361qV/z1FApkBA3Jlnnhm33HLLHo+eXGnnd9uHzob0nXdH7Lx9CdAPJ5P7Svt+bzzPWHnYRy4/a4hVX202EZtKVFCnDN0DWYijHkCZ/dtc2bxvvdXYCX4HMHOGMn35o3ZLVLOU5eNI9SlTJvWgWaM1+47b4zINzGRnXAMACDAaeFetr2oS159NACFBankvt/TKWfCgEf3L6VO5r3ZO3dw35z1tNfFOFh74nbpoH2OgVQPBBddFdicYK+Bvo8bl3ph3h67MGtAPHe3rmg9LCgjoME5SlcLQYKAHI3BGQB8M+jHWb0Zs/27EwjfihvNeFy+6/BO1yX0fZgyMHpBiTASEqmasJmmiFgDCKwNCDoYjAtotTTxrVjaAk3tuYdMU7wlplpt9sm4747eqGdhMZwBdNnmbgY825/TDaOhV/3FuW+5bFaSz4KBQ4DN+ml6WZwHj6rnm9s8IeoPv2NPP1reqVkx/TZiTh1P66ZqgHiwmxi7QDywbtAsQ14dejadgrBEoTAhjfdm9sg/T6DB9pAb0w3Tg6mYfKgrIBGEQZDNjTzoJUQ6GOU9AX1iYjzWNiYidd0Z0vhk3nHNeAfROi/zcR7bJfV/Hveov18xt4BNgic8VLY4tamjY7hV3/zljzbgacMZ9ARWwMcOaZmRBBsDV1My71JEjx+kD5n5AzMQqlE05lKnWznNZu9Z6YDpX94Drc8978N0mVwV7U5m6IyCfRUB9Wi+qQWBms6Nc/fOa6s2oJo1z1D7jgOmcSPQMvm4ZBNxzBDl9452871va2TaFG+dC1uR1QTgmCFsG3WVLy77Oo8PruRrQD6/xqlu7KiigT+8lL3lJPOtZz4qTTjpp6WzvA2mggF49be36s18TL778EzHfbMTERA3oe6OxWrWaped9Z18zEehoj27bojzTkmpmB1QANbPWoVXrjwbcAETzwavxA05GcKtN5jSlbp/KPnqez758+2a62Rx5nQHX5zQ/UzfAroVB/3OObDeSPlshqIe+I7y4E6EKsjntqZo7Fir67z50wBbgVcMGUKlPwSELI9VTywjAI8C0un2PMk0oQ38Bbs329I8YBuMPFCa0NJiDgPHjWkmeiANZw4f23RrQDy3969oPOwqoofPJtrXPfvazcemllx6Ufar3MLkTFOc+dILiJshYdmQDenV/enUCmbjF9J3cz0lM+FuTL8DqJaALmpqY0SwBPa58wleuV23S098AIpO/UEdOslJtL0Cj/9cMcmbRY7/6v/3bvxVgBCgRMLAMAJbVI1/x36PNc5EVDqtRzpxWbbuCAlvezIePgJMtB7aV9njwDGXyjONg+lmeNTGLSZM8TY26AGDLp8+a6BkLykDIUuChLAQG+s+zpgiGBgA2whg0My0s9eU88bjByEHg5ZG3ufzDjvHsU4NrQN8nMtUP1RSQAtm0/qlPfSrOP//8cqY5oLGvqV/3RE0BvdvtDPehz20pgH7FK86K08gUN9Vc9aet3dszZV8SfBj1LMPnnZwSlLFC8xM0AEy3dfG72q2gBRgCSjzvJaBqZmdeCMR+qglTtsFbvK+wwO/6dnMWs1FpcTVDA4QZOHP+cjRm93u7Jz6Ph22lfp7LJ47lbG684/5s+mDqV+d+NWOfwoECiZq+4+Dedv/meX37ClXuIsh70/MpaQpl1XZaplHytN2ysrWE36tuj3t7rt735deAft/TvK7xsKZANpfCfEgLiskQ5rOnzFn72uE9mdyvOevsOPXqTx0WmeL2ta/7+xxmVnOim3hGUJBhVwGFukw5yveqlu9JaG4907TOmAL2aKSYdnlPMOa76VYFLD+tT5M+AJPzm+dtVpik9Wvr985C46h94vahmh8+C52URXsoSxeRwJvbwjtZy+ZvnkcThi7QEkD3VLV8nrp793mnalKHPtbnO7QlJ/HhPQP4qAc6KBTwjnkEqN91xjue667GTl8xrRMQpzUkJwg6PI4+3d8Vkd+rAf1gULEu4wikgJoEAVV/9Vd/VYJ+DvQAhxrQl59IgjEgiyAFowfI8XFjGs+ncTFGmGI96ATQAZgf+9jHLmnbgEbOXQ6YKRhk0M7737mv+dYod09Aq2qQOVc8oOPRr1mjpAzB0W1nfPK7OeP5RJjwyM/8Pn2mD7Qxm6GlZm6TWi/1GRio+ZvnKddDTLLgQ58pB6DEvE891AnY8j7jgXWDfPQIA7QdGnFfYGeN5PzsjBe/2UdpjMuAQ1S0MuTDaEwTrBCXBR77Szk5yYz+9pwWdvmZdjg+UQP64ThqdZsPMQVkbjC85z73uSVb3M/+7M/u5gPcnybWgL481QAHzyZX09V0bN50AAatk9PC3L6UfcUClUCCVsd3grI007ofm3uAnH5cWohf+ylPeUo5ntTLoDQPjslmaN5HO+WiPdQDGBpQloHT+nlWYMsR59kd4LGy+WAW+vHFL36xRO5DBzPMIdzYBt0F2Q+vVUMrRLZkcLzvP/7jPxYzOXUqpEBjLRc8X90aps9f2vC3MQ5uJ0MA8HhZxhP6qd0bFc/f/DMuIscDZLM+z9APYgI8KQ1gdw4sP7sO9ydqQD/cR7Bu/yGgAIzSrUWkgIWxX3TRRQfNh16Ncq9N7rsGOYMfAIG2COP3EJB8X2affdJqtppm837xvNULbTSXlc9kF/yM8lZLpZX5NDU1Y99V8HA/OwCYT+sTcO0tQAQg8ZzaJcIM7wCwWBoM2OMdhQjTwOalYb95NwsoaMLQEUEia/28m8vJFoqqy0LN23zvtCO3Kws9xhPkvvI8Qo7CEwKKx7YCzAhQ0FWLhbEMCiTVgD8P4kE4YGwUEqiD/n7vXjWgf++Obd2ze4UCVcZGYBwZ4ziz+UCvWkNfnoJqYTB/tVlN5gIlAENiEhg5YCEA6ePWV27CGbOkuXeZcszshkkfTRmw02eNuVlfcAYrDyfhNyKxMV0L6goXWApom+CpOZg2Avymlc3gbx3mi+ddfc4G+AmmgB508chT/kYo0Keu8GO7zC0P8NGGDI7Zt077R/nztXIoAHnoCfW6T55y+d195AKxEfsCtNnr3IWQBQfp7bG0ObI9C1IANuOVxyXvZlh+hh3OT9SAfjiPXt32Q0CBnAPb4xuPP/74smVoXyKw99bkGtBXNqCalDVdm3Dk1ltvjUc+8pGlMH8DkDRzA9yMVd6PzbM577mpTE32Apih+RkkRp3OhRzkZg/0Z5vZTCHCHPOa9PN+c4AeAUQTsW1nnnHl+aWPWLM07dQszSf3AUHewRXBfYQEtWHu0f/qvvWcTU5ARQiBpoC3SWWMM6BcAJNy6XOVptDIffs55a7faRsgnbeZ5efymEhb+gY9TT/LMwgJjEk1xS70oU36+Vc2ww63p2tAP9xGrG7vKqBAjkLm+xOf+MSyJ/3HfuzHDqh1NaDvG/lg6AAVoATYwbTdmibQAN6a1SmV7zB8wQeABhC++tWvBj7ifOVEKgoFBGYJcDn/eNYiTV8K2FSTp+DPx6/NRZtpRza387tlVU8js20evqJvvZqGFWBTc5UmCjuWUU3/CphSLlkPESBoN+3iN8uiXMBaXz704Tkzr41qL88ArgbQKSBRNr8jHOXMbVq+jHLHPM4zBta5g4T7vpfT4DLeALc0zRnwqvf2bZYdjk/VgH44jlrd5kNMgczwYVRkijvxxBPjhS984QG1rAb0fSNf3u+fLSa87SEgHi0qEABKbMOC0astW5sm2QwwOcOagIWJHmCvWmL2dCxnrivvgLDNtAmhxDYKth5aogaajxNVI8+aa/XYULOn5VSrCCEAHn007Sr9cGtdThhj/vS85U0h1j3sCku6OSjbLH2a/CkbIQDwV8DJ41U9GMd9+YyPVg/LlMa5H7apKmCM2vZHuw2u27dZdjg+VQP64ThqdZsPIQVkFjkw7rWvfW0J2nnLW95yjz3OK2lqDegroVb9bE2BmgK7U6AG9HpG1BTYLwqoaaA5/Mmf/El84AMfiA996EP7VZYv1YB+QOSrX64pcIRToAb0I3wC1N3fHwpkPyQmQUyY+M/JR30g2eJqQN+f0ajfqSlQU2BIgRrQ65lQU2DFFNDsjpbuKVX4QjkUgiCg/b1qQN9fytXv1RSoKVADej0HagocAAWypv64xz0u3v72t8fP/dzP7XeJNaDvN+nqF2sK1BSoNfR6DtQUWBkFcpSu25fwo7/pTW8q26Le+ta3rqzA9HQN6PtNuvrFmgI1BWpAr+dATYGVUaC6TcotTTfddFNccskl8bGPfWxlBdaAvt/0ql+sKVBTIFOg9qHX86GmwIooYAYw9++ameqf/umf4hd/8RfLgSD7e9Ua+v5Srn6vpkBNgdqHXs+BmgL7QQGTXmRtnUA58n4D7A95yEOWznYm05WJaEalCM3V14C+H4NRv1JToKbAIgVqDb2eCjUFVkyBnDUrZw170pOeFO985zvjv/yX/7KUlcvCc3azPVVYA/qKh6J+oaZATYElCtSAXk+GmgIrpkBOLcnL+tHPPvvskq/7lFNOKZnjuHx2T+lBaw19xeSvX6gpUFNgJAVqQK8nRk2BFVOgajo3Z/Z1110XN998c/zhH/7hUpn5NKzlks7UGvqKh6J+oaZATYFaQ6/nQE2BA6NABnVB+wtf+EI85znPiW984xtLJ2pxGIYnSC13vGoN6Ac2JvXbNQWObArUGvqRPf5171dMAX3h1SNU0b45ser+979/CYjL9wX/OihuxeSuX6gpUFNgnylQA/o+k6p+sKYAFNAXvqczq0844YS46KKLSmCcJvblgFzK1hp6PcdqCtQU2H8K1IC+/7Sr3zwiKZC3rLkXHUKouZ955plx/PHHx+mnn17OnuY8aM7C5rzo5a57APrC9ojZb8dlZ74qTr/qzyPGxiLa/ehFJ3rRj0E0oxGtaEY7KL0xiBg0lqulvl9ToKbA9yYF+sHyh48EvIEvBeP5rxnR2x7ve9nPx5kXXxwx+dCI9obotiL6g4jxBs/0IgonaS6RpzGA49VXTYEjlAJXXXVVfPKTn4xrrrkmyPU+MTFRfOiY4znAZW8XC6cT/eh1F2Iq2hGd+Ygtd8RFb3xDvOriKyLGWhFj/ViIiLloRq8A+RhPxjiAvrSYj1Di192uKXCEUwAeABwXMB90I3q9iH53COyDTvzvM0+L8y56X0RrTUR7KqLVjk53EO3xRuycX4i1E3CSXVcN6Ef4hDrSu//pT386zj///Pibv/mbGB8fD5PPVFPGjqIT8jGAPrewIzb1mxGNZkSnF+95zblxznt+lw1yEWvGYyGaMRdjBdDbMRZj0YwJFnE/YtAcrl0Wdf1Z06GeB0fWOoCHNKMfbbRtAL0roMMcBvG/fuX0eNtlVxS+EuMTEeNTEc1WDJqNJX6RjXw1oB/piHaE9x+t/Pu///vj85//fMkchymef5jfl/Old6Mf82VZdWNNtxMN7OfdbvzGy38lfu3/XBzRmyuA3m82Y76YxtDO2zHWa0V020M0h4PzDwldlb3+rOlRz4fv+fXQb3VjrtmLXnRjLPoxHr1o9tDOBxG9fjG9/+arz403v/d9hXcUUJ9cVwA9migQ92TeNaAf4YBWdz/iYQ97WHzoQx+Kxz72sYUcBtItly1uEP3YPrc9Nk5ORHT7wwXX6cb/Pv1X4rxL3xfRHkSxr7cAbgB8EcgB9A43+hHtTkSzW+votY2ittEcaTYqBHnYAMCM37z8Q0NHO+dfxO+deWacf/H/GYI4VkC09FY7+p1eNCcm7wHqNaDXiHbEU+DEE08sB7Xwidmdi21s7knfI4FYeL1O0cpjthuxfUfEzGx8+DfeFs976/+M2LB2MWZl0Rw/aEeJauk2h/+asxETmyPaMzWg14BeA/qRBuh9FIENEf3Jxci4obWv+OK4mhFXnHFGnHbRhREbNgxdeigPWA873WhMTe0WEMcrNaAf8XB2ZBMAbfzSSy+N2267LS644IJyRrqAvlymuCJFT08Po9nV0Gdn409/7X9FI7rxtdtvizVHbSyCNeb1xqAZ471WjHWbMdFtxqA1H/PjW6Pbnl+KeDfyvf4c7gCo6VDT4Xt1HjT6EzHWXRONvoFtRL33o9+I6DX70W024weP/5F4yivPiFi3NmKsHdEeKxr69EInxsfXYIjfzfJeA/qRjWdHfO8xq3/mM5+J17zmNUGAXA6GW86HvhD9mC0U7EWjPxsbmmPDKNWZmYjx5tDU3lqUtnkMn3nv/7d3bs3SXVX9Xm8OJIT4BwEFTwghhAAVTAU8lHrljTdWqR/Ba78CVnnpN9DvYZV65YUlVVJQBIgJBAgQPCKixMqBQEL+9az9Pju/d2StXt17d++9e/Xo1JvuvQ5zjjnmnOM3TnPOW2euMyx04up33TcMt/C79ac50Bw4KQ7c+skw3PPKMPA9ygdlxe302FvD8L3nnx/e99DDwxvDPcOPh7uHV4a7xoj7K8Prw33DvQMnUJBg66cB/aRGUDd2igPf/va3h8cff3x44YUXxuVqWOmsQ1/KdH91GIYfDD8Z3hjuHifVfWNiy2vD24Y3hpdefmF4xwMPjOvPnaZnEM5a9LvOXGxv8Na9t9ehdt80B5oDp8SB19Hrh1eH14dXRit73Jti+OnZMrbhrlEukP/+xnBrePH1nwz33v3g8OII5/ePK9AxA1hY24B+SqOm27oVB9gC9h/+4R/G09cA85dffnlck75pgxkmFaDOxGNyjflv464Otzd9GGNhbCzz5sfJeqaRM4XbOt+qg/qh5sDKOICzDkB/Y3htBHRB/WxLKzeLIZmW2NPZchhkifvP8FS73Fc2KLo5l+PASy+9NO4M94d/+IfDn/zJnwx/9Ed/NO4W9/9IQtniw7ZM46YQfsBwl5OMu0acgXpOwrOpevZ/NPJeobT6FUq9IrFXZk7O8zOxcSYBbvHt1pGjBw9P3pu7wN0xiM6ER24SdyZPeqe4LaR2P7J6DnzmM58ZfvCDHwx/+Zd/eb7+fG7/93NmuPdr3WvxDkA/m3gC+lsfJX72Wud4d473qeV4n3x7b+GdYwnrmDU780lZEuvOxf1bZS16A/rqoaobuIkDWuhs//rnf/7nw1//9V+PW75yAtvbx2UhGz5up6yJrdas/yxfBdTJhysus7uHM0DvT3OgOXBaHLh7BPR7z4RCkRXniTV3bAM3wZ+zGN75pwH9tMZQt3aCA//7v/87JsB9+tOfHr7+9a+fr0VfZJYWegL5bWV7xPg0xwV9lqTEHu4sbztLf+lPc6A5cEocYJHaa2PS2xkmn+/rfp6Lc9ttNbrfwxIYf//0zN1+LytpGtBPadx0Wxc4QGb7gw8+OPzCL/zC8NnPfnbMcuf38gEt7OYEPP90TFp5/SwKNuap8p9JLlMa+J2nrDG1gfX+bj70ODiVeYDkwDenOl8jdWdZ77fBe9w9jhj77b/5HpfN3Hu2DeztT1voDXcnzQH2cr///vuHJ598ctwp7vd+7/eG97///cOf/dmfjdc3f5iOLFvjgNSzwxLOFp2cAfo9A1Gy26evjHEygP92ieMcjNhZZ8Z1Zlzv4X9ae/iPYB3ZgrfN9LPQnIm0fJuBg8J/ZkCcedpZBHvfKGUa0E8axrrxyQE2l3niiSeGL3/5y6Ol/qd/+qfDX/zFXwyLSXHDa8MbZweojtZ5AjpT7W6nmkeqnc86N44I/3x3SXOgOXBaHDh3pb+51at+97NoHpJFOAfYzySMNj3y5d7hvmGMxbeFfufY+eEPfzi8613vGk/a4sOZ2Pzr4+LXPcc8+5z15ljmuNn/8R//cfid3/md4dVXX12Ip2Nxn2nSfN7MbXlzYRpxdLZ8vePjualMzZqmum52d+uaAzeKAy+99PLw4IMPjN5spuLLL/9oeOCBM88cUBDe7P3TreDIpNoRfM6qAsAzX+4M0N/8nMXcb29U1YB+Wwj/9KfDXXfdNW4kQuzUE7bIckbIe1jH/nuzS7wJHNDl/r3vfW/427/92+Gv/uqvxi1gl+PnN4H6pqE50By4LAdefPHF0TPHstX3vOc9Z2D6xhujQXdsn5OPobs8aa4DObyjP+vlAP3OISz289/93d8Nf/AHfzAI9N3/6+37bllzAGMOT1wuUSXUxnXm/nIezc3i4ckDenYHR2bSiQh4dgv72Z/92aPU0m7WELv51LgWXUoF86W93G9+y5rC5kBzYBMHnOv/9V//dR5yxWJ/73vfe5SMa0AfhnNrjB4E1NHO3MMbod6f9XKAfibMwlp03G1Y7AA8Ljh+m1OxXg50y5oDp8sB5byhVjjh7//5n/8Z3v3udx8Vc04e0Ok83O7s510/nML1wQ9+8Kg6tIndjQPGydJKz8ndSZG78bOfbg4cEwdwrxM7/8Vf/MVzIEcWIBfIqTq2z8kDuh2mEKczFeJ//Md/PPz93//9sfVp07sDB6oFThKkMbQE9h2K7EebA82BI+EAc/xXf/VXh/e9733D3/zN35wnxRF6veee4zsJ8eQB3ThpXXNsLL1drkcyMy9Ipv1ckyIdF22hX5Cx/Vpz4Ag4gCX+wgsvjPlSyHpWt6DUc3Ty8j4UN6+BJw/odInCPC0yYul06j4AXXBwaVxmUJtJSaYl9fnJwQR9DDrWyfNxSRXX3vnOd57HeokHTS23clkG70IL5fEPDZQBDT0uzyN/YJ9LtmgH9VAuiYbUQ+Yo9dPmpSxSNWVpSs35Kixo+w7PDbTqoqc91M8/2mef2seZUEd8HoHhsaypPNgG+6gqFtnGTbyYEy3Qxbiyn+kPjoalXMrbx7LMTeMb3kh39jnzi+TTpY/vzvGXdlCusVBXrWxznv1S3Vd1f4l/0uEc4HnGH33Kb5VSrjnHub5r306Vr7yhDkEvZYT9+B//8R+jleu8mOqTlCvcZywyNikDWUDeCh9lIX1LOxgn9n/Oj5rMepH+cn7BS377LS8vUuZ1vtOAfmBAnwKdKSHNhEEoZUyXCemSKgSjWfgssciEjaoMUBbXyAuwLibCd7/73dG9xEeFIddect3nqYt/+44j7bq+k4lM25nYKjwKMcpaUgj2Mbmqpj51EtumfqYv6Ee+6Zs8zU1hbpmWg/DjWfqaMQEPBC3K4feuy2p25f02vFsa39aJwsJYSjBQSF+2HvoH/kILfEklcpuyr/OZJf5BG8DF2E8XsHM+537Gfv/7v/9760ztTeXPgab7dEA/coIxXfuzKirOo1Tm/u3f/m34pV/6pbELlk445D0UNYCfObEP0G1Av87Rf6C6D22hQzbWNADtekcGJoOSvxn4/HZy5kBNwK1Zl9DNfZZYANYf+MAH7uAQSzG0zrDK+PAOu+IhABWwWodOuLTo98FyyqWNth2wYiIlPzbVowDQIvbdfdC2VEYKXA9xyQ0nEELwVMWHv2kvnpOpj1YK/Y8ywrMqJQA07yMc68e4PmODf9tauNLDO5Z7iE2T5sa3rgOC4+wAACAASURBVMuLKl5L/K0gkKtUtuXR0hi4ivtz/GO8/PzP//wdJDjXBW3eZZxiQfMRSN39chP9yIhN5VMm1vcv//Ivj547ZJBGgXODMhjvyBTGWe66yd8APXMmFXIULzZzwqrnw2/o4FnkhJ4uZCJjn7GbyssuyuCm9jegX8XovuI6DgnoUwMv3bFMEj5ViEMTz6mV665VOVAjTgv6P//zP8ftS6uQS+s/3V5MGiYWE813/N6XhW55CB2EOsqCuzFt083wgHfr8hEmOe3atweh0pTuTdrCB4Gjte3qiKk16woyBZKCbsqjoqtPNzRuevoAa4QxUN2nCFaEqFb7NrxE+aM86OLdJYtomzKXxneWofscgPi5n/u5cy/SNvXM8Zfr9MG//uu/juCQXqV9Cf1t6LvoM9vyz75yjluf4Rz+VhGfAukl+ubK9730UjGOGD/Kpikr/t///d/vyBzPcqgrFd6USYwRPU81VGiYgbLqHFpq39z9BvSLcu4Gv3dIQHeiIaipB8FsfKlOBGNGGU/KicrvaqUz6AFKtHXAnM/UBMtJQxkACEqBkxLBiHARoBC6HCG6j091KyKEUCKYoNtYbsZ7Aa+kcR+0LZUBXxBA8ClptU3yWi8Lgg/eCsa1fJQoxoKWJGUKdJRpPsNUhq1xfBW9bVyOlEe5jCktOGiacvUu8WLuPmNwbnzzDmPq+eefP7fsdhHGu/IX3kAPSteuMeSLtv+y723in/Mx5zSgjleOvkVB+/73vz8qSH5qXsE29G0qX0WUeQCYY63zYQwzJxmHyB++U8nECIE+rlflkb95H88h1jn5QfQXc0EPFHNDOaQ3gjINP+yizDagbzMKVvLMoQE9BzOTg0HvoSAAABbrt771reGhhx66g6MKPuhjYLNWMgG+JorMJZpRDiA+B9Dp+lJhqB6Ci3a1rjPfd2LuItR5N5+nDATBVQpsgMLkHd3X9Ksx8Zq4aJ9njJB2TCXE5TWVHTwPCjPGCILM3asuyrsaV619c9E+3jS+URq/853vjPs5JN3bWpEqonP8xXvDp3ocVGJyS8+Ltu/Q7y3xz/ozwdExI2+fffbZ4aMf/ej4qAririGHqfKtuwKyocBMUtWKZ6xCX1rhKAz0hUpo9TRQTxoRc2O15gxM7R+yS3+1hb4Lt47k2UMCerqNmASPPvroqM3yQdgx+JlICDyuAxx8ACvj6tCXYMAgpCySSdyLmGfYCOdDH/rQ+KyuuOrSkx4sJmjhPnTo+hc8qX/KzXmRLnU3NmjV4mVyb+PyTfqZzIDQJz/5ydHFKk8uQtO276Sy4zsJ0igW8g7A/drXvnYeUpDXKmOe3oegzcx42sg/VzFQD/U+8sgj4/jgg1X0la98ZQwxGIvcxqVcQym1L7blw9xzS+Obtit0sSSJkzK2TKZaqn8b/gpcgAt9gSdim/jxUt1XcX+Jf/R/utWd48akVTShFZlA25knjK9tVhGkrOB3LZ+ykC3wlTrNRE/emLTJNfpAeWX2Pf3NP9rqB48CcwXZk4o572pUqCyorOjBMsy2jyTPBvSrGOVXXMchAd2mqKEy0RiQ/C0gOfD5W1crgtfsaJ5lciqcM1GOyeRmKFrVvEcdGTtPV73x+IzRC+pOxikN+iLdAn0IZYEJNxq/+bdLLJ26BTCT0gA2rh36g0AFlOCz28Lyt31I/fyNsmFimyCWfJdu+hjlDQsmragUWI4J2kh/Ola2AfHKD8YLfcA/+WWf2N+X5eGm8Q240g6tZfgA8MDXpfrl2Rx/XfFA38BLgMKxBj+P5cSsOf6p/OUyvJzzyAl4IB/To5FyZa5/Bc258nMZGmVQtysKzMnI1Tk8o1HCuyZFWj9yydwdXfbQTr+h8LmaB4WWJF+sfuWlBgY056qXy4zdBvTLcO+GvnsVgG4dJnYwkPhotQKoqcE6cRjQvJuCfGpNtoOd5ygTAZdx80yqSyVDYDKz1KQpgDfr1OKxHS5DAmx414mRVrdgxbVcw60mrwKTnoC5+J9r7k16YlILclPD6l/+5V+GX/mVXzl3P9Y227YaC7dM4+AIr4wvcl3riL5BmEETnhGsGwWwrkEtKNqfipjuyeRXJh7xnnFprFpc1PCef67f1crVYk+rNOOq9kPet97qvs8+Ny+A8ZQ8cAxQrtaZViR/O3b4LVDpQs1kSwEXGnyHNsNTXfIC9Rx/bQcggYeEv1PBzbXVeiegwT0mGEdaiM4Rc1lsW/ZLegPMhdnEH+6Z++Gqhhr75W/HhgoI+TAo1bYn8yXktbkduU6b8Wuf1uWWKvyCofddcZFLCp2jtJf5zbvcV17wDb+4xtxEOecacoG/XVqWc5M+NRkS/kMH/+R/zn2XpXENvqk8mzWfuSeXgZUG9Mtw74a+e52AnixRmJmFzMQgbk7GKBOGSa8mrqDzfTVb/2ZioeG6pCXdU2rdCEDd/1iLPOtzZJVjXQq6KBxmXmfCloqIiV5q2rynsM3wgRuN2K4EUNsoKCJsEToAGtdcbwyNZrj7TJYjOCBgTLBJS14aFFrVwlCA+Q71wSfaljxzbbgWtGEEykUgExYwaYgyss0Kkgx30AeURb16T6gTQShvKBvXPBYMZQrmjJGPfOQjo/WTVhS8Ny6vVV7DOa7zd+xQPsIa2unDTfzh2aeeemoMCWgR0iYEMG3UgqRtKBTQJiiY3JSeDsch+SS6ZJf4m54m2yC/7K+5ca1HhQx5LXvAiPlDO6DX65QtL1w+yHOb+GNilzylfY5P+55+oY3wh/6mP/gNn6Cf8JjjmznJvKaflQVasCqb/p1zmHbCZ3NPVDKgH2WJ+qArQ2+GRlSeKz9MyOM9lSX7m/ZAu8vOoPXXfu3XxrARH96lLnmnVa8ckTd+u48DckAFYNdckin4aUC/oaB8GbKuG9AZtADAN77xjXFSMWgVUk4mhYAAawwW2hEWrmNV+CGImdi6uAAJkmYUDrpyVQSmXJNMIl391KOVTQIf9OrqM1YnoFknblXqhRbe574eBCYSQpfJSUzajHfa7tKVvKbAdelY9jeWOOUCoAgRBIU08JwKDMKU5+RReicol6RBBKb3EX7QjSJlG7VAeZfrfLIu/gbcoMU+S4tRRYw+E+BcbaACpRIAL/ikez+tX1308Is6EfK+4850Ki3y3vFFu6CFdmuJChAKVxUf+3WKPyZA2R9an3qguJ5hA8sUuLkPHYAPFunUZxN/HVu2QW8P34wZFJ9U9vgtaMhX3f/ck66cb+Y+JG32Kdd24Q9lpdKbZabSRn+ipMFH+AfNgG8qo8ot+QNIwn9lgR4k+EBZWugq5LTR/oeO5ANjEo8T80nATsWLZ5ED5n1QNryD7yobqbxJqzvDQYMeAr2QKHHUqVIgPfQTc9oQJHyY2+dhVxxoQN+VY0fw/HUDemVRCm1oc8IyMZmAbCzBgGYCO3m07gASJg33eI/nExAUrgpvgZyJazZ1BREtu7m4K/RSHwAnrQIhQiqVBTfS0fqbEmgIBV15CAzrZSLTFgSi5adwTC+Elit00S4tD4Wz34AUiVt+prKj9QgghLItKgrUBf9QTPjQNmnB9Y1g8j1jiipigLof+12wV1nQTa1lYoKRfci3LlnuIfiolzGhNU6ZgMIzzzwz0lOXxdFv0Mg379JPxqQ38UdLi3YYp1fwOxYMGdAegAL+0B8qDlUpUlirLGzir8s2VWDTyyVfDScZxwfwUAIJy/gx9MXfJuIJLLQRmlAOVLBVCpbGD+/iYXH/BdrPnNULxNhEmYFntMGdIaU550fm3jietHChK5Uk3tNt75hEYYKehx9+eByrWr/IFZRJ+jvlAmOHZ5jX1Edd1MOcg177mfHCs4I7c9Tll7SJ9iGzSOLVUwBNzlET76jDua5y4zxNeSJP6nK9i0BNA/pFuHbD37luQNc1ZuIPg9rlODkpk405edVkFeY8Z4IWAofffhAYlI0FwCRO64nJQxlcc5kUruZ0JQNcTCSEoXs3GyesCVwIDya9oItwQIDlBAbEtN4BBZ5H0LvRjq486Oc597QXTG0XtKDdwzvoSGtCgSZ/mMRp6QhklEnbeB/hCZ3G9SgD1zV9hescWqFHj4JgpdJhPkTyRFoTsE1Ugy/5wZtCdq8fBJyKCfRCBy5p2kQZ6TaHLsc0dDCGdL0rsLXYKf/DH/7w8Nxzz41VCRTQSHu95q6Cc/zR2vJ9x7RKipaZlrtJm+YDmNyWvHGL3HT5Vv7SHpSUj3/846Mlae4I/OAf9VFHZorLU8ayQMoc+vznPz/yCgXEUE4FbN9150XmybbjJ5PUck5p7TumVRZciufGROkOz7FSk05dnw6vHH9a47xHmwF1AD69D/Cy5vLwPDvD4dlTAUiQzWVr0KGFbtiC9w2hOTZ4jveUS6nkOi9VOGuuzFQ+yGXgpQH9Mty7oe9eJ6BrPae7rbolAUSAjImNlpvadV1aZqKR2mtalJTL5GEiMzmNLyIAEFwIvXQl0l2ZlQodvGv2vCAHTZQLyJnJbGazQsrlOQhs3keZAISps7oRLTctWwStliJ0oGhoQWWmr9YxfQpNxpsRaPytouRQVBnSOkApgB4FNt8AJ/zJ+F0KUYQX4G9ckm/+UY4JRwhphL+xVJUg3aLQQZv0dpgFb5YvVpK8zPbajsypYAxQl5Yu4Co4C+iUoZBXkDMeaL8f3qdO3p3jj1ab71RA57oAxW/KY4yocNEn1J8Kjd4Bhfkm/loO4wmrG37Ddz0WlMt1LEQVIa5hOaaHANqq14rx+eSTTw6/+Zu/OfYN9NQ489L4sVzmmCEsx2J6Z5zXKvAJ+JSRliv96wqB6v3KpECTVR2byXPeo06UBMZK8oj6VH4F2+xD7tNuPA96CEx6lB7DHWmceE8FX1nDOEN5dRtYeAXthp6gATpNcFR5zETNi0JLA/pFOXeD37tOQLduBrXuTgSHE1pLPDXWtM61QhiYvKNlqAuR+wJgumgFAO4jYDLDnq7yYJcas2YiY51zH6UBAcT7ats1mY62oKxQPoJFBSYnIxNX2rnuOlMmtlaUw0e+6EqnfK0+2pR/8w7CivXcGZ+FRtqlmzY9GJQv+GplKEB5T6FkO1LQwQfeFzypP5Po0mrxPcrLlQ4Irep9oBzbLVjxTc4F3gK9FghlhCwCz1i5oEgZ2TfykzFB/xi/53p6FWr8uvIHUKRO6kFZkT+2QYubvoFn8kaFiT7Q6oJ+4rKpSC7x181Q+CZZDGChTWnlwp+al6ArmbpUmPldlbEM49gPtBke63reNH7M2XA1SAVg+KKSmYqtPNBLlApHKt3KAvuJMrgP/5lz9gPgjVKTSmEFaUM36dp3nHCNdptfYthHhS1XOfiOSgryAq+HeR7M8SrDtOJdWZE0ZBvMBUg5cRloaUC/DPdu6LvXCegMYASDAlWgqJay7nAnlKBrDF0hbCZ4Wu68y0RHGCPw+I0Qx0JwsqTFqeD3XmYt67LXEjfmp8BRYGX2toJKoZOhAYCHNvEe38apdeWlkOE3AGDCl4LVZD1o4FpaN2Zaa7En/9LS1W2qcM6kKBUhlZAUygk+9llmPevNoH8oO/MZKMcYtDzyfsadK8gmGOeUqnTlc1paXFOYwhvahOA1k5txYNhjV/4IpPYDY4P+oB55M2WRp9JAG/ynBZ3jRo+GbTUJkDoAMKw8njGsAi2uiEjgTYBkHqAYUabPmIRmDkLmatSNmJQf2Y4cP8bMtfAFLd/jm/6n7wF3vnnWsWo4hef0COgBymeYr+npqDLEcWx2uDxkPKCU2VbHjfXqhYEmE/RQVLgP/13NggxDrmRynXVSJvXJF9rI8ybcWbYhEpXtVGTTYzMXftgVYhrQd+XYETx/FYB+BGw4CIluL8oEND6f62PNG2CyM7kQdghYBAMgg/BkIivkzaLOHbYU5pm8lxu2+FtrjrJUGKTFie1a5ARHrQetAu/pykSwuX7b9qpQWc/cfZmuO1FaFbrWrUC03bl+HeuItuvyR0hqMdkuvRiMdWiB71pcWl+ZzOe6f+qVJuukLIGftuP9cJMglR4VS3hl25PmVDbkZz2nQJ7YZldVqCCoLNmfLiVzTTfvq8iqZDh+cr39pvFT+1NZkfzJiZOWqnVBpzF5QZ8+MixwkIm3Q6EZBze/Bfr85Dp1+Zb826GqtzyassDxse86NtHXgH6Z3ruh7zagH65j4G2uE9alDKAoyHXNpTafFOWkJzkH16oKQK4X5hqWFYqDmbeAkXFPlAMmMAIKy9h+5z09HFrIWsy4jImhG9+DLoQ5z6fQUzAk3Xlt7r6u2LQYjdWn0EyAp40CDe8lUM7FFSuYJk8Fbfigd8H6XPdMudVlr8tWJYG+zY1D5IXKDcqSG5IAbKlA8Aw8dVmjHhXd5VNbjlp+JryZO5J8sC1TIKTSqMJYx4+g7CY6lT8qWtKi9Z7WcY5radjn4UeXmb2OS8ZHeroyJ0PFCZ6ihHAPPkxtVnURWvQgUjZ95cmMZsFfpMxt32lA35ZTR/RcA/phO0uBngKVSYxwz+zrjFciPBAkLvNBoGaMduoACBUEhD9WI+XPfVxWQwgC9zbvVlcqAoaYHWCO4uASowRfyoFu4/4IRp4zIc110nP3pc/jJimLtlI3SoUAlVaU+xSkokI5tMVlglOWFmWrAPG8HhFXEpinIU26tzOEQDtcRsd1FAv6kI/xXtykuUObCWE+Z/mp5FSLt+7FDi0uUYMGN16hDAR/Wvda6Co9/s2zLuOEF4ZApGdq/NDWTfyhDMeloQzHkUmHAp8xbcfCVOb9YWfifOm6+E2cTeXO5WwZMmJuTXlcLkK/fKduxhBj3/l5aC9GA/pFeuyGv9OAftgOYtKY4U1Nbg1pbI6JnIeguA7dmKYCMPepTqs/qUfwa6krtBH4ACOZ6gmMvid4UD7Cq569rgVrxnm67KsVmrSkAlNXI/BcuhbhQQJqWuA86wqCtFpsS4YXeBbrD1Bx2aBC2gRH10CbXyC4Ww60upFOBZ0EXpQuyjITnthptjN5bZ+6TAzFw8QtrW/GAEmE8Jd7PMtv+19FinKlT09D1uXaZ/ibypeue/t7ymKv40ewgVdT/MnQD2DEM7aH8inPBMDc/tZVDoedeculmxWvJ8I39HBIcypf5kXYB8u1bPeEOTHmFFQFcLtSdnuqAX03fh3F0w3oh+smrTmtKjefyMQgY7quMXbZiglCAC19JNDmHvVQLki4OY6CIIWQblee92xuhVaCkBay7mF35/Iscd2PKhRZBsJfQFCwL923nnRhCpokKumaNgkR+m1L0u21dIPWOLq9DH9dSWHyWOYM8BzvUidWpl4CE5a4Vt2tSQveBlY/qPjwbWbzlMKjy576TJCkrgxp5LG+lOWGLXhX+OhJ4bfgRL2MCTLnzd/I+lUCNo0f+3kTf6aURHjmZj7ZZypyVYE73AxcLjnnBr/xaJAkqAVu/9NPzD0UlKkQ0nJNb31Cr5KKBXxxztR5fpHyl95pQF/i0BHeb0A/fKchFLTKqC0FAuDgmlkEL/2BBZMu+KQQCxRwN+bKtwJXQM51tHn2tsLLc6QFT1cLbHLTJ/hCD0LIsAD1unzMe+l6nrvvs9A/F5PPeGuCH+/mudEKQCxQrKd0i3JP97S7qclTE+a0NuF9nncNQLqXfQJ5uu8ty1hsTdpTIeI5lB5XI/ieLt/kP31C3Xol7CueNQGOcqgrY+zQiCIEONjPjjetcsvKRElomRo/m/gjz1wZAB3pJq7net8kN7vzUI+H804+MCbhE7xkzFQXe/UMXVaK2Ecob26WdNkyl95vQF/i0BHeb0A/XKflMay6kRVqWFW4hl0n7nGiLh3SiiEpjd2q0r2ppeNOcwI677qBh63ib5f0eOIT90zySeuX6wg41s56aAWgAp1aoZmghpLiEpqp89CxdDbdR/FwuVAutzORCnCGPyhEfnJ3OZ/Tva6CAF/Scswz3C0HFzc8NynQtgNCH/zgB8+XTZmAqPADMOFFgrRxZumhbr0b7ETnsiisZZIg+WRegkqXy+vgiSsjeJY6GQNuxkIZjIsEcvqT+9xz+1b6hLK5BwBBc90yNBXHOn4A/CX+5CEltovxYoIdvPnmN7855mq4F0Emyh1u9u1WMv3hnhCsWSf5NMM68C9XROxW+vzTrrag712+NuX12Fd9WU4D+iG4es1lNqAftgMydjsFLAJlJiUhXOiXzJA2FpnuV97RcqhCwCSeevY2zwPK6f7fJmvXya9LMGO5Lr/jmolXcNU2zd3XyjGerYWqu50yXA/sdq2CAddNFMseNJMcJcbkQ2g2pIGFzN8CssvvrIvv3F+Av3PpnjSauARImfzHs9UqNafB5KpchpZLu/QcAIZf/epXR7d9WoGUkwfsmCNhjF2FUZ7nunB5Vo9ITctzavy4BbB0mucgf0yAo3z6jDFqtnj2lxv9uLaevqG+6so/7Ex8a+mb4uHKRb0adWnlnAdtlzZMWfnWsy+3/iZ6GtB36a0jebYB/Xo7Sv4j3AQvKDILG0Ht3u6ZLJZJTVj9nlomwBuPRXAimHWdGuvWlZsxRD0KKg3pZkxXry5pl/fMnddNO0zCymQ/QRJgoP0uX3PZnADktq3QzLW0gOGVZduGXBvPfRMPoRPeuR+9ipICLQUrbcMrkHv9V4sS3utByYx0nstkO8qlTS7Fg5+ZdJex97mYqW0DBOljQFkg1nvguDGhLsvNJEzHj+3NdrmZicCemdZz/KEfOSXsn/7pn8YwkPxGafH0MWiDJ+YrSJv5GLTPDVdUajJMlGGBzJTPcXu9M/h4a29AP96+m6W8Af16O3UToANEWD2ADELPXcCkGNfgpz/96fODS3ieSYqwQ3Cy3aR7wLv7muBYrSYsTd41nm4duGh517XFvIfgdVcu6uKTLnPPQ1dpgBa3yFWhoDwVA615ylWRESgBBNfoengGdZlsllaeFiRg4Se3+ITX6VnwmbRmBRzo06L0m/ZggUMj4QQsffkC/wA+LVWVsqmdELlnDgQ00R43gaF8PtJqm2ynfHZdPJ4G+AjwwXdAD/rwwPCb9lKWylfdTpb33DTIrHnqSp7M8ccxAI2030N7MgQijwkFwBuXJVJn3dq4ngdvJrmJjDlGdY9f7+w97tob0I+7/yapb0C/3k7dBOgmiyHQEGDuQIbVZ/a77uzaCk/KEpjS3QkYcdSsgtqYK7QAFAAEFirvssc4gtpytEKnwJBr9Tx0hLTr6tMiNJdAi5B7ALd08zdtc7tdLEjKyu094Y9WKvzIbVyJgUK3m6fwTd4CZRKPdgMP15NTX+43z3XBHf64Dzt5Ayg5gBi8AoBVkgRivk08E4gFUvMObEduFQp9v/EbvzH2DR+eAQDNuOdvlCuViuzzVETqFqjQC3jmWOMZ2mCfGOagr37rt35rjHu7NalKXuWPCtvUlsHJE13ztI+T4egrzy9gXM2dB0//5dnf5HYwHq/CHX29UuFqam9Avxo+X2ktDehXyu63VLYE6AhNwInDSBDMHC0K2CLoEHgITgAawAH0sMyMkwPYHgGbu19BhDuVMal1a6ow8K2wzvd0j3vPhKm589ABGUGAZ91GM5mghZ/Z+nnfPfV5DmvXne5c1me2uUd5Apg8Y+6CJ/mlMgGP6slzgJdxeep3tzxpyf3Mkz7KdXmXXg83nOGbjXn8G5roO0BZBYuy3C2QNgLwrkOnb+gLrgNk0gyv6BdAESCGt/Y7fWnMn+u5w116UfQS5FI525WhH69N8Yc2uKLCZEXGFe3MA2poh5shQVOlIz0AeR48tGmlZ25C3envemfw8dbegH68fTdLeQP69XbqEqBLnYCULmau6ZJGiOchM/megONRnDyr1QRQAQouceI9Y62AA8LWc+AFfgQtVpab1fCO7nAsYE+v411d42m9pqs9s/fNI0Coe5ytO7C5/lq6ExR01ao8eM8tbSkXMORd1/mjBNFOlKIE70984hPD008/PbJPC5Z20F6Bx3IBZp6FP6n48KwZ6NRds7vtQ8Ae3usS1yq378w7qLu61RGr299vyjMmzrNpWVcFxSVwjAlAFyFvwqCnxc3xx7JYFcD44WNfUAZ0qzCYLMc1yjOvAV7STjw19Tx46KF/6DcUBTP/zUm4is1Xrlc6HLb2BvTD8vdaSm9Avxa2n1e6CdABEDedQDAi4LA4XeOdSWu6iLWMEkQAMYQuQIrgNMmJZ7GAcIViyWXSHZYk9aMk8LyubQHY5C+VBOo3NMBvhLauWDP0cZnWbH2FihaY8ddsD2AuINQtarWczRsQzAEHXc8A75e//OUxxgy/sYjNLaAjdA8LRjxH+3VLm1hIe6BfBSGVFPcOAMh4Vz5Bt14IM+1rjNq2pheBsg1L6DFxTbQucIBQZYvnSVBjaZweHJQr6qZcwgxsKsTz0Ioikad5MTbsm1QSN/GH+lV2KJPyMq+Ad/WQyCvGEvyEL+7alyECrvmM/EAZg2fSd70zdj21N6Cvpy/fAigZl2JCoTmbGb3CZt+YJm0CdJcHIWBZN51nkusCRZB6/GeuCUYAarHVxlIn4OWmNgpQgUU3qhnZxtUFAMp2j3Pe5aOAzvPQtWRxFwPmrrWlXMpkeZa7nVGG7nNAgHK4R+a9LmQtWvMGaLuua/mYbQX8ATQAg/t884/yBRHKgr+AhmunGfe67E1MNFnNjGyBygx/LU2UGrO8tazhNdeg1eTE5JfKF0DHbzPMXQduHD3d9AApz9uO3EOdtkIP/WvyHX2WCXG6+fWKQCu/qTPXt2/DH7PvtZzdTc9VCyqZ5knoWaI+lcup8+DpS8eOCgHjAmVtKrnxxkzqIyGkAf1IOmoXMttC34Vb+392F5e7y8pymZLuWgU7fyskde1qebqsiPvGt7WytKYRllhvZpy7nlswEHwU0rqhVR4EegWwIOQSNTPQAVqz8qFHq964vFZtWmkujfJ52oySQR0JdryDsOKeEmBRpAAAIABJREFU8VbecQVAnqyVVrH8kqcqDIYosD4poyoPudxO3vudFrqeABUdeG7GPvzS28A7bnQi/ZYz5T63X/XoZOhFt71ryquSXsMBLiMzhLCJPzxjeEW3fCoNKnoqCT6LFwMFlfczfm6SI9+GiRwv0K0CQHsPfXDJ/mf6zSuxAf3m9cmlKVo7oM8dQiGYCEwCkHur51reJSa7bluX9a47Pc2971pbymXyIXzpL4XuEl3cz6M0M7Zqv0urtOfJXdafAOZvXblu2ZprlTMuriB2a1hBp7qXt2nL1DPW66YpfLsFqbRW4EyeUOZl+28T7ckLxhQ0aaFqsdbxUjefyZADdWWioG7rVEb4jYcBkAVgnQPZjy5VM1kxFYvKn4v2TR17egBMHqTcTfR5zDBzVW8D79Q16Ifsv4u2/Rjea0A/hl7akca1A7rscFcx1/Umm+o+zdtm0WbM2fKcJNscr7j0PmVqQXs6F/TnvufbdDeCFavQtmvNU7b7yFeLJ2nzsBLqol257am72nmQStKDAGcZG9YYwOsSLdzVurC3oX/uGeinLVi2LvESMEmgkk8mTwGcgIG7vS3xv26LuyutjgVoYs8A4th86vgCcPUqSJsKZX22jqvcb5yy4TPtyuVeeR1lh35xO2DuzfFn1/ZOPa9Hg3FiDsCcYuYKBulLb40KYCrah+6/fbT/JpfRgH6Te+eCtK0d0KtATAs0WQYf8sCNXda6uuZYXqa1uk23bHpfOlyDa3n1DO2pelL45e/kibRKey13ysPhterF4F1AEIBgid1jjz02gjkfMuJd20ybphSrbXhVn0FZcUMV7lXLP9s6x4/L9t8c3TWZC9o8PAZwm3Ib298CoM+YOZ+rHAB3FLVajqEFQdtcApcbZp9uw5+L9IvvZF1a1rlPPfVvom+q7rqF8qH67zLtPoZ3G9CPoZd2pHHtgA47UpAz+c1UBgwAFgRd7rmuteQe1ptYisBCKJmB67purMNt4nxL76fAzbW42ygNtI+2YJXpkk436BStPAcga90qkI1/mrRlnDcTqKbCFNTvsZPyMd3QOw7XOx5PBcq491R5tlkeUD/AiDW8xP/L0Me7bnFKfbm9K9Yl48vER5PWUqEy/q0LnfJQmABGytWazz6dcpdnOZRRXdab+HPZ9mddc/NqE32VtmqVH7r/Ltv+m/x+A/pN7p0L0rZmQHfyG+81uSlZVS1xt5lEcG4D6Jbl/tMXBaup983KdqtVTz0DGDxcZanbMz5rDDf3Qed9ac49tLkumKcQzTXqgj6KBr9NsNK9nrQJ9vJ7yvJfaku9n32n4uNGOoCd28d6EEgehlI9BJftv020J5DjIQKg3Z8fOkwQ1PoW4My2r2EW253r+eEnH/uEe/AEz4iKoHFoyoMXu/Bn177xedpiqAOlV1pcNriJPsuox666pW3OgUP230XbftPfa0C/6T10AfrWDOiwo7rcaS/uYGOJrulmcGOp1/OyN7FU6yAFtBYQ9SzFund93922anx0jka8DrbHtdP5rsuidMVSjlvKaqUnEHPfzO9NJ7QJYG4qAsADsAh2ysv6LjBkz1/R+qOPaWcmhtXEwXTLQoNr63n3ov23De3QAYgDXPWjskVYgiV50GJeQ1WGoJeyPKTFWLrj213k3B43N11JxVbeV0t+ij+XzSHIOjLB0xPibOMcfXrP6jy2rF3nzzb9dUrPNKCvsLfXDOi0jX2xWcuq0EwXqN05d142QnaXj6dpmZ27y7s8W993/TWWFAllApZrc7fNFOc5LDY2FeGTSXLc4++pwy6c8Gnl+9t7nh3t+mvrqG3XC6BVua9MauqBT/wTKBzTNQkO65CEvIxDJ52X7b/a5uqFkAds8PLoo4+OdFAnW/uyIUx6hHgXkK1jMMeqCYCAeoZIAHOXgD377LPjdsGGV5JHKA+ZJLjEn13Hc2bVA9qGoaSJ8pboSwUQXmGts8vflIdn3/23a3uP7fkG9GPrsS3oXTOgC14ArDuQIez42w1QXEPsLl4IxzwvexMLMz6IAMWi4R9Cag7Ysrxt3mfSIdRcx21cHuvFTV3maBS4XFNMWdVjgRBH4CMM81xvrUEtX/fUpk7GjGvBjUO79tkNTtw5jnJYPw64Ur9KyhZDc/GRGk9V2ZhbteDOeGb5Awq5L/2u/bdEoHMrEzGN4+v5QFHzlDLoh3Z4aI4E4xQe04duf+uYpf50z/O3S9pUDgBw3rO+KS+JY6LyZ1uFcWmOuMeANOSBQkv0MYbdzId6TF51h8JD9t9S/x77/Qb0Y+/BCfrXDugKKwevgEi7ASGELUIOgenuU2mRVtBA+CKEeF7epcXHNQW4dfKNUDVuipXqrm9auICJa+BdCpZuY4VhupXpzowjAxbsAGYCm92tQBSIXdZUFQqed5MS3/UZ92pHgPK+fMy257asPueGJoKNMWPr0spM8HAHO8rm+WxjdTVTjv2l1SZN8NRtUmkHMVe+M5bO+z5flSTGjrF22msowTFRVwhYlpusQLdl19UVqaTxjMpW1kd50Ms41QqnjXU7VZ7LOH0ePUs9uOHxVAGCxqM9QIV+8loeypK8yGTCTIpMhZnfhLJYQqj3xX5xu2Fd+DlmDOGkG11vA2PCceZmPI4TlbLcnIjVDh5MtI0yIs+pj/IYF/zLhNM5pbHm3hwjNDSgH2OvLdB8yoAOa7TMZZP8yH2359aUa+EpoPgb4Ui8VHBJ1zJCw33BFdZpYWh5aR0jzPhX44/GvrWoFEC8bx0oDCoGWvIeR1mFEcIeYYgQt028S7s9GUygwd2Jy1iwpR0ezgHvABDXEXNPix7BS9mAA0If2gU+Qgif/exnR6/GXNyWdkE3wtd4L2W71FD6qBslAlqgP61waHBHO930vieoIcDpo9w3XGBSqUpFyH6mPMtXcdLlr5vbpYcJvoaC4JXjDB5Bl4fb8Jt+cM99lQPKMdHNMSioOibco90d3PieWy1hxj1ufuhyRUiKEME9E9VydYNeGLPwbauhLteao1xBoysxct099ZkDYLugDYWRPfmZXyplmYQqf3fd2Mn22ba6DI77tBdaoLtm5R8rLDSgH2vPbaD7lAGdyelEhUWAFUKTjxnbCFKEW1oVAI+Z3Z5SZpZx7tXtNcpLq0r3NLxHeCCcPHccQIMm6kBY5V7clIOwRfAjCBFcAhfXBTeEqBYwwocP5VIWoI5AJCwgaNU6eB6AJxNZhQQAdk93hK2uYPcyF0Boi9Y5isLv/u7vjidxmXCYiXJaYAgWPlpV1WLmbwQ6AOdGKlregB19ZVKYfcPz0EvfmSeApQo/eMcseNrBcyoXHgPKc/IO2gwteI32oNjAd0D0kUceGRUvlz9CB2Cql4Ay5FXGlvN4Uz0cjMMvfelLI4jnuKFP2P7Xj1Yrf0O3x+nCLxUXeAbNKh7Q6HarbvST/W+ZrlpwAyB56FI56qQexhLtF7BdUWA/ZHnQkG1PsaQXyQRHvQzV5W65vEu98Igy5XO2fUlcQ2uG11zemae+6UFyTMJL+gBP2LF/GtCPvQcn6D9lQIcdCOUnnnhiBAQGOP/kSZ6CheBAgAjGCF3+BsiMW2oFKTABEC0i6sptZqtrG4FRT0xDwAOGWLSuldeKUKAKhvxNchVWigAOuAAYPIOA5JPnelMnQszM9ql4JQJWa1qh5hGpqeRoXeplUJDzTbvYVAalBcFrSID3c/xBH0AtaHAfAEKIewANPBFc4D870QEUKYTdu14lQSuR8hIQKAfggz5d8fSXoEyf07/mW7i/PeVoxTN+tNrSS2C7+HZceLBI8g0aATPGDJa3n1Ru5CV0qrxY5tSRudIpuFqmnhO9KNSBwkC5LPty/KUSAV30B7yux8JaN/wH4Ljvngz2V4qcDMnAM+pD6aH90Eq9KGCZz0Lb+Ue5eTSvSgxj07Gtd4J7uUf8nNg2tu+yQVc8wBfd8PCKdtG3eo8u6gG4afDRgH7TemQP9JwyoHv0pIJOcHTCIrCY9FgpfCskEpgVHmj6Chljltk9KAD//M//PGarZ2IaAg2BRV260HkPIZm7g3k4BzRmrNN9yrUaPEs8QX1qmGRiFcIVOihXIc/f7vft+9ApyHItzyaHDumST97X2hfIqA/Q5DnBUm8F9JtP4Olu1JXWqPTAR/hKfxlO0FKHFuojK9xDXRJItU6tI92omYRFXZRVT6AzKRAwAICgmz6kzyyb9pldTt3G1Bl30EsZtMGwiyDNOIAvLlHzZLyMC0OTIRL5rZLI2MnQBfzmWcaxYw3wyw918RxKRY5vPRcqRzX8RLtSqUjlg98m8/G++0BAn2GgVL54xjYol6DJPlUB5DnHr540FVP6jnpRKJY2dkpl2Pbx7TihnK997WtjSImPoYq6YmAPYvhaimhAvxa2H7bSUwZ0J7FxV4QVQJZLxHyGfbhJYEthIvAghBCQCB+FAdcESgQughshpqsYgaS1TR8g5M00R7ADMAgnBCxWtW50QVIrKoV8xhupS+FK2dTLPz/pYoYO6AN4qRcBWvdb13L2vGrqog6s2G984xujAoL7OY8srSMXehSimaEP4LoygPp5BiBItzllcZ1nAUP6A++FbdZ1jQsYK09rluVgbkDis3ocjO+r2NH38AAFgfKon7LczlZgyXZV/tfTxgA7FCOAn49gzm/DD8aLP/7xjw/PPPPM2BeuKsjz4TOhUEUDQDROTj+mp8Jd/PSIJG0CYXos0v3vfWijT6nDttJXn/rUp853rDNh0gS3VMAcZ3lKXNZDnzDf4IXKKd4C5gz9zDi0XldcmBBHPSpk0OnWw1zfxkLnuVRGqMcE2VQsMg9mHxsiHVaib196A/r2vDqaJ08Z0AFVXKYmaSEE0MIZ6NxDWDCZ0ypBACFEdfPR0Qgk4sUAFgIVAYrliODDDa4VmklGlqmwoNy0SBW+xqYFQ0HApCTuu9QJgeoBGNRlHDUHI+3iedqocgDNKCsItxRwKBMedel6aEERQa3Q8+AbwDRjvOneZ5y5Bh2hCJ0CqUpTZhSnNZ3Hk8J7l2FlPDaBKS1MntHFbCKV900iFNjTOqN90MuSvmwT/IB+3fJa9sbi7UP6j9+6no3FajVmzNtkNJUW2o4CR9kf+chHzg+ycflhKhH2sV4B+5q20aef/OQnRy8FHxREeEDfS7/Xaa/Ab78JwrxDWyjPg3nsH8YFShOKnV4qlU2/E8BVMikPOsziTxd9de2nx8SwAO/DQ/Nbaqybdi1Z6JTLmJOHmeSqQiDIm/Xv2HUsHY2gnyC0Af2Ye2+G9lMGdIEkXe7wg0nrjlsAspZ5un0VqggN3bECj8Igs3+pI5cCablkrBR6EBQIW622BHkEELQgPGsSkWCUbkm7PN2z1cVpncZdsX58xli1MW0ELcLeTOZcDmeyma5unrH9CarWB9+08LHI5EMmQ/EMdcAP6n366afH7xTwCeRehwdpYWn1cx+6UljzLP0K3QKSAARNAuCUG557jBUVEcuChxk7d+veFKDwIRUulCvKQolweaN9mm5vaaNPKBd+pfWrhQ7v0s2v10PrX6DKuLYhl/QEZCLekjdCr4FWblrSbnajpyKfdZyaUEo9hqVUoFFQ08MgsKuAuiKEupkz1FNd6lMiMOelZTpGzVfI8JQ8yLl9rLDQgH6sPbeB7rUD+qaNORACWF8f+9jHzpNztFxck15Zl4lyKgRaApkcpzDTVe17WrYInBQOJgalkpFgXoW/iWyVPgSUoK6igvBRcKdQTAtXYUp5CXib+Cdg8I7L0RTE1MlvAAhhnFni1JvJb3Mb35gMJU94B9DDajb7OrO5XXImL+0PY9fQKzAbZ+V9lRCeh2YEOSEUNyGizqmNc8weNwaORwPPjElW0G2M3CVnXMv9BVLpgn5d7QpbAJ6EM+piTPLJpLVDiiTGLP/sU5NCqRNeOX74lgd6kLzmEkwt6BqScF6kIuq80FO2if88y3hl3qqIqgBlYqb8c18E/mZMfvWrXx29aBmqqO56x5jjYmlL50P2yT7LbkDfJzdvSFlrBvRc4yu7p7Z51a2NtaMr0KSiqTXHgBeTGiGEgNJtnvE16kZIIFTy0BPq0orQzZhrnhPQM6Od67qGBSqEEnQCJAA2tEzRy7v1gIs6/OrxrNxf4p+Waa5r9pqZwdBs++ayg3XH161pue6qAxPypNt6zORO4Mm25QEmeZKZ71M+vAEkkz4tsG22tqUMN35xLJmvADh4jfEBOKgApqLh2EklK/kvqF5lhnXdSAe+2tcZHsnYtcBqH+R4nBqDU3s8aKHT59vwP8eumx5NgS785j7zNpffQatr+91PQAVD5UIFz5wFxsuxfxrQj70HJ+hfM6DbXIQzE1VrAfBTkKQwyOxzrmO1anl4LwWulmkCcm7tifAwO97rrh3XEtOKQ6AjZHhexcK6zagWCKYSc+o1ASmVAq55zrb3zZTOrGgUFK5b/yb+6Vp3WREeD9y0+dECpu3w3WxnfsMH2owA3XTGuyds8Xwua9PzkLFOgEOvBG3gXfiDwuDeAAp8AV/rV9ct7dEyrNMmN4b59re/Pa4vhw+AwtyWvwAh3grK9x3KpV7+QY/hBq7nbmt6DlzpAP+wFqX5UGLJZXj2KTS5zE+lkj6s4MhzjCetePuVPoanbjpDn/EMfxuC4Rm9JFWhtZ3JfxUMPWvUqyLI+8T8zRmodLrSIl3tlZcuS3XupYJyKL5fVbkN6FfF6SusZ82AjlBn0iKYUmN3ICeA6ypEuLizl90AIJhwhjDhN8KBjVc8RSsnOu5VXK98FGZpKapccK9uUFG3mkQAmt2r8AM4sBQAqyxXSxzajMEnMFl2xv8U1t6zHTzDZxP/UrDyrGXQPrP0PQvdHefITM8z1KtVzHikvwA315zTxjykREGvCx3+uE46ARV66Hezr2siUyoQqRDVY2TnjoedspYFWeO3AoHg6JjiOePaOd3NNzCObZxenl2lhQ5PqB/+1nGZO8BBawJqpTGV4BwzKmGp3NZtZvUKuNENc5HxBVAnr+zLHIOWq8WfoRUTVBlD7jFBXcwr6mD+MM/Mu6Afc+5vUj6vUHxfqqoG9Eux72a+vHZANzkoBQ6gpdAxe9y91l23rMWa4Jcuw02CVZ4at9PSZQRMJdMoKHgPwa3XAIFqQhvvptLgRijcVzHJ5TXQ55po3k3A4jd8UVFgYqvICORaj5v4h+JAHZRHspofXcx+cz0td+gVBGyzgjzbkO/z2wSmnElp+VKWu4fZPwqtVDjgnR6FuUzoBHHrq33ntqMubXOXuepW1x1PGxmH7urnVrGbAD1j07QJGqiHsbjtMboXlTxazQm48BeQ0zPCd4KbvwVut7HV86RilueioxSreDL+7ZPc1nVu7sy1LQEe+o3d0/epUPK+bn1+e1692fyMbd7hfRX9HJcX5e1NeK8B/Sb0wp5pWDOgpzDPTVqShQrptCq9X61fBQzCh7IRbNXFrNs0hb9AjHDjN+CXa5ClMwWY71MXwgnLk2v8U8hXsOJZ11wLaAo2lYMEed3ltFeBB8iwkQbroalH4TrHv1RsGEtmiis0VSRUOtLSSx7lb5+tSkhaSxl7TQtQnkAXPFbpAHi0ntNadqmSFjP0KcwrgBsrhkcAG3HUVAiyzwRBY7K1rKRzk8vd3c9ybKRnac/i4C3FuZQNPrpULfvc38lbr0GneSZZsPNqzn2t4rzEf5Rux5nLNBmz7sEAHcw5Qh18cr64moD56o6AKB32J7TTdt7NcWjIyuTTQ/P/kOU3oB+Su9dU9poBHZZW4VeTcPIQlhQgmeiF1o5VBBBkXE/wdmKkwDDeyDtcr+5eLRjuqfEjTMyGBrzq6VW0h2tufKPV485rehUUmFMJR9XS0SJOxcTNdYzd6r7n3SwzeVuFbz7nvXTTUpbACg0uHbPP+KZe4/7mKeT69Kwz488ZCpmKwwr2uuwV4glOzAtA2QNusM6m1h4zNrjuLnHS6cY5Ajt0oFTwDd1uySswTCXFKRLMoQAA6eMM6RxSbNTxU5Uus+CrJ4U2+6xjOEM/FcgzpGV7lEtL/Of5BFzmk+Mpx60AzjX2jGDL4Kq414RSPS0ZolNBWYOV3oB+yNlzTWWvGdAVKkxws9Jhswk9AIpryBGUbgDDpHV3NcowQcxytFrcREahgiAz1uZaYifNlFViAhZ1ABi4+3O3OTf7MLHLXcOwltIqTeHJ+1gcbnzDc1gvlKGFq4UPgHmoBW3IJW/GJxHac/wTCDMRMEEPulw6R92GIFyXTZ3pYqdOE5Uy7kmZtjez03OpU7qH3ajF+wjfVMYUxo4JE+UoA6GuopFAkQJca9n7AgF97b+00O1ny4f/vJuJiNRZl63RPyahUS7vMUZdiZHKzSHEx5TylAqSClBa4a7E4J6JiPYl45axqEciwTsVTctd4j/v2LfQkHu559wyPODSQ/qdPoQWrXfed+mame3OXcatCXyUW4/CPQTvr6LMBvSr4PIV17FmQF9iJQMaIaMrO60BhZlrWl2/7G5yAr51CFKUgcvak7awFt2kBuHsmtlUEgBqQMEsfLeKpWyEW4Kr9fEsH8E5lxhlNi/vIvQQxC61yfXY0GF8OuO1lIFSwP0EXS1orZ90v2bCU8bizWJHoLpWXKHJ+9TvlrLwMQW5wlSQzfwEE+iyDBWT7Hueq0vGzMBO5c5yqIt64bH9leCb4J5WbPLCffCnQDezvqEzN+ihbHhU4+NZjrxTuamW9Lb00XbbZfnwH/q4l7kfjsXM2VABIwE0t8V1vPKOO/vZRuZcuqu5jpLCt16tjNnX8SYd9Cd9oyIHD/SO6BFz7lIf11Sikt+OF8oxac7w25L8OPb7DejH3oMT9J8yoMMOdwLTUucav+ELAgJtXAGaLmYAGyB2BywEGgLpE5/4xLl1rCChTI82tQsQpO5+pYs4Y/aAI+9nAo/Ami5lysuld4CKCTxm0ycYEEoA2BV6uV4aVy5tpk5PwQLYEyBySV0msqX7umZEQ+9jjz02lskHdyfnWhvGkCcIXMoBSABUBU5a/XVtfLrxeY66oV9rC0DxwBHqgee6vK23JuIp2L2fioqufa9lrJVxAn0u20svSl2DrVdGhYu66nn1uuntv7kQw0Xps05DONBidjf9ruchs/5dYWGfMN7oX07Sm9oDAdpzUySA87nnnht+/dd//XxNO8v4+DjWaTdjAHpcnZLrwO0Xrf1cEw7/Ubb1nrmLXioS9C9lMx5TcdLyztDZCkX+eZMa0FfYu6cM6Lp3BREEkoCn5ZZC2fWqCAL22ObjkZcIHt3TnpHNhOFjGZaZu1JxX/c8Ap0y3PFKFyHve+JWlqdCQnkckILwMnM93dEOWzPLeUYa+I1AxquAkoHgtH74wyEoCHQErCsBuE/MHSCAFwk4hjEAOj4m29Eul5ABQG6nSZ3Uz8clgG59C/94H0Uj8wRSQXE3sLS6Nrmi4aWbvQBGtAm3q6sGVAAsDzCyH3kesEAZwSqlHtrFM9JMHwDeAAvJj4ZscotVFBriuLn+GT7QljyvnneyLfYZdQGgjNXL0EdbGJOeE28oifEL/S73dBmhCiZKkx4Y+Mk4gG54Bi+/+MUvjt8+rzfJk9MEapdkZvIcyqOWN+2DV3y7FNOwGOMFIIcX0AMfGCduEMS4cadFaGGc6mI3fKEiJ32557xK/ApFfgP6mjv1lAGdflWgC0BMboAFIcHE529Pk+J59w4XqOSf7j3HCgIGAYcQ0TpLa0X3M8+bIUw90EGdaSW4FeUm0EoBJAj4PGDN+m/Kh87MFUDo8bzZ6VrjCGl+m7DEenkOm6lr9M0Sp50IbBPZ9HjQjrTQci4JUMT8PWSD+7p7XWoIP2gfgMdzKFMAit4Fy5w6b5tnLEcFyb7ib7wbjzzyyFiun0cffXQ8NlNlgeu8AwBDi9vkummQJ+Fl26CXugGiPA9Apc7vTefVp8LGIUIoC9nGy9KXMXDL8mCWPKQHsOZ0NSxrvU7mY5j8h4IDoPIxrs1v8z6SNyoy1EHf8Lf5IvANnrmHgPkNjhXGq7sjWiYKiYfZcM2VJPZL0qYCjQIM76EPep3jeucYF7kUc40Y0Bb6Cnv1lAFdVyUCAsFRT9LK+PLUoSYIHoQce4sb+xREHSrw1wxfylARUFibOGZdaZUby+VZD8nAesKiRQh6CIXuaROSeBaA9m+EI5YOQK7lrpDLdlEmQr5auL4jqFKfsUt/QyPPWZ5Ar8BGIcj91w055MEiyTPox9pCOHtUqi5n6UO5QACnMuIhJwKNfDY2b4KdsWBBjbL4rWKX8VcBx9g+37TTNcrwxVAHtAK+Klg19k35Zocbn58SK4wtE7cAM5RMPRla+PL8ovS5kgPg4rcWLUorChqKC4matEV3utn8KiR6KWg/dAISvKtr3nwQ+C+f9ACkFwxeUp8gnPMo50TlJ4qIfeYKAhNLU+Gp/VEPcOE+XifGKbRSJ56pNX8a0FfYu6cM6HYnwluA8hp/myzHfd2KWp58IzCqdWbylpZ3tZwRvlriZjsDeil8EmTztKsEvBRsmTWOYAQMmKwukwLwjE9SD5YJ4OCyHBOMTArjWdqVcUyEJhYYAs8kLO5jyfB8HkzCMyg6vp9JUCgS1J0C1t8If2gRDFKh8RmUEmOkPCfwzp23LXhAi8vQaDdthUeUq0Inf1WWjOmncqCFrHsW8NDjYaId5RiztWwBWlc1AKmrf9N59dZjzDqTDTOJq3optqGPPoUvqSCh/KW3KfsprxsyoR7an+OctsljVzdAXz0H3VBSJtTxnH3Gb0ILjDGVTXNeAFzeU6Ewcz1BivdRhFCMiNOjILoCgvnMvIAHLs80eTPn2QpF/nmTGtBX2LunDOgOaBPWACIPb9Eywdp64oknxhihsdQq8OShyVZYCmaBIzRcpoPQMV7nUNJiF8QFphSQuq0pH0D83Oc+Nzz++ON3WOGADs+pnGinHpRhAAAfJElEQVRtIfQAIRWSHMJaSOlepV4tN0AdgagFzD3K4m/pS/cq4EC7XS1gXQh83NjG4hX40Gvioc/q0jW/AWuUvuBZFQ6UHLP2iY3Onbetd8C4OHXIZ92+JvBhpfLbtiafaBfPI/zpL134ut71UkA7PKWPvvSlL428cv0676alS/lpXVofQEn5tDcVO8cYbc2xaDkXoQ+Ay+Vz7tIGb111wBhg3KJ0mCgJfSoBem88h4B3oVVvBvf1RDhmCJng8k4ltuas1DCNO9LxnGe/w1N+cw06VaIYkyarWueUxwTeZb08w98PPfTQeMZ7zsEViv7zsJ5zzm94cIyfW2+svce26JVTBvRkjwJKIZpZ6N4TJNMalH+UpXDLOCf3+ScoU4bJZWZka2nkcMxya3w+z4DOxDuz8DNWnwl4U/FX2+Q39WoFyR8EL2AqaDDhATZj27m3Ou+kMJYnlmkbE7iSrjpkuUd8G9AEWLRKa2hDAZ4KU1q1WUcePzp1nra8lyfpVtbq0/1tRr4ud635BBBBI7P1q6VNu3TlV4vV/pee+vdF6at9kbw3iREQh1bmhbkePActPOO+5449vlV8+NYbVc+gpwzbYd+o3KoYMUYYW45hlxHyPEqN/cRYUNkzhGV+A3PMZEP6xqVtOX4yPg8NKiVbiM+jfqQt9KPuvmniTxnQFUIICqxzl1XpCk+AVJgiEHiurpXlPlYCQgPLDeHMbywbkskQIAg1lYPqss8MdAWdwEgfQQsCDsGlAEzg5BmEF/V6XniusZY+nsGNaVsBN1ya0Ea5WF/UYcjBxC4t2kwOY0QZK+d3PQ/c2OamaWNbXYueCYLwk3YhvOkT2oDA1vuhMjNXvvxxLXS2i37IfIaqhHFfxU23uRYM9TlvVAiyLPofC8/kLq1XM95NrnNpGHQZblhqU7Z1H/SZ6W3yGjyDLsMIKh6ea29IifZzLxUax4hr8Ol/2mUZhqjMV1gSp9knU/ND5TOVS+Yyf5unQN1TG8tAI2OcPq0K5anYeQ3oSyPwCO+fMqDTXYJ27pUNT3TbmfikhcI9BEbdbCW7Hjc9yVF1PbYuVy0Q92jPus2Ir7uQCZ4oBq5X181OuRkL5Vnrdhme7fGeoKjQlRe0jfJRRKbWIVMOAJQbrSAYKAfazJKvbZ+aGrYx12jLC+hG8NesesrJdfHbTLncWrTyN993QxHAg3+1j90ARYCnvYZoKAcQga+0y76mX3Idd/IPHqlYGL/NTXWW2nZZ+qCR5XMoeK7v1xOj4mlIxfFjEqHfnsangmtbHTtJY+7ktk07Df1smh+uJTffQi9I3WyHslBa6LM8jAUe5zp+eb6G09SWxk8D+hKHjvD+KQM6bUewKIjpPt3HCB9AzcShXEbmXtDppicmiOuOMgVLh4MZ5widetJTDhnAAYsZoUM50OL6c2isW77muwg93b713OfcwaxuzEIZeS2fRdDpupw7z33TeeDpop2aGgliCOZ6lCzveKoY/QT/oAkeaSFumnIqX/UZQVjFiLLpZ4C6el6kwQNb+BuPAX+7nj2T5kwW07uwiX/J6zw7AKDXwtzUPq3lumnNtvQxFnOzJOqCZ4x97tG+BGHzMbBs3WCHtjMPoMUx4jp1XeGp/Ll5C4A7xetsbyaYcr3OD+efORn+7ZI3Y+vu85BlQyv3aSdtzrgx3hXOuF/7pwF9hT18yoCe3elyIt1tCBMtQQQGAsiTzLRmsb4EX2KqCHkmicvIuF8PBwE8ASTjnghjNwdB8PAu4GzZgiL0IKigCZDf5rxw69ba8FAP2qPw07r3ns/Wd6fOczemnXyUXnMGNk0ZvR8IVQAMEDTjGF6mlZTAk0u/NpXven4BxaVZgK7t0aKEr2apC04KfOowIxq+OQ4yVyHDFemytQ1T/KNMMroTkK0nFYi5NqblehH69KKYC+F6bOtLK5ryjatz330aXD3ANds41W/QahJkPcVwUx9umh/Q7U5vtsVNiwRo3kdxMDxBm1DU/dD/zEeSL1m2lmGVFYr7O5rUgL7CHj5lQHeHKQR4CiEtOCY//xLIGQJOBF11acUYw6uZogBdWoyuW1cgpfCcEnhpzVl/up7TUqqWiIlAXk8gyN/ez8NWqBeh7Se3H/XdufPAl+LB8CjbmjywP1CkuA7A5XaruUPa3LS0D1yixjvp/s792i2DZxkX8oy/6dP0erBJD5v18BxgYSKVXhTAzzjuJv5RZ64SMCsffmsNbxI5tO8y9OlJyj6lXtoOsDnmzNB3HNRwSr4PvfCLOYU17m55JkU6ds3v2NQ++ntpfjCnqAdQli5DJ24bSx2VxjxlMe8bIpjyZK1N/Degr61HI7knXcpMCCbvkkBeGzsQICar2baMxblcK8+GFoTgVQoglzZhHcrbBCzjrN6nPixIEqrcRpS/ATKTuxTACptanrt3ISylm77MMICWuFYkgjuP40R4G9eVB8ZD63nugFYqLgpNs5z1AsyNE57X1Q3Qajkl/RU8TLgywWzTGITvvK/lLSjr3k4lLlcyANj2A/2jgiMIwNMpl3gqXUnXHP8APfpBhZJvFAXocw+BTe2zjy9DX3W550liNc7tEaTQ5PhBTqDQ8o0iYFtVVhgj9C33cnxuE6O2fcqhOj9y1QD11VPQ8uhWysp92/Wi6faXD5tyY9Ym7xrQ19ajDeij9YdbjvXWqcXj0kYIAQYufUkBItBkgg1CykzsjBumAET46mLmOgIEYWi8UIGo9esyLIWa5epZ0UWvRZkgqkD2fHOHr4DJ36lQ8De8cH0y7YUu6q7CU2t503ngSzHSbKPWX1qcCea7uGlzmqZCpsBP9y/8hU+sk6cOfqukVKuOMYFSkO2i/0kq4z14KTDokVniH7S4BAy66T/qALzSwpwSPZelL2PU0DEVQoEOV4FUGqaSyVyTbz5HJp3qnt8mIc66luYH9931jW/nRVVUtMJNRGQOyj/nXI63UwD2BvQG9BVy4M0mCTCp6TvZ0/JQ808rNy0SrQ8njIIiQdhYs2u8dcfrgkWwT2WKu85WS9plZJbtO26yYcKPtJjMlB3pNZ/xXeOJ6RpPPtRMfN7z3xKYC17Qp/DPsMGUpacARthCW1WapgYn5QBUCvgKgpnIZUZ9goH8zLBKzYugXnlBW3LlgDxVIcl2ec9r/A0/UJ4yDj836XKMXJS+KXC1/fWe88OdDVV8pN82ZkjIcQ2tKld6MpbaaEJqhqtyfmTIKfs1lbgMKeXztW0qJ1NKylqFXgP6Cnt27TF025cWSI2jIkAz+YxuVuggKBAEJr9piaUAV2gxQQxXIFS47vpifqcF51DK5wTrdGPrvpYOyxRoFGTSU9cJO2nTDZ7CLJPByBVwfS7XbQu0al3BKzfesG4VGHmtK15+VFq1liirLi+SL9DLP1cFUBb1UbZZzPRRrigwTksZ9JdhD8vMtecmPXLP7UDxcrDkED5QNv8sh75T0eO6GfpJf9KYqyfcxMT9DfT4UHeOPbxE7ncv2KUCINhM5T2kMiSdlOG2v3pu3GVNr5E7CLrxi33tHgIqhLQnlTTnhzTxnP1vsqDKmm1Juuv71KtimfxNMK/zC35Spt4px7XlqJhIF2PFFQnSlPJPGeABLSqDXIePuOwtM/vlWGGhAf1Ye24D3WsGdIVGWqXf/OY3hw9/+MPn8W73jXaCIwwRUqwjJ+vVs62rEM2kNiaGu7+lMiDbMz9B8DN717huWn0AF+UpqHJJU8Zp8xhSYq4IUv7ZFsCC9lCO1kmNkdv/npZGHJu6tYJpg5aS7XE/+1QM5HF1+eu2B/hcy2zCWJ6nrrWNMpPWpp4PAJiya+wVflAu7wsk5g1AN7x0P3GVHbcxhSbuCbjyTrexigfttJ8EevfB5xn7ZyosQJm5K1m1Ss2HmNoWmHoBLXIcGKfwkrYxngxRmCGfAMNY5YMyxHWzwWk/dKNQwAOUF9qFAgOvXC4HyKtYuKsedPMM7ffAlcztyLFgPwjA8ohyKQM6UjmY4puhJEB0bn6pUEKbyxv1bjgO7WPGVR7ykuMoc0gYxx76A91pseccncuXOCaIaEA/pt7aktY1Azos0Bp3z28nut8KW9eyyg+WoXk+t6xECCCMMuM5LTTj7mk5aulkUk66HhGEnqGN8ELwpHDWugWYqRdBbmJYTTqDdteuQwMCT8EPEPCeGft5X2UF4e357pTFhIdvZCrnkZb8dic03fPwxXI2CT5oSvdoWunVHQ690AlfoB/h6mEggIPgCB/go5nO7gDmWudUkKBRi9ztZ43ByivjpygWCPfs7+o6Vyjadj0LegsAYvqTdkAzfLO/oQuFMUEjFcdUBHmW9qqUMC4E6OpxESzdL0GrG77wrB/K86Q1r9HeZ555ZlRoVaZ4Tk9Ijk2tVfZgYA8Bd4CDLu6hrJBfwH32b+eTYR09GvIdYGXOOYZ5ftP8op/MMzDHQwXHne5c/me96Z0T7A1dUJ5HpurlYNzBs1zLPuUh2VLc3qjHGtBvVHfsh5g1A3q60XXTavm6xMiDKNI96+YgavSuiUbw8ByCy93UXJ/LNYSLm3KgEFA/Wcu5N7fnTWvlZi8iWPKYTLOgEeZuOIOwBdS4xoc6EdxYXJTp4SgIb+il3dDsIRb8znPBda0zuXmG+whfzwOHHraGFdRob34Q/E8++eR4n0MtWPJHvSbzOb58xx33tDR1gXoedXoYdA9XqzaVsvRGGLLwmmuPdc1CowoW7Xr66adHy9eQimAnzSZFoqhlv2itumyMPlBJcItgFCeBXNczPKBM6DLZjGvucka7POmO68k7t5Z1uZehB97VbZ58h5/845AY6NPbw/hwC2IANPMQTCozvGOdKpACcIY5qN/sdcaa7Yd2QJ46oIv5xn0/lK23yGueoObfbkfr5jx1ftF3tAVe6tVhfhk2ov3MQ+YfB+Y4dh3/0jp1NLL7uzuWqvu+Xe77wZ99ltKHs6w8y53JKHCki1TXr4NJK11h58EPgrcWDuXxz+1RFYYZl/S4U+PgCEET17QkrddtWfnmPQQNlkWefoawMROb9xBOPKtlwt8CWb6n4BcUoEF3qRYX7yZYuryrTjKe0UJHsYAvCn3dv7pXjQlnPNvYpRviZPnSxTUBgPoUtrST/gBsVWx4Vrf5JkDnOejgvTxQ5wMf+MC4/aen6wkktJ96E3gEYRQ/+o9ntJa5l2NJZWQOIHRrZ/u1KAUv26PCp/IyBeipiNgvtIVQkZ/0YtR+VZHgmdzPvB5ko/Lh9sLQlMvq7Ks8StVxB/897c42AJaMPb07Gb93zvKt5T43v3g/28nzKmxep78Yux5znEoPz+ThRXNHFfNcA/o+ofcwZTWgrxzQFbhTLkiXB7m9paCjIEGbR+Ap9BHoxqkpVyHjgSm67BUorGPmnbT6cEGypSQCDqGbYIowcRc57uWSImhNa7W62hHm1JtHSGbs1uNFsV5wOWqZuVkLwMAzvOOyOy39CggqCtyHRsBPoAZ4sZqgRS9Hnm1tm9JzYuKZwE0bXNanwE4+ZWKT9+dc7gBvghPeBOLGjAfu8b5ArxvVv6En47AelSrAw0djxSo73DPurchy33eVC+inbscJliP9wYd2AvCPPPLIOHaMNxtm4RnqZMy6eQ195xIsPCmUD63SIu9os8oXfUjZekcSUO0vxpTJj7RV13WCpoBsW/UwMReghbHOu3w8dpd3jMszXnhG9zjjCOXBUJFzlDEyNb8o27GtAqFy4fgzt4JxqmdFDwXPoFj4LPWTY5M7ybXL/TDge4hSG9BXDui5pabJR8ZAExgcXAgrBNdXvvKVMZbmPuq6SBE0uKMVwL6nsNSCFFy5r7VWgdGMZ8CbZ6gjAYzf/BMwKQtB/dxzz41KBsJW6zYtJNpHW7FCEYhVEBIbzG1FM1egKgrUifD9/Oc/f34mvBavbU+vgBacSoxJU9W6FBR5TovMZ/jblQQ8h3DFjU9ZtA0AhAbaBb83JcXxvrxJgKV/qIftPrHU7SdoMBnMdqYHgefcGQ4wEcgNR9in0AbgqiQJ5oZJ8m8tRvqEvpCH0ptgm14G7svfqTFGX9IG6GCsGBtWIeM+fWfyGc9SXl0ZoEfCvAjeE0QNq7i/PuMT1zfPmFiYYQtoNuQEH1VenE+0zxwO7qd3Qnd/Kq85b7/+9a8Pjz322NhWlTj63vEBjwgjQaObAmV/ONepx9wL+r6T4g4BvYcpswF95YDusKnbOCLMdYkrMFNwJ/hmlq8WkgJUN34mGvGMligCyeVEWlQIG604hI/xSK09wcYsWv7GasKawWo0Zs97CB+tXYVY9SQkeGTcnnIQaO7uhYVK9j8WS54XzvtaP1pnejEQ6Fo3AnIKc+vmGejiQxlaSoIm7YJPuvHNaE+QN2FOIW9MdtOyNfsFsDSe7fI9rVNpgh8ADAqErmyThkyy41mBJb0GWpKUkdfpM5QG61a5cLMZ+gx+MwYBETcdks8+ny5uFQB54/hVmYB2yqVOwRi6rcP+SpHKGPAwmVRCDUXZJtrH2KDsGpqAr25SZO5GbkZEm/UMOC4Yu457xzJ1qQxQf03ky/lleYZMHBt6szIL33nlHK408HfG6Pk7l6b2srXDgPA+S21AXzmgCwJq2VoZCE8tYoSPmrrgiFAUVLQojFkzybFQsNCWNk/RNVoHLYKOd6FL8FfBMK6Z7mSEnFaFblhppWzaAs0I2urWFoyTBpPtoEErWQFHvQAC1rAxzH1OuiwL2gQmLX2tXunmm38uDTMBLAXzRekTBFNpMQ7ONQHB8gVPl48JIFq7Ki2MFVcRbKKNdmXinu/k8irHg657wVUFVOUSPrpCQiVFt7pr5tObkiEmeU0ZtDGTOPlbtzl9Y26E/ZYeEGlKhVAFhDnDmMpQUPImk+m4rtKw1LfJQ57NmHgq5tl2+8c17tUz5fygvMyXyDX3vLs0/5dov+77neV+3T1wgPqdzLlExg1FMunkAFVfSZHGJREoqXXj2sN9q7UooGGhsZc3kx53N0KMpTfEBJnoCAYEU02sm2qMvPWACt2JJt9wP7eORbAooLVeVQq4pyWINa3bEwH27LPPji52XdAKNixO9wUHpHE3QgMKTSbN8bxruXkG1++UIrDvDhPMrMs1xwhOeaTiAzBAO3Qbp78sPSp8ZLDjKkZI0/8ssyLergfFfALroz9x3zI2oN14e8brt6GNvoXXxJEdGwnmWPjE06HND/dRwlTsAD4tYRWOBDUTJnOzIvnNe9D8hS98Yfjt3/7tc+Cmrqm18y6hZBymAqHVT7kqXGmRO38SYFMJVXkC1J966qlxvvGZCgElXxmzbNlLGCrbzDOGyTb1j4qiKwLq/IBnenLcPlml+djBHB41oG8zS4/smbUDutq+AgaAY/IzIaeWnrBOmOVXxtoRiACMu4eZ4V1PYNvU7bl+PV3GLhlLtzE0ASQANgADkOXGMnnCGUJLUFEA6ibUfasgpx2EHhD60J75BZafW83O7eC27+Gd2+yiNFVhXmO41L8v2ux/+Axf4Ytlm9VMfbhbARt5mRsO5Z72gC3jrJ5PPsczwyque+c556O0ZY4D9zK/QBqzHXp/oJc2ueSM/uc5t7dVoLt3f7aXe67X133u0jPbYhiB8efabnjHWNaKh16u8S7zzVMMKUNlym94oVtbnuf6/yke8o784bdtz/I39U8aMVPzg3nLslMU5o9+9KMjCfYZc/fYQb0Bfd/S7AaUt2ZAz4SW/A1wMTFdm4vwUmClJWP3OHnT5YYAXHJJC95a05SHO5L6EIi69rmelnodFgrM3EAknxHkEc5YGQgawJ6M3dwlLgWd/Z7gxP2rFFTWBZ/0GGS7tLqMqSLweYfrU/upX2Q6AQh4A+wrAV3vFHRVBcJd7+Ax78FDNyFibLkCYBt6BAj7NkGPfgWkcq244J05Bbq19XhoMUMb7cjNVOxjrH88DZnFnX0vPdbnGJvacMl2utNcKqHUn7soqsAxVmmXoSzLEGSqgrHES+am+wHYDrPw5/rHMZTtlq/Oj7prIWUaAlui6abfb0C/6T10AfrWDOi0zS1NkzUOZLX66tpzzapxdJ5HoLkcyEm/DbtNAkPYWK6WGN+AA3RiOXHfJWRco15d7yZqpWA1Y5dyEIA860YjCEzLAJRYroUbGQFNnbgZzSWwHQovvnF/p+dgm7Ze5JkUKi4Ny/0AzNKvisauAn+KtrrlqJayoJMWnDzOHf/gL/9UAt28yPX8Sy5jQbMewuNe77rSAV/ALxVIE8oEfOrM9fPmB9iWBNs5ZYhnKEeQlS6t7ASy3E4ZZZTkP/kwtee84w8+VsWUvoTXLunbxfKlXJQp3lU5og6XPy71j308NT/gkytCnHdVObrImL8p7zSg35Se2CMdawZ02OQezwo8k1kAvhQcDG6tkTkNnAluglG6Lue6Q8FJndDh0iHpQlioHAhYeZCJgO8BJWkJeeiLWc1Jg8CkZakwSoDymQTKDEFcxfaWjj1XAtB2PAquL6aPjF0ioD3P+qJHqdZ+Sn4YahG4+QYkAB+AWTC1v1w5AV0AktnfAmm1PKfGyNSWr4wV1+arYCVQuRrA3dkEUeiBX9DBp54YSFu19FWGuKbykMsjeV+vSColjk1j4bmUrbYPOikffrhvegI5/Gb8868qa+a1LHnAsv/gkSCe83pT/2wzP9wAR2C3/6dOLdyjWL6SohrQr4TNV1vJmgFdl1sO3ARFJr6boHAdXjBhzdblmwnNc64PVoCmu3yuxxSGKcgQtFjHlJn7cVNGxpAt0/6pLvkUKLhpcUPjahWUFeg+l+5q22piX5atlYfCoOA+1IiU15QvP/NaWnU8k7FmhfdlaEuwUoFBWUCpEBQEMUEwwSfpEXTNR9iGPurnPXMm5hQV+7QqfbSdsMrDDz88siGBvyp//i1Pk3bvOV+oT4XEOh0LxtZTYUHxQPlR4fKwE9epC8wC6BQYmtyXGyotjT89WCjLKL32mWGBpf5hHm6aHxlWoyz6y61mc/OZy4zB63y3Af06uX+gutcM6AIp3wgKdzbLBJ/qulV48o7rzBVEmZy2Tay5ZhgjPBAiuexJAZZuV62/zAoWhKHLTUC4lpa0yVjSpjVRrW0FnVaYS+Cqx2Iqn2DfwxChAn9rAlQmeplpjIWpy9Nxexl6qJv+F5zgg2vr091MvWlNVwsS+uAV/bILXVNeEPqE6x5Ik3sa+HyN6bu2HsCp4YL0glA2bVVxUAFIzww8oT1pHWth55jnN//ciS0VrilPkFn53KNNliW9Oe+28W44H1Ipgy963pKGuf7ZZn7o0cvkUt67inDUZcb2Nu82oG/DpSN7Zs2AfmRd0eQ2B5oDzYEr40AD+pWx+uoqakC/Ol53Tc2B5kBz4KZwoAH9pvTEHuloQN8jM7uo5kBzoDlwJBxoQD+SjtqFzAb0XbjVzzYHmgPNgXVwoAF9Hf14Rysa0FfYqd2k5kBzoDmwwIEG9BUOkQb0FXZqN6k50BxoDjSgn94YaEA/vT7vFjcHmgPNgbbQVzgGGtBX2KndpOZAc6A50Bb66Y2BBvTT6/NucXOgOdAcaAt9hWOgAX2FndpNag40B5oDbaGf3hhoQD+9Pu8WNweaA82BttBXOAYa0FfYqd2k5kBzoDnQFvrpjYEG9NPr825xc6A50BxoC32FY6ABfYWd2k1qDjQHmgNtoZ/eGGhAP70+7xY3B5oDzYG20Fc4BhrQV9ip3aTmQHOgOdAW+mmNgZ/85CfDvffeO7z66qvDfffdNzb+xRdfHB588MHh1q1bA2Dfn+ZAc6A50BxYLweU9T/+8Y+Ht73tbUfb0FtvnDhivfTSS8M73vGOAdfLa6+9dkdn0slc609zoDnQHGgOrI8Dd9999/Cd73xnePzxx4cf/vCHAwYeMh88ABeO7XPygJ4d9n//93/Dz/zMzww/+tGPBn7//u///vDUU08dW582vc2B5kBzoDmwBQcA7ve///3Dyy+/PDz//PPDu971rvEtY+tbFHGjHmlAH4Zzd7uxdDS0e+65Z/jWt741fOhDH7pRHdbENAeaA82B5sB+OKA1juy///777wi9vv766wMW/DF9GtAnAF03PB154hGJYxrLTWtzoDnQHNiJA4RVsc4feOCB0d3OP37zSRzYqdBrfLgBPZiPqx0Av+uuuwaSI+jcd7/73dfYPV11c6A50BxoDhySA6+88srw9re/fXSzI/NJisM6x0t7bJ+TB3S0MzpwrvPo5P40B5oDzYHmwPo4QK4UcfOMmWvMdVLckfY3ncmyNbQ0YipY6vzGUscl05/mQHOgOdAcWB8HjJN///vfPwd2ly93DH19/d0tag40B5oDzYHmwFFw4ORd7kfRS01kc6A50BxoDjQHFjjQgN5DpDnQHGgONAeaAyvgQAP6Cjqxm9AcaA40B5oDzYEG9B4DzYHmQHOgOdAcWAEHGtBX0IndhOZAc6A50BxoDjSg9xhoDjQHmgPNgebACjjQgL6CTuwmNAeaA82B5kBzoAG9x0BzoDnQHGgONAdWwIEG9BV0YjehOdAcaA40B5oDDeg9BpoDzYHmQHOgObACDjSgr6ATuwnNgeZAc6A50BxoQO8x0BxoDjQHmgPNgRVwoAF9BZ3YTWgONAeaA82B5kADeo+B5kBzoDnQHGgOrIAD/x/Qc7RNUtB4vwAAAABJRU5ErkJgg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 name="AutoShape 4" descr="data:image/png;base64,iVBORw0KGgoAAAANSUhEUgAAAfQAAAF3CAYAAABT8rn8AAAgAElEQVR4Xuy9CbBtZ1n3+d/zGe+5YxJCRmZSDEKZBrsVP/34GqHx88PGbhSZiRJCoGVQSxsaHMoSEZApBJAvARlKEVtaW0qtxsJCsERAUUDCEIZM9+aOZ9xz1+9d+3/uc1fOlHPvucM570rd7LP3Wusdnnf4P/NbGQ6HQ+UrUyBTIFMgUyBTIFPggqZAJQP6BT1+ufGZApkCmQKZApkCiQIZ0PNEyBTIFMgUyBTIFNgGFMiAvg0GMXchUyBTIFMgUyBTIAN6ngOZApkCmQKZApkC24ACGdC3wSDmLmQKZApkCmQKZApkQM9zIFMgUyBTIFMgU2AbUCAD+jYYxNyFTIFMgUyBTIFMgQzoeQ5kCmQKZApkCmQKbAMKZEDfBoOYu5ApkCmQKZApkCmQAT3PgUyBTIFMgUyBTIFtQIEM6NtgEHMXMgUyBTIFMgUyBTKg5zmQKZApkCmQKZApsA0okAF9Gwxi7kKmQKZApkCmQKZABvQ8BzIFMgUyBTIFMgW2AQUyoG+DQcxdOIcUGB0+3K9IVU476tOWgVQbtWlYlXxAcYUH3NZB+mOY3spXpkCmwE6kQIW9gv2Bf2l/GO0H/g2ijPYNthY/Vkv7jEabzknKZUDfibMo9/nMUGAoDZekSlNarEkNSfUlFuhAGhuq3euqpYmE7wm3+VfzouylNvRVzaB+ZkYjl5IpcEFRADCvsVewP/AP4K6PAB3A7o/+rkjdwUBHOosan55UU9LYkaE0VpFaxZ7iKwP6BTUFcmPPKwoMpUFXGjSlEywySRNzi1JdGo4VYF3v1aR+vVisgHmNtdtTTQWLPVRDA1UT1hv382fB+2Q6ZDps53lQzPC+kpQ+AvTeSEKvI4qj9pvvSBMTGjakOUlLo31menYkIADo9Qzo5xUu5MZcmBQAkruSFlUstjF1NXXkoMZnpnVEC2rVpjQ5qEi9ulStCO17r8pKLQC9OqxIg5Y0bJ7UpVmnlj8LJijTIdNhm86DQa2n+WpbffWT1A2mL6mSpv142k+qqnYGUqOppUpNC6pqUVXV1NMlS0gNUnoxS+gXJoDkVp9fFGA9tftSvyYtqKsJdTTZQWTvS82eVG1InXrxAJx3UrujkkdX3ylW8LKNfTvLIlnWzrJ2nt/30TnVBgUgB4aFPYXVkjCaP7rsG1V1qgPN1WpaUl0NDXWg35SOLUh7poqpNbqyyv38wojcmguJAklEL9Rm/d4x1Rp16URHOnJEesDuAsThpBOgj9TuFZ7vSf2+VFmUqrNSpT3Sn2Xgy8CXgW/HGFuGLam/SxpgrBs50uKIk7xrR4B+92HpAQek1lC98ZoW1VRVFU2yp8y1pWkA/SSiZ0C/kAAkt/X8okB/IJ1YkMbxiOtK3a5077w++X+9Tkcmqvrmd7+rS+u7Ve/X1KvUk4/LsDJQddhXq4/avat+bV6DWlcVhPaK8memQ54HO2QdVAYttToTqg6byVzeqw602JC6tYF6COZD6Yevebx+4AXPky6ekpo1zauq9rCrvTjbsqHUGic94+EDhkP0f/nKFMgUuP8UKNxTh+rqcPeodg+Hqi9IH3nd6/Szr3uVtHtG6o5Jg5pUxY7OiusVXvC9vpKnS3VSqsCW5ytTIFNgZ1EA81xbqnQK9EZ7h0nOprme9Oafv16vfMubpUtndFhdDTWlJS3qEk2pjoctmr+gc8+AvrNmUO7tGaXAQO1uR7VGRXOa127Knu3qjS96oX751ndJ4xMSXu64oWJPT5ox9PQAOsDekiqTyYyer0yBTIGdRYGUkmLYHZne+EIoq63oRXz6HzznRr3inTdJuyq6pz2vsbG9xM5oSlUN2l3VWqjrz6DK/ejRo9qzZ496vZ7q9cJ/vt/vp3/NZlOdTkeNRkOVSkVLS0vp71qtpsFgoG63q1arlZ7lt4WFBU3goj8cpuetPOBvLsqiTN7j+Wq1uvxueSqcOHFCu3btSj/zPPVSDxfv+je/1263T2kLddMn2kkb+Zv35ufnNTU1tdwe9212dlbT09On1Ecb/NtqU9V928hUNp1i39w/2rV7d4KU1MbJycn0N/3gH+2bmZk5hY70jQs6mrb0k3ros8tmXD1+/M0/3jV9xsaYVMW485vfpV7ozJgdOXJEe/fuPWWe8I7H3G2lHt7hd7fXY8Mz/ju+txHabckzhcO61F9KcefCIe54V++7/iV68QffLTUqEs4rlZpULwB9qKEqvJQk9JpUGw/JZraklee80IMHj+iii/amdtx77zHt31/M03a7n+bm2Fg9/d1qnXTX7XQGajZPblQLC5007/wbz9frNdVqRTnx3aWlYq02GhUxxW1ihIdii5qdXdT09HjiqUZb1pbSaHGxq7Ex9sCCj4t1siX1en01GuxnRTP4rd8/2f+5uSVNTY2l39Gnsvagw0baDy2gL5/F2mXNddRqNRPtuEyP+fliD+QZnm8266lNx4/Pa2ZmMtVNH2gH71LOxETzPt9dp9tXfr58f0uJfz4XnrA7bSCFFxzaOxxqkdT51xnqlv/9ej3/Xe+WZupSCz18S+oNR/uKiuQXZ9opzqAegaRMx0OHDunAgQNp0z927Jj27dungwcPav/+/WnzNkiWgZhnec+AY+Dgk0XLtbi4mAAHYHFbqAcGwsAG0MTLzAfvskD8HMDHtR4Qx/ZEwDFwxd9OZ07RvvFxghi82Avmh4s2cAGYXLfffrse8IAHpEU5Nze3TNPjx48vgyM0AcD5Bw34Dt1iPWaooAvPmca0I/a7fN9jsFJZlMEYUB9jzZjDDPHPc4P5cNFFF63Y11imx/hM0XjT45O8UPnXKwC925GOdfWBl75Ez/2jdxcLkLC0Sk3DRl24vvFKUz3Vh+zOiZtKEL9NI3N05Mhh7d27T/Pzc5qcnEr9/P6dd+iySx+Yut/Hl6BWT59VmHRV0u8LC/NqNJvqdbsaH5/Q4uJC+jSdjh8/ppkZGIOTcW2LS0vqdjratWtm+bl2m8w/FTXqgFMt/b7UaasOU9/rabw1tqWRcb1eV/V6Y7k9hw/fq3379uvo0SOa3rVLgyT4tNL9uYV5VSuV1E8/d+LE8USX6cmpTbVziHkH4WgwUIV1P6Iv9c0vLiQ6UP/sLMLHrjROg+FQzUZDrdbYMr3Gmq1kXKK96X4dX2sYjIEqFUo9ORL94UC1CvN6/fvbdd5vpF+JQN1REHmDcYKTM8D3pPZAH3rmDXr2u26SdjeksZGKnbwWnvZnGtAtmbK5AwQAAH/zOwBg4LAkivTFbwAOElhZUgaIuQcoWfIzIFEmGzubPkCPRLqSxGZJlo3a9yP4+O8ICPG+N3jAC/AEpAF8tAcwHFyW/i2lAqowNIAkbec5gMuAuGnQYKHPEeWs1AbTMWpEDMqxDo+LmazDhw8nTQpl0XboSN/MDEAzaADAmhngN8b0e9/7nq6++uplbQh9o19mwlxHHEveufzyy1OTaJ81G5be16PHahI973ms7rnnHl188cXrFbV19wsH9wLUx3ojCb2v91//Er3wQwA6y7qlYbWeEs+cBHRpUgPVU+qZQfpvu/s2z8/PamJySsePHdXu3Xs1HPZ16MhhXbLvIlwDBdQudtoab6IZWjnRznxnUZ3FJc3M7En0OnziaHp+bGxC3W5bjUZrmY5HjzLf9y1/7/U6Uq2qekrcgWYPLV/jrNH98OFD2rfvQKqvr2Hqb2fYU7NS19G541J/sNwv6NFQTUdmj2nv9O7EBNL+E/NzmmiNpf6eOHFM41OTalVJTLR2bAB02rML7VxVS0sL6vR7atUbqjbqiR6VCozUSd9yt+/QscOamZpWvY5n9cn7tJv3uoP+cv2zs8dVbzU12Rwv4qmXFjSsVpa/r3d/u8//lfpXwRTXaRTgTDoKDVRJ0S8d9at91XoDfeCnb9BzAfR9BaD3K031h1KNVNMjjUnc4M6YDT1K5wbbKFUCAAZ8fi9L4lahW5IDGO+6664EYgZPb+QAhFWuBn3eMxBZ0nObLN3x3cDo36JED4DDhFAPdQDgvsqA//3vfz9Jw5aWoxRsRsGgvhaibATwy0wPEi39RovgeiNtoP8ll1yyDMC8T5sMwGXJtkyLKJGX2867AD20gUmgTEDa7YBuMB0RuMu08/ygXsYELQ2Xx9QMCnVBH5gMnqVe98GAv3VovYGSbe6CqW6NAP1YX+996Ut0XQJ0NCmNFDtqQKdUmGoMIq3ljHGF6WM7Xsfnjmt6ajpB9N2H7tYlBy5J3ewOumpUG5pdGGnEJgpzlS9ME/1hwWSyrnfP7B7BfPFEYbqoLJeT5mxnMc2VenIUKq6F9kKhqq8VWixfR44fSQJFLWbl2KIBOHj4oC7ad5HavXYSYOiP6XA0ge2eVPPc4pymxqfk593+idbJfYh+9wa9RLuNXDx/fPa4dk8XZg5fBRNZaN+gEftYq95absNSd0ljjcKUxsV41apoNbpqwAyM3i0/x7MkSjFd17u/kT5s12dqAHqvMMXNo8xDM5ykg44W1NfEcKAP/Lfr9dx33iztq2kwjlakAHRUIqNM0iePhzgTXu5syJbEITybOYuKiRsvwBzAZHEZxCxFRgkciYv7LpdNnPf4DohEaTRK4tQbbfZWR/t57hugAQ7awz2kVj65YB4AS6u4KQPAp02269I2gJTyeA6g4aJfPGMmIrbtdCYkbSvsgY1T7M2UGenHfUCe9tFP2mVmhzLoL0DqtgOW7gN0MzjzO2XxPPVGGz/Ae++996Z79ingOyYR3uE3Ptko//mf/1lXXnnlctfRpkDL7373u3rgAx+Y2kG7Lr30Ut1xxx2pLt6n/sKuOrasvYGho6/8Tr9gFuhnZKJOh8an+243qYuHqiEFHu3rPS99iX7hQ++SmnUN1dKiajqhalqqXMiguzQQSsyTJ7ecbivO3/cTqJw4rt27dmt+cT6NMXOEdTg9eRLIARnWTWI+J0Z+Kr2OmvUCjL9/5/d12aWX6cixI9q7u7DJcwFwCfR3FaA1tzC3zJg3COsZXdTNvKKOtA+dhYNxuv2u3IYIojTp0OFDOrDvwPKn28lzaf3hezG63GdoOb8wn+hz8N6Dumj/SRPVSjNgdn52mcbx74WlhbTedk0VfkZcR48f1Z6ZPcvM0uGjh9OeyJrj93glxqLfS32D3t4z2Evcdug9OT657v3zd+Zubctge3qqaoG9fKRlmVE7hbMuqqf9GuiP/uv1+vl3AOh1aRwnnGaRSjrZ3MO/UVNPW0KP0pcBwmDJ4gFcABKeYwFbzVuWsFiQV1xxRdr02bBZ1FH6tkMdIGvnNqvteQdQYePnby7qQUKmft5BsjOTYbUyk4+6uA+w8y5tt9RuezFtof1uu0GOTYFFcc011+grX/lKqteOfLYLl2335SliW/56U+fuu+9OUjcMA+2OGg2/C43MjJjZsAmEZ+gHNMM5jTKs/QBk3e6oXYEO0O+yyy5LQM5le3t0eEO9/rjHPS4xBdw3AwGI039rRlyHae52047yM7TTzpZ+rhxhGf0E1qPfVt2HWe4MllSvDlXr9qVjHb3v+uv14g/dJLWQFBvqqaETqguPB7jqMQ0SoBe60sLWWEmHtAy23We/N1C339F4ayL1r73UUWusufx55PBR7d23R9/+1u26+kFXndL/pc6iFueXtHvPjA7fe0T79u9dDtaHXgfvvUcX7b84lT97fE579u7W3Oy8xifHVK8izRT0bHeX0n3e5zvljjXHzxq95xZmU321elXzcwupfSTwJOnAd27/rq686gp9/T9u08Me/tDUPvrTqDXV6bWFq0WzhQ2+qmMnjmr3rj3pfq1ST3mLNjpvOnhEN6rpvUOHD2rPzF7VG7VEr6npyRRJ6fJo79TE9DJ97j1ySPv3HlB/2NP87IImpydUGVaXn19YmtfE2GR6/vixE9q1G41MTSfmjmvX1IzWu78d5/1GxgVrHco9AB0NXlU97VY3ATqZJwH0j/7k9XrW22+WDtSkMfaTlkQ66ZoTVZ26s502oFMckhLAgZ2VTR2wMehynw2czZiNGyCPAGQQRGIDaC0tw8EDFFa3u0xv6mX7qUHWHDjg7WcBFQDd4AqIAgb23qYNBknaZ4mY38vmA0CRZ90/6rF63mpmgBBAjQzJZgHFUnj06gZc7UzoiAH6Gk0Erm81TUGUvKE1/eZZxoDy+c2MDwwLYwFAQ4/IuMD04NPAHDAjhsMjZcCE0CaPIXVQBu9AG/fJWo2owbGtnzljJoS5ZZU/nwD+ub2KOPReHycrvNzJEtfXB69/iZ6TnOJgo5sp+UO70kiAjrwIoKecscSr4f3OY9s8Z3m/K9VbWIbJYl+oZHuDpdTvpXZPV195dZJUky8Oeo16K3E/zIkuoYGAVw1gKyJeBv3OcspMAgbqNenI0RPau2dX+v3YkTnt2b8nPU95l196uf7ly/+SJMbmWHGkLfWOwXRtxINpk+Mz1pxKqnZU5KithxACdWm1ECb63b46vYXUnsNHjmvv7hktdQqpPikmRvXOHl/UFVddkdYZ/bnsAZfpq//xVU1Njq3bfoo4dmRWe/ZNn9Jv6PXIhz8yqfjRViy1YXxmtXf/LrUak0nzwb7Cfvedb39H+w7sS3Sm/Z2lwveD9k9OJwNwaj/lHTpyKNGdPfeuO+5a8/6J40fWbf9Wjs85XXeOkiFiIPm5dTWZPG1QuXeTyv3jT79eP42EfgkSOoDeHEF+obUqHbZ2+ollbN9l8Cw9Wt3NZHDIl0OkrKq1J3VUidNAAABgwQ4OEBgU2cABjv/4j/9YDs8y+PNMsp2NvLYpBynUIAWzAYBZ1W8HPkvd1GNnN7c3ht3RVoMoZUd1u9X8tNuqfEuOGwlJK0udK0nwgLa1BUj+Bkj3y1oIfA5gqtwXyrL5w2FntJe/AVaYBf6mrw4B9PhEBsI2cYe08e6dd96ZmBbKQIXOpx0gAX/Gyv13CCJ95Z9DCMuMH/coh/FEWwND4Mt0hvFz/8q+BWcf3AtA7/fbRQjQUls6PqcPv+Sl+rkPfgBOtpDJa1UNq6jcKwnQU/bXziglGulit3kc+vxcW5NTRRhktYaDVeEK2G13kqCBY2+jVWxQdRLwjDRs7W5brUbhYNoaL95HRXxi7kRSR3c6+FUoaeewE0+MTQjv9+PHT2jvvl2q1VpqNpqiHDMB7aW+WngLn6WL/rrN9GVxaVazJxY1vWs80YJ+JF8BGBTMBbNLmpoeSwDpwBx4PtNuZnomCRD0ye+s1RWioKpkCR2V67qXFgshx2aAHqGX4aJtvhiTThc5cuSEnaITBmoSxTG6FubxP2qq3mhpYnwimVZMcz7Xu3+WhuP8qsZRMpAx8UQ9VXptqdpXv9pTrd/Vnzzj+foZ4tAPTGswhpGupY4qyZ22eI2o9JPXGZHQrXaPseVIcoCLJTpLd2zCZTWzHeSs6qZ5OJ2h6jWYAOgACEDjeGeAARCxet7qXqubI8ga0M1YGFwAcNrkZw0y0Q8AKZF+0G7U3mgHoip7eeKPVPAG6ehP4Of9aYDiGdut0wIYhYqZ4bE9nHu0CWDneSR0e79TBu/FPtqEkDaCUeQBf1uSxy7mPkIvq8ldThyLqMpnHBkDe/QbtCNTFPtPnTzDPxgC+yBQj9Xs3LMNnXdt47QqvuyTETUvjIntrtCKOvjnuXAmtCSr7QKFT9xAA2yJhPctzUlzd+iD179cz/nAJ6XmKJlMlQxPPFn4b1cQycntmAbn1DjS82vHOTOtWVhYSox9rcY8KMC08DnBwXK4vB+YCWe+MT/GRyAeW9HtFjHbi4vsB61UHtokJNdifhOuigaombzerZUrfDgOp2dcBnXTJsoaG6OskzX1eoWjYr2OR3zxXLE+izXk7/RtYmKsOG9nWMS8O/bd791zzyFdfPEBzc7Oa3p6MtXPnKWNbovbTB3tNvk5WOtFLLi/m3b4ncBQ01eu+fkiYoXyaE+hDR3X3BzhwAhIBSNNX6jPe0xhtiv67DpOnCAKpvBfcNt8jzYW2s6J5ecdm+7nYRIs0DmaiXG6994j2r9/byqz2G/HTskRcGZm2gVWStpACluHjz6vkU6anYKB6Z7Qrc/+ST3vpndK05dp2NyjLgLYKPS1CHhlPZ3BxDKQELBjIFmk9pg2SETQjdIo0iRe4n7ekjpqVd41kLGpW13PM0h/vOfLkiugkDjOka3eIAAAf/zjH9fTnva05XA6gzl1U483EkAWsILB4DdfSIVI+5TJBaPy7W9/e9lJi++APBfvsdiQ6B/0oAelZxwSVmw4xQbGbwbDtQCd/jtmm03py1/+ctocAXQzI2UHRFTetM8OcEgwSPbQh08YgauuuioxBgZZ2ktd0MBe8JaYAevIWJgujAehaYwZdKd8O6/BkF177bWJLgZX3ovzgTIB9bImw1oCMwK0g82B8bLTjbUr5QQzPBuZoo1EEWx2G0hx1KNY6hZ8cvuYtHC7br3h5XreLZ8uEsFVMPtiKeuOAB1+uqbKIAD6ZhtwAbzHWNrHheYypsyz6ADJXGYOeX1YA2bnWLR1zDNHajB/zRADSmZ+bTqKDKXXdiSVHVjLfjGUb78Yg2ZsE+uKdlooceio2x9NTu4P7+NU6/3BiZc85/ke1wG/+7vbzrp36CzlsQ7YA9lDfdHn2267TQ996EPTT2aSHXoatWWUDw2jLxBr1JpFR5Swb7C+oAv7hhNXoTnDZ4ZPM92O9nGZfOc9C0iMDTjh8WfdQy9rWS+AqbwFTRyBd7KeF7H8HMCWzABc3Tm99wU/ruve/U5p7KEaNnarM/KGH0/Wd9xsR1rA0StnREKPPWWyAw6PfvSj0+S3nTratFNbR9nb4rtRrR2lQtumWYBw4gB+TELCYnnIQx6yLLEi2eM5bTXywx72MH39618/ZUDKUqSl2Pg7C5jvLCb/ziTlHyAXAeeRj3ykvvrVry5vSvzBIuFZX46xR0XtTckhZWYWyhI6dVM2/eXiXZzYAGsWmy/b9g1wtC0CqRdWzNzHu9acuH8el5gx7pvf/GZiYliUtBu6UD80ZWP1RufNz22y8xtAz3tsfPQnakn4zvve9OIipw7aG004lM28ol7u017a6k2WzcrzZKtt7BnQ19/jDBJ2UGVesidEJ9Q4VxlH+9wYqB0JYQ2d151zPlAHJh7WCO/YJ8PgwtqGgf3Wt761DEC0nN+pCwDjPQsh3guYl8wz7yWOvLAWiOcMZLQRgI0mJWsinavCQGuGImrhnFyL8tjjzLB47dA2njcAmnmII8B905u2GUT5nb+dP4K9wtos+6iUNY4II9CLKzoYs7bsb+R1yTMWoNxuPt3v2FYzTNaqRCFv/dm03Z44DwHdkzKqOk32CMr8BghiA7fEx7uWku38ZVBnMdqBysBlMPKkZXI5pSmbOxOVDcE2W39StyeSJ58no0GHBcP7ji8vS43OKEebHEJm9bHVfZTtBQI3CkhRL+132Bb1UqcX6noqd6uPLdF7w6CfbCJsYvZdKLc5LjQvON4no9yDH/zgZWA1ENvMwXf/HVXvHhObUSJw87dDzuij48c97oyZgTyGoUVJyOVRDxKB49OhFe23Td1SuudXOc6dcmgjm8ZKNDlT20IG9I1R0uPjOQyYROnNYOx5CHBaK2MA8/r1flP2vzBAU4cB3f4w1sjxDPuEs0GWmXrusw/YkdQhqe6lGVf7nLDuYRQsedJWM7gwqgY3h3u6f6xdfgNgHRrKOo+mA55FuwjzyrMwC3HfsAkySuv0h7JZf5Rlx91osiprLCwIsE7MZJm20MohrRF4oyATf4fu+L7Q9+ivFMeXMimfMbD2YGOzaDs+dR4CepnMLF4mKouSfwCcE4IwOa0StZqYSQrgOYbaXGx5cq+VF91SHu+ywJBgvYmYi7ZtmMnuUDrHxJvz5hmDDpPWC8FgXA638oKlXsr0RI0bhaUPJ1HhO/HZAJY91NdSuZsebDT8i1ECvue+ecOiLqvpuOcNxSpM+svm5IVnJ8G1lgzAzmYQx4WFyiLmn23gSDNoEdw2l2m1P/ccd+4NJ9LR3Lw3bjNJ1GG6xrz5zAvG0R7+8V78eyu2gwzoG6MqGjT2AScFYg1ErY7XQVx7lGwJ3L4WBlyeh0E08MA4M5cQBpx/gb0GTR0gy3r7zne+s8xkRmaCMj03rREyY+q1a+kd4KYt1OXU0DxjJiGue4NYnNvUQxnsffH36H9irZoZfq9pR9OY4s7jwPNlBsWMg4UUA7V9cKz25jn74VCeM3Raq2iBiHajzmftw+gD2pRpzSU0YQ/nOTP9/Eab3R+bBz3G1hBEDebGZtN2euo8BHQWENwjKpry5XSfnhhWpzIBmbD8zsJjcXMZmJmIzvfN59e+9rUEUCxOnkGqY1HZEx3ulg0jqoAiIMTF403BUn/kTLlHmdRDeUxQT9aYxMQbQFzA9jiPXKd/s30Z8OEdq+kcGbAWoFuFbrs7bWRhQXdLwtZYOBSMZ3iP+stOYUi5bICWXM2x00/bt2kj9dFnfnPKW5sZKJ+yLfmU6WFa2SYPTbzp8K4ZJdpIP+yv4Fh7nuFv7KYOOYRGcXxpL+PE3GHjYKOEcYHWtlNu9dLPgL4+hWGuAQAuxsW5I5g/jtZgXbC+YfQsqZrx83pljlGWpWNL4azt6EMSmVtLiV6nlOHESNYMWdXsNeTcCewzrBMY2ajdc1nWXLl+Pu0oasbf78XImbK0HjVIdub1fuWzE8z4QhPaT3kxkiWaL6wpZT3wPDT22uBd9tvHPOYxidZcZoBiO+gjaxe6slfZYdajjf3e2jLWuseR9QzNzCTYnBc1BNCbfpXzTqw/k7bjE+choJvMnhBxcnEPMIi2H6vNyyeG8WycKC7XAGTbLpOLScGk5/LCNpfvheqFz6KybYznLY3y6bhrL1KryyNgxfj36KBm4LBjTZxudq4pvEiLnOf014vH9qzoob2aDZ1yWZAwTGwiMRbcHLc3PQKCvuoAACAASURBVKsnrVGgHdTFJ+NC/Sw6q8y8gcRyKMvOcj6wxkmAoDXgy/NekB5vO9zRZ/tNxE3C/fPGZ3so9TlpEO+awaOvAIE3BzaKL3zhC8lWCk29Wbttdqo0Y0i7tlLdTj0Z0De2ybLmmf82oThvQ9l+GhnkKJ17zgMcAAjjGkEWoGYdWgNIq2za4m+et7Mn383EWtCAKWSeMe/t5OV9heeZl8xXnuF3a4Ns8qFdNinxrLPgeT1aUrYzGmvBjCrzmD45yoZ+0VZ7iFM/c5n9z2vBbeIZfjdTQvup0wBLvfQxmg6imdNrlzr5Z6dDxsrMD3WZ7i7H/XeWTf9u7Z01n4yBx44+QVsn/nIbo7lyY7NpOz11HgK6OUI2dHOSVkFFxzcmum3PBhSGxgvTditv/H6XSWH1uT3ieY+JwASx40m067Dp48jlw1GYxGUpnd8s2dvT2xKED0GxKoz+AKqWrL0gaRuLxqEx5qj5zj1787ruuJiiZLGeyj1uSixebyTQg7/h2C0xY3eDCWJzg7mJ6kWkdXu7G+y8gdE2Oy5BU9PcnrxWX7ueqHqn37xLmdDI4xSBtwjTKbLIlZmfmMXP3ra2LUbVI22kHJs3qMcbn9tg+zxj5jm1VVtABvSNUdbgGE/Y81yxOY75Zf+ZuDaYD8xl5ps1RdTqjIVWXxvk+PQ8dpIpr0/qtIMdz1ly9B5kUI3gb8dW3jWjzt9eF5RjiTx6s7uNtM/7YpROy2shgqCp6n3DgB2le7eZtnDfmkHWrTWjrA8z5YAvpg8LKPSdd93naDaw/4I1b4l5HdnnvT97/4jRBvxtcDez4Lb7OTs8lh1dNzaTtttT5ymgG1QtNVnyZHJ50XjSWbIDdC0trjVMUXrmeRZSnKi8Gx3HvLABjgj2dtJigUWbse1kBpooJdiey2ZCKJoXR0xVGj04zY1a7edJH+3CBuf4nj20zf37PTYQSxd+z9qJ2F4vQJ4p2yahv7Ua1MnGyaK2ut+0t/ZhJfr6GUvBsV/cs82Rvy0xGJCjNAETZkdHb4RsRN5wLTmVfRDWmx9r0c8REluxFWRA3wqq3rdM1pMzB1qzt1KUzGZaY5MW6wLQMThbAxidZu2vEdX6rIWobaQc1qAZzLIWYjNtvNDficyPmRv2h2gWvdD7uLn2n4eATkeinYwJbunNKmeHrJWzj22ECNErFQ4Ve7pt7rZ7ASi2sZszRqJmMaKSfeITn5icOnzBTFAOXGQMLUPl/41vfCMtRv6OMdQRZCiHMpAcmKAR4B2LbTU39+FGASuHnvGuvWDhkGlLPAbUaVRpmxcD5ZhBcT9synAbrKWI6jvbF08moyiSTPCsNRi2b69EX+qM2foYQ2xwOMcYrGkjYG8tTDlTnrl0nuOZ6FxoLYgd/twX6mFTtUSw2lxh3Nei30bm2GafyYC+Wcpt/D07w3puMx+YF2ia+LTWbOMlnvqktT5eW854aC0dT9uez7OsW5tzzKDyjNeX9yszkjs7zrqgNXuhhQn2VfvrlEOZNzuGF+575yGgWxVjjtYD6OQsZQclNmzHQXqg1xoQq3qpJy6gqH436NmDEgCJXGHZy9aSput3WQAuwMvidpy71baxPtrLfQAwghU0iGFe9t7nedrmTcMqfn5nY7IjiYGf3yMDEWPu3Z6yDwIaBDYV12VGwn4B9jB2Ih57tEILNqG16BsXJX+jGgWI6a/bE22OPGNQ5+/oUOhDazzmPgEOWtlzmHtleq82R5zTn/pWo99WLfgM6FtF2ZXLtWaIueykJmeiBZ7D0Q+DuiKjzvplv7AaH2YexpzL2i3b5N2mLJ0XlPCeY7Mb+180Q56JMbwwyzgPAT0CZ5TUywR2ZrgoVW9EHWqgYDKwYJgcfMLdOc0gQMnvETCZMJ44tMUquhgTay/0lRz0eAdwRiIwGBqYrGmAW4+e35YWbEdyMgjKos02Nzj7nX93+xxSF210rtObTqS3/Reik6DLjKlfKRe681sMK+PZ9ehrBsHStSMAPL60C5DGds8VD7MxXaG5zSRuvzdn3sH5zSe+OZc7dL8/KjnH36KdKNs4t2qxZ0DfKsquXq7X//2dH2u11KG2zoTGmmPNR+nfERiRObUJ0LbjrU5kdPapffo1WkNhLR97qvNKnH7pF3oJ5yGgQ1JnWmIzZUNmc0XSLUt9BmUnRSin7VxreFZycIoc9VrvxufKIAHA8Bv/2CTSQRCt1n3CvXyUqOMpeQ/AjhdcO4vavgSWHp3dzloMNiVohmkCMIQR8WZg4Cyr2Nl0kNQNnJgGyI5nDtjgDINhxsaOM5YUzCnz3XHlEZjL6kt7n9P+mArXddLW6PFrlXvUFlgCj9EC0Qve3u60m8xUNqdYIirTuDzOG6XfViz9DOhbQdX7lgnTyXpBI+Y5bEbTa22zLWGv4p9zUxjUvVdRvplg6o62+6iVpH6nU3UIrR3dNtu27faeI1jYf6zt2G59vH/9OU8B3WDryW6gdugYnURqWinvdpTUViJGZBbMPDgTEt+pAyYiOlux0CKQRAmcNho0IyCVVby01e1nQ7F6zcln7IhHedwHkLy5RAYicvTl/pXv0U42gyjpA2hlzUdMmGKJONLWYXExO5yZC0sjdvAzQ2Ngdnw7ZfiK2g3335tZVKHHnAIxLJByUNPzDnTyYrat3575kfGA4Yh+BRtZKKvRbyPvbuaZDOibodr9e8dRHN4noolvIya7jdbGPIaZ9Bq2Js/vR81edOhaifGkLBhgawA32obt+JyxoeyDVKbvduz7+n06DwEdIHHsJB3g8BQSgsSLRWkVucHdILGenckLeaUJYG91Fli0XftvT6YIgOVNwPfgrp1yEiCMz7mcmPiEfkQQ5RmHjjiRBGVb8gZ4DaIwAJYEHA4Xw6xcd5QGKItyHcdNWWWgd1iQNxnHepp2UYKINu7VpB3esymDvtlEYs90xs6qtOhrwHjQTtpj50DPC292Zlocskc9MQmOGZX15gdMEWWtR7/1F9f9fyID+v2n2WbeiFq1GPq2mbLK78Q17fXs/QNNE+sUxtO/eb46HC0mXYJpZQ6jUt6oD8iZ6MOFUIZNbd7bygz/hdCHM9/G8xDQo003ApwlwghK/nstqbVMNJdvqTdK/wYF34tOcf7Nm4HV6oCp48pZrAaiso3atmV/WjK1OtsL1n0qMwrRNr2aJ27ZjGDg9bt2nqPPPknO5orohAY4I8mX63EmOdpsgIx1wiTwHvdXo6/pb8YnjrfDd9jIiFmNNFjJHLKaNM+YQ0c7FTk6YqMmlbIUFelXjgw4o4sSROdf18cdzkkLd+j9N7xML7zlr6Tm6KzzdNpavziZTRx6WFN9dJ5xOLHzjDZtOxXmtRbnXpmhPp3+Fj4vZDBr6Y477tIDH3jyNEfKNfPLvGq1WC/FMaQc4+ojTn00Ks+7nWcqtO50+nau3/Uxt7TD41gIChxxfPLM9XPdznNT/0DDtC9wJGo9HYRaT+fzcqRqXerN6R0veLpexvGpY1dqWJ9Kx6z2hlKrIlXSiWunnr98xk9bOzeEybVmCmwdBaI99ZRaQOgOmUyWpF1jUm9eOn5YH3rDG/Tst76tOOt4cqw4QxUwr0hzCdSHGtNATVVVV+PkcYlb14VccqZApsB5RoFhhe2jrb4GidFvsSckQB9K1Yo06OtNL/4Fvfod75QaE1rsVzXeaon3uhWpN5DGqwD7ySsD+nk2yLk55ycF0PBY42EP68FSR7VKS+osSc2B1OtIJ+b0vv/z1/TiX3mldOXlUqVRcNH9WsFMt+C++4hxxWHqnKM+5AbLEnE/f2Y65HmwI9ZBBeDuSVX2hGEhAKREmgMpKS+q+o1nv1ive/fN0p5pqVqXulV1h3W1m5W0U3Aaej0D+vkJGrlV5x8FookCFarNAbS021tUf7CkVrOmgbqqsRoXurrll16tQ8cOa3JySv3FgVq9mqbbdVU00FJ9kBRsu9u9BOxzzZ66NWxpgHr+zHTI82CnrIP6oKpWt2D4e1X2haHGu0r7wZFxqVOr6pFXPUT/+cYbpIt2S7VmUvPNDYYaNKY0VF3jqiVNn68soZ9/GJJbdB5RwKF7K/lB9NRXL6nLOprrH9Z4u61dtXFpqS31e1KzJQ3gqmvSUrUQPBu9pEpTG668K7V6GM7Oox7npmQKZAqcFQqwN3Ra0rAuJaZ+IPUHUm0oERGN6P2tO6QHXSWNVaUG8jgMQEPzqmtJfc1oLPnjZEA/KyOWK9kOFHD4oiMunA+/NTGhu47Oa9eeyYTVY+qpNT/L8VxKHi6o0GqNAtQ7GLsGBYCja+8MRvernEWbtcxZy7wjtMzZqhSsagmIk3dbAeI4w+FgyzU2+mzXpQp7x1DdWl2N4Sj3SS0pAzXeyjb07YAxuQ9nkQIOsYmZCLGjYwLvjvzigOkxlGf33KuxiTFpoqYBpvNKTdVhVbUewC3N1gpAn1RP1WRDH3HoZ7E/uapMgUyBc08BnNt6tUHS8uFby44ywZ5QGWihOkhwP9ZHGJA0Pq52Z6AWv/IdGzsPIDgEr7iscj/345pbcAFQwLH3MV3xnQcP69DRRT3k4ZeJwKcpFmC3Kw1HanQAfRSghnCeAD2FmvQ1pZ4q/DCYKCT4fGUKZArsLAqgmKv21ElGO7C5p4lEgaHmNUhY3Vxoq1qpqT8+rcV2R1PVSak9AnNAPQP6zpozubenR4EYWx9j/0kH+um//5z+5m8+p7e96/dURdBeQvImpqQtNVCvoy5jxRE8Wk12svnKIFndp9RV8lMdjvxUs8o5q5xzgMPOMz0hpY8k9Kr6KZwVW/qCRhI6ETCDunokTzs2rwOT00V0DP+SSjBL6Ke3w+e3dxwFnAHQhwCRBe81r3mNfv9N79RP/Zef1wdufY+mDhQmch0NsSRw0FaHsQDxjcOkLhWc+LCITWdBI60P82emQ54HO2YdgMX2h8XFBta/hg2vIiXTORI634fSfF9qjUm12VEk7Mjc1wDUs8p9x2FS7vAmKUDsOZ7uTqNL1r5f+ZVf0bvf/W411NIPXvM/6tP/+NdpNXbvnVVjfFoa9FKCGV20bxRnTvqwETeNQA7yd0F4POH7RRxqvjIFMgV2FgX6DakzXmgl7KhOthj2g7FhAuqF276riauuTl7uMP+1kbp9sS9VmlIrJ5bZWXMm9/b0KBBzcn/ta1/TIx7xiFTgU57yFN39/e9o2JnTF7/4WdVaUvvgXWrt2qc//ZVf03fvvlPVRlPNSlPNXl2TnUrKHbHYHKaUjbva5Ibqaa5ZRLXlK1MgU2BnUaDRq2u821BlWFU72cJ7avUHateHOjLO50DXPvrx+uFfvE6acQqZInX0EQ3U0KQmNF5kmxxd2SluZ82h3NtNUAApnTh0x6JzUMcTn/hEfepv/1K9xUO64mEPLBRgw44029bHfvXX9Mzf+W2pWpMGDamHp2qt4MSb/K8ndXojzpx87yfjSDfRvPxKpkCmwIVIgXS600jEJg4dZ1ri0KtDaYKQ14Hec90N+oW3v1XaX7jLYTjvq6aj6qmhGY1rl5opX1xxZUC/ECdCbvM5oQCH0BCu9rd/+7f6sz/7M73jLW/S7j1T0uy90m6SyHSlQ8f0+he8UK//+B9Lc7PS7v3SkAxPTv3KKiZNLP9wc8WbbgT22Slq5zlFZWfInesMSex5vSfV0J+PwHwJ81u/SCU9HOj3X3SDXkXqVydtJ9W0ajo27KhZmVZLrXTUUwb0cwIJudILjQKcnEUcOo5wPg3vUY96lN785jfrf37yk6WlpSI3e2sozR1PNvM3v+wGvfI9N0kNFhq6tFFymWpFs7Xi3LUJVGbDqipI8GSKylemQKbAjqJAvzbQQqUIW6tqoHG83Ek4RZbJepHb/fdedINec9PN0ljKVCVVxpNGr1PFcFdRS420w2RA31FTJ3f2dCng8LUvfelLet7znqfPfOYzmhqfkDpw02SG66p39LDqzQm95cYb9Ut/8NZC8hibKRzjUsIIqdMsvNxTIiiksxpHKOYrUyBTYKdRABjHx220NRS5KRYJfUFqJ5PkUG9+7nV65XvfV0jwHDdLammMds0iv0whr2dA32lzJ/d3kxTAXr5nzx4dP35cMzMz+rmf+zk94QlP0Cte8Qotzi9ofHxCx48c08z+XVJ3SVqa15t+8SV69c0fkMYmC+/VkZYdQMexla9o2tKVsN4u8Plwlnw4Sz6cZacczlLI5Sd7i2N7Om0t5XNHUu/qv1//Er3grW+RxiakJjFqhal9wJER/aEmasWpa1lC3+QGn1/bmRQgFh1Qv+KKK3TPPfdoYmJC5HZPfi29nuocbdiZkxbu0Htf+nJd99//Umri8DYKU0tLFzAv1OspZp0rpXHPQJ6BPAP5TgHyU/sJQ18AO77qCOLpCyjdm9d7XvC/6BfefZM0drnECWvkqBpKjRTq6n0jH86yM1Ep93pTFHDo2m/+5m8mMH/HO96RylnqtFVvttTv99QCqNvHpIXbdesNL9fzbvl08nerkAwurdLuaPkVdvUKid5HgL6pRuWXMgUyBS5wCpwE5Z6qxRktNsXRs+6c3vuCH9d1736nNPZQDRu70xlPPDKetHpknUHpngH9Ap8IuflnkwIkliFk7bGPfaw+9rGP6ZprrknVz87PaZwzzzOgn83hyHVlCmwTCmRA3yYDmbtxoVAAL3dSvhKm9q53vUt/8zd/I+d0x52NpK0Z0C+U0cztzBQ4nyiQAf18Go3clh1Egac+9am67rrr9IxnPEOkf52cLM5AT+ckZAl9B82E3NVMgTNFgQzoZ4qSuZxMgQ1T4J/+6Z/0ghe8QP/yL/+ibrersbHC27Q/HGhYqWZA3zAl84OZApkCJymQAT3PhkyBs06BG2+8URdddJFe+9rXLtdNkpkUQV6tZUA/6yOSK8wU2A4UyIC+HUYx9+ECosDs7Kwe97jH6fOf/3w6de2SSy7R3NxcktJr9XpWuV9AY5mbmilwflEgA/r5NR65NRc8BZKkPRgkxzcuDmIhXzsx5gD3Rz7yEf31X/+1PvzhD6fffaXnms0M6Bf8DMgdyBQ4VxTIgH6uKJ/r3cYUANCxjbdaLTnm/PDhw9q3b186Ve2Nb3yjrr322nS/Wq0uP5Od4rbxpMhdyxTYcgpkQN9yEucKdh4FIqAjlU9NTSXQ/spXvqJnPetZuu222+Rc7lDHh7RkQN95cyX3OFPgzFEgA/qZo2UuKVOAbG9LS0nyRsXOxXf+7d69W0972tP09Kc/XS9+8YvTaWtczumegD3Hoec5lCmQKbBpCmRA3zTp8ouZAitRwJL3cDhcBnWkc4D78Y9/vL7zne/oxIkTSf3OZZU8zw8rgHpOLJNnVqZApsBmKJABfTNUy+9kCqxLAbK/4fRmSZxQNaT2t73tbcvvGsxxiOO5rHJfl6z5gUyBTIFVKZABPU+OTIEtoQBqdjzd+Xfs2DH98A//sP74j/9YD37wg5NKHokcQOeUNQCd3O7VWi17uW/JaORCMwV2AgUyoO+EUc59PIsU4FhUJHG817lQwX/qU5/SG97wBn32s59Nv917773av39/+tuq+WR7HxvLgH4WxypXlSmwvSiQAX17jWfuzTmngA9f8ScNIlTt9a9/vX7iJ35izfZllfvGh8/OhzBEZp5Mc5swKM3hgtGngeQ+09PTimPEs7yHRsXloUGxyQQNCjn3iUggauGuu+7SAx7wgNRgfkfTgiaGcnmWsjC77NmzJ/lM7Nq1SzB73Dt06JAOHDiwfCiP6+Ye//wcZcAcYrqhDjQ71M93R0+YYtCD5ER+N/aXEErnPDBt/OmDgWLURXkUXLbLoWyeT1qlajV9uhxoSptph2nHe1y0wREdbqdPHuSe20TfeJd/jAHvcNaB22jtF2U634OZZ2i0c68M6Dt37HPPt4QC3qi84X71q19NB7CQt53NLyaTKTcgA/r6QwI4srlHLQibPiBNOl2DAufMX3zxxalAAAWgGR8fTxoRAIG/uY4ePZpAN16Ux/MApIGGMqg3Jg4yiPEuYE4kA5d9I/j729/+tq6++upUJ+WZwaAfACFlxsuA5994DpCKQBXb7DaYaeC9MqPissx48J33oCGMCHVSJo6afpdnaa+ZG/evzADg7EkfAFbP/ZXAlXusiZmZmeXumhbQlnuMgxkRfqNOGJ8yQxEjQ2gP7zLWsf71Z9J2fCID+nYc1dync0yBKKW/6lWvStLZb/zGbyx7va/WvAzoGxs4Nn2bNjBfsJnv3bs3gRJADaDy/ciRI8tZ+pDuDAQOKYQBAPgNLDAFvA84WRq944479MAHPjA1rAwYPI8UCdgCOoAf3w1AvANYAjq8a8Dn9yhhA55mGJg7AL0lVOc04B36Cui6/QAe7aX+qJVw2e5Dud0R2CNzAFOAhoGLOugfdKRNmIi+9a1vLTMgMRtiBPDIPPE7tIApok+RSaF/PpSI3w8ePJgYMsrlMiNBVMiVV16ZNCKPfvSj01jRRtrGM/zNO7Q9XxnQ8xzIFDijFIipXu+880796I/+qD73uc8lycN28wzomyc5wAxooPb2xWZ/6aWXnlJolFgBZIDZ0h8MFiAFsHHxe5SMDYg8A2gAHkiW1A04A3LRD8IACHDRNv7xHO+spO7+3ve+p8svv3y5vWXABfzI8c/8oW3MKdoKQxDDIu1U6YK+//3v67LLLjtF7U4faAOSeATeqPqmj/QZcHR7DfT+HcaBdwBovwuNKd/MFBI278MMWBVOuykf8IaO/G7tCGVxHzpFwKdufjOo82kmy31l/KEFbYF+0AJauezNz7AL+c0M6Bfy6OW2n4cUiPbZ97///fqLv/gLfeITn0gtLds9y83PEvr6AxolPktmAB0gYjU8n7bbWppFIgQAfFki5LvBOYIRQAVIWGKNzo5mFqx+B8jREiDtm0Ew8wCwA0gATSwTkHZ7uI/a2tEOgJvV9gb7yECgeQBEuQyuft6AH6VwAzlzMzKVq9nNDZQGR0v/0AxaG6wNuKapNVM2d8QcC2hHeNfPWCsS1wV9pW6YD/wM0EaY2QDAoTN1MwccJcK42q9g/dmz3Z/IgL7dRzj37xxQwI4+SOevec1rkg2dK6piV2pWBvSND1ZUcaN6xk7Npy82fNvBkRwBREAF4LVTFSDKbwAJwG2J3WUALPwGiFjNb3C0wxcMA+UA3L4skdrJDjswUjnP8R4pgB/2sIclAAfA+J02GKjMhCDV8hsXWgY0EVZJUw7vc5mRob9c3/zmN/UjP/Ij6Xlfdq6ztM/7BkgzP7G+6FSHRsNMTFRtA9Co4WEuUPvTF5gGpzqmX5SDtuHuu+9eDuO0Q6MZGsqBCTBN3Wa+W2PgNnLPjoMwHPyDwaGeqJXZ+EzaTk9mQN9Oo5n7cp5QANUnzlCAOSersSFG1etqzcyAvv4AWqqMEjZgxeYPoAHMgDSXQYa/UeECNgAi48EzBowrrrhC3/3ud5PaHlBAsgRgfUoeYwdgRGbBjmQwC7Z5A4g8y/tctucDOIC6vd8jWPIcDIPB2ICFJA3IWbLn02DKPRgU+kQfoQWX20hZdr7kE8aEd7nP39AQ0DWdeNdMCcwIAEubaS9tQ7Pk8njP3v5Wg5sBoY3cs4c/OReol/vcQ+qGRrSbummP1fWMCX1y21ym8zTQJyR2GKcyQ2AaUMbOvjKg7+zxz70/4xSwevJnfuZn9AM/8AP69V//9WX16XqgngF948NhWjoEzF7WBnLbegE/JHfAwxIoIIyzFQAAQAFYlvp4H/AA7B1+xbtW7QJARCwgdRp0+IzSrdX0MBB2mOMZ12GPe76bWYBBsFc97/E7fXIdlAOTYeAHYOk74Bi96q0FsgnCYX1WzVvCp59usxkB276pw74gpisOa2YcykyIacjvBlv+dtthEqg3+ir4Hs9ZExKZJmhDHwH42D7PkEhv6sdHIgN6BvSN7yD5yUyBQAHbygEDh1FZBYpUcs011yQ1K5uSbY3rhdVkQF9/iplhijZiAA2QjjZyQIB/AAOfdlhbqQZLjJaOKQcg4x2DqOOt+U55rp+6UfcjTRu47IUdpWarvA3g1g64bqRimwysQbC3PiAJ6PGd/hjUaUcM4bLkX6aHwc+agGgi4B5l0Fd7nVO+4+3N7Nir3e1H4i5LymXnwgja0QQSGaWVAB1JHZoijXsczSC4DxHQYXYc4bD+DNrOT2RA386jm/u2BRQwKFtCjNKRHX5IIoOH8s0337wspaznEJc2f0KjUnhUTy3VpfYxaeF23XrDy/W8Wz6tYQupRxpWsJV2xfKt8pxqqgyKzHQafWxB18+LImN4Fg1i03eIl1XcgPvnP/95PehBD1oGQgOBHboYP4MhAI5KHCaNizEGJAA5e08DqPxumy3gDaBRtz20qRdgMdgA0tF2bBOA6+U5q7Spl7IBO5gFgIx28QwATF1IyA5b4z0zkNZSxGN7eY+2uU+WyGm3Y8xtny9LwKYj72CGwE5usLdaPYI1z8HEYLZwGB/1PuIRj1h2FKTPMCoOsTOzUwZ9j69/p78APONAW2iz2+16eYff1kqOc15M3i1vRAb0LSdxrmB7UaCsNreKM3obc6raBz7wAV177bXLnY9evatRJAP6xuYKjJNB145QZYCJdmpAzCpjxslSLu9EaZqQLxgvNCvO+EY9VocbQAEXh4JRlu3clpwBfzvRwXA4VIu5AjjzHM8A/r7stR01DZgLqNP1uU9mDKwRAGxpA+XRVqvbrQp3hjb6whW1AWY+rEXifdPKTJCd/ByCBpMCWDuML6rU4wjG8DXoRdk2HVhrYi0K9Lj99tsT6NNn+kO5pikMF4wLlzPUOXyRMbMkX54HG5tR2+WpDOjbZSRzP84iBQzebCJsPraTsjl+9KMf1S233KJPfvKTqUVmAMphRCs1NwP6+oMIuNlm7aehLXHdOHKRjhXvbgM1qlscFNn0ASh7lPNujE8HRVRl2wAAIABJREFUJGxfZlyjTd5AarW9JVpL+QAvbcK+Tj0GfuqwFG+QdZstzVMv8wawcp3cA3yjZzd12swTPevt4W5TAOUD7NDDkj6/Renf0rHV/pHqppuZBsq3Hd5mByRmmAWDpxP0OP6eMgzYLtsSOvR3rL7rNz1XUtl7jEx7M0t2PKQN/AYTVs74t/5s2m5PZEDfbiOa+3MWKBDVvpbE7PT0pCc9KXm3/+RP/mRqSUw0s17TMqCvR6GT9wEwpF+rlh2b7eQqgIZp79zndlajFMAOQAFEraqNaXt5x+lWbUoxI1dOKuPv5TSyMR0sTngwG7TLNmyDE0Bp0401PgZv99iaCJcZJXHPQcqmD/ZEdzIZyqA8mIf4W0yPyzMxgUt0UHMbKMO2dgCU6ABHCEBDv+/no5aE3xgvysChkAsVPe/H550sh/E0fezhj/TOuDnMMDJ0PLsRs9bGZ9iF+GQG9Atx1HKbzzEFyh7I3uix2z7zmc9MqkNvyHFTW8/GlwF9/YGNzJTpXga/+D2aSAxSMcOagXQlUI62ZWtYou8EzIAznUXQp422OQPylONEMGbynOjG3vT8btu6wZvvAJVDxmLueNph1XOZaqZLZFQAQeqiTBgVH05jiRyGlN+dHY930Rr4dzMCDr2jP469j1ncYDh41ofcOJMb9UOTuB5i3Hh0Ll0JmK2BsO+AD7JxH93n9WfQdn4iA/p2Ht3cty2ggKW46LHuTeqlL31pysRF3vaVQtTW23QyoG9swKyKjjZa3gScASUkRYAFD3LGCRDA7otkGM0llGPvc96PDBd/c8/haoCX87zzbASjWDbv2JnNKmmS2ZBMpgyOsbeeT85RzpxyelvXxT0A16pl5323X4A1BG67bf+uJyY2os1OPxtj4HmWuu1o5+/uSzndLOp2DiAC4GNuAN6LJ9JFRobnH/nIR6a+OEWu22Ywj6lnaetDHvKQ1I1yciYnGKLNO/ukNaizBYDeHnaHONrWR+62Q1VTNb4KJ9yBKiOv3oGq6cmKH+LG8peNLfD8VKZAokCaeaWL+ZTujf75Nt/TXBv9gPd4+LoaRaMTHJuwnYmQ1EikgUcwGyreuVyW3LIN/czN0bipR091b+iMiyXS6OcQwcnqeEvhHsfIiDl2OuYZp4wYKmYAKkvw/t1AGFXY0UGS+mybjhK4s8w5l7wPIeF7WbUf3/N8syYjOhD6ns0StAnVNnM1SsWmrz+Zzw6/NPNqLQgAb8c653uHRvQrAmz5CFnKLh/a4ja7LSvF17sPtMmJb2JfHcVw5mbbhVTSFgD64eHssKGKplRXRTV1VFeRkLCIqAHeawLGh+qrol4KvKmqThZDdtT6QKpFFuBCImhu6zmlwLCu5ckGUCdOMQC657vB3fer0rBW8LfxldX6wmaGHdReuGwihKh96lOfSk5xm73OloQOUAFKlvSi1sEOYQY2b+CW4uir7dUR/MoaibK0683XtKE83gEEIiBxf6UUubTZkqhB0hKh7eU+irTcltgHe2475WoEQNuADdhloLA6Ou1l1eopWhhL/n6HOUK92H0JYSTkqswsGPh413nTXQ4MgjPVmaGg324v7zqkDuDkGSdhAWA9RqZlOdyPehxvzvNR4wTDgXbA56+b2YnjYgdCe6/HQ1Hi2EetFEDt8D/abo92mwJ8tKpPuIt+Dp43Ltt0iKp6nnE/nEvAGhPHzZuJWIkJ8njwzEpzMN7nb5tpeNbal/XGL87vaH6IB9JYw2Ktg+dNeQzvu89sAaAfGR4ftlTVxLAh9Rsa1qviSARvlvUE6EX4BMfeL6mmpqoaA9B5qMlqyYC+WVDY0e8hoZ/KPWpYAdN7hfROrDZTz1k8Dfo1qTcCfg55NA+wEi1XOnqSBf2f/tN/0m/91m/pyU9+8qaH4GwAOpsEGzamAauj7V1tBsXhTZZ2nMscKRFVtr36oQUg6rhlQIx32ajZ4JDKbE9lM6LueGQm7/KMAcOe4Khv8UznXYOZN3I+qYNPMyRshqh+o+rYbYre2s7MdtVVV6VMcVzOU87ftK8sJTu/uEHGG32kmWO9bdP2Od70z7ngnbnOoBPp4AmDmpt+cDlMK0r2PqXNErbfMwMCXcoARj3QHqaCfhscosOeM9q5rwYOAIt2+KItdrxbrf0ANY5uPOtT8Oz17/INZLTB4YHQyXZxaGsmyEwcbXDfAFzTFUaJ+eyL9jGnmEOOBmB+kd2PiAfuO2zQ7/jM+2hG8VxEe/H1r389zXH6HNtD3cyLyGyYLquNX9kJ0MwpbWAu0hfMC//+7/++nNs+Hsaz9uayBYA+GC4MK2yei41iEyXvRV3qj47DrSW95iDJ5wD9omqqqapdtIXNFiFrrR1109tlfnG7UyBOG6bZQL2RHqgw7DDPKjCaAdAB/H56spuAvK5Gem61q+y1DrB85jOf0Ste8Qp9+ctfPi0Snw1AX6mB3lTY+NjULOli+2WDscTid3nO4BHLw4ubjThK0mzeEZTY1JHEAAs2bupzSJVBuOxhbRt12fktqq7dB5gAAztj5bznETSd4AQbMiDpZCkGRodE0Vb+dibAeP459dlGT5+jBz3125HN9dIO6nJKU3636pz+wsCQCMeMgs9z554ZGEu3lOGzy2NcvRkwmAcYE8AoSt7xb+rnGdpA/L1B3AwL4wP4UCcg6Bh32uO+rdR+9zeCkJkI6GLNSNnDnffoCxK3U7iaeeY3wJg20R7epW9oaPCLgAnyUa48y7gxN8jWWM5z7/Z5vgDAzjTHb1bzrzSHPf/QXvCPKAGbdCxNrzd+1O+T9Xw4kCMFzLS4TDtcus1RO7PyRrMFgD4cdIfqV6X2SBpqFCAtiz5JOEet3le/UkjoFST6lCJrBP7bPNvVae36+eU1KWCsNpgXeiB8NoB0jEBNVRJ0F5MMxrKvngYjrVFDY6qkCbv6xcJisXnj+amf+qkkmd94442nNTpnA9ABLcAHUDZQAmhs6FbDAhhRcmBDNsh647f/gJ8zQBj8+G7pmHetnozMgyU+S+GWGqNDFuWstZFxjw2eZD7xsBHec45wb6I8G7OMWV1bBuDoZW41MGV4Q7dmgt+cTS4Cf5R+3X6HNUJjn6/uhCiMh8HW9HHyF9PdEqkd3RwmZnCNNm1nr4vaBku8kSmKoBppbCB1Rjno6uQ167U/MipeDNDGqXTjAmEu8Y/5xVryPDCzGE0CzB9nyaOM6HDnQ3fiWDEGaHAcImgHQgM29I3zhfJgDjy/TQPT0Cr8yNCk/SMc2sO8cRtWGz+HLZpRtjaLeHs0LzYNlJnalZxs77vZbAGgLw2HQ7TmlahnrxUSepLOk628lwA9gXwV42V99DsrZAT+p7U15pd3JAVGTm7DZYAGzNHBFwafAtKZYIU3R/E79+EkeZYJOTmahGtTkE3HZzYj4fzbv/3b8vnNm6X92QB02ma1I5uH1e5Wd9qJyqdgedMy0PjYzrK0XAZQvttZik9Lvc5JbhrFPOpsYoAbQOeL32LSl5jRDAnRKlsDVqQ9mzpq5rhxR7ulk9C4j7Eefiu3jd8M1rEfLtPJYmIdvGOa0UaOTY1JbuJJYYAKG7xNHnaypDxLcwAq4Mh4ePOPx6/yO8/H41WtUjZtACfa79jtcntjZji/A0ABQtBkrfbHGHHPLdM55l+nXNvdAc/I6DmTH887lzz94TvPMkfReHDPDJrroC+O0TctKRtgjswn9VstHpPVMIb2IaAuz2tU4MwljyfjxjoyTegra8bH8fLcSuPnqAlrami/55nHDsaCEFjmNpqAmKdg7b1lCwD9xHCIUlNj7JGUj0qzJrUrhXm83h5Ig67U6CXJfZic56pSt1E8v54Rc7O7ZX5v+1PAXutJ924bzklAL0B8ZApKu7if6UiV/sh4PjFSKa1NLm+Cr3rVq9Imc9NNN502fc8GoMfQouitzWbihCRsMvyNtOINjk2Fv+k3oIa6ms3M2cgMcJaIDG5mIAAhmABrNdicnVc8gjftMBhZ7ewUpt6AeReQQmrzs3yywXPPal3Kjap4298NJj5CNW7uVodSXjzjnGfoKyAEDTFHxENOsKcC2GWGAVU6bQIQAQA78MUTytx/+uR6HR/uA2IsmcMYUT+0MHNjQOAZA42ZlAhilmQZA2dpowxUx7TfUixtY4wdXx7V09TBvFit/baXQ1va6BDDeJQtdVKmAd/hg5H54e+Yona1xQUwUk6UiO0siEQfNTLMJ+6hmfihH/ohfeMb31gu1l78Zmi5EceXcYWB5DnGxuBrzQuf0JF1wbxZbfzs3W+68GxM9kO95XTS/MZz0C06H96XJlsA6MeHQ3yN1QKbB0pqdcAcnhug3zNEdO+qU+lpUYPkBT9UTQ011VJNE8l56bT3xlxApkBBgbI/xkmdfHHf3/msojmqr3vASQy5YdP67Gc/m2x85fCm+zsEZwPQaZOB3GpLNjE2+Kjms4qUDbCs8i5LWmgqUBmyiQHyBmLqQqoB1CzR+3AONkbbGwGBK6+8MkUJYEdmcwYwUEFyOe2nY8utOnectvsRvdKtGjWDYPW+++iN2I55HqsIPE5TSn8wT/hdQI02uQ7G3SAC2D7mMY9JNGaeGODdBzMTtBUgog77EliTwXfawZgAImzklGNmCgAHEJxq1swXDIsv+uc6qYP2WfI3o+NseFZx017qpe3U6bzrZXC1iWal9jMW3HfCHMqAgcB/gDbTVseyI4lCV8YViZv3eCaCMLTgHuW63TGvezzWlT7bk97P0g4A0yfZRTt+tF2bMeA9zyszgLSL9yN485zT9vpUONe51vjxjJlQymMuwQhAowjW/O6QRq+B9feTLQD0ueGQCKBCcz4KD+pVJc4xaqmtCSYdEvpYL222hK0NkiNSPVnT1R0WGtB8ZQrcbwogfbdOgnR6P7i9V4JzRuE1V5h/mI/DbuHrMTYh1Ve3oUfHove973360z/9U/3VX/3Vsir2fjc5vHA2AH2l8CVLTA4tYyPzpmP1pcHXv1siYhNymA20iYDoELEIhLwfgcXP23Oezdtey2YM7D1u6S8yGB6P6Ont/vC8HcniZstGiQbB56S7nWZUkOxog1XwtB/gAJSojz77HnXZgcqhdZZorRrnHYcz2dOe9kRama4R+Pnb4WE8G3Ozuz+ePs6VblU8ddJ/OxryHP2ItCuroHmGchgDaA/Q8D7/cHKz9mIlqdvt91gDyswRMxn8HsPZ6Jt9F+gX42FTi8cjagHMkNnp0bQxXTwP6bcjEhxlYPDlk/vWDLitzpDn3z2Ofs9+A3YWhW6014l+Yt+t+TAIl8fPfYL5hbGBrs6L7zlczllh+/n6uSy2ANCXht0hXsJ1JG2Amf2URDHNrtRp6/99ySs10+/rH2//ii6++gr12n112gNNtHap05uVGkc1qC6dzr6Y392pFEge7OOqDmAN+6oNcYYrAH1QqapfISdCtQCr+UVNNGqarg11z+3f0GMfdrUO18f11Ld/SBrbtSYFAQIW4VOe8hQ95znP0fOf//z0fEyEsZkhOBuA7nbFRCJlhzU7VVnqdOYzg4Nt7wAG4EfmLzYoh+xYooxe647hthbDYBYBLKqrV7tvhiTSOgIF/Ysbn0ErgoOlMQOeGYz4TAxnsxRoAODT6m5v5g7to5/UaZWsM8zxnY3ZoVubmR+8Y2aLeiyp22nRjAVtt3o9MhcG4njIC8AEvexkBy0MtmYC6Cvji9PXehe0KZ+AZ81DjEkv1xE1CnEcPA/cb56LjCLfPVaAfTSTuO8+ftbj7PHjk7lgLU00b5hR8zjyLEwKdMdeb+ajzHSsxCSVaVZ+pzxn16Px6ve3ANB7w07K14U/cdpLuyM75VhXWmrrM7/4av1Pr/gl6eJJqVaRjsxJtZY0tVcazEuTc1J9sQh5gxHIn5kOG50HaHgGSOiYbUbcZLKTMyGrUpWYyAE6XGnuRGIwNTUu9drSsUP69Ftv1pPe8WFpbO+qa4ZNicWNtPbEJz4xqQytPl3bvrX+Mj0bgG7wXimeOG6qljCQdlBxYhtEBR5t47YxQg9L1gbx6FBm6ZENkXfYgK0CBeDYSNn0kYrZSNe6T7tQ7yM9srlSNxs1ZVuStxYgeutH6ntDpS+AD++7vVErwPvWChjczAhZpez4em/kkUHxOxF0NrLhrzVTLPGlKV05aU8ykNpc4dh4e6c7p3xkmsrMjoHXEihMk9XfZWfF1dro9mFmedSjHpUYPtaKNTrxYBoYCau9DaAu1+YV2gJQMz5Wu1MGbcVnwdnoMNWQpdHjxTjwbgz/s/RsBiCajiiH550kxgfBmAni02GBlO3oBuYDdcNwMM/XG99o1vL8sJZp/cQx6+0hWwDog+HS0EbICjsUgF7tqVPvqjls6x3/5Zl62XveI+2tSw3C2/pSa1KqNkce7ykTSPBCtjdy/jyZnsdpevLnSW/10fxIZh4Ywf7oMwJ6tbCRA+7cX5qTmKQA+sKsfv+6l+pVf/7/Sc2pVVeOFx1x52w0v/M7v3NKrO96S26t+2cD0GP9diIDGLGDP+EJT1jeNNn8VrPJ4kCF128MC7IkY8cqg4LjzLEtO96cNlgLED2cY9tWu1/2PHeIW9nr3id7Ec7Gveg5H2PTHdpm9bjV0rSF/gFqbN6884//+I+JuaFsvhvsaAPJQOxNDzjZg9yMkaXo9Tb89eZPtHMjKdK+GNfv8qMHv8u0DR5wdZy4tS20z05/5TauVNZq7bQk7ftl9bSzz7GOrBKPwOrcAAY+h4cCejzHOzB+MYwthid6/kEn+sbYwZiRSAjmge/MBYetlSMADPoReOn/3//93yevdZdL/x7+8Ifra1/7WgLxMkOy3jjCVMIkfeELX0ifVuev997a97cA0LvDTpKJUHY2cHfrE3Pe03F1NaO2PvYLr9IzX/8GaaxduL2zeVZHnseNaWmIl3G+MgU2SYF0SAB28T6ZKgpQT2HnhYSO6r3T72mshhTfkWaPS92lBOwffN0b9Jy33iw1xtesHKmcwyWQEtncnbFsY7Giqxd9NgA9nv4VVaC0CkmKEDxv6EjngIWdhKzmdj9XMzGwGQJubJZ2LGMT9rGZ1MWmamk+xq6bOqvdtwewJVKrg3mv3D5+szOT44PpM6BjbYpVzQYY1+/f6Qdg7xC4leyYZa9k2g5wOUa8TOdNzuz7vGaGzADl41Bpu8+GLx+YQiHR78ASsKXPWInfRTJG0o252VfrQzTlAKI4O8ZjV6GVneliXL89vaOjpp3lXJeZK9rq+PCocYh9i2YYQN7Z41wnc9jpZ/0ec4l5CsDGvnrMy6Yd09taO8rZqGMs84q2w1hwne7eUdBoCwB9bthF9lEfWyWu/8OBhpWu7lVXe9TWLf/rC/XiN/6+tK8qTTQLFWlPmltsa+rApWonr/d8ZQrcfwrYzw2nzCYzEEAfhU4Oq1V1KpwtIB2aO669UxOaZgH2FqXFeWl+Vm965Wv06ls/ui6g/8Ef/EFyhPvkJz+ZGmmp6XSlr7MB6CtRFQnT2dO4z0bDxuzsZ2zAjl12sg+r5+0sx3veOMs54uOmGzeuyBCgonVqTgPhSvftsEQ5BuXyZsgGTBm02cyI+0W7Y251J09xPDiftk27HRFQqNNaAYOX+wdoOG6YdwBVpEqDlYH//s/sk29YpW0bfmRk+LucF5/fnEAogq1pZpCibYAMzBV98DuxrSuVvVJfYj+j5sTOgaZrTMAT067G32G0mGNeYwCmy4QWDhErp0e16p0+Mx+9Nj1WTqPr0+3KErLnUHRspG57vntMXd5KeRlWok2ZATHzx3iUw9fu/zzZAkBvD4dJQmfjxFc4ZYCrdXVQHe1WV3/00y/UC9/2dmkPrvCoPlvJht6r1dSrkKUrX5kCm6OAAZE5lHIeGOE5SQ3rTko1XLh2cH9cAzW781K3I3UW9ZYbXqZfuuUjawI6Cw81LnHnqKitsjtdZ6cEOKMUN/1+Ty1WT/uYtHC7br3h5XreLZ9OSwWz6bCSnFNG6XKKNIwV8tRzrZNl0WFBAJOTlMSMXKY8GyVgxCZW3oR4xuDFfZzG2FBtx3YYlNWQaAWQRBzD7DAqq9WTbDEYJLWlQQMwX+k+bWGztgTFe04BGoHdUqi9umOGPP9WBgE77jm1rROcWHqlXsDG+dajtG6w5BnbbyOwlaW7zc3w4i1oQ1/puyU8fjeoIDnSdmgEUwb9AWnaRZuhK33kXzSRuE2UbSCkTIMYsfcbvVaaMwZqyrN2wRoc2haTA7lddiS074fpaMBdiTmI/aW90AMTCXPL/hmmG+MF2DuG3/3z/PGcKjNDNkdB15Xixlejkz3mYRo9D2PkzEbpu/JzWwDow6XhcJQUu9ihRsh+tNHVLrX1J8++Uc/63TdK+6SFpRNqNXapOrVHR1XXovo6oEqSrgo9aUr8nj8zHTY0Dziqt5OywUlNg/lIQgfoCJ88RsAFpvS0M85p/MQxVSfGE6D/4Wt+WS+6+Q/XBPRPfOIT+u3f/m197nOfSxvBaudGb2Zhng1AX2mjdVud/jUevMHGxabpzd8SuVWLbGbcM0MT1cvUFT3CvaE73acdpHgn5kJf774ZCiepcfudzzvGZ8c0prZrswmXVbJ8X8mOae9mMxd+j0/aDWMUE/TQlpiW1EC0UQluvXkTHaeitgLwjlK7mSSYFsAs0owyoBWgxnjynX/OxGa60nZoWS53rTZ6jMtannLoledJNE8Y4LjnVLqJ0QVSKpXlcLQ4dnaIZOygMeNBOfTFyXEi6PowIH6LDJ21QauFhkXwpS3RbHN/ndlWm5MbP4RlVXZhOSsm0Tzsg+ngUqu8u3N67wt+XNe9+53S2EM1bOxWZ5T2ZbzwYB9lkDkpFVSGCyNAZ8ekIJ6rSQutgSa0qPc942f14t97k3TZfmkMW2VLS6qKgAhkjRl1VfPpWBv1bs7P5WiAFA1RVT9lQCgyCy+fgT7K9EqSIx8ZwE8kP1J3UVpakA7frZte/cu6/sMfk5qr29Cf+cxn6sd+7Md0/fXXp43GwLZRdeRam+HZAPQohVktzYZt72yHE1mCiyd7eSON0grlebOL0p5BzlIvG7qlaoMbNOM3QCWGJa113zm6qTceprJShIHby6bvNlrj4JhjfudyG+wpH6X02EcDpUEuAkCUtCg3mgXskb9RG+taEp4T0QC87qNp5k9Ahja6X3xSd1RtU4fBqKzdoL2OzwZgYWgoez3nLdNlJQA0UxTni7UfPj6U8YWJ4DJzQNuiStpttg07Ppv49MXFZXOM1yXv0zbTv+xZXjabRXqYofA7kanjN6vKeWe98bXTpcfjTGputsSGPuz1h8mL2IK1hW0AvjenD77wv+k5b32rNHmZ1NqtTkVa6PQ00axqYf6Ydk/uUofEFi021YEWF5Y0PjGmAcVWKLquo0fu1Z69+9XvdVSrN7W4MKfxianCc7lSW/7stBdTOQvzsxobm0h+UdzvdpbUaI5pbva4pqZnUjnoKmv1Yuc/dvSwdu/Zd0r9hw7eqwMXwelurbd9vzdQv99Vo0Gu4IIO7qe93NtLqM3GEpmXFtsaGweaqlpanNfYOLnI1/d+N11jf0wX03E1+m2k/NXo1Ov2VW+kJP6pndhnBoOeqtW6hsO+qrXGKf2999Bh7T/AWNyX7nfe8T1d+sDLU7+5Dx36GqY5M9WaTswk5wSB8XOLs9o1Pq50EmCS5KVqRar3UbfPSvP36g+vv1Ev+tDHk6OmN764Odx+++36wR/8weQxy8Zm9S+biDOgnY7q/WwC+nqSYL6/MgXKm7s3eSea4S0kXwDK6lxU1Xy3hgAJL5oWzIxYG2DPc54hRM/Zz5xYhnL5DeCzlG5bb2JmR+p23rdzH4ya224QsV0ZxgBNkyMb4lw2qAJ4PgoX4LK3Oc/Gc8FXOlY1z6WzRYGtULkPO0NE8tVE/t97xuP1mo9+SOpfqvbEA6SxQryvdhbUaFbU61ZVb7ROyWgUY2eZhEzelZw2TDbbNJjQ/LPNi4kMl2kVVJnM9uq0Osjcro8JPFvDYu7QC9Bqqbh5wG16YZrj3Wj7IkjRV+jFpx2I1qLfRjxdN9IOS3kGznIfoIHPuaY808J2No9JlJDuuuf72r1nWmPNCZ04uKiZfbvUq0n3HDuhA7sn1O/MarxGSFpN3Uo12dWbZIjrnJBm79Yt19+g5//RX0itqVOSk7g/Pk3t7W9/+yl25bK9bSP9X+mZDOibpdzZe28jgE5r7DfAmvLBIHaScyiVW1126ovqee931hLYT8Gq8pjRj33O8edeM64DYAaQy6YRbLkOLXQ7WYtWW7scO585PNG/mx4r2eLP3qjkmgoKnANA/8iN/1U/+6bflbqXSPsu1z2zXc3samj24J06cNEeLS70k9S9kqRjRwSDSrRd4bVIjCjcaTlcBKAGxK0OgsPlOf4xUQE4g3z52Lzocbl+6r3Tn1he3M5q5DSWabhGjkNlOyX3WGj3x7nC6k7eiSAdNxfXU6bf6fQyqraizSwyKC7fYG/wNwMT+8/fhJow9pyyhlK92++rqYkk/Xc5zI+khcNFTZDioF84ka0F6IMG2pzizG+r0GAkONABG/pjH/vYZVVl3JSjlLQZGmVA3wzVzu476wE6Eipr0eAdIwTcUkCX/Y11Z7VxVB+zBu2hH1OJIhXHeHpO+CN5i8G+vJZpA9I3+yQJXuJlhpi9z22mXp5FQxBV637WEj3tpl2sT9rjRCv3x9Z+dkdtp9R2DgD9LT/zP+iX3nOTtPexUnO3Ds33tWuqphaSUvLeLdTHtgHZWcUOA87kw6Ry8D8TrWzXY6IaqDzRzPn62TJAR0ncsbROTkAZp5vacyPTKtr0/DztNKNCOyIoAmblxbpWPXbiimBlO2l07liLfhvpx1rPULdtZbZlxvAUaMCY+pxoNho2Hdtjo+3aDBc0qjcrqtaGqlUaqrQbySkDCZ1UR81KT9Xhkupba4/mAAAgAElEQVSESa4F6B/4hAat4shCmAXax4b1lre8RX/3d3+nP//zP1/OB22mkL7eX8eYleiTAf10Z9bWv78eoLsFjrFnHjE3kdS9ts0sMsdjilknSPG+Zrsx71kSB0RRw0ePbUvLtss6ZMvlUH/Z9h1tuKju7VBo72/WlQ9Pie2lLqfO5W+r2NkvyNRG1rR8nSsKnANA/9ANT9ez3/x7ycvursM97b10vxbbA800eqpU+0lCx44KGEcHD9ttIJWBl0ntEAwmmbncyLk6TzELJ8YwRkcL3mMir6ZORuXvEJCzOVQ+xYfFV7ZNxdAS2uSsVffHhhVDk2K/1qLf6fa/HIu7EgNTrqP8DCALU+ZkIWw+jG+lWqQZtoQ+NztIEvr4dPV+Sei92thymkc2RYD92muvTd7tT33qU5fDVKKm50wkD8mAfrqza+vfXw/QAWnmpQUCS9X87vSndkD0kau02gykwZnPlQA9pi1lHwR043nvvMd+wXP4etiMZs91x107tDBSLKatdYpfOwnSFvrFnuH16HdjetWtH4Fcw+oUOAeA/ocverJe9K63S/N7pQc8WJU6Ns2expt9TY3XdfDIvLrdQiqCywUAfLasO0IqPs605XIIilVLZgKQXFlATEi4RxYMoOyDC3yiUjm0xgvKZ9/GxBTl8JStmFowF6h0+USNjLrbanDCYdgE4oEQtqltVEJ0DK/LABjZdAAkFioaER+DuRL9zmSfnZyE+jmb2JqGqCmBIbN9n+dj/nAzMjAxbFBI54ttVIAtzTT2q9qYTIDeGcxrfvGw1F7QRD2lk1lT5b40rCdaeOxJ+fnc5z43pWl0eBDzqUzztULCNkK3DOgbodK5fWY9QKd1lrSZl447dhpZAy5r2pclaX9fS+Xuo00BV9vLfZyoIxO81/m0NMqNSY/YP0nda2/yeNwtbac97JmUyz5KH2J6Vcoz4Hsf4T5+TTH88NyO1E6s/RwA+tue9UN6+a3vTxL6wWNDTezfo0svvUxzB+9IscFL3XayoUc1ERwnG7ntO0w2gAhwZtF4AkbuNk5gLxjAKkqwTOwvfvGLcsIEq3lZKH7HR/FtFDDPxDSiTlKLesHCFTs0wiBojQUgzyLaaPiDJQhz9T6QISZ1KG8AkX6n6xQHA0J/ODMaZsXhPNTJuDLW9si1qSSeeewxpowYv5zU8fVhsqNXVVezMiks6SkEs9ZRu7egmtqq9Ukpszagd6uFUyYMJfW8+tWvTiksf/VXf/UUEC+nGs2AfiZm//ldxnqAbuHDOck9X6P92fZxO7sCvAC0TYBrOcVRXpSkY277+LvXk/c76mc+A8DkH0eyJzc5avLyFVXq3LN50xop+/ewJ9mkYE3W+T1627115wDQb/3Fn9DzULlPPTLZ0Jcq0nhtTBOtAdusjhxfSl7uMaQC+w6bPxwjl8HVtla+O/TDNllPdKvu7SgXAdGLzfZ53rW9NiZIcFvK3qhbMT3KcaH+7s+4oSSsqqUUKadEBazVrnIGLZ71RgJAUj6guhr9zkSfbS93MgszLNDZNOZvqymdfzzWbXqwOfI3G+n84gk1mlU1aq0E6PX6dJLQ+73ZBOjqL6gpwiHXAPRb/m9pssivzMWGR0Y4UpOaeXR2OJgTmMoz5VuRJfQzMbu2toz1AN2xzma42aOYH4CfzWJuYTzD2795LrFOVwpb4zmr7u1Lwrr1ASdlL3TvDU4O5DXO79EMwD7JWoqMR4wlt8qdPlgwcn/MSJQ1DVs7Ern0+1LgHAD6H/8fz9D/9rpfLwB9+mLND6Wpxpgqg7aahJBXa5qbX1yWOlF7wrEy0Tzp+A1Hrquuumr5GEZP6JgggwXjM3yZbAA30ni0AXmBmiv1grDUTxn8HT04AQ9A0Jwq9ymTzR1w4Xerhu0cExea7a1emAZm5wrmWauyuOe/Dd703xJ2XES0ke/QgvvQy/XbwYXyfJ6w/4a+kZOPR2T6qEnTh8Vse5yziFl9aC7dnvkeC5dhbh6J24clMCaUjbTiMTbTRfutci+bXVZczuQ+4ATVfuekhE7SlF0NdeeOiPNYJvoV3XX3IY3t36f59lBT9Y6qvbmTYWvv/RNpd3GiFmP4u7/7u/rSl76kj3zkIxvWgmx2q9kooPfJh1fp69Cxwzqw+2K1Oz2N1YtkOEsp41czgQfjzD9oCC0dK1221/Isfb0/URKb7eN670Wv8Mgo2eZ7PnhSWxsWNTJRI+i1bqdJM7Ded9a677HxunaiH68/p81lD4nSOQwD5dshzvHhrD0LOdHpznta3IPi/mpv+ij1e4+lHMbGzD/l23S53vie6/srjZ3HMWZFhL5c3Duf1gdtMn7YIfqkdvYcAPrrnvxQ/cZffiKp3I8tNDS+h0Qo0t6JpjqL3RQbnHLTVCoplAyHNIhqm3rMiOTJ4QExcADaqLHifXu2xwQQESw9eI7L9HcvECYx72Ln9bm8tBG1PerqCDgGczZT+oBtib9pJ+UAZrYHe8J4AlEvixoQZ4ECrnimxyMMAWnKgxa8B/jQd8o0WMfNhntf+cpXdM0115xyyhV1Qasvf/nLqR5nbaIcq7lZxAC2mRdLxpFBoU8846MwGSvscky4yNBAP9qC9oO/6Rf101boB7hbM2JnnOgQV3bGuc/mMAL0md2Tmj9Cvu/dmm8vJJV7bUJqDLoazkt7Znbri7d9TzP7pjRe7UknDkqdo/rgy16u59z65zq60E30gL5PetKTdPPNNyfPYv5t5bURQO/1hqo1exoMkaZqybzgXO5zs0uamCZsqnDkiyGPtDtGdZS1CmfTpLQeDe3PwRpIvhHVappfp5O0Z7067+/9mL6TtuHbwsbqzGGO6fY6dyIY5jjrZbX7lMvY2BHXh+ZQdlkVbhs9YxeBlzXmfO8GbjMcrEc0XnbyNXB7zyrTgTqt/Ywhc24Lewbjwr74D//wD+m0vgvhggbuF7TygUJu+/m6Pphr0Jw1Us5KNzt7XNPT4Gl11Tww9z/16zqJZVIc+hteJ+37gaRyX0ge2j3tn2horIENXXrIQx+q2267LdE2eolGAGYA2PzNGTKRsD2bw/WEY9L7gIHoLY5NFDU+qlRAxVwnddgZzyBrpywGmctgZ/D0YqFNgDVEB3wMdJ4kBv2yrdUSeGQKeMZAbc6a8tkwvFjNdPDJggf0mahRojcQx/AYyoZ22NDYYGBi+M4FrciG9vWvfz19L0sB3ojKC522swlBK+qCBtCF72am+BvNCucS00b65eMpoy2dep2tKkoQq206yxtIRZqeaWn2RFsXTV+soyeWNGzh4DZbHCowkB588cX63l33iAzFKTvs0pxax++Raku69aUv0/M++P8IGzobJCFqr33ta/Wv//qvZyQsbb2NbiOA7sNZ2t3C+W9ubkHtpZ4u2nuxOu2BmuPVNAcYN2tEoC39+f/ZOxNwy66qzq87vKnmDECYBAcaENNqoIFGEBWUSRo62BqEJEAMgQSSkAAy2Q0aEVEbiIEknXkCFYNBouAAEhwa+EA/PrUhQDAiY4Ya36s33Km/377v92rVya169aoqqVfUOd9Xde+755w9rL33+q9pr218gu1gHuRT1Q5GpP5yfVzufs7DQHt0lfHewXJtLNeGvd03yRXPZCEI4dUgypw9jeec/3k3TS4n34dfMXZ5O6rWohwnA210We2pvdk1qVKUhTqDT7UgaP3Iwb/Q3K2bbnWTf/mpgHDgp4UdyMjs+7ujTr0b9dtqXB/20rkA3vAdd/T8PFu1SX19HwJ6Mbm//vyIBz8xdnbXRn9yLMgEOtVolMPXxiYnY2bnXGm3+x+ZMASZsGBYFGriar2CFu8AJkxa/etGIztZs+bP8+ybNDBEzZjBReJEqAB4PK+ZheaWqSwt255RJi3NnmjqgJkgzKIHoOmPQK17AMBjywkgS79ZcFoKHFAYHe3ifTUXBBoEmxy1an2asXkPBsGlD80tcFgSPPc49w9BgbbxXnW/v+UoWJkikv6igbtn3ix9BPvBzLhyhKwR9pZP2/LYaKHYm8l10CAGIOKYYzfGtjt2DoPiQEAyyszvKIA+wRHpaKuA2Vw/Nk72I+a3FZP7JS89LV5xw59FbDimCCLPfe5z43nPe16cfPLJRcg7WAds7In17AugYwns9GdiYry5dNpar8+W+2EO+0GDHOdbdzuFi98Fa8aQOcn8U0DVrTRK6t93NnlwnsyM1RO1mOPMa4Ht4NS0f6VIR9aMsTvOySyom3VyFFBQ897ue5Qsz7Eu6D/zX5ca/BD+lLeLadliTLXUQS+30PFbzn1P2TnuSD7Buue5fIpbnj8KMu6Gyffui8Rb+zdqu7/lmGhxyIe3rPb1Af4wJ3Jw8i5X2SEwub//Vc+NX37LGyMe+Pil017u3jIdDzpqMsYaY0OtaRHMNRVj6gS8mDBuN4MpCdb6m/hkojlRBWPAUe03n/vMgtTnrO87m60196nh5GnBhOcd2mSwFHWjvd96661lQWS/mgBGWSxIGBQA4ZYT7tNG2ox0TuY7njE4jE/ak10CLsK8zcU6FU6gBQBKWboKmLQsXEDXSW3GqAz0+rkFYO7RRywatMU9rQbayDBydivHxAlI+6AX7VPb9whFz+W2DXxm+iy7mBsR45MIgu3ozjTimGMeEt+9+45ich9b14zxQTfG55vR7UV8Z3oh5nvdOGoNndoW8Y1b47o3/1qcfPkfR6w7KtiL/4xnPKNsp6Ptgl11TJdt0woe2BdARz7ZuuPu2LhhzZIPHZN7b36YCrjf6C6a3XYdp0kTFHKZ/1VNHAZnVH/VjLeC5h+0R1lXzEfW/2poT+6YzNPztNWU9ScbFJcDbBVSWX/wB4VlA3DzffiGuytQEPJ8U2CgbM6Opw1cbj3d0wCwrgD/nKtDIFY48N18eEv+7v5z1qqWSV103NOqudq1dME8Cx9+995qXx/y2WzFGWIAawaGdh9q6Bef/JPxyssvjeg/OGLTg2LrQgRni/RmtsWDjzsmuoPxmJvvLPlaBWsmthqwPnIWDxPJgCr9ujBgJh7mZC46y+RnEbhA0FTV7GXWmpZ4F4mX33keRklQGb8BqO5rZwJQDhq2ZzKj5WZ/lgKIn7Qnm7H5m8XGvnotAfr5PeSBZ1g8LDAXTDbfG9RGvQAg9MgRtXlhGvBmEBzPSWPoxHf3Wuty0AKgtA/A6xtXYqduzXNYFaCVPlDKzDECMg/egWnDVLJwwrPSmzE2tSR00bowinlxTvjk1FjMTHdicjAVjfaamO3MFUCPRqdo6BvItNftFw2doLgNE72Izd+KuPvrceNv/Xa84F1XRWw8Nk477bQidFx22WVLgY6jTvQ6aCi2j+ehT0/PRnOsE2umxmLrzPbYtPboYcxJdzzaQ2tbuZizCr2MF3PJMdLaAJ0Za35fLcBphkK1Xs3sBoGaTOhg0n0lZRn5zTtVFwDrh3YrjORyBQ1dZjm/hQIXazvvZuF3+A/jx3rPybZYU9UMcPA76mfszSEh6Fbbmy0HzAN4BPxHF0c2w1M/dPcedRvToJBxX+wAWsk47e1ZhTJ5kpZg1oBjanzSalsftIt2GouFgK67cqwcejU8mOvgHZ+6jA/93b/4hDj3uqsjBg+J/voHlm1F3X7E2mZ3SUNvLKbdFGjykYkCIr8JzkZfAow5iE6GxTtMYMCW4BWT0PA7zI1/LAb3Pxt8Zf0uLCdJNYJdMLI9Chb46bEO5Ps52IxFQxupX1++dTFolJPbwmAizChQ0F9OADOtI33XBw6oa4GgTCYxQkXOKsVkFfjZm/qoRz2qtJUyjGTPLoy8SDSXZ6HD+2gE9NNnGB+3eikcMRaOG+8hBHzuc58r7yl5mgRonxfyYlAczz9gw3Fxx9YdMWi3Y/2xa2PHXd+KdWvb0dnWLQcBTsMQFyLa3e0x1ersinK/+qbYPN+PE044IT760Y+WfADVIyf3uT0rfHBfNPSFhV6MTw7ijru+Gccee/8SFNfp9qM/34rJqXYBdOYtQpKJQ2Te+bxl8yvkJuZ84its+kF9XPMxfQDIAKXVAhgKp6xPUzKzTpkjngchyCGk4z7zqm6F3dP9vNvAtMzwAXiFwrU+VNY4Qm41qMs6s3lZ4Vmauk3NaHz5FPXQVhM9KYzo98cV+YhHPKK0x7S2q2GHxL5MQrXvLJj5PWvmq3V9OO66bOizMVtT5dTN+xjQc+rXO7dFbLj/cM9vd3prrF1Hg/DtDc3m+qurUjmLBzDSFKo0n6VgNQ4HKx+y4iRXizH4phqsNioYpQreSnSjErtUzWVZquZ5LvogszKQTDDPkrAgpwRvH/y7aiaiLCPFbRv0gSHAIKuBL9CbMugzC55yc/uVzqv05G9N80a5q8mWZC/NZvmXt1jYb+4zxtDAbUm6GKw/B0Utv2D7MYh+NKIZg7lmNDg2tUNcRsT83HSsHW9Hq9+OzvRcDNavw1IdvbmtMdXsRGzfHJf+ysvjjD/8s3jHuy6Kv/qrv4qPf/zjS37bzMiXb8f+PbEvgI7JfWZue6xbt7Hkquc8mlarGWOxJuY789HpEg3dWPL352NgYeiMsQKpptrlQGH/erN/b0Fn17PHeioMGpS1fyUfnLdcS/IT1hNtVkvKFkV5hdkcfZbfXVs8n+8XXpjWja12fesGdJ2Y+pr1zHfKgl8ypqx/ynKtyyuqsQj2SQsD7xkv4vyhXLfA5eNWBfJqvw8OtQ9+KTnPhbxFy6RWh9W8PqCIlpm804DvjOOAM1HuSw19ubD5udn+4pneu47MpBM5HWiOLnVhOHmVWFj8VX9n1lByNK2mXBcJgOQg560yTNpsLciHvDAJ9Hnpo+ZdA4+yn1+m5SLNwoaLa5cZZay0ZVR/XExZg8x+Ns1vaMJZ4MiBbVnzMYDNRBhVKT9L8ApMVQ3A+s0TrxCjxk8ZOYd83hdqfY4bzzHWaB/uETXoziA66L7rCNZ+tNlsLjI2IgZtsrsX7I4Gv5cD2QbRm2zEXDmBrReNzkzEt++ID7zl1+OFl10dT3v2f4tXvOIV8cxnPrMIN1ngWpmAMZoh2WfGH8apwLpl29ZYu3FDRH8Q4wNOldkSMfvvce2rzolTrvxkLLTIT0BQ3FyMj0+VPfclr9BgF6D3B5z0viuyOn/P8SHMcRiDfYOe/HMrVA70UthizF170BzaUObetvjkaFzngGWMomtes1q6mEO8w1hni1VeK1mLF4ygr240RyIHNmbztnPeNeVnfsZ1y7MEqfHp/IQ/uZV01HkKztEsePMudNYsTn/gGdIgKygKDZ6Mlt162f2mL1t+SL28Q7k5oI/y5G3yGtpBv/lUe/cZ3YCZB8hfaIvxTLp5eC6b9SlPuiDAY8VTcbAOLZZ7o580GeXucG3me1kTz3xHXi+dFKz4HcuWyo+KV543mWdavvw9u0GySd/5J335m/WAJYD+ZxqIGypG2aqgsuccMXeA1lAAfWZmNibWri+WyFYvortzLtprJiMWdsRlL3tanH7Je8u28cHYplhoDnX6qcIYEQaGh6Mt8eLBMib35QCdAufnO0tRfBl8TGYAcKrx0THM6JgLAUYmQ14gEJDnPQkoB0Ps6aSyPGCa1SC8JwkpUTOBTEebF2KW/NxHrqDBJ22k7mwm0/dmQAwDlfvB39AibxejrGzqkvkQfAPD4crfR5kteV/NWr+ekxQm5aE2lOVCySbR3AcXcDYHOTHw7efgOpk0vzF+GXgoH3oIADJD258FOtrqJCcCvMksNtiT74uAzhRt8DuGkUZEbxJs70Q7ZqPVm4341t1x9Rv+ZzzmpJPj8f/t+UtxBdZd9bvtr+5Av2UiOagI2h5z7LFF+Oj3e0NA33l3xNzX47qzXxMnX/nJGEyg2UXMLkzHw7//wXHH3duHAsogYqK1tgDBtmm2LaK63/MEOO4LBDBTd1XwbBb47HN1feTgqvyO45GFbu5nAZpnGCsToGg+dk7xtzErVfrQHlwyxpCwRkj2455nyqYu4i7y3HVu6kqwncxP1iDzK1vBBCuZpfOtSocsiP/QD/3Q0vG9t9xyS3HRuBsE9xg5KgAI8zlA/8yDmFe0Ifu6WUcCI+sgB2vRP3gNdeCeoizBUx7BOsalBT0yf+Ad6s9KStbKndNZmYCu+pF9j/VJmyify4A5BVPpnC2s0NQtqPqss0U0Ww2Wox91ZoCVH+XDvNz3Tx2Mv22lTcx15pMxVo67/Xe8dXfIu6EdtMm7BxTyqm65qsBBe+g3Y5bjgOSD0NY1qEUFGhvcnAUC+V3mQTzHvFRD37azG5Mc0QvjG0T0FwbR7GyJy8545n0L6P1eu5y25jGfAnpmFlnK5TugAKH8ncmMPysvkjwJqtsrIDCMRukpL+D8LBPGgWPROJi2kfsmeHFyOVHzhK1q/+ZRV0rU/E2b7RsThEFnMHMyCJlPlkTzQLtobLd0NZI4uzOc7NAi0xh6Ql8nDcINC6J6VQUG2m778MehYdEeaANdYRQyiapZkPu0lTgE7ulPp22Mq4vCDGcs2iIYoIUD3CWJ+whAR4ElbmNsCOj92BFrer2ILTNx5Tmvi28d+4CYW78pLrjggt0YL/VlIWt/Ad33sktEK8YasrUN5Y0iWRdA33l7XHvOeXHKVbcUQN+8eVscfeza+Nrtt8bDH/4DuyWWcR86NK8epmG9mukKadrDQ2gykBnsKMgwJ9xpYPxHNR8Ac95EKLznTpO8fVJtO9crg2Su0Q7T6NpWYyzcssiahgnzPOBw2223lXfoB3XBIxRamN/2i/sGz/Ib35nLBMrSJwOMuOf7Bq8pnMvcEYT2lIxFfqCLgPLcVQDoQDfmu2c05DlUpSllmdNCXzZtcw3ybs6HobuOvkALt8jmrI85ZsW61fD4O7ebv921QzsARJQDrX05yNe0ttzTpw6N1FqZc5RNeXlO5NwYZrKsjl+Vflox1H6ZN8yLL3zhC2X98z71qeXyaeyAB17RH/geZQOaWga0Sjnm5sIwfsH22ndzpEArA4CNidIyyz35l7Rj1xY8dE+Xa9f8/uKF64V2Mb60g/7u4rv96Pc6BT8Jiuv3ODY6AXpjJvZFoT7oGjrJMuiUBM4maYiQpSGITUclft5f6+D7jFITnwyk2cCy6cctPNUoVMpiosAcsoaYfdESFkZD0hZBXPONk21UkJVCQS4vm6yqWxSy6RfgY7J4fjjtNNGF28WU2PMkqgay2IaqKdR+ZI1LZumWFZnNqAAs66zGGRiQBz0131bNVLZJQaQqjFVjBwqQC+oFPfoFJJvR3GVyb0QstFHWYfrTsb4/iNg6F+9+6cvjrX/65/GNHSSiGZ7kx6Vp1Sj/AwFz6ES/9ad+8YtfLMGIzKu7t2yOjUcdvQvQZzcXQL/6VefES6752+i2AWH2mg/NY93ox6DXKIll1k9tKM1qlAjYIWNl7K2vutVIzTADg8xdDTmbv9Xs/VTbEqhhUp/61KeWrFgyn0wrgJS1yPzKzDy7lKgbujNXnB8Ag6ZkyqtaF2ynYMvzCiFZC7R/0sJ78o5quc5x+2A9GXwVnlgH1dMYsSAIrKwdAFiLksqDDJk64HnuRMhbOPXtSgPanenHOwZBKshQnieywUep17GCNrSHNghGWQDSTE899BUQpj2ZlpafD3livGwX1gk1ebJUPv7xjy/1Kww5Ps6nbGmT3qPop6+4LO12u/BkBQ8sL/wNHUcJTQoYZZ2krJq6n5h3zAF4JZfCLfUo9Cl4ZMF4VFpqaE550JJ6mQcKEQpZzkd3PSkQutvJPkDTLDBX56XJudaunYqdMzuiP2jE5LoNJcHWUesmojM9G2NrpyI60/c9oNOI9RuGgXLZ32DyFn5nMhA9ro9BUGFyDM0OwyhfCMdEhblpws2LLgOzQST6hgV/y1bKVFqq+ocEzqw50tYqiAnmtkPtPPuszPZGXwRpFoJ12JYquDEBDDDLvjTBX6EgHw3rFjcjdPWjuahcBDmzFfdoP0KEW2k05SmE8YxgS72Uv8ssNPSJ0kalZOgqs7e91UXHmAAkJtOBKTEvlMb1L+4yuRMxNrRKN6IdLX3ozYgdzUFxqrdjLqb6cxGbd8bpT/7pOPpJT45fv/iSJVrrssi+1AMF9CwYcSwrJ/6xTe6cc8+N2e5CETymmuP38KHPNxuxsDAbg+ZcrF83uZRYpqR+7TUD/tyeQOgc+sCglwwP2qDpVpmV2kD2WzK3mSOkCqb/AgER2zB2ymWeMzcQXE2zzN+sWeYha09/vHM7zymBkPaxJvhbZkn5zAUYOvNMDZD5ZDwFc0qg5121T4PGtDbBHOEXjB9tZ25lQUXmSj8QxJmT+uNpN3SgLECN9/RVatXTt5z5k7ttGGfnvdqrAJbBcZQA5bpTkM1t5p6xPDnNtSDjuwo4+RwH63VM/Rs6wAvoM3S2X/JDhBGAmf4ggLIrRuGK8VZbhS7QwvGAb6BJQjfWOGPJ31hHKBv+QRu0llD33ugnGKtcyYcNBuRzGBw2DFSE3u424jd5IO3lOcE/W7SkX+aF2brBd+aEMRoKFwYLwueq4yWds+sRiwJ0NP8I9Kle2YLC3NTdTHmsTROB8d7OndNFmO+ybaw9PlQMOtjbBxHwhDu/EZe95sT71uSOD31hoVsWFZPVPc+AFwufveQ5XammZpm/RBmlkUosU2Pqq2JCMskgEv+M9tYcTdlKa0pjLnaPXqXs7BagfhYJA+IZxgy0W8yyiXxv24UwzdA2JlFmAvaPBaQpXt8U5nAGm0+2xrD4mWyC7Z4ynmmKUmKkb9QjqCFlUqYTHQbgvvgsHGmhoB7uAyR8N0CJsRylOUl7A8UYH+IWqN8+0l/GY5R/a2kxFA29WwCbswF60SiR72Q+Lz70VsS21tAfzZGqa2M24va74snf/4j4Z/xzjcaSuZAyNQXrbzwQQFfI4VNthrFlPmw6+qj40le/Eq1GMzZNrV8C9BvOOS9edPknljT0Lq3N8EkAACAASURBVHncm92YXZiPqfG1QUhcoz8E8U1HHx2dzvzSoTYylryNjecEIBmVWid0hgkiaCI8cd+94QYI0W4P1cmauIwQOj3ykY8sWzHVJrROqZEyLyjXnP+2k/XCPLQdugSYi4CbFhzepW3MB5OmGGOT40a0HPEec1RAz6ZozcBZ66LdrifHu8qkmccAnCDoc1grSJ1MH02apJbMGjAa3YA4+sicZ23RTvdAG6TKWDzpSU8qa1lBmbZQtwAlGMOn4Cf0k+/VPjFGmqShR7awyf/gV/rhEarsQ1UwU0AXDB0TxxYawz+ML6q2RS3dfkrfvdGPZ7JVIwsVjmPeSksbnZfGaCgU8AkNoUG23kIX3mEu5qObbX+eO9XEV9ZFGwVjfqNM6KeAB49VEHYNUhdjhrJKH8wrQDuZ//ytQlm1rg75bzvmZmfKaaWD9ngJbZvdsiPWbVg/nJqHQkP/7ne2xAOOe1CZkC5mpWHaxGJngkFcJgIdEyRzIII+JT7VVpWSBaHMmLP/V2KxWHjWRBz6zZVCnYA8ZyIH2kQ71CTyVhvLVWrVlDaUroZbygBfM7hp8lVQoGze8bQ3+6H2TBncY+IymaAfzICJMuriPaXp6p5YylDDsN0IFibc0d/GJFVzNvCQurJlgnJoF2OWNXjbpKUhv8MioK/8xrtc1EO9xkbo/zJ4bilOYdDnyLWIZr+kQu0Ug3urAHoDK3s7YktjEE18ktGJ9QD6d6fjJ457cDz2hb8c77zyit2SraiBVBn8/gC7Go9Ad9JJJ8WNN95YDoG54QPvjzUb1tPKWD++JgKT+9zX4/qzXxMvvuJvojfGzo+I1lg3uv3ZaDTpE9lkWjG7YxgsNbWOcd/lP6YerUEyt7wbQ4aoz1iGlAUutUrGgTkF3ZkflIuwBlNj/ugLN6BLZsc4Ms8M8AKYDYTkN0yl/q11jXEHTJjH3M+mfniAFjX9uzJhXQ1aQVi7zH/aZ9+kg9q2DJ7fqYf+KcC7nqGZ/nrmmZogazW7ENR8czyNjF3NjjnAXNaywPv2R2GLteRx0dQFj9NCYTBXBg3eq2roar8qOQpnVcFEHqU1k7K0fvJsPq5VTVsQsr980j4EbSw7jEN269hX06zyrMG4uqAEa8ZpT/TTDUPf6K9Cmj5rAVhLjQId84tASrXh3Gf66/n18jXawHzIGrLWz6pAwfvGB5FZkjWhvxw6muveeSbtPPkT/OAd3G/iCOWxvqgru3gMnqN9CHH8vcs6jKWEUxfhas3YfNeOeMDR64sLcn5mISaaO+Oy03/uvtfQaZAdkakbmKCErVnIgaCD2UQi4AusBiE5yQAmCAHBlZqVfiU499XiecbBpUwWlQuD5412z+0Q6JmcEF4Apu0G6hggRj94PvtjeCaDmH4mJzJlZl+bEZH6+2kzC0jzaF70ORWuPjO1fX1rmh6zRKv/0UnG3/xD2jQSWaATFLivWVzJF7pmywfvWK9aBPczPVxs0l0GpoYwvM85AP2yNW0koC9Gnd096EWz1YpO7Ij7Y5zaNh8nPvKH4+PfvSO+9K1vFWZKPQpJe7JqrBTU6SN9F1SvuOKKeOpTnxpES2/euiU2bDoqBoN+jKFxL/rQr3n1uXHqVbdEp036325MTEV4OIunrXXnGjE23ohWcTuR/nV9mTuaHZ0zznE+GRPuG3dS1aDovzTPjM0+V5mdmjX3c4piGE+OyM7CAvMT2maQGaX1GBSZQUsh3HdzkJ9WJgUB28yzzmvaIXAJKgodArpanfyGcnI92dSe6We9ub3WbRR5BhXmBXzECHb6pjKi4F8dA+ZQXuuun2w+VoBWmWFOGJyngkCdAkXWYikPOiiQGamtlaRKC/7OdQOiHGxkQKwR+Y4F/actaqrQUiVuT/RzXKClrgrKy6dRCrzOfQUaBTp4N+4j+B1lUJb12rYc9JfnjFYJFSatjtaRYxvydkLKhd4ANmOWn8tzkzaKP/D2xzzmMYXHq5RC+2qqX629g0EvWs32MHX6xNroL/Ri0J2NmO9GsPPlUGjoMRgnsmcp2lQTg51Wk2UyyPD5DckQ347mbRkXAwBh8VVgrqfzLig1wiqw5ImplMZCgJhMNK0C2V+OmQRTEWU6IGqZvOPEqWoA1EUfjWjk78yEKEMTljTQ5JODe7jnBOZ7BkKjemkvbXebH8/JXKvMWUbhRIfGtNG/ZaKjNLoM6FpaspTJb+7XRMK2bqVqNSTK0WWhdmh9ewTSRsTO6W0xNTEVg85sTPc7MbFmQ8x3uzHVnor2IqBvL6Z4dNuF2EBw3He2xRt+4Zfis9t3xIYf+P646aabdju8hPqqW1FWCubLPb+viWUMihvmhNp1fGqZ80VbmCrMQ6bhXNA6AJ33JNAxTgpbznUF3hxwlYU05oLb0hgvTdGWw5zBHIoQTZlYhtwlYdAQbc8aGu1jvvIO39VSDUp17lIX9zDxmyLVYKJRArFauWZQ97ZXA5vURDXVuxtDpWFvArFrg36zZtSoob9WKuglKNkWLRv0TY2dOcda9GwI20+50Ic6tBxVBeBR/c/CFGOCe0zXoL5nNEpBX2tkXr/GRjgfMi+wfcwDt+zRH/ki36mPcnk/+975Ll+Xn1XppwAlwGkZyLzMeZ/5KAIlVg9jfTLP53mUKe4tp1BRj0IFdFdQzgKpfFnhBpoLuswn19io9alQZn+Y27RdoTcLU/fkJ/1oNlqrDNAXN7ZLICX4vO2LjiClaIpl0HMq2ExI9zkj9TPBBFsYAQPIoGDaYxJDPAHDvdQGsdGebKKjDXn7Ae+x6Iw4pGze1TysCcaBcjAYaANSNIlp7slSIguEwcyBE9TBBW2yoKCGAx1oE/3mMmiD56lTQYHf1eJlOPpLaYs04TnKQ3jSDEebWZj4ygg+gQG5KGyHUaQuZo9qVdqtCiZ5ohp3YHTsKJN9fn7Dpo2x5e67ism935mL7gSZV8ai0+/HmuZElADxZsT0IqCPRSfW9GcjtszHb5z0orjlzjtjc7MRb3nLW+LEE08sRRuYJb2XA+b9vX8wAJ2+6T5hPkM3Ax6r7RrlctHHz7Om+JQGmAgZS8aPcd5b2bzDmmL9QreqS0dXkNoyzwg2Ob7ENtsu5j/ftfRkRsqaVpjI+Suyy8p1qJkSGvFbda855RvM6RrjHdczv42in233U5OwwjYMW60uA38uN7v/8pjlIFi1ZdZw7p9jsqf+a8WjXPue6xgVz5PToMoPc7Cwggr36Bttsg/Z8mE90JbntOwxrzyMyt/3RL8qDtB3xi+7VXN7jRfIvF13iQoK7WH+6Uvfm8vTuA1A2bE1sJnxVOjnvi4F5itzifro897Wp3TTzanikwOK98xfdp22tmpM7ka5O0AQQMLwHWbCxMFkAuGRXPSfZX8D36vaXP7Ne0wIgAcCuj1A8xeEywyDvzXlue9VDRpA05ebJy6Th/aiQfDdieXEpP28pwTMROYeuZIRKjTLCbAZSPUnZROMGnEWBqqmH/uUD7kxaEfpU80F7UKTaZUW9DNrPNzXepDPMYep6xNUC8sgn+nFdxYFTCELUG4Zy8lQ7jGxCeskHmF2NqYwMTWGZ57PdOej2WjH2tZkNAiKa0fMkfa1fJ2PCRLLbOvEhb9yRvzvv/hY/M7V18Sb3vSmAmhc+mNdZPsL2Mu9dzAAffv0dGzYMNxul6/sMthbUCQMkDkEeGnGZI4z15hTmk35LVssMoDIsARogYM5rEnZ+BCfyYCa55lmYbcA5TVGnQKlcTTVfleDSg385JO+6vu0Tl1cWtSqW9Eof2/0g3kz9w1uM7DWaPUM1gIB80orB3Tnu+43+qdLj7W1J7AflXuctlb7r7LgnHYMq7tYaJPuTq2ceecPfIm2Zuthld9SJnyS9z0SlvnDuOnScrwMqnWL8p7o5/PVJEZG/StMZMVH3mosjFbBLLzmINs8h6r0swxduoxNVtayVaAa00C5o7Ys5znljizWCmWhJEFHy927hbK/+oLiTD2naYvO2omqFO0iZAHBRDy4RCCQoGq+Aifgq5DAPZ7TlEFdObiLOvK5w9bJp+XaxmwyzO3OggFR2/iVqJP3vWdbjRStgmfensI7+v5ZeDl48OEPf/hSRjbdBUxu3Qz0U42ccnJ0eo62ZMH7js+xgF0c1A/djUCH8WbtWUDXdEo7OUgGtweXdWUzcAYJ6MTzXNmvtzcNnQC4o+53/7jj29+O/iwJI3bGxMYNS9u7+gvdGO+zmXu4D70f/WjGbIxzItv2hbj8rHPj2i98IX7/D/4w3vWudxUh7I1vfGNpQzUXwnLgvD/3Dwagm7URJgCNNVEyB8yctrdti7Y7RwczLppMGXe+M555+111V4mmw3zIR9YqfTfTVRABBJlrMM/MwFgbrG2157zDJDPKvW37hCauF5UFXV62JVsIaBP1qUwYQQ2DlbbMfa0gWYvmd91z0FUBnPL03TNOgJBWRf2/mvjz+nSrKOshv8931mXelsr7PFfd9prdgdTFOLvrhDJoL3Smv/In16DxBY4B4wk9VHJUOlyj2epAGVXLC+NrTJSuGp4z1mgU/ShDYVCzPbzS89uzJTXHkTiPFIhyMG9VqFhu/vC8AppCgXig8EofVObkcRm/9rY+bU/GJS2we7dQDjX0VbVtjUxxd28envRjAgQnkoNPhzWlMOHVnPRpmLmKZxhok6zkpAZoX0xE3uUZJ7LErAbT6OflWRaA/iN/z8ExTHjazv5i6nDbhouJOrL2SZlMzixV8kw2RzKRc2ajDBj6nrPgAIPhdyMsqQ+hhzKZ6G7F0p+tQAHdtXq4CPWPArJMxD0FBUEL/qlFVwOG9KPSLvqbNT7aB5M3mtdFwJga0FMdk3uCZjOi0Yw7t2yJYxe11G6jHzMLs7F2fG0M5rsxBppjbh9DQyef0ky0d85GzPTiqle/Ju568ENj/Pu+r5yF/rSnPa1sIVHIOhxM7tM7dy6eiTykzt6sCtV7WcvOOw7yNjCjs2FgjDWMknFjLHm/CgS0YZQZN5tOq/fVim1DNqtmDZXvtCMDx74kZnLeZICRMet6yhaBqpnX9/dEvwzqbvUyANG2Vs3duV+CuJaA3P/cdtpMuTnV8nL9r9Zrv7WUyEs0H1OfQhz00pScdwrxu7kHBH/6wLqFFzBnEL6cX9SlpWTUHF2OftQHXbNVBuEfZUZXqi5PrTC6JemvwWmZf0iH5eg3yhLiu1pVKJfnUF5URnQR5zU2qu8KCm795Rm19ixgjVYY+qsvsUy30yz76Lg0D1VBFrACkA3xh2jZxCzgA1oshhzEkLP3OLnz5GLBATwsEkGVRQNRBSj9JwbsCDh8qmXYfgfEqGb+xpQJE6PdTMLPf/7zS0cV8hyMknbzj2eOP/744gfXj5I/6eO//uu/Lm37oXz3p2YfNbRkkfHbKNM576klKGxA05x/nUXkwQUuaOiSAd53iS9gUlYnIQuNdmhWd2w1wcvEaKPt12WQ93+OntDNOPpBD45P//2n4xEPG+aH7zYits9Ox4apddHo9KNF9Di53Mm41uxEK2aisX06YrYXV511bhz3rOfEX/7LvxYf+m/+5m8WWv36r//6SEY2ug37/+vB0NB7ZZ/xou9h0f8Pbd0RQetMtMIYVFP/GgBnNK0mYNaI5tNRwF8FCn2sjCFgpS9QEKIdCnD6s5kXzCXmqgIdzwlweasXv1unDNWtS/RXi1s1dTJ/M4+cp2rCChUZpPN327Bc6mTAxvVlfgtnhEGC9hdh0bgTg/B0sUkv3xXk6JcMHjoJaprMNYvvqf/S1URVBj7SVtYq7VALzFvHqrNanzd8ErDOgoFR+VWBJ5u4q1knpW/e6z6Kflo3tMjobnQXU543Zf13hzlN8pVdRQpw0DH7wJejH+U5FuBC1r7lYVkotr1VmuSzQJxb2Z2ggOG8qvZv93FZpalfb7vt34p048RyUCSG5r1sjhoV4AHgsrg1w9D5qum06g/L5kiezylUXfSUoY+XQYXomjNpq/43IxP5WxOZA2DAnD5v7+d99i7irMHkfvIdGuhX1IRFmUxaTVNZ+peGeXHRpqrm40Kn7Swa/apqA7Qt71W1DBacftLsVpDuxhDwrpqPDB+a2nYtMKN8rHuCTHzid++Yi03rJ6M/i3Vicxz7oGNjEI1y2trC9p0xNbGmvN5rdqM5xh208x0ROxbi2rPOjae/8S3x3896VXz6058uAhWxDEj/MGGZ//5D9t7fPBiAXgL+FvNoQ8+9M4ChBq/7yfnimsjrK89b5pvzhfnuVijWq+8Yfc0YG7xqGZavRUorUdb6WHcIEMyX6tqhzfTReV8VUKkzB7DJWBVENA3LtC3fuUY7q2VokavOgVH0q44y2hrtyWZ5+uzap4+jLBvyn+q55BmQBEb6lt1pe+o/vAphW14IDXUV2u7quOf6RgW5GQMg6GjJgpcx9gbLMZ754nnKc97taXVk+lUB0Rz52XqGJZJdFM6d6pzUzQCN8vqQ3+5t/iD0GETnPKYeBCqCq+Vz8Eloa/yDR9oyf5Zbn7a36m/fm7VtSLtdQXGr5nCWfHybplnNwy68POGyOUwmwwQ0WC1PkmxOyfu7RzGu6hYlJr1JC/THsID4x2I0WILJ4qA6ADIK66n+PmqgsqCRI0tzEI99HxWhS3uzSZJ20g7+UR+T2fZIN/7mPcrVJ5UPTdHloTAwKpIWemd68p3y1SSyeQpGJXM26M2AFZlqNqsttxccQCR5IlvQSa/A/o1uc5j6lcxxkw2c58X0E51GL9qcXhZzEXMzEdun47ozz42Tr7g6Nn7fMDsdAHPeeecVa9BHPvKRkdL+wQT3gwHoc8XUOV6alYW0PFb5e35GYTELjawDnnENwpBggjBj55Hz18/qfKzeF2BdFx5eITB73zUoUDh31WJ9P2uvtNU9wjJefnM7VDbnOnYCkmbizFOM62AuWN/e6Ad9aD+8qmpezcKswoR1lum6GGio5i3d8hjleIYqP6EMaWf8i24q+2+fq4qN2TO1jkADwMgxyVZBrX3Q2bliW7hHe3nef7ap+mxeO9nasjf6aQ1lPNRoKWdUsJllQgvap8Boe7IGbVn7Qr9cb7Y0OF+rLgMtMox5Hu9R6zNbKnRp8Rt03ReTO6C+6o5Pzae9HEyGua9luQfbwDz9MJq6WKgsWCeRQOMCdLFUBQUGkN/MAgSIVQWHrDlTD88g5bq/3rSMSIQwWU11+hKz+VEBiP5Qr0EimiRzgEX29WWLQJ6co8xX+0rT++K5QQlzG+7OLqZ1TG6L29Ma0Y9x4tqxwUc7ehyb3uTbXMT8jojtm+PqV54VL7nhpvjRx/9EXHrppfHEJz6xMCfyfF977bXxUz/1U6XMzPCzf/lA+3gwAD0dZXygzanfrylQU+CwosAuDZ3ooJLLPZ88eUgSy1QOWL+v6ZnNboAZUhHAd+utt5aoZyWyrMXwGyZ3QFWpXDCnDAAAv6USWd4iIgBrjQB03baSj01EuKAcfaGmhcxaBmCv/x9rApoSl+VkWmYrgtaFatAXfjITgNAfAD2bRe/rsVmuvkHRxYdnqzWIegPQFw9naQYBcZ1o4DyPVnQazQLo44MOtviIHd8ZAvoVN8ar3vS/4ilPeUo873nPK+NPxPsnPvGJoqVnk2O2rOxpO8pybc73a0BfCbXqZ2sK1BTYnQI1oN9jRmTtS/NL1UwHMJtzHUAG6DSrWKAMvmqGyRrdKFO/7+d7WYvPvjyBWB9m7kw2e+ZI070tgVH+e4WQ5f03h35xHRRAv/7meNf7LivmvLe//e3FMoKF5kUvelE8//nPj5e+9KVLHc3WlBrQD/341y2oKXBkU6AG9JHjD3i5NcJkMwS0AMamJ1RT3VPCDjQ7wVefI5UZsY1AYIQxoIF2TJnW7X5UNHODxUjOoCXALXDcQwjhMrpUqwJ/A/YGfuTI8RwHAHi5p1cLBVYH2kR7DZqqBiettsVzsAD9z/76lvid3/md+OQnP7mUheuWW26Js88+uwTLGZHvXlOAPWfH2l+61Br6/lKufq+mQE2BHBRXm9zTfMjBEgAcDDtHQ1YjxHlVgAY03TfqHmruYyJHi2OrSk6IYbU5wM5ANANZclBQdbsH7xtNyvcc8SvY4xPnBCRzStMndwrk4JhRWmZO2bn6fegHweR+7Z/GTL9V/Oa4WRS6EI5+6Zd+KZ785CeXQDlpYUwD86MaD7FSFlMD+kopVj9fU6CmwC4K1Br6yNmQ/eOCO5q4ezRh5kbOApp565o+dIGSg1DMpma0or5pyuYee9EFA98DfNEE+VdNy0ijRwkVaOpsATGHunnwaa9ZnexwjlLORMBCQN1YJrIbgbbnxD6rcRkdFA39uo9ETK6PRz/60fHhD3+4bFtDSIIu5AvA5P4Xf/EXZYsK1572Le8PfWpA3x+q1e/UFKgpMKRADegjZ4JbvABBzd0+WPWnq8GbKtM9jrxndiC3fJhFTdM6v7tlRhM6Wjka/nHHHVesAggS2WSPsAHYas5nexmapGee2w6TvWhaz6kJ6YspME2DqXZvm0zn6PvVwzVW4xI6KIB+/c3RaU7E6aefXjTyJzzhCSXQUAHqtNNOK4GCJJ7hN/clj9oOtVIa1YC+UorVz9cUqClQa+h7mQPVPagAoRp7DhBDuwaYAUT+Ccj6zmX0msBNEav53n2F+K9z4g0zqWXTOSBLee5j9Z7+eK0FlMmz/s47avfmrXZfqtnzIAUCA/dzLuYsRLhn9ogwuV/+xxEbj413vOMdRSC74IILymzRgkLCiB//8R+Pv/u7vyvJj4x5kIYHwl5qQD8Q6tXv1hQ40ilQa+gHfQYAfiZW0ESdfeEIDGbAonITOQDEZpkDHNDA1Zb5zjvmPyeC3cT9JouxI4C4mdp4nzaYCEJtG+0bf7kuBDMqmV2OerL1QEAfZeY/6AQ8gAIPioa+COgEwXHi2qc+9aklWrtv/7d/+7dLshm2s0ETj+81Gc/+dqEG9P2lXP1eTYGaArXJ/V6aA2qyfMLsTZNqBjuTwXAP87pAoZmbZlWz0qGVe9KZn5rOjULP+dGJys952PGnk0KRchAO+DTlphp91topm3YpXBwx29YWfehf/vKX43/8j/8Rn/vc5+5xAAiaO0GGV199dfzMz/zMkgVnT4d47Os0qwF9XylVP1dToKbAPSlQa+gHfVbkk4cwYQOk/IbfG63YbWEAJYCKj9zjE80Gxz3zXCsMAMA8Z4IXAt/Q1NH+PVaRzuS87h6PqObN8wgTlONBFgJ1zlGspcDtcLQ5n2J00Il2kAo8KBr69TfH3KBdhJkf/dEfDTR1BB6PqzWugYA5ssn97d/+7R7Px15pt2pAXynF6udrCtQU2EWBGtDv9dlQPThCQCfoja1jXPq1s+btCVk873YyBQI1ek3o5rj2UBhN7QgUOfNdDoSjfO5hIeBYVMDbY0/1/xt4Zz33OrEOsIKDBejTnSiCGKle3/a2t8VP/MRPFEuFdDAf81Of+tQS9X7yySffwyy/P12pAX1/qFa/U1OgpsCQAjWg32szAa0ZACBwik/+5sqHJqhRo6XnqPSctJ9n3IYmcPOsx1oiGPzzP/9z0ejx4ZLm1SNjASGEBo8GpCzN6DyfI+C555GSPONJXZTJ8az4iqunZt1rxNvPgg8WoO/sDfvPfnPo+eY3v/keB7MA6p/97GcLmJPwB+FJQWo/m89ZMiVxba/XjQnObZ/fGrHz9rjmrLPj1Ks/FQMOk2lEDBrst+8sZq0fprJtLOaur3O57y/16/dqChzuFKgB/aCPICZswNKTcdhnDhCOOiLQ85H5xH9uGlk1ZM3hauYmOSEy3rPgAe+cqz37cXPSGE8IymdGV32+Br0BVrQJUKP9bNM6UP/wQSf0iAIPFqBjcmf8brrpprj88svj5ptv3m2/eT5F6+d//ufj6U9/epx11lnF0nIgVw3oB0K9+t2aAkc6BWpAv1dmgMBY1bT5HZDWD57PyEXDAxDQ8sgm97CHPewevtl8fnA2pVdzzlePrxTMjZxHwwfYERxoj0eYeuAL7aaufE40z/Dear4OFqDPx1ixgLD3/qd/+qfjS1/6UhmbqrAGLdDOTzjhhLjttttK/MKB0KgG9NU8u+q21RRY7RS4FwC9O5gbDKIVvWhHqxxU2R2a9gftiM72uPLUZ8TLLn5vxJqHR4wdXU7DGgwixniGB5tNDqk+bK9ul/PRm9Hp9Bajo4fHeO7YMRPr16/drV/9fpRgMzOyjY1BMfY8c57yRPR6w7PLx8fbsbDQLZ9c/G7ym+HfvfJ8vih7mKP9fveg5ebNW+Poozct/c75uWvXTpU6MNO3Wpyl3ism+bExEt0Mn2ecMPmu3qsfg5gfTp9BORE9Bo3h9Gty0hrfOGKt0YqdHLEaERODncPjU3fcFde88tVx6g1/GgI6Qg1Czte+9rWSQz9nECyztd8vAtiv/uqvFpfKJZdccsCkKaDOHGIdzE9H7PhmXHfm2XHyNR+NmGzGoEV/+tGKfjHPd8oxic2Y2LWWD/XpwwdMg7qAmgI1BfaXAvAFzpbEERfR7sLzFnG1vz3+zynPjZdffHHE2ofEoL0p+vDHfsRYgakhp8xXY2awowB6P6ZiLLoxGTuHD/anIuZn49qTnx+nvA9Af2DExJqINiU2Ijrjw3LArN3L3N+e1e8daRQo82a2wNxwEgHtiwefg5SNZvQarZgvT3XL+ejrYyZidjpi23Rcf+a58eIb/iRiav0S5Z797GfH61//+jj++OOLayNv38OSgQCEUIaW/gd/8Afl08tkNFpQslVl5NAMIua2z8fkuonYsn1bHDU1GbF5Jv7sda+P57BmJseiN9EsQD6+KJvctbhwj2YF82/oUq+vmgI1BY4wCqC8wBtgA/C4KXjc3HzEoBcxhWLdife98NQ485LLo9uIaGw6LlqddhC8s2V+EGvWN+7BPhpzg+nBc2TLzAAAIABJREFUINrRj4loBcE929GTIvprIuY7cc2LfyFOveS9EeuOiZiYjF4TfWMsxjoT5bHCjODFhQHXnzUdVjAPCqB3YhALZSkPNfVmRA9QHyuAvtCOmFsE9KnoxIbBDGaSiO2zccOZZ8eLrv9gxNoNS6zgnHPOKfnczzjjjGJOF9DR3jXDA9zXXHNNOTP9gx/8YNHcedbdCbyDJl/d8XBPftOPwcJ8NMaRsBeiPT8XcXc/3v/y0+OXr7goYuPaiPGxiH4rYr5d+jNY0x9aHrb1hqsZQ00B9Hrx1EykZqJH1jpY5HNFNe9EdDsRO+YjGgsR61Fy+nHNS86PU3//oogN4zFoT0Vs6UZj3abYDu9sRaxZ1AnkTY1Bb2GwhMqFo04PVX4e7czHpaf8Qpxx6XsjNhwb25vjMRe96MZYTMZ44UVDfgSTasag/qzpsKJ5MJyGxcOziGsN/gDoFq1J3XbEzsZQj8cov6G3M2LnbAH06896Vbz4+uuiN7Vm6XQ9tG5A+sYbbyyxDyYFcrcA9QHYgPfP/uzPxute97qSA57L/O5o5goAe1ca5mMQW2M2thZJub1zczQ7E/GRc14bz33z6yMeeFxEYyyidGIoWcdkP6LXj5hedG2xIktsHitUE1r9WdOjng/f8+uhNx6xsGbo3h6DH/Qi0NBb3YgN3YjWIK76pdPipVdcEXHcuojWWPSm+9Fad1RsKfxiPNZGM8aTibwx6PYGSzZzAL0xuwjoawugv+/UE+PMRUDf1hiP2ehFL1oxkQB9rJhM66umwMoogGeZuQfOCWFtAR1Qbw6xcLa5C9DXdxcids5F7JiJa896dZzy/uujO94uGjZAjP/8aU97Wtx+++1laxrxDgJ1Pm6WeySb+f3f//34y7/8y90CCgV0dy/suVcA+nTs6N4Ra9rj0caWsLMTN/7qm6LbbsbXv/WtmGivjYluOzbMNaMxiJgd70e734+jZ/GcRWydaMQcyntt3KqNW7Wd5ohaB63eeEwuAnqn1Q+cc+sXutFp9eKOdf3oNCMe9cCHx9Nec27Eg46KaKMcNCLak7G9PN2O9QHf2eXzbnQGg6KP8w+mMr4UjDQRMd+NS085Mc645KKItUdHf2I8FoqJtB1TfU3u3ejVgL4yJKufXqQAqml7aT93mX9ORgAdHxPbuxcBfTIi1nbnIuaGJvdrznp1nPqBD0R/fLjbwJz8D3zgA0s0O1vZ8Jm7bS0Hyekvx+f+pCc9qZzGxpV3FlR3Pdxj2AxzJ6RkYTrGcB00mhFbNkesnSKJQcSao4aRfrgRWHdEkzYxt3eHGnsJ+sP0VnPzI4qb1+NdS7EwBKKWWf+YJoliLroxUW+LVrv/+HbEgx4U0WwM3XezAxKQFC8eoWyoRDnuudFfBHQc80NAh9HgQx+LmO/HFac8P067+KKIdZsiiNpudWMwaESjs37IhMa70WsQu/s9byCpDaIH3TB8T0Dnl0bJ1rIIn4uAjh99khiP3swQ0Kdn48ozz4mX3fBHEZNTuyUAeuITnxi/+7u/G09+8pOL1o42bp4BvnvSGvc4he3FL35xOTudfPoAOto+AkI1Sv4egN6PmL8zYgIXfo4lYaYU38FigF+JDRg6uxaawzXbj255ZQ3PmGSmFvRqCtQUOHIo0OzHfLF4D3kF/IBQ80Y0FuV744ki+t1uNMHfsrts8QJ0KwHpjcHOwaAguf9KzN1itM5CN6455b/HqZe8ZwjoE62hfZ+HFzYs2v77MWjiQ6+VjFroXrnQDcoN8btbpvEYcRhqvmivrUYMmoOYi4ViPWr1pyPm5yNmZuOKM8+N066/KWJ8XQFiT8sjMI68AGSOq6bZ5W80b8zpJPlhe9tJJ50Uj3nMY+JVr3pV2ZsO4HMte8CNIaossu7QmrB9fiZ4fcO6tcPFp2CyGMDfIz4uCPQbAvpGUJ4lVV81BWoKHFkUaHVjvjGE9Gba5UM8GpvIi5I8iNixbXts2nDU7nuQB/3odzvRHCMd5S6yNQazi4C+qOFHA3YDJ5qKWJiPK05FQ79wCOiTVIGuhHNzw3BrW/vw3od+ZM2g1dfb4b5z9NUhOrLfosBpd9EM3RqaqhfKbvNuNIhyJ5p8djYufeV5ccZVfxwxtWnJX86rF198cUmv+973vrdEqgvMmzdvLifXcWlyB+Dxt//X//pf4x//8R/jQZi3mOVzc0ta/R6pxjIZBujHoBPRYGNIK2KusxAbx8Yj5nplD30Rt5WmAfRGxMyiALMhxoh9qaXhWhpeuTRca1GH97pp9gtfG+5Eb8Wg+MUB8maMLUI81rzOQj/WgrMRsW37TKxbvyZaJhhZUsSHfKjRHywMKKQbzQLj7ZhZjFNeE+O9+XjPyf8tzrnkwoixyZhu9GNishFjRauAe60t5k6Ycn3VFNgfCjB1cC8Pwyr7BdCLV53gD0zRvV7EeKMkNGrEbAx2bIk2+zT7/bjwFa+Os6+7MWJsaHLnwlz+xS9+MZ71rGcVoK6eCe9Z8R6YI7i/4x3viDvuuCMuuuiioqGrve+1T/2Izo6yNApgb9vZi8mNrdi8fXM8cMPREQu9KJllBKtFUO+1+jETvbIrZAxALzavepdIvUum3i10JK2DJR06uTI16I0vfpntRbH4NbsRbVhJYxgIT06zkgjU9B2LjKoxX2zuhPMMs5qNx/Rwn2ysifHufLz3Rc+Nsy56d8T6owtjjeZcRI99ROuHe9VbExHN1Z1idH+Apn7nvqDAYgQcQWLt7tB5Togm27oI8QTQCRgZplAa3u/Nlt0XMT0Tl7z6vHjFDTdFrzW1ZCan1d/4xjdKpPs//MM/LJ0ln3sjqBfNmrRKrVZ861vfip/8yZ8sW94e+chHlrz4y+bDHwxj20qyxBb4vTNarWHexSVze6e1uK9+MfAF33q7FzGGSk8DdL7fF/Su66gpUFNg1VCgKCxEt2GNRGNZ5HdaXrTqEXQ7P4hBsxGtqaF+0CG2FryuGMgbg8H0YOjHnFgE++1DptpdFzE7H595/ZnxhJefFnH/h0asGY+YuStiBn3qAVGcnZvmI9pkt6mjdOtAghWajiFYvz2cmQB2s7MI6JiyFwPK5jsRzUHE/E6i4iLWEOk5HXHHnfG5yz8Qj/u9a2KmP1FOqPMCiJ/znOcEWvfjH//4oSmq0dgtUQygbkIZ3yPS/Qtf+EJ85CMf2acz08lF34m5mO5ujnVtdG3S2JIgYjZi63TE2qOGCWUAdQQU1hVrppy+hoBCMN3iIl41XKZuSE2BmgL3CQXQZxYzv5kkszAF9OMSL9yM+M53Ix764BK7RmR7ozERC9EMNsxyfuPGuF+0hyHxQz436E0PosFG2IlFTCaxDNbPNQXQ3/vMp8SjH/7Q+AYFTY5HDGZiojOI+/WPjZ1bt8bO9p3Ra80c9PjnOrHE9/6+geagGa3e1NDgM9aNfrMXDdIfkvmw04yxHnnqx2Jy06bY1p+PfguxsxNj8zNx/0Yz/uk/7ohX/OXnYutclNPs3HfOxH7FK15RtqNxXGo2s4/K/oaWTlAde9Yf9ahHxZVXXlmO0WX7294ullQvZmM2tpfoVJZabLk7PnDhhTG9fXtsu2tLjHXHYrLTirXzzeIrX1jcbzrZ6xY5ZaHZjC5Z6VYoC9XP1zpErUMd3mEHzQE5KeAw/VgoXwaF98Ejtk0OdYETjv/x+KlXvjxiHdrM0MZOlNtCAfGpmIp10S7p3QT0/s4C6Dww9ELOFjzvxlRsIHBn9jsRg4XoxVhsn2jFRDEp9mOid1TEXdOE80YMePN7H4DqjXkHOYMZImdvamizJlMSpvcSLr4oueJcR9M9+qjh78zh2R0lx3FxIPHemrWxfXa2RKcb6MYsvvDCC+MrX/lKSRzDBWibmz2DetWs/kd/9Edly9vf//3f73aC3UhgNyMOwNzYGf1tW2Jyth9XvPVtcdoFvxaBALxmcTcIGjp7SScXNXQC5sqGEfah1mheW/hqC+cRtw6Q6NsLEa3e0EleMsVhuetzClVhOe845eXxhndfGHHsxqHajrUPvG5PlGgjInCG8fBLGvrcgPSUCw3Otxrujx0miycLTcTazp0Rg/mYG98UdwfZbNhzPoiNsTEmqcB9cbW4WDPmlQJTymjUW0yCVHIhFCfR4pavxQhxsL87Njy3oMijncXQ8LFmdAfdpUxxgvVf//Vfx5vf/Ob4zGc+sxsWE/EOsBMUZ2BcdXvaM5/5zJIW9vzzz9+75Y0zjLb0ojneisDij2NrWy8u+ZWXxSuuvzxiCkFlrMgnZbdnK+KORfy+31BqXjqP5j4x8dWV1BSoKbB6KMABjWjnJTXbQqyJXkx2cDsuRFHVI+L3Tj0rzn/vJcMt42NrImaIhpuKwXhEpzHUcXZLLDNY6A2KM56daMQhLfIZ+Ok6eNDddw6lh6OOjbv788UJj8d9qoPmMSwRk2mtn9f6+0r19zIRF1O8kq99KEoOivl6EvRz61ozYob4ESI8+73Y0GzF2PzOaHKO4MRkNEYEZX73u9+Nxz3ucXHrrbcWU7p7yzG/ExEPmHsWOpnk+E7yGcAeIeDMM8+MD33oQ/Hwhz98zwyg+MAWtWvOQ52ZjbhjLq46/fR46Y3XDgF9gjPi2tHiufYQ0FkrxwL+BP+NDY9Yra+aAjUFjiwKDJO9DuV62MNatu3OEI82H7FuuJPnspecF6e/6/dj0OpEY+MxEdvbhY8MMMmjLyxmi9uloc+jrgxhnjweJd3mYiWcIxFzs6SpiZhaG9/dujmOOWb9MB5+GomhXVLbsMOovmoKrJQCJSZsEQ85HrUb5DhiKxdaOH7lYQTofLcfvXKiWcRdOzbHces3lYyGbZ7uN6LZbJd948Oz4VtLmvf3fd/3xf/9v/831q9fX0zyXgA6z6HN5/3m/A6wY4Z/29veVvzq7373u/fcrcUEOHNbt8bkMeuG+0m+uyX+5q2/Hj/9O++MWIvJfbzsL20gnLQitpQF2I8NWiAmEFRWKgrVz9cqRK1CHf4q1NBUDt7iF+ecptYMmVo7EWvY0bMQF554Upx95XXDPWsbjyWBxXDqT0TZyttatPjtAvQeeV6T3g6wL6aWKQkv2JfD1Wov7jcfZoVbSle5mP9jpcy8fr6mQJ52pD8cTsTF4O/ybVeOcyZ9vk/WhKEc2VzKBgcYGxiHP53AuGc84xnxghe8oGjpGcjLFO73l6Lf9a97QtuXvvSlsvXt4x//eAmU4+KZbdu2lQC8LAj0OggI5KjdHrHjm3HDK8+OF1370YiJRWl6MYkM7V8oiR2bMc5WFXC57C099AA9PbMz1q1dE91ePzqd+ZiaXBu9fidazbHodOdjYaEbU1MT0SSANvoxs3M21q7h/LtmbN5yVxx91LFLz8tot+/YGhvWb4qFzlyMl836u/o5N78QkxPjMb/QiYnxseDvsbFWqc/n+oNhmulWs7FUHyLfYNAr7ej2yOrDMbeD8t4gCKpslfb2eoNSPvcpp9PplXo63V7p35op7I/9komL0AbKHSbcbJb3x9oTMcfOimiWcqBLmx0Ji7ZI6eXf+f0d09tibGyivLdl67Y4atPGUv6OHdsKPaj3rrs3x7HHHL1b/bRLOvVoWPRj5865WL9u7W70lj7zC7MxMT5V6NBu0dd+6d/8/GysW7uh9KPdHv7e7fZjrN2KHdMzpbyt27bHxo3rC70Yp8nJNTE+1o7tO6YLPdev27jbeNIexmGh0y3PMV4TE2NlfKiP+TI9s73Ua/ugH+PgPKG9jUarvO+4S7c8n2Z27oi1a9aX8ZydZawWEz0szh/mJeUsLCDEj5V+OZ/yOFjO6gX+Ia9TgWZlFUseu2GYa93tcdmpPx+nX3xxxJqHRoxtKBiMYbJMxcxA/XMAl6qvmgKHOQXyUamkgAWs2baGtv0bv/EbRWuv+spz0hkFAZ8hPezv/d7vlYxzN9xwQ0k6c//7378IBZ6z3myVHefR63VjArvV/NaInbfHNWedHade/akYkJURsCjb1NhkAvsvyzYa5m+v5GK+r4cBwQSXA3ns+c4/BBYEF4Qgc+Dbrq1bt5aT6binkIOl45vf/GY8+MEPLr995zvfKfdJq5svaEf569YBpsMLektT3SLUjVWFMfOkPPIEkMVPd0lODOT7jCHlb9xIANGwbNqWn92xY0cpm4t6eJZ3mDPUPyqroM/xDu0hbTBz4Nvf/nbZCUH9/I4VyLbwbM5MaHvuvvvuuN/97re0hdKgTNpFmdDWw4SqcwE30jHHHFOe+4//+I946EMfutsjjE0eO/pEexgL5jpjxDu0gYyJ0MYDiPik7443dT3gAQ8oxwxDP8ZsVKbFUfOVeqiTOcUlnXzftUrfPUCJ56iLS2uaY8G4crlbBRrluWcb6APjQFur4z6qnYf+N4OIsD4Od7q0hsHuw6szHZe99Gfi9EveGzH5iBiMbSq7eYd5XDXUsw5zUFwN6Id+XOsWHDAFjHDPoI12DZh/8pOfXIpwL+uk0ykMPD8rcOT7MEi2vr3rXe+Kpz/96Ut+eLV5U84fzoA+ivAILzBjGDlMFAacgV26AdwAIvdgoJxwR8yBgYlZYKqCm0yd+jMIZvAUBAX6alsVwvJ2RdrGRRsARhIEGSvhHLEtuV6FDcCaf4ALwJFBznHnN8qm7/5m2wAzBI+8k4LnqVtBRqHCdjj38i6NDLDVuUl/KJ828h06WzZgDeh7Sc/q7+ZhUBBhLI877riSf0HBwnG+6667lsAZEKZu3oe2tNO+8m6uG0GJewp/eaytj3nA+FFWPkOBdvGeGRsZkzxnFDh4l98R0vI82KfUzQfMdQ60gBrQD5SC9fvfYxSQobKAYQA5dzvA9GM/9mNFM4E5ydhd+DAj3odZZGaQQQUf+h//8R+XU9k8nnWJ8Qz6MWig+R++GrpnxMO0AShAnP5BT+glzQQEtUCnkfSXZjBimD5aqAyYZ6gna84ZpEcxXwCTtsDoKRvA4h1BkPZgAdDyAuNXIwSc+YegoQZsuxlD7qnlMe4Id1mLp2+Cq0LJl7/85fhP/+k/La0ewY4+MucoQ1pm4KoKKNRH/SRCouw777yz0Erhic9///d/L4cLcWUaUg/05dP2V5ez2j1lq63aBuqmfIAXDX1vmRAFXMvXQpWPF/ZeFjiog/axphSYoDn0hEa2u1p3ngN7AuMsgFVTOjMe9E3hIq/n1cvyakBfvWNTt+yQUEDGmhd7PsccjZE95Wgfgkg2zwvomUHAfGRK/P7Upz61nMT2whe+cDeNDK8/nvzDGdAZtCrzkykCpjBrmSXfMTFrGgWMAFGeg2Zc2eCXzdvc429PxEP4ojyY9w/+4A8GgMsFo6e8qsDg31nzzSfpeR/NjWdwj6hZ8jcAhjBg+6gHIYF20D+FO4Ed4KFPuT+U5+E+ziXeB7y++tWvljopi7+ZNwgUADfCR+6PLhsFSe45/zIIqonnPtNm3A9opKQ4xs2hJYI2IeRAZ9pBH6Cx6yELHIKwwEs/HU+FGdaJWjf04neFJr4rTDlejCX1mrVx1N+0iTZSHuVTr3NHsK/+nc9psD8Ih8wZnmVOOtb0kTGBdnuy7BwSRjWy0hrQV89Y1C1ZFRTIgW0CStbGSQF71llnleC46rGoy0n1Mtk///M/j9e+9rXx6U9/esm/Vxg9J7kd5j50+gigy0wVdtQ6BTpoK10BNRgpzFWTqKCD/1MAg6nyDICT/cZZ8+Q74wIo8JwMnvaoWQpE1KGQAShQN8/zHiCSgY93YPTUL5hbFz5dwNeyRoGt5XssbxYSfV5/NSBLWwEpgJa2a+HQUuDfPAsQAfb8hp8alxCBl1VhhbGhHwilApm7MGhDNkNTP+9rBUFwos2CtO2HXtCN8woAa/3T0I/vjjdladXI8RF50fMsfYYOtJXyrF/LA3OG+4wRdKH/3AN0qY/2aP2hLC6FIMz3eQ4wT7hXdXPwjgJKFk6XPYvhkHOwGtAP+RDUDVh9FMi+tSrjZfsZF0lm3Kom8GcGym+8m7e98ZsM4sQTT4wnP/nJJXIeICjCwPdAUJy0UyvT3AlYQA+AB1DB5PojP/IjS5q0NMzMFMZsQBOAkoFSYUDfJ0FdD3nIQ0odMHeYPgACeKAFquVqNqYszb55BgKYMHjqc+sidVC2wVhokjyDGZsgR0BXYS37rQE6QIc+f/3rXw+2PWbzL6BEPTyHxcf5oz/bYCzaB2CSA0Gh0XmUg9kUigAufc3SnXb+0A/9UGk388128Mlv0I0+8Em9OZCuGlvg37kv0Iaxoh/GD1CuzwqGvqPgxnhkn70WBT8VgPgbWtmfLDxpFTA+I8+VqsDAvVG+8RwTAJ2hN+XRXi0Go4B/dXGvGtBX13jUrVkVFMhMOTMtFvQHPvCB+NjHPhaXX355YYSa4rKJPgsE2WcpQ4ChADRPecpTyr52gAFG2l7MAne4m9wdRE3kmC8x5aqtoa3yG8KOTBqGasyC78OooRk05BLwsokVDQvwydpTFqzcXmiEOkyaugB5gUvtNgsVPM+ztI/6EA74NFo/uwSM/s5ablXIo520kf7ot89BlGiZRIxnDRfQo/20E1ryrhHmmo2hkUKSc9EyjLKnLVgX8KXrosg+dua4QWBq4pSVA9SkI/3md0DO8wocm2zy53n6aRyFsQH0gX+0DfpSD7SBrrzvOFEmfeR9yuHiHcdMOig0c19hR+HKgEbrMvmTpnk+qZt66D805vJkxOx+43sOxlsVjOoejagBfXWOS92qVUsBmDIakNngcgBPBvI9dUCNH0AjQI533vnOdw73tLfJmYhmvxBTzfHhtrWtX44/eMOb46QLb47BBoL0Vve2NfudNbzse87ABvDC0GGgnEr36Ec/eslsqvDDM3yHzpjZsxmV72pcMnGeF9AzOMHUBTrLVouH0aNJUx71GI2uBUZtF+Djos3ZNw0Y0F80VLdlGfVNG8xnQDmayvWt2241ZMBZsM0aIWDitiyD8ABXygYI0ZCZlz5HOwVvfdeUrR9dgASo0KoJWstCCAIP4yYNHdccA2AwncKNz0gH/4aOgKVuEl0ajqU7RDT5QxNjDmyTa0vhKd9nTkG/LPgpHNI2x1l62l/oiIsCAS/TCvpr0s+C+uqPdK8BfdUCR92w1UkBFjg+SNK5onWqccAERvlFR/VCzRWt7Pjjjy9R75jft2zbGus3kihkEO15DkffHrHl1viDN74lTnrPR2Kwke1cqxvQBe+8TUoaCLQwY+mWQVb6AQhqS5ipMVfrI4XpG0BFeWpsavK8x04EAr0ABn7nE1DBz42ZnbGiHBg09fNdQYDn3RamH513aTNWFdqWg+LUTnmWdqLFA5r6we27AOTuCfqqMJi3PGo+pg7arQCUwVYhJ88t2q05WkClTvonHXieOtF69b3zDsFw/IZAoAl81LwldgDwg8b0A3rmYD9+RxAQWN36RpnmAsjlCs64Df7zf/7PRROH1qwx+sh2PcZRPz20dZx413psAwILv9HffGmezwJSpqsWEFwrWMucE3xqkUBoq7rUVh+HqgF99Y1J3aJVTwH2kBPURmAci1xtNJtQ99YJGAXPwmguuOCC+H//7//F+9///pL/AQ29JIQgw1Nna8T01+LGN74lXvCej0R/ijS0qxvQc7+hC0wWBo3w8oQnPKF8ai7OWp+gq3aKf/1f/uVfljRi6KXJWRMsfk7ASBAQLNV+BUUK0WzOd82rmlYFZZ5Rm+VdmDkCBUIK7wBmgBNH4Ro0RruyUGFZgq6CCOZ0gEt/dfbzoqnSZrVz39VCwO/UR/+M+AaABUnaKU0FqmyS1vzN+7yHpow534RJAKJ+b9qPoAq4cSl8MZZcWCBMpEO/aTtCAW2hnVorMPFjNeCyTQYGqjFr6RBo1dAz8CKcIIRp7oY21ONOAuMBsvCjdYH20UfajgDFZR18R0Ch3c4tx05XBfPMZEarPyCO1teAvurBo27g6qPAG9/4xsJg3vrWt5bGrQTQ8x5eg68IVnr7298ev3jSL8V37rozjrvfA3YB+s7b48ZffVO84KI/PywyxRkpDrOs7u0F0LBuGFkMOHIBotCQfdkwbzVBNSIBgGcBPk3P1ShuZwq/o2nhMy6xCYuJU7I/nWdh/AgYXAAuwgGX2rPaeBY8BIUMEJrAGVvLxedOP6mDdggWgK/gZLY6LRPQCxB5zGMeU4QHgEbhQ0sDgCy4ClyAFAAMnbhoB2VgUZBGaq3Z751N4woRGUxz4BljQr1aVOxPpg19ho48h7bv7gTaxbxwnfA7Wwv5mz7Sdv/GBH777bfHD/zAD5TftS4YyKYQYb0GOzIGClbcU2u3X1m400LGbwpSzDuj3hUQqZty82fOSrj6OFMN6KtvTOoWrWoKwPA+/OEPl6C4m2++ubRVzbwKYHvqSGbgMJRrrrkm3vOe98RJv/zCePTxPxJP/5mnxVQ5qnBH0dCvO/f8OPnyT0R/kiNaDx8N3f4DmoBHDnrLYKFfFgabA7kAAuijkMDfMGMTvGQNz6C6HBme6Q8wugfeiPF838A4tXzuGTxHm/SD+w7mZt0C+pBNosP4AigAOc/xO/UL+FkDpz6fdx4B2u7NV0D4yle+UgCbdzNYKmCYgCX3CXCE9sxLtGV8xxmIs3mfunVJME5YJqgToQS6MUZaNEwSA63pJ+2nb1pXqFcNX0sC70PjLBAgJNBPg++0ZuQsgI94xCOKpQY6ZQGLvjAvBHr6wngI6sZmmKmOfuMSwXKQgyDpH0KObTDQlfYrlDK+WkZWNXOqNfTVPTx161YfBWB8X/va18oBLZ/73OeKCY8rg9JyrUYzgTHLJD760Y/Gs5/97JiYmozf+p13xmkvfVlsaK+J6G6LmPm3uOrMV8dLr/27w0JDhzHCfGH0RjGr5cBIYdoAZI4SRzsypzigxfM8V02gornV4DR9n5neABiAgqkUOsOsaQufmlZvu+224mfnPvXE1K9rAAAgAElEQVQY9ewYcpAOQMJFf/DlaqKmTr6r3artaRGwLQbXaRI2KYsA55wRkNBKsV6oQfMedLBtPG/yGuig1cGc6ILpqLmoeT/7nB0b2mlmO/MHVIPcaDv10de8j5725aQ91K15XR83bc1mbpPHmAzH9latLQgXWk9yIB5jyB57Eu+YFtZ5Ug3go20IB8ZCGB+RaWQ7qF+Bxfrc7YLQQV/14S+3vg/d/VpDP3S0r2s+bCkAYz3hhBMCIMY0uK/BcHS4muqUst7whjfEBz/4wfjuHd+Nt/7mBfH6175uV5T7ztvj6jNfHS+55m8PC0DPJtvqAAuqOekMvwFKRhCbuKQagMTvaEyCPWXrW1WjzUfaokUC7JQDU6cOhS/etT5ATA08p4TNbZexC976U/2d8QeojIjOGQTNjGYyGz7Z0069aqt7ypduee7Zpk1q8UZ9+6mGCUBVD2OhnZqmAT3aAMiZ2rT6fN6nnbPB2V+FgD3t96aNasu0J+/+yPPf/lXT2dJP6jKnv387b8w94BZEYgIEabcX8jd0pZ+eG0C7FPC4bz9pB7Qw9sL1rLWGOV1N5bs6mVcN6KtzXOpWrWoKsMB/+Id/OK644opy2Eo1Jelyjfd5gQBm8fnPfz5e8rKXxvN/4QXxlje9OSYbY0unrV1xxplx2vX/EL0x9uIeHiZ3mSJMk/6pPQkCGShgnD4jkMNkjTGo0rcKQNJb06mWj7zlKOcWyHnieTb7qXMmMYQAgRrwABQF8yzECQwmnAF40LjRMtXy1Vjd9yw4A9ZomlXQze/l/tEGk8kAUNAR8zOWBveqK6xUXUBuxcopTO0Hn5Sty0NApW7KNfueAgV9NqpdAUm3RM6+Jr14T2HMdLyWxZhnUM1gTl/0j2cBqipMMPa00b7lLWaZDgqcClPZOqHJn8+qxS3P1+XW96G7XwP6oaN9XfNhSwE0vt/6rd8q2vnLX/7ywkT2ppnua0eJcr/t67fHURs3xTHrNkXMbi4m92vPOS9OueqWwwrQ97XPB/u5rEVq3hfYq5oYgOJhMTwrePBb1iRzzIOZwxQq1D51M1Qj3o1ANzLcADo+jV7XJO02LiOz+TSQz+ehl7nW3SrJ+/q/DQLMGeR4NydGMVUs9WftX2EKSwhupeyzHqVZ0xb6b8IWNHcj9QXrLNiZ+Kaar6GaeS4LcL6fhTPnjKCt0FDV9AVy748q42DPv0NbXg3oh5b+de2HHQX0w1155ZUl7SdnnGdT7oF0CEDfPjsTUxOTMT5oDTX0HbcNg+Ku/GR02yQ1OTw09AOhw97ezf7UUc8BSgCGpnyfyYFWMHiYu3nCeYaAKQ+GyQKAgJ+j5Skb8MLfbzCaWdLcGmaik6ytmo9c4LQvpqA1At4c7mrHmscBX5OomCEvR10LhFm4zP1Gy3T/eN5iqclf8LSdeXulZfqJUEGfs9WC9ko7t/95gp3jkOnCb66nnKzHZxU2eEazt2evZzN47i+CBwI2AlS2JiAYrcQ1dm/N33u33BrQ71361qV/z1FApkBA3Jlnnhm33HLLHo+eXGnnd9uHzob0nXdH7Lx9CdAPJ5P7Svt+bzzPWHnYRy4/a4hVX202EZtKVFCnDN0DWYijHkCZ/dtc2bxvvdXYCX4HMHOGMn35o3ZLVLOU5eNI9SlTJvWgWaM1+47b4zINzGRnXAMACDAaeFetr2oS159NACFBankvt/TKWfCgEf3L6VO5r3ZO3dw35z1tNfFOFh74nbpoH2OgVQPBBddFdicYK+Bvo8bl3ph3h67MGtAPHe3rmg9LCgjoME5SlcLQYKAHI3BGQB8M+jHWb0Zs/27EwjfihvNeFy+6/BO1yX0fZgyMHpBiTASEqmasJmmiFgDCKwNCDoYjAtotTTxrVjaAk3tuYdMU7wlplpt9sm4747eqGdhMZwBdNnmbgY825/TDaOhV/3FuW+5bFaSz4KBQ4DN+ml6WZwHj6rnm9s8IeoPv2NPP1reqVkx/TZiTh1P66ZqgHiwmxi7QDywbtAsQ14dejadgrBEoTAhjfdm9sg/T6DB9pAb0w3Tg6mYfKgrIBGEQZDNjTzoJUQ6GOU9AX1iYjzWNiYidd0Z0vhk3nHNeAfROi/zcR7bJfV/Hveov18xt4BNgic8VLY4tamjY7hV3/zljzbgacMZ9ARWwMcOaZmRBBsDV1My71JEjx+kD5n5AzMQqlE05lKnWznNZu9Z6YDpX94Drc8978N0mVwV7U5m6IyCfRUB9Wi+qQWBms6Nc/fOa6s2oJo1z1D7jgOmcSPQMvm4ZBNxzBDl9452871va2TaFG+dC1uR1QTgmCFsG3WVLy77Oo8PruRrQD6/xqlu7KiigT+8lL3lJPOtZz4qTTjpp6WzvA2mggF49be36s18TL778EzHfbMTERA3oe6OxWrWaped9Z18zEehoj27bojzTkmpmB1QANbPWoVXrjwbcAETzwavxA05GcKtN5jSlbp/KPnqez758+2a62Rx5nQHX5zQ/UzfAroVB/3OObDeSPlshqIe+I7y4E6EKsjntqZo7Fir67z50wBbgVcMGUKlPwSELI9VTywjAI8C0un2PMk0oQ38Bbs329I8YBuMPFCa0NJiDgPHjWkmeiANZw4f23RrQDy3969oPOwqoofPJtrXPfvazcemllx6Ufar3MLkTFOc+dILiJshYdmQDenV/enUCmbjF9J3cz0lM+FuTL8DqJaALmpqY0SwBPa58wleuV23S098AIpO/UEdOslJtL0Cj/9cMcmbRY7/6v/3bvxVgBCgRMLAMAJbVI1/x36PNc5EVDqtRzpxWbbuCAlvezIePgJMtB7aV9njwDGXyjONg+lmeNTGLSZM8TY26AGDLp8+a6BkLykDIUuChLAQG+s+zpgiGBgA2whg0My0s9eU88bjByEHg5ZG3ufzDjvHsU4NrQN8nMtUP1RSQAtm0/qlPfSrOP//8cqY5oLGvqV/3RE0BvdvtDPehz20pgH7FK86K08gUN9Vc9aet3dszZV8SfBj1LMPnnZwSlLFC8xM0AEy3dfG72q2gBRgCSjzvJaBqZmdeCMR+qglTtsFbvK+wwO/6dnMWs1FpcTVDA4QZOHP+cjRm93u7Jz6Ph22lfp7LJ47lbG684/5s+mDqV+d+NWOfwoECiZq+4+Dedv/meX37ClXuIsh70/MpaQpl1XZaplHytN2ysrWE36tuj3t7rt735deAft/TvK7xsKZANpfCfEgLiskQ5rOnzFn72uE9mdyvOevsOPXqTx0WmeL2ta/7+xxmVnOim3hGUJBhVwGFukw5yveqlu9JaG4907TOmAL2aKSYdnlPMOa76VYFLD+tT5M+AJPzm+dtVpik9Wvr985C46h94vahmh8+C52URXsoSxeRwJvbwjtZy+ZvnkcThi7QEkD3VLV8nrp793mnalKHPtbnO7QlJ/HhPQP4qAc6KBTwjnkEqN91xjue667GTl8xrRMQpzUkJwg6PI4+3d8Vkd+rAf1gULEu4wikgJoEAVV/9Vd/VYJ+DvQAhxrQl59IgjEgiyAFowfI8XFjGs+ncTFGmGI96ATQAZgf+9jHLmnbgEbOXQ6YKRhk0M7737mv+dYod09Aq2qQOVc8oOPRr1mjpAzB0W1nfPK7OeP5RJjwyM/8Pn2mD7Qxm6GlZm6TWi/1GRio+ZvnKddDTLLgQ58pB6DEvE891AnY8j7jgXWDfPQIA7QdGnFfYGeN5PzsjBe/2UdpjMuAQ1S0MuTDaEwTrBCXBR77Szk5yYz+9pwWdvmZdjg+UQP64ThqdZsPMQVkbjC85z73uSVb3M/+7M/u5gPcnybWgL481QAHzyZX09V0bN50AAatk9PC3L6UfcUClUCCVsd3grI007ofm3uAnH5cWohf+ylPeUo5ntTLoDQPjslmaN5HO+WiPdQDGBpQloHT+nlWYMsR59kd4LGy+WAW+vHFL36xRO5DBzPMIdzYBt0F2Q+vVUMrRLZkcLzvP/7jPxYzOXUqpEBjLRc8X90aps9f2vC3MQ5uJ0MA8HhZxhP6qd0bFc/f/DMuIscDZLM+z9APYgI8KQ1gdw4sP7sO9ydqQD/cR7Bu/yGgAIzSrUWkgIWxX3TRRQfNh16Ncq9N7rsGOYMfAIG2COP3EJB8X2affdJqtppm837xvNULbTSXlc9kF/yM8lZLpZX5NDU1Y99V8HA/OwCYT+sTcO0tQAQg8ZzaJcIM7wCwWBoM2OMdhQjTwOalYb95NwsoaMLQEUEia/28m8vJFoqqy0LN23zvtCO3Kws9xhPkvvI8Qo7CEwKKx7YCzAhQ0FWLhbEMCiTVgD8P4kE4YGwUEqiD/n7vXjWgf++Obd2ze4UCVcZGYBwZ4ziz+UCvWkNfnoJqYTB/tVlN5gIlAENiEhg5YCEA6ePWV27CGbOkuXeZcszshkkfTRmw02eNuVlfcAYrDyfhNyKxMV0L6goXWApom+CpOZg2Avymlc3gbx3mi+ddfc4G+AmmgB508chT/kYo0Keu8GO7zC0P8NGGDI7Zt077R/nztXIoAHnoCfW6T55y+d195AKxEfsCtNnr3IWQBQfp7bG0ObI9C1IANuOVxyXvZlh+hh3OT9SAfjiPXt32Q0CBnAPb4xuPP/74smVoXyKw99bkGtBXNqCalDVdm3Dk1ltvjUc+8pGlMH8DkDRzA9yMVd6PzbM577mpTE32Apih+RkkRp3OhRzkZg/0Z5vZTCHCHPOa9PN+c4AeAUQTsW1nnnHl+aWPWLM07dQszSf3AUHewRXBfYQEtWHu0f/qvvWcTU5ARQiBpoC3SWWMM6BcAJNy6XOVptDIffs55a7faRsgnbeZ5efymEhb+gY9TT/LMwgJjEk1xS70oU36+Vc2ww63p2tAP9xGrG7vKqBAjkLm+xOf+MSyJ/3HfuzHDqh1NaDvG/lg6AAVoATYwbTdmibQAN6a1SmV7zB8wQeABhC++tWvBj7ifOVEKgoFBGYJcDn/eNYiTV8K2FSTp+DPx6/NRZtpRza387tlVU8js20evqJvvZqGFWBTc5UmCjuWUU3/CphSLlkPESBoN+3iN8uiXMBaXz704Tkzr41qL88ArgbQKSBRNr8jHOXMbVq+jHLHPM4zBta5g4T7vpfT4DLeALc0zRnwqvf2bZYdjk/VgH44jlrd5kNMgczwYVRkijvxxBPjhS984QG1rAb0fSNf3u+fLSa87SEgHi0qEABKbMOC0astW5sm2QwwOcOagIWJHmCvWmL2dCxnrivvgLDNtAmhxDYKth5aogaajxNVI8+aa/XYULOn5VSrCCEAHn007Sr9cGtdThhj/vS85U0h1j3sCku6OSjbLH2a/CkbIQDwV8DJ41U9GMd9+YyPVg/LlMa5H7apKmCM2vZHuw2u27dZdjg+VQP64ThqdZsPIQVkFjkw7rWvfW0J2nnLW95yjz3OK2lqDegroVb9bE2BmgK7U6AG9HpG1BTYLwqoaaA5/Mmf/El84AMfiA996EP7VZYv1YB+QOSrX64pcIRToAb0I3wC1N3fHwpkPyQmQUyY+M/JR30g2eJqQN+f0ajfqSlQU2BIgRrQ65lQU2DFFNDsjpbuKVX4QjkUgiCg/b1qQN9fytXv1RSoKVADej0HagocAAWypv64xz0u3v72t8fP/dzP7XeJNaDvN+nqF2sK1BSoNfR6DtQUWBkFcpSu25fwo7/pTW8q26Le+ta3rqzA9HQN6PtNuvrFmgI1BWpAr+dATYGVUaC6TcotTTfddFNccskl8bGPfWxlBdaAvt/0ql+sKVBTIFOg9qHX86GmwIooYAYw9++ameqf/umf4hd/8RfLgSD7e9Ua+v5Srn6vpkBNgdqHXs+BmgL7QQGTXmRtnUA58n4D7A95yEOWznYm05WJaEalCM3V14C+H4NRv1JToKbAIgVqDb2eCjUFVkyBnDUrZw170pOeFO985zvjv/yX/7KUlcvCc3azPVVYA/qKh6J+oaZATYElCtSAXk+GmgIrpkBOLcnL+tHPPvvskq/7lFNOKZnjuHx2T+lBaw19xeSvX6gpUFNgJAVqQK8nRk2BFVOgajo3Z/Z1110XN998c/zhH/7hUpn5NKzlks7UGvqKh6J+oaZATYFaQ6/nQE2BA6NABnVB+wtf+EI85znPiW984xtLJ2pxGIYnSC13vGoN6Ac2JvXbNQWObArUGvqRPf5171dMAX3h1SNU0b45ser+979/CYjL9wX/OihuxeSuX6gpUFNgnylQA/o+k6p+sKYAFNAXvqczq0844YS46KKLSmCcJvblgFzK1hp6PcdqCtQU2H8K1IC+/7Sr3zwiKZC3rLkXHUKouZ955plx/PHHx+mnn17OnuY8aM7C5rzo5a57APrC9ojZb8dlZ74qTr/qzyPGxiLa/ehFJ3rRj0E0oxGtaEY7KL0xiBg0lqulvl9ToKbA9yYF+sHyh48EvIEvBeP5rxnR2x7ve9nPx5kXXxwx+dCI9obotiL6g4jxBs/0IgonaS6RpzGA49VXTYEjlAJXXXVVfPKTn4xrrrkmyPU+MTFRfOiY4znAZW8XC6cT/eh1F2Iq2hGd+Ygtd8RFb3xDvOriKyLGWhFj/ViIiLloRq8A+RhPxjiAvrSYj1Di192uKXCEUwAeABwXMB90I3q9iH53COyDTvzvM0+L8y56X0RrTUR7KqLVjk53EO3xRuycX4i1E3CSXVcN6Ef4hDrSu//pT386zj///Pibv/mbGB8fD5PPVFPGjqIT8jGAPrewIzb1mxGNZkSnF+95zblxznt+lw1yEWvGYyGaMRdjBdDbMRZj0YwJFnE/YtAcrl0Wdf1Z06GeB0fWOoCHNKMfbbRtAL0roMMcBvG/fuX0eNtlVxS+EuMTEeNTEc1WDJqNJX6RjXw1oB/piHaE9x+t/Pu///vj85//fMkchymef5jfl/Old6Mf82VZdWNNtxMN7OfdbvzGy38lfu3/XBzRmyuA3m82Y76YxtDO2zHWa0V020M0h4PzDwldlb3+rOlRz4fv+fXQb3VjrtmLXnRjLPoxHr1o9tDOBxG9fjG9/+arz403v/d9hXcUUJ9cVwA9migQ92TeNaAf4YBWdz/iYQ97WHzoQx+Kxz72sYUcBtItly1uEP3YPrc9Nk5ORHT7wwXX6cb/Pv1X4rxL3xfRHkSxr7cAbgB8EcgB9A43+hHtTkSzW+votY2ittEcaTYqBHnYAMCM37z8Q0NHO+dfxO+deWacf/H/GYI4VkC09FY7+p1eNCcm7wHqNaDXiHbEU+DEE08sB7Xwidmdi21s7knfI4FYeL1O0cpjthuxfUfEzGx8+DfeFs976/+M2LB2MWZl0Rw/aEeJauk2h/+asxETmyPaMzWg14BeA/qRBuh9FIENEf3Jxci4obWv+OK4mhFXnHFGnHbRhREbNgxdeigPWA873WhMTe0WEMcrNaAf8XB2ZBMAbfzSSy+N2267LS644IJyRrqAvlymuCJFT08Po9nV0Gdn409/7X9FI7rxtdtvizVHbSyCNeb1xqAZ471WjHWbMdFtxqA1H/PjW6Pbnl+KeDfyvf4c7gCo6VDT4Xt1HjT6EzHWXRONvoFtRL33o9+I6DX70W024weP/5F4yivPiFi3NmKsHdEeKxr69EInxsfXYIjfzfJeA/qRjWdHfO8xq3/mM5+J17zmNUGAXA6GW86HvhD9mC0U7EWjPxsbmmPDKNWZmYjx5tDU3lqUtnkMn3nv/7d3bs3SXVX9Xm8OJIT4BwEFTwghhAAVTAU8lHrljTdWqR/Ba78CVnnpN9DvYZV65YUlVVJQBIgJBAgQPCKixMqBQEL+9az9Pju/d2StXt17d++9e/Xo1JvuvQ5zjjnmnOM3TnPOW2euMyx04up33TcMt/C79ac50Bw4KQ7c+skw3PPKMPA9ygdlxe302FvD8L3nnx/e99DDwxvDPcOPh7uHV4a7xoj7K8Prw33DvQMnUJBg66cB/aRGUDd2igPf/va3h8cff3x44YUXxuVqWOmsQ1/KdH91GIYfDD8Z3hjuHifVfWNiy2vD24Y3hpdefmF4xwMPjOvPnaZnEM5a9LvOXGxv8Na9t9ehdt80B5oDp8SB19Hrh1eH14dXRit73Jti+OnZMrbhrlEukP/+xnBrePH1nwz33v3g8OII5/ePK9AxA1hY24B+SqOm27oVB9gC9h/+4R/G09cA85dffnlck75pgxkmFaDOxGNyjflv464Otzd9GGNhbCzz5sfJeqaRM4XbOt+qg/qh5sDKOICzDkB/Y3htBHRB/WxLKzeLIZmW2NPZchhkifvP8FS73Fc2KLo5l+PASy+9NO4M94d/+IfDn/zJnwx/9Ed/NO4W9/9IQtniw7ZM46YQfsBwl5OMu0acgXpOwrOpevZ/NPJeobT6FUq9IrFXZk7O8zOxcSYBbvHt1pGjBw9P3pu7wN0xiM6ER24SdyZPeqe4LaR2P7J6DnzmM58ZfvCDHwx/+Zd/eb7+fG7/93NmuPdr3WvxDkA/m3gC+lsfJX72Wud4d473qeV4n3x7b+GdYwnrmDU780lZEuvOxf1bZS16A/rqoaobuIkDWuhs//rnf/7nw1//9V+PW75yAtvbx2UhGz5up6yJrdas/yxfBdTJhysus7uHM0DvT3OgOXBaHLh7BPR7z4RCkRXniTV3bAM3wZ+zGN75pwH9tMZQt3aCA//7v/87JsB9+tOfHr7+9a+fr0VfZJYWegL5bWV7xPg0xwV9lqTEHu4sbztLf+lPc6A5cEocYJHaa2PS2xkmn+/rfp6Lc9ttNbrfwxIYf//0zN1+LytpGtBPadx0Wxc4QGb7gw8+OPzCL/zC8NnPfnbMcuf38gEt7OYEPP90TFp5/SwKNuap8p9JLlMa+J2nrDG1gfX+bj70ODiVeYDkwDenOl8jdWdZ77fBe9w9jhj77b/5HpfN3Hu2DeztT1voDXcnzQH2cr///vuHJ598ctwp7vd+7/eG97///cOf/dmfjdc3f5iOLFvjgNSzwxLOFp2cAfo9A1Gy26evjHEygP92ieMcjNhZZ8Z1Zlzv4X9ae/iPYB3ZgrfN9LPQnIm0fJuBg8J/ZkCcedpZBHvfKGUa0E8axrrxyQE2l3niiSeGL3/5y6Ol/qd/+qfDX/zFXwyLSXHDa8MbZweojtZ5AjpT7W6nmkeqnc86N44I/3x3SXOgOXBaHDh3pb+51at+97NoHpJFOAfYzySMNj3y5d7hvmGMxbeFfufY+eEPfzi8613vGk/a4sOZ2Pzr4+LXPcc8+5z15ljmuNn/8R//cfid3/md4dVXX12Ip2Nxn2nSfN7MbXlzYRpxdLZ8vePjualMzZqmum52d+uaAzeKAy+99PLw4IMPjN5spuLLL/9oeOCBM88cUBDe7P3TreDIpNoRfM6qAsAzX+4M0N/8nMXcb29U1YB+Wwj/9KfDXXfdNW4kQuzUE7bIckbIe1jH/nuzS7wJHNDl/r3vfW/427/92+Gv/uqvxi1gl+PnN4H6pqE50By4LAdefPHF0TPHstX3vOc9Z2D6xhujQXdsn5OPobs8aa4DObyjP+vlAP3OISz289/93d8Nf/AHfzAI9N3/6+37bllzAGMOT1wuUSXUxnXm/nIezc3i4ckDenYHR2bSiQh4dgv72Z/92aPU0m7WELv51LgWXUoF86W93G9+y5rC5kBzYBMHnOv/9V//dR5yxWJ/73vfe5SMa0AfhnNrjB4E1NHO3MMbod6f9XKAfibMwlp03G1Y7AA8Ljh+m1OxXg50y5oDp8sB5byhVjjh7//5n/8Z3v3udx8Vc04e0Ok83O7s510/nML1wQ9+8Kg6tIndjQPGydJKz8ndSZG78bOfbg4cEwdwrxM7/8Vf/MVzIEcWIBfIqTq2z8kDuh2mEKczFeJ//Md/PPz93//9sfVp07sDB6oFThKkMbQE9h2K7EebA82BI+EAc/xXf/VXh/e9733D3/zN35wnxRF6veee4zsJ8eQB3ThpXXNsLL1drkcyMy9Ipv1ckyIdF22hX5Cx/Vpz4Ag4gCX+wgsvjPlSyHpWt6DUc3Ty8j4UN6+BJw/odInCPC0yYul06j4AXXBwaVxmUJtJSaYl9fnJwQR9DDrWyfNxSRXX3vnOd57HeokHTS23clkG70IL5fEPDZQBDT0uzyN/YJ9LtmgH9VAuiYbUQ+Yo9dPmpSxSNWVpSs35Kixo+w7PDbTqoqc91M8/2mef2seZUEd8HoHhsaypPNgG+6gqFtnGTbyYEy3Qxbiyn+kPjoalXMrbx7LMTeMb3kh39jnzi+TTpY/vzvGXdlCusVBXrWxznv1S3Vd1f4l/0uEc4HnGH33Kb5VSrjnHub5r306Vr7yhDkEvZYT9+B//8R+jleu8mOqTlCvcZywyNikDWUDeCh9lIX1LOxgn9n/Oj5rMepH+cn7BS377LS8vUuZ1vtOAfmBAnwKdKSHNhEEoZUyXCemSKgSjWfgssciEjaoMUBbXyAuwLibCd7/73dG9xEeFIddect3nqYt/+44j7bq+k4lM25nYKjwKMcpaUgj2Mbmqpj51EtumfqYv6Ee+6Zs8zU1hbpmWg/DjWfqaMQEPBC3K4feuy2p25f02vFsa39aJwsJYSjBQSF+2HvoH/kILfEklcpuyr/OZJf5BG8DF2E8XsHM+537Gfv/7v/9760ztTeXPgab7dEA/coIxXfuzKirOo1Tm/u3f/m34pV/6pbELlk445D0UNYCfObEP0G1Av87Rf6C6D22hQzbWNADtekcGJoOSvxn4/HZy5kBNwK1Zl9DNfZZYANYf+MAH7uAQSzG0zrDK+PAOu+IhABWwWodOuLTo98FyyqWNth2wYiIlPzbVowDQIvbdfdC2VEYKXA9xyQ0nEELwVMWHv2kvnpOpj1YK/Y8ywrMqJQA07yMc68e4PmODf9tauNLDO5Z7iE2T5sa3rgOC4+wAACAASURBVMuLKl5L/K0gkKtUtuXR0hi4ivtz/GO8/PzP//wdJDjXBW3eZZxiQfMRSN39chP9yIhN5VMm1vcv//Ivj547ZJBGgXODMhjvyBTGWe66yd8APXMmFXIULzZzwqrnw2/o4FnkhJ4uZCJjn7GbyssuyuCm9jegX8XovuI6DgnoUwMv3bFMEj5ViEMTz6mV665VOVAjTgv6P//zP8ftS6uQS+s/3V5MGiYWE813/N6XhW55CB2EOsqCuzFt083wgHfr8hEmOe3atweh0pTuTdrCB4Gjte3qiKk16woyBZKCbsqjoqtPNzRuevoAa4QxUN2nCFaEqFb7NrxE+aM86OLdJYtomzKXxneWofscgPi5n/u5cy/SNvXM8Zfr9MG//uu/juCQXqV9Cf1t6LvoM9vyz75yjluf4Rz+VhGfAukl+ubK9730UjGOGD/Kpikr/t///d/vyBzPcqgrFd6USYwRPU81VGiYgbLqHFpq39z9BvSLcu4Gv3dIQHeiIaipB8FsfKlOBGNGGU/KicrvaqUz6AFKtHXAnM/UBMtJQxkACEqBkxLBiHARoBC6HCG6j091KyKEUCKYoNtYbsZ7Aa+kcR+0LZUBXxBA8ClptU3yWi8Lgg/eCsa1fJQoxoKWJGUKdJRpPsNUhq1xfBW9bVyOlEe5jCktOGiacvUu8WLuPmNwbnzzDmPq+eefP7fsdhHGu/IX3kAPSteuMeSLtv+y723in/Mx5zSgjleOvkVB+/73vz8qSH5qXsE29G0qX0WUeQCYY63zYQwzJxmHyB++U8nECIE+rlflkb95H88h1jn5QfQXc0EPFHNDOaQ3gjINP+yizDagbzMKVvLMoQE9BzOTg0HvoSAAABbrt771reGhhx66g6MKPuhjYLNWMgG+JorMJZpRDiA+B9Dp+lJhqB6Ci3a1rjPfd2LuItR5N5+nDATBVQpsgMLkHd3X9Ksx8Zq4aJ9njJB2TCXE5TWVHTwPCjPGCILM3asuyrsaV619c9E+3jS+URq/853vjPs5JN3bWpEqonP8xXvDp3ocVGJyS8+Ltu/Q7y3xz/ozwdExI2+fffbZ4aMf/ej4qAririGHqfKtuwKyocBMUtWKZ6xCX1rhKAz0hUpo9TRQTxoRc2O15gxM7R+yS3+1hb4Lt47k2UMCerqNmASPPvroqM3yQdgx+JlICDyuAxx8ACvj6tCXYMAgpCySSdyLmGfYCOdDH/rQ+KyuuOrSkx4sJmjhPnTo+hc8qX/KzXmRLnU3NmjV4mVyb+PyTfqZzIDQJz/5ydHFKk8uQtO276Sy4zsJ0igW8g7A/drXvnYeUpDXKmOe3oegzcx42sg/VzFQD/U+8sgj4/jgg1X0la98ZQwxGIvcxqVcQym1L7blw9xzS+Obtit0sSSJkzK2TKZaqn8b/gpcgAt9gSdim/jxUt1XcX+Jf/R/utWd48akVTShFZlA25knjK9tVhGkrOB3LZ+ykC3wlTrNRE/emLTJNfpAeWX2Pf3NP9rqB48CcwXZk4o572pUqCyorOjBMsy2jyTPBvSrGOVXXMchAd2mqKEy0RiQ/C0gOfD5W1crgtfsaJ5lciqcM1GOyeRmKFrVvEcdGTtPV73x+IzRC+pOxikN+iLdAn0IZYEJNxq/+bdLLJ26BTCT0gA2rh36g0AFlOCz28Lyt31I/fyNsmFimyCWfJdu+hjlDQsmragUWI4J2kh/Ola2AfHKD8YLfcA/+WWf2N+X5eGm8Q240g6tZfgA8MDXpfrl2Rx/XfFA38BLgMKxBj+P5cSsOf6p/OUyvJzzyAl4IB/To5FyZa5/Bc258nMZGmVQtysKzMnI1Tk8o1HCuyZFWj9yydwdXfbQTr+h8LmaB4WWJF+sfuWlBgY056qXy4zdBvTLcO+GvnsVgG4dJnYwkPhotQKoqcE6cRjQvJuCfGpNtoOd5ygTAZdx80yqSyVDYDKz1KQpgDfr1OKxHS5DAmx414mRVrdgxbVcw60mrwKTnoC5+J9r7k16YlILclPD6l/+5V+GX/mVXzl3P9Y227YaC7dM4+AIr4wvcl3riL5BmEETnhGsGwWwrkEtKNqfipjuyeRXJh7xnnFprFpc1PCef67f1crVYk+rNOOq9kPet97qvs8+Ny+A8ZQ8cAxQrtaZViR/O3b4LVDpQs1kSwEXGnyHNsNTXfIC9Rx/bQcggYeEv1PBzbXVeiegwT0mGEdaiM4Rc1lsW/ZLegPMhdnEH+6Z++Gqhhr75W/HhgoI+TAo1bYn8yXktbkduU6b8Wuf1uWWKvyCofddcZFLCp2jtJf5zbvcV17wDb+4xtxEOecacoG/XVqWc5M+NRkS/kMH/+R/zn2XpXENvqk8mzWfuSeXgZUG9Mtw74a+e52AnixRmJmFzMQgbk7GKBOGSa8mrqDzfTVb/2ZioeG6pCXdU2rdCEDd/1iLPOtzZJVjXQq6KBxmXmfCloqIiV5q2rynsM3wgRuN2K4EUNsoKCJsEToAGtdcbwyNZrj7TJYjOCBgTLBJS14aFFrVwlCA+Q71wSfaljxzbbgWtGEEykUgExYwaYgyss0Kkgx30AeURb16T6gTQShvKBvXPBYMZQrmjJGPfOQjo/WTVhS8Ny6vVV7DOa7zd+xQPsIa2unDTfzh2aeeemoMCWgR0iYEMG3UgqRtKBTQJiiY3JSeDsch+SS6ZJf4m54m2yC/7K+5ca1HhQx5LXvAiPlDO6DX65QtL1w+yHOb+GNilzylfY5P+55+oY3wh/6mP/gNn6Cf8JjjmznJvKaflQVasCqb/p1zmHbCZ3NPVDKgH2WJ+qArQ2+GRlSeKz9MyOM9lSX7m/ZAu8vOoPXXfu3XxrARH96lLnmnVa8ckTd+u48DckAFYNdckin4aUC/oaB8GbKuG9AZtADAN77xjXFSMWgVUk4mhYAAawwW2hEWrmNV+CGImdi6uAAJkmYUDrpyVQSmXJNMIl391KOVTQIf9OrqM1YnoFknblXqhRbe574eBCYSQpfJSUzajHfa7tKVvKbAdelY9jeWOOUCoAgRBIU08JwKDMKU5+RReicol6RBBKb3EX7QjSJlG7VAeZfrfLIu/gbcoMU+S4tRRYw+E+BcbaACpRIAL/ikez+tX1308Is6EfK+4850Ki3y3vFFu6CFdmuJChAKVxUf+3WKPyZA2R9an3qguJ5hA8sUuLkPHYAPFunUZxN/HVu2QW8P34wZFJ9U9vgtaMhX3f/ck66cb+Y+JG32Kdd24Q9lpdKbZabSRn+ipMFH+AfNgG8qo8ot+QNIwn9lgR4k+EBZWugq5LTR/oeO5ANjEo8T80nATsWLZ5ED5n1QNryD7yobqbxJqzvDQYMeAr2QKHHUqVIgPfQTc9oQJHyY2+dhVxxoQN+VY0fw/HUDemVRCm1oc8IyMZmAbCzBgGYCO3m07gASJg33eI/nExAUrgpvgZyJazZ1BREtu7m4K/RSHwAnrQIhQiqVBTfS0fqbEmgIBV15CAzrZSLTFgSi5adwTC+Elit00S4tD4Wz34AUiVt+prKj9QgghLItKgrUBf9QTPjQNmnB9Y1g8j1jiipigLof+12wV1nQTa1lYoKRfci3LlnuIfiolzGhNU6ZgMIzzzwz0lOXxdFv0Mg379JPxqQ38UdLi3YYp1fwOxYMGdAegAL+0B8qDlUpUlirLGzir8s2VWDTyyVfDScZxwfwUAIJy/gx9MXfJuIJLLQRmlAOVLBVCpbGD+/iYXH/BdrPnNULxNhEmYFntMGdIaU550fm3jietHChK5Uk3tNt75hEYYKehx9+eByrWr/IFZRJ+jvlAmOHZ5jX1Edd1MOcg177mfHCs4I7c9Tll7SJ9iGzSOLVUwBNzlET76jDua5y4zxNeSJP6nK9i0BNA/pFuHbD37luQNc1ZuIPg9rlODkpk405edVkFeY8Z4IWAofffhAYlI0FwCRO64nJQxlcc5kUruZ0JQNcTCSEoXs3GyesCVwIDya9oItwQIDlBAbEtN4BBZ5H0LvRjq486Oc597QXTG0XtKDdwzvoSGtCgSZ/mMRp6QhklEnbeB/hCZ3G9SgD1zV9hescWqFHj4JgpdJhPkTyRFoTsE1Ugy/5wZtCdq8fBJyKCfRCBy5p2kQZ6TaHLsc0dDCGdL0rsLXYKf/DH/7w8Nxzz41VCRTQSHu95q6Cc/zR2vJ9x7RKipaZlrtJm+YDmNyWvHGL3HT5Vv7SHpSUj3/846Mlae4I/OAf9VFHZorLU8ayQMoc+vznPz/yCgXEUE4FbN9150XmybbjJ5PUck5p7TumVRZciufGROkOz7FSk05dnw6vHH9a47xHmwF1AD69D/Cy5vLwPDvD4dlTAUiQzWVr0KGFbtiC9w2hOTZ4jveUS6nkOi9VOGuuzFQ+yGXgpQH9Mty7oe9eJ6BrPae7rbolAUSAjImNlpvadV1aZqKR2mtalJTL5GEiMzmNLyIAEFwIvXQl0l2ZlQodvGv2vCAHTZQLyJnJbGazQsrlOQhs3keZAISps7oRLTctWwStliJ0oGhoQWWmr9YxfQpNxpsRaPytouRQVBnSOkApgB4FNt8AJ/zJ+F0KUYQX4G9ckm/+UY4JRwhphL+xVJUg3aLQQZv0dpgFb5YvVpK8zPbajsypYAxQl5Yu4Co4C+iUoZBXkDMeaL8f3qdO3p3jj1ab71RA57oAxW/KY4yocNEn1J8Kjd4Bhfkm/loO4wmrG37Ddz0WlMt1LEQVIa5hOaaHANqq14rx+eSTTw6/+Zu/OfYN9NQ489L4sVzmmCEsx2J6Z5zXKvAJ+JSRliv96wqB6v3KpECTVR2byXPeo06UBMZK8oj6VH4F2+xD7tNuPA96CEx6lB7DHWmceE8FX1nDOEN5dRtYeAXthp6gATpNcFR5zETNi0JLA/pFOXeD37tOQLduBrXuTgSHE1pLPDXWtM61QhiYvKNlqAuR+wJgumgFAO4jYDLDnq7yYJcas2YiY51zH6UBAcT7ats1mY62oKxQPoJFBSYnIxNX2rnuOlMmtlaUw0e+6EqnfK0+2pR/8w7CivXcGZ+FRtqlmzY9GJQv+GplKEB5T6FkO1LQwQfeFzypP5Po0mrxPcrLlQ4Irep9oBzbLVjxTc4F3gK9FghlhCwCz1i5oEgZ2TfykzFB/xi/53p6FWr8uvIHUKRO6kFZkT+2QYubvoFn8kaFiT7Q6oJ+4rKpSC7x181Q+CZZDGChTWnlwp+al6ArmbpUmPldlbEM49gPtBke63reNH7M2XA1SAVg+KKSmYqtPNBLlApHKt3KAvuJMrgP/5lz9gPgjVKTSmEFaUM36dp3nHCNdptfYthHhS1XOfiOSgryAq+HeR7M8SrDtOJdWZE0ZBvMBUg5cRloaUC/DPdu6LvXCegMYASDAlWgqJay7nAnlKBrDF0hbCZ4Wu68y0RHGCPw+I0Qx0JwsqTFqeD3XmYt67LXEjfmp8BRYGX2toJKoZOhAYCHNvEe38apdeWlkOE3AGDCl4LVZD1o4FpaN2Zaa7En/9LS1W2qcM6kKBUhlZAUygk+9llmPevNoH8oO/MZKMcYtDzyfsadK8gmGOeUqnTlc1paXFOYwhvahOA1k5txYNhjV/4IpPYDY4P+oB55M2WRp9JAG/ynBZ3jRo+GbTUJkDoAMKw8njGsAi2uiEjgTYBkHqAYUabPmIRmDkLmatSNmJQf2Y4cP8bMtfAFLd/jm/6n7wF3vnnWsWo4hef0COgBymeYr+npqDLEcWx2uDxkPKCU2VbHjfXqhYEmE/RQVLgP/13NggxDrmRynXVSJvXJF9rI8ybcWbYhEpXtVGTTYzMXftgVYhrQd+XYETx/FYB+BGw4CIluL8oEND6f62PNG2CyM7kQdghYBAMgg/BkIivkzaLOHbYU5pm8lxu2+FtrjrJUGKTFie1a5ARHrQetAu/pykSwuX7b9qpQWc/cfZmuO1FaFbrWrUC03bl+HeuItuvyR0hqMdkuvRiMdWiB71pcWl+ZzOe6f+qVJuukLIGftuP9cJMglR4VS3hl25PmVDbkZz2nQJ7YZldVqCCoLNmfLiVzTTfvq8iqZDh+cr39pvFT+1NZkfzJiZOWqnVBpzF5QZ8+MixwkIm3Q6EZBze/Bfr85Dp1+Zb826GqtzyassDxse86NtHXgH6Z3ruh7zagH65j4G2uE9alDKAoyHXNpTafFOWkJzkH16oKQK4X5hqWFYqDmbeAkXFPlAMmMAIKy9h+5z09HFrIWsy4jImhG9+DLoQ5z6fQUzAk3Xlt7r6u2LQYjdWn0EyAp40CDe8lUM7FFSuYJk8Fbfigd8H6XPdMudVlr8tWJYG+zY1D5IXKDcqSG5IAbKlA8Aw8dVmjHhXd5VNbjlp+JryZO5J8sC1TIKTSqMJYx4+g7CY6lT8qWtKi9Z7WcY5radjn4UeXmb2OS8ZHeroyJ0PFCZ6ihHAPPkxtVnURWvQgUjZ95cmMZsFfpMxt32lA35ZTR/RcA/phO0uBngKVSYxwz+zrjFciPBAkLvNBoGaMduoACBUEhD9WI+XPfVxWQwgC9zbvVlcqAoaYHWCO4uASowRfyoFu4/4IRp4zIc110nP3pc/jJimLtlI3SoUAlVaU+xSkokI5tMVlglOWFmWrAPG8HhFXEpinIU26tzOEQDtcRsd1FAv6kI/xXtykuUObCWE+Z/mp5FSLt+7FDi0uUYMGN16hDAR/Wvda6Co9/s2zLuOEF4ZApGdq/NDWTfyhDMeloQzHkUmHAp8xbcfCVOb9YWfifOm6+E2cTeXO5WwZMmJuTXlcLkK/fKduxhBj3/l5aC9GA/pFeuyGv9OAftgOYtKY4U1Nbg1pbI6JnIeguA7dmKYCMPepTqs/qUfwa6krtBH4ACOZ6gmMvid4UD7Cq569rgVrxnm67KsVmrSkAlNXI/BcuhbhQQJqWuA86wqCtFpsS4YXeBbrD1Bx2aBC2gRH10CbXyC4Ww60upFOBZ0EXpQuyjITnthptjN5bZ+6TAzFw8QtrW/GAEmE8Jd7PMtv+19FinKlT09D1uXaZ/ibypeue/t7ymKv40ewgVdT/MnQD2DEM7aH8inPBMDc/tZVDoedeculmxWvJ8I39HBIcypf5kXYB8u1bPeEOTHmFFQFcLtSdnuqAX03fh3F0w3oh+smrTmtKjefyMQgY7quMXbZiglCAC19JNDmHvVQLki4OY6CIIWQblee92xuhVaCkBay7mF35/Iscd2PKhRZBsJfQFCwL923nnRhCpokKumaNgkR+m1L0u21dIPWOLq9DH9dSWHyWOYM8BzvUidWpl4CE5a4Vt2tSQveBlY/qPjwbWbzlMKjy576TJCkrgxp5LG+lOWGLXhX+OhJ4bfgRL2MCTLnzd/I+lUCNo0f+3kTf6aURHjmZj7ZZypyVYE73AxcLjnnBr/xaJAkqAVu/9NPzD0UlKkQ0nJNb31Cr5KKBXxxztR5fpHyl95pQF/i0BHeb0A/fKchFLTKqC0FAuDgmlkEL/2BBZMu+KQQCxRwN+bKtwJXQM51tHn2tsLLc6QFT1cLbHLTJ/hCD0LIsAD1unzMe+l6nrvvs9A/F5PPeGuCH+/mudEKQCxQrKd0i3JP97S7qclTE+a0NuF9nncNQLqXfQJ5uu8ty1hsTdpTIeI5lB5XI/ieLt/kP31C3Xol7CueNQGOcqgrY+zQiCIEONjPjjetcsvKRElomRo/m/gjz1wZAB3pJq7net8kN7vzUI+H804+MCbhE7xkzFQXe/UMXVaK2Ecob26WdNkyl95vQF/i0BHeb0A/XKflMay6kRVqWFW4hl0n7nGiLh3SiiEpjd2q0r2ppeNOcwI677qBh63ib5f0eOIT90zySeuX6wg41s56aAWgAp1aoZmghpLiEpqp89CxdDbdR/FwuVAutzORCnCGPyhEfnJ3OZ/Tva6CAF/Scswz3C0HFzc8NynQtgNCH/zgB8+XTZmAqPADMOFFgrRxZumhbr0b7ETnsiisZZIg+WRegkqXy+vgiSsjeJY6GQNuxkIZjIsEcvqT+9xz+1b6hLK5BwBBc90yNBXHOn4A/CX+5CEltovxYoIdvPnmN7855mq4F0Emyh1u9u1WMv3hnhCsWSf5NMM68C9XROxW+vzTrrag712+NuX12Fd9WU4D+iG4es1lNqAftgMydjsFLAJlJiUhXOiXzJA2FpnuV97RcqhCwCSeevY2zwPK6f7fJmvXya9LMGO5Lr/jmolXcNU2zd3XyjGerYWqu50yXA/sdq2CAddNFMseNJMcJcbkQ2g2pIGFzN8CssvvrIvv3F+Av3PpnjSauARImfzHs9UqNafB5KpchpZLu/QcAIZf/epXR7d9WoGUkwfsmCNhjF2FUZ7nunB5Vo9ITctzavy4BbB0mucgf0yAo3z6jDFqtnj2lxv9uLaevqG+6so/7Ex8a+mb4uHKRb0adWnlnAdtlzZMWfnWsy+3/iZ6GtB36a0jebYB/Xo7Sv4j3AQvKDILG0Ht3u6ZLJZJTVj9nlomwBuPRXAimHWdGuvWlZsxRD0KKg3pZkxXry5pl/fMnddNO0zCymQ/QRJgoP0uX3PZnADktq3QzLW0gOGVZduGXBvPfRMPoRPeuR+9ipICLQUrbcMrkHv9V4sS3utByYx0nstkO8qlTS7Fg5+ZdJex97mYqW0DBOljQFkg1nvguDGhLsvNJEzHj+3NdrmZicCemdZz/KEfOSXsn/7pn8YwkPxGafH0MWiDJ+YrSJv5GLTPDVdUajJMlGGBzJTPcXu9M/h4a29AP96+m6W8Af16O3UToANEWD2ADELPXcCkGNfgpz/96fODS3ieSYqwQ3Cy3aR7wLv7muBYrSYsTd41nm4duGh517XFvIfgdVcu6uKTLnPPQ1dpgBa3yFWhoDwVA615ylWRESgBBNfoengGdZlsllaeFiRg4Se3+ITX6VnwmbRmBRzo06L0m/ZggUMj4QQsffkC/wA+LVWVsqmdELlnDgQ00R43gaF8PtJqm2ynfHZdPJ4G+AjwwXdAD/rwwPCb9lKWylfdTpb33DTIrHnqSp7M8ccxAI2030N7MgQijwkFwBuXJVJn3dq4ngdvJrmJjDlGdY9f7+w97tob0I+7/yapb0C/3k7dBOgmiyHQEGDuQIbVZ/a77uzaCk/KEpjS3QkYcdSsgtqYK7QAFAAEFirvssc4gtpytEKnwJBr9Tx0hLTr6tMiNJdAi5B7ALd08zdtc7tdLEjKyu094Y9WKvzIbVyJgUK3m6fwTd4CZRKPdgMP15NTX+43z3XBHf64Dzt5Ayg5gBi8AoBVkgRivk08E4gFUvMObEduFQp9v/EbvzH2DR+eAQDNuOdvlCuViuzzVETqFqjQC3jmWOMZ2mCfGOagr37rt35rjHu7NalKXuWPCtvUlsHJE13ztI+T4egrzy9gXM2dB0//5dnf5HYwHq/CHX29UuFqam9Avxo+X2ktDehXyu63VLYE6AhNwInDSBDMHC0K2CLoEHgITgAawAH0sMyMkwPYHgGbu19BhDuVMal1a6ow8K2wzvd0j3vPhKm589ABGUGAZ91GM5mghZ/Z+nnfPfV5DmvXne5c1me2uUd5Apg8Y+6CJ/mlMgGP6slzgJdxeep3tzxpyf3Mkz7KdXmXXg83nOGbjXn8G5roO0BZBYuy3C2QNgLwrkOnb+gLrgNk0gyv6BdAESCGt/Y7fWnMn+u5w116UfQS5FI525WhH69N8Yc2uKLCZEXGFe3MA2poh5shQVOlIz0AeR48tGmlZ25C3envemfw8dbegH68fTdLeQP69XbqEqBLnYCULmau6ZJGiOchM/megONRnDyr1QRQAQouceI9Y62AA8LWc+AFfgQtVpab1fCO7nAsYE+v411d42m9pqs9s/fNI0Coe5ytO7C5/lq6ExR01ao8eM8tbSkXMORd1/mjBNFOlKIE70984hPD008/PbJPC5Z20F6Bx3IBZp6FP6n48KwZ6NRds7vtQ8Ae3usS1yq378w7qLu61RGr299vyjMmzrNpWVcFxSVwjAlAFyFvwqCnxc3xx7JYFcD44WNfUAZ0qzCYLMc1yjOvAV7STjw19Tx46KF/6DcUBTP/zUm4is1Xrlc6HLb2BvTD8vdaSm9Avxa2n1e6CdABEDedQDAi4LA4XeOdSWu6iLWMEkQAMYQuQIrgNMmJZ7GAcIViyWXSHZYk9aMk8LyubQHY5C+VBOo3NMBvhLauWDP0cZnWbH2FihaY8ddsD2AuINQtarWczRsQzAEHXc8A75e//OUxxgy/sYjNLaAjdA8LRjxH+3VLm1hIe6BfBSGVFPcOAMh4Vz5Bt14IM+1rjNq2pheBsg1L6DFxTbQucIBQZYvnSVBjaZweHJQr6qZcwgxsKsTz0Ioikad5MTbsm1QSN/GH+lV2KJPyMq+Ad/WQyCvGEvyEL+7alyECrvmM/EAZg2fSd70zdj21N6Cvpy/fAigZl2JCoTmbGb3CZt+YJm0CdJcHIWBZN51nkusCRZB6/GeuCUYAarHVxlIn4OWmNgpQgUU3qhnZxtUFAMp2j3Pe5aOAzvPQtWRxFwPmrrWlXMpkeZa7nVGG7nNAgHK4R+a9LmQtWvMGaLuua/mYbQX8ATQAg/t884/yBRHKgr+AhmunGfe67E1MNFnNjGyBygx/LU2UGrO8tazhNdeg1eTE5JfKF0DHbzPMXQduHD3d9AApz9uO3EOdtkIP/WvyHX2WCXG6+fWKQCu/qTPXt2/DH7PvtZzdTc9VCyqZ5knoWaI+lcup8+DpS8eOCgHjAmVtKrnxxkzqIyGkAf1IOmoXMttC34Vb+392F5e7y8pymZLuWgU7fyskde1qebqsiPvGt7WytKYRllhvZpy7nlswEHwU0rqhVR4EegWwIOQSNTPQAVqz8qFHq964vFZtWmkujfJ52oySQR0JdryDsOKeEmBRpAAAIABJREFU8VbecQVAnqyVVrH8kqcqDIYosD4poyoPudxO3vudFrqeABUdeG7GPvzS28A7bnQi/ZYz5T63X/XoZOhFt71ryquSXsMBLiMzhLCJPzxjeEW3fCoNKnoqCT6LFwMFlfczfm6SI9+GiRwv0K0CQHsPfXDJ/mf6zSuxAf3m9cmlKVo7oM8dQiGYCEwCkHur51reJSa7bluX9a47Pc2971pbymXyIXzpL4XuEl3cz6M0M7Zqv0urtOfJXdafAOZvXblu2ZprlTMuriB2a1hBp7qXt2nL1DPW66YpfLsFqbRW4EyeUOZl+28T7ckLxhQ0aaFqsdbxUjefyZADdWWioG7rVEb4jYcBkAVgnQPZjy5VM1kxFYvKn4v2TR17egBMHqTcTfR5zDBzVW8D79Q16Ifsv4u2/Rjea0A/hl7akca1A7rscFcx1/Umm+o+zdtm0WbM2fKcJNscr7j0PmVqQXs6F/TnvufbdDeCFavQtmvNU7b7yFeLJ2nzsBLqol257am72nmQStKDAGcZG9YYwOsSLdzVurC3oX/uGeinLVi2LvESMEmgkk8mTwGcgIG7vS3xv26LuyutjgVoYs8A4th86vgCcPUqSJsKZX22jqvcb5yy4TPtyuVeeR1lh35xO2DuzfFn1/ZOPa9Hg3FiDsCcYuYKBulLb40KYCrah+6/fbT/JpfRgH6Te+eCtK0d0KtATAs0WQYf8sCNXda6uuZYXqa1uk23bHpfOlyDa3n1DO2pelL45e/kibRKey13ysPhterF4F1AEIBgid1jjz02gjkfMuJd20ybphSrbXhVn0FZcUMV7lXLP9s6x4/L9t8c3TWZC9o8PAZwm3Ib298CoM+YOZ+rHAB3FLVajqEFQdtcApcbZp9uw5+L9IvvZF1a1rlPPfVvom+q7rqF8qH67zLtPoZ3G9CPoZd2pHHtgA47UpAz+c1UBgwAFgRd7rmuteQe1ptYisBCKJmB67purMNt4nxL76fAzbW42ygNtI+2YJXpkk436BStPAcga90qkI1/mrRlnDcTqKbCFNTvsZPyMd3QOw7XOx5PBcq491R5tlkeUD/AiDW8xP/L0Me7bnFKfbm9K9Yl48vER5PWUqEy/q0LnfJQmABGytWazz6dcpdnOZRRXdab+HPZ9mddc/NqE32VtmqVH7r/Ltv+m/x+A/pN7p0L0rZmQHfyG+81uSlZVS1xt5lEcG4D6Jbl/tMXBaup983KdqtVTz0DGDxcZanbMz5rDDf3Qed9ac49tLkumKcQzTXqgj6KBr9NsNK9nrQJ9vJ7yvJfaku9n32n4uNGOoCd28d6EEgehlI9BJftv020J5DjIQKg3Z8fOkwQ1PoW4My2r2EW253r+eEnH/uEe/AEz4iKoHFoyoMXu/Bn177xedpiqAOlV1pcNriJPsuox666pW3OgUP230XbftPfa0C/6T10AfrWDOiwo7rcaS/uYGOJrulmcGOp1/OyN7FU6yAFtBYQ9SzFund93922anx0jka8DrbHtdP5rsuidMVSjlvKaqUnEHPfzO9NJ7QJYG4qAsADsAh2ysv6LjBkz1/R+qOPaWcmhtXEwXTLQoNr63n3ov23De3QAYgDXPWjskVYgiV50GJeQ1WGoJeyPKTFWLrj213k3B43N11JxVbeV0t+ij+XzSHIOjLB0xPibOMcfXrP6jy2rF3nzzb9dUrPNKCvsLfXDOi0jX2xWcuq0EwXqN05d142QnaXj6dpmZ27y7s8W993/TWWFAllApZrc7fNFOc5LDY2FeGTSXLc4++pwy6c8Gnl+9t7nh3t+mvrqG3XC6BVua9MauqBT/wTKBzTNQkO65CEvIxDJ52X7b/a5uqFkAds8PLoo4+OdFAnW/uyIUx6hHgXkK1jMMeqCYCAeoZIAHOXgD377LPjdsGGV5JHKA+ZJLjEn13Hc2bVA9qGoaSJ8pboSwUQXmGts8vflIdn3/23a3uP7fkG9GPrsS3oXTOgC14ArDuQIez42w1QXEPsLl4IxzwvexMLMz6IAMWi4R9Cag7Ysrxt3mfSIdRcx21cHuvFTV3maBS4XFNMWdVjgRBH4CMM81xvrUEtX/fUpk7GjGvBjUO79tkNTtw5jnJYPw64Ur9KyhZDc/GRGk9V2ZhbteDOeGb5Awq5L/2u/bdEoHMrEzGN4+v5QFHzlDLoh3Z4aI4E4xQe04duf+uYpf50z/O3S9pUDgBw3rO+KS+JY6LyZ1uFcWmOuMeANOSBQkv0MYbdzId6TF51h8JD9t9S/x77/Qb0Y+/BCfrXDugKKwevgEi7ASGELUIOgenuU2mRVtBA+CKEeF7epcXHNQW4dfKNUDVuipXqrm9auICJa+BdCpZuY4VhupXpzowjAxbsAGYCm92tQBSIXdZUFQqed5MS3/UZ92pHgPK+fMy257asPueGJoKNMWPr0spM8HAHO8rm+WxjdTVTjv2l1SZN8NRtUmkHMVe+M5bO+z5flSTGjrF22msowTFRVwhYlpusQLdl19UVqaTxjMpW1kd50Ms41QqnjXU7VZ7LOH0ePUs9uOHxVAGCxqM9QIV+8loeypK8yGTCTIpMhZnfhLJYQqj3xX5xu2Fd+DlmDOGkG11vA2PCceZmPI4TlbLcnIjVDh5MtI0yIs+pj/IYF/zLhNM5pbHm3hwjNDSgH2OvLdB8yoAOa7TMZZP8yH2359aUa+EpoPgb4Ui8VHBJ1zJCw33BFdZpYWh5aR0jzPhX44/GvrWoFEC8bx0oDCoGWvIeR1mFEcIeYYgQt028S7s9GUygwd2Jy1iwpR0ezgHvABDXEXNPix7BS9mAA0If2gU+Qgif/exnR6/GXNyWdkE3wtd4L2W71FD6qBslAlqgP61waHBHO930vieoIcDpo9w3XGBSqUpFyH6mPMtXcdLlr5vbpYcJvoaC4JXjDB5Bl4fb8Jt+cM99lQPKMdHNMSioOibco90d3PieWy1hxj1ufuhyRUiKEME9E9VydYNeGLPwbauhLteao1xBoysxct099ZkDYLugDYWRPfmZXyplmYQqf3fd2Mn22ba6DI77tBdaoLtm5R8rLDSgH2vPbaD7lAGdyelEhUWAFUKTjxnbCFKEW1oVAI+Z3Z5SZpZx7tXtNcpLq0r3NLxHeCCcPHccQIMm6kBY5V7clIOwRfAjCBFcAhfXBTeEqBYwwocP5VIWoI5AJCwgaNU6eB6AJxNZhQQAdk93hK2uYPcyF0Boi9Y5isLv/u7vjidxmXCYiXJaYAgWPlpV1WLmbwQ6AOdGKlregB19ZVKYfcPz0EvfmSeApQo/eMcseNrBcyoXHgPKc/IO2gwteI32oNjAd0D0kUceGRUvlz9CB2Cql4Ay5FXGlvN4Uz0cjMMvfelLI4jnuKFP2P7Xj1Yrf0O3x+nCLxUXeAbNKh7Q6HarbvST/W+ZrlpwAyB56FI56qQexhLtF7BdUWA/ZHnQkG1PsaQXyQRHvQzV5W65vEu98Igy5XO2fUlcQ2uG11zemae+6UFyTMJL+gBP2LF/GtCPvQcn6D9lQIcdCOUnnnhiBAQGOP/kSZ6CheBAgAjGCF3+BsiMW2oFKTABEC0i6sptZqtrG4FRT0xDwAOGWLSuldeKUKAKhvxNchVWigAOuAAYPIOA5JPnelMnQszM9ql4JQJWa1qh5hGpqeRoXeplUJDzTbvYVAalBcFrSID3c/xBH0AtaHAfAEKIewANPBFc4D870QEUKYTdu14lQSuR8hIQKAfggz5d8fSXoEyf07/mW7i/PeVoxTN+tNrSS2C7+HZceLBI8g0aATPGDJa3n1Ru5CV0qrxY5tSRudIpuFqmnhO9KNSBwkC5LPty/KUSAV30B7yux8JaN/wH4Ljvngz2V4qcDMnAM+pD6aH90Eq9KGCZz0Lb+Ue5eTSvSgxj07Gtd4J7uUf8nNg2tu+yQVc8wBfd8PCKdtG3eo8u6gG4afDRgH7TemQP9JwyoHv0pIJOcHTCIrCY9FgpfCskEpgVHmj6Chljltk9KAD//M//PGarZ2IaAg2BRV260HkPIZm7g3k4BzRmrNN9yrUaPEs8QX1qmGRiFcIVOihXIc/f7vft+9ApyHItzyaHDumST97X2hfIqA/Q5DnBUm8F9JtP4Olu1JXWqPTAR/hKfxlO0FKHFuojK9xDXRJItU6tI92omYRFXZRVT6AzKRAwAICgmz6kzyyb9pldTt3G1Bl30EsZtMGwiyDNOIAvLlHzZLyMC0OTIRL5rZLI2MnQBfzmWcaxYw3wyw918RxKRY5vPRcqRzX8RLtSqUjlg98m8/G++0BAn2GgVL54xjYol6DJPlUB5DnHr540FVP6jnpRKJY2dkpl2Pbx7TihnK997WtjSImPoYq6YmAPYvhaimhAvxa2H7bSUwZ0J7FxV4QVQJZLxHyGfbhJYEthIvAghBCQCB+FAdcESgQughshpqsYgaS1TR8g5M00R7ADMAgnBCxWtW50QVIrKoV8xhupS+FK2dTLPz/pYoYO6AN4qRcBWvdb13L2vGrqog6s2G984xujAoL7OY8srSMXehSimaEP4LoygPp5BiBItzllcZ1nAUP6A++FbdZ1jQsYK09rluVgbkDis3ocjO+r2NH38AAFgfKon7LczlZgyXZV/tfTxgA7FCOAn49gzm/DD8aLP/7xjw/PPPPM2BeuKsjz4TOhUEUDQDROTj+mp8Jd/PSIJG0CYXos0v3vfWijT6nDttJXn/rUp853rDNh0gS3VMAcZ3lKXNZDnzDf4IXKKd4C5gz9zDi0XldcmBBHPSpk0OnWw1zfxkLnuVRGqMcE2VQsMg9mHxsiHVaib196A/r2vDqaJ08Z0AFVXKYmaSEE0MIZ6NxDWDCZ0ypBACFEdfPR0Qgk4sUAFgIVAYrliODDDa4VmklGlqmwoNy0SBW+xqYFQ0HApCTuu9QJgeoBGNRlHDUHI+3iedqocgDNKCsItxRwKBMedel6aEERQa3Q8+AbwDRjvOneZ5y5Bh2hCJ0CqUpTZhSnNZ3Hk8J7l2FlPDaBKS1MntHFbCKV900iFNjTOqN90MuSvmwT/IB+3fJa9sbi7UP6j9+6no3FajVmzNtkNJUW2o4CR9kf+chHzg+ycflhKhH2sV4B+5q20aef/OQnRy8FHxREeEDfS7/Xaa/Ab78JwrxDWyjPg3nsH8YFShOKnV4qlU2/E8BVMikPOsziTxd9de2nx8SwAO/DQ/Nbaqybdi1Z6JTLmJOHmeSqQiDIm/Xv2HUsHY2gnyC0Af2Ye2+G9lMGdIEkXe7wg0nrjlsAspZ5un0VqggN3bECj8Igs3+pI5cCablkrBR6EBQIW622BHkEELQgPGsSkWCUbkm7PN2z1cVpncZdsX58xli1MW0ELcLeTOZcDmeyma5unrH9CarWB9+08LHI5EMmQ/EMdcAP6n366afH7xTwCeRehwdpYWn1cx+6UljzLP0K3QKSAARNAuCUG557jBUVEcuChxk7d+veFKDwIRUulCvKQolweaN9mm5vaaNPKBd+pfWrhQ7v0s2v10PrX6DKuLYhl/QEZCLekjdCr4FWblrSbnajpyKfdZyaUEo9hqVUoFFQ08MgsKuAuiKEupkz1FNd6lMiMOelZTpGzVfI8JQ8yLl9rLDQgH6sPbeB7rUD+qaNORACWF8f+9jHzpNztFxck15Zl4lyKgRaApkcpzDTVe17WrYInBQOJgalkpFgXoW/iWyVPgSUoK6igvBRcKdQTAtXYUp5CXib+Cdg8I7L0RTE1MlvAAhhnFni1JvJb3Mb35gMJU94B9DDajb7OrO5XXImL+0PY9fQKzAbZ+V9lRCeh2YEOSEUNyGizqmNc8weNwaORwPPjElW0G2M3CVnXMv9BVLpgn5d7QpbAJ6EM+piTPLJpLVDiiTGLP/sU5NCqRNeOX74lgd6kLzmEkwt6BqScF6kIuq80FO2if88y3hl3qqIqgBlYqb8c18E/mZMfvWrXx29aBmqqO56x5jjYmlL50P2yT7LbkDfJzdvSFlrBvRc4yu7p7Z51a2NtaMr0KSiqTXHgBeTGiGEgNJtnvE16kZIIFTy0BPq0orQzZhrnhPQM6Od67qGBSqEEnQCJAA2tEzRy7v1gIs6/OrxrNxf4p+Waa5r9pqZwdBs++ayg3XH161pue6qAxPypNt6zORO4Mm25QEmeZKZ71M+vAEkkz4tsG22tqUMN35xLJmvADh4jfEBOKgApqLh2EklK/kvqF5lhnXdSAe+2tcZHsnYtcBqH+R4nBqDU3s8aKHT59vwP8eumx5NgS785j7zNpffQatr+91PQAVD5UIFz5wFxsuxfxrQj70HJ+hfM6DbXIQzE1VrAfBTkKQwyOxzrmO1anl4LwWulmkCcm7tifAwO97rrh3XEtOKQ6AjZHhexcK6zagWCKYSc+o1ASmVAq55zrb3zZTOrGgUFK5b/yb+6Vp3WREeD9y0+dECpu3w3WxnfsMH2owA3XTGuyds8Xwua9PzkLFOgEOvBG3gXfiDwuDeAAp8AV/rV9ct7dEyrNMmN4b59re/Pa4vhw+AwtyWvwAh3grK9x3KpV7+QY/hBq7nbmt6DlzpAP+wFqX5UGLJZXj2KTS5zE+lkj6s4MhzjCetePuVPoanbjpDn/EMfxuC4Rm9JFWhtZ3JfxUMPWvUqyLI+8T8zRmodLrSIl3tlZcuS3XupYJyKL5fVbkN6FfF6SusZ82AjlBn0iKYUmN3ICeA6ypEuLizl90AIJhwhjDhN8KBjVc8RSsnOu5VXK98FGZpKapccK9uUFG3mkQAmt2r8AM4sBQAqyxXSxzajMEnMFl2xv8U1t6zHTzDZxP/UrDyrGXQPrP0PQvdHefITM8z1KtVzHikvwA315zTxjykREGvCx3+uE46ARV66Hezr2siUyoQqRDVY2TnjoedspYFWeO3AoHg6JjiOePaOd3NNzCObZxenl2lhQ5PqB/+1nGZO8BBawJqpTGV4BwzKmGp3NZtZvUKuNENc5HxBVAnr+zLHIOWq8WfoRUTVBlD7jFBXcwr6mD+MM/Mu6Afc+5vUj6vUHxfqqoG9Eux72a+vHZANzkoBQ6gpdAxe9y91l23rMWa4Jcuw02CVZ4at9PSZQRMJdMoKHgPwa3XAIFqQhvvptLgRijcVzHJ5TXQ55po3k3A4jd8UVFgYqvICORaj5v4h+JAHZRHspofXcx+cz0td+gVBGyzgjzbkO/z2wSmnElp+VKWu4fZPwqtVDjgnR6FuUzoBHHrq33ntqMubXOXuepW1x1PGxmH7urnVrGbAD1j07QJGqiHsbjtMboXlTxazQm48BeQ0zPCd4KbvwVut7HV86RilueioxSreDL+7ZPc1nVu7sy1LQEe+o3d0/epUPK+bn1+e1692fyMbd7hfRX9HJcX5e1NeK8B/Sb0wp5pWDOgpzDPTVqShQrptCq9X61fBQzCh7IRbNXFrNs0hb9AjHDjN+CXa5ClMwWY71MXwgnLk2v8U8hXsOJZ11wLaAo2lYMEed3ltFeBB8iwkQbroalH4TrHv1RsGEtmiis0VSRUOtLSSx7lb5+tSkhaSxl7TQtQnkAXPFbpAHi0ntNadqmSFjP0KcwrgBsrhkcAG3HUVAiyzwRBY7K1rKRzk8vd3c9ybKRnac/i4C3FuZQNPrpULfvc38lbr0GneSZZsPNqzn2t4rzEf5Rux5nLNBmz7sEAHcw5Qh18cr64moD56o6AKB32J7TTdt7NcWjIyuTTQ/P/kOU3oB+Su9dU9poBHZZW4VeTcPIQlhQgmeiF1o5VBBBkXE/wdmKkwDDeyDtcr+5eLRjuqfEjTMyGBrzq6VW0h2tufKPV485rehUUmFMJR9XS0SJOxcTNdYzd6r7n3SwzeVuFbz7nvXTTUpbACg0uHbPP+KZe4/7mKeT69Kwz488ZCpmKwwr2uuwV4glOzAtA2QNusM6m1h4zNrjuLnHS6cY5Ajt0oFTwDd1uySswTCXFKRLMoQAA6eMM6RxSbNTxU5Uus+CrJ4U2+6xjOEM/FcgzpGV7lEtL/Of5BFzmk+Mpx60AzjX2jGDL4Kq414RSPS0ZolNBWYOV3oB+yNlzTWWvGdAVKkxws9Jhswk9AIpryBGUbgDDpHV3NcowQcxytFrcREahgiAz1uZaYifNlFViAhZ1ABi4+3O3OTf7MLHLXcOwltIqTeHJ+1gcbnzDc1gvlKGFq4UPgHmoBW3IJW/GJxHac/wTCDMRMEEPulw6R92GIFyXTZ3pYqdOE5Uy7kmZtjez03OpU7qH3ajF+wjfVMYUxo4JE+UoA6GuopFAkQJca9n7AgF97b+00O1ny4f/vJuJiNRZl63RPyahUS7vMUZdiZHKzSHEx5TylAqSClBa4a7E4J6JiPYl45axqEciwTsVTctd4j/v2LfQkHu559wyPODSQ/qdPoQWrXfed+mame3OXcatCXyUW4/CPQTvr6LMBvSr4PIV17FmQF9iJQMaIaMrO60BhZlrWl2/7G5yAr51CFKUgcvak7awFt2kBuHsmtlUEgBqQMEsfLeKpWyEW4Kr9fEsH8E5lxhlNi/vIvQQxC61yfXY0GF8OuO1lIFSwP0EXS1orZ90v2bCU8bizWJHoLpWXKHJ+9TvlrLwMQW5wlSQzfwEE+iyDBWT7Hueq0vGzMBO5c5yqIt64bH9leCb4J5WbPLCffCnQDezvqEzN+ihbHhU4+NZjrxTuamW9Lb00XbbZfnwH/q4l7kfjsXM2VABIwE0t8V1vPKOO/vZRuZcuqu5jpLCt16tjNnX8SYd9Cd9oyIHD/SO6BFz7lIf11Sikt+OF8oxac7w25L8OPb7DejH3oMT9J8yoMMOdwLTUucav+ELAgJtXAGaLmYAGyB2BywEGgLpE5/4xLl1rCChTI82tQsQpO5+pYs4Y/aAI+9nAo/Ami5lysuld4CKCTxm0ycYEEoA2BV6uV4aVy5tpk5PwQLYEyBySV0msqX7umZEQ+9jjz02lskHdyfnWhvGkCcIXMoBSABUBU5a/XVtfLrxeY66oV9rC0DxwBHqgee6vK23JuIp2L2fioqufa9lrJVxAn0u20svSl2DrVdGhYu66nn1uuntv7kQw0Xps05DONBidjf9ruchs/5dYWGfMN7oX07Sm9oDAdpzUySA87nnnht+/dd//XxNO8v4+DjWaTdjAHpcnZLrwO0Xrf1cEw7/Ubb1nrmLXioS9C9lMx5TcdLyztDZCkX+eZMa0FfYu6cM6Lp3BREEkoCn5ZZC2fWqCAL22ObjkZcIHt3TnpHNhOFjGZaZu1JxX/c8Ap0y3PFKFyHve+JWlqdCQnkckILwMnM93dEOWzPLeUYa+I1AxquAkoHgtH74wyEoCHQErCsBuE/MHSCAFwk4hjEAOj4m29Eul5ABQG6nSZ3Uz8clgG59C/94H0Uj8wRSQXE3sLS6Nrmi4aWbvQBGtAm3q6sGVAAsDzCyH3kesEAZwSqlHtrFM9JMHwDeAAvJj4ZscotVFBriuLn+GT7QljyvnneyLfYZdQGgjNXL0EdbGJOeE28oifEL/S73dBmhCiZKkx4Y+Mk4gG54Bi+/+MUvjt8+rzfJk9MEapdkZvIcyqOWN+2DV3y7FNOwGOMFIIcX0AMfGCduEMS4cadFaGGc6mI3fKEiJ32557xK/ApFfgP6mjv1lAGdflWgC0BMboAFIcHE529Pk+J59w4XqOSf7j3HCgIGAYcQ0TpLa0X3M8+bIUw90EGdaSW4FeUm0EoBJAj4PGDN+m/Kh87MFUDo8bzZ6VrjCGl+m7DEenkOm6lr9M0Sp50IbBPZ9HjQjrTQci4JUMT8PWSD+7p7XWoIP2gfgMdzKFMAit4Fy5w6b5tnLEcFyb7ib7wbjzzyyFiun0cffXQ8NlNlgeu8AwBDi9vkummQJ+Fl26CXugGiPA9Apc7vTefVp8LGIUIoC9nGy9KXMXDL8mCWPKQHsOZ0NSxrvU7mY5j8h4IDoPIxrs1v8z6SNyoy1EHf8Lf5IvANnrmHgPkNjhXGq7sjWiYKiYfZcM2VJPZL0qYCjQIM76EPep3jeucYF7kUc40Y0Bb6Cnv1lAFdVyUCAsFRT9LK+PLUoSYIHoQce4sb+xREHSrw1wxfylARUFibOGZdaZUby+VZD8nAesKiRQh6CIXuaROSeBaA9m+EI5YOQK7lrpDLdlEmQr5auL4jqFKfsUt/QyPPWZ5Ar8BGIcj91w055MEiyTPox9pCOHtUqi5n6UO5QACnMuIhJwKNfDY2b4KdsWBBjbL4rWKX8VcBx9g+37TTNcrwxVAHtAK+Klg19k35Zocbn58SK4wtE7cAM5RMPRla+PL8ovS5kgPg4rcWLUorChqKC4matEV3utn8KiR6KWg/dAISvKtr3nwQ+C+f9ACkFwxeUp8gnPMo50TlJ4qIfeYKAhNLU+Gp/VEPcOE+XifGKbRSJ56pNX8a0FfYu6cM6HYnwluA8hp/myzHfd2KWp58IzCqdWbylpZ3tZwRvlriZjsDeil8EmTztKsEvBRsmTWOYAQMmKwukwLwjE9SD5YJ4OCyHBOMTArjWdqVcUyEJhYYAs8kLO5jyfB8HkzCMyg6vp9JUCgS1J0C1t8If2gRDFKh8RmUEmOkPCfwzp23LXhAi8vQaDdthUeUq0Inf1WWjOmncqCFrHsW8NDjYaId5RiztWwBWlc1AKmrf9N59dZjzDqTDTOJq3optqGPPoUvqSCh/KW3KfsprxsyoR7an+OctsljVzdAXz0H3VBSJtTxnH3Gb0ILjDGVTXNeAFzeU6Ewcz1BivdRhFCMiNOjILoCgvnMvIAHLs80eTPn2QpF/nmTGtBX2LunDOgOaBPWACIPb9Eywdp64oknxhihsdQq8OShyVZYCmaBIzRcpoPQMV7nUNJiF8QFphSQuq0pH0D83Oc+Nzz++ON3WOGADs+pnGinHpRhAAAfJElEQVRtIfQAIRWSHMJaSOlepV4tN0AdgagFzD3K4m/pS/cq4EC7XS1gXQh83NjG4hX40Gvioc/q0jW/AWuUvuBZFQ6UHLP2iY3Onbetd8C4OHXIZ92+JvBhpfLbtiafaBfPI/zpL134ut71UkA7PKWPvvSlL428cv0676alS/lpXVofQEn5tDcVO8cYbc2xaDkXoQ+Ay+Vz7tIGb111wBhg3KJ0mCgJfSoBem88h4B3oVVvBvf1RDhmCJng8k4ltuas1DCNO9LxnGe/w1N+cw06VaIYkyarWueUxwTeZb08w98PPfTQeMZ7zsEViv7zsJ5zzm94cIyfW2+svce26JVTBvRkjwJKIZpZ6N4TJNMalH+UpXDLOCf3+ScoU4bJZWZka2nkcMxya3w+z4DOxDuz8DNWnwl4U/FX2+Q39WoFyR8EL2AqaDDhATZj27m3Ou+kMJYnlmkbE7iSrjpkuUd8G9AEWLRKa2hDAZ4KU1q1WUcePzp1nra8lyfpVtbq0/1tRr4ud635BBBBI7P1q6VNu3TlV4vV/pee+vdF6at9kbw3iREQh1bmhbkePActPOO+5449vlV8+NYbVc+gpwzbYd+o3KoYMUYYW45hlxHyPEqN/cRYUNkzhGV+A3PMZEP6xqVtOX4yPg8NKiVbiM+jfqQt9KPuvmniTxnQFUIICqxzl1XpCk+AVJgiEHiurpXlPlYCQgPLDeHMbywbkskQIAg1lYPqss8MdAWdwEgfQQsCDsGlAEzg5BmEF/V6XniusZY+nsGNaVsBN1ya0Ea5WF/UYcjBxC4t2kwOY0QZK+d3PQ/c2OamaWNbXYueCYLwk3YhvOkT2oDA1vuhMjNXvvxxLXS2i37IfIaqhHFfxU23uRYM9TlvVAiyLPofC8/kLq1XM95NrnNpGHQZblhqU7Z1H/SZ6W3yGjyDLsMIKh6ea29IifZzLxUax4hr8Ol/2mUZhqjMV1gSp9knU/ND5TOVS+Yyf5unQN1TG8tAI2OcPq0K5anYeQ3oSyPwCO+fMqDTXYJ27pUNT3TbmfikhcI9BEbdbCW7Hjc9yVF1PbYuVy0Q92jPus2Ir7uQCZ4oBq5X181OuRkL5Vnrdhme7fGeoKjQlRe0jfJRRKbWIVMOAJQbrSAYKAfazJKvbZ+aGrYx12jLC+hG8NesesrJdfHbTLncWrTyN993QxHAg3+1j90ARYCnvYZoKAcQga+0y76mX3Idd/IPHqlYGL/NTXWW2nZZ+qCR5XMoeK7v1xOj4mlIxfFjEqHfnsangmtbHTtJY+7ktk07Df1smh+uJTffQi9I3WyHslBa6LM8jAUe5zp+eb6G09SWxk8D+hKHjvD+KQM6bUewKIjpPt3HCB9AzcShXEbmXtDppicmiOuOMgVLh4MZ5widetJTDhnAAYsZoUM50OL6c2isW77muwg93b713OfcwaxuzEIZeS2fRdDpupw7z33TeeDpop2aGgliCOZ6lCzveKoY/QT/oAkeaSFumnIqX/UZQVjFiLLpZ4C6el6kwQNb+BuPAX+7nj2T5kwW07uwiX/J6zw7AKDXwtzUPq3lumnNtvQxFnOzJOqCZ4x97tG+BGHzMbBs3WCHtjMPoMUx4jp1XeGp/Ll5C4A7xetsbyaYcr3OD+efORn+7ZI3Y+vu85BlQyv3aSdtzrgx3hXOuF/7pwF9hT18yoCe3elyIt1tCBMtQQQGAsiTzLRmsb4EX2KqCHkmicvIuF8PBwE8ASTjnghjNwdB8PAu4GzZgiL0IKigCZDf5rxw69ba8FAP2qPw07r3ns/Wd6fOczemnXyUXnMGNk0ZvR8IVQAMEDTjGF6mlZTAk0u/NpXven4BxaVZgK7t0aKEr2apC04KfOowIxq+OQ4yVyHDFemytQ1T/KNMMroTkK0nFYi5NqblehH69KKYC+F6bOtLK5ryjatz330aXD3ANds41W/QahJkPcVwUx9umh/Q7U5vtsVNiwRo3kdxMDxBm1DU/dD/zEeSL1m2lmGVFYr7O5rUgL7CHj5lQHeHKQR4CiEtOCY//xLIGQJOBF11acUYw6uZogBdWoyuW1cgpfCcEnhpzVl/up7TUqqWiIlAXk8gyN/ez8NWqBeh7Se3H/XdufPAl+LB8CjbmjywP1CkuA7A5XaruUPa3LS0D1yixjvp/s792i2DZxkX8oy/6dP0erBJD5v18BxgYSKVXhTAzzjuJv5RZ64SMCsffmsNbxI5tO8y9OlJyj6lXtoOsDnmzNB3HNRwSr4PvfCLOYU17m55JkU6ds3v2NQ++ntpfjCnqAdQli5DJ24bSx2VxjxlMe8bIpjyZK1N/Degr61HI7knXcpMCCbvkkBeGzsQICar2baMxblcK8+GFoTgVQoglzZhHcrbBCzjrN6nPixIEqrcRpS/ATKTuxTACptanrt3ISylm77MMICWuFYkgjuP40R4G9eVB8ZD63nugFYqLgpNs5z1AsyNE57X1Q3Qajkl/RU8TLgywWzTGITvvK/lLSjr3k4lLlcyANj2A/2jgiMIwNMpl3gqXUnXHP8APfpBhZJvFAXocw+BTe2zjy9DX3W550liNc7tEaTQ5PhBTqDQ8o0iYFtVVhgj9C33cnxuE6O2fcqhOj9y1QD11VPQ8uhWysp92/Wi6faXD5tyY9Ym7xrQ19ajDeij9YdbjvXWqcXj0kYIAQYufUkBItBkgg1CykzsjBumAET46mLmOgIEYWi8UIGo9esyLIWa5epZ0UWvRZkgqkD2fHOHr4DJ36lQ8De8cH0y7YUu6q7CU2t503ngSzHSbKPWX1qcCea7uGlzmqZCpsBP9y/8hU+sk6cOfqukVKuOMYFSkO2i/0kq4z14KTDokVniH7S4BAy66T/qALzSwpwSPZelL2PU0DEVQoEOV4FUGqaSyVyTbz5HJp3qnt8mIc66luYH9931jW/nRVVUtMJNRGQOyj/nXI63UwD2BvQG9BVy4M0mCTCp6TvZ0/JQ808rNy0SrQ8njIIiQdhYs2u8dcfrgkWwT2WKu85WS9plZJbtO26yYcKPtJjMlB3pNZ/xXeOJ6RpPPtRMfN7z3xKYC17Qp/DPsMGUpacARthCW1WapgYn5QBUCvgKgpnIZUZ9goH8zLBKzYugXnlBW3LlgDxVIcl2ec9r/A0/UJ4yDj836XKMXJS+KXC1/fWe88OdDVV8pN82ZkjIcQ2tKld6MpbaaEJqhqtyfmTIKfs1lbgMKeXztW0qJ1NKylqFXgP6Cnt27TF025cWSI2jIkAz+YxuVuggKBAEJr9piaUAV2gxQQxXIFS47vpifqcF51DK5wTrdGPrvpYOyxRoFGTSU9cJO2nTDZ7CLJPByBVwfS7XbQu0al3BKzfesG4VGHmtK15+VFq1liirLi+SL9DLP1cFUBb1UbZZzPRRrigwTksZ9JdhD8vMtecmPXLP7UDxcrDkED5QNv8sh75T0eO6GfpJf9KYqyfcxMT9DfT4UHeOPbxE7ncv2KUCINhM5T2kMiSdlOG2v3pu3GVNr5E7CLrxi33tHgIqhLQnlTTnhzTxnP1vsqDKmm1Juuv71KtimfxNMK/zC35Spt4px7XlqJhIF2PFFQnSlPJPGeABLSqDXIePuOwtM/vlWGGhAf1Ye24D3WsGdIVGWqXf/OY3hw9/+MPn8W73jXaCIwwRUqwjJ+vVs62rEM2kNiaGu7+lMiDbMz9B8DN717huWn0AF+UpqHJJU8Zp8xhSYq4IUv7ZFsCC9lCO1kmNkdv/npZGHJu6tYJpg5aS7XE/+1QM5HF1+eu2B/hcy2zCWJ6nrrWNMpPWpp4PAJiya+wVflAu7wsk5g1AN7x0P3GVHbcxhSbuCbjyTrexigfttJ8EevfB5xn7ZyosQJm5K1m1Ss2HmNoWmHoBLXIcGKfwkrYxngxRmCGfAMNY5YMyxHWzwWk/dKNQwAOUF9qFAgOvXC4HyKtYuKsedPMM7ffAlcztyLFgPwjA8ohyKQM6UjmY4puhJEB0bn6pUEKbyxv1bjgO7WPGVR7ykuMoc0gYxx76A91pseccncuXOCaIaEA/pt7aktY1Azos0Bp3z28nut8KW9eyyg+WoXk+t6xECCCMMuM5LTTj7mk5aulkUk66HhGEnqGN8ELwpHDWugWYqRdBbmJYTTqDdteuQwMCT8EPEPCeGft5X2UF4e357pTFhIdvZCrnkZb8dic03fPwxXI2CT5oSvdoWunVHQ690AlfoB/h6mEggIPgCB/go5nO7gDmWudUkKBRi9ztZ43ByivjpygWCPfs7+o6Vyjadj0LegsAYvqTdkAzfLO/oQuFMUEjFcdUBHmW9qqUMC4E6OpxESzdL0GrG77wrB/K86Q1r9HeZ555ZlRoVaZ4Tk9Ijk2tVfZgYA8Bd4CDLu6hrJBfwH32b+eTYR09GvIdYGXOOYZ5ftP8op/MMzDHQwXHne5c/me96Z0T7A1dUJ5HpurlYNzBs1zLPuUh2VLc3qjHGtBvVHfsh5g1A3q60XXTavm6xMiDKNI96+YgavSuiUbw8ByCy93UXJ/LNYSLm3KgEFA/Wcu5N7fnTWvlZi8iWPKYTLOgEeZuOIOwBdS4xoc6EdxYXJTp4SgIb+il3dDsIRb8znPBda0zuXmG+whfzwOHHraGFdRob34Q/E8++eR4n0MtWPJHvSbzOb58xx33tDR1gXoedXoYdA9XqzaVsvRGGLLwmmuPdc1CowoW7Xr66adHy9eQimAnzSZFoqhlv2itumyMPlBJcItgFCeBXNczPKBM6DLZjGvucka7POmO68k7t5Z1uZehB97VbZ58h5/845AY6NPbw/hwC2IANPMQTCozvGOdKpACcIY5qN/sdcaa7Yd2QJ46oIv5xn0/lK23yGueoObfbkfr5jx1ftF3tAVe6tVhfhk2ov3MQ+YfB+Y4dh3/0jp1NLL7uzuWqvu+Xe77wZ99ltKHs6w8y53JKHCki1TXr4NJK11h58EPgrcWDuXxz+1RFYYZl/S4U+PgCEET17QkrddtWfnmPQQNlkWefoawMROb9xBOPKtlwt8CWb6n4BcUoEF3qRYX7yZYuryrTjKe0UJHsYAvCn3dv7pXjQlnPNvYpRviZPnSxTUBgPoUtrST/gBsVWx4Vrf5JkDnOejgvTxQ5wMf+MC4/aen6wkktJ96E3gEYRQ/+o9ntJa5l2NJZWQOIHRrZ/u1KAUv26PCp/IyBeipiNgvtIVQkZ/0YtR+VZHgmdzPvB5ko/Lh9sLQlMvq7Ks8StVxB/897c42AJaMPb07Gb93zvKt5T43v3g/28nzKmxep78Yux5znEoPz+ThRXNHFfNcA/o+ofcwZTWgrxzQFbhTLkiXB7m9paCjIEGbR+Ap9BHoxqkpVyHjgSm67BUorGPmnbT6cEGypSQCDqGbYIowcRc57uWSImhNa7W62hHm1JtHSGbs1uNFsV5wOWqZuVkLwMAzvOOyOy39CggqCtyHRsBPoAZ4sZqgRS9Hnm1tm9JzYuKZwE0bXNanwE4+ZWKT9+dc7gBvghPeBOLGjAfu8b5ArxvVv6En47AelSrAw0djxSo73DPurchy33eVC+inbscJliP9wYd2AvCPPPLIOHaMNxtm4RnqZMy6eQ195xIsPCmUD63SIu9os8oXfUjZekcSUO0vxpTJj7RV13WCpoBsW/UwMReghbHOu3w8dpd3jMszXnhG9zjjCOXBUJFzlDEyNb8o27GtAqFy4fgzt4JxqmdFDwXPoFj4LPWTY5M7ybXL/TDge4hSG9BXDui5pabJR8ZAExgcXAgrBNdXvvKVMZbmPuq6SBE0uKMVwL6nsNSCFFy5r7VWgdGMZ8CbZ6gjAYzf/BMwKQtB/dxzz41KBsJW6zYtJNpHW7FCEYhVEBIbzG1FM1egKgrUifD9/Oc/f34mvBavbU+vgBacSoxJU9W6FBR5TovMZ/jblQQ8h3DFjU9ZtA0AhAbaBb83JcXxvrxJgKV/qIftPrHU7SdoMBnMdqYHgefcGQ4wEcgNR9in0AbgqiQJ5oZJ8m8tRvqEvpCH0ptgm14G7svfqTFGX9IG6GCsGBtWIeM+fWfyGc9SXl0ZoEfCvAjeE0QNq7i/PuMT1zfPmFiYYQtoNuQEH1VenE+0zxwO7qd3Qnd/Kq85b7/+9a8Pjz322NhWlTj63vEBjwgjQaObAmV/ONepx9wL+r6T4g4BvYcpswF95YDusKnbOCLMdYkrMFNwJ/hmlq8WkgJUN34mGvGMligCyeVEWlQIG604hI/xSK09wcYsWv7GasKawWo0Zs97CB+tXYVY9SQkeGTcnnIQaO7uhYVK9j8WS54XzvtaP1pnejEQ6Fo3AnIKc+vmGejiQxlaSoIm7YJPuvHNaE+QN2FOIW9MdtOyNfsFsDSe7fI9rVNpgh8ADAqErmyThkyy41mBJb0GWpKUkdfpM5QG61a5cLMZ+gx+MwYBETcdks8+ny5uFQB54/hVmYB2yqVOwRi6rcP+SpHKGPAwmVRCDUXZJtrH2KDsGpqAr25SZO5GbkZEm/UMOC4Yu457xzJ1qQxQf03ky/lleYZMHBt6szIL33nlHK408HfG6Pk7l6b2srXDgPA+S21AXzmgCwJq2VoZCE8tYoSPmrrgiFAUVLQojFkzybFQsNCWNk/RNVoHLYKOd6FL8FfBMK6Z7mSEnFaFblhppWzaAs0I2urWFoyTBpPtoEErWQFHvQAC1rAxzH1OuiwL2gQmLX2tXunmm38uDTMBLAXzRekTBFNpMQ7ONQHB8gVPl48JIFq7Ki2MFVcRbKKNdmXinu/k8irHg657wVUFVOUSPrpCQiVFt7pr5tObkiEmeU0ZtDGTOPlbtzl9Y26E/ZYeEGlKhVAFhDnDmMpQUPImk+m4rtKw1LfJQ57NmHgq5tl2+8c17tUz5fygvMyXyDX3vLs0/5dov+77neV+3T1wgPqdzLlExg1FMunkAFVfSZHGJREoqXXj2sN9q7UooGGhsZc3kx53N0KMpTfEBJnoCAYEU02sm2qMvPWACt2JJt9wP7eORbAooLVeVQq4pyWINa3bEwH27LPPji52XdAKNixO9wUHpHE3QgMKTSbN8bxruXkG1++UIrDvDhPMrMs1xwhOeaTiAzBAO3Qbp78sPSp8ZLDjKkZI0/8ssyLergfFfALroz9x3zI2oN14e8brt6GNvoXXxJEdGwnmWPjE06HND/dRwlTsAD4tYRWOBDUTJnOzIvnNe9D8hS98Yfjt3/7tc+Cmrqm18y6hZBymAqHVT7kqXGmRO38SYFMJVXkC1J966qlxvvGZCgElXxmzbNlLGCrbzDOGyTb1j4qiKwLq/IBnenLcPlml+djBHB41oG8zS4/smbUDutq+AgaAY/IzIaeWnrBOmOVXxtoRiACMu4eZ4V1PYNvU7bl+PV3GLhlLtzE0ASQANgADkOXGMnnCGUJLUFEA6ibUfasgpx2EHhD60J75BZafW83O7eC27+Gd2+yiNFVhXmO41L8v2ux/+Axf4Ytlm9VMfbhbARt5mRsO5Z72gC3jrJ5PPsczwyque+c556O0ZY4D9zK/QBqzHXp/oJc2ueSM/uc5t7dVoLt3f7aXe67X133u0jPbYhiB8efabnjHWNaKh16u8S7zzVMMKUNlym94oVtbnuf6/yke8o784bdtz/I39U8aMVPzg3nLslMU5o9+9KMjCfYZc/fYQb0Bfd/S7AaUt2ZAz4SW/A1wMTFdm4vwUmClJWP3OHnT5YYAXHJJC95a05SHO5L6EIi69rmelnodFgrM3EAknxHkEc5YGQgawJ6M3dwlLgWd/Z7gxP2rFFTWBZ/0GGS7tLqMqSLweYfrU/upX2Q6AQh4A+wrAV3vFHRVBcJd7+Ax78FDNyFibLkCYBt6BAj7NkGPfgWkcq244J05Bbq19XhoMUMb7cjNVOxjrH88DZnFnX0vPdbnGJvacMl2utNcKqHUn7soqsAxVmmXoSzLEGSqgrHES+am+wHYDrPw5/rHMZTtlq/Oj7prIWUaAlui6abfb0C/6T10AfrWDOi0zS1NkzUOZLX66tpzzapxdJ5HoLkcyEm/DbtNAkPYWK6WGN+AA3RiOXHfJWRco15d7yZqpWA1Y5dyEIA860YjCEzLAJRYroUbGQFNnbgZzSWwHQovvnF/p+dgm7Ze5JkUKi4Ny/0AzNKvisauAn+KtrrlqJayoJMWnDzOHf/gL/9UAt28yPX8Sy5jQbMewuNe77rSAV/ALxVIE8oEfOrM9fPmB9iWBNs5ZYhnKEeQlS6t7ASy3E4ZZZTkP/kwtee84w8+VsWUvoTXLunbxfKlXJQp3lU5og6XPy71j308NT/gkytCnHdVObrImL8p7zSg35Se2CMdawZ02OQezwo8k1kAvhQcDG6tkTkNnAluglG6Lue6Q8FJndDh0iHpQlioHAhYeZCJgO8BJWkJeeiLWc1Jg8CkZakwSoDymQTKDEFcxfaWjj1XAtB2PAquL6aPjF0ioD3P+qJHqdZ+Sn4YahG4+QYkAB+AWTC1v1w5AV0AktnfAmm1PKfGyNSWr4wV1+arYCVQuRrA3dkEUeiBX9DBp54YSFu19FWGuKbykMsjeV+vSColjk1j4bmUrbYPOikffrhvegI5/Gb8868qa+a1LHnAsv/gkSCe83pT/2wzP9wAR2C3/6dOLdyjWL6SohrQr4TNV1vJmgFdl1sO3ARFJr6boHAdXjBhzdblmwnNc64PVoCmu3yuxxSGKcgQtFjHlJn7cVNGxpAt0/6pLvkUKLhpcUPjahWUFeg+l+5q22piX5atlYfCoOA+1IiU15QvP/NaWnU8k7FmhfdlaEuwUoFBWUCpEBQEMUEwwSfpEXTNR9iGPurnPXMm5hQV+7QqfbSdsMrDDz88siGBvyp//i1Pk3bvOV+oT4XEOh0LxtZTYUHxQPlR4fKwE9epC8wC6BQYmtyXGyotjT89WCjLKL32mWGBpf5hHm6aHxlWoyz6y61mc/OZy4zB63y3Af06uX+gutcM6AIp3wgKdzbLBJ/qulV48o7rzBVEmZy2Tay5ZhgjPBAiuexJAZZuV62/zAoWhKHLTUC4lpa0yVjSpjVRrW0FnVaYS+Cqx2Iqn2DfwxChAn9rAlQmeplpjIWpy9Nxexl6qJv+F5zgg2vr091MvWlNVwsS+uAV/bILXVNeEPqE6x5Ik3sa+HyN6bu2HsCp4YL0glA2bVVxUAFIzww8oT1pHWth55jnN//ciS0VrilPkFn53KNNliW9Oe+28W44H1Ipgy963pKGuf7ZZn7o0cvkUt67inDUZcb2Nu82oG/DpSN7Zs2AfmRd0eQ2B5oDzYEr40AD+pWx+uoqakC/Ol53Tc2B5kBz4KZwoAH9pvTEHuloQN8jM7uo5kBzoDlwJBxoQD+SjtqFzAb0XbjVzzYHmgPNgXVwoAF9Hf14Rysa0FfYqd2k5kBzoDmwwIEG9BUOkQb0FXZqN6k50BxoDjSgn94YaEA/vT7vFjcHmgPNgbbQVzgGGtBX2KndpOZAc6A50Bb66Y2BBvTT6/NucXOgOdAcaAt9hWOgAX2FndpNag40B5oDbaGf3hhoQD+9Pu8WNweaA82BttBXOAYa0FfYqd2k5kBzoDnQFvrpjYEG9NPr825xc6A50BxoC32FY6ABfYWd2k1qDjQHmgNtoZ/eGGhAP70+7xY3B5oDzYG20Fc4BhrQV9ip3aTmQHOgOdAW+mmNgZ/85CfDvffeO7z66qvDfffdNzb+xRdfHB588MHh1q1bA2Dfn+ZAc6A50BxYLweU9T/+8Y+Ht73tbUfb0FtvnDhivfTSS8M73vGOAdfLa6+9dkdn0slc609zoDnQHGgOrI8Dd9999/Cd73xnePzxx4cf/vCHAwYeMh88ABeO7XPygJ4d9n//93/Dz/zMzww/+tGPBn7//u///vDUU08dW582vc2B5kBzoDmwBQcA7ve///3Dyy+/PDz//PPDu971rvEtY+tbFHGjHmlAH4Zzd7uxdDS0e+65Z/jWt741fOhDH7pRHdbENAeaA82B5sB+OKA1juy///777wi9vv766wMW/DF9GtAnAF03PB154hGJYxrLTWtzoDnQHNiJA4RVsc4feOCB0d3OP37zSRzYqdBrfLgBPZiPqx0Av+uuuwaSI+jcd7/73dfYPV11c6A50BxoDhySA6+88srw9re/fXSzI/NJisM6x0t7bJ+TB3S0MzpwrvPo5P40B5oDzYHmwPo4QK4UcfOMmWvMdVLckfY3ncmyNbQ0YipY6vzGUscl05/mQHOgOdAcWB8HjJN///vfPwd2ly93DH19/d0tag40B5oDzYHmwFFw4ORd7kfRS01kc6A50BxoDjQHFjjQgN5DpDnQHGgONAeaAyvgQAP6Cjqxm9AcaA40B5oDzYEG9B4DzYHmQHOgOdAcWAEHGtBX0IndhOZAc6A50BxoDjSg9xhoDjQHmgPNgebACjjQgL6CTuwmNAeaA82B5kBzoAG9x0BzoDnQHGgONAdWwIEG9BV0YjehOdAcaA40B5oDDeg9BpoDzYHmQHOgObACDjSgr6ATuwnNgeZAc6A50BxoQO8x0BxoDjQHmgPNgRVwoAF9BZ3YTWgONAeaA82B5kADeo+B5kBzoDnQHGgOrIAD/x/Qc7RNUtB4vwAAAABJRU5ErkJggg=="/>
          <p:cNvSpPr>
            <a:spLocks noChangeAspect="1" noChangeArrowheads="1"/>
          </p:cNvSpPr>
          <p:nvPr/>
        </p:nvSpPr>
        <p:spPr bwMode="auto">
          <a:xfrm>
            <a:off x="1831975" y="794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 name="AutoShape 6" descr="data:image/png;base64,iVBORw0KGgoAAAANSUhEUgAAAfQAAAF3CAYAAABT8rn8AAAgAElEQVR4Xuy9CbBtZ1n3+d/zGe+5YxJCRmZSDEKZBrsVP/34GqHx88PGbhSZiRJCoGVQSxsaHMoSEZApBJAvARlKEVtaW0qtxsJCsERAUUDCEIZM9+aOZ9xz1+9d+3/uc1fOlHPvucM570rd7LP3Wusdnnf4P/NbGQ6HQ+UrUyBTIFMgUyBTIFPggqZAJQP6BT1+ufGZApkCmQKZApkCiQIZ0PNEyBTIFMgUyBTIFNgGFMiAvg0GMXchUyBTIFMgUyBTIAN6ngOZApkCmQKZApkC24ACGdC3wSDmLmQKZApkCmQKZApkQM9zIFMgUyBTIFMgU2AbUCAD+jYYxNyFTIFMgUyBTIFMgQzoeQ5kCmQKZApkCmQKbAMKZEDfBoOYu5ApkCmQKZApkCmQAT3PgUyBTIFMgUyBTIFtQIEM6NtgEHMXMgUyBTIFMgUyBTKg5zmQKZApkCmQKZApsA0okAF9Gwxi7kKmQKZApkCmQKZABvQ8BzIFMgUyBTIFMgW2AQUyoG+DQcxdOIcUGB0+3K9IVU476tOWgVQbtWlYlXxAcYUH3NZB+mOY3spXpkCmwE6kQIW9gv2Bf2l/GO0H/g2ijPYNthY/Vkv7jEabzknKZUDfibMo9/nMUGAoDZekSlNarEkNSfUlFuhAGhuq3euqpYmE7wm3+VfzouylNvRVzaB+ZkYjl5IpcEFRADCvsVewP/AP4K6PAB3A7o/+rkjdwUBHOosan55UU9LYkaE0VpFaxZ7iKwP6BTUFcmPPKwoMpUFXGjSlEywySRNzi1JdGo4VYF3v1aR+vVisgHmNtdtTTQWLPVRDA1UT1hv382fB+2Q6ZDps53lQzPC+kpQ+AvTeSEKvI4qj9pvvSBMTGjakOUlLo31menYkIADo9Qzo5xUu5MZcmBQAkruSFlUstjF1NXXkoMZnpnVEC2rVpjQ5qEi9ulStCO17r8pKLQC9OqxIg5Y0bJ7UpVmnlj8LJijTIdNhm86DQa2n+WpbffWT1A2mL6mSpv142k+qqnYGUqOppUpNC6pqUVXV1NMlS0gNUnoxS+gXJoDkVp9fFGA9tftSvyYtqKsJdTTZQWTvS82eVG1InXrxAJx3UrujkkdX3ylW8LKNfTvLIlnWzrJ2nt/30TnVBgUgB4aFPYXVkjCaP7rsG1V1qgPN1WpaUl0NDXWg35SOLUh7poqpNbqyyv38wojcmguJAklEL9Rm/d4x1Rp16URHOnJEesDuAsThpBOgj9TuFZ7vSf2+VFmUqrNSpT3Sn2Xgy8CXgW/HGFuGLam/SxpgrBs50uKIk7xrR4B+92HpAQek1lC98ZoW1VRVFU2yp8y1pWkA/SSiZ0C/kAAkt/X8okB/IJ1YkMbxiOtK3a5077w++X+9Tkcmqvrmd7+rS+u7Ve/X1KvUk4/LsDJQddhXq4/avat+bV6DWlcVhPaK8memQ54HO2QdVAYttToTqg6byVzeqw602JC6tYF6COZD6Yevebx+4AXPky6ekpo1zauq9rCrvTjbsqHUGic94+EDhkP0f/nKFMgUuP8UKNxTh+rqcPeodg+Hqi9IH3nd6/Szr3uVtHtG6o5Jg5pUxY7OiusVXvC9vpKnS3VSqsCW5ytTIFNgZ1EA81xbqnQK9EZ7h0nOprme9Oafv16vfMubpUtndFhdDTWlJS3qEk2pjoctmr+gc8+AvrNmUO7tGaXAQO1uR7VGRXOa127Knu3qjS96oX751ndJ4xMSXu64oWJPT5ox9PQAOsDekiqTyYyer0yBTIGdRYGUkmLYHZne+EIoq63oRXz6HzznRr3inTdJuyq6pz2vsbG9xM5oSlUN2l3VWqjrz6DK/ejRo9qzZ496vZ7q9cJ/vt/vp3/NZlOdTkeNRkOVSkVLS0vp71qtpsFgoG63q1arlZ7lt4WFBU3goj8cpuetPOBvLsqiTN7j+Wq1uvxueSqcOHFCu3btSj/zPPVSDxfv+je/1263T2kLddMn2kkb+Zv35ufnNTU1tdwe9212dlbT09On1Ecb/NtqU9V928hUNp1i39w/2rV7d4KU1MbJycn0N/3gH+2bmZk5hY70jQs6mrb0k3ros8tmXD1+/M0/3jV9xsaYVMW485vfpV7ozJgdOXJEe/fuPWWe8I7H3G2lHt7hd7fXY8Mz/ju+txHabckzhcO61F9KcefCIe54V++7/iV68QffLTUqEs4rlZpULwB9qKEqvJQk9JpUGw/JZraklee80IMHj+iii/amdtx77zHt31/M03a7n+bm2Fg9/d1qnXTX7XQGajZPblQLC5007/wbz9frNdVqRTnx3aWlYq02GhUxxW1ihIdii5qdXdT09HjiqUZb1pbSaHGxq7Ex9sCCj4t1siX1en01GuxnRTP4rd8/2f+5uSVNTY2l39Gnsvagw0baDy2gL5/F2mXNddRqNRPtuEyP+fliD+QZnm8266lNx4/Pa2ZmMtVNH2gH71LOxETzPt9dp9tXfr58f0uJfz4XnrA7bSCFFxzaOxxqkdT51xnqlv/9ej3/Xe+WZupSCz18S+oNR/uKiuQXZ9opzqAegaRMx0OHDunAgQNp0z927Jj27dungwcPav/+/WnzNkiWgZhnec+AY+Dgk0XLtbi4mAAHYHFbqAcGwsAG0MTLzAfvskD8HMDHtR4Qx/ZEwDFwxd9OZ07RvvFxghi82Avmh4s2cAGYXLfffrse8IAHpEU5Nze3TNPjx48vgyM0AcD5Bw34Dt1iPWaooAvPmca0I/a7fN9jsFJZlMEYUB9jzZjDDPHPc4P5cNFFF63Y11imx/hM0XjT45O8UPnXKwC925GOdfWBl75Ez/2jdxcLkLC0Sk3DRl24vvFKUz3Vh+zOiZtKEL9NI3N05Mhh7d27T/Pzc5qcnEr9/P6dd+iySx+Yut/Hl6BWT59VmHRV0u8LC/NqNJvqdbsaH5/Q4uJC+jSdjh8/ppkZGIOTcW2LS0vqdjratWtm+bl2m8w/FTXqgFMt/b7UaasOU9/rabw1tqWRcb1eV/V6Y7k9hw/fq3379uvo0SOa3rVLgyT4tNL9uYV5VSuV1E8/d+LE8USX6cmpTbVziHkH4WgwUIV1P6Iv9c0vLiQ6UP/sLMLHrjROg+FQzUZDrdbYMr3Gmq1kXKK96X4dX2sYjIEqFUo9ORL94UC1CvN6/fvbdd5vpF+JQN1REHmDcYKTM8D3pPZAH3rmDXr2u26SdjeksZGKnbwWnvZnGtAtmbK5AwQAAH/zOwBg4LAkivTFbwAOElhZUgaIuQcoWfIzIFEmGzubPkCPRLqSxGZJlo3a9yP4+O8ICPG+N3jAC/AEpAF8tAcwHFyW/i2lAqowNIAkbec5gMuAuGnQYKHPEeWs1AbTMWpEDMqxDo+LmazDhw8nTQpl0XboSN/MDEAzaADAmhngN8b0e9/7nq6++uplbQh9o19mwlxHHEveufzyy1OTaJ81G5be16PHahI973ms7rnnHl188cXrFbV19wsH9wLUx3ojCb2v91//Er3wQwA6y7qlYbWeEs+cBHRpUgPVU+qZQfpvu/s2z8/PamJySsePHdXu3Xs1HPZ16MhhXbLvIlwDBdQudtoab6IZWjnRznxnUZ3FJc3M7En0OnziaHp+bGxC3W5bjUZrmY5HjzLf9y1/7/U6Uq2qekrcgWYPLV/jrNH98OFD2rfvQKqvr2Hqb2fYU7NS19G541J/sNwv6NFQTUdmj2nv9O7EBNL+E/NzmmiNpf6eOHFM41OTalVJTLR2bAB02rML7VxVS0sL6vR7atUbqjbqiR6VCozUSd9yt+/QscOamZpWvY5n9cn7tJv3uoP+cv2zs8dVbzU12Rwv4qmXFjSsVpa/r3d/u8//lfpXwRTXaRTgTDoKDVRJ0S8d9at91XoDfeCnb9BzAfR9BaD3K031h1KNVNMjjUnc4M6YDT1K5wbbKFUCAAZ8fi9L4lahW5IDGO+6664EYgZPb+QAhFWuBn3eMxBZ0nObLN3x3cDo36JED4DDhFAPdQDgvsqA//3vfz9Jw5aWoxRsRsGgvhaibATwy0wPEi39RovgeiNtoP8ll1yyDMC8T5sMwGXJtkyLKJGX2867AD20gUmgTEDa7YBuMB0RuMu08/ygXsYELQ2Xx9QMCnVBH5gMnqVe98GAv3VovYGSbe6CqW6NAP1YX+996Ut0XQJ0NCmNFDtqQKdUmGoMIq3ljHGF6WM7Xsfnjmt6ajpB9N2H7tYlBy5J3ewOumpUG5pdGGnEJgpzlS9ME/1hwWSyrnfP7B7BfPFEYbqoLJeT5mxnMc2VenIUKq6F9kKhqq8VWixfR44fSQJFLWbl2KIBOHj4oC7ad5HavXYSYOiP6XA0ge2eVPPc4pymxqfk593+idbJfYh+9wa9RLuNXDx/fPa4dk8XZg5fBRNZaN+gEftYq95absNSd0ljjcKUxsV41apoNbpqwAyM3i0/x7MkSjFd17u/kT5s12dqAHqvMMXNo8xDM5ykg44W1NfEcKAP/Lfr9dx33iztq2kwjlakAHRUIqNM0iePhzgTXu5syJbEITybOYuKiRsvwBzAZHEZxCxFRgkciYv7LpdNnPf4DohEaTRK4tQbbfZWR/t57hugAQ7awz2kVj65YB4AS6u4KQPAp02269I2gJTyeA6g4aJfPGMmIrbtdCYkbSvsgY1T7M2UGenHfUCe9tFP2mVmhzLoL0DqtgOW7gN0MzjzO2XxPPVGGz/Ae++996Z79ingOyYR3uE3Ptko//mf/1lXXnnlctfRpkDL7373u3rgAx+Y2kG7Lr30Ut1xxx2pLt6n/sKuOrasvYGho6/8Tr9gFuhnZKJOh8an+243qYuHqiEFHu3rPS99iX7hQ++SmnUN1dKiajqhalqqXMiguzQQSsyTJ7ecbivO3/cTqJw4rt27dmt+cT6NMXOEdTg9eRLIARnWTWI+J0Z+Kr2OmvUCjL9/5/d12aWX6cixI9q7u7DJcwFwCfR3FaA1tzC3zJg3COsZXdTNvKKOtA+dhYNxuv2u3IYIojTp0OFDOrDvwPKn28lzaf3hezG63GdoOb8wn+hz8N6Dumj/SRPVSjNgdn52mcbx74WlhbTedk0VfkZcR48f1Z6ZPcvM0uGjh9OeyJrj93glxqLfS32D3t4z2Evcdug9OT657v3zd+Zubctge3qqaoG9fKRlmVE7hbMuqqf9GuiP/uv1+vl3AOh1aRwnnGaRSjrZ3MO/UVNPW0KP0pcBwmDJ4gFcABKeYwFbzVuWsFiQV1xxRdr02bBZ1FH6tkMdIGvnNqvteQdQYePnby7qQUKmft5BsjOTYbUyk4+6uA+w8y5tt9RuezFtof1uu0GOTYFFcc011+grX/lKqteOfLYLl2335SliW/56U+fuu+9OUjcMA+2OGg2/C43MjJjZsAmEZ+gHNMM5jTKs/QBk3e6oXYEO0O+yyy5LQM5le3t0eEO9/rjHPS4xBdw3AwGI039rRlyHae52047yM7TTzpZ+rhxhGf0E1qPfVt2HWe4MllSvDlXr9qVjHb3v+uv14g/dJLWQFBvqqaETqguPB7jqMQ0SoBe60sLWWEmHtAy23We/N1C339F4ayL1r73UUWusufx55PBR7d23R9/+1u26+kFXndL/pc6iFueXtHvPjA7fe0T79u9dDtaHXgfvvUcX7b84lT97fE579u7W3Oy8xifHVK8izRT0bHeX0n3e5zvljjXHzxq95xZmU321elXzcwupfSTwJOnAd27/rq686gp9/T9u08Me/tDUPvrTqDXV6bWFq0WzhQ2+qmMnjmr3rj3pfq1ST3mLNjpvOnhEN6rpvUOHD2rPzF7VG7VEr6npyRRJ6fJo79TE9DJ97j1ySPv3HlB/2NP87IImpydUGVaXn19YmtfE2GR6/vixE9q1G41MTSfmjmvX1IzWu78d5/1GxgVrHco9AB0NXlU97VY3ATqZJwH0j/7k9XrW22+WDtSkMfaTlkQ66ZoTVZ26s502oFMckhLAgZ2VTR2wMehynw2czZiNGyCPAGQQRGIDaC0tw8EDFFa3u0xv6mX7qUHWHDjg7WcBFQDd4AqIAgb23qYNBknaZ4mY38vmA0CRZ90/6rF63mpmgBBAjQzJZgHFUnj06gZc7UzoiAH6Gk0Erm81TUGUvKE1/eZZxoDy+c2MDwwLYwFAQ4/IuMD04NPAHDAjhsMjZcCE0CaPIXVQBu9AG/fJWo2owbGtnzljJoS5ZZU/nwD+ub2KOPReHycrvNzJEtfXB69/iZ6TnOJgo5sp+UO70kiAjrwIoKecscSr4f3OY9s8Z3m/K9VbWIbJYl+oZHuDpdTvpXZPV195dZJUky8Oeo16K3E/zIkuoYGAVw1gKyJeBv3OcspMAgbqNenI0RPau2dX+v3YkTnt2b8nPU95l196uf7ly/+SJMbmWHGkLfWOwXRtxINpk+Mz1pxKqnZU5KithxACdWm1ECb63b46vYXUnsNHjmvv7hktdQqpPikmRvXOHl/UFVddkdYZ/bnsAZfpq//xVU1Njq3bfoo4dmRWe/ZNn9Jv6PXIhz8yqfjRViy1YXxmtXf/LrUak0nzwb7Cfvedb39H+w7sS3Sm/Z2lwveD9k9OJwNwaj/lHTpyKNGdPfeuO+5a8/6J40fWbf9Wjs85XXeOkiFiIPm5dTWZPG1QuXeTyv3jT79eP42EfgkSOoDeHEF+obUqHbZ2+ollbN9l8Cw9Wt3NZHDIl0OkrKq1J3VUidNAAABgwQ4OEBgU2cABjv/4j/9YDs8y+PNMsp2NvLYpBynUIAWzAYBZ1W8HPkvd1GNnN7c3ht3RVoMoZUd1u9X8tNuqfEuOGwlJK0udK0nwgLa1BUj+Bkj3y1oIfA5gqtwXyrL5w2FntJe/AVaYBf6mrw4B9PhEBsI2cYe08e6dd96ZmBbKQIXOpx0gAX/Gyv13CCJ95Z9DCMuMH/coh/FEWwND4Mt0hvFz/8q+BWcf3AtA7/fbRQjQUls6PqcPv+Sl+rkPfgBOtpDJa1UNq6jcKwnQU/bXziglGulit3kc+vxcW5NTRRhktYaDVeEK2G13kqCBY2+jVWxQdRLwjDRs7W5brUbhYNoaL95HRXxi7kRSR3c6+FUoaeewE0+MTQjv9+PHT2jvvl2q1VpqNpqiHDMB7aW+WngLn6WL/rrN9GVxaVazJxY1vWs80YJ+JF8BGBTMBbNLmpoeSwDpwBx4PtNuZnomCRD0ye+s1RWioKpkCR2V67qXFgshx2aAHqGX4aJtvhiTThc5cuSEnaITBmoSxTG6FubxP2qq3mhpYnwimVZMcz7Xu3+WhuP8qsZRMpAx8UQ9VXptqdpXv9pTrd/Vnzzj+foZ4tAPTGswhpGupY4qyZ22eI2o9JPXGZHQrXaPseVIcoCLJTpLd2zCZTWzHeSs6qZ5OJ2h6jWYAOgACEDjeGeAARCxet7qXqubI8ga0M1YGFwAcNrkZw0y0Q8AKZF+0G7U3mgHoip7eeKPVPAG6ehP4Of9aYDiGdut0wIYhYqZ4bE9nHu0CWDneSR0e79TBu/FPtqEkDaCUeQBf1uSxy7mPkIvq8ldThyLqMpnHBkDe/QbtCNTFPtPnTzDPxgC+yBQj9Xs3LMNnXdt47QqvuyTETUvjIntrtCKOvjnuXAmtCSr7QKFT9xAA2yJhPctzUlzd+iD179cz/nAJ6XmKJlMlQxPPFn4b1cQycntmAbn1DjS82vHOTOtWVhYSox9rcY8KMC08DnBwXK4vB+YCWe+MT/GRyAeW9HtFjHbi4vsB61UHtokJNdifhOuigaombzerZUrfDgOp2dcBnXTJsoaG6OskzX1eoWjYr2OR3zxXLE+izXk7/RtYmKsOG9nWMS8O/bd791zzyFdfPEBzc7Oa3p6MtXPnKWNbovbTB3tNvk5WOtFLLi/m3b4ncBQ01eu+fkiYoXyaE+hDR3X3BzhwAhIBSNNX6jPe0xhtiv67DpOnCAKpvBfcNt8jzYW2s6J5ecdm+7nYRIs0DmaiXG6994j2r9/byqz2G/HTskRcGZm2gVWStpACluHjz6vkU6anYKB6Z7Qrc/+ST3vpndK05dp2NyjLgLYKPS1CHhlPZ3BxDKQELBjIFmk9pg2SETQjdIo0iRe4n7ekjpqVd41kLGpW13PM0h/vOfLkiugkDjOka3eIAAAf/zjH9fTnva05XA6gzl1U483EkAWsILB4DdfSIVI+5TJBaPy7W9/e9lJi++APBfvsdiQ6B/0oAelZxwSVmw4xQbGbwbDtQCd/jtmm03py1/+ctocAXQzI2UHRFTetM8OcEgwSPbQh08YgauuuioxBgZZ2ktd0MBe8JaYAevIWJgujAehaYwZdKd8O6/BkF177bWJLgZX3ovzgTIB9bImw1oCMwK0g82B8bLTjbUr5QQzPBuZoo1EEWx2G0hx1KNY6hZ8cvuYtHC7br3h5XreLZ8uEsFVMPtiKeuOAB1+uqbKIAD6ZhtwAbzHWNrHheYypsyz6ADJXGYOeX1YA2bnWLR1zDNHajB/zRADSmZ+bTqKDKXXdiSVHVjLfjGUb78Yg2ZsE+uKdlooceio2x9NTu4P7+NU6/3BiZc85/ke1wG/+7vbzrp36CzlsQ7YA9lDfdHn2267TQ996EPTT2aSHXoatWWUDw2jLxBr1JpFR5Swb7C+oAv7hhNXoTnDZ4ZPM92O9nGZfOc9C0iMDTjh8WfdQy9rWS+AqbwFTRyBd7KeF7H8HMCWzABc3Tm99wU/ruve/U5p7KEaNnarM/KGH0/Wd9xsR1rA0StnREKPPWWyAw6PfvSj0+S3nTratFNbR9nb4rtRrR2lQtumWYBw4gB+TELCYnnIQx6yLLEi2eM5bTXywx72MH39618/ZUDKUqSl2Pg7C5jvLCb/ziTlHyAXAeeRj3ykvvrVry5vSvzBIuFZX46xR0XtTckhZWYWyhI6dVM2/eXiXZzYAGsWmy/b9g1wtC0CqRdWzNzHu9acuH8el5gx7pvf/GZiYliUtBu6UD80ZWP1RufNz22y8xtAz3tsfPQnakn4zvve9OIipw7aG004lM28ol7u017a6k2WzcrzZKtt7BnQ19/jDBJ2UGVesidEJ9Q4VxlH+9wYqB0JYQ2d151zPlAHJh7WCO/YJ8PgwtqGgf3Wt761DEC0nN+pCwDjPQsh3guYl8wz7yWOvLAWiOcMZLQRgI0mJWsinavCQGuGImrhnFyL8tjjzLB47dA2njcAmnmII8B905u2GUT5nb+dP4K9wtos+6iUNY4II9CLKzoYs7bsb+R1yTMWoNxuPt3v2FYzTNaqRCFv/dm03Z44DwHdkzKqOk32CMr8BghiA7fEx7uWku38ZVBnMdqBysBlMPKkZXI5pSmbOxOVDcE2W39StyeSJ58no0GHBcP7ji8vS43OKEebHEJm9bHVfZTtBQI3CkhRL+132Bb1UqcX6noqd6uPLdF7w6CfbCJsYvZdKLc5LjQvON4no9yDH/zgZWA1ENvMwXf/HVXvHhObUSJw87dDzuij48c97oyZgTyGoUVJyOVRDxKB49OhFe23Td1SuudXOc6dcmgjm8ZKNDlT20IG9I1R0uPjOQyYROnNYOx5CHBaK2MA8/r1flP2vzBAU4cB3f4w1sjxDPuEs0GWmXrusw/YkdQhqe6lGVf7nLDuYRQsedJWM7gwqgY3h3u6f6xdfgNgHRrKOo+mA55FuwjzyrMwC3HfsAkySuv0h7JZf5Rlx91osiprLCwIsE7MZJm20MohrRF4oyATf4fu+L7Q9+ivFMeXMimfMbD2YGOzaDs+dR4CepnMLF4mKouSfwCcE4IwOa0StZqYSQrgOYbaXGx5cq+VF91SHu+ywJBgvYmYi7ZtmMnuUDrHxJvz5hmDDpPWC8FgXA638oKlXsr0RI0bhaUPJ1HhO/HZAJY91NdSuZsebDT8i1ECvue+ecOiLqvpuOcNxSpM+svm5IVnJ8G1lgzAzmYQx4WFyiLmn23gSDNoEdw2l2m1P/ccd+4NJ9LR3Lw3bjNJ1GG6xrz5zAvG0R7+8V78eyu2gwzoG6MqGjT2AScFYg1ErY7XQVx7lGwJ3L4WBlyeh0E08MA4M5cQBpx/gb0GTR0gy3r7zne+s8xkRmaCMj03rREyY+q1a+kd4KYt1OXU0DxjJiGue4NYnNvUQxnsffH36H9irZoZfq9pR9OY4s7jwPNlBsWMg4UUA7V9cKz25jn74VCeM3Raq2iBiHajzmftw+gD2pRpzSU0YQ/nOTP9/Eab3R+bBz3G1hBEDebGZtN2euo8BHQWENwjKpry5XSfnhhWpzIBmbD8zsJjcXMZmJmIzvfN59e+9rUEUCxOnkGqY1HZEx3ulg0jqoAiIMTF403BUn/kTLlHmdRDeUxQT9aYxMQbQFzA9jiPXKd/s30Z8OEdq+kcGbAWoFuFbrs7bWRhQXdLwtZYOBSMZ3iP+stOYUi5bICWXM2x00/bt2kj9dFnfnPKW5sZKJ+yLfmU6WFa2SYPTbzp8K4ZJdpIP+yv4Fh7nuFv7KYOOYRGcXxpL+PE3GHjYKOEcYHWtlNu9dLPgL4+hWGuAQAuxsW5I5g/jtZgXbC+YfQsqZrx83pljlGWpWNL4azt6EMSmVtLiV6nlOHESNYMWdXsNeTcCewzrBMY2ajdc1nWXLl+Pu0oasbf78XImbK0HjVIdub1fuWzE8z4QhPaT3kxkiWaL6wpZT3wPDT22uBd9tvHPOYxidZcZoBiO+gjaxe6slfZYdajjf3e2jLWuseR9QzNzCTYnBc1BNCbfpXzTqw/k7bjE+choJvMnhBxcnEPMIi2H6vNyyeG8WycKC7XAGTbLpOLScGk5/LCNpfvheqFz6KybYznLY3y6bhrL1KryyNgxfj36KBm4LBjTZxudq4pvEiLnOf014vH9qzoob2aDZ1yWZAwTGwiMRbcHLc3PQKCvuoAACAASURBVKsnrVGgHdTFJ+NC/Sw6q8y8gcRyKMvOcj6wxkmAoDXgy/NekB5vO9zRZ/tNxE3C/fPGZ3so9TlpEO+awaOvAIE3BzaKL3zhC8lWCk29Wbttdqo0Y0i7tlLdTj0Z0De2ybLmmf82oThvQ9l+GhnkKJ17zgMcAAjjGkEWoGYdWgNIq2za4m+et7Mn383EWtCAKWSeMe/t5OV9heeZl8xXnuF3a4Ns8qFdNinxrLPgeT1aUrYzGmvBjCrzmD45yoZ+0VZ7iFM/c5n9z2vBbeIZfjdTQvup0wBLvfQxmg6imdNrlzr5Z6dDxsrMD3WZ7i7H/XeWTf9u7Z01n4yBx44+QVsn/nIbo7lyY7NpOz11HgK6OUI2dHOSVkFFxzcmum3PBhSGxgvTditv/H6XSWH1uT3ieY+JwASx40m067Dp48jlw1GYxGUpnd8s2dvT2xKED0GxKoz+AKqWrL0gaRuLxqEx5qj5zj1787ruuJiiZLGeyj1uSixebyTQg7/h2C0xY3eDCWJzg7mJ6kWkdXu7G+y8gdE2Oy5BU9PcnrxWX7ueqHqn37xLmdDI4xSBtwjTKbLIlZmfmMXP3ra2LUbVI22kHJs3qMcbn9tg+zxj5jm1VVtABvSNUdbgGE/Y81yxOY75Zf+ZuDaYD8xl5ps1RdTqjIVWXxvk+PQ8dpIpr0/qtIMdz1ly9B5kUI3gb8dW3jWjzt9eF5RjiTx6s7uNtM/7YpROy2shgqCp6n3DgB2le7eZtnDfmkHWrTWjrA8z5YAvpg8LKPSdd93naDaw/4I1b4l5HdnnvT97/4jRBvxtcDez4Lb7OTs8lh1dNzaTtttT5ymgG1QtNVnyZHJ50XjSWbIDdC0trjVMUXrmeRZSnKi8Gx3HvLABjgj2dtJigUWbse1kBpooJdiey2ZCKJoXR0xVGj04zY1a7edJH+3CBuf4nj20zf37PTYQSxd+z9qJ2F4vQJ4p2yahv7Ua1MnGyaK2ut+0t/ZhJfr6GUvBsV/cs82Rvy0xGJCjNAETZkdHb4RsRN5wLTmVfRDWmx9r0c8REluxFWRA3wqq3rdM1pMzB1qzt1KUzGZaY5MW6wLQMThbAxidZu2vEdX6rIWobaQc1qAZzLIWYjNtvNDficyPmRv2h2gWvdD7uLn2n4eATkeinYwJbunNKmeHrJWzj22ECNErFQ4Ve7pt7rZ7ASi2sZszRqJmMaKSfeITn5icOnzBTFAOXGQMLUPl/41vfCMtRv6OMdQRZCiHMpAcmKAR4B2LbTU39+FGASuHnvGuvWDhkGlLPAbUaVRpmxcD5ZhBcT9synAbrKWI6jvbF08moyiSTPCsNRi2b69EX+qM2foYQ2xwOMcYrGkjYG8tTDlTnrl0nuOZ6FxoLYgd/twX6mFTtUSw2lxh3Nei30bm2GafyYC+Wcpt/D07w3puMx+YF2ia+LTWbOMlnvqktT5eW854aC0dT9uez7OsW5tzzKDyjNeX9yszkjs7zrqgNXuhhQn2VfvrlEOZNzuGF+575yGgWxVjjtYD6OQsZQclNmzHQXqg1xoQq3qpJy6gqH436NmDEgCJXGHZy9aSput3WQAuwMvidpy71baxPtrLfQAwghU0iGFe9t7nedrmTcMqfn5nY7IjiYGf3yMDEWPu3Z6yDwIaBDYV12VGwn4B9jB2Ih57tEILNqG16BsXJX+jGgWI6a/bE22OPGNQ5+/oUOhDazzmPgEOWtlzmHtleq82R5zTn/pWo99WLfgM6FtF2ZXLtWaIueykJmeiBZ7D0Q+DuiKjzvplv7AaH2YexpzL2i3b5N2mLJ0XlPCeY7Mb+180Q56JMbwwyzgPAT0CZ5TUywR2ZrgoVW9EHWqgYDKwYJgcfMLdOc0gQMnvETCZMJ44tMUquhgTay/0lRz0eAdwRiIwGBqYrGmAW4+e35YWbEdyMgjKos02Nzj7nX93+xxSF210rtObTqS3/Reik6DLjKlfKRe681sMK+PZ9ehrBsHStSMAPL60C5DGds8VD7MxXaG5zSRuvzdn3sH5zSe+OZc7dL8/KjnH36KdKNs4t2qxZ0DfKsquXq7X//2dH2u11KG2zoTGmmPNR+nfERiRObUJ0LbjrU5kdPapffo1WkNhLR97qvNKnH7pF3oJ5yGgQ1JnWmIzZUNmc0XSLUt9BmUnRSin7VxreFZycIoc9VrvxufKIAHA8Bv/2CTSQRCt1n3CvXyUqOMpeQ/AjhdcO4vavgSWHp3dzloMNiVohmkCMIQR8WZg4Cyr2Nl0kNQNnJgGyI5nDtjgDINhxsaOM5YUzCnz3XHlEZjL6kt7n9P+mArXddLW6PFrlXvUFlgCj9EC0Qve3u60m8xUNqdYIirTuDzOG6XfViz9DOhbQdX7lgnTyXpBI+Y5bEbTa22zLWGv4p9zUxjUvVdRvplg6o62+6iVpH6nU3UIrR3dNtu27faeI1jYf6zt2G59vH/9OU8B3WDryW6gdugYnURqWinvdpTUViJGZBbMPDgTEt+pAyYiOlux0CKQRAmcNho0IyCVVby01e1nQ7F6zcln7IhHedwHkLy5RAYicvTl/pXv0U42gyjpA2hlzUdMmGKJONLWYXExO5yZC0sjdvAzQ2Ngdnw7ZfiK2g3335tZVKHHnAIxLJByUNPzDnTyYrat3575kfGA4Yh+BRtZKKvRbyPvbuaZDOibodr9e8dRHN4noolvIya7jdbGPIaZ9Bq2Js/vR81edOhaifGkLBhgawA32obt+JyxoeyDVKbvduz7+n06DwEdIHHsJB3g8BQSgsSLRWkVucHdILGenckLeaUJYG91Fli0XftvT6YIgOVNwPfgrp1yEiCMz7mcmPiEfkQQ5RmHjjiRBGVb8gZ4DaIwAJYEHA4Xw6xcd5QGKItyHcdNWWWgd1iQNxnHepp2UYKINu7VpB3esymDvtlEYs90xs6qtOhrwHjQTtpj50DPC292Zlocskc9MQmOGZX15gdMEWWtR7/1F9f9fyID+v2n2WbeiFq1GPq2mbLK78Q17fXs/QNNE+sUxtO/eb46HC0mXYJpZQ6jUt6oD8iZ6MOFUIZNbd7bygz/hdCHM9/G8xDQo003ApwlwghK/nstqbVMNJdvqTdK/wYF34tOcf7Nm4HV6oCp48pZrAaiso3atmV/WjK1OtsL1n0qMwrRNr2aJ27ZjGDg9bt2nqPPPknO5orohAY4I8mX63EmOdpsgIx1wiTwHvdXo6/pb8YnjrfDd9jIiFmNNFjJHLKaNM+YQ0c7FTk6YqMmlbIUFelXjgw4o4sSROdf18cdzkkLd+j9N7xML7zlr6Tm6KzzdNpavziZTRx6WFN9dJ5xOLHzjDZtOxXmtRbnXpmhPp3+Fj4vZDBr6Y477tIDH3jyNEfKNfPLvGq1WC/FMaQc4+ojTn00Ks+7nWcqtO50+nau3/Uxt7TD41gIChxxfPLM9XPdznNT/0DDtC9wJGo9HYRaT+fzcqRqXerN6R0veLpexvGpY1dqWJ9Kx6z2hlKrIlXSiWunnr98xk9bOzeEybVmCmwdBaI99ZRaQOgOmUyWpF1jUm9eOn5YH3rDG/Tst76tOOt4cqw4QxUwr0hzCdSHGtNATVVVV+PkcYlb14VccqZApsB5RoFhhe2jrb4GidFvsSckQB9K1Yo06OtNL/4Fvfod75QaE1rsVzXeaon3uhWpN5DGqwD7ySsD+nk2yLk55ycF0PBY42EP68FSR7VKS+osSc2B1OtIJ+b0vv/z1/TiX3mldOXlUqVRcNH9WsFMt+C++4hxxWHqnKM+5AbLEnE/f2Y65HmwI9ZBBeDuSVX2hGEhAKREmgMpKS+q+o1nv1ive/fN0p5pqVqXulV1h3W1m5W0U3Aaej0D+vkJGrlV5x8FookCFarNAbS021tUf7CkVrOmgbqqsRoXurrll16tQ8cOa3JySv3FgVq9mqbbdVU00FJ9kBRsu9u9BOxzzZ66NWxpgHr+zHTI82CnrIP6oKpWt2D4e1X2haHGu0r7wZFxqVOr6pFXPUT/+cYbpIt2S7VmUvPNDYYaNKY0VF3jqiVNn68soZ9/GJJbdB5RwKF7K/lB9NRXL6nLOprrH9Z4u61dtXFpqS31e1KzJQ3gqmvSUrUQPBu9pEpTG668K7V6GM7Oox7npmQKZAqcFQqwN3Ra0rAuJaZ+IPUHUm0oERGN6P2tO6QHXSWNVaUG8jgMQEPzqmtJfc1oLPnjZEA/KyOWK9kOFHD4oiMunA+/NTGhu47Oa9eeyYTVY+qpNT/L8VxKHi6o0GqNAtQ7GLsGBYCja+8MRvernEWbtcxZy7wjtMzZqhSsagmIk3dbAeI4w+FgyzU2+mzXpQp7x1DdWl2N4Sj3SS0pAzXeyjb07YAxuQ9nkQIOsYmZCLGjYwLvjvzigOkxlGf33KuxiTFpoqYBpvNKTdVhVbUewC3N1gpAn1RP1WRDH3HoZ7E/uapMgUyBc08BnNt6tUHS8uFby44ywZ5QGWihOkhwP9ZHGJA0Pq52Z6AWv/IdGzsPIDgEr7iscj/345pbcAFQwLH3MV3xnQcP69DRRT3k4ZeJwKcpFmC3Kw1HanQAfRSghnCeAD2FmvQ1pZ4q/DCYKCT4fGUKZArsLAqgmKv21ElGO7C5p4lEgaHmNUhY3Vxoq1qpqT8+rcV2R1PVSak9AnNAPQP6zpozubenR4EYWx9j/0kH+um//5z+5m8+p7e96/dURdBeQvImpqQtNVCvoy5jxRE8Wk12svnKIFndp9RV8lMdjvxUs8o5q5xzgMPOMz0hpY8k9Kr6KZwVW/qCRhI6ETCDunokTzs2rwOT00V0DP+SSjBL6Ke3w+e3dxwFnAHQhwCRBe81r3mNfv9N79RP/Zef1wdufY+mDhQmch0NsSRw0FaHsQDxjcOkLhWc+LCITWdBI60P82emQ54HO2YdgMX2h8XFBta/hg2vIiXTORI634fSfF9qjUm12VEk7Mjc1wDUs8p9x2FS7vAmKUDsOZ7uTqNL1r5f+ZVf0bvf/W411NIPXvM/6tP/+NdpNXbvnVVjfFoa9FKCGV20bxRnTvqwETeNQA7yd0F4POH7RRxqvjIFMgV2FgX6DakzXmgl7KhOthj2g7FhAuqF276riauuTl7uMP+1kbp9sS9VmlIrJ5bZWXMm9/b0KBBzcn/ta1/TIx7xiFTgU57yFN39/e9o2JnTF7/4WdVaUvvgXWrt2qc//ZVf03fvvlPVRlPNSlPNXl2TnUrKHbHYHKaUjbva5Ibqaa5ZRLXlK1MgU2BnUaDRq2u821BlWFU72cJ7avUHateHOjLO50DXPvrx+uFfvE6acQqZInX0EQ3U0KQmNF5kmxxd2SluZ82h3NtNUAApnTh0x6JzUMcTn/hEfepv/1K9xUO64mEPLBRgw44029bHfvXX9Mzf+W2pWpMGDamHp2qt4MSb/K8ndXojzpx87yfjSDfRvPxKpkCmwIVIgXS600jEJg4dZ1ri0KtDaYKQ14Hec90N+oW3v1XaX7jLYTjvq6aj6qmhGY1rl5opX1xxZUC/ECdCbvM5oQCH0BCu9rd/+7f6sz/7M73jLW/S7j1T0uy90m6SyHSlQ8f0+he8UK//+B9Lc7PS7v3SkAxPTv3KKiZNLP9wc8WbbgT22Slq5zlFZWfInesMSex5vSfV0J+PwHwJ81u/SCU9HOj3X3SDXkXqVydtJ9W0ajo27KhZmVZLrXTUUwb0cwIJudILjQKcnEUcOo5wPg3vUY96lN785jfrf37yk6WlpSI3e2sozR1PNvM3v+wGvfI9N0kNFhq6tFFymWpFs7Xi3LUJVGbDqipI8GSKylemQKbAjqJAvzbQQqUIW6tqoHG83Ek4RZbJepHb/fdedINec9PN0ljKVCVVxpNGr1PFcFdRS420w2RA31FTJ3f2dCng8LUvfelLet7znqfPfOYzmhqfkDpw02SG66p39LDqzQm95cYb9Ut/8NZC8hibKRzjUsIIqdMsvNxTIiiksxpHKOYrUyBTYKdRABjHx220NRS5KRYJfUFqJ5PkUG9+7nV65XvfV0jwHDdLammMds0iv0whr2dA32lzJ/d3kxTAXr5nzx4dP35cMzMz+rmf+zk94QlP0Cte8Qotzi9ofHxCx48c08z+XVJ3SVqa15t+8SV69c0fkMYmC+/VkZYdQMexla9o2tKVsN4u8Plwlnw4Sz6cZacczlLI5Sd7i2N7Om0t5XNHUu/qv1//Er3grW+RxiakJjFqhal9wJER/aEmasWpa1lC3+QGn1/bmRQgFh1Qv+KKK3TPPfdoYmJC5HZPfi29nuocbdiZkxbu0Htf+nJd99//Umri8DYKU0tLFzAv1OspZp0rpXHPQJ6BPAP5TgHyU/sJQ18AO77qCOLpCyjdm9d7XvC/6BfefZM0drnECWvkqBpKjRTq6n0jH86yM1Ep93pTFHDo2m/+5m8mMH/HO96RylnqtFVvttTv99QCqNvHpIXbdesNL9fzbvl08nerkAwurdLuaPkVdvUKid5HgL6pRuWXMgUyBS5wCpwE5Z6qxRktNsXRs+6c3vuCH9d1736nNPZQDRu70xlPPDKetHpknUHpngH9Ap8IuflnkwIkliFk7bGPfaw+9rGP6ZprrknVz87PaZwzzzOgn83hyHVlCmwTCmRA3yYDmbtxoVAAL3dSvhKm9q53vUt/8zd/I+d0x52NpK0Z0C+U0cztzBQ4nyiQAf18Go3clh1Egac+9am67rrr9IxnPEOkf52cLM5AT+ckZAl9B82E3NVMgTNFgQzoZ4qSuZxMgQ1T4J/+6Z/0ghe8QP/yL/+ibrersbHC27Q/HGhYqWZA3zAl84OZApkCJymQAT3PhkyBs06BG2+8URdddJFe+9rXLtdNkpkUQV6tZUA/6yOSK8wU2A4UyIC+HUYx9+ECosDs7Kwe97jH6fOf/3w6de2SSy7R3NxcktJr9XpWuV9AY5mbmilwflEgA/r5NR65NRc8BZKkPRgkxzcuDmIhXzsx5gD3Rz7yEf31X/+1PvzhD6fffaXnms0M6Bf8DMgdyBQ4VxTIgH6uKJ/r3cYUANCxjbdaLTnm/PDhw9q3b186Ve2Nb3yjrr322nS/Wq0uP5Od4rbxpMhdyxTYcgpkQN9yEucKdh4FIqAjlU9NTSXQ/spXvqJnPetZuu222+Rc7lDHh7RkQN95cyX3OFPgzFEgA/qZo2UuKVOAbG9LS0nyRsXOxXf+7d69W0972tP09Kc/XS9+8YvTaWtczumegD3Hoec5lCmQKbBpCmRA3zTp8ouZAitRwJL3cDhcBnWkc4D78Y9/vL7zne/oxIkTSf3OZZU8zw8rgHpOLJNnVqZApsBmKJABfTNUy+9kCqxLAbK/4fRmSZxQNaT2t73tbcvvGsxxiOO5rHJfl6z5gUyBTIFVKZABPU+OTIEtoQBqdjzd+Xfs2DH98A//sP74j/9YD37wg5NKHokcQOeUNQCd3O7VWi17uW/JaORCMwV2AgUyoO+EUc59PIsU4FhUJHG817lQwX/qU5/SG97wBn32s59Nv917773av39/+tuq+WR7HxvLgH4WxypXlSmwvSiQAX17jWfuzTmngA9f8ScNIlTt9a9/vX7iJ35izfZllfvGh8/OhzBEZp5Mc5swKM3hgtGngeQ+09PTimPEs7yHRsXloUGxyQQNCjn3iUggauGuu+7SAx7wgNRgfkfTgiaGcnmWsjC77NmzJ/lM7Nq1SzB73Dt06JAOHDiwfCiP6+Ye//wcZcAcYrqhDjQ71M93R0+YYtCD5ER+N/aXEErnPDBt/OmDgWLURXkUXLbLoWyeT1qlajV9uhxoSptph2nHe1y0wREdbqdPHuSe20TfeJd/jAHvcNaB22jtF2U634OZZ2i0c68M6Dt37HPPt4QC3qi84X71q19NB7CQt53NLyaTKTcgA/r6QwI4srlHLQibPiBNOl2DAufMX3zxxalAAAWgGR8fTxoRAIG/uY4ePZpAN16Ux/MApIGGMqg3Jg4yiPEuYE4kA5d9I/j729/+tq6++upUJ+WZwaAfACFlxsuA5994DpCKQBXb7DaYaeC9MqPissx48J33oCGMCHVSJo6afpdnaa+ZG/evzADg7EkfAFbP/ZXAlXusiZmZmeXumhbQlnuMgxkRfqNOGJ8yQxEjQ2gP7zLWsf71Z9J2fCID+nYc1dync0yBKKW/6lWvStLZb/zGbyx7va/WvAzoGxs4Nn2bNjBfsJnv3bs3gRJADaDy/ciRI8tZ+pDuDAQOKYQBAPgNLDAFvA84WRq944479MAHPjA1rAwYPI8UCdgCOoAf3w1AvANYAjq8a8Dn9yhhA55mGJg7AL0lVOc04B36Cui6/QAe7aX+qJVw2e5Dud0R2CNzAFOAhoGLOugfdKRNmIi+9a1vLTMgMRtiBPDIPPE7tIApok+RSaF/PpSI3w8ePJgYMsrlMiNBVMiVV16ZNCKPfvSj01jRRtrGM/zNO7Q9XxnQ8xzIFDijFIipXu+880796I/+qD73uc8lycN28wzomyc5wAxooPb2xWZ/6aWXnlJolFgBZIDZ0h8MFiAFsHHxe5SMDYg8A2gAHkiW1A04A3LRD8IACHDRNv7xHO+spO7+3ve+p8svv3y5vWXABfzI8c/8oW3MKdoKQxDDIu1U6YK+//3v67LLLjtF7U4faAOSeATeqPqmj/QZcHR7DfT+HcaBdwBovwuNKd/MFBI278MMWBVOuykf8IaO/G7tCGVxHzpFwKdufjOo82kmy31l/KEFbYF+0AJauezNz7AL+c0M6Bfy6OW2n4cUiPbZ97///fqLv/gLfeITn0gtLds9y83PEvr6AxolPktmAB0gYjU8n7bbWppFIgQAfFki5LvBOYIRQAVIWGKNzo5mFqx+B8jREiDtm0Ew8wCwA0gATSwTkHZ7uI/a2tEOgJvV9gb7yECgeQBEuQyuft6AH6VwAzlzMzKVq9nNDZQGR0v/0AxaG6wNuKapNVM2d8QcC2hHeNfPWCsS1wV9pW6YD/wM0EaY2QDAoTN1MwccJcK42q9g/dmz3Z/IgL7dRzj37xxQwI4+SOevec1rkg2dK6piV2pWBvSND1ZUcaN6xk7Npy82fNvBkRwBREAF4LVTFSDKbwAJwG2J3WUALPwGiFjNb3C0wxcMA+UA3L4skdrJDjswUjnP8R4pgB/2sIclAAfA+J02GKjMhCDV8hsXWgY0EVZJUw7vc5mRob9c3/zmN/UjP/Ij6Xlfdq6ztM/7BkgzP7G+6FSHRsNMTFRtA9Co4WEuUPvTF5gGpzqmX5SDtuHuu+9eDuO0Q6MZGsqBCTBN3Wa+W2PgNnLPjoMwHPyDwaGeqJXZ+EzaTk9mQN9Oo5n7cp5QANUnzlCAOSersSFG1etqzcyAvv4AWqqMEjZgxeYPoAHMgDSXQYa/UeECNgAi48EzBowrrrhC3/3ud5PaHlBAsgRgfUoeYwdgRGbBjmQwC7Z5A4g8y/tctucDOIC6vd8jWPIcDIPB2ICFJA3IWbLn02DKPRgU+kQfoQWX20hZdr7kE8aEd7nP39AQ0DWdeNdMCcwIAEubaS9tQ7Pk8njP3v5Wg5sBoY3cs4c/OReol/vcQ+qGRrSbummP1fWMCX1y21ym8zTQJyR2GKcyQ2AaUMbOvjKg7+zxz70/4xSwevJnfuZn9AM/8AP69V//9WX16XqgngF948NhWjoEzF7WBnLbegE/JHfAwxIoIIyzFQAAQAFYlvp4H/AA7B1+xbtW7QJARCwgdRp0+IzSrdX0MBB2mOMZ12GPe76bWYBBsFc97/E7fXIdlAOTYeAHYOk74Bi96q0FsgnCYX1WzVvCp59usxkB276pw74gpisOa2YcykyIacjvBlv+dtthEqg3+ir4Hs9ZExKZJmhDHwH42D7PkEhv6sdHIgN6BvSN7yD5yUyBQAHbygEDh1FZBYpUcs011yQ1K5uSbY3rhdVkQF9/iplhijZiAA2QjjZyQIB/AAOfdlhbqQZLjJaOKQcg4x2DqOOt+U55rp+6UfcjTRu47IUdpWarvA3g1g64bqRimwysQbC3PiAJ6PGd/hjUaUcM4bLkX6aHwc+agGgi4B5l0Fd7nVO+4+3N7Nir3e1H4i5LymXnwgja0QQSGaWVAB1JHZoijXsczSC4DxHQYXYc4bD+DNrOT2RA386jm/u2BRQwKFtCjNKRHX5IIoOH8s0337wspaznEJc2f0KjUnhUTy3VpfYxaeF23XrDy/W8Wz6tYQupRxpWsJV2xfKt8pxqqgyKzHQafWxB18+LImN4Fg1i03eIl1XcgPvnP/95PehBD1oGQgOBHboYP4MhAI5KHCaNizEGJAA5e08DqPxumy3gDaBRtz20qRdgMdgA0tF2bBOA6+U5q7Spl7IBO5gFgIx28QwATF1IyA5b4z0zkNZSxGN7eY+2uU+WyGm3Y8xtny9LwKYj72CGwE5usLdaPYI1z8HEYLZwGB/1PuIRj1h2FKTPMCoOsTOzUwZ9j69/p78APONAW2iz2+16eYff1kqOc15M3i1vRAb0LSdxrmB7UaCsNreKM3obc6raBz7wAV177bXLnY9evatRJAP6xuYKjJNB145QZYCJdmpAzCpjxslSLu9EaZqQLxgvNCvO+EY9VocbQAEXh4JRlu3clpwBfzvRwXA4VIu5AjjzHM8A/r7stR01DZgLqNP1uU9mDKwRAGxpA+XRVqvbrQp3hjb6whW1AWY+rEXifdPKTJCd/ByCBpMCWDuML6rU4wjG8DXoRdk2HVhrYi0K9Lj99tsT6NNn+kO5pikMF4wLlzPUOXyRMbMkX54HG5tR2+WpDOjbZSRzP84iBQzebCJsPraTsjl+9KMf1S233KJPfvKTqUVmAMphRCs1NwP6+oMIuNlm7aehLXHdOHKRjhXvbgM1qlscFNn0ASh7lPNujE8HRVRl2wAAIABJREFUJGxfZlyjTd5AarW9JVpL+QAvbcK+Tj0GfuqwFG+QdZstzVMv8wawcp3cA3yjZzd12swTPevt4W5TAOUD7NDDkj6/Renf0rHV/pHqppuZBsq3Hd5mByRmmAWDpxP0OP6eMgzYLtsSOvR3rL7rNz1XUtl7jEx7M0t2PKQN/AYTVs74t/5s2m5PZEDfbiOa+3MWKBDVvpbE7PT0pCc9KXm3/+RP/mRqSUw0s17TMqCvR6GT9wEwpF+rlh2b7eQqgIZp79zndlajFMAOQAFEraqNaXt5x+lWbUoxI1dOKuPv5TSyMR0sTngwG7TLNmyDE0Bp0401PgZv99iaCJcZJXHPQcqmD/ZEdzIZyqA8mIf4W0yPyzMxgUt0UHMbKMO2dgCU6ABHCEBDv+/no5aE3xgvysChkAsVPe/H550sh/E0fezhj/TOuDnMMDJ0PLsRs9bGZ9iF+GQG9Atx1HKbzzEFyh7I3uix2z7zmc9MqkNvyHFTW8/GlwF9/YGNzJTpXga/+D2aSAxSMcOagXQlUI62ZWtYou8EzIAznUXQp422OQPylONEMGbynOjG3vT8btu6wZvvAJVDxmLueNph1XOZaqZLZFQAQeqiTBgVH05jiRyGlN+dHY930Rr4dzMCDr2jP469j1ncYDh41ofcOJMb9UOTuB5i3Hh0Ll0JmK2BsO+AD7JxH93n9WfQdn4iA/p2Ht3cty2ggKW46LHuTeqlL31pysRF3vaVQtTW23QyoG9swKyKjjZa3gScASUkRYAFD3LGCRDA7otkGM0llGPvc96PDBd/c8/haoCX87zzbASjWDbv2JnNKmmS2ZBMpgyOsbeeT85RzpxyelvXxT0A16pl5323X4A1BG67bf+uJyY2os1OPxtj4HmWuu1o5+/uSzndLOp2DiAC4GNuAN6LJ9JFRobnH/nIR6a+OEWu22Ywj6lnaetDHvKQ1I1yciYnGKLNO/ukNaizBYDeHnaHONrWR+62Q1VTNb4KJ9yBKiOv3oGq6cmKH+LG8peNLfD8VKZAokCaeaWL+ZTujf75Nt/TXBv9gPd4+LoaRaMTHJuwnYmQ1EikgUcwGyreuVyW3LIN/czN0bipR091b+iMiyXS6OcQwcnqeEvhHsfIiDl2OuYZp4wYKmYAKkvw/t1AGFXY0UGS+mybjhK4s8w5l7wPIeF7WbUf3/N8syYjOhD6ns0StAnVNnM1SsWmrz+Zzw6/NPNqLQgAb8c653uHRvQrAmz5CFnKLh/a4ja7LSvF17sPtMmJb2JfHcVw5mbbhVTSFgD64eHssKGKplRXRTV1VFeRkLCIqAHeawLGh+qrol4KvKmqThZDdtT6QKpFFuBCImhu6zmlwLCu5ckGUCdOMQC657vB3fer0rBW8LfxldX6wmaGHdReuGwihKh96lOfSk5xm73OloQOUAFKlvSi1sEOYQY2b+CW4uir7dUR/MoaibK0683XtKE83gEEIiBxf6UUubTZkqhB0hKh7eU+irTcltgHe2475WoEQNuADdhloLA6Ou1l1eopWhhL/n6HOUK92H0JYSTkqswsGPh413nTXQ4MgjPVmaGg324v7zqkDuDkGSdhAWA9RqZlOdyPehxvzvNR4wTDgXbA56+b2YnjYgdCe6/HQ1Hi2EetFEDt8D/abo92mwJ8tKpPuIt+Dp43Ltt0iKp6nnE/nEvAGhPHzZuJWIkJ8njwzEpzMN7nb5tpeNbal/XGL87vaH6IB9JYw2Ktg+dNeQzvu89sAaAfGR4ftlTVxLAh9Rsa1qviSARvlvUE6EX4BMfeL6mmpqoaA9B5qMlqyYC+WVDY0e8hoZ/KPWpYAdN7hfROrDZTz1k8Dfo1qTcCfg55NA+wEi1XOnqSBf2f/tN/0m/91m/pyU9+8qaH4GwAOpsEGzamAauj7V1tBsXhTZZ2nMscKRFVtr36oQUg6rhlQIx32ajZ4JDKbE9lM6LueGQm7/KMAcOe4Khv8UznXYOZN3I+qYNPMyRshqh+o+rYbYre2s7MdtVVV6VMcVzOU87ftK8sJTu/uEHGG32kmWO9bdP2Od70z7ngnbnOoBPp4AmDmpt+cDlMK0r2PqXNErbfMwMCXcoARj3QHqaCfhscosOeM9q5rwYOAIt2+KItdrxbrf0ANY5uPOtT8Oz17/INZLTB4YHQyXZxaGsmyEwcbXDfAFzTFUaJ+eyL9jGnmEOOBmB+kd2PiAfuO2zQ7/jM+2hG8VxEe/H1r389zXH6HNtD3cyLyGyYLquNX9kJ0MwpbWAu0hfMC//+7/++nNs+Hsaz9uayBYA+GC4MK2yei41iEyXvRV3qj47DrSW95iDJ5wD9omqqqapdtIXNFiFrrR1109tlfnG7UyBOG6bZQL2RHqgw7DDPKjCaAdAB/H56spuAvK5Gem61q+y1DrB85jOf0Ste8Qp9+ctfPi0Snw1AX6mB3lTY+NjULOli+2WDscTid3nO4BHLw4ubjThK0mzeEZTY1JHEAAs2bupzSJVBuOxhbRt12fktqq7dB5gAAztj5bznETSd4AQbMiDpZCkGRodE0Vb+dibAeP459dlGT5+jBz3125HN9dIO6nJKU3636pz+wsCQCMeMgs9z554ZGEu3lOGzy2NcvRkwmAcYE8AoSt7xb+rnGdpA/L1B3AwL4wP4UCcg6Bh32uO+rdR+9zeCkJkI6GLNSNnDnffoCxK3U7iaeeY3wJg20R7epW9oaPCLgAnyUa48y7gxN8jWWM5z7/Z5vgDAzjTHb1bzrzSHPf/QXvCPKAGbdCxNrzd+1O+T9Xw4kCMFzLS4TDtcus1RO7PyRrMFgD4cdIfqV6X2SBpqFCAtiz5JOEet3le/UkjoFST6lCJrBP7bPNvVae36+eU1KWCsNpgXeiB8NoB0jEBNVRJ0F5MMxrKvngYjrVFDY6qkCbv6xcJisXnj+amf+qkkmd94442nNTpnA9ABLcAHUDZQAmhs6FbDAhhRcmBDNsh647f/gJ8zQBj8+G7pmHetnozMgyU+S+GWGqNDFuWstZFxjw2eZD7xsBHec45wb6I8G7OMWV1bBuDoZW41MGV4Q7dmgt+cTS4Cf5R+3X6HNUJjn6/uhCiMh8HW9HHyF9PdEqkd3RwmZnCNNm1nr4vaBku8kSmKoBppbCB1Rjno6uQ167U/MipeDNDGqXTjAmEu8Y/5xVryPDCzGE0CzB9nyaOM6HDnQ3fiWDEGaHAcImgHQgM29I3zhfJgDjy/TQPT0Cr8yNCk/SMc2sO8cRtWGz+HLZpRtjaLeHs0LzYNlJnalZxs77vZbAGgLw2HQ7TmlahnrxUSepLOk628lwA9gXwV42V99DsrZAT+p7U15pd3JAVGTm7DZYAGzNHBFwafAtKZYIU3R/E79+EkeZYJOTmahGtTkE3HZzYj4fzbv/3b8vnNm6X92QB02ma1I5uH1e5Wd9qJyqdgedMy0PjYzrK0XAZQvttZik9Lvc5JbhrFPOpsYoAbQOeL32LSl5jRDAnRKlsDVqQ9mzpq5rhxR7ulk9C4j7Eefiu3jd8M1rEfLtPJYmIdvGOa0UaOTY1JbuJJYYAKG7xNHnaypDxLcwAq4Mh4ePOPx6/yO8/H41WtUjZtACfa79jtcntjZji/A0ABQtBkrfbHGHHPLdM55l+nXNvdAc/I6DmTH887lzz94TvPMkfReHDPDJrroC+O0TctKRtgjswn9VstHpPVMIb2IaAuz2tU4MwljyfjxjoyTegra8bH8fLcSuPnqAlrami/55nHDsaCEFjmNpqAmKdg7b1lCwD9xHCIUlNj7JGUj0qzJrUrhXm83h5Ig67U6CXJfZic56pSt1E8v54Rc7O7ZX5v+1PAXutJ924bzklAL0B8ZApKu7if6UiV/sh4PjFSKa1NLm+Cr3rVq9Imc9NNN502fc8GoMfQouitzWbihCRsMvyNtOINjk2Fv+k3oIa6ms3M2cgMcJaIDG5mIAAhmABrNdicnVc8gjftMBhZ7ewUpt6AeReQQmrzs3yywXPPal3Kjap4298NJj5CNW7uVodSXjzjnGfoKyAEDTFHxENOsKcC2GWGAVU6bQIQAQA78MUTytx/+uR6HR/uA2IsmcMYUT+0MHNjQOAZA42ZlAhilmQZA2dpowxUx7TfUixtY4wdXx7V09TBvFit/baXQ1va6BDDeJQtdVKmAd/hg5H54e+Yona1xQUwUk6UiO0siEQfNTLMJ+6hmfihH/ohfeMb31gu1l78Zmi5EceXcYWB5DnGxuBrzQuf0JF1wbxZbfzs3W+68GxM9kO95XTS/MZz0C06H96XJlsA6MeHQ3yN1QKbB0pqdcAcnhug3zNEdO+qU+lpUYPkBT9UTQ011VJNE8l56bT3xlxApkBBgbI/xkmdfHHf3/msojmqr3vASQy5YdP67Gc/m2x85fCm+zsEZwPQaZOB3GpLNjE2+Kjms4qUDbCs8i5LWmgqUBmyiQHyBmLqQqoB1CzR+3AONkbbGwGBK6+8MkUJYEdmcwYwUEFyOe2nY8utOnectvsRvdKtGjWDYPW+++iN2I55HqsIPE5TSn8wT/hdQI02uQ7G3SAC2D7mMY9JNGaeGODdBzMTtBUgog77EliTwXfawZgAImzklGNmCgAHEJxq1swXDIsv+uc6qYP2WfI3o+NseFZx017qpe3U6bzrZXC1iWal9jMW3HfCHMqAgcB/gDbTVseyI4lCV8YViZv3eCaCMLTgHuW63TGvezzWlT7bk97P0g4A0yfZRTt+tF2bMeA9zyszgLSL9yN485zT9vpUONe51vjxjJlQymMuwQhAowjW/O6QRq+B9feTLQD0ueGQCKBCcz4KD+pVJc4xaqmtCSYdEvpYL222hK0NkiNSPVnT1R0WGtB8ZQrcbwogfbdOgnR6P7i9V4JzRuE1V5h/mI/DbuHrMTYh1Ve3oUfHove973360z/9U/3VX/3Vsir2fjc5vHA2AH2l8CVLTA4tYyPzpmP1pcHXv1siYhNymA20iYDoELEIhLwfgcXP23Oezdtey2YM7D1u6S8yGB6P6Ont/vC8HcniZstGiQbB56S7nWZUkOxog1XwtB/gAJSojz77HnXZgcqhdZZorRrnHYcz2dOe9kRama4R+Pnb4WE8G3Ozuz+ePs6VblU8ddJ/OxryHP2ItCuroHmGchgDaA/Q8D7/cHKz9mIlqdvt91gDyswRMxn8HsPZ6Jt9F+gX42FTi8cjagHMkNnp0bQxXTwP6bcjEhxlYPDlk/vWDLitzpDn3z2Ofs9+A3YWhW6014l+Yt+t+TAIl8fPfYL5hbGBrs6L7zlczllh+/n6uSy2ANCXht0hXsJ1JG2Amf2URDHNrtRp6/99ySs10+/rH2//ii6++gr12n112gNNtHap05uVGkc1qC6dzr6Y392pFEge7OOqDmAN+6oNcYYrAH1QqapfISdCtQCr+UVNNGqarg11z+3f0GMfdrUO18f11Ld/SBrbtSYFAQIW4VOe8hQ95znP0fOf//z0fEyEsZkhOBuA7nbFRCJlhzU7VVnqdOYzg4Nt7wAG4EfmLzYoh+xYooxe647hthbDYBYBLKqrV7tvhiTSOgIF/Ysbn0ErgoOlMQOeGYz4TAxnsxRoAODT6m5v5g7to5/UaZWsM8zxnY3ZoVubmR+8Y2aLeiyp22nRjAVtt3o9MhcG4njIC8AEvexkBy0MtmYC6Cvji9PXehe0KZ+AZ81DjEkv1xE1CnEcPA/cb56LjCLfPVaAfTSTuO8+ftbj7PHjk7lgLU00b5hR8zjyLEwKdMdeb+ajzHSsxCSVaVZ+pzxn16Px6ve3ANB7w07K14U/cdpLuyM75VhXWmrrM7/4av1Pr/gl6eJJqVaRjsxJtZY0tVcazEuTc1J9sQh5gxHIn5kOG50HaHgGSOiYbUbcZLKTMyGrUpWYyAE6XGnuRGIwNTUu9drSsUP69Ftv1pPe8WFpbO+qa4ZNicWNtPbEJz4xqQytPl3bvrX+Mj0bgG7wXimeOG6qljCQdlBxYhtEBR5t47YxQg9L1gbx6FBm6ZENkXfYgK0CBeDYSNn0kYrZSNe6T7tQ7yM9srlSNxs1ZVuStxYgeutH6ntDpS+AD++7vVErwPvWChjczAhZpez4em/kkUHxOxF0NrLhrzVTLPGlKV05aU8ykNpc4dh4e6c7p3xkmsrMjoHXEihMk9XfZWfF1dro9mFmedSjHpUYPtaKNTrxYBoYCau9DaAu1+YV2gJQMz5Wu1MGbcVnwdnoMNWQpdHjxTjwbgz/s/RsBiCajiiH550kxgfBmAni02GBlO3oBuYDdcNwMM/XG99o1vL8sJZp/cQx6+0hWwDog+HS0EbICjsUgF7tqVPvqjls6x3/5Zl62XveI+2tSw3C2/pSa1KqNkce7ykTSPBCtjdy/jyZnsdpevLnSW/10fxIZh4Ywf7oMwJ6tbCRA+7cX5qTmKQA+sKsfv+6l+pVf/7/Sc2pVVeOFx1x52w0v/M7v3NKrO96S26t+2cD0GP9diIDGLGDP+EJT1jeNNn8VrPJ4kCF128MC7IkY8cqg4LjzLEtO96cNlgLED2cY9tWu1/2PHeIW9nr3id7Ec7Gveg5H2PTHdpm9bjV0rSF/gFqbN6884//+I+JuaFsvhvsaAPJQOxNDzjZg9yMkaXo9Tb89eZPtHMjKdK+GNfv8qMHv8u0DR5wdZy4tS20z05/5TauVNZq7bQk7ftl9bSzz7GOrBKPwOrcAAY+h4cCejzHOzB+MYwthid6/kEn+sbYwZiRSAjmge/MBYetlSMADPoReOn/3//93yevdZdL/x7+8Ifra1/7WgLxMkOy3jjCVMIkfeELX0ifVuev997a97cA0LvDTpKJUHY2cHfrE3Pe03F1NaO2PvYLr9IzX/8GaaxduL2zeVZHnseNaWmIl3G+MgU2SYF0SAB28T6ZKgpQT2HnhYSO6r3T72mshhTfkWaPS92lBOwffN0b9Jy33iw1xtesHKmcwyWQEtncnbFsY7Giqxd9NgA9nv4VVaC0CkmKEDxv6EjngIWdhKzmdj9XMzGwGQJubJZ2LGMT9rGZ1MWmamk+xq6bOqvdtwewJVKrg3mv3D5+szOT44PpM6BjbYpVzQYY1+/f6Qdg7xC4leyYZa9k2g5wOUa8TOdNzuz7vGaGzADl41Bpu8+GLx+YQiHR78ASsKXPWInfRTJG0o252VfrQzTlAKI4O8ZjV6GVneliXL89vaOjpp3lXJeZK9rq+PCocYh9i2YYQN7Z41wnc9jpZ/0ec4l5CsDGvnrMy6Yd09taO8rZqGMs84q2w1hwne7eUdBoCwB9bthF9lEfWyWu/8OBhpWu7lVXe9TWLf/rC/XiN/6+tK8qTTQLFWlPmltsa+rApWonr/d8ZQrcfwrYzw2nzCYzEEAfhU4Oq1V1KpwtIB2aO669UxOaZgH2FqXFeWl+Vm965Wv06ls/ui6g/8Ef/EFyhPvkJz+ZGmmp6XSlr7MB6CtRFQnT2dO4z0bDxuzsZ2zAjl12sg+r5+0sx3veOMs54uOmGzeuyBCgonVqTgPhSvftsEQ5BuXyZsgGTBm02cyI+0W7Y251J09xPDiftk27HRFQqNNaAYOX+wdoOG6YdwBVpEqDlYH//s/sk29YpW0bfmRk+LucF5/fnEAogq1pZpCibYAMzBV98DuxrSuVvVJfYj+j5sTOgaZrTMAT067G32G0mGNeYwCmy4QWDhErp0e16p0+Mx+9Nj1WTqPr0+3KErLnUHRspG57vntMXd5KeRlWok2ZATHzx3iUw9fu/zzZAkBvD4dJQmfjxFc4ZYCrdXVQHe1WV3/00y/UC9/2dmkPrvCoPlvJht6r1dSrkKUrX5kCm6OAAZE5lHIeGOE5SQ3rTko1XLh2cH9cAzW781K3I3UW9ZYbXqZfuuUjawI6Cw81LnHnqKitsjtdZ6cEOKMUN/1+Ty1WT/uYtHC7br3h5XreLZ9OSwWz6bCSnFNG6XKKNIwV8tRzrZNl0WFBAJOTlMSMXKY8GyVgxCZW3oR4xuDFfZzG2FBtx3YYlNWQaAWQRBzD7DAqq9WTbDEYJLWlQQMwX+k+bWGztgTFe04BGoHdUqi9umOGPP9WBgE77jm1rROcWHqlXsDG+dajtG6w5BnbbyOwlaW7zc3w4i1oQ1/puyU8fjeoIDnSdmgEUwb9AWnaRZuhK33kXzSRuE2UbSCkTIMYsfcbvVaaMwZqyrN2wRoc2haTA7lddiS074fpaMBdiTmI/aW90AMTCXPL/hmmG+MF2DuG3/3z/PGcKjNDNkdB15Xixlejkz3mYRo9D2PkzEbpu/JzWwDow6XhcJQUu9ihRsh+tNHVLrX1J8++Uc/63TdK+6SFpRNqNXapOrVHR1XXovo6oEqSrgo9aUr8nj8zHTY0Dziqt5OywUlNg/lIQgfoCJ88RsAFpvS0M85p/MQxVSfGE6D/4Wt+WS+6+Q/XBPRPfOIT+u3f/m197nOfSxvBaudGb2Zhng1AX2mjdVud/jUevMHGxabpzd8SuVWLbGbcM0MT1cvUFT3CvaE73acdpHgn5kJf774ZCiepcfudzzvGZ8c0prZrswmXVbJ8X8mOae9mMxd+j0/aDWMUE/TQlpiW1EC0UQluvXkTHaeitgLwjlK7mSSYFsAs0owyoBWgxnjynX/OxGa60nZoWS53rTZ6jMtannLoledJNE8Y4LjnVLqJ0QVSKpXlcLQ4dnaIZOygMeNBOfTFyXEi6PowIH6LDJ21QauFhkXwpS3RbHN/ndlWm5MbP4RlVXZhOSsm0Tzsg+ngUqu8u3N67wt+XNe9+53S2EM1bOxWZ5T2ZbzwYB9lkDkpFVSGCyNAZ8ekIJ6rSQutgSa0qPc942f14t97k3TZfmkMW2VLS6qKgAhkjRl1VfPpWBv1bs7P5WiAFA1RVT9lQCgyCy+fgT7K9EqSIx8ZwE8kP1J3UVpakA7frZte/cu6/sMfk5qr29Cf+cxn6sd+7Md0/fXXp43GwLZRdeRam+HZAPQohVktzYZt72yHE1mCiyd7eSON0grlebOL0p5BzlIvG7qlaoMbNOM3QCWGJa113zm6qTceprJShIHby6bvNlrj4JhjfudyG+wpH6X02EcDpUEuAkCUtCg3mgXskb9RG+taEp4T0QC87qNp5k9Ahja6X3xSd1RtU4fBqKzdoL2OzwZgYWgoez3nLdNlJQA0UxTni7UfPj6U8YWJ4DJzQNuiStpttg07Ppv49MXFZXOM1yXv0zbTv+xZXjabRXqYofA7kanjN6vKeWe98bXTpcfjTGputsSGPuz1h8mL2IK1hW0AvjenD77wv+k5b32rNHmZ1NqtTkVa6PQ00axqYf6Ydk/uUofEFi021YEWF5Y0PjGmAcVWKLquo0fu1Z69+9XvdVSrN7W4MKfxianCc7lSW/7stBdTOQvzsxobm0h+UdzvdpbUaI5pbva4pqZnUjnoKmv1Yuc/dvSwdu/Zd0r9hw7eqwMXwelurbd9vzdQv99Vo0Gu4IIO7qe93NtLqM3GEpmXFtsaGweaqlpanNfYOLnI1/d+N11jf0wX03E1+m2k/NXo1Ov2VW+kJP6pndhnBoOeqtW6hsO+qrXGKf2999Bh7T/AWNyX7nfe8T1d+sDLU7+5Dx36GqY5M9WaTswk5wSB8XOLs9o1Pq50EmCS5KVqRar3UbfPSvP36g+vv1Ev+tDHk6OmN764Odx+++36wR/8weQxy8Zm9S+biDOgnY7q/WwC+nqSYL6/MgXKm7s3eSea4S0kXwDK6lxU1Xy3hgAJL5oWzIxYG2DPc54hRM/Zz5xYhnL5DeCzlG5bb2JmR+p23rdzH4ya224QsV0ZxgBNkyMb4lw2qAJ4PgoX4LK3Oc/Gc8FXOlY1z6WzRYGtULkPO0NE8tVE/t97xuP1mo9+SOpfqvbEA6SxQryvdhbUaFbU61ZVb7ROyWgUY2eZhEzelZw2TDbbNJjQ/LPNi4kMl2kVVJnM9uq0Osjcro8JPFvDYu7QC9Bqqbh5wG16YZrj3Wj7IkjRV+jFpx2I1qLfRjxdN9IOS3kGznIfoIHPuaY808J2No9JlJDuuuf72r1nWmPNCZ04uKiZfbvUq0n3HDuhA7sn1O/MarxGSFpN3Uo12dWbZIjrnJBm79Yt19+g5//RX0itqVOSk7g/Pk3t7W9/+yl25bK9bSP9X+mZDOibpdzZe28jgE5r7DfAmvLBIHaScyiVW1126ovqee931hLYT8Gq8pjRj33O8edeM64DYAaQy6YRbLkOLXQ7WYtWW7scO585PNG/mx4r2eLP3qjkmgoKnANA/8iN/1U/+6bflbqXSPsu1z2zXc3samj24J06cNEeLS70k9S9kqRjRwSDSrRd4bVIjCjcaTlcBKAGxK0OgsPlOf4xUQE4g3z52Lzocbl+6r3Tn1he3M5q5DSWabhGjkNlOyX3WGj3x7nC6k7eiSAdNxfXU6bf6fQyqraizSwyKC7fYG/wNwMT+8/fhJow9pyyhlK92++rqYkk/Xc5zI+khcNFTZDioF84ka0F6IMG2pzizG+r0GAkONABG/pjH/vYZVVl3JSjlLQZGmVA3wzVzu476wE6Eipr0eAdIwTcUkCX/Y11Z7VxVB+zBu2hH1OJIhXHeHpO+CN5i8G+vJZpA9I3+yQJXuJlhpi9z22mXp5FQxBV637WEj3tpl2sT9rjRCv3x9Z+dkdtp9R2DgD9LT/zP+iX3nOTtPexUnO3Ds33tWuqphaSUvLeLdTHtgHZWcUOA87kw6Ry8D8TrWzXY6IaqDzRzPn62TJAR0ncsbROTkAZp5vacyPTKtr0/DztNKNCOyIoAmblxbpWPXbiimBlO2l07liLfhvpx1rPULdtZbZlxvAUaMCY+pxoNho2Hdtjo+3aDBc0qjcrqtaGqlUaqrQbySkDCZ1UR81KT9Xhkupba4/mAAAgAElEQVSESa4F6B/4hAat4shCmAXax4b1lre8RX/3d3+nP//zP1/OB22mkL7eX8eYleiTAf10Z9bWv78eoLsFjrFnHjE3kdS9ts0sMsdjilknSPG+Zrsx71kSB0RRw0ePbUvLtss6ZMvlUH/Z9h1tuKju7VBo72/WlQ9Pie2lLqfO5W+r2NkvyNRG1rR8nSsKnANA/9ANT9ez3/x7ycvursM97b10vxbbA800eqpU+0lCx44KGEcHD9ttIJWBl0ntEAwmmbncyLk6TzELJ8YwRkcL3mMir6ZORuXvEJCzOVQ+xYfFV7ZNxdAS2uSsVffHhhVDk2K/1qLf6fa/HIu7EgNTrqP8DCALU+ZkIWw+jG+lWqQZtoQ+NztIEvr4dPV+Sei92thymkc2RYD92muvTd7tT33qU5fDVKKm50wkD8mAfrqza+vfXw/QAWnmpQUCS9X87vSndkD0kau02gykwZnPlQA9pi1lHwR043nvvMd+wXP4etiMZs91x107tDBSLKatdYpfOwnSFvrFnuH16HdjetWtH4Fcw+oUOAeA/ocverJe9K63S/N7pQc8WJU6Ns2expt9TY3XdfDIvLrdQiqCywUAfLasO0IqPs605XIIilVLZgKQXFlATEi4RxYMoOyDC3yiUjm0xgvKZ9/GxBTl8JStmFowF6h0+USNjLrbanDCYdgE4oEQtqltVEJ0DK/LABjZdAAkFioaER+DuRL9zmSfnZyE+jmb2JqGqCmBIbN9n+dj/nAzMjAxbFBI54ttVIAtzTT2q9qYTIDeGcxrfvGw1F7QRD2lk1lT5b40rCdaeOxJ+fnc5z43pWl0eBDzqUzztULCNkK3DOgbodK5fWY9QKd1lrSZl447dhpZAy5r2pclaX9fS+Xuo00BV9vLfZyoIxO81/m0NMqNSY/YP0nda2/yeNwtbac97JmUyz5KH2J6Vcoz4Hsf4T5+TTH88NyO1E6s/RwA+tue9UN6+a3vTxL6wWNDTezfo0svvUxzB+9IscFL3XayoUc1ERwnG7ntO0w2gAhwZtF4AkbuNk5gLxjAKkqwTOwvfvGLcsIEq3lZKH7HR/FtFDDPxDSiTlKLesHCFTs0wiBojQUgzyLaaPiDJQhz9T6QISZ1KG8AkX6n6xQHA0J/ODMaZsXhPNTJuDLW9si1qSSeeewxpowYv5zU8fVhsqNXVVezMiks6SkEs9ZRu7egmtqq9Ukpszagd6uFUyYMJfW8+tWvTiksf/VXf/UUEC+nGs2AfiZm//ldxnqAbuHDOck9X6P92fZxO7sCvAC0TYBrOcVRXpSkY277+LvXk/c76mc+A8DkH0eyJzc5avLyFVXq3LN50xop+/ewJ9mkYE3W+T1627115wDQb/3Fn9DzULlPPTLZ0Jcq0nhtTBOtAdusjhxfSl7uMaQC+w6bPxwjl8HVtla+O/TDNllPdKvu7SgXAdGLzfZ53rW9NiZIcFvK3qhbMT3KcaH+7s+4oSSsqqUUKadEBazVrnIGLZ71RgJAUj6guhr9zkSfbS93MgszLNDZNOZvqymdfzzWbXqwOfI3G+n84gk1mlU1aq0E6PX6dJLQ+73ZBOjqL6gpwiHXAPRb/m9pssivzMWGR0Y4UpOaeXR2OJgTmMoz5VuRJfQzMbu2toz1AN2xzma42aOYH4CfzWJuYTzD2795LrFOVwpb4zmr7u1Lwrr1ASdlL3TvDU4O5DXO79EMwD7JWoqMR4wlt8qdPlgwcn/MSJQ1DVs7Ern0+1LgHAD6H/8fz9D/9rpfLwB9+mLND6Wpxpgqg7aahJBXa5qbX1yWOlF7wrEy0Tzp+A1Hrquuumr5GEZP6JgggwXjM3yZbAA30ni0AXmBmiv1grDUTxn8HT04AQ9A0Jwq9ymTzR1w4Xerhu0cExea7a1emAZm5wrmWauyuOe/Dd703xJ2XES0ke/QgvvQy/XbwYXyfJ6w/4a+kZOPR2T6qEnTh8Vse5yziFl9aC7dnvkeC5dhbh6J24clMCaUjbTiMTbTRfutci+bXVZczuQ+4ATVfuekhE7SlF0NdeeOiPNYJvoV3XX3IY3t36f59lBT9Y6qvbmTYWvv/RNpd3GiFmP4u7/7u/rSl76kj3zkIxvWgmx2q9kooPfJh1fp69Cxwzqw+2K1Oz2N1YtkOEsp41czgQfjzD9oCC0dK1221/Isfb0/URKb7eN670Wv8Mgo2eZ7PnhSWxsWNTJRI+i1bqdJM7Ded9a677HxunaiH68/p81lD4nSOQwD5dshzvHhrD0LOdHpznta3IPi/mpv+ij1e4+lHMbGzD/l23S53vie6/srjZ3HMWZFhL5c3Duf1gdtMn7YIfqkdvYcAPrrnvxQ/cZffiKp3I8tNDS+h0Qo0t6JpjqL3RQbnHLTVCoplAyHNIhqm3rMiOTJ4QExcADaqLHifXu2xwQQESw9eI7L9HcvECYx72Ln9bm8tBG1PerqCDgGczZT+oBtib9pJ+UAZrYHe8J4AlEvixoQZ4ECrnimxyMMAWnKgxa8B/jQd8o0WMfNhntf+cpXdM0115xyyhV1Qasvf/nLqR5nbaIcq7lZxAC2mRdLxpFBoU8846MwGSvscky4yNBAP9qC9oO/6Rf101boB7hbM2JnnOgQV3bGuc/mMAL0md2Tmj9Cvu/dmm8vJJV7bUJqDLoazkt7Znbri7d9TzP7pjRe7UknDkqdo/rgy16u59z65zq60E30gL5PetKTdPPNNyfPYv5t5bURQO/1hqo1exoMkaZqybzgXO5zs0uamCZsqnDkiyGPtDtGdZS1CmfTpLQeDe3PwRpIvhHVappfp5O0Z7067+/9mL6TtuHbwsbqzGGO6fY6dyIY5jjrZbX7lMvY2BHXh+ZQdlkVbhs9YxeBlzXmfO8GbjMcrEc0XnbyNXB7zyrTgTqt/Ywhc24Lewbjwr74D//wD+m0vgvhggbuF7TygUJu+/m6Pphr0Jw1Us5KNzt7XNPT4Gl11Tww9z/16zqJZVIc+hteJ+37gaRyX0ge2j3tn2horIENXXrIQx+q2267LdE2eolGAGYA2PzNGTKRsD2bw/WEY9L7gIHoLY5NFDU+qlRAxVwnddgZzyBrpywGmctgZ/D0YqFNgDVEB3wMdJ4kBv2yrdUSeGQKeMZAbc6a8tkwvFjNdPDJggf0mahRojcQx/AYyoZ22NDYYGBi+M4FrciG9vWvfz19L0sB3ojKC522swlBK+qCBtCF72am+BvNCucS00b65eMpoy2dep2tKkoQq206yxtIRZqeaWn2RFsXTV+soyeWNGzh4DZbHCowkB588cX63l33iAzFKTvs0pxax++Raku69aUv0/M++P8IGzobJCFqr33ta/Wv//qvZyQsbb2NbiOA7sNZ2t3C+W9ubkHtpZ4u2nuxOu2BmuPVNAcYN2tEoC39+f/ZOxNwy66qzq87vKnmDECYBAcaENNqoIFGEBWUSRo62BqEJEAMgQSSkAAy2Q0aEVEbiIEknXkCFYNBouAAEhwa+EA/PrUhQDAiY4Ya36s33Km/377v92rVya169aoqqVfUOd9Xde+755w9rL33+q9pr218gu1gHuRT1Q5GpP5yfVzufs7DQHt0lfHewXJtLNeGvd03yRXPZCEI4dUgypw9jeec/3k3TS4n34dfMXZ5O6rWohwnA210We2pvdk1qVKUhTqDT7UgaP3Iwb/Q3K2bbnWTf/mpgHDgp4UdyMjs+7ujTr0b9dtqXB/20rkA3vAdd/T8PFu1SX19HwJ6Mbm//vyIBz8xdnbXRn9yLMgEOtVolMPXxiYnY2bnXGm3+x+ZMASZsGBYFGriar2CFu8AJkxa/etGIztZs+bP8+ybNDBEzZjBReJEqAB4PK+ZheaWqSwt255RJi3NnmjqgJkgzKIHoOmPQK17AMBjywkgS79ZcFoKHFAYHe3ifTUXBBoEmxy1an2asXkPBsGlD80tcFgSPPc49w9BgbbxXnW/v+UoWJkikv6igbtn3ix9BPvBzLhyhKwR9pZP2/LYaKHYm8l10CAGIOKYYzfGtjt2DoPiQEAyyszvKIA+wRHpaKuA2Vw/Nk72I+a3FZP7JS89LV5xw59FbDimCCLPfe5z43nPe16cfPLJRcg7WAds7In17AugYwns9GdiYry5dNpar8+W+2EO+0GDHOdbdzuFi98Fa8aQOcn8U0DVrTRK6t93NnlwnsyM1RO1mOPMa4Ht4NS0f6VIR9aMsTvOySyom3VyFFBQ897ue5Qsz7Eu6D/zX5ca/BD+lLeLadliTLXUQS+30PFbzn1P2TnuSD7Buue5fIpbnj8KMu6Gyffui8Rb+zdqu7/lmGhxyIe3rPb1Af4wJ3Jw8i5X2SEwub//Vc+NX37LGyMe+Pil017u3jIdDzpqMsYaY0OtaRHMNRVj6gS8mDBuN4MpCdb6m/hkojlRBWPAUe03n/vMgtTnrO87m60196nh5GnBhOcd2mSwFHWjvd96661lQWS/mgBGWSxIGBQA4ZYT7tNG2ox0TuY7njE4jE/ak10CLsK8zcU6FU6gBQBKWboKmLQsXEDXSW3GqAz0+rkFYO7RRywatMU9rQbayDBydivHxAlI+6AX7VPb9whFz+W2DXxm+iy7mBsR45MIgu3ozjTimGMeEt+9+45ich9b14zxQTfG55vR7UV8Z3oh5nvdOGoNndoW8Y1b47o3/1qcfPkfR6w7KtiL/4xnPKNsp6Ptgl11TJdt0woe2BdARz7ZuuPu2LhhzZIPHZN7b36YCrjf6C6a3XYdp0kTFHKZ/1VNHAZnVH/VjLeC5h+0R1lXzEfW/2poT+6YzNPztNWU9ScbFJcDbBVSWX/wB4VlA3DzffiGuytQEPJ8U2CgbM6Opw1cbj3d0wCwrgD/nKtDIFY48N18eEv+7v5z1qqWSV103NOqudq1dME8Cx9+995qXx/y2WzFGWIAawaGdh9q6Bef/JPxyssvjeg/OGLTg2LrQgRni/RmtsWDjzsmuoPxmJvvLPlaBWsmthqwPnIWDxPJgCr9ujBgJh7mZC46y+RnEbhA0FTV7GXWmpZ4F4mX33keRklQGb8BqO5rZwJQDhq2ZzKj5WZ/lgKIn7Qnm7H5m8XGvnotAfr5PeSBZ1g8LDAXTDbfG9RGvQAg9MgRtXlhGvBmEBzPSWPoxHf3Wuty0AKgtA/A6xtXYqduzXNYFaCVPlDKzDECMg/egWnDVLJwwrPSmzE2tSR00bowinlxTvjk1FjMTHdicjAVjfaamO3MFUCPRqdo6BvItNftFw2doLgNE72Izd+KuPvrceNv/Xa84F1XRWw8Nk477bQidFx22WVLgY6jTvQ6aCi2j+ehT0/PRnOsE2umxmLrzPbYtPboYcxJdzzaQ2tbuZizCr2MF3PJMdLaAJ0Za35fLcBphkK1Xs3sBoGaTOhg0n0lZRn5zTtVFwDrh3YrjORyBQ1dZjm/hQIXazvvZuF3+A/jx3rPybZYU9UMcPA76mfszSEh6Fbbmy0HzAN4BPxHF0c2w1M/dPcedRvToJBxX+wAWsk47e1ZhTJ5kpZg1oBjanzSalsftIt2GouFgK67cqwcejU8mOvgHZ+6jA/93b/4hDj3uqsjBg+J/voHlm1F3X7E2mZ3SUNvLKbdFGjykYkCIr8JzkZfAow5iE6GxTtMYMCW4BWT0PA7zI1/LAb3Pxt8Zf0uLCdJNYJdMLI9Chb46bEO5Ps52IxFQxupX1++dTFolJPbwmAizChQ0F9OADOtI33XBw6oa4GgTCYxQkXOKsVkFfjZm/qoRz2qtJUyjGTPLoy8SDSXZ6HD+2gE9NNnGB+3eikcMRaOG+8hBHzuc58r7yl5mgRonxfyYlAczz9gw3Fxx9YdMWi3Y/2xa2PHXd+KdWvb0dnWLQcBTsMQFyLa3e0x1ersinK/+qbYPN+PE044IT760Y+WfADVIyf3uT0rfHBfNPSFhV6MTw7ijru+Gccee/8SFNfp9qM/34rJqXYBdOYtQpKJQ2Te+bxl8yvkJuZ84its+kF9XPMxfQDIAKXVAhgKp6xPUzKzTpkjngchyCGk4z7zqm6F3dP9vNvAtMzwAXiFwrU+VNY4Qm41qMs6s3lZ4Vmauk3NaHz5FPXQVhM9KYzo98cV+YhHPKK0x7S2q2GHxL5MQrXvLJj5PWvmq3V9OO66bOizMVtT5dTN+xjQc+rXO7dFbLj/cM9vd3prrF1Hg/DtDc3m+qurUjmLBzDSFKo0n6VgNQ4HKx+y4iRXizH4phqsNioYpQreSnSjErtUzWVZquZ5LvogszKQTDDPkrAgpwRvH/y7aiaiLCPFbRv0gSHAIKuBL9CbMugzC55yc/uVzqv05G9N80a5q8mWZC/NZvmXt1jYb+4zxtDAbUm6GKw/B0Utv2D7MYh+NKIZg7lmNDg2tUNcRsT83HSsHW9Hq9+OzvRcDNavw1IdvbmtMdXsRGzfHJf+ysvjjD/8s3jHuy6Kv/qrv4qPf/zjS37bzMiXb8f+PbEvgI7JfWZue6xbt7Hkquc8mlarGWOxJuY789HpEg3dWPL352NgYeiMsQKpptrlQGH/erN/b0Fn17PHeioMGpS1fyUfnLdcS/IT1hNtVkvKFkV5hdkcfZbfXVs8n+8XXpjWja12fesGdJ2Y+pr1zHfKgl8ypqx/ynKtyyuqsQj2SQsD7xkv4vyhXLfA5eNWBfJqvw8OtQ9+KTnPhbxFy6RWh9W8PqCIlpm804DvjOOAM1HuSw19ubD5udn+4pneu47MpBM5HWiOLnVhOHmVWFj8VX9n1lByNK2mXBcJgOQg560yTNpsLciHvDAJ9Hnpo+ZdA4+yn1+m5SLNwoaLa5cZZay0ZVR/XExZg8x+Ns1vaMJZ4MiBbVnzMYDNRBhVKT9L8ApMVQ3A+s0TrxCjxk8ZOYd83hdqfY4bzzHWaB/uETXoziA66L7rCNZ+tNlsLjI2IgZtsrsX7I4Gv5cD2QbRm2zEXDmBrReNzkzEt++ID7zl1+OFl10dT3v2f4tXvOIV8cxnPrMIN1ngWpmAMZoh2WfGH8apwLpl29ZYu3FDRH8Q4wNOldkSMfvvce2rzolTrvxkLLTIT0BQ3FyMj0+VPfclr9BgF6D3B5z0viuyOn/P8SHMcRiDfYOe/HMrVA70UthizF170BzaUObetvjkaFzngGWMomtes1q6mEO8w1hni1VeK1mLF4ygr240RyIHNmbztnPeNeVnfsZ1y7MEqfHp/IQ/uZV01HkKztEsePMudNYsTn/gGdIgKygKDZ6Mlt162f2mL1t+SL28Q7k5oI/y5G3yGtpBv/lUe/cZ3YCZB8hfaIvxTLp5eC6b9SlPuiDAY8VTcbAOLZZ7o580GeXucG3me1kTz3xHXi+dFKz4HcuWyo+KV543mWdavvw9u0GySd/5J335m/WAJYD+ZxqIGypG2aqgsuccMXeA1lAAfWZmNibWri+WyFYvortzLtprJiMWdsRlL3tanH7Je8u28cHYplhoDnX6qcIYEQaGh6Mt8eLBMib35QCdAufnO0tRfBl8TGYAcKrx0THM6JgLAUYmQ14gEJDnPQkoB0Ps6aSyPGCa1SC8JwkpUTOBTEebF2KW/NxHrqDBJ22k7mwm0/dmQAwDlfvB39AibxejrGzqkvkQfAPD4crfR5kteV/NWr+ekxQm5aE2lOVCySbR3AcXcDYHOTHw7efgOpk0vzF+GXgoH3oIADJD258FOtrqJCcCvMksNtiT74uAzhRt8DuGkUZEbxJs70Q7ZqPVm4341t1x9Rv+ZzzmpJPj8f/t+UtxBdZd9bvtr+5Av2UiOagI2h5z7LFF+Oj3e0NA33l3xNzX47qzXxMnX/nJGEyg2UXMLkzHw7//wXHH3duHAsogYqK1tgDBtmm2LaK63/MEOO4LBDBTd1XwbBb47HN1feTgqvyO45GFbu5nAZpnGCsToGg+dk7xtzErVfrQHlwyxpCwRkj2455nyqYu4i7y3HVu6kqwncxP1iDzK1vBBCuZpfOtSocsiP/QD/3Q0vG9t9xyS3HRuBsE9xg5KgAI8zlA/8yDmFe0Ifu6WUcCI+sgB2vRP3gNdeCeoizBUx7BOsalBT0yf+Ad6s9KStbKndNZmYCu+pF9j/VJmyify4A5BVPpnC2s0NQtqPqss0U0Ww2Wox91ZoCVH+XDvNz3Tx2Mv22lTcx15pMxVo67/Xe8dXfIu6EdtMm7BxTyqm65qsBBe+g3Y5bjgOSD0NY1qEUFGhvcnAUC+V3mQTzHvFRD37azG5Mc0QvjG0T0FwbR7GyJy8545n0L6P1eu5y25jGfAnpmFlnK5TugAKH8ncmMPysvkjwJqtsrIDCMRukpL+D8LBPGgWPROJi2kfsmeHFyOVHzhK1q/+ZRV0rU/E2b7RsThEFnMHMyCJlPlkTzQLtobLd0NZI4uzOc7NAi0xh6Ql8nDcINC6J6VQUG2m778MehYdEeaANdYRQyiapZkPu0lTgE7ulPp22Mq4vCDGcs2iIYoIUD3CWJ+whAR4ElbmNsCOj92BFrer2ILTNx5Tmvi28d+4CYW78pLrjggt0YL/VlIWt/Ad33sktEK8YasrUN5Y0iWRdA33l7XHvOeXHKVbcUQN+8eVscfeza+Nrtt8bDH/4DuyWWcR86NK8epmG9mukKadrDQ2gykBnsKMgwJ9xpYPxHNR8Ac95EKLznTpO8fVJtO9crg2Su0Q7T6NpWYyzcssiahgnzPOBw2223lXfoB3XBIxRamN/2i/sGz/Ib35nLBMrSJwOMuOf7Bq8pnMvcEYT2lIxFfqCLgPLcVQDoQDfmu2c05DlUpSllmdNCXzZtcw3ybs6HobuOvkALt8jmrI85ZsW61fD4O7ebv921QzsARJQDrX05yNe0ttzTpw6N1FqZc5RNeXlO5NwYZrKsjl+Vflox1H6ZN8yLL3zhC2X98z71qeXyaeyAB17RH/geZQOaWga0Sjnm5sIwfsH22ndzpEArA4CNidIyyz35l7Rj1xY8dE+Xa9f8/uKF64V2Mb60g/7u4rv96Pc6BT8Jiuv3ODY6AXpjJvZFoT7oGjrJMuiUBM4maYiQpSGITUclft5f6+D7jFITnwyk2cCy6cctPNUoVMpiosAcsoaYfdESFkZD0hZBXPONk21UkJVCQS4vm6yqWxSy6RfgY7J4fjjtNNGF28WU2PMkqgay2IaqKdR+ZI1LZumWFZnNqAAs66zGGRiQBz0131bNVLZJQaQqjFVjBwqQC+oFPfoFJJvR3GVyb0QstFHWYfrTsb4/iNg6F+9+6cvjrX/65/GNHSSiGZ7kx6Vp1Sj/AwFz6ES/9ad+8YtfLMGIzKu7t2yOjUcdvQvQZzcXQL/6VefES6752+i2AWH2mg/NY93ox6DXKIll1k9tKM1qlAjYIWNl7K2vutVIzTADg8xdDTmbv9Xs/VTbEqhhUp/61KeWrFgyn0wrgJS1yPzKzDy7lKgbujNXnB8Ag6ZkyqtaF2ynYMvzCiFZC7R/0sJ78o5quc5x+2A9GXwVnlgH1dMYsSAIrKwdAFiLksqDDJk64HnuRMhbOPXtSgPanenHOwZBKshQnieywUep17GCNrSHNghGWQDSTE899BUQpj2ZlpafD3livGwX1gk1ebJUPv7xjy/1Kww5Ps6nbGmT3qPop6+4LO12u/BkBQ8sL/wNHUcJTQoYZZ2krJq6n5h3zAF4JZfCLfUo9Cl4ZMF4VFpqaE550JJ6mQcKEQpZzkd3PSkQutvJPkDTLDBX56XJudaunYqdMzuiP2jE5LoNJcHWUesmojM9G2NrpyI60/c9oNOI9RuGgXLZ32DyFn5nMhA9ro9BUGFyDM0OwyhfCMdEhblpws2LLgOzQST6hgV/y1bKVFqq+ocEzqw50tYqiAnmtkPtPPuszPZGXwRpFoJ12JYquDEBDDDLvjTBX6EgHw3rFjcjdPWjuahcBDmzFfdoP0KEW2k05SmE8YxgS72Uv8ssNPSJ0kalZOgqs7e91UXHmAAkJtOBKTEvlMb1L+4yuRMxNrRKN6IdLX3ozYgdzUFxqrdjLqb6cxGbd8bpT/7pOPpJT45fv/iSJVrrssi+1AMF9CwYcSwrJ/6xTe6cc8+N2e5CETymmuP38KHPNxuxsDAbg+ZcrF83uZRYpqR+7TUD/tyeQOgc+sCglwwP2qDpVpmV2kD2WzK3mSOkCqb/AgER2zB2ymWeMzcQXE2zzN+sWeYha09/vHM7zymBkPaxJvhbZkn5zAUYOvNMDZD5ZDwFc0qg5121T4PGtDbBHOEXjB9tZ25lQUXmSj8QxJmT+uNpN3SgLECN9/RVatXTt5z5k7ttGGfnvdqrAJbBcZQA5bpTkM1t5p6xPDnNtSDjuwo4+RwH63VM/Rs6wAvoM3S2X/JDhBGAmf4ggLIrRuGK8VZbhS7QwvGAb6BJQjfWOGPJ31hHKBv+QRu0llD33ugnGKtcyYcNBuRzGBw2DFSE3u424jd5IO3lOcE/W7SkX+aF2brBd+aEMRoKFwYLwueq4yWds+sRiwJ0NP8I9Kle2YLC3NTdTHmsTROB8d7OndNFmO+ybaw9PlQMOtjbBxHwhDu/EZe95sT71uSOD31hoVsWFZPVPc+AFwufveQ5XammZpm/RBmlkUosU2Pqq2JCMskgEv+M9tYcTdlKa0pjLnaPXqXs7BagfhYJA+IZxgy0W8yyiXxv24UwzdA2JlFmAvaPBaQpXt8U5nAGm0+2xrD4mWyC7Z4ynmmKUmKkb9QjqCFlUqYTHQbgvvgsHGmhoB7uAyR8N0CJsRylOUl7A8UYH+IWqN8+0l/GY5R/a2kxFA29WwCbswF60SiR72Q+Lz70VsS21tAfzZGqa2M24va74snf/4j4Z/xzjcaSuZAyNQXrbzwQQFfI4VNthrFlPmw6+qj40le/Eq1GMzZNrV8C9BvOOS9edPknljT0Lq3N8EkAACAASURBVHncm92YXZiPqfG1QUhcoz8E8U1HHx2dzvzSoTYylryNjecEIBmVWid0hgkiaCI8cd+94QYI0W4P1cmauIwQOj3ykY8sWzHVJrROqZEyLyjXnP+2k/XCPLQdugSYi4CbFhzepW3MB5OmGGOT40a0HPEec1RAz6ZozcBZ66LdrifHu8qkmccAnCDoc1grSJ1MH02apJbMGjAa3YA4+sicZ23RTvdAG6TKWDzpSU8qa1lBmbZQtwAlGMOn4Cf0k+/VPjFGmqShR7awyf/gV/rhEarsQ1UwU0AXDB0TxxYawz+ML6q2RS3dfkrfvdGPZ7JVIwsVjmPeSksbnZfGaCgU8AkNoUG23kIX3mEu5qObbX+eO9XEV9ZFGwVjfqNM6KeAB49VEHYNUhdjhrJKH8wrQDuZ//ytQlm1rg75bzvmZmfKaaWD9ngJbZvdsiPWbVg/nJqHQkP/7ne2xAOOe1CZkC5mpWHaxGJngkFcJgIdEyRzIII+JT7VVpWSBaHMmLP/V2KxWHjWRBz6zZVCnYA8ZyIH2kQ71CTyVhvLVWrVlDaUroZbygBfM7hp8lVQoGze8bQ3+6H2TBncY+IymaAfzICJMuriPaXp6p5YylDDsN0IFibc0d/GJFVzNvCQurJlgnJoF2OWNXjbpKUhv8MioK/8xrtc1EO9xkbo/zJ4bilOYdDnyLWIZr+kQu0Ug3urAHoDK3s7YktjEE18ktGJ9QD6d6fjJ457cDz2hb8c77zyit2SraiBVBn8/gC7Go9Ad9JJJ8WNN95YDoG54QPvjzUb1tPKWD++JgKT+9zX4/qzXxMvvuJvojfGzo+I1lg3uv3ZaDTpE9lkWjG7YxgsNbWOcd/lP6YerUEyt7wbQ4aoz1iGlAUutUrGgTkF3ZkflIuwBlNj/ugLN6BLZsc4Ms8M8AKYDYTkN0yl/q11jXEHTJjH3M+mfniAFjX9uzJhXQ1aQVi7zH/aZ9+kg9q2DJ7fqYf+KcC7nqGZ/nrmmZogazW7ENR8czyNjF3NjjnAXNaywPv2R2GLteRx0dQFj9NCYTBXBg3eq2roar8qOQpnVcFEHqU1k7K0fvJsPq5VTVsQsr980j4EbSw7jEN269hX06zyrMG4uqAEa8ZpT/TTDUPf6K9Cmj5rAVhLjQId84tASrXh3Gf66/n18jXawHzIGrLWz6pAwfvGB5FZkjWhvxw6muveeSbtPPkT/OAd3G/iCOWxvqgru3gMnqN9CHH8vcs6jKWEUxfhas3YfNeOeMDR64sLcn5mISaaO+Oy03/uvtfQaZAdkakbmKCErVnIgaCD2UQi4AusBiE5yQAmCAHBlZqVfiU499XiecbBpUwWlQuD5412z+0Q6JmcEF4Apu0G6hggRj94PvtjeCaDmH4mJzJlZl+bEZH6+2kzC0jzaF70ORWuPjO1fX1rmh6zRKv/0UnG3/xD2jQSWaATFLivWVzJF7pmywfvWK9aBPczPVxs0l0GpoYwvM85AP2yNW0koC9Gnd096EWz1YpO7Ij7Y5zaNh8nPvKH4+PfvSO+9K1vFWZKPQpJe7JqrBTU6SN9F1SvuOKKeOpTnxpES2/euiU2bDoqBoN+jKFxL/rQr3n1uXHqVbdEp036325MTEV4OIunrXXnGjE23ohWcTuR/nV9mTuaHZ0zznE+GRPuG3dS1aDovzTPjM0+V5mdmjX3c4piGE+OyM7CAvMT2maQGaX1GBSZQUsh3HdzkJ9WJgUB28yzzmvaIXAJKgodArpanfyGcnI92dSe6We9ub3WbRR5BhXmBXzECHb6pjKi4F8dA+ZQXuuun2w+VoBWmWFOGJyngkCdAkXWYikPOiiQGamtlaRKC/7OdQOiHGxkQKwR+Y4F/actaqrQUiVuT/RzXKClrgrKy6dRCrzOfQUaBTp4N+4j+B1lUJb12rYc9JfnjFYJFSatjtaRYxvydkLKhd4ANmOWn8tzkzaKP/D2xzzmMYXHq5RC+2qqX629g0EvWs32MHX6xNroL/Ri0J2NmO9GsPPlUGjoMRgnsmcp2lQTg51Wk2UyyPD5DckQ347mbRkXAwBh8VVgrqfzLig1wiqw5ImplMZCgJhMNK0C2V+OmQRTEWU6IGqZvOPEqWoA1EUfjWjk78yEKEMTljTQ5JODe7jnBOZ7BkKjemkvbXebH8/JXKvMWUbhRIfGtNG/ZaKjNLoM6FpaspTJb+7XRMK2bqVqNSTK0WWhdmh9ewTSRsTO6W0xNTEVg85sTPc7MbFmQ8x3uzHVnor2IqBvL6Z4dNuF2EBw3He2xRt+4Zfis9t3xIYf+P646aabdju8hPqqW1FWCubLPb+viWUMihvmhNp1fGqZ80VbmCrMQ6bhXNA6AJ33JNAxTgpbznUF3hxwlYU05oLb0hgvTdGWw5zBHIoQTZlYhtwlYdAQbc8aGu1jvvIO39VSDUp17lIX9zDxmyLVYKJRArFauWZQ97ZXA5vURDXVuxtDpWFvArFrg36zZtSoob9WKuglKNkWLRv0TY2dOcda9GwI20+50Ic6tBxVBeBR/c/CFGOCe0zXoL5nNEpBX2tkXr/GRjgfMi+wfcwDt+zRH/ki36mPcnk/+975Ll+Xn1XppwAlwGkZyLzMeZ/5KAIlVg9jfTLP53mUKe4tp1BRj0IFdFdQzgKpfFnhBpoLuswn19io9alQZn+Y27RdoTcLU/fkJ/1oNlqrDNAXN7ZLICX4vO2LjiClaIpl0HMq2ExI9zkj9TPBBFsYAQPIoGDaYxJDPAHDvdQGsdGebKKjDXn7Ae+x6Iw4pGze1TysCcaBcjAYaANSNIlp7slSIguEwcyBE9TBBW2yoKCGAx1oE/3mMmiD56lTQYHf1eJlOPpLaYs04TnKQ3jSDEebWZj4ygg+gQG5KGyHUaQuZo9qVdqtCiZ5ohp3YHTsKJN9fn7Dpo2x5e67ism935mL7gSZV8ai0+/HmuZElADxZsT0IqCPRSfW9GcjtszHb5z0orjlzjtjc7MRb3nLW+LEE08sRRuYJb2XA+b9vX8wAJ2+6T5hPkM3Ax6r7RrlctHHz7Om+JQGmAgZS8aPcd5b2bzDmmL9QreqS0dXkNoyzwg2Ob7ENtsu5j/ftfRkRsqaVpjI+Suyy8p1qJkSGvFbda855RvM6RrjHdczv42in233U5OwwjYMW60uA38uN7v/8pjlIFi1ZdZw7p9jsqf+a8WjXPue6xgVz5PToMoPc7Cwggr36Bttsg/Z8mE90JbntOwxrzyMyt/3RL8qDtB3xi+7VXN7jRfIvF13iQoK7WH+6Uvfm8vTuA1A2bE1sJnxVOjnvi4F5itzifro897Wp3TTzanikwOK98xfdp22tmpM7ka5O0AQQMLwHWbCxMFkAuGRXPSfZX8D36vaXP7Ne0wIgAcCuj1A8xeEywyDvzXlue9VDRpA05ebJy6Th/aiQfDdieXEpP28pwTMROYeuZIRKjTLCbAZSPUnZROMGnEWBqqmH/uUD7kxaEfpU80F7UKTaZUW9DNrPNzXepDPMYep6xNUC8sgn+nFdxYFTCELUG4Zy8lQ7jGxCeskHmF2NqYwMTWGZ57PdOej2WjH2tZkNAiKa0fMkfa1fJ2PCRLLbOvEhb9yRvzvv/hY/M7V18Sb3vSmAmhc+mNdZPsL2Mu9dzAAffv0dGzYMNxul6/sMthbUCQMkDkEeGnGZI4z15hTmk35LVssMoDIsARogYM5rEnZ+BCfyYCa55lmYbcA5TVGnQKlcTTVfleDSg385JO+6vu0Tl1cWtSqW9Eof2/0g3kz9w1uM7DWaPUM1gIB80orB3Tnu+43+qdLj7W1J7AflXuctlb7r7LgnHYMq7tYaJPuTq2ceecPfIm2Zuthld9SJnyS9z0SlvnDuOnScrwMqnWL8p7o5/PVJEZG/StMZMVH3mosjFbBLLzmINs8h6r0swxduoxNVtayVaAa00C5o7Ys5znljizWCmWhJEFHy927hbK/+oLiTD2naYvO2omqFO0iZAHBRDy4RCCQoGq+Aifgq5DAPZ7TlEFdObiLOvK5w9bJp+XaxmwyzO3OggFR2/iVqJP3vWdbjRStgmfensI7+v5ZeDl48OEPf/hSRjbdBUxu3Qz0U42ccnJ0eo62ZMH7js+xgF0c1A/djUCH8WbtWUDXdEo7OUgGtweXdWUzcAYJ6MTzXNmvtzcNnQC4o+53/7jj29+O/iwJI3bGxMYNS9u7+gvdGO+zmXu4D70f/WjGbIxzItv2hbj8rHPj2i98IX7/D/4w3vWudxUh7I1vfGNpQzUXwnLgvD/3Dwagm7URJgCNNVEyB8yctrdti7Y7RwczLppMGXe+M555+111V4mmw3zIR9YqfTfTVRABBJlrMM/MwFgbrG2157zDJDPKvW37hCauF5UFXV62JVsIaBP1qUwYQQ2DlbbMfa0gWYvmd91z0FUBnPL03TNOgJBWRf2/mvjz+nSrKOshv8931mXelsr7PFfd9prdgdTFOLvrhDJoL3Smv/In16DxBY4B4wk9VHJUOlyj2epAGVXLC+NrTJSuGp4z1mgU/ShDYVCzPbzS89uzJTXHkTiPFIhyMG9VqFhu/vC8AppCgXig8EofVObkcRm/9rY+bU/GJS2we7dQDjX0VbVtjUxxd28envRjAgQnkoNPhzWlMOHVnPRpmLmKZxhok6zkpAZoX0xE3uUZJ7LErAbT6OflWRaA/iN/z8ExTHjazv5i6nDbhouJOrL2SZlMzixV8kw2RzKRc2ajDBj6nrPgAIPhdyMsqQ+hhzKZ6G7F0p+tQAHdtXq4CPWPArJMxD0FBUEL/qlFVwOG9KPSLvqbNT7aB5M3mtdFwJga0FMdk3uCZjOi0Yw7t2yJYxe11G6jHzMLs7F2fG0M5rsxBppjbh9DQyef0ky0d85GzPTiqle/Ju568ENj/Pu+r5yF/rSnPa1sIVHIOhxM7tM7dy6eiTykzt6sCtV7WcvOOw7yNjCjs2FgjDWMknFjLHm/CgS0YZQZN5tOq/fVim1DNqtmDZXvtCMDx74kZnLeZICRMet6yhaBqpnX9/dEvwzqbvUyANG2Vs3duV+CuJaA3P/cdtpMuTnV8nL9r9Zrv7WUyEs0H1OfQhz00pScdwrxu7kHBH/6wLqFFzBnEL6cX9SlpWTUHF2OftQHXbNVBuEfZUZXqi5PrTC6JemvwWmZf0iH5eg3yhLiu1pVKJfnUF5URnQR5zU2qu8KCm795Rm19ixgjVYY+qsvsUy30yz76Lg0D1VBFrACkA3xh2jZxCzgA1oshhzEkLP3OLnz5GLBATwsEkGVRQNRBSj9JwbsCDh8qmXYfgfEqGb+xpQJE6PdTMLPf/7zS0cV8hyMknbzj2eOP/744gfXj5I/6eO//uu/Lm37oXz3p2YfNbRkkfHbKNM576klKGxA05x/nUXkwQUuaOiSAd53iS9gUlYnIQuNdmhWd2w1wcvEaKPt12WQ93+OntDNOPpBD45P//2n4xEPG+aH7zYits9Ox4apddHo9KNF9Di53Mm41uxEK2aisX06YrYXV511bhz3rOfEX/7LvxYf+m/+5m8WWv36r//6SEY2ug37/+vB0NB7ZZ/xou9h0f8Pbd0RQetMtMIYVFP/GgBnNK0mYNaI5tNRwF8FCn2sjCFgpS9QEKIdCnD6s5kXzCXmqgIdzwlweasXv1unDNWtS/RXi1s1dTJ/M4+cp2rCChUZpPN327Bc6mTAxvVlfgtnhEGC9hdh0bgTg/B0sUkv3xXk6JcMHjoJaprMNYvvqf/S1URVBj7SVtYq7VALzFvHqrNanzd8ErDOgoFR+VWBJ5u4q1knpW/e6z6Kflo3tMjobnQXU543Zf13hzlN8pVdRQpw0DH7wJejH+U5FuBC1r7lYVkotr1VmuSzQJxb2Z2ggOG8qvZv93FZpalfb7vt34p048RyUCSG5r1sjhoV4AHgsrg1w9D5qum06g/L5kiezylUXfSUoY+XQYXomjNpq/43IxP5WxOZA2DAnD5v7+d99i7irMHkfvIdGuhX1IRFmUxaTVNZ+peGeXHRpqrm40Kn7Swa/apqA7Qt71W1DBacftLsVpDuxhDwrpqPDB+a2nYtMKN8rHuCTHzid++Yi03rJ6M/i3Vicxz7oGNjEI1y2trC9p0xNbGmvN5rdqM5xh208x0ROxbi2rPOjae/8S3x3896VXz6058uAhWxDEj/MGGZ//5D9t7fPBiAXgL+FvNoQ8+9M4ChBq/7yfnimsjrK89b5pvzhfnuVijWq+8Yfc0YG7xqGZavRUorUdb6WHcIEMyX6tqhzfTReV8VUKkzB7DJWBVENA3LtC3fuUY7q2VokavOgVH0q44y2hrtyWZ5+uzap4+jLBvyn+q55BmQBEb6lt1pe+o/vAphW14IDXUV2u7quOf6RgW5GQMg6GjJgpcx9gbLMZ754nnKc97taXVk+lUB0Rz52XqGJZJdFM6d6pzUzQCN8vqQ3+5t/iD0GETnPKYeBCqCq+Vz8Eloa/yDR9oyf5Zbn7a36m/fm7VtSLtdQXGr5nCWfHybplnNwy68POGyOUwmwwQ0WC1PkmxOyfu7RzGu6hYlJr1JC/THsID4x2I0WILJ4qA6ADIK66n+PmqgsqCRI0tzEI99HxWhS3uzSZJ20g7+UR+T2fZIN/7mPcrVJ5UPTdHloTAwKpIWemd68p3y1SSyeQpGJXM26M2AFZlqNqsttxccQCR5IlvQSa/A/o1uc5j6lcxxkw2c58X0E51GL9qcXhZzEXMzEdun47ozz42Tr7g6Nn7fMDsdAHPeeecVa9BHPvKRkdL+wQT3gwHoc8XUOV6alYW0PFb5e35GYTELjawDnnENwpBggjBj55Hz18/qfKzeF2BdFx5eITB73zUoUDh31WJ9P2uvtNU9wjJefnM7VDbnOnYCkmbizFOM62AuWN/e6Ad9aD+8qmpezcKswoR1lum6GGio5i3d8hjleIYqP6EMaWf8i24q+2+fq4qN2TO1jkADwMgxyVZBrX3Q2bliW7hHe3nef7ap+mxeO9nasjf6aQ1lPNRoKWdUsJllQgvap8Boe7IGbVn7Qr9cb7Y0OF+rLgMtMox5Hu9R6zNbKnRp8Rt03ReTO6C+6o5Pzae9HEyGua9luQfbwDz9MJq6WKgsWCeRQOMCdLFUBQUGkN/MAgSIVQWHrDlTD88g5bq/3rSMSIQwWU11+hKz+VEBiP5Qr0EimiRzgEX29WWLQJ6co8xX+0rT++K5QQlzG+7OLqZ1TG6L29Ma0Y9x4tqxwUc7ehyb3uTbXMT8jojtm+PqV54VL7nhpvjRx/9EXHrppfHEJz6xMCfyfF977bXxUz/1U6XMzPCzf/lA+3gwAD0dZXygzanfrylQU+CwosAuDZ3ooJLLPZ88eUgSy1QOWL+v6ZnNboAZUhHAd+utt5aoZyWyrMXwGyZ3QFWpXDCnDAAAv6USWd4iIgBrjQB03baSj01EuKAcfaGmhcxaBmCv/x9rApoSl+VkWmYrgtaFatAXfjITgNAfAD2bRe/rsVmuvkHRxYdnqzWIegPQFw9naQYBcZ1o4DyPVnQazQLo44MOtviIHd8ZAvoVN8ar3vS/4ilPeUo873nPK+NPxPsnPvGJoqVnk2O2rOxpO8pybc73a0BfCbXqZ2sK1BTYnQI1oN9jRmTtS/NL1UwHMJtzHUAG6DSrWKAMvmqGyRrdKFO/7+d7WYvPvjyBWB9m7kw2e+ZI070tgVH+e4WQ5f03h35xHRRAv/7meNf7LivmvLe//e3FMoKF5kUvelE8//nPj5e+9KVLHc3WlBrQD/341y2oKXBkU6AG9JHjD3i5NcJkMwS0AMamJ1RT3VPCDjQ7wVefI5UZsY1AYIQxoIF2TJnW7X5UNHODxUjOoCXALXDcQwjhMrpUqwJ/A/YGfuTI8RwHAHi5p1cLBVYH2kR7DZqqBiettsVzsAD9z/76lvid3/md+OQnP7mUheuWW26Js88+uwTLGZHvXlOAPWfH2l+61Br6/lKufq+mQE2BHBRXm9zTfMjBEgAcDDtHQ1YjxHlVgAY03TfqHmruYyJHi2OrSk6IYbU5wM5ANANZclBQdbsH7xtNyvcc8SvY4xPnBCRzStMndwrk4JhRWmZO2bn6fegHweR+7Z/GTL9V/Oa4WRS6EI5+6Zd+KZ785CeXQDlpYUwD86MaD7FSFlMD+kopVj9fU6CmwC4K1Br6yNmQ/eOCO5q4ezRh5kbOApp565o+dIGSg1DMpma0or5pyuYee9EFA98DfNEE+VdNy0ijRwkVaOpsATGHunnwaa9ZnexwjlLORMBCQN1YJrIbgbbnxD6rcRkdFA39uo9ETK6PRz/60fHhD3+4bFtDSIIu5AvA5P4Xf/EXZYsK1572Le8PfWpA3x+q1e/UFKgpMKRADegjZ4JbvABBzd0+WPWnq8GbKtM9jrxndiC3fJhFTdM6v7tlRhM6Wjka/nHHHVesAggS2WSPsAHYas5nexmapGee2w6TvWhaz6kJ6YspME2DqXZvm0zn6PvVwzVW4xI6KIB+/c3RaU7E6aefXjTyJzzhCSXQUAHqtNNOK4GCJJ7hN/clj9oOtVIa1YC+UorVz9cUqClQa+h7mQPVPagAoRp7DhBDuwaYAUT+Ccj6zmX0msBNEav53n2F+K9z4g0zqWXTOSBLee5j9Z7+eK0FlMmz/s47avfmrXZfqtnzIAUCA/dzLuYsRLhn9ogwuV/+xxEbj413vOMdRSC74IILymzRgkLCiB//8R+Pv/u7vyvJj4x5kIYHwl5qQD8Q6tXv1hQ40ilQa+gHfQYAfiZW0ESdfeEIDGbAonITOQDEZpkDHNDA1Zb5zjvmPyeC3cT9JouxI4C4mdp4nzaYCEJtG+0bf7kuBDMqmV2OerL1QEAfZeY/6AQ8gAIPioa+COgEwXHi2qc+9aklWrtv/7d/+7dLshm2s0ETj+81Gc/+dqEG9P2lXP1eTYGaArXJ/V6aA2qyfMLsTZNqBjuTwXAP87pAoZmbZlWz0qGVe9KZn5rOjULP+dGJys952PGnk0KRchAO+DTlphp91topm3YpXBwx29YWfehf/vKX43/8j/8Rn/vc5+5xAAiaO0GGV199dfzMz/zMkgVnT4d47Os0qwF9XylVP1dToKbAPSlQa+gHfVbkk4cwYQOk/IbfG63YbWEAJYCKj9zjE80Gxz3zXCsMAMA8Z4IXAt/Q1NH+PVaRzuS87h6PqObN8wgTlONBFgJ1zlGspcDtcLQ5n2J00Il2kAo8KBr69TfH3KBdhJkf/dEfDTR1BB6PqzWugYA5ssn97d/+7R7Px15pt2pAXynF6udrCtQU2EWBGtDv9dlQPThCQCfoja1jXPq1s+btCVk873YyBQI1ek3o5rj2UBhN7QgUOfNdDoSjfO5hIeBYVMDbY0/1/xt4Zz33OrEOsIKDBejTnSiCGKle3/a2t8VP/MRPFEuFdDAf81Of+tQS9X7yySffwyy/P12pAX1/qFa/U1OgpsCQAjWg32szAa0ZACBwik/+5sqHJqhRo6XnqPSctJ9n3IYmcPOsx1oiGPzzP/9z0ejx4ZLm1SNjASGEBo8GpCzN6DyfI+C555GSPONJXZTJ8az4iqunZt1rxNvPgg8WoO/sDfvPfnPo+eY3v/keB7MA6p/97GcLmJPwB+FJQWo/m89ZMiVxba/XjQnObZ/fGrHz9rjmrLPj1Ks/FQMOk2lEDBrst+8sZq0fprJtLOaur3O57y/16/dqChzuFKgB/aCPICZswNKTcdhnDhCOOiLQ85H5xH9uGlk1ZM3hauYmOSEy3rPgAe+cqz37cXPSGE8IymdGV32+Br0BVrQJUKP9bNM6UP/wQSf0iAIPFqBjcmf8brrpprj88svj5ptv3m2/eT5F6+d//ufj6U9/epx11lnF0nIgVw3oB0K9+t2aAkc6BWpAv1dmgMBY1bT5HZDWD57PyEXDAxDQ8sgm97CHPewevtl8fnA2pVdzzlePrxTMjZxHwwfYERxoj0eYeuAL7aaufE40z/Dear4OFqDPx1ixgLD3/qd/+qfjS1/6UhmbqrAGLdDOTzjhhLjttttK/MKB0KgG9NU8u+q21RRY7RS4FwC9O5gbDKIVvWhHqxxU2R2a9gftiM72uPLUZ8TLLn5vxJqHR4wdXU7DGgwixniGB5tNDqk+bK9ul/PRm9Hp9Bajo4fHeO7YMRPr16/drV/9fpRgMzOyjY1BMfY8c57yRPR6w7PLx8fbsbDQLZ9c/G7ym+HfvfJ8vih7mKP9fveg5ebNW+Poozct/c75uWvXTpU6MNO3Wpyl3ism+bExEt0Mn2ecMPmu3qsfg5gfTp9BORE9Bo3h9Gty0hrfOGKt0YqdHLEaERODncPjU3fcFde88tVx6g1/GgI6Qg1Czte+9rWSQz9nECyztd8vAtiv/uqvFpfKJZdccsCkKaDOHGIdzE9H7PhmXHfm2XHyNR+NmGzGoEV/+tGKfjHPd8oxic2Y2LWWD/XpwwdMg7qAmgI1BfaXAvAFzpbEERfR7sLzFnG1vz3+zynPjZdffHHE2ofEoL0p+vDHfsRYgakhp8xXY2awowB6P6ZiLLoxGTuHD/anIuZn49qTnx+nvA9Af2DExJqINiU2Ijrjw3LArN3L3N+e1e8daRQo82a2wNxwEgHtiwefg5SNZvQarZgvT3XL+ejrYyZidjpi23Rcf+a58eIb/iRiav0S5Z797GfH61//+jj++OOLayNv38OSgQCEUIaW/gd/8Afl08tkNFpQslVl5NAMIua2z8fkuonYsn1bHDU1GbF5Jv7sda+P57BmJseiN9EsQD6+KJvctbhwj2YF82/oUq+vmgI1BY4wCqC8wBtgA/C4KXjc3HzEoBcxhWLdife98NQ485LLo9uIaGw6LlqddhC8s2V+EGvWN+7BPhpzg+nBc2TLzAAAIABJREFUINrRj4loBcE929GTIvprIuY7cc2LfyFOveS9EeuOiZiYjF4TfWMsxjoT5bHCjODFhQHXnzUdVjAPCqB3YhALZSkPNfVmRA9QHyuAvtCOmFsE9KnoxIbBDGaSiO2zccOZZ8eLrv9gxNoNS6zgnHPOKfnczzjjjGJOF9DR3jXDA9zXXHNNOTP9gx/8YNHcedbdCbyDJl/d8XBPftOPwcJ8NMaRsBeiPT8XcXc/3v/y0+OXr7goYuPaiPGxiH4rYr5d+jNY0x9aHrb1hqsZQ00B9Hrx1EykZqJH1jpY5HNFNe9EdDsRO+YjGgsR61Fy+nHNS86PU3//oogN4zFoT0Vs6UZj3abYDu9sRaxZ1AnkTY1Bb2GwhMqFo04PVX4e7czHpaf8Qpxx6XsjNhwb25vjMRe96MZYTMZ44UVDfgSTasag/qzpsKJ5MJyGxcOziGsN/gDoFq1J3XbEzsZQj8cov6G3M2LnbAH06896Vbz4+uuiN7Vm6XQ9tG5A+sYbbyyxDyYFcrcA9QHYgPfP/uzPxute97qSA57L/O5o5goAe1ca5mMQW2M2thZJub1zczQ7E/GRc14bz33z6yMeeFxEYyyidGIoWcdkP6LXj5hedG2xIktsHitUE1r9WdOjng/f8+uhNx6xsGbo3h6DH/Qi0NBb3YgN3YjWIK76pdPipVdcEXHcuojWWPSm+9Fad1RsKfxiPNZGM8aTibwx6PYGSzZzAL0xuwjoawugv+/UE+PMRUDf1hiP2ehFL1oxkQB9rJhM66umwMoogGeZuQfOCWFtAR1Qbw6xcLa5C9DXdxcids5F7JiJa896dZzy/uujO94uGjZAjP/8aU97Wtx+++1laxrxDgJ1Pm6WeySb+f3f//34y7/8y90CCgV0dy/suVcA+nTs6N4Ra9rj0caWsLMTN/7qm6LbbsbXv/WtmGivjYluOzbMNaMxiJgd70e734+jZ/GcRWydaMQcyntt3KqNW7Wd5ohaB63eeEwuAnqn1Q+cc+sXutFp9eKOdf3oNCMe9cCHx9Nec27Eg46KaKMcNCLak7G9PN2O9QHf2eXzbnQGg6KP8w+mMr4UjDQRMd+NS085Mc645KKItUdHf2I8FoqJtB1TfU3u3ejVgL4yJKufXqQAqml7aT93mX9ORgAdHxPbuxcBfTIi1nbnIuaGJvdrznp1nPqBD0R/fLjbwJz8D3zgA0s0O1vZ8Jm7bS0Hyekvx+f+pCc9qZzGxpV3FlR3Pdxj2AxzJ6RkYTrGcB00mhFbNkesnSKJQcSao4aRfrgRWHdEkzYxt3eHGnsJ+sP0VnPzI4qb1+NdS7EwBKKWWf+YJoliLroxUW+LVrv/+HbEgx4U0WwM3XezAxKQFC8eoWyoRDnuudFfBHQc80NAh9HgQx+LmO/HFac8P067+KKIdZsiiNpudWMwaESjs37IhMa70WsQu/s9byCpDaIH3TB8T0Dnl0bJ1rIIn4uAjh99khiP3swQ0Kdn48ozz4mX3fBHEZNTuyUAeuITnxi/+7u/G09+8pOL1o42bp4BvnvSGvc4he3FL35xOTudfPoAOto+AkI1Sv4egN6PmL8zYgIXfo4lYaYU38FigF+JDRg6uxaawzXbj255ZQ3PmGSmFvRqCtQUOHIo0OzHfLF4D3kF/IBQ80Y0FuV744ki+t1uNMHfsrts8QJ0KwHpjcHOwaAguf9KzN1itM5CN6455b/HqZe8ZwjoE62hfZ+HFzYs2v77MWjiQ6+VjFroXrnQDcoN8btbpvEYcRhqvmivrUYMmoOYi4ViPWr1pyPm5yNmZuOKM8+N066/KWJ8XQFiT8sjMI68AGSOq6bZ5W80b8zpJPlhe9tJJ50Uj3nMY+JVr3pV2ZsO4HMte8CNIaossu7QmrB9fiZ4fcO6tcPFp2CyGMDfIz4uCPQbAvpGUJ4lVV81BWoKHFkUaHVjvjGE9Gba5UM8GpvIi5I8iNixbXts2nDU7nuQB/3odzvRHCMd5S6yNQazi4C+qOFHA3YDJ5qKWJiPK05FQ79wCOiTVIGuhHNzw3BrW/vw3od+ZM2g1dfb4b5z9NUhOrLfosBpd9EM3RqaqhfKbvNuNIhyJ5p8djYufeV5ccZVfxwxtWnJX86rF198cUmv+973vrdEqgvMmzdvLifXcWlyB+Dxt//X//pf4x//8R/jQZi3mOVzc0ta/R6pxjIZBujHoBPRYGNIK2KusxAbx8Yj5nplD30Rt5WmAfRGxMyiALMhxoh9qaXhWhpeuTRca1GH97pp9gtfG+5Eb8Wg+MUB8maMLUI81rzOQj/WgrMRsW37TKxbvyZaJhhZUsSHfKjRHywMKKQbzQLj7ZhZjFNeE+O9+XjPyf8tzrnkwoixyZhu9GNishFjRauAe60t5k6Ycn3VFNgfCjB1cC8Pwyr7BdCLV53gD0zRvV7EeKMkNGrEbAx2bIk2+zT7/bjwFa+Os6+7MWJsaHLnwlz+xS9+MZ71rGcVoK6eCe9Z8R6YI7i/4x3viDvuuCMuuuiioqGrve+1T/2Izo6yNApgb9vZi8mNrdi8fXM8cMPREQu9KJllBKtFUO+1+jETvbIrZAxALzavepdIvUum3i10JK2DJR06uTI16I0vfpntRbH4NbsRbVhJYxgIT06zkgjU9B2LjKoxX2zuhPMMs5qNx/Rwn2ysifHufLz3Rc+Nsy56d8T6owtjjeZcRI99ROuHe9VbExHN1Z1idH+Apn7nvqDAYgQcQWLt7tB5Togm27oI8QTQCRgZplAa3u/Nlt0XMT0Tl7z6vHjFDTdFrzW1ZCan1d/4xjdKpPs//MM/LJ0ln3sjqBfNmrRKrVZ861vfip/8yZ8sW94e+chHlrz4y+bDHwxj20qyxBb4vTNarWHexSVze6e1uK9+MfAF33q7FzGGSk8DdL7fF/Su66gpUFNg1VCgKCxEt2GNRGNZ5HdaXrTqEXQ7P4hBsxGtqaF+0CG2FryuGMgbg8H0YOjHnFgE++1DptpdFzE7H595/ZnxhJefFnH/h0asGY+YuStiBn3qAVGcnZvmI9pkt6mjdOtAghWajiFYvz2cmQB2s7MI6JiyFwPK5jsRzUHE/E6i4iLWEOk5HXHHnfG5yz8Qj/u9a2KmP1FOqPMCiJ/znOcEWvfjH//4oSmq0dgtUQygbkIZ3yPS/Qtf+EJ85CMf2acz08lF34m5mO5ujnVtdG3S2JIgYjZi63TE2qOGCWUAdQQU1hVrppy+hoBCMN3iIl41XKZuSE2BmgL3CQXQZxYzv5kkszAF9OMSL9yM+M53Ix764BK7RmR7ozERC9EMNsxyfuPGuF+0hyHxQz436E0PosFG2IlFTCaxDNbPNQXQ3/vMp8SjH/7Q+AYFTY5HDGZiojOI+/WPjZ1bt8bO9p3Ra80c9PjnOrHE9/6+geagGa3e1NDgM9aNfrMXDdIfkvmw04yxHnnqx2Jy06bY1p+PfguxsxNj8zNx/0Yz/uk/7ohX/OXnYutclNPs3HfOxH7FK15RtqNxXGo2s4/K/oaWTlAde9Yf9ahHxZVXXlmO0WX7294ullQvZmM2tpfoVJZabLk7PnDhhTG9fXtsu2tLjHXHYrLTirXzzeIrX1jcbzrZ6xY5ZaHZjC5Z6VYoC9XP1zpErUMd3mEHzQE5KeAw/VgoXwaF98Ejtk0OdYETjv/x+KlXvjxiHdrM0MZOlNtCAfGpmIp10S7p3QT0/s4C6Dww9ELOFjzvxlRsIHBn9jsRg4XoxVhsn2jFRDEp9mOid1TEXdOE80YMePN7H4DqjXkHOYMZImdvamizJlMSpvcSLr4oueJcR9M9+qjh78zh2R0lx3FxIPHemrWxfXa2RKcb6MYsvvDCC+MrX/lKSRzDBWibmz2DetWs/kd/9Edly9vf//3f73aC3UhgNyMOwNzYGf1tW2Jyth9XvPVtcdoFvxaBALxmcTcIGjp7SScXNXQC5sqGEfah1mheW/hqC+cRtw6Q6NsLEa3e0EleMsVhuetzClVhOe845eXxhndfGHHsxqHajrUPvG5PlGgjInCG8fBLGvrcgPSUCw3Otxrujx0miycLTcTazp0Rg/mYG98UdwfZbNhzPoiNsTEmqcB9cbW4WDPmlQJTymjUW0yCVHIhFCfR4pavxQhxsL87Njy3oMijncXQ8LFmdAfdpUxxgvVf//Vfx5vf/Ob4zGc+sxsWE/EOsBMUZ2BcdXvaM5/5zJIW9vzzz9+75Y0zjLb0ojneisDij2NrWy8u+ZWXxSuuvzxiCkFlrMgnZbdnK+KORfy+31BqXjqP5j4x8dWV1BSoKbB6KMABjWjnJTXbQqyJXkx2cDsuRFHVI+L3Tj0rzn/vJcMt42NrImaIhpuKwXhEpzHUcXZLLDNY6A2KM56daMQhLfIZ+Ok6eNDddw6lh6OOjbv788UJj8d9qoPmMSwRk2mtn9f6+0r19zIRF1O8kq99KEoOivl6EvRz61ozYob4ESI8+73Y0GzF2PzOaHKO4MRkNEYEZX73u9+Nxz3ucXHrrbcWU7p7yzG/ExEPmHsWOpnk+E7yGcAeIeDMM8+MD33oQ/Hwhz98zwyg+MAWtWvOQ52ZjbhjLq46/fR46Y3XDgF9gjPi2tHiufYQ0FkrxwL+BP+NDY9Yra+aAjUFjiwKDJO9DuV62MNatu3OEI82H7FuuJPnspecF6e/6/dj0OpEY+MxEdvbhY8MMMmjLyxmi9uloc+jrgxhnjweJd3mYiWcIxFzs6SpiZhaG9/dujmOOWb9MB5+GomhXVLbsMOovmoKrJQCJSZsEQ85HrUb5DhiKxdaOH7lYQTofLcfvXKiWcRdOzbHces3lYyGbZ7uN6LZbJd948Oz4VtLmvf3fd/3xf/9v/831q9fX0zyXgA6z6HN5/3m/A6wY4Z/29veVvzq7373u/fcrcUEOHNbt8bkMeuG+0m+uyX+5q2/Hj/9O++MWIvJfbzsL20gnLQitpQF2I8NWiAmEFRWKgrVz9cqRK1CHf4q1NBUDt7iF+ecptYMmVo7EWvY0bMQF554Upx95XXDPWsbjyWBxXDqT0TZyttatPjtAvQeeV6T3g6wL6aWKQkv2JfD1Wov7jcfZoVbSle5mP9jpcy8fr6mQJ52pD8cTsTF4O/ybVeOcyZ9vk/WhKEc2VzKBgcYGxiHP53AuGc84xnxghe8oGjpGcjLFO73l6Lf9a97QtuXvvSlsvXt4x//eAmU4+KZbdu2lQC8LAj0OggI5KjdHrHjm3HDK8+OF1370YiJRWl6MYkM7V8oiR2bMc5WFXC57C099AA9PbMz1q1dE91ePzqd+ZiaXBu9fidazbHodOdjYaEbU1MT0SSANvoxs3M21q7h/LtmbN5yVxx91LFLz8tot+/YGhvWb4qFzlyMl836u/o5N78QkxPjMb/QiYnxseDvsbFWqc/n+oNhmulWs7FUHyLfYNAr7ej2yOrDMbeD8t4gCKpslfb2eoNSPvcpp9PplXo63V7p35op7I/9komL0AbKHSbcbJb3x9oTMcfOimiWcqBLmx0Ji7ZI6eXf+f0d09tibGyivLdl67Y4atPGUv6OHdsKPaj3rrs3x7HHHL1b/bRLOvVoWPRj5865WL9u7W70lj7zC7MxMT5V6NBu0dd+6d/8/GysW7uh9KPdHv7e7fZjrN2KHdMzpbyt27bHxo3rC70Yp8nJNTE+1o7tO6YLPdev27jbeNIexmGh0y3PMV4TE2NlfKiP+TI9s73Ua/ugH+PgPKG9jUarvO+4S7c8n2Z27oi1a9aX8ZydZawWEz0szh/mJeUsLCDEj5V+OZ/yOFjO6gX+Ia9TgWZlFUseu2GYa93tcdmpPx+nX3xxxJqHRoxtKBiMYbJMxcxA/XMAl6qvmgKHOQXyUamkgAWs2baGtv0bv/EbRWuv+spz0hkFAZ8hPezv/d7vlYxzN9xwQ0k6c//7378IBZ6z3myVHefR63VjArvV/NaInbfHNWedHade/akYkJURsCjb1NhkAvsvyzYa5m+v5GK+r4cBwQSXA3ns+c4/BBYEF4Qgc+Dbrq1bt5aT6binkIOl45vf/GY8+MEPLr995zvfKfdJq5svaEf569YBpsMLektT3SLUjVWFMfOkPPIEkMVPd0lODOT7jCHlb9xIANGwbNqWn92xY0cpm4t6eJZ3mDPUPyqroM/xDu0hbTBz4Nvf/nbZCUH9/I4VyLbwbM5MaHvuvvvuuN/97re0hdKgTNpFmdDWw4SqcwE30jHHHFOe+4//+I946EMfutsjjE0eO/pEexgL5jpjxDu0gYyJ0MYDiPik7443dT3gAQ8oxwxDP8ZsVKbFUfOVeqiTOcUlnXzftUrfPUCJ56iLS2uaY8G4crlbBRrluWcb6APjQFur4z6qnYf+N4OIsD4Od7q0hsHuw6szHZe99Gfi9EveGzH5iBiMbSq7eYd5XDXUsw5zUFwN6Id+XOsWHDAFjHDPoI12DZh/8pOfXIpwL+uk0ykMPD8rcOT7MEi2vr3rXe+Kpz/96Ut+eLV5U84fzoA+ivAILzBjGDlMFAacgV26AdwAIvdgoJxwR8yBgYlZYKqCm0yd+jMIZvAUBAX6alsVwvJ2RdrGRRsARhIEGSvhHLEtuV6FDcCaf4ALwJFBznHnN8qm7/5m2wAzBI+8k4LnqVtBRqHCdjj38i6NDLDVuUl/KJ828h06WzZgDeh7Sc/q7+ZhUBBhLI877riSf0HBwnG+6667lsAZEKZu3oe2tNO+8m6uG0GJewp/eaytj3nA+FFWPkOBdvGeGRsZkzxnFDh4l98R0vI82KfUzQfMdQ60gBrQD5SC9fvfYxSQobKAYQA5dzvA9GM/9mNFM4E5ydhd+DAj3odZZGaQQQUf+h//8R+XU9k8nnWJ8Qz6MWig+R++GrpnxMO0AShAnP5BT+glzQQEtUCnkfSXZjBimD5aqAyYZ6gna84ZpEcxXwCTtsDoKRvA4h1BkPZgAdDyAuNXIwSc+YegoQZsuxlD7qnlMe4Id1mLp2+Cq0LJl7/85fhP/+k/La0ewY4+MucoQ1pm4KoKKNRH/SRCouw777yz0Erhic9///d/L4cLcWUaUg/05dP2V5ez2j1lq63aBuqmfIAXDX1vmRAFXMvXQpWPF/ZeFjiog/axphSYoDn0hEa2u1p3ngN7AuMsgFVTOjMe9E3hIq/n1cvyakBfvWNTt+yQUEDGmhd7PsccjZE95Wgfgkg2zwvomUHAfGRK/P7Upz61nMT2whe+cDeNDK8/nvzDGdAZtCrzkykCpjBrmSXfMTFrGgWMAFGeg2Zc2eCXzdvc429PxEP4ojyY9w/+4A8GgMsFo6e8qsDg31nzzSfpeR/NjWdwj6hZ8jcAhjBg+6gHIYF20D+FO4Ed4KFPuT+U5+E+ziXeB7y++tWvljopi7+ZNwgUADfCR+6PLhsFSe45/zIIqonnPtNm3A9opKQ4xs2hJYI2IeRAZ9pBH6Cx6yELHIKwwEs/HU+FGdaJWjf04neFJr4rTDlejCX1mrVx1N+0iTZSHuVTr3NHsK/+nc9psD8Ih8wZnmVOOtb0kTGBdnuy7BwSRjWy0hrQV89Y1C1ZFRTIgW0CStbGSQF71llnleC46rGoy0n1Mtk///M/j9e+9rXx6U9/esm/Vxg9J7kd5j50+gigy0wVdtQ6BTpoK10BNRgpzFWTqKCD/1MAg6nyDICT/cZZ8+Q74wIo8JwMnvaoWQpE1KGQAShQN8/zHiCSgY93YPTUL5hbFz5dwNeyRoGt5XssbxYSfV5/NSBLWwEpgJa2a+HQUuDfPAsQAfb8hp8alxCBl1VhhbGhHwilApm7MGhDNkNTP+9rBUFwos2CtO2HXtCN8woAa/3T0I/vjjdladXI8RF50fMsfYYOtJXyrF/LA3OG+4wRdKH/3AN0qY/2aP2hLC6FIMz3eQ4wT7hXdXPwjgJKFk6XPYvhkHOwGtAP+RDUDVh9FMi+tSrjZfsZF0lm3Kom8GcGym+8m7e98ZsM4sQTT4wnP/nJJXIeICjCwPdAUJy0UyvT3AlYQA+AB1DB5PojP/IjS5q0NMzMFMZsQBOAkoFSYUDfJ0FdD3nIQ0odMHeYPgACeKAFquVqNqYszb55BgKYMHjqc+sidVC2wVhokjyDGZsgR0BXYS37rQE6QIc+f/3rXw+2PWbzL6BEPTyHxcf5oz/bYCzaB2CSA0Gh0XmUg9kUigAufc3SnXb+0A/9UGk388128Mlv0I0+8Em9OZCuGlvg37kv0Iaxoh/GD1CuzwqGvqPgxnhkn70WBT8VgPgbWtmfLDxpFTA+I8+VqsDAvVG+8RwTAJ2hN+XRXi0Go4B/dXGvGtBX13jUrVkVFMhMOTMtFvQHPvCB+NjHPhaXX355YYSa4rKJPgsE2WcpQ4ChADRPecpTyr52gAFG2l7MAne4m9wdRE3kmC8x5aqtoa3yG8KOTBqGasyC78OooRk05BLwsokVDQvwydpTFqzcXmiEOkyaugB5gUvtNgsVPM+ztI/6EA74NFo/uwSM/s5ablXIo520kf7ot89BlGiZRIxnDRfQo/20E1ryrhHmmo2hkUKSc9EyjLKnLVgX8KXrosg+dua4QWBq4pSVA9SkI/3md0DO8wocm2zy53n6aRyFsQH0gX+0DfpSD7SBrrzvOFEmfeR9yuHiHcdMOig0c19hR+HKgEbrMvmTpnk+qZt66D805vJkxOx+43sOxlsVjOoejagBfXWOS92qVUsBmDIakNngcgBPBvI9dUCNH0AjQI533vnOdw73tLfJmYhmvxBTzfHhtrWtX44/eMOb46QLb47BBoL0Vve2NfudNbzse87ABvDC0GGgnEr36Ec/eslsqvDDM3yHzpjZsxmV72pcMnGeF9AzOMHUBTrLVouH0aNJUx71GI2uBUZtF+Djos3ZNw0Y0F80VLdlGfVNG8xnQDmayvWt2241ZMBZsM0aIWDitiyD8ABXygYI0ZCZlz5HOwVvfdeUrR9dgASo0KoJWstCCAIP4yYNHdccA2AwncKNz0gH/4aOgKVuEl0ajqU7RDT5QxNjDmyTa0vhKd9nTkG/LPgpHNI2x1l62l/oiIsCAS/TCvpr0s+C+uqPdK8BfdUCR92w1UkBFjg+SNK5onWqccAERvlFR/VCzRWt7Pjjjy9R75jft2zbGus3kihkEO15DkffHrHl1viDN74lTnrPR2Kwke1cqxvQBe+8TUoaCLQwY+mWQVb6AQhqS5ipMVfrI4XpG0BFeWpsavK8x04EAr0ABn7nE1DBz42ZnbGiHBg09fNdQYDn3RamH513aTNWFdqWg+LUTnmWdqLFA5r6we27AOTuCfqqMJi3PGo+pg7arQCUwVYhJ88t2q05WkClTvonHXieOtF69b3zDsFw/IZAoAl81LwldgDwg8b0A3rmYD9+RxAQWN36RpnmAsjlCs64Df7zf/7PRROH1qwx+sh2PcZRPz20dZx413psAwILv9HffGmezwJSpqsWEFwrWMucE3xqkUBoq7rUVh+HqgF99Y1J3aJVTwH2kBPURmAci1xtNJtQ99YJGAXPwmguuOCC+H//7//F+9///pL/AQ29JIQgw1Nna8T01+LGN74lXvCej0R/ijS0qxvQc7+hC0wWBo3w8oQnPKF8ai7OWp+gq3aKf/1f/uVfljRi6KXJWRMsfk7ASBAQLNV+BUUK0WzOd82rmlYFZZ5Rm+VdmDkCBUIK7wBmgBNH4Ro0RruyUGFZgq6CCOZ0gEt/dfbzoqnSZrVz39VCwO/UR/+M+AaABUnaKU0FqmyS1vzN+7yHpow534RJAKJ+b9qPoAq4cSl8MZZcWCBMpEO/aTtCAW2hnVorMPFjNeCyTQYGqjFr6RBo1dAz8CKcIIRp7oY21ONOAuMBsvCjdYH20UfajgDFZR18R0Ch3c4tx05XBfPMZEarPyCO1teAvurBo27g6qPAG9/4xsJg3vrWt5bGrQTQ8x5eg68IVnr7298ev3jSL8V37rozjrvfA3YB+s7b48ZffVO84KI/PywyxRkpDrOs7u0F0LBuGFkMOHIBotCQfdkwbzVBNSIBgGcBPk3P1ShuZwq/o2nhMy6xCYuJU7I/nWdh/AgYXAAuwgGX2rPaeBY8BIUMEJrAGVvLxedOP6mDdggWgK/gZLY6LRPQCxB5zGMeU4QHgEbhQ0sDgCy4ClyAFAAMnbhoB2VgUZBGaq3Z751N4woRGUxz4BljQr1aVOxPpg19ho48h7bv7gTaxbxwnfA7Wwv5mz7Sdv/GBH777bfHD/zAD5TftS4YyKYQYb0GOzIGClbcU2u3X1m400LGbwpSzDuj3hUQqZty82fOSrj6OFMN6KtvTOoWrWoKwPA+/OEPl6C4m2++ubRVzbwKYHvqSGbgMJRrrrkm3vOe98RJv/zCePTxPxJP/5mnxVQ5qnBH0dCvO/f8OPnyT0R/kiNaDx8N3f4DmoBHDnrLYKFfFgabA7kAAuijkMDfMGMTvGQNz6C6HBme6Q8wugfeiPF838A4tXzuGTxHm/SD+w7mZt0C+pBNosP4AigAOc/xO/UL+FkDpz6fdx4B2u7NV0D4yle+UgCbdzNYKmCYgCX3CXCE9sxLtGV8xxmIs3mfunVJME5YJqgToQS6MUZaNEwSA63pJ+2nb1pXqFcNX0sC70PjLBAgJNBPg++0ZuQsgI94xCOKpQY6ZQGLvjAvBHr6wngI6sZmmKmOfuMSwXKQgyDpH0KObTDQlfYrlDK+WkZWNXOqNfTVPTx161YfBWB8X/va18oBLZ/73OeKCY8rg9JyrUYzgTHLJD760Y/Gs5/97JiYmozf+p13xmkvfVlsaK+J6G6LmPm3uOrMV8dLr/27w0JDhzHCfGH0RjGr5cBIYdoAZI4SRzsypzigxfM8V02gornV4DR9n5neABiAgqkUOsOsaQufmlZvu+224mfnPvXE1K9rAAAgAElEQVQY9ewYcpAOQMJFf/DlaqKmTr6r3artaRGwLQbXaRI2KYsA55wRkNBKsV6oQfMedLBtPG/yGuig1cGc6ILpqLmoeT/7nB0b2mlmO/MHVIPcaDv10de8j5725aQ91K15XR83bc1mbpPHmAzH9latLQgXWk9yIB5jyB57Eu+YFtZ5Ug3go20IB8ZCGB+RaWQ7qF+Bxfrc7YLQQV/14S+3vg/d/VpDP3S0r2s+bCkAYz3hhBMCIMY0uK/BcHS4muqUst7whjfEBz/4wfjuHd+Nt/7mBfH6175uV5T7ztvj6jNfHS+55m8PC0DPJtvqAAuqOekMvwFKRhCbuKQagMTvaEyCPWXrW1WjzUfaokUC7JQDU6cOhS/etT5ATA08p4TNbZexC976U/2d8QeojIjOGQTNjGYyGz7Z0069aqt7ypduee7Zpk1q8UZ9+6mGCUBVD2OhnZqmAT3aAMiZ2rT6fN6nnbPB2V+FgD3t96aNasu0J+/+yPPf/lXT2dJP6jKnv387b8w94BZEYgIEabcX8jd0pZ+eG0C7FPC4bz9pB7Qw9sL1rLWGOV1N5bs6mVcN6KtzXOpWrWoKsMB/+Id/OK644opy2Eo1Jelyjfd5gQBm8fnPfz5e8rKXxvN/4QXxlje9OSYbY0unrV1xxplx2vX/EL0x9uIeHiZ3mSJMk/6pPQkCGShgnD4jkMNkjTGo0rcKQNJb06mWj7zlKOcWyHnieTb7qXMmMYQAgRrwABQF8yzECQwmnAF40LjRMtXy1Vjd9yw4A9ZomlXQze/l/tEGk8kAUNAR8zOWBveqK6xUXUBuxcopTO0Hn5Sty0NApW7KNfueAgV9NqpdAUm3RM6+Jr14T2HMdLyWxZhnUM1gTl/0j2cBqipMMPa00b7lLWaZDgqcClPZOqHJn8+qxS3P1+XW96G7XwP6oaN9XfNhSwE0vt/6rd8q2vnLX/7ywkT2ppnua0eJcr/t67fHURs3xTHrNkXMbi4m92vPOS9OueqWwwrQ97XPB/u5rEVq3hfYq5oYgOJhMTwrePBb1iRzzIOZwxQq1D51M1Qj3o1ANzLcADo+jV7XJO02LiOz+TSQz+ehl7nW3SrJ+/q/DQLMGeR4NydGMVUs9WftX2EKSwhupeyzHqVZ0xb6b8IWNHcj9QXrLNiZ+Kaar6GaeS4LcL6fhTPnjKCt0FDV9AVy748q42DPv0NbXg3oh5b+de2HHQX0w1155ZUl7SdnnGdT7oF0CEDfPjsTUxOTMT5oDTX0HbcNg+Ku/GR02yQ1OTw09AOhw97ezf7UUc8BSgCGpnyfyYFWMHiYu3nCeYaAKQ+GyQKAgJ+j5Skb8MLfbzCaWdLcGmaik6ytmo9c4LQvpqA1At4c7mrHmscBX5OomCEvR10LhFm4zP1Gy3T/eN5iqclf8LSdeXulZfqJUEGfs9WC9ko7t/95gp3jkOnCb66nnKzHZxU2eEazt2evZzN47i+CBwI2AlS2JiAYrcQ1dm/N33u33BrQ71361qV/z1FApkBA3Jlnnhm33HLLHo+eXGnnd9uHzob0nXdH7Lx9CdAPJ5P7Svt+bzzPWHnYRy4/a4hVX202EZtKVFCnDN0DWYijHkCZ/dtc2bxvvdXYCX4HMHOGMn35o3ZLVLOU5eNI9SlTJvWgWaM1+47b4zINzGRnXAMACDAaeFetr2oS159NACFBankvt/TKWfCgEf3L6VO5r3ZO3dw35z1tNfFOFh74nbpoH2OgVQPBBddFdicYK+Bvo8bl3ph3h67MGtAPHe3rmg9LCgjoME5SlcLQYKAHI3BGQB8M+jHWb0Zs/27EwjfihvNeFy+6/BO1yX0fZgyMHpBiTASEqmasJmmiFgDCKwNCDoYjAtotTTxrVjaAk3tuYdMU7wlplpt9sm4747eqGdhMZwBdNnmbgY825/TDaOhV/3FuW+5bFaSz4KBQ4DN+ml6WZwHj6rnm9s8IeoPv2NPP1reqVkx/TZiTh1P66ZqgHiwmxi7QDywbtAsQ14dejadgrBEoTAhjfdm9sg/T6DB9pAb0w3Tg6mYfKgrIBGEQZDNjTzoJUQ6GOU9AX1iYjzWNiYidd0Z0vhk3nHNeAfROi/zcR7bJfV/Hveov18xt4BNgic8VLY4tamjY7hV3/zljzbgacMZ9ARWwMcOaZmRBBsDV1My71JEjx+kD5n5AzMQqlE05lKnWznNZu9Z6YDpX94Drc8978N0mVwV7U5m6IyCfRUB9Wi+qQWBms6Nc/fOa6s2oJo1z1D7jgOmcSPQMvm4ZBNxzBDl9452871va2TaFG+dC1uR1QTgmCFsG3WVLy77Oo8PruRrQD6/xqlu7KiigT+8lL3lJPOtZz4qTTjpp6WzvA2mggF49be36s18TL778EzHfbMTERA3oe6OxWrWaped9Z18zEehoj27bojzTkmpmB1QANbPWoVXrjwbcAETzwavxA05GcKtN5jSlbp/KPnqez758+2a62Rx5nQHX5zQ/UzfAroVB/3OObDeSPlshqIe+I7y4E6EKsjntqZo7Fir67z50wBbgVcMGUKlPwSELI9VTywjAI8C0un2PMk0oQ38Bbs329I8YBuMPFCa0NJiDgPHjWkmeiANZw4f23RrQDy3969oPOwqoofPJtrXPfvazcemllx6Ufar3MLkTFOc+dILiJshYdmQDenV/enUCmbjF9J3cz0lM+FuTL8DqJaALmpqY0SwBPa58wleuV23S098AIpO/UEdOslJtL0Cj/9cMcmbRY7/6v/3bvxVgBCgRMLAMAJbVI1/x36PNc5EVDqtRzpxWbbuCAlvezIePgJMtB7aV9njwDGXyjONg+lmeNTGLSZM8TY26AGDLp8+a6BkLykDIUuChLAQG+s+zpgiGBgA2whg0My0s9eU88bjByEHg5ZG3ufzDjvHsU4NrQN8nMtUP1RSQAtm0/qlPfSrOP//8cqY5oLGvqV/3RE0BvdvtDPehz20pgH7FK86K08gUN9Vc9aet3dszZV8SfBj1LMPnnZwSlLFC8xM0AEy3dfG72q2gBRgCSjzvJaBqZmdeCMR+qglTtsFbvK+wwO/6dnMWs1FpcTVDA4QZOHP+cjRm93u7Jz6Ph22lfp7LJ47lbG684/5s+mDqV+d+NWOfwoECiZq+4+Dedv/meX37ClXuIsh70/MpaQpl1XZaplHytN2ysrWE36tuj3t7rt735deAft/TvK7xsKZANpfCfEgLiskQ5rOnzFn72uE9mdyvOevsOPXqTx0WmeL2ta/7+xxmVnOim3hGUJBhVwGFukw5yveqlu9JaG4907TOmAL2aKSYdnlPMOa76VYFLD+tT5M+AJPzm+dtVpik9Wvr985C46h94vahmh8+C52URXsoSxeRwJvbwjtZy+ZvnkcThi7QEkD3VLV8nrp793mnalKHPtbnO7QlJ/HhPQP4qAc6KBTwjnkEqN91xjue667GTl8xrRMQpzUkJwg6PI4+3d8Vkd+rAf1gULEu4wikgJoEAVV/9Vd/VYJ+DvQAhxrQl59IgjEgiyAFowfI8XFjGs+ncTFGmGI96ATQAZgf+9jHLmnbgEbOXQ6YKRhk0M7737mv+dYod09Aq2qQOVc8oOPRr1mjpAzB0W1nfPK7OeP5RJjwyM/8Pn2mD7Qxm6GlZm6TWi/1GRio+ZvnKddDTLLgQ58pB6DEvE891AnY8j7jgXWDfPQIA7QdGnFfYGeN5PzsjBe/2UdpjMuAQ1S0MuTDaEwTrBCXBR77Szk5yYz+9pwWdvmZdjg+UQP64ThqdZsPMQVkbjC85z73uSVb3M/+7M/u5gPcnybWgL481QAHzyZX09V0bN50AAatk9PC3L6UfcUClUCCVsd3grI007ofm3uAnH5cWohf+ylPeUo5ntTLoDQPjslmaN5HO+WiPdQDGBpQloHT+nlWYMsR59kd4LGy+WAW+vHFL36xRO5DBzPMIdzYBt0F2Q+vVUMrRLZkcLzvP/7jPxYzOXUqpEBjLRc8X90aps9f2vC3MQ5uJ0MA8HhZxhP6qd0bFc/f/DMuIscDZLM+z9APYgI8KQ1gdw4sP7sO9ydqQD/cR7Bu/yGgAIzSrUWkgIWxX3TRRQfNh16Ncq9N7rsGOYMfAIG2COP3EJB8X2affdJqtppm837xvNULbTSXlc9kF/yM8lZLpZX5NDU1Y99V8HA/OwCYT+sTcO0tQAQg8ZzaJcIM7wCwWBoM2OMdhQjTwOalYb95NwsoaMLQEUEia/28m8vJFoqqy0LN23zvtCO3Kws9xhPkvvI8Qo7CEwKKx7YCzAhQ0FWLhbEMCiTVgD8P4kE4YGwUEqiD/n7vXjWgf++Obd2ze4UCVcZGYBwZ4ziz+UCvWkNfnoJqYTB/tVlN5gIlAENiEhg5YCEA6ePWV27CGbOkuXeZcszshkkfTRmw02eNuVlfcAYrDyfhNyKxMV0L6goXWApom+CpOZg2Avymlc3gbx3mi+ddfc4G+AmmgB508chT/kYo0Keu8GO7zC0P8NGGDI7Zt077R/nztXIoAHnoCfW6T55y+d195AKxEfsCtNnr3IWQBQfp7bG0ObI9C1IANuOVxyXvZlh+hh3OT9SAfjiPXt32Q0CBnAPb4xuPP/74smVoXyKw99bkGtBXNqCalDVdm3Dk1ltvjUc+8pGlMH8DkDRzA9yMVd6PzbM577mpTE32Apih+RkkRp3OhRzkZg/0Z5vZTCHCHPOa9PN+c4AeAUQTsW1nnnHl+aWPWLM07dQszSf3AUHewRXBfYQEtWHu0f/qvvWcTU5ARQiBpoC3SWWMM6BcAJNy6XOVptDIffs55a7faRsgnbeZ5efymEhb+gY9TT/LMwgJjEk1xS70oU36+Vc2ww63p2tAP9xGrG7vKqBAjkLm+xOf+MSyJ/3HfuzHDqh1NaDvG/lg6AAVoATYwbTdmibQAN6a1SmV7zB8wQeABhC++tWvBj7ifOVEKgoFBGYJcDn/eNYiTV8K2FSTp+DPx6/NRZtpRza387tlVU8js20evqJvvZqGFWBTc5UmCjuWUU3/CphSLlkPESBoN+3iN8uiXMBaXz704Tkzr41qL88ArgbQKSBRNr8jHOXMbVq+jHLHPM4zBta5g4T7vpfT4DLeALc0zRnwqvf2bZYdjk/VgH44jlrd5kNMgczwYVRkijvxxBPjhS984QG1rAb0fSNf3u+fLSa87SEgHi0qEABKbMOC0astW5sm2QwwOcOagIWJHmCvWmL2dCxnrivvgLDNtAmhxDYKth5aogaajxNVI8+aa/XYULOn5VSrCCEAHn007Sr9cGtdThhj/vS85U0h1j3sCku6OSjbLH2a/CkbIQDwV8DJ41U9GMd9+YyPVg/LlMa5H7apKmCM2vZHuw2u27dZdjg+VQP64ThqdZsPIQVkFjkw7rWvfW0J2nnLW95yjz3OK2lqDegroVb9bE2BmgK7U6AG9HpG1BTYLwqoaaA5/Mmf/El84AMfiA996EP7VZYv1YB+QOSrX64pcIRToAb0I3wC1N3fHwpkPyQmQUyY+M/JR30g2eJqQN+f0ajfqSlQU2BIgRrQ65lQU2DFFNDsjpbuKVX4QjkUgiCg/b1qQN9fytXv1RSoKVADej0HagocAAWypv64xz0u3v72t8fP/dzP7XeJNaDvN+nqF2sK1BSoNfR6DtQUWBkFcpSu25fwo7/pTW8q26Le+ta3rqzA9HQN6PtNuvrFmgI1BWpAr+dATYGVUaC6TcotTTfddFNccskl8bGPfWxlBdaAvt/0ql+sKVBTIFOg9qHX86GmwIooYAYw9++ameqf/umf4hd/8RfLgSD7e9Ua+v5Srn6vpkBNgdqHXs+BmgL7QQGTXmRtnUA58n4D7A95yEOWznYm05WJaEalCM3V14C+H4NRv1JToKbAIgVqDb2eCjUFVkyBnDUrZw170pOeFO985zvjv/yX/7KUlcvCc3azPVVYA/qKh6J+oaZATYElCtSAXk+GmgIrpkBOLcnL+tHPPvvskq/7lFNOKZnjuHx2T+lBaw19xeSvX6gpUFNgJAVqQK8nRk2BFVOgajo3Z/Z1110XN998c/zhH/7hUpn5NKzlks7UGvqKh6J+oaZATYFaQ6/nQE2BA6NABnVB+wtf+EI85znPiW984xtLJ2pxGIYnSC13vGoN6Ac2JvXbNQWObArUGvqRPf5171dMAX3h1SNU0b45ser+979/CYjL9wX/OihuxeSuX6gpUFNgnylQA/o+k6p+sKYAFNAXvqczq0844YS46KKLSmCcJvblgFzK1hp6PcdqCtQU2H8K1IC+/7Sr3zwiKZC3rLkXHUKouZ955plx/PHHx+mnn17OnuY8aM7C5rzo5a57APrC9ojZb8dlZ74qTr/qzyPGxiLa/ehFJ3rRj0E0oxGtaEY7KL0xiBg0lqulvl9ToKbA9yYF+sHyh48EvIEvBeP5rxnR2x7ve9nPx5kXXxwx+dCI9obotiL6g4jxBs/0IgonaS6RpzGA49VXTYEjlAJXXXVVfPKTn4xrrrkmyPU+MTFRfOiY4znAZW8XC6cT/eh1F2Iq2hGd+Ygtd8RFb3xDvOriKyLGWhFj/ViIiLloRq8A+RhPxjiAvrSYj1Di192uKXCEUwAeABwXMB90I3q9iH53COyDTvzvM0+L8y56X0RrTUR7KqLVjk53EO3xRuycX4i1E3CSXVcN6Ef4hDrSu//pT386zj///Pibv/mbGB8fD5PPVFPGjqIT8jGAPrewIzb1mxGNZkSnF+95zblxznt+lw1yEWvGYyGaMRdjBdDbMRZj0YwJFnE/YtAcrl0Wdf1Z06GeB0fWOoCHNKMfbbRtAL0roMMcBvG/fuX0eNtlVxS+EuMTEeNTEc1WDJqNJX6RjXw1oB/piHaE9x+t/Pu///vj85//fMkchymef5jfl/Old6Mf82VZdWNNtxMN7OfdbvzGy38lfu3/XBzRmyuA3m82Y76YxtDO2zHWa0V020M0h4PzDwldlb3+rOlRz4fv+fXQb3VjrtmLXnRjLPoxHr1o9tDOBxG9fjG9/+arz403v/d9hXcUUJ9cVwA9migQ92TeNaAf4YBWdz/iYQ97WHzoQx+Kxz72sYUcBtItly1uEP3YPrc9Nk5ORHT7wwXX6cb/Pv1X4rxL3xfRHkSxr7cAbgB8EcgB9A43+hHtTkSzW+votY2ittEcaTYqBHnYAMCM37z8Q0NHO+dfxO+deWacf/H/GYI4VkC09FY7+p1eNCcm7wHqNaDXiHbEU+DEE08sB7Xwidmdi21s7knfI4FYeL1O0cpjthuxfUfEzGx8+DfeFs976/+M2LB2MWZl0Rw/aEeJauk2h/+asxETmyPaMzWg14BeA/qRBuh9FIENEf3Jxci4obWv+OK4mhFXnHFGnHbRhREbNgxdeigPWA873WhMTe0WEMcrNaAf8XB2ZBMAbfzSSy+N2267LS644IJyRrqAvlymuCJFT08Po9nV0Gdn409/7X9FI7rxtdtvizVHbSyCNeb1xqAZ471WjHWbMdFtxqA1H/PjW6Pbnl+KeDfyvf4c7gCo6VDT4Xt1HjT6EzHWXRONvoFtRL33o9+I6DX70W024weP/5F4yivPiFi3NmKsHdEeKxr69EInxsfXYIjfzfJeA/qRjWdHfO8xq3/mM5+J17zmNUGAXA6GW86HvhD9mC0U7EWjPxsbmmPDKNWZmYjx5tDU3lqUtnkMn3nv/7d3bs3SXVX9Xm8OJIT4BwEFTwghhAAVTAU8lHrljTdWqR/Ba78CVnnpN9DvYZV65YUlVVJQBIgJBAgQPCKixMqBQEL+9az9Pju/d2StXt17d++9e/Xo1JvuvQ5zjjnmnOM3TnPOW2euMyx04up33TcMt/C79ac50Bw4KQ7c+skw3PPKMPA9ygdlxe302FvD8L3nnx/e99DDwxvDPcOPh7uHV4a7xoj7K8Prw33DvQMnUJBg66cB/aRGUDd2igPf/va3h8cff3x44YUXxuVqWOmsQ1/KdH91GIYfDD8Z3hjuHifVfWNiy2vD24Y3hpdefmF4xwMPjOvPnaZnEM5a9LvOXGxv8Na9t9ehdt80B5oDp8SB19Hrh1eH14dXRit73Jti+OnZMrbhrlEukP/+xnBrePH1nwz33v3g8OII5/ePK9AxA1hY24B+SqOm27oVB9gC9h/+4R/G09cA85dffnlck75pgxkmFaDOxGNyjflv464Otzd9GGNhbCzz5sfJeqaRM4XbOt+qg/qh5sDKOICzDkB/Y3htBHRB/WxLKzeLIZmW2NPZchhkifvP8FS73Fc2KLo5l+PASy+9NO4M94d/+IfDn/zJnwx/9Ed/NO4W9/9IQtniw7ZM46YQfsBwl5OMu0acgXpOwrOpevZ/NPJeobT6FUq9IrFXZk7O8zOxcSYBbvHt1pGjBw9P3pu7wN0xiM6ER24SdyZPeqe4LaR2P7J6DnzmM58ZfvCDHwx/+Zd/eb7+fG7/93NmuPdr3WvxDkA/m3gC+lsfJX72Wud4d473qeV4n3x7b+GdYwnrmDU780lZEuvOxf1bZS16A/rqoaobuIkDWuhs//rnf/7nw1//9V+PW75yAtvbx2UhGz5up6yJrdas/yxfBdTJhysus7uHM0DvT3OgOXBaHLh7BPR7z4RCkRXniTV3bAM3wZ+zGN75pwH9tMZQt3aCA//7v/87JsB9+tOfHr7+9a+fr0VfZJYWegL5bWV7xPg0xwV9lqTEHu4sbztLf+lPc6A5cEocYJHaa2PS2xkmn+/rfp6Lc9ttNbrfwxIYf//0zN1+LytpGtBPadx0Wxc4QGb7gw8+OPzCL/zC8NnPfnbMcuf38gEt7OYEPP90TFp5/SwKNuap8p9JLlMa+J2nrDG1gfX+bj70ODiVeYDkwDenOl8jdWdZ77fBe9w9jhj77b/5HpfN3Hu2DeztT1voDXcnzQH2cr///vuHJ598ctwp7vd+7/eG97///cOf/dmfjdc3f5iOLFvjgNSzwxLOFp2cAfo9A1Gy26evjHEygP92ieMcjNhZZ8Z1Zlzv4X9ae/iPYB3ZgrfN9LPQnIm0fJuBg8J/ZkCcedpZBHvfKGUa0E8axrrxyQE2l3niiSeGL3/5y6Ol/qd/+qfDX/zFXwyLSXHDa8MbZweojtZ5AjpT7W6nmkeqnc86N44I/3x3SXOgOXBaHDh3pb+51at+97NoHpJFOAfYzySMNj3y5d7hvmGMxbeFfufY+eEPfzi8613vGk/a4sOZ2Pzr4+LXPcc8+5z15ljmuNn/8R//cfid3/md4dVXX12Ip2Nxn2nSfN7MbXlzYRpxdLZ8vePjualMzZqmum52d+uaAzeKAy+99PLw4IMPjN5spuLLL/9oeOCBM88cUBDe7P3TreDIpNoRfM6qAsAzX+4M0N/8nMXcb29U1YB+Wwj/9KfDXXfdNW4kQuzUE7bIckbIe1jH/nuzS7wJHNDl/r3vfW/427/92+Gv/uqvxi1gl+PnN4H6pqE50By4LAdefPHF0TPHstX3vOc9Z2D6xhujQXdsn5OPobs8aa4DObyjP+vlAP3OISz289/93d8Nf/AHfzAI9N3/6+37bllzAGMOT1wuUSXUxnXm/nIezc3i4ckDenYHR2bSiQh4dgv72Z/92aPU0m7WELv51LgWXUoF86W93G9+y5rC5kBzYBMHnOv/9V//dR5yxWJ/73vfe5SMa0AfhnNrjB4E1NHO3MMbod6f9XKAfibMwlp03G1Y7AA8Ljh+m1OxXg50y5oDp8sB5byhVjjh7//5n/8Z3v3udx8Vc04e0Ok83O7s510/nML1wQ9+8Kg6tIndjQPGydJKz8ndSZG78bOfbg4cEwdwrxM7/8Vf/MVzIEcWIBfIqTq2z8kDuh2mEKczFeJ//Md/PPz93//9sfVp07sDB6oFThKkMbQE9h2K7EebA82BI+EAc/xXf/VXh/e9733D3/zN35wnxRF6veee4zsJ8eQB3ThpXXNsLL1drkcyMy9Ipv1ckyIdF22hX5Cx/Vpz4Ag4gCX+wgsvjPlSyHpWt6DUc3Ty8j4UN6+BJw/odInCPC0yYul06j4AXXBwaVxmUJtJSaYl9fnJwQR9DDrWyfNxSRXX3vnOd57HeokHTS23clkG70IL5fEPDZQBDT0uzyN/YJ9LtmgH9VAuiYbUQ+Yo9dPmpSxSNWVpSs35Kixo+w7PDbTqoqc91M8/2mef2seZUEd8HoHhsaypPNgG+6gqFtnGTbyYEy3Qxbiyn+kPjoalXMrbx7LMTeMb3kh39jnzi+TTpY/vzvGXdlCusVBXrWxznv1S3Vd1f4l/0uEc4HnGH33Kb5VSrjnHub5r306Vr7yhDkEvZYT9+B//8R+jleu8mOqTlCvcZywyNikDWUDeCh9lIX1LOxgn9n/Oj5rMepH+cn7BS377LS8vUuZ1vtOAfmBAnwKdKSHNhEEoZUyXCemSKgSjWfgssciEjaoMUBbXyAuwLibCd7/73dG9xEeFIddect3nqYt/+44j7bq+k4lM25nYKjwKMcpaUgj2Mbmqpj51EtumfqYv6Ee+6Zs8zU1hbpmWg/DjWfqaMQEPBC3K4feuy2p25f02vFsa39aJwsJYSjBQSF+2HvoH/kILfEklcpuyr/OZJf5BG8DF2E8XsHM+537Gfv/7v/9760ztTeXPgab7dEA/coIxXfuzKirOo1Tm/u3f/m34pV/6pbELlk445D0UNYCfObEP0G1Av87Rf6C6D22hQzbWNADtekcGJoOSvxn4/HZy5kBNwK1Zl9DNfZZYANYf+MAH7uAQSzG0zrDK+PAOu+IhABWwWodOuLTo98FyyqWNth2wYiIlPzbVowDQIvbdfdC2VEYKXA9xyQ0nEELwVMWHv2kvnpOpj1YK/Y8ywrMqJQA07yMc68e4PmODf9tauNLDO5Z7iE2T5sa3rgOC4+wAACAASURBVMuLKl5L/K0gkKtUtuXR0hi4ivtz/GO8/PzP//wdJDjXBW3eZZxiQfMRSN39chP9yIhN5VMm1vcv//Ivj547ZJBGgXODMhjvyBTGWe66yd8APXMmFXIULzZzwqrnw2/o4FnkhJ4uZCJjn7GbyssuyuCm9jegX8XovuI6DgnoUwMv3bFMEj5ViEMTz6mV665VOVAjTgv6P//zP8ftS6uQS+s/3V5MGiYWE813/N6XhW55CB2EOsqCuzFt083wgHfr8hEmOe3atweh0pTuTdrCB4Gjte3qiKk16woyBZKCbsqjoqtPNzRuevoAa4QxUN2nCFaEqFb7NrxE+aM86OLdJYtomzKXxneWofscgPi5n/u5cy/SNvXM8Zfr9MG//uu/juCQXqV9Cf1t6LvoM9vyz75yjluf4Rz+VhGfAukl+ubK9730UjGOGD/Kpikr/t///d/vyBzPcqgrFd6USYwRPU81VGiYgbLqHFpq39z9BvSLcu4Gv3dIQHeiIaipB8FsfKlOBGNGGU/KicrvaqUz6AFKtHXAnM/UBMtJQxkACEqBkxLBiHARoBC6HCG6j091KyKEUCKYoNtYbsZ7Aa+kcR+0LZUBXxBA8ClptU3yWi8Lgg/eCsa1fJQoxoKWJGUKdJRpPsNUhq1xfBW9bVyOlEe5jCktOGiacvUu8WLuPmNwbnzzDmPq+eefP7fsdhHGu/IX3kAPSteuMeSLtv+y723in/Mx5zSgjleOvkVB+/73vz8qSH5qXsE29G0qX0WUeQCYY63zYQwzJxmHyB++U8nECIE+rlflkb95H88h1jn5QfQXc0EPFHNDOaQ3gjINP+yizDagbzMKVvLMoQE9BzOTg0HvoSAAABbrt771reGhhx66g6MKPuhjYLNWMgG+JorMJZpRDiA+B9Dp+lJhqB6Ci3a1rjPfd2LuItR5N5+nDATBVQpsgMLkHd3X9Ksx8Zq4aJ9njJB2TCXE5TWVHTwPCjPGCILM3asuyrsaV619c9E+3jS+URq/853vjPs5JN3bWpEqonP8xXvDp3ocVGJyS8+Ltu/Q7y3xz/ozwdExI2+fffbZ4aMf/ej4qAririGHqfKtuwKyocBMUtWKZ6xCX1rhKAz0hUpo9TRQTxoRc2O15gxM7R+yS3+1hb4Lt47k2UMCerqNmASPPvroqM3yQdgx+JlICDyuAxx8ACvj6tCXYMAgpCySSdyLmGfYCOdDH/rQ+KyuuOrSkx4sJmjhPnTo+hc8qX/KzXmRLnU3NmjV4mVyb+PyTfqZzIDQJz/5ydHFKk8uQtO276Sy4zsJ0igW8g7A/drXvnYeUpDXKmOe3oegzcx42sg/VzFQD/U+8sgj4/jgg1X0la98ZQwxGIvcxqVcQym1L7blw9xzS+Obtit0sSSJkzK2TKZaqn8b/gpcgAt9gSdim/jxUt1XcX+Jf/R/utWd48akVTShFZlA25knjK9tVhGkrOB3LZ+ykC3wlTrNRE/emLTJNfpAeWX2Pf3NP9rqB48CcwXZk4o572pUqCyorOjBMsy2jyTPBvSrGOVXXMchAd2mqKEy0RiQ/C0gOfD5W1crgtfsaJ5lciqcM1GOyeRmKFrVvEcdGTtPV73x+IzRC+pOxikN+iLdAn0IZYEJNxq/+bdLLJ26BTCT0gA2rh36g0AFlOCz28Lyt31I/fyNsmFimyCWfJdu+hjlDQsmragUWI4J2kh/Ola2AfHKD8YLfcA/+WWf2N+X5eGm8Q240g6tZfgA8MDXpfrl2Rx/XfFA38BLgMKxBj+P5cSsOf6p/OUyvJzzyAl4IB/To5FyZa5/Bc258nMZGmVQtysKzMnI1Tk8o1HCuyZFWj9yydwdXfbQTr+h8LmaB4WWJF+sfuWlBgY056qXy4zdBvTLcO+GvnsVgG4dJnYwkPhotQKoqcE6cRjQvJuCfGpNtoOd5ygTAZdx80yqSyVDYDKz1KQpgDfr1OKxHS5DAmx414mRVrdgxbVcw60mrwKTnoC5+J9r7k16YlILclPD6l/+5V+GX/mVXzl3P9Y227YaC7dM4+AIr4wvcl3riL5BmEETnhGsGwWwrkEtKNqfipjuyeRXJh7xnnFprFpc1PCef67f1crVYk+rNOOq9kPet97qvs8+Ny+A8ZQ8cAxQrtaZViR/O3b4LVDpQs1kSwEXGnyHNsNTXfIC9Rx/bQcggYeEv1PBzbXVeiegwT0mGEdaiM4Rc1lsW/ZLegPMhdnEH+6Z++Gqhhr75W/HhgoI+TAo1bYn8yXktbkduU6b8Wuf1uWWKvyCofddcZFLCp2jtJf5zbvcV17wDb+4xtxEOecacoG/XVqWc5M+NRkS/kMH/+R/zn2XpXENvqk8mzWfuSeXgZUG9Mtw74a+e52AnixRmJmFzMQgbk7GKBOGSa8mrqDzfTVb/2ZioeG6pCXdU2rdCEDd/1iLPOtzZJVjXQq6KBxmXmfCloqIiV5q2rynsM3wgRuN2K4EUNsoKCJsEToAGtdcbwyNZrj7TJYjOCBgTLBJS14aFFrVwlCA+Q71wSfaljxzbbgWtGEEykUgExYwaYgyss0Kkgx30AeURb16T6gTQShvKBvXPBYMZQrmjJGPfOQjo/WTVhS8Ny6vVV7DOa7zd+xQPsIa2unDTfzh2aeeemoMCWgR0iYEMG3UgqRtKBTQJiiY3JSeDsch+SS6ZJf4m54m2yC/7K+5ca1HhQx5LXvAiPlDO6DX65QtL1w+yHOb+GNilzylfY5P+55+oY3wh/6mP/gNn6Cf8JjjmznJvKaflQVasCqb/p1zmHbCZ3NPVDKgH2WJ+qArQ2+GRlSeKz9MyOM9lSX7m/ZAu8vOoPXXfu3XxrARH96lLnmnVa8ckTd+u48DckAFYNdckin4aUC/oaB8GbKuG9AZtADAN77xjXFSMWgVUk4mhYAAawwW2hEWrmNV+CGImdi6uAAJkmYUDrpyVQSmXJNMIl391KOVTQIf9OrqM1YnoFknblXqhRbe574eBCYSQpfJSUzajHfa7tKVvKbAdelY9jeWOOUCoAgRBIU08JwKDMKU5+RReicol6RBBKb3EX7QjSJlG7VAeZfrfLIu/gbcoMU+S4tRRYw+E+BcbaACpRIAL/ikez+tX1308Is6EfK+4850Ki3y3vFFu6CFdmuJChAKVxUf+3WKPyZA2R9an3qguJ5hA8sUuLkPHYAPFunUZxN/HVu2QW8P34wZFJ9U9vgtaMhX3f/ck66cb+Y+JG32Kdd24Q9lpdKbZabSRn+ipMFH+AfNgG8qo8ot+QNIwn9lgR4k+EBZWugq5LTR/oeO5ANjEo8T80nATsWLZ5ED5n1QNryD7yobqbxJqzvDQYMeAr2QKHHUqVIgPfQTc9oQJHyY2+dhVxxoQN+VY0fw/HUDemVRCm1oc8IyMZmAbCzBgGYCO3m07gASJg33eI/nExAUrgpvgZyJazZ1BREtu7m4K/RSHwAnrQIhQiqVBTfS0fqbEmgIBV15CAzrZSLTFgSi5adwTC+Elit00S4tD4Wz34AUiVt+prKj9QgghLItKgrUBf9QTPjQNmnB9Y1g8j1jiipigLof+12wV1nQTa1lYoKRfci3LlnuIfiolzGhNU6ZgMIzzzwz0lOXxdFv0Mg379JPxqQ38UdLi3YYp1fwOxYMGdAegAL+0B8qDlUpUlirLGzir8s2VWDTyyVfDScZxwfwUAIJy/gx9MXfJuIJLLQRmlAOVLBVCpbGD+/iYXH/BdrPnNULxNhEmYFntMGdIaU550fm3jietHChK5Uk3tNt75hEYYKehx9+eByrWr/IFZRJ+jvlAmOHZ5jX1Edd1MOcg177mfHCs4I7c9Tll7SJ9iGzSOLVUwBNzlET76jDua5y4zxNeSJP6nK9i0BNA/pFuHbD37luQNc1ZuIPg9rlODkpk405edVkFeY8Z4IWAofffhAYlI0FwCRO64nJQxlcc5kUruZ0JQNcTCSEoXs3GyesCVwIDya9oItwQIDlBAbEtN4BBZ5H0LvRjq486Oc597QXTG0XtKDdwzvoSGtCgSZ/mMRp6QhklEnbeB/hCZ3G9SgD1zV9hescWqFHj4JgpdJhPkTyRFoTsE1Ugy/5wZtCdq8fBJyKCfRCBy5p2kQZ6TaHLsc0dDCGdL0rsLXYKf/DH/7w8Nxzz41VCRTQSHu95q6Cc/zR2vJ9x7RKipaZlrtJm+YDmNyWvHGL3HT5Vv7SHpSUj3/846Mlae4I/OAf9VFHZorLU8ayQMoc+vznPz/yCgXEUE4FbN9150XmybbjJ5PUck5p7TumVRZciufGROkOz7FSk05dnw6vHH9a47xHmwF1AD69D/Cy5vLwPDvD4dlTAUiQzWVr0KGFbtiC9w2hOTZ4jveUS6nkOi9VOGuuzFQ+yGXgpQH9Mty7oe9eJ6BrPae7rbolAUSAjImNlpvadV1aZqKR2mtalJTL5GEiMzmNLyIAEFwIvXQl0l2ZlQodvGv2vCAHTZQLyJnJbGazQsrlOQhs3keZAISps7oRLTctWwStliJ0oGhoQWWmr9YxfQpNxpsRaPytouRQVBnSOkApgB4FNt8AJ/zJ+F0KUYQX4G9ckm/+UY4JRwhphL+xVJUg3aLQQZv0dpgFb5YvVpK8zPbajsypYAxQl5Yu4Co4C+iUoZBXkDMeaL8f3qdO3p3jj1ab71RA57oAxW/KY4yocNEn1J8Kjd4Bhfkm/loO4wmrG37Ddz0WlMt1LEQVIa5hOaaHANqq14rx+eSTTw6/+Zu/OfYN9NQ489L4sVzmmCEsx2J6Z5zXKvAJ+JSRliv96wqB6v3KpECTVR2byXPeo06UBMZK8oj6VH4F2+xD7tNuPA96CEx6lB7DHWmceE8FX1nDOEN5dRtYeAXthp6gATpNcFR5zETNi0JLA/pFOXeD37tOQLduBrXuTgSHE1pLPDXWtM61QhiYvKNlqAuR+wJgumgFAO4jYDLDnq7yYJcas2YiY51zH6UBAcT7ats1mY62oKxQPoJFBSYnIxNX2rnuOlMmtlaUw0e+6EqnfK0+2pR/8w7CivXcGZ+FRtqlmzY9GJQv+GplKEB5T6FkO1LQwQfeFzypP5Po0mrxPcrLlQ4Irep9oBzbLVjxTc4F3gK9FghlhCwCz1i5oEgZ2TfykzFB/xi/53p6FWr8uvIHUKRO6kFZkT+2QYubvoFn8kaFiT7Q6oJ+4rKpSC7x181Q+CZZDGChTWnlwp+al6ArmbpUmPldlbEM49gPtBke63reNH7M2XA1SAVg+KKSmYqtPNBLlApHKt3KAvuJMrgP/5lz9gPgjVKTSmEFaUM36dp3nHCNdptfYthHhS1XOfiOSgryAq+HeR7M8SrDtOJdWZE0ZBvMBUg5cRloaUC/DPdu6LvXCegMYASDAlWgqJay7nAnlKBrDF0hbCZ4Wu68y0RHGCPw+I0Qx0JwsqTFqeD3XmYt67LXEjfmp8BRYGX2toJKoZOhAYCHNvEe38apdeWlkOE3AGDCl4LVZD1o4FpaN2Zaa7En/9LS1W2qcM6kKBUhlZAUygk+9llmPevNoH8oO/MZKMcYtDzyfsadK8gmGOeUqnTlc1paXFOYwhvahOA1k5txYNhjV/4IpPYDY4P+oB55M2WRp9JAG/ynBZ3jRo+GbTUJkDoAMKw8njGsAi2uiEjgTYBkHqAYUabPmIRmDkLmatSNmJQf2Y4cP8bMtfAFLd/jm/6n7wF3vnnWsWo4hef0COgBymeYr+npqDLEcWx2uDxkPKCU2VbHjfXqhYEmE/RQVLgP/13NggxDrmRynXVSJvXJF9rI8ybcWbYhEpXtVGTTYzMXftgVYhrQd+XYETx/FYB+BGw4CIluL8oEND6f62PNG2CyM7kQdghYBAMgg/BkIivkzaLOHbYU5pm8lxu2+FtrjrJUGKTFie1a5ARHrQetAu/pykSwuX7b9qpQWc/cfZmuO1FaFbrWrUC03bl+HeuItuvyR0hqMdkuvRiMdWiB71pcWl+ZzOe6f+qVJuukLIGftuP9cJMglR4VS3hl25PmVDbkZz2nQJ7YZldVqCCoLNmfLiVzTTfvq8iqZDh+cr39pvFT+1NZkfzJiZOWqnVBpzF5QZ8+MixwkIm3Q6EZBze/Bfr85Dp1+Zb826GqtzyassDxse86NtHXgH6Z3ruh7zagH65j4G2uE9alDKAoyHXNpTafFOWkJzkH16oKQK4X5hqWFYqDmbeAkXFPlAMmMAIKy9h+5z09HFrIWsy4jImhG9+DLoQ5z6fQUzAk3Xlt7r6u2LQYjdWn0EyAp40CDe8lUM7FFSuYJk8Fbfigd8H6XPdMudVlr8tWJYG+zY1D5IXKDcqSG5IAbKlA8Aw8dVmjHhXd5VNbjlp+JryZO5J8sC1TIKTSqMJYx4+g7CY6lT8qWtKi9Z7WcY5radjn4UeXmb2OS8ZHeroyJ0PFCZ6ihHAPPkxtVnURWvQgUjZ95cmMZsFfpMxt32lA35ZTR/RcA/phO0uBngKVSYxwz+zrjFciPBAkLvNBoGaMduoACBUEhD9WI+XPfVxWQwgC9zbvVlcqAoaYHWCO4uASowRfyoFu4/4IRp4zIc110nP3pc/jJimLtlI3SoUAlVaU+xSkokI5tMVlglOWFmWrAPG8HhFXEpinIU26tzOEQDtcRsd1FAv6kI/xXtykuUObCWE+Z/mp5FSLt+7FDi0uUYMGN16hDAR/Wvda6Co9/s2zLuOEF4ZApGdq/NDWTfyhDMeloQzHkUmHAp8xbcfCVOb9YWfifOm6+E2cTeXO5WwZMmJuTXlcLkK/fKduxhBj3/l5aC9GA/pFeuyGv9OAftgOYtKY4U1Nbg1pbI6JnIeguA7dmKYCMPepTqs/qUfwa6krtBH4ACOZ6gmMvid4UD7Cq569rgVrxnm67KsVmrSkAlNXI/BcuhbhQQJqWuA86wqCtFpsS4YXeBbrD1Bx2aBC2gRH10CbXyC4Ww60upFOBZ0EXpQuyjITnthptjN5bZ+6TAzFw8QtrW/GAEmE8Jd7PMtv+19FinKlT09D1uXaZ/ibypeue/t7ymKv40ewgVdT/MnQD2DEM7aH8inPBMDc/tZVDoedeculmxWvJ8I39HBIcypf5kXYB8u1bPeEOTHmFFQFcLtSdnuqAX03fh3F0w3oh+smrTmtKjefyMQgY7quMXbZiglCAC19JNDmHvVQLki4OY6CIIWQblee92xuhVaCkBay7mF35/Iscd2PKhRZBsJfQFCwL923nnRhCpokKumaNgkR+m1L0u21dIPWOLq9DH9dSWHyWOYM8BzvUidWpl4CE5a4Vt2tSQveBlY/qPjwbWbzlMKjy576TJCkrgxp5LG+lOWGLXhX+OhJ4bfgRL2MCTLnzd/I+lUCNo0f+3kTf6aURHjmZj7ZZypyVYE73AxcLjnnBr/xaJAkqAVu/9NPzD0UlKkQ0nJNb31Cr5KKBXxxztR5fpHyl95pQF/i0BHeb0A/fKchFLTKqC0FAuDgmlkEL/2BBZMu+KQQCxRwN+bKtwJXQM51tHn2tsLLc6QFT1cLbHLTJ/hCD0LIsAD1unzMe+l6nrvvs9A/F5PPeGuCH+/mudEKQCxQrKd0i3JP97S7qclTE+a0NuF9nncNQLqXfQJ5uu8ty1hsTdpTIeI5lB5XI/ieLt/kP31C3Xol7CueNQGOcqgrY+zQiCIEONjPjjetcsvKRElomRo/m/gjz1wZAB3pJq7net8kN7vzUI+H804+MCbhE7xkzFQXe/UMXVaK2Ecob26WdNkyl95vQF/i0BHeb0A/XKflMay6kRVqWFW4hl0n7nGiLh3SiiEpjd2q0r2ppeNOcwI677qBh63ib5f0eOIT90zySeuX6wg41s56aAWgAp1aoZmghpLiEpqp89CxdDbdR/FwuVAutzORCnCGPyhEfnJ3OZ/Tva6CAF/Scswz3C0HFzc8NynQtgNCH/zgB8+XTZmAqPADMOFFgrRxZumhbr0b7ETnsiisZZIg+WRegkqXy+vgiSsjeJY6GQNuxkIZjIsEcvqT+9xz+1b6hLK5BwBBc90yNBXHOn4A/CX+5CEltovxYoIdvPnmN7855mq4F0Emyh1u9u1WMv3hnhCsWSf5NMM68C9XROxW+vzTrrag712+NuX12Fd9WU4D+iG4es1lNqAftgMydjsFLAJlJiUhXOiXzJA2FpnuV97RcqhCwCSeevY2zwPK6f7fJmvXya9LMGO5Lr/jmolXcNU2zd3XyjGerYWqu50yXA/sdq2CAddNFMseNJMcJcbkQ2g2pIGFzN8CssvvrIvv3F+Av3PpnjSauARImfzHs9UqNafB5KpchpZLu/QcAIZf/epXR7d9WoGUkwfsmCNhjF2FUZ7nunB5Vo9ITctzavy4BbB0mucgf0yAo3z6jDFqtnj2lxv9uLaevqG+6so/7Ex8a+mb4uHKRb0adWnlnAdtlzZMWfnWsy+3/iZ6GtB36a0jebYB/Xo7Sv4j3AQvKDILG0Ht3u6ZLJZJTVj9nlomwBuPRXAimHWdGuvWlZsxRD0KKg3pZkxXry5pl/fMnddNO0zCymQ/QRJgoP0uX3PZnADktq3QzLW0gOGVZduGXBvPfRMPoRPeuR+9ipICLQUrbcMrkHv9V4sS3utByYx0nstkO8qlTS7Fg5+ZdJex97mYqW0DBOljQFkg1nvguDGhLsvNJEzHj+3NdrmZicCemdZz/KEfOSXsn/7pn8YwkPxGafH0MWiDJ+YrSJv5GLTPDVdUajJMlGGBzJTPcXu9M/h4a29AP96+m6W8Af16O3UToANEWD2ADELPXcCkGNfgpz/96fODS3ieSYqwQ3Cy3aR7wLv7muBYrSYsTd41nm4duGh517XFvIfgdVcu6uKTLnPPQ1dpgBa3yFWhoDwVA615ylWRESgBBNfoengGdZlsllaeFiRg4Se3+ITX6VnwmbRmBRzo06L0m/ZggUMj4QQsffkC/wA+LVWVsqmdELlnDgQ00R43gaF8PtJqm2ynfHZdPJ4G+AjwwXdAD/rwwPCb9lKWylfdTpb33DTIrHnqSp7M8ccxAI2030N7MgQijwkFwBuXJVJn3dq4ngdvJrmJjDlGdY9f7+w97tob0I+7/yapb0C/3k7dBOgmiyHQEGDuQIbVZ/a77uzaCk/KEpjS3QkYcdSsgtqYK7QAFAAEFirvssc4gtpytEKnwJBr9Tx0hLTr6tMiNJdAi5B7ALd08zdtc7tdLEjKyu094Y9WKvzIbVyJgUK3m6fwTd4CZRKPdgMP15NTX+43z3XBHf64Dzt5Ayg5gBi8AoBVkgRivk08E4gFUvMObEduFQp9v/EbvzH2DR+eAQDNuOdvlCuViuzzVETqFqjQC3jmWOMZ2mCfGOagr37rt35rjHu7NalKXuWPCtvUlsHJE13ztI+T4egrzy9gXM2dB0//5dnf5HYwHq/CHX29UuFqam9Avxo+X2ktDehXyu63VLYE6AhNwInDSBDMHC0K2CLoEHgITgAawAH0sMyMkwPYHgGbu19BhDuVMal1a6ow8K2wzvd0j3vPhKm589ABGUGAZ91GM5mghZ/Z+nnfPfV5DmvXne5c1me2uUd5Apg8Y+6CJ/mlMgGP6slzgJdxeep3tzxpyf3Mkz7KdXmXXg83nOGbjXn8G5roO0BZBYuy3C2QNgLwrkOnb+gLrgNk0gyv6BdAESCGt/Y7fWnMn+u5w116UfQS5FI525WhH69N8Yc2uKLCZEXGFe3MA2poh5shQVOlIz0AeR48tGmlZ25C3envemfw8dbegH68fTdLeQP69XbqEqBLnYCULmau6ZJGiOchM/megONRnDyr1QRQAQouceI9Y62AA8LWc+AFfgQtVpab1fCO7nAsYE+v411d42m9pqs9s/fNI0Coe5ytO7C5/lq6ExR01ao8eM8tbSkXMORd1/mjBNFOlKIE70984hPD008/PbJPC5Z20F6Bx3IBZp6FP6n48KwZ6NRds7vtQ8Ae3usS1yq378w7qLu61RGr299vyjMmzrNpWVcFxSVwjAlAFyFvwqCnxc3xx7JYFcD44WNfUAZ0qzCYLMc1yjOvAV7STjw19Tx46KF/6DcUBTP/zUm4is1Xrlc6HLb2BvTD8vdaSm9Avxa2n1e6CdABEDedQDAi4LA4XeOdSWu6iLWMEkQAMYQuQIrgNMmJZ7GAcIViyWXSHZYk9aMk8LyubQHY5C+VBOo3NMBvhLauWDP0cZnWbH2FihaY8ddsD2AuINQtarWczRsQzAEHXc8A75e//OUxxgy/sYjNLaAjdA8LRjxH+3VLm1hIe6BfBSGVFPcOAMh4Vz5Bt14IM+1rjNq2pheBsg1L6DFxTbQucIBQZYvnSVBjaZweHJQr6qZcwgxsKsTz0Ioikad5MTbsm1QSN/GH+lV2KJPyMq+Ad/WQyCvGEvyEL+7alyECrvmM/EAZg2fSd70zdj21N6Cvpy/fAigZl2JCoTmbGb3CZt+YJm0CdJcHIWBZN51nkusCRZB6/GeuCUYAarHVxlIn4OWmNgpQgUU3qhnZxtUFAMp2j3Pe5aOAzvPQtWRxFwPmrrWlXMpkeZa7nVGG7nNAgHK4R+a9LmQtWvMGaLuua/mYbQX8ATQAg/t884/yBRHKgr+AhmunGfe67E1MNFnNjGyBygx/LU2UGrO8tazhNdeg1eTE5JfKF0DHbzPMXQduHD3d9AApz9uO3EOdtkIP/WvyHX2WCXG6+fWKQCu/qTPXt2/DH7PvtZzdTc9VCyqZ5knoWaI+lcup8+DpS8eOCgHjAmVtKrnxxkzqIyGkAf1IOmoXMttC34Vb+392F5e7y8pymZLuWgU7fyskde1qebqsiPvGt7WytKYRllhvZpy7nlswEHwU0rqhVR4EegWwIOQSNTPQAVqz8qFHq964vFZtWmkujfJ52oySQR0JdryDsOKeEmBRpAAAIABJREFU8VbecQVAnqyVVrH8kqcqDIYosD4poyoPudxO3vudFrqeABUdeG7GPvzS28A7bnQi/ZYz5T63X/XoZOhFt71ryquSXsMBLiMzhLCJPzxjeEW3fCoNKnoqCT6LFwMFlfczfm6SI9+GiRwv0K0CQHsPfXDJ/mf6zSuxAf3m9cmlKVo7oM8dQiGYCEwCkHur51reJSa7bluX9a47Pc2971pbymXyIXzpL4XuEl3cz6M0M7Zqv0urtOfJXdafAOZvXblu2ZprlTMuriB2a1hBp7qXt2nL1DPW66YpfLsFqbRW4EyeUOZl+28T7ckLxhQ0aaFqsdbxUjefyZADdWWioG7rVEb4jYcBkAVgnQPZjy5VM1kxFYvKn4v2TR17egBMHqTcTfR5zDBzVW8D79Q16Ifsv4u2/Rjea0A/hl7akca1A7rscFcx1/Umm+o+zdtm0WbM2fKcJNscr7j0PmVqQXs6F/TnvufbdDeCFavQtmvNU7b7yFeLJ2nzsBLqol257am72nmQStKDAGcZG9YYwOsSLdzVurC3oX/uGeinLVi2LvESMEmgkk8mTwGcgIG7vS3xv26LuyutjgVoYs8A4th86vgCcPUqSJsKZX22jqvcb5yy4TPtyuVeeR1lh35xO2DuzfFn1/ZOPa9Hg3FiDsCcYuYKBulLb40KYCrah+6/fbT/JpfRgH6Te+eCtK0d0KtATAs0WQYf8sCNXda6uuZYXqa1uk23bHpfOlyDa3n1DO2pelL45e/kibRKey13ysPhterF4F1AEIBgid1jjz02gjkfMuJd20ybphSrbXhVn0FZcUMV7lXLP9s6x4/L9t8c3TWZC9o8PAZwm3Ib298CoM+YOZ+rHAB3FLVajqEFQdtcApcbZp9uw5+L9IvvZF1a1rlPPfVvom+q7rqF8qH67zLtPoZ3G9CPoZd2pHHtgA47UpAz+c1UBgwAFgRd7rmuteQe1ptYisBCKJmB67purMNt4nxL76fAzbW42ygNtI+2YJXpkk436BStPAcga90qkI1/mrRlnDcTqKbCFNTvsZPyMd3QOw7XOx5PBcq491R5tlkeUD/AiDW8xP/L0Me7bnFKfbm9K9Yl48vER5PWUqEy/q0LnfJQmABGytWazz6dcpdnOZRRXdab+HPZ9mddc/NqE32VtmqVH7r/Ltv+m/x+A/pN7p0L0rZmQHfyG+81uSlZVS1xt5lEcG4D6Jbl/tMXBaup983KdqtVTz0DGDxcZanbMz5rDDf3Qed9ac49tLkumKcQzTXqgj6KBr9NsNK9nrQJ9vJ7yvJfaku9n32n4uNGOoCd28d6EEgehlI9BJftv020J5DjIQKg3Z8fOkwQ1PoW4My2r2EW253r+eEnH/uEe/AEz4iKoHFoyoMXu/Bn177xedpiqAOlV1pcNriJPsuox666pW3OgUP230XbftPfa0C/6T10AfrWDOiwo7rcaS/uYGOJrulmcGOp1/OyN7FU6yAFtBYQ9SzFund93922anx0jka8DrbHtdP5rsuidMVSjlvKaqUnEHPfzO9NJ7QJYG4qAsADsAh2ysv6LjBkz1/R+qOPaWcmhtXEwXTLQoNr63n3ov23De3QAYgDXPWjskVYgiV50GJeQ1WGoJeyPKTFWLrj213k3B43N11JxVbeV0t+ij+XzSHIOjLB0xPibOMcfXrP6jy2rF3nzzb9dUrPNKCvsLfXDOi0jX2xWcuq0EwXqN05d142QnaXj6dpmZ27y7s8W993/TWWFAllApZrc7fNFOc5LDY2FeGTSXLc4++pwy6c8Gnl+9t7nh3t+mvrqG3XC6BVua9MauqBT/wTKBzTNQkO65CEvIxDJ52X7b/a5uqFkAds8PLoo4+OdFAnW/uyIUx6hHgXkK1jMMeqCYCAeoZIAHOXgD377LPjdsGGV5JHKA+ZJLjEn13Hc2bVA9qGoaSJ8pboSwUQXmGts8vflIdn3/23a3uP7fkG9GPrsS3oXTOgC14ArDuQIez42w1QXEPsLl4IxzwvexMLMz6IAMWi4R9Cag7Ysrxt3mfSIdRcx21cHuvFTV3maBS4XFNMWdVjgRBH4CMM81xvrUEtX/fUpk7GjGvBjUO79tkNTtw5jnJYPw64Ur9KyhZDc/GRGk9V2ZhbteDOeGb5Awq5L/2u/bdEoHMrEzGN4+v5QFHzlDLoh3Z4aI4E4xQe04duf+uYpf50z/O3S9pUDgBw3rO+KS+JY6LyZ1uFcWmOuMeANOSBQkv0MYbdzId6TF51h8JD9t9S/x77/Qb0Y+/BCfrXDugKKwevgEi7ASGELUIOgenuU2mRVtBA+CKEeF7epcXHNQW4dfKNUDVuipXqrm9auICJa+BdCpZuY4VhupXpzowjAxbsAGYCm92tQBSIXdZUFQqed5MS3/UZ92pHgPK+fMy257asPueGJoKNMWPr0spM8HAHO8rm+WxjdTVTjv2l1SZN8NRtUmkHMVe+M5bO+z5flSTGjrF22msowTFRVwhYlpusQLdl19UVqaTxjMpW1kd50Ms41QqnjXU7VZ7LOH0ePUs9uOHxVAGCxqM9QIV+8loeypK8yGTCTIpMhZnfhLJYQqj3xX5xu2Fd+DlmDOGkG11vA2PCceZmPI4TlbLcnIjVDh5MtI0yIs+pj/IYF/zLhNM5pbHm3hwjNDSgH2OvLdB8yoAOa7TMZZP8yH2359aUa+EpoPgb4Ui8VHBJ1zJCw33BFdZpYWh5aR0jzPhX44/GvrWoFEC8bx0oDCoGWvIeR1mFEcIeYYgQt028S7s9GUygwd2Jy1iwpR0ezgHvABDXEXNPix7BS9mAA0If2gU+Qgif/exnR6/GXNyWdkE3wtd4L2W71FD6qBslAlqgP61waHBHO930vieoIcDpo9w3XGBSqUpFyH6mPMtXcdLlr5vbpYcJvoaC4JXjDB5Bl4fb8Jt+cM99lQPKMdHNMSioOibco90d3PieWy1hxj1ufuhyRUiKEME9E9VydYNeGLPwbauhLteao1xBoysxct099ZkDYLugDYWRPfmZXyplmYQqf3fd2Mn22ba6DI77tBdaoLtm5R8rLDSgH2vPbaD7lAGdyelEhUWAFUKTjxnbCFKEW1oVAI+Z3Z5SZpZx7tXtNcpLq0r3NLxHeCCcPHccQIMm6kBY5V7clIOwRfAjCBFcAhfXBTeEqBYwwocP5VIWoI5AJCwgaNU6eB6AJxNZhQQAdk93hK2uYPcyF0Boi9Y5isLv/u7vjidxmXCYiXJaYAgWPlpV1WLmbwQ6AOdGKlregB19ZVKYfcPz0EvfmSeApQo/eMcseNrBcyoXHgPKc/IO2gwteI32oNjAd0D0kUceGRUvlz9CB2Cql4Ay5FXGlvN4Uz0cjMMvfelLI4jnuKFP2P7Xj1Yrf0O3x+nCLxUXeAbNKh7Q6HarbvST/W+ZrlpwAyB56FI56qQexhLtF7BdUWA/ZHnQkG1PsaQXyQRHvQzV5W65vEu98Igy5XO2fUlcQ2uG11zemae+6UFyTMJL+gBP2LF/GtCPvQcn6D9lQIcdCOUnnnhiBAQGOP/kSZ6CheBAgAjGCF3+BsiMW2oFKTABEC0i6sptZqtrG4FRT0xDwAOGWLSuldeKUKAKhvxNchVWigAOuAAYPIOA5JPnelMnQszM9ql4JQJWa1qh5hGpqeRoXeplUJDzTbvYVAalBcFrSID3c/xBH0AtaHAfAEKIewANPBFc4D870QEUKYTdu14lQSuR8hIQKAfggz5d8fSXoEyf07/mW7i/PeVoxTN+tNrSS2C7+HZceLBI8g0aATPGDJa3n1Ru5CV0qrxY5tSRudIpuFqmnhO9KNSBwkC5LPty/KUSAV30B7yux8JaN/wH4Ljvngz2V4qcDMnAM+pD6aH90Eq9KGCZz0Lb+Ue5eTSvSgxj07Gtd4J7uUf8nNg2tu+yQVc8wBfd8PCKdtG3eo8u6gG4afDRgH7TemQP9JwyoHv0pIJOcHTCIrCY9FgpfCskEpgVHmj6Chljltk9KAD//M//PGarZ2IaAg2BRV260HkPIZm7g3k4BzRmrNN9yrUaPEs8QX1qmGRiFcIVOihXIc/f7vft+9ApyHItzyaHDumST97X2hfIqA/Q5DnBUm8F9JtP4Olu1JXWqPTAR/hKfxlO0FKHFuojK9xDXRJItU6tI92omYRFXZRVT6AzKRAwAICgmz6kzyyb9pldTt3G1Bl30EsZtMGwiyDNOIAvLlHzZLyMC0OTIRL5rZLI2MnQBfzmWcaxYw3wyw918RxKRY5vPRcqRzX8RLtSqUjlg98m8/G++0BAn2GgVL54xjYol6DJPlUB5DnHr540FVP6jnpRKJY2dkpl2Pbx7TihnK997WtjSImPoYq6YmAPYvhaimhAvxa2H7bSUwZ0J7FxV4QVQJZLxHyGfbhJYEthIvAghBCQCB+FAdcESgQughshpqsYgaS1TR8g5M00R7ADMAgnBCxWtW50QVIrKoV8xhupS+FK2dTLPz/pYoYO6AN4qRcBWvdb13L2vGrqog6s2G984xujAoL7OY8srSMXehSimaEP4LoygPp5BiBItzllcZ1nAUP6A++FbdZ1jQsYK09rluVgbkDis3ocjO+r2NH38AAFgfKon7LczlZgyXZV/tfTxgA7FCOAn49gzm/DD8aLP/7xjw/PPPPM2BeuKsjz4TOhUEUDQDROTj+mp8Jd/PSIJG0CYXos0v3vfWijT6nDttJXn/rUp853rDNh0gS3VMAcZ3lKXNZDnzDf4IXKKd4C5gz9zDi0XldcmBBHPSpk0OnWw1zfxkLnuVRGqMcE2VQsMg9mHxsiHVaib196A/r2vDqaJ08Z0AFVXKYmaSEE0MIZ6NxDWDCZ0ypBACFEdfPR0Qgk4sUAFgIVAYrliODDDa4VmklGlqmwoNy0SBW+xqYFQ0HApCTuu9QJgeoBGNRlHDUHI+3iedqocgDNKCsItxRwKBMedel6aEERQa3Q8+AbwDRjvOneZ5y5Bh2hCJ0CqUpTZhSnNZ3Hk8J7l2FlPDaBKS1MntHFbCKV900iFNjTOqN90MuSvmwT/IB+3fJa9sbi7UP6j9+6no3FajVmzNtkNJUW2o4CR9kf+chHzg+ycflhKhH2sV4B+5q20aef/OQnRy8FHxREeEDfS7/Xaa/Ab78JwrxDWyjPg3nsH8YFShOKnV4qlU2/E8BVMikPOsziTxd9de2nx8SwAO/DQ/Nbaqybdi1Z6JTLmJOHmeSqQiDIm/Xv2HUsHY2gnyC0Af2Ye2+G9lMGdIEkXe7wg0nrjlsAspZ5un0VqggN3bECj8Igs3+pI5cCablkrBR6EBQIW622BHkEELQgPGsSkWCUbkm7PN2z1cVpncZdsX58xli1MW0ELcLeTOZcDmeyma5unrH9CarWB9+08LHI5EMmQ/EMdcAP6n366afH7xTwCeRehwdpYWn1cx+6UljzLP0K3QKSAARNAuCUG557jBUVEcuChxk7d+veFKDwIRUulCvKQolweaN9mm5vaaNPKBd+pfWrhQ7v0s2v10PrX6DKuLYhl/QEZCLekjdCr4FWblrSbnajpyKfdZyaUEo9hqVUoFFQ08MgsKuAuiKEupkz1FNd6lMiMOelZTpGzVfI8JQ8yLl9rLDQgH6sPbeB7rUD+qaNORACWF8f+9jHzpNztFxck15Zl4lyKgRaApkcpzDTVe17WrYInBQOJgalkpFgXoW/iWyVPgSUoK6igvBRcKdQTAtXYUp5CXib+Cdg8I7L0RTE1MlvAAhhnFni1JvJb3Mb35gMJU94B9DDajb7OrO5XXImL+0PY9fQKzAbZ+V9lRCeh2YEOSEUNyGizqmNc8weNwaORwPPjElW0G2M3CVnXMv9BVLpgn5d7QpbAJ6EM+piTPLJpLVDiiTGLP/sU5NCqRNeOX74lgd6kLzmEkwt6BqScF6kIuq80FO2if88y3hl3qqIqgBlYqb8c18E/mZMfvWrXx29aBmqqO56x5jjYmlL50P2yT7LbkDfJzdvSFlrBvRc4yu7p7Z51a2NtaMr0KSiqTXHgBeTGiGEgNJtnvE16kZIIFTy0BPq0orQzZhrnhPQM6Od67qGBSqEEnQCJAA2tEzRy7v1gIs6/OrxrNxf4p+Waa5r9pqZwdBs++ayg3XH161pue6qAxPypNt6zORO4Mm25QEmeZKZ71M+vAEkkz4tsG22tqUMN35xLJmvADh4jfEBOKgApqLh2EklK/kvqF5lhnXdSAe+2tcZHsnYtcBqH+R4nBqDU3s8aKHT59vwP8eumx5NgS785j7zNpffQatr+91PQAVD5UIFz5wFxsuxfxrQj70HJ+hfM6DbXIQzE1VrAfBTkKQwyOxzrmO1anl4LwWulmkCcm7tifAwO97rrh3XEtOKQ6AjZHhexcK6zagWCKYSc+o1ASmVAq55zrb3zZTOrGgUFK5b/yb+6Vp3WREeD9y0+dECpu3w3WxnfsMH2owA3XTGuyds8Xwua9PzkLFOgEOvBG3gXfiDwuDeAAp8AV/rV9ct7dEyrNMmN4b59re/Pa4vhw+AwtyWvwAh3grK9x3KpV7+QY/hBq7nbmt6DlzpAP+wFqX5UGLJZXj2KTS5zE+lkj6s4MhzjCetePuVPoanbjpDn/EMfxuC4Rm9JFWhtZ3JfxUMPWvUqyLI+8T8zRmodLrSIl3tlZcuS3XupYJyKL5fVbkN6FfF6SusZ82AjlBn0iKYUmN3ICeA6ypEuLizl90AIJhwhjDhN8KBjVc8RSsnOu5VXK98FGZpKapccK9uUFG3mkQAmt2r8AM4sBQAqyxXSxzajMEnMFl2xv8U1t6zHTzDZxP/UrDyrGXQPrP0PQvdHefITM8z1KtVzHikvwA315zTxjykREGvCx3+uE46ARV66Hezr2siUyoQqRDVY2TnjoedspYFWeO3AoHg6JjiOePaOd3NNzCObZxenl2lhQ5PqB/+1nGZO8BBawJqpTGV4BwzKmGp3NZtZvUKuNENc5HxBVAnr+zLHIOWq8WfoRUTVBlD7jFBXcwr6mD+MM/Mu6Afc+5vUj6vUHxfqqoG9Eux72a+vHZANzkoBQ6gpdAxe9y91l23rMWa4Jcuw02CVZ4at9PSZQRMJdMoKHgPwa3XAIFqQhvvptLgRijcVzHJ5TXQ55po3k3A4jd8UVFgYqvICORaj5v4h+JAHZRHspofXcx+cz0td+gVBGyzgjzbkO/z2wSmnElp+VKWu4fZPwqtVDjgnR6FuUzoBHHrq33ntqMubXOXuepW1x1PGxmH7urnVrGbAD1j07QJGqiHsbjtMboXlTxazQm48BeQ0zPCd4KbvwVut7HV86RilueioxSreDL+7ZPc1nVu7sy1LQEe+o3d0/epUPK+bn1+e1692fyMbd7hfRX9HJcX5e1NeK8B/Sb0wp5pWDOgpzDPTVqShQrptCq9X61fBQzCh7IRbNXFrNs0hb9AjHDjN+CXa5ClMwWY71MXwgnLk2v8U8hXsOJZ11wLaAo2lYMEed3ltFeBB8iwkQbroalH4TrHv1RsGEtmiis0VSRUOtLSSx7lb5+tSkhaSxl7TQtQnkAXPFbpAHi0ntNadqmSFjP0KcwrgBsrhkcAG3HUVAiyzwRBY7K1rKRzk8vd3c9ybKRnac/i4C3FuZQNPrpULfvc38lbr0GneSZZsPNqzn2t4rzEf5Rux5nLNBmz7sEAHcw5Qh18cr64moD56o6AKB32J7TTdt7NcWjIyuTTQ/P/kOU3oB+Su9dU9poBHZZW4VeTcPIQlhQgmeiF1o5VBBBkXE/wdmKkwDDeyDtcr+5eLRjuqfEjTMyGBrzq6VW0h2tufKPV485rehUUmFMJR9XS0SJOxcTNdYzd6r7n3SwzeVuFbz7nvXTTUpbACg0uHbPP+KZe4/7mKeT69Kwz488ZCpmKwwr2uuwV4glOzAtA2QNusM6m1h4zNrjuLnHS6cY5Ajt0oFTwDd1uySswTCXFKRLMoQAA6eMM6RxSbNTxU5Uus+CrJ4U2+6xjOEM/FcgzpGV7lEtL/Of5BFzmk+Mpx60AzjX2jGDL4Kq414RSPS0ZolNBWYOV3oB+yNlzTWWvGdAVKkxws9Jhswk9AIpryBGUbgDDpHV3NcowQcxytFrcREahgiAz1uZaYifNlFViAhZ1ABi4+3O3OTf7MLHLXcOwltIqTeHJ+1gcbnzDc1gvlKGFq4UPgHmoBW3IJW/GJxHac/wTCDMRMEEPulw6R92GIFyXTZ3pYqdOE5Uy7kmZtjez03OpU7qH3ajF+wjfVMYUxo4JE+UoA6GuopFAkQJca9n7AgF97b+00O1ny4f/vJuJiNRZl63RPyahUS7vMUZdiZHKzSHEx5TylAqSClBa4a7E4J6JiPYl45axqEciwTsVTctd4j/v2LfQkHu559wyPODSQ/qdPoQWrXfed+mame3OXcatCXyUW4/CPQTvr6LMBvSr4PIV17FmQF9iJQMaIaMrO60BhZlrWl2/7G5yAr51CFKUgcvak7awFt2kBuHsmtlUEgBqQMEsfLeKpWyEW4Kr9fEsH8E5lxhlNi/vIvQQxC61yfXY0GF8OuO1lIFSwP0EXS1orZ90v2bCU8bizWJHoLpWXKHJ+9TvlrLwMQW5wlSQzfwEE+iyDBWT7Hueq0vGzMBO5c5yqIt64bH9leCb4J5WbPLCffCnQDezvqEzN+ihbHhU4+NZjrxTuamW9Lb00XbbZfnwH/q4l7kfjsXM2VABIwE0t8V1vPKOO/vZRuZcuqu5jpLCt16tjNnX8SYd9Cd9oyIHD/SO6BFz7lIf11Sikt+OF8oxac7w25L8OPb7DejH3oMT9J8yoMMOdwLTUucav+ELAgJtXAGaLmYAGyB2BywEGgLpE5/4xLl1rCChTI82tQsQpO5+pYs4Y/aAI+9nAo/Ami5lysuld4CKCTxm0ycYEEoA2BV6uV4aVy5tpk5PwQLYEyBySV0msqX7umZEQ+9jjz02lskHdyfnWhvGkCcIXMoBSABUBU5a/XVtfLrxeY66oV9rC0DxwBHqgee6vK23JuIp2L2fioqufa9lrJVxAn0u20svSl2DrVdGhYu66nn1uuntv7kQw0Xps05DONBidjf9ruchs/5dYWGfMN7oX07Sm9oDAdpzUySA87nnnht+/dd//XxNO8v4+DjWaTdjAHpcnZLrwO0Xrf1cEw7/Ubb1nrmLXioS9C9lMx5TcdLyztDZCkX+eZMa0FfYu6cM6Lp3BREEkoCn5ZZC2fWqCAL22ObjkZcIHt3TnpHNhOFjGZaZu1JxX/c8Ap0y3PFKFyHve+JWlqdCQnkckILwMnM93dEOWzPLeUYa+I1AxquAkoHgtH74wyEoCHQErCsBuE/MHSCAFwk4hjEAOj4m29Eul5ABQG6nSZ3Uz8clgG59C/94H0Uj8wRSQXE3sLS6Nrmi4aWbvQBGtAm3q6sGVAAsDzCyH3kesEAZwSqlHtrFM9JMHwDeAAvJj4ZscotVFBriuLn+GT7QljyvnneyLfYZdQGgjNXL0EdbGJOeE28oifEL/S73dBmhCiZKkx4Y+Mk4gG54Bi+/+MUvjt8+rzfJk9MEapdkZvIcyqOWN+2DV3y7FNOwGOMFIIcX0AMfGCduEMS4cadFaGGc6mI3fKEiJ32557xK/ApFfgP6mjv1lAGdflWgC0BMboAFIcHE529Pk+J59w4XqOSf7j3HCgIGAYcQ0TpLa0X3M8+bIUw90EGdaSW4FeUm0EoBJAj4PGDN+m/Kh87MFUDo8bzZ6VrjCGl+m7DEenkOm6lr9M0Sp50IbBPZ9HjQjrTQci4JUMT8PWSD+7p7XWoIP2gfgMdzKFMAit4Fy5w6b5tnLEcFyb7ib7wbjzzyyFiun0cffXQ8NlNlgeu8AwBDi9vkummQJ+Fl26CXugGiPA9Apc7vTefVp8LGIUIoC9nGy9KXMXDL8mCWPKQHsOZ0NSxrvU7mY5j8h4IDoPIxrs1v8z6SNyoy1EHf8Lf5IvANnrmHgPkNjhXGq7sjWiYKiYfZcM2VJPZL0qYCjQIM76EPep3jeucYF7kUc40Y0Bb6Cnv1lAFdVyUCAsFRT9LK+PLUoSYIHoQce4sb+xREHSrw1wxfylARUFibOGZdaZUby+VZD8nAesKiRQh6CIXuaROSeBaA9m+EI5YOQK7lrpDLdlEmQr5auL4jqFKfsUt/QyPPWZ5Ar8BGIcj91w055MEiyTPox9pCOHtUqi5n6UO5QACnMuIhJwKNfDY2b4KdsWBBjbL4rWKX8VcBx9g+37TTNcrwxVAHtAK+Klg19k35Zocbn58SK4wtE7cAM5RMPRla+PL8ovS5kgPg4rcWLUorChqKC4matEV3utn8KiR6KWg/dAISvKtr3nwQ+C+f9ACkFwxeUp8gnPMo50TlJ4qIfeYKAhNLU+Gp/VEPcOE+XifGKbRSJ56pNX8a0FfYu6cM6HYnwluA8hp/myzHfd2KWp58IzCqdWbylpZ3tZwRvlriZjsDeil8EmTztKsEvBRsmTWOYAQMmKwukwLwjE9SD5YJ4OCyHBOMTArjWdqVcUyEJhYYAs8kLO5jyfB8HkzCMyg6vp9JUCgS1J0C1t8If2gRDFKh8RmUEmOkPCfwzp23LXhAi8vQaDdthUeUq0Inf1WWjOmncqCFrHsW8NDjYaId5RiztWwBWlc1AKmrf9N59dZjzDqTDTOJq3optqGPPoUvqSCh/KW3KfsprxsyoR7an+OctsljVzdAXz0H3VBSJtTxnH3Gb0ILjDGVTXNeAFzeU6Ewcz1BivdRhFCMiNOjILoCgvnMvIAHLs80eTPn2QpF/nmTGtBX2LunDOgOaBPWACIPb9Eywdp64oknxhihsdQq8OShyVZYCmaBIzRcpoPQMV7nUNJiF8QFphSQuq0pH0D83Oc+Nzz++ON3WOGADs+pnGinHpRhAAAfJElEQVRtIfQAIRWSHMJaSOlepV4tN0AdgagFzD3K4m/pS/cq4EC7XS1gXQh83NjG4hX40Gvioc/q0jW/AWuUvuBZFQ6UHLP2iY3Onbetd8C4OHXIZ92+JvBhpfLbtiafaBfPI/zpL134ut71UkA7PKWPvvSlL428cv0676alS/lpXVofQEn5tDcVO8cYbc2xaDkXoQ+Ay+Vz7tIGb111wBhg3KJ0mCgJfSoBem88h4B3oVVvBvf1RDhmCJng8k4ltuas1DCNO9LxnGe/w1N+cw06VaIYkyarWueUxwTeZb08w98PPfTQeMZ7zsEViv7zsJ5zzm94cIyfW2+svce26JVTBvRkjwJKIZpZ6N4TJNMalH+UpXDLOCf3+ScoU4bJZWZka2nkcMxya3w+z4DOxDuz8DNWnwl4U/FX2+Q39WoFyR8EL2AqaDDhATZj27m3Ou+kMJYnlmkbE7iSrjpkuUd8G9AEWLRKa2hDAZ4KU1q1WUcePzp1nra8lyfpVtbq0/1tRr4ud635BBBBI7P1q6VNu3TlV4vV/pee+vdF6at9kbw3iREQh1bmhbkePActPOO+5449vlV8+NYbVc+gpwzbYd+o3KoYMUYYW45hlxHyPEqN/cRYUNkzhGV+A3PMZEP6xqVtOX4yPg8NKiVbiM+jfqQt9KPuvmniTxnQFUIICqxzl1XpCk+AVJgiEHiurpXlPlYCQgPLDeHMbywbkskQIAg1lYPqss8MdAWdwEgfQQsCDsGlAEzg5BmEF/V6XniusZY+nsGNaVsBN1ya0Ea5WF/UYcjBxC4t2kwOY0QZK+d3PQ/c2OamaWNbXYueCYLwk3YhvOkT2oDA1vuhMjNXvvxxLXS2i37IfIaqhHFfxU23uRYM9TlvVAiyLPofC8/kLq1XM95NrnNpGHQZblhqU7Z1H/SZ6W3yGjyDLsMIKh6ea29IifZzLxUax4hr8Ol/2mUZhqjMV1gSp9knU/ND5TOVS+Yyf5unQN1TG8tAI2OcPq0K5anYeQ3oSyPwCO+fMqDTXYJ27pUNT3TbmfikhcI9BEbdbCW7Hjc9yVF1PbYuVy0Q92jPus2Ir7uQCZ4oBq5X181OuRkL5Vnrdhme7fGeoKjQlRe0jfJRRKbWIVMOAJQbrSAYKAfazJKvbZ+aGrYx12jLC+hG8NesesrJdfHbTLncWrTyN993QxHAg3+1j90ARYCnvYZoKAcQga+0y76mX3Idd/IPHqlYGL/NTXWW2nZZ+qCR5XMoeK7v1xOj4mlIxfFjEqHfnsangmtbHTtJY+7ktk07Df1smh+uJTffQi9I3WyHslBa6LM8jAUe5zp+eb6G09SWxk8D+hKHjvD+KQM6bUewKIjpPt3HCB9AzcShXEbmXtDppicmiOuOMgVLh4MZ5widetJTDhnAAYsZoUM50OL6c2isW77muwg93b713OfcwaxuzEIZeS2fRdDpupw7z33TeeDpop2aGgliCOZ6lCzveKoY/QT/oAkeaSFumnIqX/UZQVjFiLLpZ4C6el6kwQNb+BuPAX+7nj2T5kwW07uwiX/J6zw7AKDXwtzUPq3lumnNtvQxFnOzJOqCZ4x97tG+BGHzMbBs3WCHtjMPoMUx4jp1XeGp/Ll5C4A7xetsbyaYcr3OD+efORn+7ZI3Y+vu85BlQyv3aSdtzrgx3hXOuF/7pwF9hT18yoCe3elyIt1tCBMtQQQGAsiTzLRmsb4EX2KqCHkmicvIuF8PBwE8ASTjnghjNwdB8PAu4GzZgiL0IKigCZDf5rxw69ba8FAP2qPw07r3ns/Wd6fOczemnXyUXnMGNk0ZvR8IVQAMEDTjGF6mlZTAk0u/NpXven4BxaVZgK7t0aKEr2apC04KfOowIxq+OQ4yVyHDFemytQ1T/KNMMroTkK0nFYi5NqblehH69KKYC+F6bOtLK5ryjatz330aXD3ANds41W/QahJkPcVwUx9umh/Q7U5vtsVNiwRo3kdxMDxBm1DU/dD/zEeSL1m2lmGVFYr7O5rUgL7CHj5lQHeHKQR4CiEtOCY//xLIGQJOBF11acUYw6uZogBdWoyuW1cgpfCcEnhpzVl/up7TUqqWiIlAXk8gyN/ez8NWqBeh7Se3H/XdufPAl+LB8CjbmjywP1CkuA7A5XaruUPa3LS0D1yixjvp/s792i2DZxkX8oy/6dP0erBJD5v18BxgYSKVXhTAzzjuJv5RZ64SMCsffmsNbxI5tO8y9OlJyj6lXtoOsDnmzNB3HNRwSr4PvfCLOYU17m55JkU6ds3v2NQ++ntpfjCnqAdQli5DJ24bSx2VxjxlMe8bIpjyZK1N/Degr61HI7knXcpMCCbvkkBeGzsQICar2baMxblcK8+GFoTgVQoglzZhHcrbBCzjrN6nPixIEqrcRpS/ATKTuxTACptanrt3ISylm77MMICWuFYkgjuP40R4G9eVB8ZD63nugFYqLgpNs5z1AsyNE57X1Q3Qajkl/RU8TLgywWzTGITvvK/lLSjr3k4lLlcyANj2A/2jgiMIwNMpl3gqXUnXHP8APfpBhZJvFAXocw+BTe2zjy9DX3W550liNc7tEaTQ5PhBTqDQ8o0iYFtVVhgj9C33cnxuE6O2fcqhOj9y1QD11VPQ8uhWysp92/Wi6faXD5tyY9Ym7xrQ19ajDeij9YdbjvXWqcXj0kYIAQYufUkBItBkgg1CykzsjBumAET46mLmOgIEYWi8UIGo9esyLIWa5epZ0UWvRZkgqkD2fHOHr4DJ36lQ8De8cH0y7YUu6q7CU2t503ngSzHSbKPWX1qcCea7uGlzmqZCpsBP9y/8hU+sk6cOfqukVKuOMYFSkO2i/0kq4z14KTDokVniH7S4BAy66T/qALzSwpwSPZelL2PU0DEVQoEOV4FUGqaSyVyTbz5HJp3qnt8mIc66luYH9931jW/nRVVUtMJNRGQOyj/nXI63UwD2BvQG9BVy4M0mCTCp6TvZ0/JQ808rNy0SrQ8njIIiQdhYs2u8dcfrgkWwT2WKu85WS9plZJbtO26yYcKPtJjMlB3pNZ/xXeOJ6RpPPtRMfN7z3xKYC17Qp/DPsMGUpacARthCW1WapgYn5QBUCvgKgpnIZUZ9goH8zLBKzYugXnlBW3LlgDxVIcl2ec9r/A0/UJ4yDj836XKMXJS+KXC1/fWe88OdDVV8pN82ZkjIcQ2tKld6MpbaaEJqhqtyfmTIKfs1lbgMKeXztW0qJ1NKylqFXgP6Cnt27TF025cWSI2jIkAz+YxuVuggKBAEJr9piaUAV2gxQQxXIFS47vpifqcF51DK5wTrdGPrvpYOyxRoFGTSU9cJO2nTDZ7CLJPByBVwfS7XbQu0al3BKzfesG4VGHmtK15+VFq1liirLi+SL9DLP1cFUBb1UbZZzPRRrigwTksZ9JdhD8vMtecmPXLP7UDxcrDkED5QNv8sh75T0eO6GfpJf9KYqyfcxMT9DfT4UHeOPbxE7ncv2KUCINhM5T2kMiSdlOG2v3pu3GVNr5E7CLrxi33tHgIqhLQnlTTnhzTxnP1vsqDKmm1Juuv71KtimfxNMK/zC35Spt4px7XlqJhIF2PFFQnSlPJPGeABLSqDXIePuOwtM/vlWGGhAf1Ye24D3WsGdIVGWqXf/OY3hw9/+MPn8W73jXaCIwwRUqwjJ+vVs62rEM2kNiaGu7+lMiDbMz9B8DN717huWn0AF+UpqHJJU8Zp8xhSYq4IUv7ZFsCC9lCO1kmNkdv/npZGHJu6tYJpg5aS7XE/+1QM5HF1+eu2B/hcy2zCWJ6nrrWNMpPWpp4PAJiya+wVflAu7wsk5g1AN7x0P3GVHbcxhSbuCbjyTrexigfttJ8EevfB5xn7ZyosQJm5K1m1Ss2HmNoWmHoBLXIcGKfwkrYxngxRmCGfAMNY5YMyxHWzwWk/dKNQwAOUF9qFAgOvXC4HyKtYuKsedPMM7ffAlcztyLFgPwjA8ohyKQM6UjmY4puhJEB0bn6pUEKbyxv1bjgO7WPGVR7ykuMoc0gYxx76A91pseccncuXOCaIaEA/pt7aktY1Azos0Bp3z28nut8KW9eyyg+WoXk+t6xECCCMMuM5LTTj7mk5aulkUk66HhGEnqGN8ELwpHDWugWYqRdBbmJYTTqDdteuQwMCT8EPEPCeGft5X2UF4e357pTFhIdvZCrnkZb8dic03fPwxXI2CT5oSvdoWunVHQ690AlfoB/h6mEggIPgCB/go5nO7gDmWudUkKBRi9ztZ43ByivjpygWCPfs7+o6Vyjadj0LegsAYvqTdkAzfLO/oQuFMUEjFcdUBHmW9qqUMC4E6OpxESzdL0GrG77wrB/K86Q1r9HeZ555ZlRoVaZ4Tk9Ijk2tVfZgYA8Bd4CDLu6hrJBfwH32b+eTYR09GvIdYGXOOYZ5ftP8op/MMzDHQwXHne5c/me96Z0T7A1dUJ5HpurlYNzBs1zLPuUh2VLc3qjHGtBvVHfsh5g1A3q60XXTavm6xMiDKNI96+YgavSuiUbw8ByCy93UXJ/LNYSLm3KgEFA/Wcu5N7fnTWvlZi8iWPKYTLOgEeZuOIOwBdS4xoc6EdxYXJTp4SgIb+il3dDsIRb8znPBda0zuXmG+whfzwOHHraGFdRob34Q/E8++eR4n0MtWPJHvSbzOb58xx33tDR1gXoedXoYdA9XqzaVsvRGGLLwmmuPdc1CowoW7Xr66adHy9eQimAnzSZFoqhlv2itumyMPlBJcItgFCeBXNczPKBM6DLZjGvucka7POmO68k7t5Z1uZehB97VbZ58h5/845AY6NPbw/hwC2IANPMQTCozvGOdKpACcIY5qN/sdcaa7Yd2QJ46oIv5xn0/lK23yGueoObfbkfr5jx1ftF3tAVe6tVhfhk2ov3MQ+YfB+Y4dh3/0jp1NLL7uzuWqvu+Xe77wZ99ltKHs6w8y53JKHCki1TXr4NJK11h58EPgrcWDuXxz+1RFYYZl/S4U+PgCEET17QkrddtWfnmPQQNlkWefoawMROb9xBOPKtlwt8CWb6n4BcUoEF3qRYX7yZYuryrTjKe0UJHsYAvCn3dv7pXjQlnPNvYpRviZPnSxTUBgPoUtrST/gBsVWx4Vrf5JkDnOejgvTxQ5wMf+MC4/aen6wkktJ96E3gEYRQ/+o9ntJa5l2NJZWQOIHRrZ/u1KAUv26PCp/IyBeipiNgvtIVQkZ/0YtR+VZHgmdzPvB5ko/Lh9sLQlMvq7Ks8StVxB/897c42AJaMPb07Gb93zvKt5T43v3g/28nzKmxep78Yux5znEoPz+ThRXNHFfNcA/o+ofcwZTWgrxzQFbhTLkiXB7m9paCjIEGbR+Ap9BHoxqkpVyHjgSm67BUorGPmnbT6cEGypSQCDqGbYIowcRc57uWSImhNa7W62hHm1JtHSGbs1uNFsV5wOWqZuVkLwMAzvOOyOy39CggqCtyHRsBPoAZ4sZqgRS9Hnm1tm9JzYuKZwE0bXNanwE4+ZWKT9+dc7gBvghPeBOLGjAfu8b5ArxvVv6En47AelSrAw0djxSo73DPurchy33eVC+inbscJliP9wYd2AvCPPPLIOHaMNxtm4RnqZMy6eQ195xIsPCmUD63SIu9os8oXfUjZekcSUO0vxpTJj7RV13WCpoBsW/UwMReghbHOu3w8dpd3jMszXnhG9zjjCOXBUJFzlDEyNb8o27GtAqFy4fgzt4JxqmdFDwXPoFj4LPWTY5M7ybXL/TDge4hSG9BXDui5pabJR8ZAExgcXAgrBNdXvvKVMZbmPuq6SBE0uKMVwL6nsNSCFFy5r7VWgdGMZ8CbZ6gjAYzf/BMwKQtB/dxzz41KBsJW6zYtJNpHW7FCEYhVEBIbzG1FM1egKgrUifD9/Oc/f34mvBavbU+vgBacSoxJU9W6FBR5TovMZ/jblQQ8h3DFjU9ZtA0AhAbaBb83JcXxvrxJgKV/qIftPrHU7SdoMBnMdqYHgefcGQ4wEcgNR9in0AbgqiQJ5oZJ8m8tRvqEvpCH0ptgm14G7svfqTFGX9IG6GCsGBtWIeM+fWfyGc9SXl0ZoEfCvAjeE0QNq7i/PuMT1zfPmFiYYQtoNuQEH1VenE+0zxwO7qd3Qnd/Kq85b7/+9a8Pjz322NhWlTj63vEBjwgjQaObAmV/ONepx9wL+r6T4g4BvYcpswF95YDusKnbOCLMdYkrMFNwJ/hmlq8WkgJUN34mGvGMligCyeVEWlQIG604hI/xSK09wcYsWv7GasKawWo0Zs97CB+tXYVY9SQkeGTcnnIQaO7uhYVK9j8WS54XzvtaP1pnejEQ6Fo3AnIKc+vmGejiQxlaSoIm7YJPuvHNaE+QN2FOIW9MdtOyNfsFsDSe7fI9rVNpgh8ADAqErmyThkyy41mBJb0GWpKUkdfpM5QG61a5cLMZ+gx+MwYBETcdks8+ny5uFQB54/hVmYB2yqVOwRi6rcP+SpHKGPAwmVRCDUXZJtrH2KDsGpqAr25SZO5GbkZEm/UMOC4Yu457xzJ1qQxQf03ky/lleYZMHBt6szIL33nlHK408HfG6Pk7l6b2srXDgPA+S21AXzmgCwJq2VoZCE8tYoSPmrrgiFAUVLQojFkzybFQsNCWNk/RNVoHLYKOd6FL8FfBMK6Z7mSEnFaFblhppWzaAs0I2urWFoyTBpPtoEErWQFHvQAC1rAxzH1OuiwL2gQmLX2tXunmm38uDTMBLAXzRekTBFNpMQ7ONQHB8gVPl48JIFq7Ki2MFVcRbKKNdmXinu/k8irHg657wVUFVOUSPrpCQiVFt7pr5tObkiEmeU0ZtDGTOPlbtzl9Y26E/ZYeEGlKhVAFhDnDmMpQUPImk+m4rtKw1LfJQ57NmHgq5tl2+8c17tUz5fygvMyXyDX3vLs0/5dov+77neV+3T1wgPqdzLlExg1FMunkAFVfSZHGJREoqXXj2sN9q7UooGGhsZc3kx53N0KMpTfEBJnoCAYEU02sm2qMvPWACt2JJt9wP7eORbAooLVeVQq4pyWINa3bEwH27LPPji52XdAKNixO9wUHpHE3QgMKTSbN8bxruXkG1++UIrDvDhPMrMs1xwhOeaTiAzBAO3Qbp78sPSp8ZLDjKkZI0/8ssyLergfFfALroz9x3zI2oN14e8brt6GNvoXXxJEdGwnmWPjE06HND/dRwlTsAD4tYRWOBDUTJnOzIvnNe9D8hS98Yfjt3/7tc+Cmrqm18y6hZBymAqHVT7kqXGmRO38SYFMJVXkC1J966qlxvvGZCgElXxmzbNlLGCrbzDOGyTb1j4qiKwLq/IBnenLcPlml+djBHB41oG8zS4/smbUDutq+AgaAY/IzIaeWnrBOmOVXxtoRiACMu4eZ4V1PYNvU7bl+PV3GLhlLtzE0ASQANgADkOXGMnnCGUJLUFEA6ibUfasgpx2EHhD60J75BZafW83O7eC27+Gd2+yiNFVhXmO41L8v2ux/+Axf4Ytlm9VMfbhbARt5mRsO5Z72gC3jrJ5PPsczwyque+c556O0ZY4D9zK/QBqzHXp/oJc2ueSM/uc5t7dVoLt3f7aXe67X133u0jPbYhiB8efabnjHWNaKh16u8S7zzVMMKUNlym94oVtbnuf6/yke8o784bdtz/I39U8aMVPzg3nLslMU5o9+9KMjCfYZc/fYQb0Bfd/S7AaUt2ZAz4SW/A1wMTFdm4vwUmClJWP3OHnT5YYAXHJJC95a05SHO5L6EIi69rmelnodFgrM3EAknxHkEc5YGQgawJ6M3dwlLgWd/Z7gxP2rFFTWBZ/0GGS7tLqMqSLweYfrU/upX2Q6AQh4A+wrAV3vFHRVBcJd7+Ax78FDNyFibLkCYBt6BAj7NkGPfgWkcq244J05Bbq19XhoMUMb7cjNVOxjrH88DZnFnX0vPdbnGJvacMl2utNcKqHUn7soqsAxVmmXoSzLEGSqgrHES+am+wHYDrPw5/rHMZTtlq/Oj7prIWUaAlui6abfb0C/6T10AfrWDOi0zS1NkzUOZLX66tpzzapxdJ5HoLkcyEm/DbtNAkPYWK6WGN+AA3RiOXHfJWRco15d7yZqpWA1Y5dyEIA860YjCEzLAJRYroUbGQFNnbgZzSWwHQovvnF/p+dgm7Ze5JkUKi4Ny/0AzNKvisauAn+KtrrlqJayoJMWnDzOHf/gL/9UAt28yPX8Sy5jQbMewuNe77rSAV/ALxVIE8oEfOrM9fPmB9iWBNs5ZYhnKEeQlS6t7ASy3E4ZZZTkP/kwtee84w8+VsWUvoTXLunbxfKlXJQp3lU5og6XPy71j308NT/gkytCnHdVObrImL8p7zSg35Se2CMdawZ02OQezwo8k1kAvhQcDG6tkTkNnAluglG6Lue6Q8FJndDh0iHpQlioHAhYeZCJgO8BJWkJeeiLWc1Jg8CkZakwSoDymQTKDEFcxfaWjj1XAtB2PAquL6aPjF0ioD3P+qJHqdZ+Sn4YahG4+QYkAB+AWTC1v1w5AV0AktnfAmm1PKfGyNSWr4wV1+arYCVQuRrA3dkEUeiBX9DBp54YSFu19FWGuKbykMsjeV+vSColjk1j4bmUrbYPOikffrhvegI5/Gb8868qa+a1LHnAsv/gkSCe83pT/2wzP9wAR2C3/6dOLdyjWL6SohrQr4TNV1vJmgFdl1sO3ARFJr6boHAdXjBhzdblmwnNc64PVoCmu3yuxxSGKcgQtFjHlJn7cVNGxpAt0/6pLvkUKLhpcUPjahWUFeg+l+5q22piX5atlYfCoOA+1IiU15QvP/NaWnU8k7FmhfdlaEuwUoFBWUCpEBQEMUEwwSfpEXTNR9iGPurnPXMm5hQV+7QqfbSdsMrDDz88siGBvyp//i1Pk3bvOV+oT4XEOh0LxtZTYUHxQPlR4fKwE9epC8wC6BQYmtyXGyotjT89WCjLKL32mWGBpf5hHm6aHxlWoyz6y61mc/OZy4zB63y3Af06uX+gutcM6AIp3wgKdzbLBJ/qulV48o7rzBVEmZy2Tay5ZhgjPBAiuexJAZZuV62/zAoWhKHLTUC4lpa0yVjSpjVRrW0FnVaYS+Cqx2Iqn2DfwxChAn9rAlQmeplpjIWpy9Nxexl6qJv+F5zgg2vr091MvWlNVwsS+uAV/bILXVNeEPqE6x5Ik3sa+HyN6bu2HsCp4YL0glA2bVVxUAFIzww8oT1pHWth55jnN//ciS0VrilPkFn53KNNliW9Oe+28W44H1Ipgy963pKGuf7ZZn7o0cvkUt67inDUZcb2Nu82oG/DpSN7Zs2AfmRd0eQ2B5oDzYEr40AD+pWx+uoqakC/Ol53Tc2B5kBz4KZwoAH9pvTEHuloQN8jM7uo5kBzoDlwJBxoQD+SjtqFzAb0XbjVzzYHmgPNgXVwoAF9Hf14Rysa0FfYqd2k5kBzoDmwwIEG9BUOkQb0FXZqN6k50BxoDjSgn94YaEA/vT7vFjcHmgPNgbbQVzgGGtBX2KndpOZAc6A50Bb66Y2BBvTT6/NucXOgOdAcaAt9hWOgAX2FndpNag40B5oDbaGf3hhoQD+9Pu8WNweaA82BttBXOAYa0FfYqd2k5kBzoDnQFvrpjYEG9NPr825xc6A50BxoC32FY6ABfYWd2k1qDjQHmgNtoZ/eGGhAP70+7xY3B5oDzYG20Fc4BhrQV9ip3aTmQHOgOdAW+mmNgZ/85CfDvffeO7z66qvDfffdNzb+xRdfHB588MHh1q1bA2Dfn+ZAc6A50BxYLweU9T/+8Y+Ht73tbUfb0FtvnDhivfTSS8M73vGOAdfLa6+9dkdn0slc609zoDnQHGgOrI8Dd9999/Cd73xnePzxx4cf/vCHAwYeMh88ABeO7XPygJ4d9n//93/Dz/zMzww/+tGPBn7//u///vDUU08dW582vc2B5kBzoDmwBQcA7ve///3Dyy+/PDz//PPDu971rvEtY+tbFHGjHmlAH4Zzd7uxdDS0e+65Z/jWt741fOhDH7pRHdbENAeaA82B5sB+OKA1juy///777wi9vv766wMW/DF9GtAnAF03PB154hGJYxrLTWtzoDnQHNiJA4RVsc4feOCB0d3OP37zSRzYqdBrfLgBPZiPqx0Av+uuuwaSI+jcd7/73dfYPV11c6A50BxoDhySA6+88srw9re/fXSzI/NJisM6x0t7bJ+TB3S0MzpwrvPo5P40B5oDzYHmwPo4QK4UcfOMmWvMdVLckfY3ncmyNbQ0YipY6vzGUscl05/mQHOgOdAcWB8HjJN///vfPwd2ly93DH19/d0tag40B5oDzYHmwFFw4ORd7kfRS01kc6A50BxoDjQHFjjQgN5DpDnQHGgONAeaAyvgQAP6Cjqxm9AcaA40B5oDzYEG9B4DzYHmQHOgOdAcWAEHGtBX0IndhOZAc6A50BxoDjSg9xhoDjQHmgPNgebACjjQgL6CTuwmNAeaA82B5kBzoAG9x0BzoDnQHGgONAdWwIEG9BV0YjehOdAcaA40B5oDDeg9BpoDzYHmQHOgObACDjSgr6ATuwnNgeZAc6A50BxoQO8x0BxoDjQHmgPNgRVwoAF9BZ3YTWgONAeaA82B5kADeo+B5kBzoDnQHGgOrIAD/x/Qc7RNUtB4vwAAAABJRU5ErkJggg=="/>
          <p:cNvSpPr>
            <a:spLocks noChangeAspect="1" noChangeArrowheads="1"/>
          </p:cNvSpPr>
          <p:nvPr/>
        </p:nvSpPr>
        <p:spPr bwMode="auto">
          <a:xfrm>
            <a:off x="1984375" y="16034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 name="Rectangle 2"/>
          <p:cNvSpPr/>
          <p:nvPr/>
        </p:nvSpPr>
        <p:spPr>
          <a:xfrm>
            <a:off x="247136" y="312742"/>
            <a:ext cx="11738920" cy="6247864"/>
          </a:xfrm>
          <a:prstGeom prst="rect">
            <a:avLst/>
          </a:prstGeom>
        </p:spPr>
        <p:txBody>
          <a:bodyPr wrap="square">
            <a:spAutoFit/>
          </a:bodyPr>
          <a:lstStyle/>
          <a:p>
            <a:pPr>
              <a:spcAft>
                <a:spcPts val="0"/>
              </a:spcAft>
            </a:pPr>
            <a:r>
              <a:rPr lang="en-US" sz="4000" b="1" i="1" smtClean="0">
                <a:solidFill>
                  <a:srgbClr val="FF33CC"/>
                </a:solidFill>
                <a:latin typeface="Times New Roman" pitchFamily="18" charset="0"/>
                <a:ea typeface="Times New Roman"/>
                <a:cs typeface="Times New Roman" pitchFamily="18" charset="0"/>
              </a:rPr>
              <a:t>  </a:t>
            </a:r>
            <a:r>
              <a:rPr lang="en-US" sz="3200" b="1" i="1" smtClean="0">
                <a:solidFill>
                  <a:srgbClr val="FF33CC"/>
                </a:solidFill>
                <a:latin typeface="Times New Roman" pitchFamily="18" charset="0"/>
                <a:ea typeface="Times New Roman"/>
                <a:cs typeface="Times New Roman" pitchFamily="18" charset="0"/>
              </a:rPr>
              <a:t>  </a:t>
            </a:r>
            <a:r>
              <a:rPr lang="en-US" sz="3200" b="1" smtClean="0">
                <a:latin typeface="Times New Roman"/>
                <a:ea typeface="Times New Roman"/>
              </a:rPr>
              <a:t>                                                Câu </a:t>
            </a:r>
            <a:r>
              <a:rPr lang="en-US" sz="3200" b="1">
                <a:latin typeface="Times New Roman"/>
                <a:ea typeface="Times New Roman"/>
              </a:rPr>
              <a:t>3: </a:t>
            </a:r>
            <a:r>
              <a:rPr lang="en-US" sz="3200">
                <a:latin typeface="Times New Roman"/>
                <a:ea typeface="Times New Roman"/>
              </a:rPr>
              <a:t>N</a:t>
            </a:r>
            <a:r>
              <a:rPr lang="en-US" sz="3200" smtClean="0">
                <a:latin typeface="Times New Roman"/>
                <a:ea typeface="Times New Roman"/>
              </a:rPr>
              <a:t>hận xét:</a:t>
            </a:r>
            <a:endParaRPr lang="en-US" sz="3200">
              <a:latin typeface="Times New Roman"/>
              <a:ea typeface="Calibri"/>
            </a:endParaRPr>
          </a:p>
          <a:p>
            <a:pPr>
              <a:spcAft>
                <a:spcPts val="0"/>
              </a:spcAft>
            </a:pPr>
            <a:r>
              <a:rPr lang="en-US" sz="3000">
                <a:latin typeface="Times New Roman"/>
                <a:ea typeface="Times New Roman"/>
              </a:rPr>
              <a:t>– </a:t>
            </a:r>
            <a:r>
              <a:rPr lang="vi-VN" sz="3000">
                <a:latin typeface="Times New Roman"/>
                <a:ea typeface="Times New Roman"/>
              </a:rPr>
              <a:t>Tính cách của nhân vật Ô-sê-ki: </a:t>
            </a:r>
            <a:r>
              <a:rPr lang="en-US" sz="3000">
                <a:latin typeface="Times New Roman"/>
                <a:ea typeface="Times New Roman"/>
              </a:rPr>
              <a:t>B</a:t>
            </a:r>
            <a:r>
              <a:rPr lang="vi-VN" sz="3000">
                <a:latin typeface="Times New Roman"/>
                <a:ea typeface="Times New Roman"/>
              </a:rPr>
              <a:t>ề ngoài tỏ ra lặng lẽ, cam phận nhưng trong ý thức, Ô-sê-ki hiểu thấu nỗi bất hạnh của mình nên luôn trĩu nặng nỗi buồn; </a:t>
            </a:r>
            <a:r>
              <a:rPr lang="en-US" sz="3000">
                <a:latin typeface="Times New Roman"/>
                <a:ea typeface="Times New Roman"/>
              </a:rPr>
              <a:t>l</a:t>
            </a:r>
            <a:r>
              <a:rPr lang="vi-VN" sz="3000">
                <a:latin typeface="Times New Roman"/>
                <a:ea typeface="Times New Roman"/>
              </a:rPr>
              <a:t>à người phụ nữ Nhật Bản truyền thống, hiểu rõ bổn phận, hành xử đúng </a:t>
            </a:r>
            <a:r>
              <a:rPr lang="en-US" sz="3000">
                <a:latin typeface="Times New Roman"/>
                <a:ea typeface="Times New Roman"/>
              </a:rPr>
              <a:t>mực</a:t>
            </a:r>
            <a:r>
              <a:rPr lang="vi-VN" sz="3000">
                <a:latin typeface="Times New Roman"/>
                <a:ea typeface="Times New Roman"/>
              </a:rPr>
              <a:t>, trân quý tình yêu, mộng ước; nhạy cảm, vị tha, dễ cảm thông chia sẻ tình cảnh bất hạnh, nỗi buồn của người khác, nhưng cũng biết làm chủ hành vi và giới hạn cảm xúc của mình. </a:t>
            </a:r>
            <a:r>
              <a:rPr lang="en-US" sz="3000">
                <a:latin typeface="Times New Roman"/>
                <a:ea typeface="Times New Roman"/>
                <a:sym typeface="Wingdings"/>
              </a:rPr>
              <a:t></a:t>
            </a:r>
            <a:r>
              <a:rPr lang="vi-VN" sz="3000">
                <a:latin typeface="Times New Roman"/>
                <a:ea typeface="Times New Roman"/>
              </a:rPr>
              <a:t> Nhận xét: Các nét tính cách trên cho thấy Ô-sê-ki vừa đáng trọng, vừa đáng thương. </a:t>
            </a:r>
            <a:endParaRPr lang="en-US" sz="3000">
              <a:latin typeface="Times New Roman"/>
              <a:ea typeface="Calibri"/>
            </a:endParaRPr>
          </a:p>
          <a:p>
            <a:pPr>
              <a:spcAft>
                <a:spcPts val="0"/>
              </a:spcAft>
            </a:pPr>
            <a:r>
              <a:rPr lang="en-GB" sz="3000">
                <a:latin typeface="Times New Roman"/>
                <a:ea typeface="Times New Roman"/>
              </a:rPr>
              <a:t>– </a:t>
            </a:r>
            <a:r>
              <a:rPr lang="vi-VN" sz="3000">
                <a:latin typeface="Times New Roman"/>
                <a:ea typeface="Times New Roman"/>
              </a:rPr>
              <a:t>Tính cách của nhân vật Rô-ku-nô-su-kê: Một chàng trai vốn xuất thân khá giả, có tình yêu trong sáng nhưng yếu đuối </a:t>
            </a:r>
            <a:r>
              <a:rPr lang="en-US" sz="3000">
                <a:latin typeface="Times New Roman"/>
                <a:ea typeface="Times New Roman"/>
              </a:rPr>
              <a:t>khi để</a:t>
            </a:r>
            <a:r>
              <a:rPr lang="vi-VN" sz="3000">
                <a:latin typeface="Times New Roman"/>
                <a:ea typeface="Times New Roman"/>
              </a:rPr>
              <a:t> mất tình yêu, địa vị của mình, càng về sau càng sa sút</a:t>
            </a:r>
            <a:r>
              <a:rPr lang="en-US" sz="3000">
                <a:latin typeface="Times New Roman"/>
                <a:ea typeface="Times New Roman"/>
              </a:rPr>
              <a:t>; m</a:t>
            </a:r>
            <a:r>
              <a:rPr lang="vi-VN" sz="3000">
                <a:latin typeface="Times New Roman"/>
                <a:ea typeface="Times New Roman"/>
              </a:rPr>
              <a:t>ột người đàn ông “không giống với người xấu”, nhưng sống buông thả, dễ sa ngã. </a:t>
            </a:r>
            <a:r>
              <a:rPr lang="en-GB" sz="3000">
                <a:latin typeface="Times New Roman"/>
                <a:ea typeface="Times New Roman"/>
              </a:rPr>
              <a:t>	</a:t>
            </a:r>
            <a:r>
              <a:rPr lang="en-US" sz="3000">
                <a:latin typeface="Times New Roman"/>
                <a:ea typeface="Times New Roman"/>
                <a:sym typeface="Wingdings"/>
              </a:rPr>
              <a:t></a:t>
            </a:r>
            <a:r>
              <a:rPr lang="en-US" sz="3000">
                <a:latin typeface="Times New Roman"/>
                <a:ea typeface="Times New Roman"/>
              </a:rPr>
              <a:t> </a:t>
            </a:r>
            <a:r>
              <a:rPr lang="vi-VN" sz="3000">
                <a:latin typeface="Times New Roman"/>
                <a:ea typeface="Times New Roman"/>
              </a:rPr>
              <a:t>Nhận xét: Các nét tính cách trên cho thấy Rô-ku-nô-su-kê vừa đáng thương, vừa đáng trách</a:t>
            </a:r>
            <a:r>
              <a:rPr lang="en-GB" sz="3000" smtClean="0">
                <a:latin typeface="Times New Roman"/>
                <a:ea typeface="Times New Roman"/>
              </a:rPr>
              <a:t>.</a:t>
            </a:r>
            <a:r>
              <a:rPr lang="en-US" sz="3000" b="1" i="1" u="sng" smtClean="0">
                <a:solidFill>
                  <a:srgbClr val="FF33CC"/>
                </a:solidFill>
                <a:latin typeface="Times New Roman" pitchFamily="18" charset="0"/>
                <a:ea typeface="Times New Roman"/>
                <a:cs typeface="Times New Roman" pitchFamily="18" charset="0"/>
              </a:rPr>
              <a:t> </a:t>
            </a:r>
            <a:endParaRPr lang="en-US" sz="3000">
              <a:solidFill>
                <a:srgbClr val="FF0000"/>
              </a:solidFill>
              <a:latin typeface="Times New Roman"/>
              <a:ea typeface="Times New Roman"/>
            </a:endParaRPr>
          </a:p>
        </p:txBody>
      </p:sp>
    </p:spTree>
    <p:extLst>
      <p:ext uri="{BB962C8B-B14F-4D97-AF65-F5344CB8AC3E}">
        <p14:creationId xmlns:p14="http://schemas.microsoft.com/office/powerpoint/2010/main" val="37481467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data:image/png;base64,iVBORw0KGgoAAAANSUhEUgAAAfQAAAF3CAYAAABT8rn8AAAgAElEQVR4Xuy9CbBtZ1n3+d/zGe+5YxJCRmZSDEKZBrsVP/34GqHx88PGbhSZiRJCoGVQSxsaHMoSEZApBJAvARlKEVtaW0qtxsJCsERAUUDCEIZM9+aOZ9xz1+9d+3/uc1fOlHPvucM570rd7LP3Wusdnnf4P/NbGQ6HQ+UrUyBTIFMgUyBTIFPggqZAJQP6BT1+ufGZApkCmQKZApkCiQIZ0PNEyBTIFMgUyBTIFNgGFMiAvg0GMXchUyBTIFMgUyBTIAN6ngOZApkCmQKZApkC24ACGdC3wSDmLmQKZApkCmQKZApkQM9zIFMgUyBTIFMgU2AbUCAD+jYYxNyFTIFMgUyBTIFMgQzoeQ5kCmQKZApkCmQKbAMKZEDfBoOYu5ApkCmQKZApkCmQAT3PgUyBTIFMgUyBTIFtQIEM6NtgEHMXMgUyBTIFMgUyBTKg5zmQKZApkCmQKZApsA0okAF9Gwxi7kKmQKZApkCmQKZABvQ8BzIFMgUyBTIFMgW2AQUyoG+DQcxdOIcUGB0+3K9IVU476tOWgVQbtWlYlXxAcYUH3NZB+mOY3spXpkCmwE6kQIW9gv2Bf2l/GO0H/g2ijPYNthY/Vkv7jEabzknKZUDfibMo9/nMUGAoDZekSlNarEkNSfUlFuhAGhuq3euqpYmE7wm3+VfzouylNvRVzaB+ZkYjl5IpcEFRADCvsVewP/AP4K6PAB3A7o/+rkjdwUBHOosan55UU9LYkaE0VpFaxZ7iKwP6BTUFcmPPKwoMpUFXGjSlEywySRNzi1JdGo4VYF3v1aR+vVisgHmNtdtTTQWLPVRDA1UT1hv382fB+2Q6ZDps53lQzPC+kpQ+AvTeSEKvI4qj9pvvSBMTGjakOUlLo31menYkIADo9Qzo5xUu5MZcmBQAkruSFlUstjF1NXXkoMZnpnVEC2rVpjQ5qEi9ulStCO17r8pKLQC9OqxIg5Y0bJ7UpVmnlj8LJijTIdNhm86DQa2n+WpbffWT1A2mL6mSpv142k+qqnYGUqOppUpNC6pqUVXV1NMlS0gNUnoxS+gXJoDkVp9fFGA9tftSvyYtqKsJdTTZQWTvS82eVG1InXrxAJx3UrujkkdX3ylW8LKNfTvLIlnWzrJ2nt/30TnVBgUgB4aFPYXVkjCaP7rsG1V1qgPN1WpaUl0NDXWg35SOLUh7poqpNbqyyv38wojcmguJAklEL9Rm/d4x1Rp16URHOnJEesDuAsThpBOgj9TuFZ7vSf2+VFmUqrNSpT3Sn2Xgy8CXgW/HGFuGLam/SxpgrBs50uKIk7xrR4B+92HpAQek1lC98ZoW1VRVFU2yp8y1pWkA/SSiZ0C/kAAkt/X8okB/IJ1YkMbxiOtK3a5077w++X+9Tkcmqvrmd7+rS+u7Ve/X1KvUk4/LsDJQddhXq4/avat+bV6DWlcVhPaK8memQ54HO2QdVAYttToTqg6byVzeqw602JC6tYF6COZD6Yevebx+4AXPky6ekpo1zauq9rCrvTjbsqHUGic94+EDhkP0f/nKFMgUuP8UKNxTh+rqcPeodg+Hqi9IH3nd6/Szr3uVtHtG6o5Jg5pUxY7OiusVXvC9vpKnS3VSqsCW5ytTIFNgZ1EA81xbqnQK9EZ7h0nOprme9Oafv16vfMubpUtndFhdDTWlJS3qEk2pjoctmr+gc8+AvrNmUO7tGaXAQO1uR7VGRXOa127Knu3qjS96oX751ndJ4xMSXu64oWJPT5ox9PQAOsDekiqTyYyer0yBTIGdRYGUkmLYHZne+EIoq63oRXz6HzznRr3inTdJuyq6pz2vsbG9xM5oSlUN2l3VWqjrz6DK/ejRo9qzZ496vZ7q9cJ/vt/vp3/NZlOdTkeNRkOVSkVLS0vp71qtpsFgoG63q1arlZ7lt4WFBU3goj8cpuetPOBvLsqiTN7j+Wq1uvxueSqcOHFCu3btSj/zPPVSDxfv+je/1263T2kLddMn2kkb+Zv35ufnNTU1tdwe9212dlbT09On1Ecb/NtqU9V928hUNp1i39w/2rV7d4KU1MbJycn0N/3gH+2bmZk5hY70jQs6mrb0k3ros8tmXD1+/M0/3jV9xsaYVMW485vfpV7ozJgdOXJEe/fuPWWe8I7H3G2lHt7hd7fXY8Mz/ju+txHabckzhcO61F9KcefCIe54V++7/iV68QffLTUqEs4rlZpULwB9qKEqvJQk9JpUGw/JZraklee80IMHj+iii/amdtx77zHt31/M03a7n+bm2Fg9/d1qnXTX7XQGajZPblQLC5007/wbz9frNdVqRTnx3aWlYq02GhUxxW1ihIdii5qdXdT09HjiqUZb1pbSaHGxq7Ex9sCCj4t1siX1en01GuxnRTP4rd8/2f+5uSVNTY2l39Gnsvagw0baDy2gL5/F2mXNddRqNRPtuEyP+fliD+QZnm8266lNx4/Pa2ZmMtVNH2gH71LOxETzPt9dp9tXfr58f0uJfz4XnrA7bSCFFxzaOxxqkdT51xnqlv/9ej3/Xe+WZupSCz18S+oNR/uKiuQXZ9opzqAegaRMx0OHDunAgQNp0z927Jj27dungwcPav/+/WnzNkiWgZhnec+AY+Dgk0XLtbi4mAAHYHFbqAcGwsAG0MTLzAfvskD8HMDHtR4Qx/ZEwDFwxd9OZ07RvvFxghi82Avmh4s2cAGYXLfffrse8IAHpEU5Nze3TNPjx48vgyM0AcD5Bw34Dt1iPWaooAvPmca0I/a7fN9jsFJZlMEYUB9jzZjDDPHPc4P5cNFFF63Y11imx/hM0XjT45O8UPnXKwC925GOdfWBl75Ez/2jdxcLkLC0Sk3DRl24vvFKUz3Vh+zOiZtKEL9NI3N05Mhh7d27T/Pzc5qcnEr9/P6dd+iySx+Yut/Hl6BWT59VmHRV0u8LC/NqNJvqdbsaH5/Q4uJC+jSdjh8/ppkZGIOTcW2LS0vqdjratWtm+bl2m8w/FTXqgFMt/b7UaasOU9/rabw1tqWRcb1eV/V6Y7k9hw/fq3379uvo0SOa3rVLgyT4tNL9uYV5VSuV1E8/d+LE8USX6cmpTbVziHkH4WgwUIV1P6Iv9c0vLiQ6UP/sLMLHrjROg+FQzUZDrdbYMr3Gmq1kXKK96X4dX2sYjIEqFUo9ORL94UC1CvN6/fvbdd5vpF+JQN1REHmDcYKTM8D3pPZAH3rmDXr2u26SdjeksZGKnbwWnvZnGtAtmbK5AwQAAH/zOwBg4LAkivTFbwAOElhZUgaIuQcoWfIzIFEmGzubPkCPRLqSxGZJlo3a9yP4+O8ICPG+N3jAC/AEpAF8tAcwHFyW/i2lAqowNIAkbec5gMuAuGnQYKHPEeWs1AbTMWpEDMqxDo+LmazDhw8nTQpl0XboSN/MDEAzaADAmhngN8b0e9/7nq6++uplbQh9o19mwlxHHEveufzyy1OTaJ81G5be16PHahI973ms7rnnHl188cXrFbV19wsH9wLUx3ojCb2v91//Er3wQwA6y7qlYbWeEs+cBHRpUgPVU+qZQfpvu/s2z8/PamJySsePHdXu3Xs1HPZ16MhhXbLvIlwDBdQudtoab6IZWjnRznxnUZ3FJc3M7En0OnziaHp+bGxC3W5bjUZrmY5HjzLf9y1/7/U6Uq2qekrcgWYPLV/jrNH98OFD2rfvQKqvr2Hqb2fYU7NS19G541J/sNwv6NFQTUdmj2nv9O7EBNL+E/NzmmiNpf6eOHFM41OTalVJTLR2bAB02rML7VxVS0sL6vR7atUbqjbqiR6VCozUSd9yt+/QscOamZpWvY5n9cn7tJv3uoP+cv2zs8dVbzU12Rwv4qmXFjSsVpa/r3d/u8//lfpXwRTXaRTgTDoKDVRJ0S8d9at91XoDfeCnb9BzAfR9BaD3K031h1KNVNMjjUnc4M6YDT1K5wbbKFUCAAZ8fi9L4lahW5IDGO+6664EYgZPb+QAhFWuBn3eMxBZ0nObLN3x3cDo36JED4DDhFAPdQDgvsqA//3vfz9Jw5aWoxRsRsGgvhaibATwy0wPEi39RovgeiNtoP8ll1yyDMC8T5sMwGXJtkyLKJGX2867AD20gUmgTEDa7YBuMB0RuMu08/ygXsYELQ2Xx9QMCnVBH5gMnqVe98GAv3VovYGSbe6CqW6NAP1YX+996Ut0XQJ0NCmNFDtqQKdUmGoMIq3ljHGF6WM7Xsfnjmt6ajpB9N2H7tYlBy5J3ewOumpUG5pdGGnEJgpzlS9ME/1hwWSyrnfP7B7BfPFEYbqoLJeT5mxnMc2VenIUKq6F9kKhqq8VWixfR44fSQJFLWbl2KIBOHj4oC7ad5HavXYSYOiP6XA0ge2eVPPc4pymxqfk593+idbJfYh+9wa9RLuNXDx/fPa4dk8XZg5fBRNZaN+gEftYq95absNSd0ljjcKUxsV41apoNbpqwAyM3i0/x7MkSjFd17u/kT5s12dqAHqvMMXNo8xDM5ykg44W1NfEcKAP/Lfr9dx33iztq2kwjlakAHRUIqNM0iePhzgTXu5syJbEITybOYuKiRsvwBzAZHEZxCxFRgkciYv7LpdNnPf4DohEaTRK4tQbbfZWR/t57hugAQ7awz2kVj65YB4AS6u4KQPAp02269I2gJTyeA6g4aJfPGMmIrbtdCYkbSvsgY1T7M2UGenHfUCe9tFP2mVmhzLoL0DqtgOW7gN0MzjzO2XxPPVGGz/Ae++996Z79ingOyYR3uE3Ptko//mf/1lXXnnlctfRpkDL7373u3rgAx+Y2kG7Lr30Ut1xxx2pLt6n/sKuOrasvYGho6/8Tr9gFuhnZKJOh8an+243qYuHqiEFHu3rPS99iX7hQ++SmnUN1dKiajqhalqqXMiguzQQSsyTJ7ecbivO3/cTqJw4rt27dmt+cT6NMXOEdTg9eRLIARnWTWI+J0Z+Kr2OmvUCjL9/5/d12aWX6cixI9q7u7DJcwFwCfR3FaA1tzC3zJg3COsZXdTNvKKOtA+dhYNxuv2u3IYIojTp0OFDOrDvwPKn28lzaf3hezG63GdoOb8wn+hz8N6Dumj/SRPVSjNgdn52mcbx74WlhbTedk0VfkZcR48f1Z6ZPcvM0uGjh9OeyJrj93glxqLfS32D3t4z2Evcdug9OT657v3zd+Zubctge3qqaoG9fKRlmVE7hbMuqqf9GuiP/uv1+vl3AOh1aRwnnGaRSjrZ3MO/UVNPW0KP0pcBwmDJ4gFcABKeYwFbzVuWsFiQV1xxRdr02bBZ1FH6tkMdIGvnNqvteQdQYePnby7qQUKmft5BsjOTYbUyk4+6uA+w8y5tt9RuezFtof1uu0GOTYFFcc011+grX/lKqteOfLYLl2335SliW/56U+fuu+9OUjcMA+2OGg2/C43MjJjZsAmEZ+gHNMM5jTKs/QBk3e6oXYEO0O+yyy5LQM5le3t0eEO9/rjHPS4xBdw3AwGI039rRlyHae52047yM7TTzpZ+rhxhGf0E1qPfVt2HWe4MllSvDlXr9qVjHb3v+uv14g/dJLWQFBvqqaETqguPB7jqMQ0SoBe60sLWWEmHtAy23We/N1C339F4ayL1r73UUWusufx55PBR7d23R9/+1u26+kFXndL/pc6iFueXtHvPjA7fe0T79u9dDtaHXgfvvUcX7b84lT97fE579u7W3Oy8xifHVK8izRT0bHeX0n3e5zvljjXHzxq95xZmU321elXzcwupfSTwJOnAd27/rq686gp9/T9u08Me/tDUPvrTqDXV6bWFq0WzhQ2+qmMnjmr3rj3pfq1ST3mLNjpvOnhEN6rpvUOHD2rPzF7VG7VEr6npyRRJ6fJo79TE9DJ97j1ySPv3HlB/2NP87IImpydUGVaXn19YmtfE2GR6/vixE9q1G41MTSfmjmvX1IzWu78d5/1GxgVrHco9AB0NXlU97VY3ATqZJwH0j/7k9XrW22+WDtSkMfaTlkQ66ZoTVZ26s502oFMckhLAgZ2VTR2wMehynw2czZiNGyCPAGQQRGIDaC0tw8EDFFa3u0xv6mX7qUHWHDjg7WcBFQDd4AqIAgb23qYNBknaZ4mY38vmA0CRZ90/6rF63mpmgBBAjQzJZgHFUnj06gZc7UzoiAH6Gk0Erm81TUGUvKE1/eZZxoDy+c2MDwwLYwFAQ4/IuMD04NPAHDAjhsMjZcCE0CaPIXVQBu9AG/fJWo2owbGtnzljJoS5ZZU/nwD+ub2KOPReHycrvNzJEtfXB69/iZ6TnOJgo5sp+UO70kiAjrwIoKecscSr4f3OY9s8Z3m/K9VbWIbJYl+oZHuDpdTvpXZPV195dZJUky8Oeo16K3E/zIkuoYGAVw1gKyJeBv3OcspMAgbqNenI0RPau2dX+v3YkTnt2b8nPU95l196uf7ly/+SJMbmWHGkLfWOwXRtxINpk+Mz1pxKqnZU5KithxACdWm1ECb63b46vYXUnsNHjmvv7hktdQqpPikmRvXOHl/UFVddkdYZ/bnsAZfpq//xVU1Njq3bfoo4dmRWe/ZNn9Jv6PXIhz8yqfjRViy1YXxmtXf/LrUak0nzwb7Cfvedb39H+w7sS3Sm/Z2lwveD9k9OJwNwaj/lHTpyKNGdPfeuO+5a8/6J40fWbf9Wjs85XXeOkiFiIPm5dTWZPG1QuXeTyv3jT79eP42EfgkSOoDeHEF+obUqHbZ2+ollbN9l8Cw9Wt3NZHDIl0OkrKq1J3VUidNAAABgwQ4OEBgU2cABjv/4j/9YDs8y+PNMsp2NvLYpBynUIAWzAYBZ1W8HPkvd1GNnN7c3ht3RVoMoZUd1u9X8tNuqfEuOGwlJK0udK0nwgLa1BUj+Bkj3y1oIfA5gqtwXyrL5w2FntJe/AVaYBf6mrw4B9PhEBsI2cYe08e6dd96ZmBbKQIXOpx0gAX/Gyv13CCJ95Z9DCMuMH/coh/FEWwND4Mt0hvFz/8q+BWcf3AtA7/fbRQjQUls6PqcPv+Sl+rkPfgBOtpDJa1UNq6jcKwnQU/bXziglGulit3kc+vxcW5NTRRhktYaDVeEK2G13kqCBY2+jVWxQdRLwjDRs7W5brUbhYNoaL95HRXxi7kRSR3c6+FUoaeewE0+MTQjv9+PHT2jvvl2q1VpqNpqiHDMB7aW+WngLn6WL/rrN9GVxaVazJxY1vWs80YJ+JF8BGBTMBbNLmpoeSwDpwBx4PtNuZnomCRD0ye+s1RWioKpkCR2V67qXFgshx2aAHqGX4aJtvhiTThc5cuSEnaITBmoSxTG6FubxP2qq3mhpYnwimVZMcz7Xu3+WhuP8qsZRMpAx8UQ9VXptqdpXv9pTrd/Vnzzj+foZ4tAPTGswhpGupY4qyZ22eI2o9JPXGZHQrXaPseVIcoCLJTpLd2zCZTWzHeSs6qZ5OJ2h6jWYAOgACEDjeGeAARCxet7qXqubI8ga0M1YGFwAcNrkZw0y0Q8AKZF+0G7U3mgHoip7eeKPVPAG6ehP4Of9aYDiGdut0wIYhYqZ4bE9nHu0CWDneSR0e79TBu/FPtqEkDaCUeQBf1uSxy7mPkIvq8ldThyLqMpnHBkDe/QbtCNTFPtPnTzDPxgC+yBQj9Xs3LMNnXdt47QqvuyTETUvjIntrtCKOvjnuXAmtCSr7QKFT9xAA2yJhPctzUlzd+iD179cz/nAJ6XmKJlMlQxPPFn4b1cQycntmAbn1DjS82vHOTOtWVhYSox9rcY8KMC08DnBwXK4vB+YCWe+MT/GRyAeW9HtFjHbi4vsB61UHtokJNdifhOuigaombzerZUrfDgOp2dcBnXTJsoaG6OskzX1eoWjYr2OR3zxXLE+izXk7/RtYmKsOG9nWMS8O/bd791zzyFdfPEBzc7Oa3p6MtXPnKWNbovbTB3tNvk5WOtFLLi/m3b4ncBQ01eu+fkiYoXyaE+hDR3X3BzhwAhIBSNNX6jPe0xhtiv67DpOnCAKpvBfcNt8jzYW2s6J5ecdm+7nYRIs0DmaiXG6994j2r9/byqz2G/HTskRcGZm2gVWStpACluHjz6vkU6anYKB6Z7Qrc/+ST3vpndK05dp2NyjLgLYKPS1CHhlPZ3BxDKQELBjIFmk9pg2SETQjdIo0iRe4n7ekjpqVd41kLGpW13PM0h/vOfLkiugkDjOka3eIAAAf/zjH9fTnva05XA6gzl1U483EkAWsILB4DdfSIVI+5TJBaPy7W9/e9lJi++APBfvsdiQ6B/0oAelZxwSVmw4xQbGbwbDtQCd/jtmm03py1/+ctocAXQzI2UHRFTetM8OcEgwSPbQh08YgauuuioxBgZZ2ktd0MBe8JaYAevIWJgujAehaYwZdKd8O6/BkF177bWJLgZX3ovzgTIB9bImw1oCMwK0g82B8bLTjbUr5QQzPBuZoo1EEWx2G0hx1KNY6hZ8cvuYtHC7br3h5XreLZ8uEsFVMPtiKeuOAB1+uqbKIAD6ZhtwAbzHWNrHheYypsyz6ADJXGYOeX1YA2bnWLR1zDNHajB/zRADSmZ+bTqKDKXXdiSVHVjLfjGUb78Yg2ZsE+uKdlooceio2x9NTu4P7+NU6/3BiZc85/ke1wG/+7vbzrp36CzlsQ7YA9lDfdHn2267TQ996EPTT2aSHXoatWWUDw2jLxBr1JpFR5Swb7C+oAv7hhNXoTnDZ4ZPM92O9nGZfOc9C0iMDTjh8WfdQy9rWS+AqbwFTRyBd7KeF7H8HMCWzABc3Tm99wU/ruve/U5p7KEaNnarM/KGH0/Wd9xsR1rA0StnREKPPWWyAw6PfvSj0+S3nTratFNbR9nb4rtRrR2lQtumWYBw4gB+TELCYnnIQx6yLLEi2eM5bTXywx72MH39618/ZUDKUqSl2Pg7C5jvLCb/ziTlHyAXAeeRj3ykvvrVry5vSvzBIuFZX46xR0XtTckhZWYWyhI6dVM2/eXiXZzYAGsWmy/b9g1wtC0CqRdWzNzHu9acuH8el5gx7pvf/GZiYliUtBu6UD80ZWP1RufNz22y8xtAz3tsfPQnakn4zvve9OIipw7aG004lM28ol7u017a6k2WzcrzZKtt7BnQ19/jDBJ2UGVesidEJ9Q4VxlH+9wYqB0JYQ2d151zPlAHJh7WCO/YJ8PgwtqGgf3Wt761DEC0nN+pCwDjPQsh3guYl8wz7yWOvLAWiOcMZLQRgI0mJWsinavCQGuGImrhnFyL8tjjzLB47dA2njcAmnmII8B905u2GUT5nb+dP4K9wtos+6iUNY4II9CLKzoYs7bsb+R1yTMWoNxuPt3v2FYzTNaqRCFv/dm03Z44DwHdkzKqOk32CMr8BghiA7fEx7uWku38ZVBnMdqBysBlMPKkZXI5pSmbOxOVDcE2W39StyeSJ58no0GHBcP7ji8vS43OKEebHEJm9bHVfZTtBQI3CkhRL+132Bb1UqcX6noqd6uPLdF7w6CfbCJsYvZdKLc5LjQvON4no9yDH/zgZWA1ENvMwXf/HVXvHhObUSJw87dDzuij48c97oyZgTyGoUVJyOVRDxKB49OhFe23Td1SuudXOc6dcmgjm8ZKNDlT20IG9I1R0uPjOQyYROnNYOx5CHBaK2MA8/r1flP2vzBAU4cB3f4w1sjxDPuEs0GWmXrusw/YkdQhqe6lGVf7nLDuYRQsedJWM7gwqgY3h3u6f6xdfgNgHRrKOo+mA55FuwjzyrMwC3HfsAkySuv0h7JZf5Rlx91osiprLCwIsE7MZJm20MohrRF4oyATf4fu+L7Q9+ivFMeXMimfMbD2YGOzaDs+dR4CepnMLF4mKouSfwCcE4IwOa0StZqYSQrgOYbaXGx5cq+VF91SHu+ywJBgvYmYi7ZtmMnuUDrHxJvz5hmDDpPWC8FgXA638oKlXsr0RI0bhaUPJ1HhO/HZAJY91NdSuZsebDT8i1ECvue+ecOiLqvpuOcNxSpM+svm5IVnJ8G1lgzAzmYQx4WFyiLmn23gSDNoEdw2l2m1P/ccd+4NJ9LR3Lw3bjNJ1GG6xrz5zAvG0R7+8V78eyu2gwzoG6MqGjT2AScFYg1ErY7XQVx7lGwJ3L4WBlyeh0E08MA4M5cQBpx/gb0GTR0gy3r7zne+s8xkRmaCMj03rREyY+q1a+kd4KYt1OXU0DxjJiGue4NYnNvUQxnsffH36H9irZoZfq9pR9OY4s7jwPNlBsWMg4UUA7V9cKz25jn74VCeM3Raq2iBiHajzmftw+gD2pRpzSU0YQ/nOTP9/Eab3R+bBz3G1hBEDebGZtN2euo8BHQWENwjKpry5XSfnhhWpzIBmbD8zsJjcXMZmJmIzvfN59e+9rUEUCxOnkGqY1HZEx3ulg0jqoAiIMTF403BUn/kTLlHmdRDeUxQT9aYxMQbQFzA9jiPXKd/s30Z8OEdq+kcGbAWoFuFbrs7bWRhQXdLwtZYOBSMZ3iP+stOYUi5bICWXM2x00/bt2kj9dFnfnPKW5sZKJ+yLfmU6WFa2SYPTbzp8K4ZJdpIP+yv4Fh7nuFv7KYOOYRGcXxpL+PE3GHjYKOEcYHWtlNu9dLPgL4+hWGuAQAuxsW5I5g/jtZgXbC+YfQsqZrx83pljlGWpWNL4azt6EMSmVtLiV6nlOHESNYMWdXsNeTcCewzrBMY2ajdc1nWXLl+Pu0oasbf78XImbK0HjVIdub1fuWzE8z4QhPaT3kxkiWaL6wpZT3wPDT22uBd9tvHPOYxidZcZoBiO+gjaxe6slfZYdajjf3e2jLWuseR9QzNzCTYnBc1BNCbfpXzTqw/k7bjE+choJvMnhBxcnEPMIi2H6vNyyeG8WycKC7XAGTbLpOLScGk5/LCNpfvheqFz6KybYznLY3y6bhrL1KryyNgxfj36KBm4LBjTZxudq4pvEiLnOf014vH9qzoob2aDZ1yWZAwTGwiMRbcHLc3PQKCvuoAACAASURBVKsnrVGgHdTFJ+NC/Sw6q8y8gcRyKMvOcj6wxkmAoDXgy/NekB5vO9zRZ/tNxE3C/fPGZ3so9TlpEO+awaOvAIE3BzaKL3zhC8lWCk29Wbttdqo0Y0i7tlLdTj0Z0De2ybLmmf82oThvQ9l+GhnkKJ17zgMcAAjjGkEWoGYdWgNIq2za4m+et7Mn383EWtCAKWSeMe/t5OV9heeZl8xXnuF3a4Ns8qFdNinxrLPgeT1aUrYzGmvBjCrzmD45yoZ+0VZ7iFM/c5n9z2vBbeIZfjdTQvup0wBLvfQxmg6imdNrlzr5Z6dDxsrMD3WZ7i7H/XeWTf9u7Z01n4yBx44+QVsn/nIbo7lyY7NpOz11HgK6OUI2dHOSVkFFxzcmum3PBhSGxgvTditv/H6XSWH1uT3ieY+JwASx40m067Dp48jlw1GYxGUpnd8s2dvT2xKED0GxKoz+AKqWrL0gaRuLxqEx5qj5zj1787ruuJiiZLGeyj1uSixebyTQg7/h2C0xY3eDCWJzg7mJ6kWkdXu7G+y8gdE2Oy5BU9PcnrxWX7ueqHqn37xLmdDI4xSBtwjTKbLIlZmfmMXP3ra2LUbVI22kHJs3qMcbn9tg+zxj5jm1VVtABvSNUdbgGE/Y81yxOY75Zf+ZuDaYD8xl5ps1RdTqjIVWXxvk+PQ8dpIpr0/qtIMdz1ly9B5kUI3gb8dW3jWjzt9eF5RjiTx6s7uNtM/7YpROy2shgqCp6n3DgB2le7eZtnDfmkHWrTWjrA8z5YAvpg8LKPSdd93naDaw/4I1b4l5HdnnvT97/4jRBvxtcDez4Lb7OTs8lh1dNzaTtttT5ymgG1QtNVnyZHJ50XjSWbIDdC0trjVMUXrmeRZSnKi8Gx3HvLABjgj2dtJigUWbse1kBpooJdiey2ZCKJoXR0xVGj04zY1a7edJH+3CBuf4nj20zf37PTYQSxd+z9qJ2F4vQJ4p2yahv7Ua1MnGyaK2ut+0t/ZhJfr6GUvBsV/cs82Rvy0xGJCjNAETZkdHb4RsRN5wLTmVfRDWmx9r0c8REluxFWRA3wqq3rdM1pMzB1qzt1KUzGZaY5MW6wLQMThbAxidZu2vEdX6rIWobaQc1qAZzLIWYjNtvNDficyPmRv2h2gWvdD7uLn2n4eATkeinYwJbunNKmeHrJWzj22ECNErFQ4Ve7pt7rZ7ASi2sZszRqJmMaKSfeITn5icOnzBTFAOXGQMLUPl/41vfCMtRv6OMdQRZCiHMpAcmKAR4B2LbTU39+FGASuHnvGuvWDhkGlLPAbUaVRpmxcD5ZhBcT9synAbrKWI6jvbF08moyiSTPCsNRi2b69EX+qM2foYQ2xwOMcYrGkjYG8tTDlTnrl0nuOZ6FxoLYgd/twX6mFTtUSw2lxh3Nei30bm2GafyYC+Wcpt/D07w3puMx+YF2ia+LTWbOMlnvqktT5eW854aC0dT9uez7OsW5tzzKDyjNeX9yszkjs7zrqgNXuhhQn2VfvrlEOZNzuGF+575yGgWxVjjtYD6OQsZQclNmzHQXqg1xoQq3qpJy6gqH436NmDEgCJXGHZy9aSput3WQAuwMvidpy71baxPtrLfQAwghU0iGFe9t7nedrmTcMqfn5nY7IjiYGf3yMDEWPu3Z6yDwIaBDYV12VGwn4B9jB2Ih57tEILNqG16BsXJX+jGgWI6a/bE22OPGNQ5+/oUOhDazzmPgEOWtlzmHtleq82R5zTn/pWo99WLfgM6FtF2ZXLtWaIueykJmeiBZ7D0Q+DuiKjzvplv7AaH2YexpzL2i3b5N2mLJ0XlPCeY7Mb+180Q56JMbwwyzgPAT0CZ5TUywR2ZrgoVW9EHWqgYDKwYJgcfMLdOc0gQMnvETCZMJ44tMUquhgTay/0lRz0eAdwRiIwGBqYrGmAW4+e35YWbEdyMgjKos02Nzj7nX93+xxSF210rtObTqS3/Reik6DLjKlfKRe681sMK+PZ9ehrBsHStSMAPL60C5DGds8VD7MxXaG5zSRuvzdn3sH5zSe+OZc7dL8/KjnH36KdKNs4t2qxZ0DfKsquXq7X//2dH2u11KG2zoTGmmPNR+nfERiRObUJ0LbjrU5kdPapffo1WkNhLR97qvNKnH7pF3oJ5yGgQ1JnWmIzZUNmc0XSLUt9BmUnRSin7VxreFZycIoc9VrvxufKIAHA8Bv/2CTSQRCt1n3CvXyUqOMpeQ/AjhdcO4vavgSWHp3dzloMNiVohmkCMIQR8WZg4Cyr2Nl0kNQNnJgGyI5nDtjgDINhxsaOM5YUzCnz3XHlEZjL6kt7n9P+mArXddLW6PFrlXvUFlgCj9EC0Qve3u60m8xUNqdYIirTuDzOG6XfViz9DOhbQdX7lgnTyXpBI+Y5bEbTa22zLWGv4p9zUxjUvVdRvplg6o62+6iVpH6nU3UIrR3dNtu27faeI1jYf6zt2G59vH/9OU8B3WDryW6gdugYnURqWinvdpTUViJGZBbMPDgTEt+pAyYiOlux0CKQRAmcNho0IyCVVby01e1nQ7F6zcln7IhHedwHkLy5RAYicvTl/pXv0U42gyjpA2hlzUdMmGKJONLWYXExO5yZC0sjdvAzQ2Ngdnw7ZfiK2g3335tZVKHHnAIxLJByUNPzDnTyYrat3575kfGA4Yh+BRtZKKvRbyPvbuaZDOibodr9e8dRHN4noolvIya7jdbGPIaZ9Bq2Js/vR81edOhaifGkLBhgawA32obt+JyxoeyDVKbvduz7+n06DwEdIHHsJB3g8BQSgsSLRWkVucHdILGenckLeaUJYG91Fli0XftvT6YIgOVNwPfgrp1yEiCMz7mcmPiEfkQQ5RmHjjiRBGVb8gZ4DaIwAJYEHA4Xw6xcd5QGKItyHcdNWWWgd1iQNxnHepp2UYKINu7VpB3esymDvtlEYs90xs6qtOhrwHjQTtpj50DPC292Zlocskc9MQmOGZX15gdMEWWtR7/1F9f9fyID+v2n2WbeiFq1GPq2mbLK78Q17fXs/QNNE+sUxtO/eb46HC0mXYJpZQ6jUt6oD8iZ6MOFUIZNbd7bygz/hdCHM9/G8xDQo003ApwlwghK/nstqbVMNJdvqTdK/wYF34tOcf7Nm4HV6oCp48pZrAaiso3atmV/WjK1OtsL1n0qMwrRNr2aJ27ZjGDg9bt2nqPPPknO5orohAY4I8mX63EmOdpsgIx1wiTwHvdXo6/pb8YnjrfDd9jIiFmNNFjJHLKaNM+YQ0c7FTk6YqMmlbIUFelXjgw4o4sSROdf18cdzkkLd+j9N7xML7zlr6Tm6KzzdNpavziZTRx6WFN9dJ5xOLHzjDZtOxXmtRbnXpmhPp3+Fj4vZDBr6Y477tIDH3jyNEfKNfPLvGq1WC/FMaQc4+ojTn00Ks+7nWcqtO50+nau3/Uxt7TD41gIChxxfPLM9XPdznNT/0DDtC9wJGo9HYRaT+fzcqRqXerN6R0veLpexvGpY1dqWJ9Kx6z2hlKrIlXSiWunnr98xk9bOzeEybVmCmwdBaI99ZRaQOgOmUyWpF1jUm9eOn5YH3rDG/Tst76tOOt4cqw4QxUwr0hzCdSHGtNATVVVV+PkcYlb14VccqZApsB5RoFhhe2jrb4GidFvsSckQB9K1Yo06OtNL/4Fvfod75QaE1rsVzXeaon3uhWpN5DGqwD7ySsD+nk2yLk55ycF0PBY42EP68FSR7VKS+osSc2B1OtIJ+b0vv/z1/TiX3mldOXlUqVRcNH9WsFMt+C++4hxxWHqnKM+5AbLEnE/f2Y65HmwI9ZBBeDuSVX2hGEhAKREmgMpKS+q+o1nv1ive/fN0p5pqVqXulV1h3W1m5W0U3Aaej0D+vkJGrlV5x8FookCFarNAbS021tUf7CkVrOmgbqqsRoXurrll16tQ8cOa3JySv3FgVq9mqbbdVU00FJ9kBRsu9u9BOxzzZ66NWxpgHr+zHTI82CnrIP6oKpWt2D4e1X2haHGu0r7wZFxqVOr6pFXPUT/+cYbpIt2S7VmUvPNDYYaNKY0VF3jqiVNn68soZ9/GJJbdB5RwKF7K/lB9NRXL6nLOprrH9Z4u61dtXFpqS31e1KzJQ3gqmvSUrUQPBu9pEpTG668K7V6GM7Oox7npmQKZAqcFQqwN3Ra0rAuJaZ+IPUHUm0oERGN6P2tO6QHXSWNVaUG8jgMQEPzqmtJfc1oLPnjZEA/KyOWK9kOFHD4oiMunA+/NTGhu47Oa9eeyYTVY+qpNT/L8VxKHi6o0GqNAtQ7GLsGBYCja+8MRvernEWbtcxZy7wjtMzZqhSsagmIk3dbAeI4w+FgyzU2+mzXpQp7x1DdWl2N4Sj3SS0pAzXeyjb07YAxuQ9nkQIOsYmZCLGjYwLvjvzigOkxlGf33KuxiTFpoqYBpvNKTdVhVbUewC3N1gpAn1RP1WRDH3HoZ7E/uapMgUyBc08BnNt6tUHS8uFby44ywZ5QGWihOkhwP9ZHGJA0Pq52Z6AWv/IdGzsPIDgEr7iscj/345pbcAFQwLH3MV3xnQcP69DRRT3k4ZeJwKcpFmC3Kw1HanQAfRSghnCeAD2FmvQ1pZ4q/DCYKCT4fGUKZArsLAqgmKv21ElGO7C5p4lEgaHmNUhY3Vxoq1qpqT8+rcV2R1PVSak9AnNAPQP6zpozubenR4EYWx9j/0kH+um//5z+5m8+p7e96/dURdBeQvImpqQtNVCvoy5jxRE8Wk12svnKIFndp9RV8lMdjvxUs8o5q5xzgMPOMz0hpY8k9Kr6KZwVW/qCRhI6ETCDunokTzs2rwOT00V0DP+SSjBL6Ke3w+e3dxwFnAHQhwCRBe81r3mNfv9N79RP/Zef1wdufY+mDhQmch0NsSRw0FaHsQDxjcOkLhWc+LCITWdBI60P82emQ54HO2YdgMX2h8XFBta/hg2vIiXTORI634fSfF9qjUm12VEk7Mjc1wDUs8p9x2FS7vAmKUDsOZ7uTqNL1r5f+ZVf0bvf/W411NIPXvM/6tP/+NdpNXbvnVVjfFoa9FKCGV20bxRnTvqwETeNQA7yd0F4POH7RRxqvjIFMgV2FgX6DakzXmgl7KhOthj2g7FhAuqF276riauuTl7uMP+1kbp9sS9VmlIrJ5bZWXMm9/b0KBBzcn/ta1/TIx7xiFTgU57yFN39/e9o2JnTF7/4WdVaUvvgXWrt2qc//ZVf03fvvlPVRlPNSlPNXl2TnUrKHbHYHKaUjbva5Ibqaa5ZRLXlK1MgU2BnUaDRq2u821BlWFU72cJ7avUHateHOjLO50DXPvrx+uFfvE6acQqZInX0EQ3U0KQmNF5kmxxd2SluZ82h3NtNUAApnTh0x6JzUMcTn/hEfepv/1K9xUO64mEPLBRgw44029bHfvXX9Mzf+W2pWpMGDamHp2qt4MSb/K8ndXojzpx87yfjSDfRvPxKpkCmwIVIgXS600jEJg4dZ1ri0KtDaYKQ14Hec90N+oW3v1XaX7jLYTjvq6aj6qmhGY1rl5opX1xxZUC/ECdCbvM5oQCH0BCu9rd/+7f6sz/7M73jLW/S7j1T0uy90m6SyHSlQ8f0+he8UK//+B9Lc7PS7v3SkAxPTv3KKiZNLP9wc8WbbgT22Slq5zlFZWfInesMSex5vSfV0J+PwHwJ81u/SCU9HOj3X3SDXkXqVydtJ9W0ajo27KhZmVZLrXTUUwb0cwIJudILjQKcnEUcOo5wPg3vUY96lN785jfrf37yk6WlpSI3e2sozR1PNvM3v+wGvfI9N0kNFhq6tFFymWpFs7Xi3LUJVGbDqipI8GSKylemQKbAjqJAvzbQQqUIW6tqoHG83Ek4RZbJepHb/fdedINec9PN0ljKVCVVxpNGr1PFcFdRS420w2RA31FTJ3f2dCng8LUvfelLet7znqfPfOYzmhqfkDpw02SG66p39LDqzQm95cYb9Ut/8NZC8hibKRzjUsIIqdMsvNxTIiiksxpHKOYrUyBTYKdRABjHx220NRS5KRYJfUFqJ5PkUG9+7nV65XvfV0jwHDdLammMds0iv0whr2dA32lzJ/d3kxTAXr5nzx4dP35cMzMz+rmf+zk94QlP0Cte8Qotzi9ofHxCx48c08z+XVJ3SVqa15t+8SV69c0fkMYmC+/VkZYdQMexla9o2tKVsN4u8Plwlnw4Sz6cZacczlLI5Sd7i2N7Om0t5XNHUu/qv1//Er3grW+RxiakJjFqhal9wJER/aEmasWpa1lC3+QGn1/bmRQgFh1Qv+KKK3TPPfdoYmJC5HZPfi29nuocbdiZkxbu0Htf+nJd99//Umri8DYKU0tLFzAv1OspZp0rpXHPQJ6BPAP5TgHyU/sJQ18AO77qCOLpCyjdm9d7XvC/6BfefZM0drnECWvkqBpKjRTq6n0jH86yM1Ep93pTFHDo2m/+5m8mMH/HO96RylnqtFVvttTv99QCqNvHpIXbdesNL9fzbvl08nerkAwurdLuaPkVdvUKid5HgL6pRuWXMgUyBS5wCpwE5Z6qxRktNsXRs+6c3vuCH9d1736nNPZQDRu70xlPPDKetHpknUHpngH9Ap8IuflnkwIkliFk7bGPfaw+9rGP6ZprrknVz87PaZwzzzOgn83hyHVlCmwTCmRA3yYDmbtxoVAAL3dSvhKm9q53vUt/8zd/I+d0x52NpK0Z0C+U0cztzBQ4nyiQAf18Go3clh1Egac+9am67rrr9IxnPEOkf52cLM5AT+ckZAl9B82E3NVMgTNFgQzoZ4qSuZxMgQ1T4J/+6Z/0ghe8QP/yL/+ibrersbHC27Q/HGhYqWZA3zAl84OZApkCJymQAT3PhkyBs06BG2+8URdddJFe+9rXLtdNkpkUQV6tZUA/6yOSK8wU2A4UyIC+HUYx9+ECosDs7Kwe97jH6fOf/3w6de2SSy7R3NxcktJr9XpWuV9AY5mbmilwflEgA/r5NR65NRc8BZKkPRgkxzcuDmIhXzsx5gD3Rz7yEf31X/+1PvzhD6fffaXnms0M6Bf8DMgdyBQ4VxTIgH6uKJ/r3cYUANCxjbdaLTnm/PDhw9q3b186Ve2Nb3yjrr322nS/Wq0uP5Od4rbxpMhdyxTYcgpkQN9yEucKdh4FIqAjlU9NTSXQ/spXvqJnPetZuu222+Rc7lDHh7RkQN95cyX3OFPgzFEgA/qZo2UuKVOAbG9LS0nyRsXOxXf+7d69W0972tP09Kc/XS9+8YvTaWtczumegD3Hoec5lCmQKbBpCmRA3zTp8ouZAitRwJL3cDhcBnWkc4D78Y9/vL7zne/oxIkTSf3OZZU8zw8rgHpOLJNnVqZApsBmKJABfTNUy+9kCqxLAbK/4fRmSZxQNaT2t73tbcvvGsxxiOO5rHJfl6z5gUyBTIFVKZABPU+OTIEtoQBqdjzd+Xfs2DH98A//sP74j/9YD37wg5NKHokcQOeUNQCd3O7VWi17uW/JaORCMwV2AgUyoO+EUc59PIsU4FhUJHG817lQwX/qU5/SG97wBn32s59Nv917773av39/+tuq+WR7HxvLgH4WxypXlSmwvSiQAX17jWfuzTmngA9f8ScNIlTt9a9/vX7iJ35izfZllfvGh8/OhzBEZp5Mc5swKM3hgtGngeQ+09PTimPEs7yHRsXloUGxyQQNCjn3iUggauGuu+7SAx7wgNRgfkfTgiaGcnmWsjC77NmzJ/lM7Nq1SzB73Dt06JAOHDiwfCiP6+Ye//wcZcAcYrqhDjQ71M93R0+YYtCD5ER+N/aXEErnPDBt/OmDgWLURXkUXLbLoWyeT1qlajV9uhxoSptph2nHe1y0wREdbqdPHuSe20TfeJd/jAHvcNaB22jtF2U634OZZ2i0c68M6Dt37HPPt4QC3qi84X71q19NB7CQt53NLyaTKTcgA/r6QwI4srlHLQibPiBNOl2DAufMX3zxxalAAAWgGR8fTxoRAIG/uY4ePZpAN16Ux/MApIGGMqg3Jg4yiPEuYE4kA5d9I/j729/+tq6++upUJ+WZwaAfACFlxsuA5994DpCKQBXb7DaYaeC9MqPissx48J33oCGMCHVSJo6afpdnaa+ZG/evzADg7EkfAFbP/ZXAlXusiZmZmeXumhbQlnuMgxkRfqNOGJ8yQxEjQ2gP7zLWsf71Z9J2fCID+nYc1dync0yBKKW/6lWvStLZb/zGbyx7va/WvAzoGxs4Nn2bNjBfsJnv3bs3gRJADaDy/ciRI8tZ+pDuDAQOKYQBAPgNLDAFvA84WRq944479MAHPjA1rAwYPI8UCdgCOoAf3w1AvANYAjq8a8Dn9yhhA55mGJg7AL0lVOc04B36Cui6/QAe7aX+qJVw2e5Dud0R2CNzAFOAhoGLOugfdKRNmIi+9a1vLTMgMRtiBPDIPPE7tIApok+RSaF/PpSI3w8ePJgYMsrlMiNBVMiVV16ZNCKPfvSj01jRRtrGM/zNO7Q9XxnQ8xzIFDijFIipXu+880796I/+qD73uc8lycN28wzomyc5wAxooPb2xWZ/6aWXnlJolFgBZIDZ0h8MFiAFsHHxe5SMDYg8A2gAHkiW1A04A3LRD8IACHDRNv7xHO+spO7+3ve+p8svv3y5vWXABfzI8c/8oW3MKdoKQxDDIu1U6YK+//3v67LLLjtF7U4faAOSeATeqPqmj/QZcHR7DfT+HcaBdwBovwuNKd/MFBI278MMWBVOuykf8IaO/G7tCGVxHzpFwKdufjOo82kmy31l/KEFbYF+0AJauezNz7AL+c0M6Bfy6OW2n4cUiPbZ97///fqLv/gLfeITn0gtLds9y83PEvr6AxolPktmAB0gYjU8n7bbWppFIgQAfFki5LvBOYIRQAVIWGKNzo5mFqx+B8jREiDtm0Ew8wCwA0gATSwTkHZ7uI/a2tEOgJvV9gb7yECgeQBEuQyuft6AH6VwAzlzMzKVq9nNDZQGR0v/0AxaG6wNuKapNVM2d8QcC2hHeNfPWCsS1wV9pW6YD/wM0EaY2QDAoTN1MwccJcK42q9g/dmz3Z/IgL7dRzj37xxQwI4+SOevec1rkg2dK6piV2pWBvSND1ZUcaN6xk7Npy82fNvBkRwBREAF4LVTFSDKbwAJwG2J3WUALPwGiFjNb3C0wxcMA+UA3L4skdrJDjswUjnP8R4pgB/2sIclAAfA+J02GKjMhCDV8hsXWgY0EVZJUw7vc5mRob9c3/zmN/UjP/Ij6Xlfdq6ztM/7BkgzP7G+6FSHRsNMTFRtA9Co4WEuUPvTF5gGpzqmX5SDtuHuu+9eDuO0Q6MZGsqBCTBN3Wa+W2PgNnLPjoMwHPyDwaGeqJXZ+EzaTk9mQN9Oo5n7cp5QANUnzlCAOSersSFG1etqzcyAvv4AWqqMEjZgxeYPoAHMgDSXQYa/UeECNgAi48EzBowrrrhC3/3ud5PaHlBAsgRgfUoeYwdgRGbBjmQwC7Z5A4g8y/tctucDOIC6vd8jWPIcDIPB2ICFJA3IWbLn02DKPRgU+kQfoQWX20hZdr7kE8aEd7nP39AQ0DWdeNdMCcwIAEubaS9tQ7Pk8njP3v5Wg5sBoY3cs4c/OReol/vcQ+qGRrSbummP1fWMCX1y21ym8zTQJyR2GKcyQ2AaUMbOvjKg7+zxz70/4xSwevJnfuZn9AM/8AP69V//9WX16XqgngF948NhWjoEzF7WBnLbegE/JHfAwxIoIIyzFQAAQAFYlvp4H/AA7B1+xbtW7QJARCwgdRp0+IzSrdX0MBB2mOMZ12GPe76bWYBBsFc97/E7fXIdlAOTYeAHYOk74Bi96q0FsgnCYX1WzVvCp59usxkB276pw74gpisOa2YcykyIacjvBlv+dtthEqg3+ir4Hs9ZExKZJmhDHwH42D7PkEhv6sdHIgN6BvSN7yD5yUyBQAHbygEDh1FZBYpUcs011yQ1K5uSbY3rhdVkQF9/iplhijZiAA2QjjZyQIB/AAOfdlhbqQZLjJaOKQcg4x2DqOOt+U55rp+6UfcjTRu47IUdpWarvA3g1g64bqRimwysQbC3PiAJ6PGd/hjUaUcM4bLkX6aHwc+agGgi4B5l0Fd7nVO+4+3N7Nir3e1H4i5LymXnwgja0QQSGaWVAB1JHZoijXsczSC4DxHQYXYc4bD+DNrOT2RA386jm/u2BRQwKFtCjNKRHX5IIoOH8s0337wspaznEJc2f0KjUnhUTy3VpfYxaeF23XrDy/W8Wz6tYQupRxpWsJV2xfKt8pxqqgyKzHQafWxB18+LImN4Fg1i03eIl1XcgPvnP/95PehBD1oGQgOBHboYP4MhAI5KHCaNizEGJAA5e08DqPxumy3gDaBRtz20qRdgMdgA0tF2bBOA6+U5q7Spl7IBO5gFgIx28QwATF1IyA5b4z0zkNZSxGN7eY+2uU+WyGm3Y8xtny9LwKYj72CGwE5usLdaPYI1z8HEYLZwGB/1PuIRj1h2FKTPMCoOsTOzUwZ9j69/p78APONAW2iz2+16eYff1kqOc15M3i1vRAb0LSdxrmB7UaCsNreKM3obc6raBz7wAV177bXLnY9evatRJAP6xuYKjJNB145QZYCJdmpAzCpjxslSLu9EaZqQLxgvNCvO+EY9VocbQAEXh4JRlu3clpwBfzvRwXA4VIu5AjjzHM8A/r7stR01DZgLqNP1uU9mDKwRAGxpA+XRVqvbrQp3hjb6whW1AWY+rEXifdPKTJCd/ByCBpMCWDuML6rU4wjG8DXoRdk2HVhrYi0K9Lj99tsT6NNn+kO5pikMF4wLlzPUOXyRMbMkX54HG5tR2+WpDOjbZSRzP84iBQzebCJsPraTsjl+9KMf1S233KJPfvKTqUVmAMphRCs1NwP6+oMIuNlm7aehLXHdOHKRjhXvbgM1qlscFNn0ASh7lPNujE8HRVRl2wAAIABJREFUJGxfZlyjTd5AarW9JVpL+QAvbcK+Tj0GfuqwFG+QdZstzVMv8wawcp3cA3yjZzd12swTPevt4W5TAOUD7NDDkj6/Renf0rHV/pHqppuZBsq3Hd5mByRmmAWDpxP0OP6eMgzYLtsSOvR3rL7rNz1XUtl7jEx7M0t2PKQN/AYTVs74t/5s2m5PZEDfbiOa+3MWKBDVvpbE7PT0pCc9KXm3/+RP/mRqSUw0s17TMqCvR6GT9wEwpF+rlh2b7eQqgIZp79zndlajFMAOQAFEraqNaXt5x+lWbUoxI1dOKuPv5TSyMR0sTngwG7TLNmyDE0Bp0401PgZv99iaCJcZJXHPQcqmD/ZEdzIZyqA8mIf4W0yPyzMxgUt0UHMbKMO2dgCU6ABHCEBDv+/no5aE3xgvysChkAsVPe/H550sh/E0fezhj/TOuDnMMDJ0PLsRs9bGZ9iF+GQG9Atx1HKbzzEFyh7I3uix2z7zmc9MqkNvyHFTW8/GlwF9/YGNzJTpXga/+D2aSAxSMcOagXQlUI62ZWtYou8EzIAznUXQp422OQPylONEMGbynOjG3vT8btu6wZvvAJVDxmLueNph1XOZaqZLZFQAQeqiTBgVH05jiRyGlN+dHY930Rr4dzMCDr2jP469j1ncYDh41ofcOJMb9UOTuB5i3Hh0Ll0JmK2BsO+AD7JxH93n9WfQdn4iA/p2Ht3cty2ggKW46LHuTeqlL31pysRF3vaVQtTW23QyoG9swKyKjjZa3gScASUkRYAFD3LGCRDA7otkGM0llGPvc96PDBd/c8/haoCX87zzbASjWDbv2JnNKmmS2ZBMpgyOsbeeT85RzpxyelvXxT0A16pl5323X4A1BG67bf+uJyY2os1OPxtj4HmWuu1o5+/uSzndLOp2DiAC4GNuAN6LJ9JFRobnH/nIR6a+OEWu22Ywj6lnaetDHvKQ1I1yciYnGKLNO/ukNaizBYDeHnaHONrWR+62Q1VTNb4KJ9yBKiOv3oGq6cmKH+LG8peNLfD8VKZAokCaeaWL+ZTujf75Nt/TXBv9gPd4+LoaRaMTHJuwnYmQ1EikgUcwGyreuVyW3LIN/czN0bipR091b+iMiyXS6OcQwcnqeEvhHsfIiDl2OuYZp4wYKmYAKkvw/t1AGFXY0UGS+mybjhK4s8w5l7wPIeF7WbUf3/N8syYjOhD6ns0StAnVNnM1SsWmrz+Zzw6/NPNqLQgAb8c653uHRvQrAmz5CFnKLh/a4ja7LSvF17sPtMmJb2JfHcVw5mbbhVTSFgD64eHssKGKplRXRTV1VFeRkLCIqAHeawLGh+qrol4KvKmqThZDdtT6QKpFFuBCImhu6zmlwLCu5ckGUCdOMQC657vB3fer0rBW8LfxldX6wmaGHdReuGwihKh96lOfSk5xm73OloQOUAFKlvSi1sEOYQY2b+CW4uir7dUR/MoaibK0683XtKE83gEEIiBxf6UUubTZkqhB0hKh7eU+irTcltgHe2475WoEQNuADdhloLA6Ou1l1eopWhhL/n6HOUK92H0JYSTkqswsGPh413nTXQ4MgjPVmaGg324v7zqkDuDkGSdhAWA9RqZlOdyPehxvzvNR4wTDgXbA56+b2YnjYgdCe6/HQ1Hi2EetFEDt8D/abo92mwJ8tKpPuIt+Dp43Ltt0iKp6nnE/nEvAGhPHzZuJWIkJ8njwzEpzMN7nb5tpeNbal/XGL87vaH6IB9JYw2Ktg+dNeQzvu89sAaAfGR4ftlTVxLAh9Rsa1qviSARvlvUE6EX4BMfeL6mmpqoaA9B5qMlqyYC+WVDY0e8hoZ/KPWpYAdN7hfROrDZTz1k8Dfo1qTcCfg55NA+wEi1XOnqSBf2f/tN/0m/91m/pyU9+8qaH4GwAOpsEGzamAauj7V1tBsXhTZZ2nMscKRFVtr36oQUg6rhlQIx32ajZ4JDKbE9lM6LueGQm7/KMAcOe4Khv8UznXYOZN3I+qYNPMyRshqh+o+rYbYre2s7MdtVVV6VMcVzOU87ftK8sJTu/uEHGG32kmWO9bdP2Od70z7ngnbnOoBPp4AmDmpt+cDlMK0r2PqXNErbfMwMCXcoARj3QHqaCfhscosOeM9q5rwYOAIt2+KItdrxbrf0ANY5uPOtT8Oz17/INZLTB4YHQyXZxaGsmyEwcbXDfAFzTFUaJ+eyL9jGnmEOOBmB+kd2PiAfuO2zQ7/jM+2hG8VxEe/H1r389zXH6HNtD3cyLyGyYLquNX9kJ0MwpbWAu0hfMC//+7/++nNs+Hsaz9uayBYA+GC4MK2yei41iEyXvRV3qj47DrSW95iDJ5wD9omqqqapdtIXNFiFrrR1109tlfnG7UyBOG6bZQL2RHqgw7DDPKjCaAdAB/H56spuAvK5Gem61q+y1DrB85jOf0Ste8Qp9+ctfPi0Snw1AX6mB3lTY+NjULOli+2WDscTid3nO4BHLw4ubjThK0mzeEZTY1JHEAAs2bupzSJVBuOxhbRt12fktqq7dB5gAAztj5bznETSd4AQbMiDpZCkGRodE0Vb+dibAeP459dlGT5+jBz3125HN9dIO6nJKU3636pz+wsCQCMeMgs9z554ZGEu3lOGzy2NcvRkwmAcYE8AoSt7xb+rnGdpA/L1B3AwL4wP4UCcg6Bh32uO+rdR+9zeCkJkI6GLNSNnDnffoCxK3U7iaeeY3wJg20R7epW9oaPCLgAnyUa48y7gxN8jWWM5z7/Z5vgDAzjTHb1bzrzSHPf/QXvCPKAGbdCxNrzd+1O+T9Xw4kCMFzLS4TDtcus1RO7PyRrMFgD4cdIfqV6X2SBpqFCAtiz5JOEet3le/UkjoFST6lCJrBP7bPNvVae36+eU1KWCsNpgXeiB8NoB0jEBNVRJ0F5MMxrKvngYjrVFDY6qkCbv6xcJisXnj+amf+qkkmd94442nNTpnA9ABLcAHUDZQAmhs6FbDAhhRcmBDNsh647f/gJ8zQBj8+G7pmHetnozMgyU+S+GWGqNDFuWstZFxjw2eZD7xsBHec45wb6I8G7OMWV1bBuDoZW41MGV4Q7dmgt+cTS4Cf5R+3X6HNUJjn6/uhCiMh8HW9HHyF9PdEqkd3RwmZnCNNm1nr4vaBku8kSmKoBppbCB1Rjno6uQ167U/MipeDNDGqXTjAmEu8Y/5xVryPDCzGE0CzB9nyaOM6HDnQ3fiWDEGaHAcImgHQgM29I3zhfJgDjy/TQPT0Cr8yNCk/SMc2sO8cRtWGz+HLZpRtjaLeHs0LzYNlJnalZxs77vZbAGgLw2HQ7TmlahnrxUSepLOk628lwA9gXwV42V99DsrZAT+p7U15pd3JAVGTm7DZYAGzNHBFwafAtKZYIU3R/E79+EkeZYJOTmahGtTkE3HZzYj4fzbv/3b8vnNm6X92QB02ma1I5uH1e5Wd9qJyqdgedMy0PjYzrK0XAZQvttZik9Lvc5JbhrFPOpsYoAbQOeL32LSl5jRDAnRKlsDVqQ9mzpq5rhxR7ulk9C4j7Eefiu3jd8M1rEfLtPJYmIdvGOa0UaOTY1JbuJJYYAKG7xNHnaypDxLcwAq4Mh4ePOPx6/yO8/H41WtUjZtACfa79jtcntjZji/A0ABQtBkrfbHGHHPLdM55l+nXNvdAc/I6DmTH887lzz94TvPMkfReHDPDJrroC+O0TctKRtgjswn9VstHpPVMIb2IaAuz2tU4MwljyfjxjoyTegra8bH8fLcSuPnqAlrami/55nHDsaCEFjmNpqAmKdg7b1lCwD9xHCIUlNj7JGUj0qzJrUrhXm83h5Ig67U6CXJfZic56pSt1E8v54Rc7O7ZX5v+1PAXutJ924bzklAL0B8ZApKu7if6UiV/sh4PjFSKa1NLm+Cr3rVq9Imc9NNN502fc8GoMfQouitzWbihCRsMvyNtOINjk2Fv+k3oIa6ms3M2cgMcJaIDG5mIAAhmABrNdicnVc8gjftMBhZ7ewUpt6AeReQQmrzs3yywXPPal3Kjap4298NJj5CNW7uVodSXjzjnGfoKyAEDTFHxENOsKcC2GWGAVU6bQIQAQA78MUTytx/+uR6HR/uA2IsmcMYUT+0MHNjQOAZA42ZlAhilmQZA2dpowxUx7TfUixtY4wdXx7V09TBvFit/baXQ1va6BDDeJQtdVKmAd/hg5H54e+Yona1xQUwUk6UiO0siEQfNTLMJ+6hmfihH/ohfeMb31gu1l78Zmi5EceXcYWB5DnGxuBrzQuf0JF1wbxZbfzs3W+68GxM9kO95XTS/MZz0C06H96XJlsA6MeHQ3yN1QKbB0pqdcAcnhug3zNEdO+qU+lpUYPkBT9UTQ011VJNE8l56bT3xlxApkBBgbI/xkmdfHHf3/msojmqr3vASQy5YdP67Gc/m2x85fCm+zsEZwPQaZOB3GpLNjE2+Kjms4qUDbCs8i5LWmgqUBmyiQHyBmLqQqoB1CzR+3AONkbbGwGBK6+8MkUJYEdmcwYwUEFyOe2nY8utOnectvsRvdKtGjWDYPW+++iN2I55HqsIPE5TSn8wT/hdQI02uQ7G3SAC2D7mMY9JNGaeGODdBzMTtBUgog77EliTwXfawZgAImzklGNmCgAHEJxq1swXDIsv+uc6qYP2WfI3o+NseFZx017qpe3U6bzrZXC1iWal9jMW3HfCHMqAgcB/gDbTVseyI4lCV8YViZv3eCaCMLTgHuW63TGvezzWlT7bk97P0g4A0yfZRTt+tF2bMeA9zyszgLSL9yN485zT9vpUONe51vjxjJlQymMuwQhAowjW/O6QRq+B9feTLQD0ueGQCKBCcz4KD+pVJc4xaqmtCSYdEvpYL222hK0NkiNSPVnT1R0WGtB8ZQrcbwogfbdOgnR6P7i9V4JzRuE1V5h/mI/DbuHrMTYh1Ve3oUfHove973360z/9U/3VX/3Vsir2fjc5vHA2AH2l8CVLTA4tYyPzpmP1pcHXv1siYhNymA20iYDoELEIhLwfgcXP23Oezdtey2YM7D1u6S8yGB6P6Ont/vC8HcniZstGiQbB56S7nWZUkOxog1XwtB/gAJSojz77HnXZgcqhdZZorRrnHYcz2dOe9kRama4R+Pnb4WE8G3Ozuz+ePs6VblU8ddJ/OxryHP2ItCuroHmGchgDaA/Q8D7/cHKz9mIlqdvt91gDyswRMxn8HsPZ6Jt9F+gX42FTi8cjagHMkNnp0bQxXTwP6bcjEhxlYPDlk/vWDLitzpDn3z2Ofs9+A3YWhW6014l+Yt+t+TAIl8fPfYL5hbGBrs6L7zlczllh+/n6uSy2ANCXht0hXsJ1JG2Amf2URDHNrtRp6/99ySs10+/rH2//ii6++gr12n112gNNtHap05uVGkc1qC6dzr6Y392pFEge7OOqDmAN+6oNcYYrAH1QqapfISdCtQCr+UVNNGqarg11z+3f0GMfdrUO18f11Ld/SBrbtSYFAQIW4VOe8hQ95znP0fOf//z0fEyEsZkhOBuA7nbFRCJlhzU7VVnqdOYzg4Nt7wAG4EfmLzYoh+xYooxe647hthbDYBYBLKqrV7tvhiTSOgIF/Ysbn0ErgoOlMQOeGYz4TAxnsxRoAODT6m5v5g7to5/UaZWsM8zxnY3ZoVubmR+8Y2aLeiyp22nRjAVtt3o9MhcG4njIC8AEvexkBy0MtmYC6Cvji9PXehe0KZ+AZ81DjEkv1xE1CnEcPA/cb56LjCLfPVaAfTSTuO8+ftbj7PHjk7lgLU00b5hR8zjyLEwKdMdeb+ajzHSsxCSVaVZ+pzxn16Px6ve3ANB7w07K14U/cdpLuyM75VhXWmrrM7/4av1Pr/gl6eJJqVaRjsxJtZY0tVcazEuTc1J9sQh5gxHIn5kOG50HaHgGSOiYbUbcZLKTMyGrUpWYyAE6XGnuRGIwNTUu9drSsUP69Ftv1pPe8WFpbO+qa4ZNicWNtPbEJz4xqQytPl3bvrX+Mj0bgG7wXimeOG6qljCQdlBxYhtEBR5t47YxQg9L1gbx6FBm6ZENkXfYgK0CBeDYSNn0kYrZSNe6T7tQ7yM9srlSNxs1ZVuStxYgeutH6ntDpS+AD++7vVErwPvWChjczAhZpez4em/kkUHxOxF0NrLhrzVTLPGlKV05aU8ykNpc4dh4e6c7p3xkmsrMjoHXEihMk9XfZWfF1dro9mFmedSjHpUYPtaKNTrxYBoYCau9DaAu1+YV2gJQMz5Wu1MGbcVnwdnoMNWQpdHjxTjwbgz/s/RsBiCajiiH550kxgfBmAni02GBlO3oBuYDdcNwMM/XG99o1vL8sJZp/cQx6+0hWwDog+HS0EbICjsUgF7tqVPvqjls6x3/5Zl62XveI+2tSw3C2/pSa1KqNkce7ykTSPBCtjdy/jyZnsdpevLnSW/10fxIZh4Ywf7oMwJ6tbCRA+7cX5qTmKQA+sKsfv+6l+pVf/7/Sc2pVVeOFx1x52w0v/M7v3NKrO96S26t+2cD0GP9diIDGLGDP+EJT1jeNNn8VrPJ4kCF128MC7IkY8cqg4LjzLEtO96cNlgLED2cY9tWu1/2PHeIW9nr3id7Ec7Gveg5H2PTHdpm9bjV0rSF/gFqbN6884//+I+JuaFsvhvsaAPJQOxNDzjZg9yMkaXo9Tb89eZPtHMjKdK+GNfv8qMHv8u0DR5wdZy4tS20z05/5TauVNZq7bQk7ftl9bSzz7GOrBKPwOrcAAY+h4cCejzHOzB+MYwthid6/kEn+sbYwZiRSAjmge/MBYetlSMADPoReOn/3//93yevdZdL/x7+8Ifra1/7WgLxMkOy3jjCVMIkfeELX0ifVuev997a97cA0LvDTpKJUHY2cHfrE3Pe03F1NaO2PvYLr9IzX/8GaaxduL2zeVZHnseNaWmIl3G+MgU2SYF0SAB28T6ZKgpQT2HnhYSO6r3T72mshhTfkWaPS92lBOwffN0b9Jy33iw1xtesHKmcwyWQEtncnbFsY7Giqxd9NgA9nv4VVaC0CkmKEDxv6EjngIWdhKzmdj9XMzGwGQJubJZ2LGMT9rGZ1MWmamk+xq6bOqvdtwewJVKrg3mv3D5+szOT44PpM6BjbYpVzQYY1+/f6Qdg7xC4leyYZa9k2g5wOUa8TOdNzuz7vGaGzADl41Bpu8+GLx+YQiHR78ASsKXPWInfRTJG0o252VfrQzTlAKI4O8ZjV6GVneliXL89vaOjpp3lXJeZK9rq+PCocYh9i2YYQN7Z41wnc9jpZ/0ec4l5CsDGvnrMy6Yd09taO8rZqGMs84q2w1hwne7eUdBoCwB9bthF9lEfWyWu/8OBhpWu7lVXe9TWLf/rC/XiN/6+tK8qTTQLFWlPmltsa+rApWonr/d8ZQrcfwrYzw2nzCYzEEAfhU4Oq1V1KpwtIB2aO669UxOaZgH2FqXFeWl+Vm965Wv06ls/ui6g/8Ef/EFyhPvkJz+ZGmmp6XSlr7MB6CtRFQnT2dO4z0bDxuzsZ2zAjl12sg+r5+0sx3veOMs54uOmGzeuyBCgonVqTgPhSvftsEQ5BuXyZsgGTBm02cyI+0W7Y251J09xPDiftk27HRFQqNNaAYOX+wdoOG6YdwBVpEqDlYH//s/sk29YpW0bfmRk+LucF5/fnEAogq1pZpCibYAMzBV98DuxrSuVvVJfYj+j5sTOgaZrTMAT067G32G0mGNeYwCmy4QWDhErp0e16p0+Mx+9Nj1WTqPr0+3KErLnUHRspG57vntMXd5KeRlWok2ZATHzx3iUw9fu/zzZAkBvD4dJQmfjxFc4ZYCrdXVQHe1WV3/00y/UC9/2dmkPrvCoPlvJht6r1dSrkKUrX5kCm6OAAZE5lHIeGOE5SQ3rTko1XLh2cH9cAzW781K3I3UW9ZYbXqZfuuUjawI6Cw81LnHnqKitsjtdZ6cEOKMUN/1+Ty1WT/uYtHC7br3h5XreLZ9OSwWz6bCSnFNG6XKKNIwV8tRzrZNl0WFBAJOTlMSMXKY8GyVgxCZW3oR4xuDFfZzG2FBtx3YYlNWQaAWQRBzD7DAqq9WTbDEYJLWlQQMwX+k+bWGztgTFe04BGoHdUqi9umOGPP9WBgE77jm1rROcWHqlXsDG+dajtG6w5BnbbyOwlaW7zc3w4i1oQ1/puyU8fjeoIDnSdmgEUwb9AWnaRZuhK33kXzSRuE2UbSCkTIMYsfcbvVaaMwZqyrN2wRoc2haTA7lddiS074fpaMBdiTmI/aW90AMTCXPL/hmmG+MF2DuG3/3z/PGcKjNDNkdB15Xixlejkz3mYRo9D2PkzEbpu/JzWwDow6XhcJQUu9ihRsh+tNHVLrX1J8++Uc/63TdK+6SFpRNqNXapOrVHR1XXovo6oEqSrgo9aUr8nj8zHTY0Dziqt5OywUlNg/lIQgfoCJ88RsAFpvS0M85p/MQxVSfGE6D/4Wt+WS+6+Q/XBPRPfOIT+u3f/m197nOfSxvBaudGb2Zhng1AX2mjdVud/jUevMHGxabpzd8SuVWLbGbcM0MT1cvUFT3CvaE73acdpHgn5kJf774ZCiepcfudzzvGZ8c0prZrswmXVbJ8X8mOae9mMxd+j0/aDWMUE/TQlpiW1EC0UQluvXkTHaeitgLwjlK7mSSYFsAs0owyoBWgxnjynX/OxGa60nZoWS53rTZ6jMtannLoledJNE8Y4LjnVLqJ0QVSKpXlcLQ4dnaIZOygMeNBOfTFyXEi6PowIH6LDJ21QauFhkXwpS3RbHN/ndlWm5MbP4RlVXZhOSsm0Tzsg+ngUqu8u3N67wt+XNe9+53S2EM1bOxWZ5T2ZbzwYB9lkDkpFVSGCyNAZ8ekIJ6rSQutgSa0qPc942f14t97k3TZfmkMW2VLS6qKgAhkjRl1VfPpWBv1bs7P5WiAFA1RVT9lQCgyCy+fgT7K9EqSIx8ZwE8kP1J3UVpakA7frZte/cu6/sMfk5qr29Cf+cxn6sd+7Md0/fXXp43GwLZRdeRam+HZAPQohVktzYZt72yHE1mCiyd7eSON0grlebOL0p5BzlIvG7qlaoMbNOM3QCWGJa113zm6qTceprJShIHby6bvNlrj4JhjfudyG+wpH6X02EcDpUEuAkCUtCg3mgXskb9RG+taEp4T0QC87qNp5k9Ahja6X3xSd1RtU4fBqKzdoL2OzwZgYWgoez3nLdNlJQA0UxTni7UfPj6U8YWJ4DJzQNuiStpttg07Ppv49MXFZXOM1yXv0zbTv+xZXjabRXqYofA7kanjN6vKeWe98bXTpcfjTGputsSGPuz1h8mL2IK1hW0AvjenD77wv+k5b32rNHmZ1NqtTkVa6PQ00axqYf6Ydk/uUofEFi021YEWF5Y0PjGmAcVWKLquo0fu1Z69+9XvdVSrN7W4MKfxianCc7lSW/7stBdTOQvzsxobm0h+UdzvdpbUaI5pbva4pqZnUjnoKmv1Yuc/dvSwdu/Zd0r9hw7eqwMXwelurbd9vzdQv99Vo0Gu4IIO7qe93NtLqM3GEpmXFtsaGweaqlpanNfYOLnI1/d+N11jf0wX03E1+m2k/NXo1Ov2VW+kJP6pndhnBoOeqtW6hsO+qrXGKf2999Bh7T/AWNyX7nfe8T1d+sDLU7+5Dx36GqY5M9WaTswk5wSB8XOLs9o1Pq50EmCS5KVqRar3UbfPSvP36g+vv1Ev+tDHk6OmN764Odx+++36wR/8weQxy8Zm9S+biDOgnY7q/WwC+nqSYL6/MgXKm7s3eSea4S0kXwDK6lxU1Xy3hgAJL5oWzIxYG2DPc54hRM/Zz5xYhnL5DeCzlG5bb2JmR+p23rdzH4ya224QsV0ZxgBNkyMb4lw2qAJ4PgoX4LK3Oc/Gc8FXOlY1z6WzRYGtULkPO0NE8tVE/t97xuP1mo9+SOpfqvbEA6SxQryvdhbUaFbU61ZVb7ROyWgUY2eZhEzelZw2TDbbNJjQ/LPNi4kMl2kVVJnM9uq0Osjcro8JPFvDYu7QC9Bqqbh5wG16YZrj3Wj7IkjRV+jFpx2I1qLfRjxdN9IOS3kGznIfoIHPuaY808J2No9JlJDuuuf72r1nWmPNCZ04uKiZfbvUq0n3HDuhA7sn1O/MarxGSFpN3Uo12dWbZIjrnJBm79Yt19+g5//RX0itqVOSk7g/Pk3t7W9/+yl25bK9bSP9X+mZDOibpdzZe28jgE5r7DfAmvLBIHaScyiVW1126ovqee931hLYT8Gq8pjRj33O8edeM64DYAaQy6YRbLkOLXQ7WYtWW7scO585PNG/mx4r2eLP3qjkmgoKnANA/8iN/1U/+6bflbqXSPsu1z2zXc3samj24J06cNEeLS70k9S9kqRjRwSDSrRd4bVIjCjcaTlcBKAGxK0OgsPlOf4xUQE4g3z52Lzocbl+6r3Tn1he3M5q5DSWabhGjkNlOyX3WGj3x7nC6k7eiSAdNxfXU6bf6fQyqraizSwyKC7fYG/wNwMT+8/fhJow9pyyhlK92++rqYkk/Xc5zI+khcNFTZDioF84ka0F6IMG2pzizG+r0GAkONABG/pjH/vYZVVl3JSjlLQZGmVA3wzVzu476wE6Eipr0eAdIwTcUkCX/Y11Z7VxVB+zBu2hH1OJIhXHeHpO+CN5i8G+vJZpA9I3+yQJXuJlhpi9z22mXp5FQxBV637WEj3tpl2sT9rjRCv3x9Z+dkdtp9R2DgD9LT/zP+iX3nOTtPexUnO3Ds33tWuqphaSUvLeLdTHtgHZWcUOA87kw6Ry8D8TrWzXY6IaqDzRzPn62TJAR0ncsbROTkAZp5vacyPTKtr0/DztNKNCOyIoAmblxbpWPXbiimBlO2l07liLfhvpx1rPULdtZbZlxvAUaMCY+pxoNho2Hdtjo+3aDBc0qjcrqtaGqlUaqrQbySkDCZ1UR81KT9Xhkupba4/mAAAgAElEQVSESa4F6B/4hAat4shCmAXax4b1lre8RX/3d3+nP//zP1/OB22mkL7eX8eYleiTAf10Z9bWv78eoLsFjrFnHjE3kdS9ts0sMsdjilknSPG+Zrsx71kSB0RRw0ePbUvLtss6ZMvlUH/Z9h1tuKju7VBo72/WlQ9Pie2lLqfO5W+r2NkvyNRG1rR8nSsKnANA/9ANT9ez3/x7ycvursM97b10vxbbA800eqpU+0lCx44KGEcHD9ttIJWBl0ntEAwmmbncyLk6TzELJ8YwRkcL3mMir6ZORuXvEJCzOVQ+xYfFV7ZNxdAS2uSsVffHhhVDk2K/1qLf6fa/HIu7EgNTrqP8DCALU+ZkIWw+jG+lWqQZtoQ+NztIEvr4dPV+Sei92thymkc2RYD92muvTd7tT33qU5fDVKKm50wkD8mAfrqza+vfXw/QAWnmpQUCS9X87vSndkD0kau02gykwZnPlQA9pi1lHwR043nvvMd+wXP4etiMZs91x107tDBSLKatdYpfOwnSFvrFnuH16HdjetWtH4Fcw+oUOAeA/ocverJe9K63S/N7pQc8WJU6Ns2expt9TY3XdfDIvLrdQiqCywUAfLasO0IqPs605XIIilVLZgKQXFlATEi4RxYMoOyDC3yiUjm0xgvKZ9/GxBTl8JStmFowF6h0+USNjLrbanDCYdgE4oEQtqltVEJ0DK/LABjZdAAkFioaER+DuRL9zmSfnZyE+jmb2JqGqCmBIbN9n+dj/nAzMjAxbFBI54ttVIAtzTT2q9qYTIDeGcxrfvGw1F7QRD2lk1lT5b40rCdaeOxJ+fnc5z43pWl0eBDzqUzztULCNkK3DOgbodK5fWY9QKd1lrSZl447dhpZAy5r2pclaX9fS+Xuo00BV9vLfZyoIxO81/m0NMqNSY/YP0nda2/yeNwtbac97JmUyz5KH2J6Vcoz4Hsf4T5+TTH88NyO1E6s/RwA+tue9UN6+a3vTxL6wWNDTezfo0svvUxzB+9IscFL3XayoUc1ERwnG7ntO0w2gAhwZtF4AkbuNk5gLxjAKkqwTOwvfvGLcsIEq3lZKH7HR/FtFDDPxDSiTlKLesHCFTs0wiBojQUgzyLaaPiDJQhz9T6QISZ1KG8AkX6n6xQHA0J/ODMaZsXhPNTJuDLW9si1qSSeeewxpowYv5zU8fVhsqNXVVezMiks6SkEs9ZRu7egmtqq9Ukpszagd6uFUyYMJfW8+tWvTiksf/VXf/UUEC+nGs2AfiZm//ldxnqAbuHDOck9X6P92fZxO7sCvAC0TYBrOcVRXpSkY277+LvXk/c76mc+A8DkH0eyJzc5avLyFVXq3LN50xop+/ewJ9mkYE3W+T1627115wDQb/3Fn9DzULlPPTLZ0Jcq0nhtTBOtAdusjhxfSl7uMaQC+w6bPxwjl8HVtla+O/TDNllPdKvu7SgXAdGLzfZ53rW9NiZIcFvK3qhbMT3KcaH+7s+4oSSsqqUUKadEBazVrnIGLZ71RgJAUj6guhr9zkSfbS93MgszLNDZNOZvqymdfzzWbXqwOfI3G+n84gk1mlU1aq0E6PX6dJLQ+73ZBOjqL6gpwiHXAPRb/m9pssivzMWGR0Y4UpOaeXR2OJgTmMoz5VuRJfQzMbu2toz1AN2xzma42aOYH4CfzWJuYTzD2795LrFOVwpb4zmr7u1Lwrr1ASdlL3TvDU4O5DXO79EMwD7JWoqMR4wlt8qdPlgwcn/MSJQ1DVs7Ern0+1LgHAD6H/8fz9D/9rpfLwB9+mLND6Wpxpgqg7aahJBXa5qbX1yWOlF7wrEy0Tzp+A1Hrquuumr5GEZP6JgggwXjM3yZbAA30ni0AXmBmiv1grDUTxn8HT04AQ9A0Jwq9ymTzR1w4Xerhu0cExea7a1emAZm5wrmWauyuOe/Dd703xJ2XES0ke/QgvvQy/XbwYXyfJ6w/4a+kZOPR2T6qEnTh8Vse5yziFl9aC7dnvkeC5dhbh6J24clMCaUjbTiMTbTRfutci+bXVZczuQ+4ATVfuekhE7SlF0NdeeOiPNYJvoV3XX3IY3t36f59lBT9Y6qvbmTYWvv/RNpd3GiFmP4u7/7u/rSl76kj3zkIxvWgmx2q9kooPfJh1fp69Cxwzqw+2K1Oz2N1YtkOEsp41czgQfjzD9oCC0dK1221/Isfb0/URKb7eN670Wv8Mgo2eZ7PnhSWxsWNTJRI+i1bqdJM7Ded9a677HxunaiH68/p81lD4nSOQwD5dshzvHhrD0LOdHpznta3IPi/mpv+ij1e4+lHMbGzD/l23S53vie6/srjZ3HMWZFhL5c3Duf1gdtMn7YIfqkdvYcAPrrnvxQ/cZffiKp3I8tNDS+h0Qo0t6JpjqL3RQbnHLTVCoplAyHNIhqm3rMiOTJ4QExcADaqLHifXu2xwQQESw9eI7L9HcvECYx72Ln9bm8tBG1PerqCDgGczZT+oBtib9pJ+UAZrYHe8J4AlEvixoQZ4ECrnimxyMMAWnKgxa8B/jQd8o0WMfNhntf+cpXdM0115xyyhV1Qasvf/nLqR5nbaIcq7lZxAC2mRdLxpFBoU8846MwGSvscky4yNBAP9qC9oO/6Rf101boB7hbM2JnnOgQV3bGuc/mMAL0md2Tmj9Cvu/dmm8vJJV7bUJqDLoazkt7Znbri7d9TzP7pjRe7UknDkqdo/rgy16u59z65zq60E30gL5PetKTdPPNNyfPYv5t5bURQO/1hqo1exoMkaZqybzgXO5zs0uamCZsqnDkiyGPtDtGdZS1CmfTpLQeDe3PwRpIvhHVappfp5O0Z7067+/9mL6TtuHbwsbqzGGO6fY6dyIY5jjrZbX7lMvY2BHXh+ZQdlkVbhs9YxeBlzXmfO8GbjMcrEc0XnbyNXB7zyrTgTqt/Ywhc24Lewbjwr74D//wD+m0vgvhggbuF7TygUJu+/m6Pphr0Jw1Us5KNzt7XNPT4Gl11Tww9z/16zqJZVIc+hteJ+37gaRyX0ge2j3tn2horIENXXrIQx+q2267LdE2eolGAGYA2PzNGTKRsD2bw/WEY9L7gIHoLY5NFDU+qlRAxVwnddgZzyBrpywGmctgZ/D0YqFNgDVEB3wMdJ4kBv2yrdUSeGQKeMZAbc6a8tkwvFjNdPDJggf0mahRojcQx/AYyoZ22NDYYGBi+M4FrciG9vWvfz19L0sB3ojKC522swlBK+qCBtCF72am+BvNCucS00b65eMpoy2dep2tKkoQq206yxtIRZqeaWn2RFsXTV+soyeWNGzh4DZbHCowkB588cX63l33iAzFKTvs0pxax++Raku69aUv0/M++P8IGzobJCFqr33ta/Wv//qvZyQsbb2NbiOA7sNZ2t3C+W9ubkHtpZ4u2nuxOu2BmuPVNAcYN2tEoC39+f/ZOxNwy66qzq87vKnmDECYBAcaENNqoIFGEBWUSRo62BqEJEAMgQSSkAAy2Q0aEVEbiIEknXkCFYNBouAAEhwa+EA/PrUhQDAiY4Ya36s33Km/377v92rVya169aoqqVfUOd9Xde+755w9rL33+q9pr218gu1gHuRT1Q5GpP5yfVzufs7DQHt0lfHewXJtLNeGvd03yRXPZCEI4dUgypw9jeec/3k3TS4n34dfMXZ5O6rWohwnA210We2pvdk1qVKUhTqDT7UgaP3Iwb/Q3K2bbnWTf/mpgHDgp4UdyMjs+7ujTr0b9dtqXB/20rkA3vAdd/T8PFu1SX19HwJ6Mbm//vyIBz8xdnbXRn9yLMgEOtVolMPXxiYnY2bnXGm3+x+ZMASZsGBYFGriar2CFu8AJkxa/etGIztZs+bP8+ybNDBEzZjBReJEqAB4PK+ZheaWqSwt255RJi3NnmjqgJkgzKIHoOmPQK17AMBjywkgS79ZcFoKHFAYHe3ifTUXBBoEmxy1an2asXkPBsGlD80tcFgSPPc49w9BgbbxXnW/v+UoWJkikv6igbtn3ix9BPvBzLhyhKwR9pZP2/LYaKHYm8l10CAGIOKYYzfGtjt2DoPiQEAyyszvKIA+wRHpaKuA2Vw/Nk72I+a3FZP7JS89LV5xw59FbDimCCLPfe5z43nPe16cfPLJRcg7WAds7In17AugYwns9GdiYry5dNpar8+W+2EO+0GDHOdbdzuFi98Fa8aQOcn8U0DVrTRK6t93NnlwnsyM1RO1mOPMa4Ht4NS0f6VIR9aMsTvOySyom3VyFFBQ897ue5Qsz7Eu6D/zX5ca/BD+lLeLadliTLXUQS+30PFbzn1P2TnuSD7Buue5fIpbnj8KMu6Gyffui8Rb+zdqu7/lmGhxyIe3rPb1Af4wJ3Jw8i5X2SEwub//Vc+NX37LGyMe+Pil017u3jIdDzpqMsYaY0OtaRHMNRVj6gS8mDBuN4MpCdb6m/hkojlRBWPAUe03n/vMgtTnrO87m60196nh5GnBhOcd2mSwFHWjvd96661lQWS/mgBGWSxIGBQA4ZYT7tNG2ox0TuY7njE4jE/ak10CLsK8zcU6FU6gBQBKWboKmLQsXEDXSW3GqAz0+rkFYO7RRywatMU9rQbayDBydivHxAlI+6AX7VPb9whFz+W2DXxm+iy7mBsR45MIgu3ozjTimGMeEt+9+45ich9b14zxQTfG55vR7UV8Z3oh5nvdOGoNndoW8Y1b47o3/1qcfPkfR6w7KtiL/4xnPKNsp6Ptgl11TJdt0woe2BdARz7ZuuPu2LhhzZIPHZN7b36YCrjf6C6a3XYdp0kTFHKZ/1VNHAZnVH/VjLeC5h+0R1lXzEfW/2poT+6YzNPztNWU9ScbFJcDbBVSWX/wB4VlA3DzffiGuytQEPJ8U2CgbM6Opw1cbj3d0wCwrgD/nKtDIFY48N18eEv+7v5z1qqWSV103NOqudq1dME8Cx9+995qXx/y2WzFGWIAawaGdh9q6Bef/JPxyssvjeg/OGLTg2LrQgRni/RmtsWDjzsmuoPxmJvvLPlaBWsmthqwPnIWDxPJgCr9ujBgJh7mZC46y+RnEbhA0FTV7GXWmpZ4F4mX33keRklQGb8BqO5rZwJQDhq2ZzKj5WZ/lgKIn7Qnm7H5m8XGvnotAfr5PeSBZ1g8LDAXTDbfG9RGvQAg9MgRtXlhGvBmEBzPSWPoxHf3Wuty0AKgtA/A6xtXYqduzXNYFaCVPlDKzDECMg/egWnDVLJwwrPSmzE2tSR00bowinlxTvjk1FjMTHdicjAVjfaamO3MFUCPRqdo6BvItNftFw2doLgNE72Izd+KuPvrceNv/Xa84F1XRWw8Nk477bQidFx22WVLgY6jTvQ6aCi2j+ehT0/PRnOsE2umxmLrzPbYtPboYcxJdzzaQ2tbuZizCr2MF3PJMdLaAJ0Za35fLcBphkK1Xs3sBoGaTOhg0n0lZRn5zTtVFwDrh3YrjORyBQ1dZjm/hQIXazvvZuF3+A/jx3rPybZYU9UMcPA76mfszSEh6Fbbmy0HzAN4BPxHF0c2w1M/dPcedRvToJBxX+wAWsk47e1ZhTJ5kpZg1oBjanzSalsftIt2GouFgK67cqwcejU8mOvgHZ+6jA/93b/4hDj3uqsjBg+J/voHlm1F3X7E2mZ3SUNvLKbdFGjykYkCIr8JzkZfAow5iE6GxTtMYMCW4BWT0PA7zI1/LAb3Pxt8Zf0uLCdJNYJdMLI9Chb46bEO5Ps52IxFQxupX1++dTFolJPbwmAizChQ0F9OADOtI33XBw6oa4GgTCYxQkXOKsVkFfjZm/qoRz2qtJUyjGTPLoy8SDSXZ6HD+2gE9NNnGB+3eikcMRaOG+8hBHzuc58r7yl5mgRonxfyYlAczz9gw3Fxx9YdMWi3Y/2xa2PHXd+KdWvb0dnWLQcBTsMQFyLa3e0x1ersinK/+qbYPN+PE044IT760Y+WfADVIyf3uT0rfHBfNPSFhV6MTw7ijru+Gccee/8SFNfp9qM/34rJqXYBdOYtQpKJQ2Te+bxl8yvkJuZ84its+kF9XPMxfQDIAKXVAhgKp6xPUzKzTpkjngchyCGk4z7zqm6F3dP9vNvAtMzwAXiFwrU+VNY4Qm41qMs6s3lZ4Vmauk3NaHz5FPXQVhM9KYzo98cV+YhHPKK0x7S2q2GHxL5MQrXvLJj5PWvmq3V9OO66bOizMVtT5dTN+xjQc+rXO7dFbLj/cM9vd3prrF1Hg/DtDc3m+qurUjmLBzDSFKo0n6VgNQ4HKx+y4iRXizH4phqsNioYpQreSnSjErtUzWVZquZ5LvogszKQTDDPkrAgpwRvH/y7aiaiLCPFbRv0gSHAIKuBL9CbMugzC55yc/uVzqv05G9N80a5q8mWZC/NZvmXt1jYb+4zxtDAbUm6GKw/B0Utv2D7MYh+NKIZg7lmNDg2tUNcRsT83HSsHW9Hq9+OzvRcDNavw1IdvbmtMdXsRGzfHJf+ysvjjD/8s3jHuy6Kv/qrv4qPf/zjS37bzMiXb8f+PbEvgI7JfWZue6xbt7Hkquc8mlarGWOxJuY789HpEg3dWPL352NgYeiMsQKpptrlQGH/erN/b0Fn17PHeioMGpS1fyUfnLdcS/IT1hNtVkvKFkV5hdkcfZbfXVs8n+8XXpjWja12fesGdJ2Y+pr1zHfKgl8ypqx/ynKtyyuqsQj2SQsD7xkv4vyhXLfA5eNWBfJqvw8OtQ9+KTnPhbxFy6RWh9W8PqCIlpm804DvjOOAM1HuSw19ubD5udn+4pneu47MpBM5HWiOLnVhOHmVWFj8VX9n1lByNK2mXBcJgOQg560yTNpsLciHvDAJ9Hnpo+ZdA4+yn1+m5SLNwoaLa5cZZay0ZVR/XExZg8x+Ns1vaMJZ4MiBbVnzMYDNRBhVKT9L8ApMVQ3A+s0TrxCjxk8ZOYd83hdqfY4bzzHWaB/uETXoziA66L7rCNZ+tNlsLjI2IgZtsrsX7I4Gv5cD2QbRm2zEXDmBrReNzkzEt++ID7zl1+OFl10dT3v2f4tXvOIV8cxnPrMIN1ngWpmAMZoh2WfGH8apwLpl29ZYu3FDRH8Q4wNOldkSMfvvce2rzolTrvxkLLTIT0BQ3FyMj0+VPfclr9BgF6D3B5z0viuyOn/P8SHMcRiDfYOe/HMrVA70UthizF170BzaUObetvjkaFzngGWMomtes1q6mEO8w1hni1VeK1mLF4ygr240RyIHNmbztnPeNeVnfsZ1y7MEqfHp/IQ/uZV01HkKztEsePMudNYsTn/gGdIgKygKDZ6Mlt162f2mL1t+SL28Q7k5oI/y5G3yGtpBv/lUe/cZ3YCZB8hfaIvxTLp5eC6b9SlPuiDAY8VTcbAOLZZ7o580GeXucG3me1kTz3xHXi+dFKz4HcuWyo+KV543mWdavvw9u0GySd/5J335m/WAJYD+ZxqIGypG2aqgsuccMXeA1lAAfWZmNibWri+WyFYvortzLtprJiMWdsRlL3tanH7Je8u28cHYplhoDnX6qcIYEQaGh6Mt8eLBMib35QCdAufnO0tRfBl8TGYAcKrx0THM6JgLAUYmQ14gEJDnPQkoB0Ps6aSyPGCa1SC8JwkpUTOBTEebF2KW/NxHrqDBJ22k7mwm0/dmQAwDlfvB39AibxejrGzqkvkQfAPD4crfR5kteV/NWr+ekxQm5aE2lOVCySbR3AcXcDYHOTHw7efgOpk0vzF+GXgoH3oIADJD258FOtrqJCcCvMksNtiT74uAzhRt8DuGkUZEbxJs70Q7ZqPVm4341t1x9Rv+ZzzmpJPj8f/t+UtxBdZd9bvtr+5Av2UiOagI2h5z7LFF+Oj3e0NA33l3xNzX47qzXxMnX/nJGEyg2UXMLkzHw7//wXHH3duHAsogYqK1tgDBtmm2LaK63/MEOO4LBDBTd1XwbBb47HN1feTgqvyO45GFbu5nAZpnGCsToGg+dk7xtzErVfrQHlwyxpCwRkj2455nyqYu4i7y3HVu6kqwncxP1iDzK1vBBCuZpfOtSocsiP/QD/3Q0vG9t9xyS3HRuBsE9xg5KgAI8zlA/8yDmFe0Ifu6WUcCI+sgB2vRP3gNdeCeoizBUx7BOsalBT0yf+Ad6s9KStbKndNZmYCu+pF9j/VJmyify4A5BVPpnC2s0NQtqPqss0U0Ww2Wox91ZoCVH+XDvNz3Tx2Mv22lTcx15pMxVo67/Xe8dXfIu6EdtMm7BxTyqm65qsBBe+g3Y5bjgOSD0NY1qEUFGhvcnAUC+V3mQTzHvFRD37azG5Mc0QvjG0T0FwbR7GyJy8545n0L6P1eu5y25jGfAnpmFlnK5TugAKH8ncmMPysvkjwJqtsrIDCMRukpL+D8LBPGgWPROJi2kfsmeHFyOVHzhK1q/+ZRV0rU/E2b7RsThEFnMHMyCJlPlkTzQLtobLd0NZI4uzOc7NAi0xh6Ql8nDcINC6J6VQUG2m778MehYdEeaANdYRQyiapZkPu0lTgE7ulPp22Mq4vCDGcs2iIYoIUD3CWJ+whAR4ElbmNsCOj92BFrer2ILTNx5Tmvi28d+4CYW78pLrjggt0YL/VlIWt/Ad33sktEK8YasrUN5Y0iWRdA33l7XHvOeXHKVbcUQN+8eVscfeza+Nrtt8bDH/4DuyWWcR86NK8epmG9mukKadrDQ2gykBnsKMgwJ9xpYPxHNR8Ac95EKLznTpO8fVJtO9crg2Su0Q7T6NpWYyzcssiahgnzPOBw2223lXfoB3XBIxRamN/2i/sGz/Ib35nLBMrSJwOMuOf7Bq8pnMvcEYT2lIxFfqCLgPLcVQDoQDfmu2c05DlUpSllmdNCXzZtcw3ybs6HobuOvkALt8jmrI85ZsW61fD4O7ebv921QzsARJQDrX05yNe0ttzTpw6N1FqZc5RNeXlO5NwYZrKsjl+Vflox1H6ZN8yLL3zhC2X98z71qeXyaeyAB17RH/geZQOaWga0Sjnm5sIwfsH22ndzpEArA4CNidIyyz35l7Rj1xY8dE+Xa9f8/uKF64V2Mb60g/7u4rv96Pc6BT8Jiuv3ODY6AXpjJvZFoT7oGjrJMuiUBM4maYiQpSGITUclft5f6+D7jFITnwyk2cCy6cctPNUoVMpiosAcsoaYfdESFkZD0hZBXPONk21UkJVCQS4vm6yqWxSy6RfgY7J4fjjtNNGF28WU2PMkqgay2IaqKdR+ZI1LZumWFZnNqAAs66zGGRiQBz0131bNVLZJQaQqjFVjBwqQC+oFPfoFJJvR3GVyb0QstFHWYfrTsb4/iNg6F+9+6cvjrX/65/GNHSSiGZ7kx6Vp1Sj/AwFz6ES/9ad+8YtfLMGIzKu7t2yOjUcdvQvQZzcXQL/6VefES6752+i2AWH2mg/NY93ox6DXKIll1k9tKM1qlAjYIWNl7K2vutVIzTADg8xdDTmbv9Xs/VTbEqhhUp/61KeWrFgyn0wrgJS1yPzKzDy7lKgbujNXnB8Ag6ZkyqtaF2ynYMvzCiFZC7R/0sJ78o5quc5x+2A9GXwVnlgH1dMYsSAIrKwdAFiLksqDDJk64HnuRMhbOPXtSgPanenHOwZBKshQnieywUep17GCNrSHNghGWQDSTE899BUQpj2ZlpafD3livGwX1gk1ebJUPv7xjy/1Kww5Ps6nbGmT3qPop6+4LO12u/BkBQ8sL/wNHUcJTQoYZZ2krJq6n5h3zAF4JZfCLfUo9Cl4ZMF4VFpqaE550JJ6mQcKEQpZzkd3PSkQutvJPkDTLDBX56XJudaunYqdMzuiP2jE5LoNJcHWUesmojM9G2NrpyI60/c9oNOI9RuGgXLZ32DyFn5nMhA9ro9BUGFyDM0OwyhfCMdEhblpws2LLgOzQST6hgV/y1bKVFqq+ocEzqw50tYqiAnmtkPtPPuszPZGXwRpFoJ12JYquDEBDDDLvjTBX6EgHw3rFjcjdPWjuahcBDmzFfdoP0KEW2k05SmE8YxgS72Uv8ssNPSJ0kalZOgqs7e91UXHmAAkJtOBKTEvlMb1L+4yuRMxNrRKN6IdLX3ozYgdzUFxqrdjLqb6cxGbd8bpT/7pOPpJT45fv/iSJVrrssi+1AMF9CwYcSwrJ/6xTe6cc8+N2e5CETymmuP38KHPNxuxsDAbg+ZcrF83uZRYpqR+7TUD/tyeQOgc+sCglwwP2qDpVpmV2kD2WzK3mSOkCqb/AgER2zB2ymWeMzcQXE2zzN+sWeYha09/vHM7zymBkPaxJvhbZkn5zAUYOvNMDZD5ZDwFc0qg5121T4PGtDbBHOEXjB9tZ25lQUXmSj8QxJmT+uNpN3SgLECN9/RVatXTt5z5k7ttGGfnvdqrAJbBcZQA5bpTkM1t5p6xPDnNtSDjuwo4+RwH63VM/Rs6wAvoM3S2X/JDhBGAmf4ggLIrRuGK8VZbhS7QwvGAb6BJQjfWOGPJ31hHKBv+QRu0llD33ugnGKtcyYcNBuRzGBw2DFSE3u424jd5IO3lOcE/W7SkX+aF2brBd+aEMRoKFwYLwueq4yWds+sRiwJ0NP8I9Kle2YLC3NTdTHmsTROB8d7OndNFmO+ybaw9PlQMOtjbBxHwhDu/EZe95sT71uSOD31hoVsWFZPVPc+AFwufveQ5XammZpm/RBmlkUosU2Pqq2JCMskgEv+M9tYcTdlKa0pjLnaPXqXs7BagfhYJA+IZxgy0W8yyiXxv24UwzdA2JlFmAvaPBaQpXt8U5nAGm0+2xrD4mWyC7Z4ynmmKUmKkb9QjqCFlUqYTHQbgvvgsHGmhoB7uAyR8N0CJsRylOUl7A8UYH+IWqN8+0l/GY5R/a2kxFA29WwCbswF60SiR72Q+Lz70VsS21tAfzZGqa2M24va74snf/4j4Z/xzjcaSuZAyNQXrbzwQQFfI4VNthrFlPmw6+qj40le/Eq1GMzZNrV8C9BvOOS9edPknljT0Lq3N8EkAACAASURBVHncm92YXZiPqfG1QUhcoz8E8U1HHx2dzvzSoTYylryNjecEIBmVWid0hgkiaCI8cd+94QYI0W4P1cmauIwQOj3ykY8sWzHVJrROqZEyLyjXnP+2k/XCPLQdugSYi4CbFhzepW3MB5OmGGOT40a0HPEec1RAz6ZozcBZ66LdrifHu8qkmccAnCDoc1grSJ1MH02apJbMGjAa3YA4+sicZ23RTvdAG6TKWDzpSU8qa1lBmbZQtwAlGMOn4Cf0k+/VPjFGmqShR7awyf/gV/rhEarsQ1UwU0AXDB0TxxYawz+ML6q2RS3dfkrfvdGPZ7JVIwsVjmPeSksbnZfGaCgU8AkNoUG23kIX3mEu5qObbX+eO9XEV9ZFGwVjfqNM6KeAB49VEHYNUhdjhrJKH8wrQDuZ//ytQlm1rg75bzvmZmfKaaWD9ngJbZvdsiPWbVg/nJqHQkP/7ne2xAOOe1CZkC5mpWHaxGJngkFcJgIdEyRzIII+JT7VVpWSBaHMmLP/V2KxWHjWRBz6zZVCnYA8ZyIH2kQ71CTyVhvLVWrVlDaUroZbygBfM7hp8lVQoGze8bQ3+6H2TBncY+IymaAfzICJMuriPaXp6p5YylDDsN0IFibc0d/GJFVzNvCQurJlgnJoF2OWNXjbpKUhv8MioK/8xrtc1EO9xkbo/zJ4bilOYdDnyLWIZr+kQu0Ug3urAHoDK3s7YktjEE18ktGJ9QD6d6fjJ457cDz2hb8c77zyit2SraiBVBn8/gC7Go9Ad9JJJ8WNN95YDoG54QPvjzUb1tPKWD++JgKT+9zX4/qzXxMvvuJvojfGzo+I1lg3uv3ZaDTpE9lkWjG7YxgsNbWOcd/lP6YerUEyt7wbQ4aoz1iGlAUutUrGgTkF3ZkflIuwBlNj/ugLN6BLZsc4Ms8M8AKYDYTkN0yl/q11jXEHTJjH3M+mfniAFjX9uzJhXQ1aQVi7zH/aZ9+kg9q2DJ7fqYf+KcC7nqGZ/nrmmZogazW7ENR8czyNjF3NjjnAXNaywPv2R2GLteRx0dQFj9NCYTBXBg3eq2roar8qOQpnVcFEHqU1k7K0fvJsPq5VTVsQsr980j4EbSw7jEN269hX06zyrMG4uqAEa8ZpT/TTDUPf6K9Cmj5rAVhLjQId84tASrXh3Gf66/n18jXawHzIGrLWz6pAwfvGB5FZkjWhvxw6muveeSbtPPkT/OAd3G/iCOWxvqgru3gMnqN9CHH8vcs6jKWEUxfhas3YfNeOeMDR64sLcn5mISaaO+Oy03/uvtfQaZAdkakbmKCErVnIgaCD2UQi4AusBiE5yQAmCAHBlZqVfiU499XiecbBpUwWlQuD5412z+0Q6JmcEF4Apu0G6hggRj94PvtjeCaDmH4mJzJlZl+bEZH6+2kzC0jzaF70ORWuPjO1fX1rmh6zRKv/0UnG3/xD2jQSWaATFLivWVzJF7pmywfvWK9aBPczPVxs0l0GpoYwvM85AP2yNW0koC9Gnd096EWz1YpO7Ij7Y5zaNh8nPvKH4+PfvSO+9K1vFWZKPQpJe7JqrBTU6SN9F1SvuOKKeOpTnxpES2/euiU2bDoqBoN+jKFxL/rQr3n1uXHqVbdEp036325MTEV4OIunrXXnGjE23ohWcTuR/nV9mTuaHZ0zznE+GRPuG3dS1aDovzTPjM0+V5mdmjX3c4piGE+OyM7CAvMT2maQGaX1GBSZQUsh3HdzkJ9WJgUB28yzzmvaIXAJKgodArpanfyGcnI92dSe6We9ub3WbRR5BhXmBXzECHb6pjKi4F8dA+ZQXuuun2w+VoBWmWFOGJyngkCdAkXWYikPOiiQGamtlaRKC/7OdQOiHGxkQKwR+Y4F/actaqrQUiVuT/RzXKClrgrKy6dRCrzOfQUaBTp4N+4j+B1lUJb12rYc9JfnjFYJFSatjtaRYxvydkLKhd4ANmOWn8tzkzaKP/D2xzzmMYXHq5RC+2qqX629g0EvWs32MHX6xNroL/Ri0J2NmO9GsPPlUGjoMRgnsmcp2lQTg51Wk2UyyPD5DckQ347mbRkXAwBh8VVgrqfzLig1wiqw5ImplMZCgJhMNK0C2V+OmQRTEWU6IGqZvOPEqWoA1EUfjWjk78yEKEMTljTQ5JODe7jnBOZ7BkKjemkvbXebH8/JXKvMWUbhRIfGtNG/ZaKjNLoM6FpaspTJb+7XRMK2bqVqNSTK0WWhdmh9ewTSRsTO6W0xNTEVg85sTPc7MbFmQ8x3uzHVnor2IqBvL6Z4dNuF2EBw3He2xRt+4Zfis9t3xIYf+P646aabdju8hPqqW1FWCubLPb+viWUMihvmhNp1fGqZ80VbmCrMQ6bhXNA6AJ33JNAxTgpbznUF3hxwlYU05oLb0hgvTdGWw5zBHIoQTZlYhtwlYdAQbc8aGu1jvvIO39VSDUp17lIX9zDxmyLVYKJRArFauWZQ97ZXA5vURDXVuxtDpWFvArFrg36zZtSoob9WKuglKNkWLRv0TY2dOcda9GwI20+50Ic6tBxVBeBR/c/CFGOCe0zXoL5nNEpBX2tkXr/GRjgfMi+wfcwDt+zRH/ki36mPcnk/+975Ll+Xn1XppwAlwGkZyLzMeZ/5KAIlVg9jfTLP53mUKe4tp1BRj0IFdFdQzgKpfFnhBpoLuswn19io9alQZn+Y27RdoTcLU/fkJ/1oNlqrDNAXN7ZLICX4vO2LjiClaIpl0HMq2ExI9zkj9TPBBFsYAQPIoGDaYxJDPAHDvdQGsdGebKKjDXn7Ae+x6Iw4pGze1TysCcaBcjAYaANSNIlp7slSIguEwcyBE9TBBW2yoKCGAx1oE/3mMmiD56lTQYHf1eJlOPpLaYs04TnKQ3jSDEebWZj4ygg+gQG5KGyHUaQuZo9qVdqtCiZ5ohp3YHTsKJN9fn7Dpo2x5e67ism935mL7gSZV8ai0+/HmuZElADxZsT0IqCPRSfW9GcjtszHb5z0orjlzjtjc7MRb3nLW+LEE08sRRuYJb2XA+b9vX8wAJ2+6T5hPkM3Ax6r7RrlctHHz7Om+JQGmAgZS8aPcd5b2bzDmmL9QreqS0dXkNoyzwg2Ob7ENtsu5j/ftfRkRsqaVpjI+Suyy8p1qJkSGvFbda855RvM6RrjHdczv42in233U5OwwjYMW60uA38uN7v/8pjlIFi1ZdZw7p9jsqf+a8WjXPue6xgVz5PToMoPc7Cwggr36Bttsg/Z8mE90JbntOwxrzyMyt/3RL8qDtB3xi+7VXN7jRfIvF13iQoK7WH+6Uvfm8vTuA1A2bE1sJnxVOjnvi4F5itzifro897Wp3TTzanikwOK98xfdp22tmpM7ka5O0AQQMLwHWbCxMFkAuGRXPSfZX8D36vaXP7Ne0wIgAcCuj1A8xeEywyDvzXlue9VDRpA05ebJy6Th/aiQfDdieXEpP28pwTMROYeuZIRKjTLCbAZSPUnZROMGnEWBqqmH/uUD7kxaEfpU80F7UKTaZUW9DNrPNzXepDPMYep6xNUC8sgn+nFdxYFTCELUG4Zy8lQ7jGxCeskHmF2NqYwMTWGZ57PdOej2WjH2tZkNAiKa0fMkfa1fJ2PCRLLbOvEhb9yRvzvv/hY/M7V18Sb3vSmAmhc+mNdZPsL2Mu9dzAAffv0dGzYMNxul6/sMthbUCQMkDkEeGnGZI4z15hTmk35LVssMoDIsARogYM5rEnZ+BCfyYCa55lmYbcA5TVGnQKlcTTVfleDSg385JO+6vu0Tl1cWtSqW9Eof2/0g3kz9w1uM7DWaPUM1gIB80orB3Tnu+43+qdLj7W1J7AflXuctlb7r7LgnHYMq7tYaJPuTq2ceecPfIm2Zuthld9SJnyS9z0SlvnDuOnScrwMqnWL8p7o5/PVJEZG/StMZMVH3mosjFbBLLzmINs8h6r0swxduoxNVtayVaAa00C5o7Ys5znljizWCmWhJEFHy927hbK/+oLiTD2naYvO2omqFO0iZAHBRDy4RCCQoGq+Aifgq5DAPZ7TlEFdObiLOvK5w9bJp+XaxmwyzO3OggFR2/iVqJP3vWdbjRStgmfensI7+v5ZeDl48OEPf/hSRjbdBUxu3Qz0U42ccnJ0eo62ZMH7js+xgF0c1A/djUCH8WbtWUDXdEo7OUgGtweXdWUzcAYJ6MTzXNmvtzcNnQC4o+53/7jj29+O/iwJI3bGxMYNS9u7+gvdGO+zmXu4D70f/WjGbIxzItv2hbj8rHPj2i98IX7/D/4w3vWudxUh7I1vfGNpQzUXwnLgvD/3Dwagm7URJgCNNVEyB8yctrdti7Y7RwczLppMGXe+M555+111V4mmw3zIR9YqfTfTVRABBJlrMM/MwFgbrG2157zDJDPKvW37hCauF5UFXV62JVsIaBP1qUwYQQ2DlbbMfa0gWYvmd91z0FUBnPL03TNOgJBWRf2/mvjz+nSrKOshv8931mXelsr7PFfd9prdgdTFOLvrhDJoL3Smv/In16DxBY4B4wk9VHJUOlyj2epAGVXLC+NrTJSuGp4z1mgU/ShDYVCzPbzS89uzJTXHkTiPFIhyMG9VqFhu/vC8AppCgXig8EofVObkcRm/9rY+bU/GJS2we7dQDjX0VbVtjUxxd28envRjAgQnkoNPhzWlMOHVnPRpmLmKZxhok6zkpAZoX0xE3uUZJ7LErAbT6OflWRaA/iN/z8ExTHjazv5i6nDbhouJOrL2SZlMzixV8kw2RzKRc2ajDBj6nrPgAIPhdyMsqQ+hhzKZ6G7F0p+tQAHdtXq4CPWPArJMxD0FBUEL/qlFVwOG9KPSLvqbNT7aB5M3mtdFwJga0FMdk3uCZjOi0Yw7t2yJYxe11G6jHzMLs7F2fG0M5rsxBppjbh9DQyef0ky0d85GzPTiqle/Ju568ENj/Pu+r5yF/rSnPa1sIVHIOhxM7tM7dy6eiTykzt6sCtV7WcvOOw7yNjCjs2FgjDWMknFjLHm/CgS0YZQZN5tOq/fVim1DNqtmDZXvtCMDx74kZnLeZICRMet6yhaBqpnX9/dEvwzqbvUyANG2Vs3duV+CuJaA3P/cdtpMuTnV8nL9r9Zrv7WUyEs0H1OfQhz00pScdwrxu7kHBH/6wLqFFzBnEL6cX9SlpWTUHF2OftQHXbNVBuEfZUZXqi5PrTC6JemvwWmZf0iH5eg3yhLiu1pVKJfnUF5URnQR5zU2qu8KCm795Rm19ixgjVYY+qsvsUy30yz76Lg0D1VBFrACkA3xh2jZxCzgA1oshhzEkLP3OLnz5GLBATwsEkGVRQNRBSj9JwbsCDh8qmXYfgfEqGb+xpQJE6PdTMLPf/7zS0cV8hyMknbzj2eOP/744gfXj5I/6eO//uu/Lm37oXz3p2YfNbRkkfHbKNM576klKGxA05x/nUXkwQUuaOiSAd53iS9gUlYnIQuNdmhWd2w1wcvEaKPt12WQ93+OntDNOPpBD45P//2n4xEPG+aH7zYits9Ox4apddHo9KNF9Di53Mm41uxEK2aisX06YrYXV511bhz3rOfEX/7LvxYf+m/+5m8WWv36r//6SEY2ug37/+vB0NB7ZZ/xou9h0f8Pbd0RQetMtMIYVFP/GgBnNK0mYNaI5tNRwF8FCn2sjCFgpS9QEKIdCnD6s5kXzCXmqgIdzwlweasXv1unDNWtS/RXi1s1dTJ/M4+cp2rCChUZpPN327Bc6mTAxvVlfgtnhEGC9hdh0bgTg/B0sUkv3xXk6JcMHjoJaprMNYvvqf/S1URVBj7SVtYq7VALzFvHqrNanzd8ErDOgoFR+VWBJ5u4q1knpW/e6z6Kflo3tMjobnQXU543Zf13hzlN8pVdRQpw0DH7wJejH+U5FuBC1r7lYVkotr1VmuSzQJxb2Z2ggOG8qvZv93FZpalfb7vt34p048RyUCSG5r1sjhoV4AHgsrg1w9D5qum06g/L5kiezylUXfSUoY+XQYXomjNpq/43IxP5WxOZA2DAnD5v7+d99i7irMHkfvIdGuhX1IRFmUxaTVNZ+peGeXHRpqrm40Kn7Swa/apqA7Qt71W1DBacftLsVpDuxhDwrpqPDB+a2nYtMKN8rHuCTHzid++Yi03rJ6M/i3Vicxz7oGNjEI1y2trC9p0xNbGmvN5rdqM5xh208x0ROxbi2rPOjae/8S3x3896VXz6058uAhWxDEj/MGGZ//5D9t7fPBiAXgL+FvNoQ8+9M4ChBq/7yfnimsjrK89b5pvzhfnuVijWq+8Yfc0YG7xqGZavRUorUdb6WHcIEMyX6tqhzfTReV8VUKkzB7DJWBVENA3LtC3fuUY7q2VokavOgVH0q44y2hrtyWZ5+uzap4+jLBvyn+q55BmQBEb6lt1pe+o/vAphW14IDXUV2u7quOf6RgW5GQMg6GjJgpcx9gbLMZ754nnKc97taXVk+lUB0Rz52XqGJZJdFM6d6pzUzQCN8vqQ3+5t/iD0GETnPKYeBCqCq+Vz8Eloa/yDR9oyf5Zbn7a36m/fm7VtSLtdQXGr5nCWfHybplnNwy68POGyOUwmwwQ0WC1PkmxOyfu7RzGu6hYlJr1JC/THsID4x2I0WILJ4qA6ADIK66n+PmqgsqCRI0tzEI99HxWhS3uzSZJ20g7+UR+T2fZIN/7mPcrVJ5UPTdHloTAwKpIWemd68p3y1SSyeQpGJXM26M2AFZlqNqsttxccQCR5IlvQSa/A/o1uc5j6lcxxkw2c58X0E51GL9qcXhZzEXMzEdun47ozz42Tr7g6Nn7fMDsdAHPeeecVa9BHPvKRkdL+wQT3gwHoc8XUOV6alYW0PFb5e35GYTELjawDnnENwpBggjBj55Hz18/qfKzeF2BdFx5eITB73zUoUDh31WJ9P2uvtNU9wjJefnM7VDbnOnYCkmbizFOM62AuWN/e6Ad9aD+8qmpezcKswoR1lum6GGio5i3d8hjleIYqP6EMaWf8i24q+2+fq4qN2TO1jkADwMgxyVZBrX3Q2bliW7hHe3nef7ap+mxeO9nasjf6aQ1lPNRoKWdUsJllQgvap8Boe7IGbVn7Qr9cb7Y0OF+rLgMtMox5Hu9R6zNbKnRp8Rt03ReTO6C+6o5Pzae9HEyGua9luQfbwDz9MJq6WKgsWCeRQOMCdLFUBQUGkN/MAgSIVQWHrDlTD88g5bq/3rSMSIQwWU11+hKz+VEBiP5Qr0EimiRzgEX29WWLQJ6co8xX+0rT++K5QQlzG+7OLqZ1TG6L29Ma0Y9x4tqxwUc7ehyb3uTbXMT8jojtm+PqV54VL7nhpvjRx/9EXHrppfHEJz6xMCfyfF977bXxUz/1U6XMzPCzf/lA+3gwAD0dZXygzanfrylQU+CwosAuDZ3ooJLLPZ88eUgSy1QOWL+v6ZnNboAZUhHAd+utt5aoZyWyrMXwGyZ3QFWpXDCnDAAAv6USWd4iIgBrjQB03baSj01EuKAcfaGmhcxaBmCv/x9rApoSl+VkWmYrgtaFatAXfjITgNAfAD2bRe/rsVmuvkHRxYdnqzWIegPQFw9naQYBcZ1o4DyPVnQazQLo44MOtviIHd8ZAvoVN8ar3vS/4ilPeUo873nPK+NPxPsnPvGJoqVnk2O2rOxpO8pybc73a0BfCbXqZ2sK1BTYnQI1oN9jRmTtS/NL1UwHMJtzHUAG6DSrWKAMvmqGyRrdKFO/7+d7WYvPvjyBWB9m7kw2e+ZI070tgVH+e4WQ5f03h35xHRRAv/7meNf7LivmvLe//e3FMoKF5kUvelE8//nPj5e+9KVLHc3WlBrQD/341y2oKXBkU6AG9JHjD3i5NcJkMwS0AMamJ1RT3VPCDjQ7wVefI5UZsY1AYIQxoIF2TJnW7X5UNHODxUjOoCXALXDcQwjhMrpUqwJ/A/YGfuTI8RwHAHi5p1cLBVYH2kR7DZqqBiettsVzsAD9z/76lvid3/md+OQnP7mUheuWW26Js88+uwTLGZHvXlOAPWfH2l+61Br6/lKufq+mQE2BHBRXm9zTfMjBEgAcDDtHQ1YjxHlVgAY03TfqHmruYyJHi2OrSk6IYbU5wM5ANANZclBQdbsH7xtNyvcc8SvY4xPnBCRzStMndwrk4JhRWmZO2bn6fegHweR+7Z/GTL9V/Oa4WRS6EI5+6Zd+KZ785CeXQDlpYUwD86MaD7FSFlMD+kopVj9fU6CmwC4K1Br6yNmQ/eOCO5q4ezRh5kbOApp565o+dIGSg1DMpma0or5pyuYee9EFA98DfNEE+VdNy0ijRwkVaOpsATGHunnwaa9ZnexwjlLORMBCQN1YJrIbgbbnxD6rcRkdFA39uo9ETK6PRz/60fHhD3+4bFtDSIIu5AvA5P4Xf/EXZYsK1572Le8PfWpA3x+q1e/UFKgpMKRADegjZ4JbvABBzd0+WPWnq8GbKtM9jrxndiC3fJhFTdM6v7tlRhM6Wjka/nHHHVesAggS2WSPsAHYas5nexmapGee2w6TvWhaz6kJ6YspME2DqXZvm0zn6PvVwzVW4xI6KIB+/c3RaU7E6aefXjTyJzzhCSXQUAHqtNNOK4GCJJ7hN/clj9oOtVIa1YC+UorVz9cUqClQa+h7mQPVPagAoRp7DhBDuwaYAUT+Ccj6zmX0msBNEav53n2F+K9z4g0zqWXTOSBLee5j9Z7+eK0FlMmz/s47avfmrXZfqtnzIAUCA/dzLuYsRLhn9ogwuV/+xxEbj413vOMdRSC74IILymzRgkLCiB//8R+Pv/u7vyvJj4x5kIYHwl5qQD8Q6tXv1hQ40ilQa+gHfQYAfiZW0ESdfeEIDGbAonITOQDEZpkDHNDA1Zb5zjvmPyeC3cT9JouxI4C4mdp4nzaYCEJtG+0bf7kuBDMqmV2OerL1QEAfZeY/6AQ8gAIPioa+COgEwXHi2qc+9aklWrtv/7d/+7dLshm2s0ETj+81Gc/+dqEG9P2lXP1eTYGaArXJ/V6aA2qyfMLsTZNqBjuTwXAP87pAoZmbZlWz0qGVe9KZn5rOjULP+dGJys952PGnk0KRchAO+DTlphp91topm3YpXBwx29YWfehf/vKX43/8j/8Rn/vc5+5xAAiaO0GGV199dfzMz/zMkgVnT4d47Os0qwF9XylVP1dToKbAPSlQa+gHfVbkk4cwYQOk/IbfG63YbWEAJYCKj9zjE80Gxz3zXCsMAMA8Z4IXAt/Q1NH+PVaRzuS87h6PqObN8wgTlONBFgJ1zlGspcDtcLQ5n2J00Il2kAo8KBr69TfH3KBdhJkf/dEfDTR1BB6PqzWugYA5ssn97d/+7R7Px15pt2pAXynF6udrCtQU2EWBGtDv9dlQPThCQCfoja1jXPq1s+btCVk873YyBQI1ek3o5rj2UBhN7QgUOfNdDoSjfO5hIeBYVMDbY0/1/xt4Zz33OrEOsIKDBejTnSiCGKle3/a2t8VP/MRPFEuFdDAf81Of+tQS9X7yySffwyy/P12pAX1/qFa/U1OgpsCQAjWg32szAa0ZACBwik/+5sqHJqhRo6XnqPSctJ9n3IYmcPOsx1oiGPzzP/9z0ejx4ZLm1SNjASGEBo8GpCzN6DyfI+C555GSPONJXZTJ8az4iqunZt1rxNvPgg8WoO/sDfvPfnPo+eY3v/keB7MA6p/97GcLmJPwB+FJQWo/m89ZMiVxba/XjQnObZ/fGrHz9rjmrLPj1Ks/FQMOk2lEDBrst+8sZq0fprJtLOaur3O57y/16/dqChzuFKgB/aCPICZswNKTcdhnDhCOOiLQ85H5xH9uGlk1ZM3hauYmOSEy3rPgAe+cqz37cXPSGE8IymdGV32+Br0BVrQJUKP9bNM6UP/wQSf0iAIPFqBjcmf8brrpprj88svj5ptv3m2/eT5F6+d//ufj6U9/epx11lnF0nIgVw3oB0K9+t2aAkc6BWpAv1dmgMBY1bT5HZDWD57PyEXDAxDQ8sgm97CHPewevtl8fnA2pVdzzlePrxTMjZxHwwfYERxoj0eYeuAL7aaufE40z/Dear4OFqDPx1ixgLD3/qd/+qfjS1/6UhmbqrAGLdDOTzjhhLjttttK/MKB0KgG9NU8u+q21RRY7RS4FwC9O5gbDKIVvWhHqxxU2R2a9gftiM72uPLUZ8TLLn5vxJqHR4wdXU7DGgwixniGB5tNDqk+bK9ul/PRm9Hp9Bajo4fHeO7YMRPr16/drV/9fpRgMzOyjY1BMfY8c57yRPR6w7PLx8fbsbDQLZ9c/G7ym+HfvfJ8vih7mKP9fveg5ebNW+Poozct/c75uWvXTpU6MNO3Wpyl3ism+bExEt0Mn2ecMPmu3qsfg5gfTp9BORE9Bo3h9Gty0hrfOGKt0YqdHLEaERODncPjU3fcFde88tVx6g1/GgI6Qg1Czte+9rWSQz9nECyztd8vAtiv/uqvFpfKJZdccsCkKaDOHGIdzE9H7PhmXHfm2XHyNR+NmGzGoEV/+tGKfjHPd8oxic2Y2LWWD/XpwwdMg7qAmgI1BfaXAvAFzpbEERfR7sLzFnG1vz3+zynPjZdffHHE2ofEoL0p+vDHfsRYgakhp8xXY2awowB6P6ZiLLoxGTuHD/anIuZn49qTnx+nvA9Af2DExJqINiU2Ijrjw3LArN3L3N+e1e8daRQo82a2wNxwEgHtiwefg5SNZvQarZgvT3XL+ejrYyZidjpi23Rcf+a58eIb/iRiav0S5Z797GfH61//+jj++OOLayNv38OSgQCEUIaW/gd/8Afl08tkNFpQslVl5NAMIua2z8fkuonYsn1bHDU1GbF5Jv7sda+P57BmJseiN9EsQD6+KJvctbhwj2YF82/oUq+vmgI1BY4wCqC8wBtgA/C4KXjc3HzEoBcxhWLdife98NQ485LLo9uIaGw6LlqddhC8s2V+EGvWN+7BPhpzg+nBc2TLzAAAIABJREFUINrRj4loBcE929GTIvprIuY7cc2LfyFOveS9EeuOiZiYjF4TfWMsxjoT5bHCjODFhQHXnzUdVjAPCqB3YhALZSkPNfVmRA9QHyuAvtCOmFsE9KnoxIbBDGaSiO2zccOZZ8eLrv9gxNoNS6zgnHPOKfnczzjjjGJOF9DR3jXDA9zXXHNNOTP9gx/8YNHcedbdCbyDJl/d8XBPftOPwcJ8NMaRsBeiPT8XcXc/3v/y0+OXr7goYuPaiPGxiH4rYr5d+jNY0x9aHrb1hqsZQ00B9Hrx1EykZqJH1jpY5HNFNe9EdDsRO+YjGgsR61Fy+nHNS86PU3//oogN4zFoT0Vs6UZj3abYDu9sRaxZ1AnkTY1Bb2GwhMqFo04PVX4e7czHpaf8Qpxx6XsjNhwb25vjMRe96MZYTMZ44UVDfgSTasag/qzpsKJ5MJyGxcOziGsN/gDoFq1J3XbEzsZQj8cov6G3M2LnbAH06896Vbz4+uuiN7Vm6XQ9tG5A+sYbbyyxDyYFcrcA9QHYgPfP/uzPxute97qSA57L/O5o5goAe1ca5mMQW2M2thZJub1zczQ7E/GRc14bz33z6yMeeFxEYyyidGIoWcdkP6LXj5hedG2xIktsHitUE1r9WdOjng/f8+uhNx6xsGbo3h6DH/Qi0NBb3YgN3YjWIK76pdPipVdcEXHcuojWWPSm+9Fad1RsKfxiPNZGM8aTibwx6PYGSzZzAL0xuwjoawugv+/UE+PMRUDf1hiP2ehFL1oxkQB9rJhM66umwMoogGeZuQfOCWFtAR1Qbw6xcLa5C9DXdxcids5F7JiJa896dZzy/uujO94uGjZAjP/8aU97Wtx+++1laxrxDgJ1Pm6WeySb+f3f//34y7/8y90CCgV0dy/suVcA+nTs6N4Ra9rj0caWsLMTN/7qm6LbbsbXv/WtmGivjYluOzbMNaMxiJgd70e734+jZ/GcRWydaMQcyntt3KqNW7Wd5ohaB63eeEwuAnqn1Q+cc+sXutFp9eKOdf3oNCMe9cCHx9Nec27Eg46KaKMcNCLak7G9PN2O9QHf2eXzbnQGg6KP8w+mMr4UjDQRMd+NS085Mc645KKItUdHf2I8FoqJtB1TfU3u3ejVgL4yJKufXqQAqml7aT93mX9ORgAdHxPbuxcBfTIi1nbnIuaGJvdrznp1nPqBD0R/fLjbwJz8D3zgA0s0O1vZ8Jm7bS0Hyekvx+f+pCc9qZzGxpV3FlR3Pdxj2AxzJ6RkYTrGcB00mhFbNkesnSKJQcSao4aRfrgRWHdEkzYxt3eHGnsJ+sP0VnPzI4qb1+NdS7EwBKKWWf+YJoliLroxUW+LVrv/+HbEgx4U0WwM3XezAxKQFC8eoWyoRDnuudFfBHQc80NAh9HgQx+LmO/HFac8P067+KKIdZsiiNpudWMwaESjs37IhMa70WsQu/s9byCpDaIH3TB8T0Dnl0bJ1rIIn4uAjh99khiP3swQ0Kdn48ozz4mX3fBHEZNTuyUAeuITnxi/+7u/G09+8pOL1o42bp4BvnvSGvc4he3FL35xOTudfPoAOto+AkI1Sv4egN6PmL8zYgIXfo4lYaYU38FigF+JDRg6uxaawzXbj255ZQ3PmGSmFvRqCtQUOHIo0OzHfLF4D3kF/IBQ80Y0FuV744ki+t1uNMHfsrts8QJ0KwHpjcHOwaAguf9KzN1itM5CN6455b/HqZe8ZwjoE62hfZ+HFzYs2v77MWjiQ6+VjFroXrnQDcoN8btbpvEYcRhqvmivrUYMmoOYi4ViPWr1pyPm5yNmZuOKM8+N066/KWJ8XQFiT8sjMI68AGSOq6bZ5W80b8zpJPlhe9tJJ50Uj3nMY+JVr3pV2ZsO4HMte8CNIaossu7QmrB9fiZ4fcO6tcPFp2CyGMDfIz4uCPQbAvpGUJ4lVV81BWoKHFkUaHVjvjGE9Gba5UM8GpvIi5I8iNixbXts2nDU7nuQB/3odzvRHCMd5S6yNQazi4C+qOFHA3YDJ5qKWJiPK05FQ79wCOiTVIGuhHNzw3BrW/vw3od+ZM2g1dfb4b5z9NUhOrLfosBpd9EM3RqaqhfKbvNuNIhyJ5p8djYufeV5ccZVfxwxtWnJX86rF198cUmv+973vrdEqgvMmzdvLifXcWlyB+Dxt//X//pf4x//8R/jQZi3mOVzc0ta/R6pxjIZBujHoBPRYGNIK2KusxAbx8Yj5nplD30Rt5WmAfRGxMyiALMhxoh9qaXhWhpeuTRca1GH97pp9gtfG+5Eb8Wg+MUB8maMLUI81rzOQj/WgrMRsW37TKxbvyZaJhhZUsSHfKjRHywMKKQbzQLj7ZhZjFNeE+O9+XjPyf8tzrnkwoixyZhu9GNishFjRauAe60t5k6Ycn3VFNgfCjB1cC8Pwyr7BdCLV53gD0zRvV7EeKMkNGrEbAx2bIk2+zT7/bjwFa+Os6+7MWJsaHLnwlz+xS9+MZ71rGcVoK6eCe9Z8R6YI7i/4x3viDvuuCMuuuiioqGrve+1T/2Izo6yNApgb9vZi8mNrdi8fXM8cMPREQu9KJllBKtFUO+1+jETvbIrZAxALzavepdIvUum3i10JK2DJR06uTI16I0vfpntRbH4NbsRbVhJYxgIT06zkgjU9B2LjKoxX2zuhPMMs5qNx/Rwn2ysifHufLz3Rc+Nsy56d8T6owtjjeZcRI99ROuHe9VbExHN1Z1idH+Apn7nvqDAYgQcQWLt7tB5Togm27oI8QTQCRgZplAa3u/Nlt0XMT0Tl7z6vHjFDTdFrzW1ZCan1d/4xjdKpPs//MM/LJ0ln3sjqBfNmrRKrVZ861vfip/8yZ8sW94e+chHlrz4y+bDHwxj20qyxBb4vTNarWHexSVze6e1uK9+MfAF33q7FzGGSk8DdL7fF/Su66gpUFNg1VCgKCxEt2GNRGNZ5HdaXrTqEXQ7P4hBsxGtqaF+0CG2FryuGMgbg8H0YOjHnFgE++1DptpdFzE7H595/ZnxhJefFnH/h0asGY+YuStiBn3qAVGcnZvmI9pkt6mjdOtAghWajiFYvz2cmQB2s7MI6JiyFwPK5jsRzUHE/E6i4iLWEOk5HXHHnfG5yz8Qj/u9a2KmP1FOqPMCiJ/znOcEWvfjH//4oSmq0dgtUQygbkIZ3yPS/Qtf+EJ85CMf2acz08lF34m5mO5ujnVtdG3S2JIgYjZi63TE2qOGCWUAdQQU1hVrppy+hoBCMN3iIl41XKZuSE2BmgL3CQXQZxYzv5kkszAF9OMSL9yM+M53Ix764BK7RmR7ozERC9EMNsxyfuPGuF+0hyHxQz436E0PosFG2IlFTCaxDNbPNQXQ3/vMp8SjH/7Q+AYFTY5HDGZiojOI+/WPjZ1bt8bO9p3Ra80c9PjnOrHE9/6+geagGa3e1NDgM9aNfrMXDdIfkvmw04yxHnnqx2Jy06bY1p+PfguxsxNj8zNx/0Yz/uk/7ohX/OXnYutclNPs3HfOxH7FK15RtqNxXGo2s4/K/oaWTlAde9Yf9ahHxZVXXlmO0WX7294ullQvZmM2tpfoVJZabLk7PnDhhTG9fXtsu2tLjHXHYrLTirXzzeIrX1jcbzrZ6xY5ZaHZjC5Z6VYoC9XP1zpErUMd3mEHzQE5KeAw/VgoXwaF98Ejtk0OdYETjv/x+KlXvjxiHdrM0MZOlNtCAfGpmIp10S7p3QT0/s4C6Dww9ELOFjzvxlRsIHBn9jsRg4XoxVhsn2jFRDEp9mOid1TEXdOE80YMePN7H4DqjXkHOYMZImdvamizJlMSpvcSLr4oueJcR9M9+qjh78zh2R0lx3FxIPHemrWxfXa2RKcb6MYsvvDCC+MrX/lKSRzDBWibmz2DetWs/kd/9Edly9vf//3f73aC3UhgNyMOwNzYGf1tW2Jyth9XvPVtcdoFvxaBALxmcTcIGjp7SScXNXQC5sqGEfah1mheW/hqC+cRtw6Q6NsLEa3e0EleMsVhuetzClVhOe845eXxhndfGHHsxqHajrUPvG5PlGgjInCG8fBLGvrcgPSUCw3Otxrujx0miycLTcTazp0Rg/mYG98UdwfZbNhzPoiNsTEmqcB9cbW4WDPmlQJTymjUW0yCVHIhFCfR4pavxQhxsL87Njy3oMijncXQ8LFmdAfdpUxxgvVf//Vfx5vf/Ob4zGc+sxsWE/EOsBMUZ2BcdXvaM5/5zJIW9vzzz9+75Y0zjLb0ojneisDij2NrWy8u+ZWXxSuuvzxiCkFlrMgnZbdnK+KORfy+31BqXjqP5j4x8dWV1BSoKbB6KMABjWjnJTXbQqyJXkx2cDsuRFHVI+L3Tj0rzn/vJcMt42NrImaIhpuKwXhEpzHUcXZLLDNY6A2KM56daMQhLfIZ+Ok6eNDddw6lh6OOjbv788UJj8d9qoPmMSwRk2mtn9f6+0r19zIRF1O8kq99KEoOivl6EvRz61ozYob4ESI8+73Y0GzF2PzOaHKO4MRkNEYEZX73u9+Nxz3ucXHrrbcWU7p7yzG/ExEPmHsWOpnk+E7yGcAeIeDMM8+MD33oQ/Hwhz98zwyg+MAWtWvOQ52ZjbhjLq46/fR46Y3XDgF9gjPi2tHiufYQ0FkrxwL+BP+NDY9Yra+aAjUFjiwKDJO9DuV62MNatu3OEI82H7FuuJPnspecF6e/6/dj0OpEY+MxEdvbhY8MMMmjLyxmi9uloc+jrgxhnjweJd3mYiWcIxFzs6SpiZhaG9/dujmOOWb9MB5+GomhXVLbsMOovmoKrJQCJSZsEQ85HrUb5DhiKxdaOH7lYQTofLcfvXKiWcRdOzbHces3lYyGbZ7uN6LZbJd948Oz4VtLmvf3fd/3xf/9v/831q9fX0zyXgA6z6HN5/3m/A6wY4Z/29veVvzq7373u/fcrcUEOHNbt8bkMeuG+0m+uyX+5q2/Hj/9O++MWIvJfbzsL20gnLQitpQF2I8NWiAmEFRWKgrVz9cqRK1CHf4q1NBUDt7iF+ecptYMmVo7EWvY0bMQF554Upx95XXDPWsbjyWBxXDqT0TZyttatPjtAvQeeV6T3g6wL6aWKQkv2JfD1Wov7jcfZoVbSle5mP9jpcy8fr6mQJ52pD8cTsTF4O/ybVeOcyZ9vk/WhKEc2VzKBgcYGxiHP53AuGc84xnxghe8oGjpGcjLFO73l6Lf9a97QtuXvvSlsvXt4x//eAmU4+KZbdu2lQC8LAj0OggI5KjdHrHjm3HDK8+OF1370YiJRWl6MYkM7V8oiR2bMc5WFXC57C099AA9PbMz1q1dE91ePzqd+ZiaXBu9fidazbHodOdjYaEbU1MT0SSANvoxs3M21q7h/LtmbN5yVxx91LFLz8tot+/YGhvWb4qFzlyMl836u/o5N78QkxPjMb/QiYnxseDvsbFWqc/n+oNhmulWs7FUHyLfYNAr7ej2yOrDMbeD8t4gCKpslfb2eoNSPvcpp9PplXo63V7p35op7I/9komL0AbKHSbcbJb3x9oTMcfOimiWcqBLmx0Ji7ZI6eXf+f0d09tibGyivLdl67Y4atPGUv6OHdsKPaj3rrs3x7HHHL1b/bRLOvVoWPRj5865WL9u7W70lj7zC7MxMT5V6NBu0dd+6d/8/GysW7uh9KPdHv7e7fZjrN2KHdMzpbyt27bHxo3rC70Yp8nJNTE+1o7tO6YLPdev27jbeNIexmGh0y3PMV4TE2NlfKiP+TI9s73Ua/ugH+PgPKG9jUarvO+4S7c8n2Z27oi1a9aX8ZydZawWEz0szh/mJeUsLCDEj5V+OZ/yOFjO6gX+Ia9TgWZlFUseu2GYa93tcdmpPx+nX3xxxJqHRoxtKBiMYbJMxcxA/XMAl6qvmgKHOQXyUamkgAWs2baGtv0bv/EbRWuv+spz0hkFAZ8hPezv/d7vlYxzN9xwQ0k6c//7378IBZ6z3myVHefR63VjArvV/NaInbfHNWedHade/akYkJURsCjb1NhkAvsvyzYa5m+v5GK+r4cBwQSXA3ns+c4/BBYEF4Qgc+Dbrq1bt5aT6binkIOl45vf/GY8+MEPLr995zvfKfdJq5svaEf569YBpsMLektT3SLUjVWFMfOkPPIEkMVPd0lODOT7jCHlb9xIANGwbNqWn92xY0cpm4t6eJZ3mDPUPyqroM/xDu0hbTBz4Nvf/nbZCUH9/I4VyLbwbM5MaHvuvvvuuN/97re0hdKgTNpFmdDWw4SqcwE30jHHHFOe+4//+I946EMfutsjjE0eO/pEexgL5jpjxDu0gYyJ0MYDiPik7443dT3gAQ8oxwxDP8ZsVKbFUfOVeqiTOcUlnXzftUrfPUCJ56iLS2uaY8G4crlbBRrluWcb6APjQFur4z6qnYf+N4OIsD4Od7q0hsHuw6szHZe99Gfi9EveGzH5iBiMbSq7eYd5XDXUsw5zUFwN6Id+XOsWHDAFjHDPoI12DZh/8pOfXIpwL+uk0ykMPD8rcOT7MEi2vr3rXe+Kpz/96Ut+eLV5U84fzoA+ivAILzBjGDlMFAacgV26AdwAIvdgoJxwR8yBgYlZYKqCm0yd+jMIZvAUBAX6alsVwvJ2RdrGRRsARhIEGSvhHLEtuV6FDcCaf4ALwJFBznHnN8qm7/5m2wAzBI+8k4LnqVtBRqHCdjj38i6NDLDVuUl/KJ828h06WzZgDeh7Sc/q7+ZhUBBhLI877riSf0HBwnG+6667lsAZEKZu3oe2tNO+8m6uG0GJewp/eaytj3nA+FFWPkOBdvGeGRsZkzxnFDh4l98R0vI82KfUzQfMdQ60gBrQD5SC9fvfYxSQobKAYQA5dzvA9GM/9mNFM4E5ydhd+DAj3odZZGaQQQUf+h//8R+XU9k8nnWJ8Qz6MWig+R++GrpnxMO0AShAnP5BT+glzQQEtUCnkfSXZjBimD5aqAyYZ6gna84ZpEcxXwCTtsDoKRvA4h1BkPZgAdDyAuNXIwSc+YegoQZsuxlD7qnlMe4Id1mLp2+Cq0LJl7/85fhP/+k/La0ewY4+MucoQ1pm4KoKKNRH/SRCouw777yz0Erhic9///d/L4cLcWUaUg/05dP2V5ez2j1lq63aBuqmfIAXDX1vmRAFXMvXQpWPF/ZeFjiog/axphSYoDn0hEa2u1p3ngN7AuMsgFVTOjMe9E3hIq/n1cvyakBfvWNTt+yQUEDGmhd7PsccjZE95Wgfgkg2zwvomUHAfGRK/P7Upz61nMT2whe+cDeNDK8/nvzDGdAZtCrzkykCpjBrmSXfMTFrGgWMAFGeg2Zc2eCXzdvc429PxEP4ojyY9w/+4A8GgMsFo6e8qsDg31nzzSfpeR/NjWdwj6hZ8jcAhjBg+6gHIYF20D+FO4Ed4KFPuT+U5+E+ziXeB7y++tWvljopi7+ZNwgUADfCR+6PLhsFSe45/zIIqonnPtNm3A9opKQ4xs2hJYI2IeRAZ9pBH6Cx6yELHIKwwEs/HU+FGdaJWjf04neFJr4rTDlejCX1mrVx1N+0iTZSHuVTr3NHsK/+nc9psD8Ih8wZnmVOOtb0kTGBdnuy7BwSRjWy0hrQV89Y1C1ZFRTIgW0CStbGSQF71llnleC46rGoy0n1Mtk///M/j9e+9rXx6U9/esm/Vxg9J7kd5j50+gigy0wVdtQ6BTpoK10BNRgpzFWTqKCD/1MAg6nyDICT/cZZ8+Q74wIo8JwMnvaoWQpE1KGQAShQN8/zHiCSgY93YPTUL5hbFz5dwNeyRoGt5XssbxYSfV5/NSBLWwEpgJa2a+HQUuDfPAsQAfb8hp8alxCBl1VhhbGhHwilApm7MGhDNkNTP+9rBUFwos2CtO2HXtCN8woAa/3T0I/vjjdladXI8RF50fMsfYYOtJXyrF/LA3OG+4wRdKH/3AN0qY/2aP2hLC6FIMz3eQ4wT7hXdXPwjgJKFk6XPYvhkHOwGtAP+RDUDVh9FMi+tSrjZfsZF0lm3Kom8GcGym+8m7e98ZsM4sQTT4wnP/nJJXIeICjCwPdAUJy0UyvT3AlYQA+AB1DB5PojP/IjS5q0NMzMFMZsQBOAkoFSYUDfJ0FdD3nIQ0odMHeYPgACeKAFquVqNqYszb55BgKYMHjqc+sidVC2wVhokjyDGZsgR0BXYS37rQE6QIc+f/3rXw+2PWbzL6BEPTyHxcf5oz/bYCzaB2CSA0Gh0XmUg9kUigAufc3SnXb+0A/9UGk388128Mlv0I0+8Em9OZCuGlvg37kv0Iaxoh/GD1CuzwqGvqPgxnhkn70WBT8VgPgbWtmfLDxpFTA+I8+VqsDAvVG+8RwTAJ2hN+XRXi0Go4B/dXGvGtBX13jUrVkVFMhMOTMtFvQHPvCB+NjHPhaXX355YYSa4rKJPgsE2WcpQ4ChADRPecpTyr52gAFG2l7MAne4m9wdRE3kmC8x5aqtoa3yG8KOTBqGasyC78OooRk05BLwsokVDQvwydpTFqzcXmiEOkyaugB5gUvtNgsVPM+ztI/6EA74NFo/uwSM/s5ablXIo520kf7ot89BlGiZRIxnDRfQo/20E1ryrhHmmo2hkUKSc9EyjLKnLVgX8KXrosg+dua4QWBq4pSVA9SkI/3md0DO8wocm2zy53n6aRyFsQH0gX+0DfpSD7SBrrzvOFEmfeR9yuHiHcdMOig0c19hR+HKgEbrMvmTpnk+qZt66D805vJkxOx+43sOxlsVjOoejagBfXWOS92qVUsBmDIakNngcgBPBvI9dUCNH0AjQI533vnOdw73tLfJmYhmvxBTzfHhtrWtX44/eMOb46QLb47BBoL0Vve2NfudNbzse87ABvDC0GGgnEr36Ec/eslsqvDDM3yHzpjZsxmV72pcMnGeF9AzOMHUBTrLVouH0aNJUx71GI2uBUZtF+Djos3ZNw0Y0F80VLdlGfVNG8xnQDmayvWt2241ZMBZsM0aIWDitiyD8ABXygYI0ZCZlz5HOwVvfdeUrR9dgASo0KoJWstCCAIP4yYNHdccA2AwncKNz0gH/4aOgKVuEl0ajqU7RDT5QxNjDmyTa0vhKd9nTkG/LPgpHNI2x1l62l/oiIsCAS/TCvpr0s+C+uqPdK8BfdUCR92w1UkBFjg+SNK5onWqccAERvlFR/VCzRWt7Pjjjy9R75jft2zbGus3kihkEO15DkffHrHl1viDN74lTnrPR2Kwke1cqxvQBe+8TUoaCLQwY+mWQVb6AQhqS5ipMVfrI4XpG0BFeWpsavK8x04EAr0ABn7nE1DBz42ZnbGiHBg09fNdQYDn3RamH513aTNWFdqWg+LUTnmWdqLFA5r6we27AOTuCfqqMJi3PGo+pg7arQCUwVYhJ88t2q05WkClTvonHXieOtF69b3zDsFw/IZAoAl81LwldgDwg8b0A3rmYD9+RxAQWN36RpnmAsjlCs64Df7zf/7PRROH1qwx+sh2PcZRPz20dZx413psAwILv9HffGmezwJSpqsWEFwrWMucE3xqkUBoq7rUVh+HqgF99Y1J3aJVTwH2kBPURmAci1xtNJtQ99YJGAXPwmguuOCC+H//7//F+9///pL/AQ29JIQgw1Nna8T01+LGN74lXvCej0R/ijS0qxvQc7+hC0wWBo3w8oQnPKF8ai7OWp+gq3aKf/1f/uVfljRi6KXJWRMsfk7ASBAQLNV+BUUK0WzOd82rmlYFZZ5Rm+VdmDkCBUIK7wBmgBNH4Ro0RruyUGFZgq6CCOZ0gEt/dfbzoqnSZrVz39VCwO/UR/+M+AaABUnaKU0FqmyS1vzN+7yHpow534RJAKJ+b9qPoAq4cSl8MZZcWCBMpEO/aTtCAW2hnVorMPFjNeCyTQYGqjFr6RBo1dAz8CKcIIRp7oY21ONOAuMBsvCjdYH20UfajgDFZR18R0Ch3c4tx05XBfPMZEarPyCO1teAvurBo27g6qPAG9/4xsJg3vrWt5bGrQTQ8x5eg68IVnr7298ev3jSL8V37rozjrvfA3YB+s7b48ZffVO84KI/PywyxRkpDrOs7u0F0LBuGFkMOHIBotCQfdkwbzVBNSIBgGcBPk3P1ShuZwq/o2nhMy6xCYuJU7I/nWdh/AgYXAAuwgGX2rPaeBY8BIUMEJrAGVvLxedOP6mDdggWgK/gZLY6LRPQCxB5zGMeU4QHgEbhQ0sDgCy4ClyAFAAMnbhoB2VgUZBGaq3Z751N4woRGUxz4BljQr1aVOxPpg19ho48h7bv7gTaxbxwnfA7Wwv5mz7Sdv/GBH777bfHD/zAD5TftS4YyKYQYb0GOzIGClbcU2u3X1m400LGbwpSzDuj3hUQqZty82fOSrj6OFMN6KtvTOoWrWoKwPA+/OEPl6C4m2++ubRVzbwKYHvqSGbgMJRrrrkm3vOe98RJv/zCePTxPxJP/5mnxVQ5qnBH0dCvO/f8OPnyT0R/kiNaDx8N3f4DmoBHDnrLYKFfFgabA7kAAuijkMDfMGMTvGQNz6C6HBme6Q8wugfeiPF838A4tXzuGTxHm/SD+w7mZt0C+pBNosP4AigAOc/xO/UL+FkDpz6fdx4B2u7NV0D4yle+UgCbdzNYKmCYgCX3CXCE9sxLtGV8xxmIs3mfunVJME5YJqgToQS6MUZaNEwSA63pJ+2nb1pXqFcNX0sC70PjLBAgJNBPg++0ZuQsgI94xCOKpQY6ZQGLvjAvBHr6wngI6sZmmKmOfuMSwXKQgyDpH0KObTDQlfYrlDK+WkZWNXOqNfTVPTx161YfBWB8X/va18oBLZ/73OeKCY8rg9JyrUYzgTHLJD760Y/Gs5/97JiYmozf+p13xmkvfVlsaK+J6G6LmPm3uOrMV8dLr/27w0JDhzHCfGH0RjGr5cBIYdoAZI4SRzsypzigxfM8V02gornV4DR9n5neABiAgqkUOsOsaQufmlZvu+224mfnPvXE1K9rAAAgAElEQVQY9ewYcpAOQMJFf/DlaqKmTr6r3artaRGwLQbXaRI2KYsA55wRkNBKsV6oQfMedLBtPG/yGuig1cGc6ILpqLmoeT/7nB0b2mlmO/MHVIPcaDv10de8j5725aQ91K15XR83bc1mbpPHmAzH9latLQgXWk9yIB5jyB57Eu+YFtZ5Ug3go20IB8ZCGB+RaWQ7qF+Bxfrc7YLQQV/14S+3vg/d/VpDP3S0r2s+bCkAYz3hhBMCIMY0uK/BcHS4muqUst7whjfEBz/4wfjuHd+Nt/7mBfH6175uV5T7ztvj6jNfHS+55m8PC0DPJtvqAAuqOekMvwFKRhCbuKQagMTvaEyCPWXrW1WjzUfaokUC7JQDU6cOhS/etT5ATA08p4TNbZexC976U/2d8QeojIjOGQTNjGYyGz7Z0069aqt7ypduee7Zpk1q8UZ9+6mGCUBVD2OhnZqmAT3aAMiZ2rT6fN6nnbPB2V+FgD3t96aNasu0J+/+yPPf/lXT2dJP6jKnv387b8w94BZEYgIEabcX8jd0pZ+eG0C7FPC4bz9pB7Qw9sL1rLWGOV1N5bs6mVcN6KtzXOpWrWoKsMB/+Id/OK644opy2Eo1Jelyjfd5gQBm8fnPfz5e8rKXxvN/4QXxlje9OSYbY0unrV1xxplx2vX/EL0x9uIeHiZ3mSJMk/6pPQkCGShgnD4jkMNkjTGo0rcKQNJb06mWj7zlKOcWyHnieTb7qXMmMYQAgRrwABQF8yzECQwmnAF40LjRMtXy1Vjd9yw4A9ZomlXQze/l/tEGk8kAUNAR8zOWBveqK6xUXUBuxcopTO0Hn5Sty0NApW7KNfueAgV9NqpdAUm3RM6+Jr14T2HMdLyWxZhnUM1gTl/0j2cBqipMMPa00b7lLWaZDgqcClPZOqHJn8+qxS3P1+XW96G7XwP6oaN9XfNhSwE0vt/6rd8q2vnLX/7ywkT2ppnua0eJcr/t67fHURs3xTHrNkXMbi4m92vPOS9OueqWwwrQ97XPB/u5rEVq3hfYq5oYgOJhMTwrePBb1iRzzIOZwxQq1D51M1Qj3o1ANzLcADo+jV7XJO02LiOz+TSQz+ehl7nW3SrJ+/q/DQLMGeR4NydGMVUs9WftX2EKSwhupeyzHqVZ0xb6b8IWNHcj9QXrLNiZ+Kaar6GaeS4LcL6fhTPnjKCt0FDV9AVy748q42DPv0NbXg3oh5b+de2HHQX0w1155ZUl7SdnnGdT7oF0CEDfPjsTUxOTMT5oDTX0HbcNg+Ku/GR02yQ1OTw09AOhw97ezf7UUc8BSgCGpnyfyYFWMHiYu3nCeYaAKQ+GyQKAgJ+j5Skb8MLfbzCaWdLcGmaik6ytmo9c4LQvpqA1At4c7mrHmscBX5OomCEvR10LhFm4zP1Gy3T/eN5iqclf8LSdeXulZfqJUEGfs9WC9ko7t/95gp3jkOnCb66nnKzHZxU2eEazt2evZzN47i+CBwI2AlS2JiAYrcQ1dm/N33u33BrQ71361qV/z1FApkBA3Jlnnhm33HLLHo+eXGnnd9uHzob0nXdH7Lx9CdAPJ5P7Svt+bzzPWHnYRy4/a4hVX202EZtKVFCnDN0DWYijHkCZ/dtc2bxvvdXYCX4HMHOGMn35o3ZLVLOU5eNI9SlTJvWgWaM1+47b4zINzGRnXAMACDAaeFetr2oS159NACFBankvt/TKWfCgEf3L6VO5r3ZO3dw35z1tNfFOFh74nbpoH2OgVQPBBddFdicYK+Bvo8bl3ph3h67MGtAPHe3rmg9LCgjoME5SlcLQYKAHI3BGQB8M+jHWb0Zs/27EwjfihvNeFy+6/BO1yX0fZgyMHpBiTASEqmasJmmiFgDCKwNCDoYjAtotTTxrVjaAk3tuYdMU7wlplpt9sm4747eqGdhMZwBdNnmbgY825/TDaOhV/3FuW+5bFaSz4KBQ4DN+ml6WZwHj6rnm9s8IeoPv2NPP1reqVkx/TZiTh1P66ZqgHiwmxi7QDywbtAsQ14dejadgrBEoTAhjfdm9sg/T6DB9pAb0w3Tg6mYfKgrIBGEQZDNjTzoJUQ6GOU9AX1iYjzWNiYidd0Z0vhk3nHNeAfROi/zcR7bJfV/Hveov18xt4BNgic8VLY4tamjY7hV3/zljzbgacMZ9ARWwMcOaZmRBBsDV1My71JEjx+kD5n5AzMQqlE05lKnWznNZu9Z6YDpX94Drc8978N0mVwV7U5m6IyCfRUB9Wi+qQWBms6Nc/fOa6s2oJo1z1D7jgOmcSPQMvm4ZBNxzBDl9452871va2TaFG+dC1uR1QTgmCFsG3WVLy77Oo8PruRrQD6/xqlu7KiigT+8lL3lJPOtZz4qTTjpp6WzvA2mggF49be36s18TL778EzHfbMTERA3oe6OxWrWaped9Z18zEehoj27bojzTkmpmB1QANbPWoVXrjwbcAETzwavxA05GcKtN5jSlbp/KPnqez758+2a62Rx5nQHX5zQ/UzfAroVB/3OObDeSPlshqIe+I7y4E6EKsjntqZo7Fir67z50wBbgVcMGUKlPwSELI9VTywjAI8C0un2PMk0oQ38Bbs329I8YBuMPFCa0NJiDgPHjWkmeiANZw4f23RrQDy3969oPOwqoofPJtrXPfvazcemllx6Ufar3MLkTFOc+dILiJshYdmQDenV/enUCmbjF9J3cz0lM+FuTL8DqJaALmpqY0SwBPa58wleuV23S098AIpO/UEdOslJtL0Cj/9cMcmbRY7/6v/3bvxVgBCgRMLAMAJbVI1/x36PNc5EVDqtRzpxWbbuCAlvezIePgJMtB7aV9njwDGXyjONg+lmeNTGLSZM8TY26AGDLp8+a6BkLykDIUuChLAQG+s+zpgiGBgA2whg0My0s9eU88bjByEHg5ZG3ufzDjvHsU4NrQN8nMtUP1RSQAtm0/qlPfSrOP//8cqY5oLGvqV/3RE0BvdvtDPehz20pgH7FK86K08gUN9Vc9aet3dszZV8SfBj1LMPnnZwSlLFC8xM0AEy3dfG72q2gBRgCSjzvJaBqZmdeCMR+qglTtsFbvK+wwO/6dnMWs1FpcTVDA4QZOHP+cjRm93u7Jz6Ph22lfp7LJ47lbG684/5s+mDqV+d+NWOfwoECiZq+4+Dedv/meX37ClXuIsh70/MpaQpl1XZaplHytN2ysrWE36tuj3t7rt735deAft/TvK7xsKZANpfCfEgLiskQ5rOnzFn72uE9mdyvOevsOPXqTx0WmeL2ta/7+xxmVnOim3hGUJBhVwGFukw5yveqlu9JaG4907TOmAL2aKSYdnlPMOa76VYFLD+tT5M+AJPzm+dtVpik9Wvr985C46h94vahmh8+C52URXsoSxeRwJvbwjtZy+ZvnkcThi7QEkD3VLV8nrp793mnalKHPtbnO7QlJ/HhPQP4qAc6KBTwjnkEqN91xjue667GTl8xrRMQpzUkJwg6PI4+3d8Vkd+rAf1gULEu4wikgJoEAVV/9Vd/VYJ+DvQAhxrQl59IgjEgiyAFowfI8XFjGs+ncTFGmGI96ATQAZgf+9jHLmnbgEbOXQ6YKRhk0M7737mv+dYod09Aq2qQOVc8oOPRr1mjpAzB0W1nfPK7OeP5RJjwyM/8Pn2mD7Qxm6GlZm6TWi/1GRio+ZvnKddDTLLgQ58pB6DEvE891AnY8j7jgXWDfPQIA7QdGnFfYGeN5PzsjBe/2UdpjMuAQ1S0MuTDaEwTrBCXBR77Szk5yYz+9pwWdvmZdjg+UQP64ThqdZsPMQVkbjC85z73uSVb3M/+7M/u5gPcnybWgL481QAHzyZX09V0bN50AAatk9PC3L6UfcUClUCCVsd3grI007ofm3uAnH5cWohf+ylPeUo5ntTLoDQPjslmaN5HO+WiPdQDGBpQloHT+nlWYMsR59kd4LGy+WAW+vHFL36xRO5DBzPMIdzYBt0F2Q+vVUMrRLZkcLzvP/7jPxYzOXUqpEBjLRc8X90aps9f2vC3MQ5uJ0MA8HhZxhP6qd0bFc/f/DMuIscDZLM+z9APYgI8KQ1gdw4sP7sO9ydqQD/cR7Bu/yGgAIzSrUWkgIWxX3TRRQfNh16Ncq9N7rsGOYMfAIG2COP3EJB8X2affdJqtppm837xvNULbTSXlc9kF/yM8lZLpZX5NDU1Y99V8HA/OwCYT+sTcO0tQAQg8ZzaJcIM7wCwWBoM2OMdhQjTwOalYb95NwsoaMLQEUEia/28m8vJFoqqy0LN23zvtCO3Kws9xhPkvvI8Qo7CEwKKx7YCzAhQ0FWLhbEMCiTVgD8P4kE4YGwUEqiD/n7vXjWgf++Obd2ze4UCVcZGYBwZ4ziz+UCvWkNfnoJqYTB/tVlN5gIlAENiEhg5YCEA6ePWV27CGbOkuXeZcszshkkfTRmw02eNuVlfcAYrDyfhNyKxMV0L6goXWApom+CpOZg2Avymlc3gbx3mi+ddfc4G+AmmgB508chT/kYo0Keu8GO7zC0P8NGGDI7Zt077R/nztXIoAHnoCfW6T55y+d195AKxEfsCtNnr3IWQBQfp7bG0ObI9C1IANuOVxyXvZlh+hh3OT9SAfjiPXt32Q0CBnAPb4xuPP/74smVoXyKw99bkGtBXNqCalDVdm3Dk1ltvjUc+8pGlMH8DkDRzA9yMVd6PzbM577mpTE32Apih+RkkRp3OhRzkZg/0Z5vZTCHCHPOa9PN+c4AeAUQTsW1nnnHl+aWPWLM07dQszSf3AUHewRXBfYQEtWHu0f/qvvWcTU5ARQiBpoC3SWWMM6BcAJNy6XOVptDIffs55a7faRsgnbeZ5efymEhb+gY9TT/LMwgJjEk1xS70oU36+Vc2ww63p2tAP9xGrG7vKqBAjkLm+xOf+MSyJ/3HfuzHDqh1NaDvG/lg6AAVoATYwbTdmibQAN6a1SmV7zB8wQeABhC++tWvBj7ifOVEKgoFBGYJcDn/eNYiTV8K2FSTp+DPx6/NRZtpRza387tlVU8js20evqJvvZqGFWBTc5UmCjuWUU3/CphSLlkPESBoN+3iN8uiXMBaXz704Tkzr41qL88ArgbQKSBRNr8jHOXMbVq+jHLHPM4zBta5g4T7vpfT4DLeALc0zRnwqvf2bZYdjk/VgH44jlrd5kNMgczwYVRkijvxxBPjhS984QG1rAb0fSNf3u+fLSa87SEgHi0qEABKbMOC0astW5sm2QwwOcOagIWJHmCvWmL2dCxnrivvgLDNtAmhxDYKth5aogaajxNVI8+aa/XYULOn5VSrCCEAHn007Sr9cGtdThhj/vS85U0h1j3sCku6OSjbLH2a/CkbIQDwV8DJ41U9GMd9+YyPVg/LlMa5H7apKmCM2vZHuw2u27dZdjg+VQP64ThqdZsPIQVkFjkw7rWvfW0J2nnLW95yjz3OK2lqDegroVb9bE2BmgK7U6AG9HpG1BTYLwqoaaA5/Mmf/El84AMfiA996EP7VZYv1YB+QOSrX64pcIRToAb0I3wC1N3fHwpkPyQmQUyY+M/JR30g2eJqQN+f0ajfqSlQU2BIgRrQ65lQU2DFFNDsjpbuKVX4QjkUgiCg/b1qQN9fytXv1RSoKVADej0HagocAAWypv64xz0u3v72t8fP/dzP7XeJNaDvN+nqF2sK1BSoNfR6DtQUWBkFcpSu25fwo7/pTW8q26Le+ta3rqzA9HQN6PtNuvrFmgI1BWpAr+dATYGVUaC6TcotTTfddFNccskl8bGPfWxlBdaAvt/0ql+sKVBTIFOg9qHX86GmwIooYAYw9++ameqf/umf4hd/8RfLgSD7e9Ua+v5Srn6vpkBNgdqHXs+BmgL7QQGTXmRtnUA58n4D7A95yEOWznYm05WJaEalCM3V14C+H4NRv1JToKbAIgVqDb2eCjUFVkyBnDUrZw170pOeFO985zvjv/yX/7KUlcvCc3azPVVYA/qKh6J+oaZATYElCtSAXk+GmgIrpkBOLcnL+tHPPvvskq/7lFNOKZnjuHx2T+lBaw19xeSvX6gpUFNgJAVqQK8nRk2BFVOgajo3Z/Z1110XN998c/zhH/7hUpn5NKzlks7UGvqKh6J+oaZATYFaQ6/nQE2BA6NABnVB+wtf+EI85znPiW984xtLJ2pxGIYnSC13vGoN6Ac2JvXbNQWObArUGvqRPf5171dMAX3h1SNU0b45ser+979/CYjL9wX/OihuxeSuX6gpUFNgnylQA/o+k6p+sKYAFNAXvqczq0844YS46KKLSmCcJvblgFzK1hp6PcdqCtQU2H8K1IC+/7Sr3zwiKZC3rLkXHUKouZ955plx/PHHx+mnn17OnuY8aM7C5rzo5a57APrC9ojZb8dlZ74qTr/qzyPGxiLa/ehFJ3rRj0E0oxGtaEY7KL0xiBg0lqulvl9ToKbA9yYF+sHyh48EvIEvBeP5rxnR2x7ve9nPx5kXXxwx+dCI9obotiL6g4jxBs/0IgonaS6RpzGA49VXTYEjlAJXXXVVfPKTn4xrrrkmyPU+MTFRfOiY4znAZW8XC6cT/eh1F2Iq2hGd+Ygtd8RFb3xDvOriKyLGWhFj/ViIiLloRq8A+RhPxjiAvrSYj1Di192uKXCEUwAeABwXMB90I3q9iH53COyDTvzvM0+L8y56X0RrTUR7KqLVjk53EO3xRuycX4i1E3CSXVcN6Ef4hDrSu//pT386zj///Pibv/mbGB8fD5PPVFPGjqIT8jGAPrewIzb1mxGNZkSnF+95zblxznt+lw1yEWvGYyGaMRdjBdDbMRZj0YwJFnE/YtAcrl0Wdf1Z06GeB0fWOoCHNKMfbbRtAL0roMMcBvG/fuX0eNtlVxS+EuMTEeNTEc1WDJqNJX6RjXw1oB/piHaE9x+t/Pu///vj85//fMkchymef5jfl/Old6Mf82VZdWNNtxMN7OfdbvzGy38lfu3/XBzRmyuA3m82Y76YxtDO2zHWa0V020M0h4PzDwldlb3+rOlRz4fv+fXQb3VjrtmLXnRjLPoxHr1o9tDOBxG9fjG9/+arz403v/d9hXcUUJ9cVwA9migQ92TeNaAf4YBWdz/iYQ97WHzoQx+Kxz72sYUcBtItly1uEP3YPrc9Nk5ORHT7wwXX6cb/Pv1X4rxL3xfRHkSxr7cAbgB8EcgB9A43+hHtTkSzW+votY2ittEcaTYqBHnYAMCM37z8Q0NHO+dfxO+deWacf/H/GYI4VkC09FY7+p1eNCcm7wHqNaDXiHbEU+DEE08sB7Xwidmdi21s7knfI4FYeL1O0cpjthuxfUfEzGx8+DfeFs976/+M2LB2MWZl0Rw/aEeJauk2h/+asxETmyPaMzWg14BeA/qRBuh9FIENEf3Jxci4obWv+OK4mhFXnHFGnHbRhREbNgxdeigPWA873WhMTe0WEMcrNaAf8XB2ZBMAbfzSSy+N2267LS644IJyRrqAvlymuCJFT08Po9nV0Gdn409/7X9FI7rxtdtvizVHbSyCNeb1xqAZ471WjHWbMdFtxqA1H/PjW6Pbnl+KeDfyvf4c7gCo6VDT4Xt1HjT6EzHWXRONvoFtRL33o9+I6DX70W024weP/5F4yivPiFi3NmKsHdEeKxr69EInxsfXYIjfzfJeA/qRjWdHfO8xq3/mM5+J17zmNUGAXA6GW86HvhD9mC0U7EWjPxsbmmPDKNWZmYjx5tDU3lqUtnkMn3nv/7d3bs3SXVX9Xm8OJIT4BwEFTwghhAAVTAU8lHrljTdWqR/Ba78CVnnpN9DvYZV65YUlVVJQBIgJBAgQPCKixMqBQEL+9az9Pju/d2StXt17d++9e/Xo1JvuvQ5zjjnmnOM3TnPOW2euMyx04up33TcMt/C79ac50Bw4KQ7c+skw3PPKMPA9ygdlxe302FvD8L3nnx/e99DDwxvDPcOPh7uHV4a7xoj7K8Prw33DvQMnUJBg66cB/aRGUDd2igPf/va3h8cff3x44YUXxuVqWOmsQ1/KdH91GIYfDD8Z3hjuHifVfWNiy2vD24Y3hpdefmF4xwMPjOvPnaZnEM5a9LvOXGxv8Na9t9ehdt80B5oDp8SB19Hrh1eH14dXRit73Jti+OnZMrbhrlEukP/+xnBrePH1nwz33v3g8OII5/ePK9AxA1hY24B+SqOm27oVB9gC9h/+4R/G09cA85dffnlck75pgxkmFaDOxGNyjflv464Otzd9GGNhbCzz5sfJeqaRM4XbOt+qg/qh5sDKOICzDkB/Y3htBHRB/WxLKzeLIZmW2NPZchhkifvP8FS73Fc2KLo5l+PASy+9NO4M94d/+IfDn/zJnwx/9Ed/NO4W9/9IQtniw7ZM46YQfsBwl5OMu0acgXpOwrOpevZ/NPJeobT6FUq9IrFXZk7O8zOxcSYBbvHt1pGjBw9P3pu7wN0xiM6ER24SdyZPeqe4LaR2P7J6DnzmM58ZfvCDHwx/+Zd/eb7+fG7/93NmuPdr3WvxDkA/m3gC+lsfJX72Wud4d473qeV4n3x7b+GdYwnrmDU780lZEuvOxf1bZS16A/rqoaobuIkDWuhs//rnf/7nw1//9V+PW75yAtvbx2UhGz5up6yJrdas/yxfBdTJhysus7uHM0DvT3OgOXBaHLh7BPR7z4RCkRXniTV3bAM3wZ+zGN75pwH9tMZQt3aCA//7v/87JsB9+tOfHr7+9a+fr0VfZJYWegL5bWV7xPg0xwV9lqTEHu4sbztLf+lPc6A5cEocYJHaa2PS2xkmn+/rfp6Lc9ttNbrfwxIYf//0zN1+LytpGtBPadx0Wxc4QGb7gw8+OPzCL/zC8NnPfnbMcuf38gEt7OYEPP90TFp5/SwKNuap8p9JLlMa+J2nrDG1gfX+bj70ODiVeYDkwDenOl8jdWdZ77fBe9w9jhj77b/5HpfN3Hu2DeztT1voDXcnzQH2cr///vuHJ598ctwp7vd+7/eG97///cOf/dmfjdc3f5iOLFvjgNSzwxLOFp2cAfo9A1Gy26evjHEygP92ieMcjNhZZ8Z1Zlzv4X9ae/iPYB3ZgrfN9LPQnIm0fJuBg8J/ZkCcedpZBHvfKGUa0E8axrrxyQE2l3niiSeGL3/5y6Ol/qd/+qfDX/zFXwyLSXHDa8MbZweojtZ5AjpT7W6nmkeqnc86N44I/3x3SXOgOXBaHDh3pb+51at+97NoHpJFOAfYzySMNj3y5d7hvmGMxbeFfufY+eEPfzi8613vGk/a4sOZ2Pzr4+LXPcc8+5z15ljmuNn/8R//cfid3/md4dVXX12Ip2Nxn2nSfN7MbXlzYRpxdLZ8vePjualMzZqmum52d+uaAzeKAy+99PLw4IMPjN5spuLLL/9oeOCBM88cUBDe7P3TreDIpNoRfM6qAsAzX+4M0N/8nMXcb29U1YB+Wwj/9KfDXXfdNW4kQuzUE7bIckbIe1jH/nuzS7wJHNDl/r3vfW/427/92+Gv/uqvxi1gl+PnN4H6pqE50By4LAdefPHF0TPHstX3vOc9Z2D6xhujQXdsn5OPobs8aa4DObyjP+vlAP3OISz289/93d8Nf/AHfzAI9N3/6+37bllzAGMOT1wuUSXUxnXm/nIezc3i4ckDenYHR2bSiQh4dgv72Z/92aPU0m7WELv51LgWXUoF86W93G9+y5rC5kBzYBMHnOv/9V//dR5yxWJ/73vfe5SMa0AfhnNrjB4E1NHO3MMbod6f9XKAfibMwlp03G1Y7AA8Ljh+m1OxXg50y5oDp8sB5byhVjjh7//5n/8Z3v3udx8Vc04e0Ok83O7s510/nML1wQ9+8Kg6tIndjQPGydJKz8ndSZG78bOfbg4cEwdwrxM7/8Vf/MVzIEcWIBfIqTq2z8kDuh2mEKczFeJ//Md/PPz93//9sfVp07sDB6oFThKkMbQE9h2K7EebA82BI+EAc/xXf/VXh/e9733D3/zN35wnxRF6veee4zsJ8eQB3ThpXXNsLL1drkcyMy9Ipv1ckyIdF22hX5Cx/Vpz4Ag4gCX+wgsvjPlSyHpWt6DUc3Ty8j4UN6+BJw/odInCPC0yYul06j4AXXBwaVxmUJtJSaYl9fnJwQR9DDrWyfNxSRXX3vnOd57HeokHTS23clkG70IL5fEPDZQBDT0uzyN/YJ9LtmgH9VAuiYbUQ+Yo9dPmpSxSNWVpSs35Kixo+w7PDbTqoqc91M8/2mef2seZUEd8HoHhsaypPNgG+6gqFtnGTbyYEy3Qxbiyn+kPjoalXMrbx7LMTeMb3kh39jnzi+TTpY/vzvGXdlCusVBXrWxznv1S3Vd1f4l/0uEc4HnGH33Kb5VSrjnHub5r306Vr7yhDkEvZYT9+B//8R+jleu8mOqTlCvcZywyNikDWUDeCh9lIX1LOxgn9n/Oj5rMepH+cn7BS377LS8vUuZ1vtOAfmBAnwKdKSHNhEEoZUyXCemSKgSjWfgssciEjaoMUBbXyAuwLibCd7/73dG9xEeFIddect3nqYt/+44j7bq+k4lM25nYKjwKMcpaUgj2Mbmqpj51EtumfqYv6Ee+6Zs8zU1hbpmWg/DjWfqaMQEPBC3K4feuy2p25f02vFsa39aJwsJYSjBQSF+2HvoH/kILfEklcpuyr/OZJf5BG8DF2E8XsHM+537Gfv/7v/9760ztTeXPgab7dEA/coIxXfuzKirOo1Tm/u3f/m34pV/6pbELlk445D0UNYCfObEP0G1Av87Rf6C6D22hQzbWNADtekcGJoOSvxn4/HZy5kBNwK1Zl9DNfZZYANYf+MAH7uAQSzG0zrDK+PAOu+IhABWwWodOuLTo98FyyqWNth2wYiIlPzbVowDQIvbdfdC2VEYKXA9xyQ0nEELwVMWHv2kvnpOpj1YK/Y8ywrMqJQA07yMc68e4PmODf9tauNLDO5Z7iE2T5sa3rgOC4+wAACAASURBVMuLKl5L/K0gkKtUtuXR0hi4ivtz/GO8/PzP//wdJDjXBW3eZZxiQfMRSN39chP9yIhN5VMm1vcv//Ivj547ZJBGgXODMhjvyBTGWe66yd8APXMmFXIULzZzwqrnw2/o4FnkhJ4uZCJjn7GbyssuyuCm9jegX8XovuI6DgnoUwMv3bFMEj5ViEMTz6mV665VOVAjTgv6P//zP8ftS6uQS+s/3V5MGiYWE813/N6XhW55CB2EOsqCuzFt083wgHfr8hEmOe3atweh0pTuTdrCB4Gjte3qiKk16woyBZKCbsqjoqtPNzRuevoAa4QxUN2nCFaEqFb7NrxE+aM86OLdJYtomzKXxneWofscgPi5n/u5cy/SNvXM8Zfr9MG//uu/juCQXqV9Cf1t6LvoM9vyz75yjluf4Rz+VhGfAukl+ubK9730UjGOGD/Kpikr/t///d/vyBzPcqgrFd6USYwRPU81VGiYgbLqHFpq39z9BvSLcu4Gv3dIQHeiIaipB8FsfKlOBGNGGU/KicrvaqUz6AFKtHXAnM/UBMtJQxkACEqBkxLBiHARoBC6HCG6j091KyKEUCKYoNtYbsZ7Aa+kcR+0LZUBXxBA8ClptU3yWi8Lgg/eCsa1fJQoxoKWJGUKdJRpPsNUhq1xfBW9bVyOlEe5jCktOGiacvUu8WLuPmNwbnzzDmPq+eefP7fsdhHGu/IX3kAPSteuMeSLtv+y723in/Mx5zSgjleOvkVB+/73vz8qSH5qXsE29G0qX0WUeQCYY63zYQwzJxmHyB++U8nECIE+rlflkb95H88h1jn5QfQXc0EPFHNDOaQ3gjINP+yizDagbzMKVvLMoQE9BzOTg0HvoSAAABbrt771reGhhx66g6MKPuhjYLNWMgG+JorMJZpRDiA+B9Dp+lJhqB6Ci3a1rjPfd2LuItR5N5+nDATBVQpsgMLkHd3X9Ksx8Zq4aJ9njJB2TCXE5TWVHTwPCjPGCILM3asuyrsaV619c9E+3jS+URq/853vjPs5JN3bWpEqonP8xXvDp3ocVGJyS8+Ltu/Q7y3xz/ozwdExI2+fffbZ4aMf/ej4qAririGHqfKtuwKyocBMUtWKZ6xCX1rhKAz0hUpo9TRQTxoRc2O15gxM7R+yS3+1hb4Lt47k2UMCerqNmASPPvroqM3yQdgx+JlICDyuAxx8ACvj6tCXYMAgpCySSdyLmGfYCOdDH/rQ+KyuuOrSkx4sJmjhPnTo+hc8qX/KzXmRLnU3NmjV4mVyb+PyTfqZzIDQJz/5ydHFKk8uQtO276Sy4zsJ0igW8g7A/drXvnYeUpDXKmOe3oegzcx42sg/VzFQD/U+8sgj4/jgg1X0la98ZQwxGIvcxqVcQym1L7blw9xzS+Obtit0sSSJkzK2TKZaqn8b/gpcgAt9gSdim/jxUt1XcX+Jf/R/utWd48akVTShFZlA25knjK9tVhGkrOB3LZ+ykC3wlTrNRE/emLTJNfpAeWX2Pf3NP9rqB48CcwXZk4o572pUqCyorOjBMsy2jyTPBvSrGOVXXMchAd2mqKEy0RiQ/C0gOfD5W1crgtfsaJ5lciqcM1GOyeRmKFrVvEcdGTtPV73x+IzRC+pOxikN+iLdAn0IZYEJNxq/+bdLLJ26BTCT0gA2rh36g0AFlOCz28Lyt31I/fyNsmFimyCWfJdu+hjlDQsmragUWI4J2kh/Ola2AfHKD8YLfcA/+WWf2N+X5eGm8Q240g6tZfgA8MDXpfrl2Rx/XfFA38BLgMKxBj+P5cSsOf6p/OUyvJzzyAl4IB/To5FyZa5/Bc258nMZGmVQtysKzMnI1Tk8o1HCuyZFWj9yydwdXfbQTr+h8LmaB4WWJF+sfuWlBgY056qXy4zdBvTLcO+GvnsVgG4dJnYwkPhotQKoqcE6cRjQvJuCfGpNtoOd5ygTAZdx80yqSyVDYDKz1KQpgDfr1OKxHS5DAmx414mRVrdgxbVcw60mrwKTnoC5+J9r7k16YlILclPD6l/+5V+GX/mVXzl3P9Y227YaC7dM4+AIr4wvcl3riL5BmEETnhGsGwWwrkEtKNqfipjuyeRXJh7xnnFprFpc1PCef67f1crVYk+rNOOq9kPet97qvs8+Ny+A8ZQ8cAxQrtaZViR/O3b4LVDpQs1kSwEXGnyHNsNTXfIC9Rx/bQcggYeEv1PBzbXVeiegwT0mGEdaiM4Rc1lsW/ZLegPMhdnEH+6Z++Gqhhr75W/HhgoI+TAo1bYn8yXktbkduU6b8Wuf1uWWKvyCofddcZFLCp2jtJf5zbvcV17wDb+4xtxEOecacoG/XVqWc5M+NRkS/kMH/+R/zn2XpXENvqk8mzWfuSeXgZUG9Mtw74a+e52AnixRmJmFzMQgbk7GKBOGSa8mrqDzfTVb/2ZioeG6pCXdU2rdCEDd/1iLPOtzZJVjXQq6KBxmXmfCloqIiV5q2rynsM3wgRuN2K4EUNsoKCJsEToAGtdcbwyNZrj7TJYjOCBgTLBJS14aFFrVwlCA+Q71wSfaljxzbbgWtGEEykUgExYwaYgyss0Kkgx30AeURb16T6gTQShvKBvXPBYMZQrmjJGPfOQjo/WTVhS8Ny6vVV7DOa7zd+xQPsIa2unDTfzh2aeeemoMCWgR0iYEMG3UgqRtKBTQJiiY3JSeDsch+SS6ZJf4m54m2yC/7K+5ca1HhQx5LXvAiPlDO6DX65QtL1w+yHOb+GNilzylfY5P+55+oY3wh/6mP/gNn6Cf8JjjmznJvKaflQVasCqb/p1zmHbCZ3NPVDKgH2WJ+qArQ2+GRlSeKz9MyOM9lSX7m/ZAu8vOoPXXfu3XxrARH96lLnmnVa8ckTd+u48DckAFYNdckin4aUC/oaB8GbKuG9AZtADAN77xjXFSMWgVUk4mhYAAawwW2hEWrmNV+CGImdi6uAAJkmYUDrpyVQSmXJNMIl391KOVTQIf9OrqM1YnoFknblXqhRbe574eBCYSQpfJSUzajHfa7tKVvKbAdelY9jeWOOUCoAgRBIU08JwKDMKU5+RReicol6RBBKb3EX7QjSJlG7VAeZfrfLIu/gbcoMU+S4tRRYw+E+BcbaACpRIAL/ikez+tX1308Is6EfK+4850Ki3y3vFFu6CFdmuJChAKVxUf+3WKPyZA2R9an3qguJ5hA8sUuLkPHYAPFunUZxN/HVu2QW8P34wZFJ9U9vgtaMhX3f/ck66cb+Y+JG32Kdd24Q9lpdKbZabSRn+ipMFH+AfNgG8qo8ot+QNIwn9lgR4k+EBZWugq5LTR/oeO5ANjEo8T80nATsWLZ5ED5n1QNryD7yobqbxJqzvDQYMeAr2QKHHUqVIgPfQTc9oQJHyY2+dhVxxoQN+VY0fw/HUDemVRCm1oc8IyMZmAbCzBgGYCO3m07gASJg33eI/nExAUrgpvgZyJazZ1BREtu7m4K/RSHwAnrQIhQiqVBTfS0fqbEmgIBV15CAzrZSLTFgSi5adwTC+Elit00S4tD4Wz34AUiVt+prKj9QgghLItKgrUBf9QTPjQNmnB9Y1g8j1jiipigLof+12wV1nQTa1lYoKRfci3LlnuIfiolzGhNU6ZgMIzzzwz0lOXxdFv0Mg379JPxqQ38UdLi3YYp1fwOxYMGdAegAL+0B8qDlUpUlirLGzir8s2VWDTyyVfDScZxwfwUAIJy/gx9MXfJuIJLLQRmlAOVLBVCpbGD+/iYXH/BdrPnNULxNhEmYFntMGdIaU550fm3jietHChK5Uk3tNt75hEYYKehx9+eByrWr/IFZRJ+jvlAmOHZ5jX1Edd1MOcg177mfHCs4I7c9Tll7SJ9iGzSOLVUwBNzlET76jDua5y4zxNeSJP6nK9i0BNA/pFuHbD37luQNc1ZuIPg9rlODkpk405edVkFeY8Z4IWAofffhAYlI0FwCRO64nJQxlcc5kUruZ0JQNcTCSEoXs3GyesCVwIDya9oItwQIDlBAbEtN4BBZ5H0LvRjq486Oc597QXTG0XtKDdwzvoSGtCgSZ/mMRp6QhklEnbeB/hCZ3G9SgD1zV9hescWqFHj4JgpdJhPkTyRFoTsE1Ugy/5wZtCdq8fBJyKCfRCBy5p2kQZ6TaHLsc0dDCGdL0rsLXYKf/DH/7w8Nxzz41VCRTQSHu95q6Cc/zR2vJ9x7RKipaZlrtJm+YDmNyWvHGL3HT5Vv7SHpSUj3/846Mlae4I/OAf9VFHZorLU8ayQMoc+vznPz/yCgXEUE4FbN9150XmybbjJ5PUck5p7TumVRZciufGROkOz7FSk05dnw6vHH9a47xHmwF1AD69D/Cy5vLwPDvD4dlTAUiQzWVr0KGFbtiC9w2hOTZ4jveUS6nkOi9VOGuuzFQ+yGXgpQH9Mty7oe9eJ6BrPae7rbolAUSAjImNlpvadV1aZqKR2mtalJTL5GEiMzmNLyIAEFwIvXQl0l2ZlQodvGv2vCAHTZQLyJnJbGazQsrlOQhs3keZAISps7oRLTctWwStliJ0oGhoQWWmr9YxfQpNxpsRaPytouRQVBnSOkApgB4FNt8AJ/zJ+F0KUYQX4G9ckm/+UY4JRwhphL+xVJUg3aLQQZv0dpgFb5YvVpK8zPbajsypYAxQl5Yu4Co4C+iUoZBXkDMeaL8f3qdO3p3jj1ab71RA57oAxW/KY4yocNEn1J8Kjd4Bhfkm/loO4wmrG37Ddz0WlMt1LEQVIa5hOaaHANqq14rx+eSTTw6/+Zu/OfYN9NQ489L4sVzmmCEsx2J6Z5zXKvAJ+JSRliv96wqB6v3KpECTVR2byXPeo06UBMZK8oj6VH4F2+xD7tNuPA96CEx6lB7DHWmceE8FX1nDOEN5dRtYeAXthp6gATpNcFR5zETNi0JLA/pFOXeD37tOQLduBrXuTgSHE1pLPDXWtM61QhiYvKNlqAuR+wJgumgFAO4jYDLDnq7yYJcas2YiY51zH6UBAcT7ats1mY62oKxQPoJFBSYnIxNX2rnuOlMmtlaUw0e+6EqnfK0+2pR/8w7CivXcGZ+FRtqlmzY9GJQv+GplKEB5T6FkO1LQwQfeFzypP5Po0mrxPcrLlQ4Irep9oBzbLVjxTc4F3gK9FghlhCwCz1i5oEgZ2TfykzFB/xi/53p6FWr8uvIHUKRO6kFZkT+2QYubvoFn8kaFiT7Q6oJ+4rKpSC7x181Q+CZZDGChTWnlwp+al6ArmbpUmPldlbEM49gPtBke63reNH7M2XA1SAVg+KKSmYqtPNBLlApHKt3KAvuJMrgP/5lz9gPgjVKTSmEFaUM36dp3nHCNdptfYthHhS1XOfiOSgryAq+HeR7M8SrDtOJdWZE0ZBvMBUg5cRloaUC/DPdu6LvXCegMYASDAlWgqJay7nAnlKBrDF0hbCZ4Wu68y0RHGCPw+I0Qx0JwsqTFqeD3XmYt67LXEjfmp8BRYGX2toJKoZOhAYCHNvEe38apdeWlkOE3AGDCl4LVZD1o4FpaN2Zaa7En/9LS1W2qcM6kKBUhlZAUygk+9llmPevNoH8oO/MZKMcYtDzyfsadK8gmGOeUqnTlc1paXFOYwhvahOA1k5txYNhjV/4IpPYDY4P+oB55M2WRp9JAG/ynBZ3jRo+GbTUJkDoAMKw8njGsAi2uiEjgTYBkHqAYUabPmIRmDkLmatSNmJQf2Y4cP8bMtfAFLd/jm/6n7wF3vnnWsWo4hef0COgBymeYr+npqDLEcWx2uDxkPKCU2VbHjfXqhYEmE/RQVLgP/13NggxDrmRynXVSJvXJF9rI8ybcWbYhEpXtVGTTYzMXftgVYhrQd+XYETx/FYB+BGw4CIluL8oEND6f62PNG2CyM7kQdghYBAMgg/BkIivkzaLOHbYU5pm8lxu2+FtrjrJUGKTFie1a5ARHrQetAu/pykSwuX7b9qpQWc/cfZmuO1FaFbrWrUC03bl+HeuItuvyR0hqMdkuvRiMdWiB71pcWl+ZzOe6f+qVJuukLIGftuP9cJMglR4VS3hl25PmVDbkZz2nQJ7YZldVqCCoLNmfLiVzTTfvq8iqZDh+cr39pvFT+1NZkfzJiZOWqnVBpzF5QZ8+MixwkIm3Q6EZBze/Bfr85Dp1+Zb826GqtzyassDxse86NtHXgH6Z3ruh7zagH65j4G2uE9alDKAoyHXNpTafFOWkJzkH16oKQK4X5hqWFYqDmbeAkXFPlAMmMAIKy9h+5z09HFrIWsy4jImhG9+DLoQ5z6fQUzAk3Xlt7r6u2LQYjdWn0EyAp40CDe8lUM7FFSuYJk8Fbfigd8H6XPdMudVlr8tWJYG+zY1D5IXKDcqSG5IAbKlA8Aw8dVmjHhXd5VNbjlp+JryZO5J8sC1TIKTSqMJYx4+g7CY6lT8qWtKi9Z7WcY5radjn4UeXmb2OS8ZHeroyJ0PFCZ6ihHAPPkxtVnURWvQgUjZ95cmMZsFfpMxt32lA35ZTR/RcA/phO0uBngKVSYxwz+zrjFciPBAkLvNBoGaMduoACBUEhD9WI+XPfVxWQwgC9zbvVlcqAoaYHWCO4uASowRfyoFu4/4IRp4zIc110nP3pc/jJimLtlI3SoUAlVaU+xSkokI5tMVlglOWFmWrAPG8HhFXEpinIU26tzOEQDtcRsd1FAv6kI/xXtykuUObCWE+Z/mp5FSLt+7FDi0uUYMGN16hDAR/Wvda6Co9/s2zLuOEF4ZApGdq/NDWTfyhDMeloQzHkUmHAp8xbcfCVOb9YWfifOm6+E2cTeXO5WwZMmJuTXlcLkK/fKduxhBj3/l5aC9GA/pFeuyGv9OAftgOYtKY4U1Nbg1pbI6JnIeguA7dmKYCMPepTqs/qUfwa6krtBH4ACOZ6gmMvid4UD7Cq569rgVrxnm67KsVmrSkAlNXI/BcuhbhQQJqWuA86wqCtFpsS4YXeBbrD1Bx2aBC2gRH10CbXyC4Ww60upFOBZ0EXpQuyjITnthptjN5bZ+6TAzFw8QtrW/GAEmE8Jd7PMtv+19FinKlT09D1uXaZ/ibypeue/t7ymKv40ewgVdT/MnQD2DEM7aH8inPBMDc/tZVDoedeculmxWvJ8I39HBIcypf5kXYB8u1bPeEOTHmFFQFcLtSdnuqAX03fh3F0w3oh+smrTmtKjefyMQgY7quMXbZiglCAC19JNDmHvVQLki4OY6CIIWQblee92xuhVaCkBay7mF35/Iscd2PKhRZBsJfQFCwL923nnRhCpokKumaNgkR+m1L0u21dIPWOLq9DH9dSWHyWOYM8BzvUidWpl4CE5a4Vt2tSQveBlY/qPjwbWbzlMKjy576TJCkrgxp5LG+lOWGLXhX+OhJ4bfgRL2MCTLnzd/I+lUCNo0f+3kTf6aURHjmZj7ZZypyVYE73AxcLjnnBr/xaJAkqAVu/9NPzD0UlKkQ0nJNb31Cr5KKBXxxztR5fpHyl95pQF/i0BHeb0A/fKchFLTKqC0FAuDgmlkEL/2BBZMu+KQQCxRwN+bKtwJXQM51tHn2tsLLc6QFT1cLbHLTJ/hCD0LIsAD1unzMe+l6nrvvs9A/F5PPeGuCH+/mudEKQCxQrKd0i3JP97S7qclTE+a0NuF9nncNQLqXfQJ5uu8ty1hsTdpTIeI5lB5XI/ieLt/kP31C3Xol7CueNQGOcqgrY+zQiCIEONjPjjetcsvKRElomRo/m/gjz1wZAB3pJq7net8kN7vzUI+H804+MCbhE7xkzFQXe/UMXVaK2Ecob26WdNkyl95vQF/i0BHeb0A/XKflMay6kRVqWFW4hl0n7nGiLh3SiiEpjd2q0r2ppeNOcwI677qBh63ib5f0eOIT90zySeuX6wg41s56aAWgAp1aoZmghpLiEpqp89CxdDbdR/FwuVAutzORCnCGPyhEfnJ3OZ/Tva6CAF/Scswz3C0HFzc8NynQtgNCH/zgB8+XTZmAqPADMOFFgrRxZumhbr0b7ETnsiisZZIg+WRegkqXy+vgiSsjeJY6GQNuxkIZjIsEcvqT+9xz+1b6hLK5BwBBc90yNBXHOn4A/CX+5CEltovxYoIdvPnmN7855mq4F0Emyh1u9u1WMv3hnhCsWSf5NMM68C9XROxW+vzTrrag712+NuX12Fd9WU4D+iG4es1lNqAftgMydjsFLAJlJiUhXOiXzJA2FpnuV97RcqhCwCSeevY2zwPK6f7fJmvXya9LMGO5Lr/jmolXcNU2zd3XyjGerYWqu50yXA/sdq2CAddNFMseNJMcJcbkQ2g2pIGFzN8CssvvrIvv3F+Av3PpnjSauARImfzHs9UqNafB5KpchpZLu/QcAIZf/epXR7d9WoGUkwfsmCNhjF2FUZ7nunB5Vo9ITctzavy4BbB0mucgf0yAo3z6jDFqtnj2lxv9uLaevqG+6so/7Ex8a+mb4uHKRb0adWnlnAdtlzZMWfnWsy+3/iZ6GtB36a0jebYB/Xo7Sv4j3AQvKDILG0Ht3u6ZLJZJTVj9nlomwBuPRXAimHWdGuvWlZsxRD0KKg3pZkxXry5pl/fMnddNO0zCymQ/QRJgoP0uX3PZnADktq3QzLW0gOGVZduGXBvPfRMPoRPeuR+9ipICLQUrbcMrkHv9V4sS3utByYx0nstkO8qlTS7Fg5+ZdJex97mYqW0DBOljQFkg1nvguDGhLsvNJEzHj+3NdrmZicCemdZz/KEfOSXsn/7pn8YwkPxGafH0MWiDJ+YrSJv5GLTPDVdUajJMlGGBzJTPcXu9M/h4a29AP96+m6W8Af16O3UToANEWD2ADELPXcCkGNfgpz/96fODS3ieSYqwQ3Cy3aR7wLv7muBYrSYsTd41nm4duGh517XFvIfgdVcu6uKTLnPPQ1dpgBa3yFWhoDwVA615ylWRESgBBNfoengGdZlsllaeFiRg4Se3+ITX6VnwmbRmBRzo06L0m/ZggUMj4QQsffkC/wA+LVWVsqmdELlnDgQ00R43gaF8PtJqm2ynfHZdPJ4G+AjwwXdAD/rwwPCb9lKWylfdTpb33DTIrHnqSp7M8ccxAI2030N7MgQijwkFwBuXJVJn3dq4ngdvJrmJjDlGdY9f7+w97tob0I+7/yapb0C/3k7dBOgmiyHQEGDuQIbVZ/a77uzaCk/KEpjS3QkYcdSsgtqYK7QAFAAEFirvssc4gtpytEKnwJBr9Tx0hLTr6tMiNJdAi5B7ALd08zdtc7tdLEjKyu094Y9WKvzIbVyJgUK3m6fwTd4CZRKPdgMP15NTX+43z3XBHf64Dzt5Ayg5gBi8AoBVkgRivk08E4gFUvMObEduFQp9v/EbvzH2DR+eAQDNuOdvlCuViuzzVETqFqjQC3jmWOMZ2mCfGOagr37rt35rjHu7NalKXuWPCtvUlsHJE13ztI+T4egrzy9gXM2dB0//5dnf5HYwHq/CHX29UuFqam9Avxo+X2ktDehXyu63VLYE6AhNwInDSBDMHC0K2CLoEHgITgAawAH0sMyMkwPYHgGbu19BhDuVMal1a6ow8K2wzvd0j3vPhKm589ABGUGAZ91GM5mghZ/Z+nnfPfV5DmvXne5c1me2uUd5Apg8Y+6CJ/mlMgGP6slzgJdxeep3tzxpyf3Mkz7KdXmXXg83nOGbjXn8G5roO0BZBYuy3C2QNgLwrkOnb+gLrgNk0gyv6BdAESCGt/Y7fWnMn+u5w116UfQS5FI525WhH69N8Yc2uKLCZEXGFe3MA2poh5shQVOlIz0AeR48tGmlZ25C3envemfw8dbegH68fTdLeQP69XbqEqBLnYCULmau6ZJGiOchM/megONRnDyr1QRQAQouceI9Y62AA8LWc+AFfgQtVpab1fCO7nAsYE+v411d42m9pqs9s/fNI0Coe5ytO7C5/lq6ExR01ao8eM8tbSkXMORd1/mjBNFOlKIE70984hPD008/PbJPC5Z20F6Bx3IBZp6FP6n48KwZ6NRds7vtQ8Ae3usS1yq378w7qLu61RGr299vyjMmzrNpWVcFxSVwjAlAFyFvwqCnxc3xx7JYFcD44WNfUAZ0qzCYLMc1yjOvAV7STjw19Tx46KF/6DcUBTP/zUm4is1Xrlc6HLb2BvTD8vdaSm9Avxa2n1e6CdABEDedQDAi4LA4XeOdSWu6iLWMEkQAMYQuQIrgNMmJZ7GAcIViyWXSHZYk9aMk8LyubQHY5C+VBOo3NMBvhLauWDP0cZnWbH2FihaY8ddsD2AuINQtarWczRsQzAEHXc8A75e//OUxxgy/sYjNLaAjdA8LRjxH+3VLm1hIe6BfBSGVFPcOAMh4Vz5Bt14IM+1rjNq2pheBsg1L6DFxTbQucIBQZYvnSVBjaZweHJQr6qZcwgxsKsTz0Ioikad5MTbsm1QSN/GH+lV2KJPyMq+Ad/WQyCvGEvyEL+7alyECrvmM/EAZg2fSd70zdj21N6Cvpy/fAigZl2JCoTmbGb3CZt+YJm0CdJcHIWBZN51nkusCRZB6/GeuCUYAarHVxlIn4OWmNgpQgUU3qhnZxtUFAMp2j3Pe5aOAzvPQtWRxFwPmrrWlXMpkeZa7nVGG7nNAgHK4R+a9LmQtWvMGaLuua/mYbQX8ATQAg/t884/yBRHKgr+AhmunGfe67E1MNFnNjGyBygx/LU2UGrO8tazhNdeg1eTE5JfKF0DHbzPMXQduHD3d9AApz9uO3EOdtkIP/WvyHX2WCXG6+fWKQCu/qTPXt2/DH7PvtZzdTc9VCyqZ5knoWaI+lcup8+DpS8eOCgHjAmVtKrnxxkzqIyGkAf1IOmoXMttC34Vb+392F5e7y8pymZLuWgU7fyskde1qebqsiPvGt7WytKYRllhvZpy7nlswEHwU0rqhVR4EegWwIOQSNTPQAVqz8qFHq964vFZtWmkujfJ52oySQR0JdryDsOKeEmBRpAAAIABJREFU8VbecQVAnqyVVrH8kqcqDIYosD4poyoPudxO3vudFrqeABUdeG7GPvzS28A7bnQi/ZYz5T63X/XoZOhFt71ryquSXsMBLiMzhLCJPzxjeEW3fCoNKnoqCT6LFwMFlfczfm6SI9+GiRwv0K0CQHsPfXDJ/mf6zSuxAf3m9cmlKVo7oM8dQiGYCEwCkHur51reJSa7bluX9a47Pc2971pbymXyIXzpL4XuEl3cz6M0M7Zqv0urtOfJXdafAOZvXblu2ZprlTMuriB2a1hBp7qXt2nL1DPW66YpfLsFqbRW4EyeUOZl+28T7ckLxhQ0aaFqsdbxUjefyZADdWWioG7rVEb4jYcBkAVgnQPZjy5VM1kxFYvKn4v2TR17egBMHqTcTfR5zDBzVW8D79Q16Ifsv4u2/Rjea0A/hl7akca1A7rscFcx1/Umm+o+zdtm0WbM2fKcJNscr7j0PmVqQXs6F/TnvufbdDeCFavQtmvNU7b7yFeLJ2nzsBLqol257am72nmQStKDAGcZG9YYwOsSLdzVurC3oX/uGeinLVi2LvESMEmgkk8mTwGcgIG7vS3xv26LuyutjgVoYs8A4th86vgCcPUqSJsKZX22jqvcb5yy4TPtyuVeeR1lh35xO2DuzfFn1/ZOPa9Hg3FiDsCcYuYKBulLb40KYCrah+6/fbT/JpfRgH6Te+eCtK0d0KtATAs0WQYf8sCNXda6uuZYXqa1uk23bHpfOlyDa3n1DO2pelL45e/kibRKey13ysPhterF4F1AEIBgid1jjz02gjkfMuJd20ybphSrbXhVn0FZcUMV7lXLP9s6x4/L9t8c3TWZC9o8PAZwm3Ib298CoM+YOZ+rHAB3FLVajqEFQdtcApcbZp9uw5+L9IvvZF1a1rlPPfVvom+q7rqF8qH67zLtPoZ3G9CPoZd2pHHtgA47UpAz+c1UBgwAFgRd7rmuteQe1ptYisBCKJmB67purMNt4nxL76fAzbW42ygNtI+2YJXpkk436BStPAcga90qkI1/mrRlnDcTqKbCFNTvsZPyMd3QOw7XOx5PBcq491R5tlkeUD/AiDW8xP/L0Me7bnFKfbm9K9Yl48vER5PWUqEy/q0LnfJQmABGytWazz6dcpdnOZRRXdab+HPZ9mddc/NqE32VtmqVH7r/Ltv+m/x+A/pN7p0L0rZmQHfyG+81uSlZVS1xt5lEcG4D6Jbl/tMXBaup983KdqtVTz0DGDxcZanbMz5rDDf3Qed9ac49tLkumKcQzTXqgj6KBr9NsNK9nrQJ9vJ7yvJfaku9n32n4uNGOoCd28d6EEgehlI9BJftv020J5DjIQKg3Z8fOkwQ1PoW4My2r2EW253r+eEnH/uEe/AEz4iKoHFoyoMXu/Bn177xedpiqAOlV1pcNriJPsuox666pW3OgUP230XbftPfa0C/6T10AfrWDOiwo7rcaS/uYGOJrulmcGOp1/OyN7FU6yAFtBYQ9SzFund93922anx0jka8DrbHtdP5rsuidMVSjlvKaqUnEHPfzO9NJ7QJYG4qAsADsAh2ysv6LjBkz1/R+qOPaWcmhtXEwXTLQoNr63n3ov23De3QAYgDXPWjskVYgiV50GJeQ1WGoJeyPKTFWLrj213k3B43N11JxVbeV0t+ij+XzSHIOjLB0xPibOMcfXrP6jy2rF3nzzb9dUrPNKCvsLfXDOi0jX2xWcuq0EwXqN05d142QnaXj6dpmZ27y7s8W993/TWWFAllApZrc7fNFOc5LDY2FeGTSXLc4++pwy6c8Gnl+9t7nh3t+mvrqG3XC6BVua9MauqBT/wTKBzTNQkO65CEvIxDJ52X7b/a5uqFkAds8PLoo4+OdFAnW/uyIUx6hHgXkK1jMMeqCYCAeoZIAHOXgD377LPjdsGGV5JHKA+ZJLjEn13Hc2bVA9qGoaSJ8pboSwUQXmGts8vflIdn3/23a3uP7fkG9GPrsS3oXTOgC14ArDuQIez42w1QXEPsLl4IxzwvexMLMz6IAMWi4R9Cag7Ysrxt3mfSIdRcx21cHuvFTV3maBS4XFNMWdVjgRBH4CMM81xvrUEtX/fUpk7GjGvBjUO79tkNTtw5jnJYPw64Ur9KyhZDc/GRGk9V2ZhbteDOeGb5Awq5L/2u/bdEoHMrEzGN4+v5QFHzlDLoh3Z4aI4E4xQe04duf+uYpf50z/O3S9pUDgBw3rO+KS+JY6LyZ1uFcWmOuMeANOSBQkv0MYbdzId6TF51h8JD9t9S/x77/Qb0Y+/BCfrXDugKKwevgEi7ASGELUIOgenuU2mRVtBA+CKEeF7epcXHNQW4dfKNUDVuipXqrm9auICJa+BdCpZuY4VhupXpzowjAxbsAGYCm92tQBSIXdZUFQqed5MS3/UZ92pHgPK+fMy257asPueGJoKNMWPr0spM8HAHO8rm+WxjdTVTjv2l1SZN8NRtUmkHMVe+M5bO+z5flSTGjrF22msowTFRVwhYlpusQLdl19UVqaTxjMpW1kd50Ms41QqnjXU7VZ7LOH0ePUs9uOHxVAGCxqM9QIV+8loeypK8yGTCTIpMhZnfhLJYQqj3xX5xu2Fd+DlmDOGkG11vA2PCceZmPI4TlbLcnIjVDh5MtI0yIs+pj/IYF/zLhNM5pbHm3hwjNDSgH2OvLdB8yoAOa7TMZZP8yH2359aUa+EpoPgb4Ui8VHBJ1zJCw33BFdZpYWh5aR0jzPhX44/GvrWoFEC8bx0oDCoGWvIeR1mFEcIeYYgQt028S7s9GUygwd2Jy1iwpR0ezgHvABDXEXNPix7BS9mAA0If2gU+Qgif/exnR6/GXNyWdkE3wtd4L2W71FD6qBslAlqgP61waHBHO930vieoIcDpo9w3XGBSqUpFyH6mPMtXcdLlr5vbpYcJvoaC4JXjDB5Bl4fb8Jt+cM99lQPKMdHNMSioOibco90d3PieWy1hxj1ufuhyRUiKEME9E9VydYNeGLPwbauhLteao1xBoysxct099ZkDYLugDYWRPfmZXyplmYQqf3fd2Mn22ba6DI77tBdaoLtm5R8rLDSgH2vPbaD7lAGdyelEhUWAFUKTjxnbCFKEW1oVAI+Z3Z5SZpZx7tXtNcpLq0r3NLxHeCCcPHccQIMm6kBY5V7clIOwRfAjCBFcAhfXBTeEqBYwwocP5VIWoI5AJCwgaNU6eB6AJxNZhQQAdk93hK2uYPcyF0Boi9Y5isLv/u7vjidxmXCYiXJaYAgWPlpV1WLmbwQ6AOdGKlregB19ZVKYfcPz0EvfmSeApQo/eMcseNrBcyoXHgPKc/IO2gwteI32oNjAd0D0kUceGRUvlz9CB2Cql4Ay5FXGlvN4Uz0cjMMvfelLI4jnuKFP2P7Xj1Yrf0O3x+nCLxUXeAbNKh7Q6HarbvST/W+ZrlpwAyB56FI56qQexhLtF7BdUWA/ZHnQkG1PsaQXyQRHvQzV5W65vEu98Igy5XO2fUlcQ2uG11zemae+6UFyTMJL+gBP2LF/GtCPvQcn6D9lQIcdCOUnnnhiBAQGOP/kSZ6CheBAgAjGCF3+BsiMW2oFKTABEC0i6sptZqtrG4FRT0xDwAOGWLSuldeKUKAKhvxNchVWigAOuAAYPIOA5JPnelMnQszM9ql4JQJWa1qh5hGpqeRoXeplUJDzTbvYVAalBcFrSID3c/xBH0AtaHAfAEKIewANPBFc4D870QEUKYTdu14lQSuR8hIQKAfggz5d8fSXoEyf07/mW7i/PeVoxTN+tNrSS2C7+HZceLBI8g0aATPGDJa3n1Ru5CV0qrxY5tSRudIpuFqmnhO9KNSBwkC5LPty/KUSAV30B7yux8JaN/wH4Ljvngz2V4qcDMnAM+pD6aH90Eq9KGCZz0Lb+Ue5eTSvSgxj07Gtd4J7uUf8nNg2tu+yQVc8wBfd8PCKdtG3eo8u6gG4afDRgH7TemQP9JwyoHv0pIJOcHTCIrCY9FgpfCskEpgVHmj6Chljltk9KAD//M//PGarZ2IaAg2BRV260HkPIZm7g3k4BzRmrNN9yrUaPEs8QX1qmGRiFcIVOihXIc/f7vft+9ApyHItzyaHDumST97X2hfIqA/Q5DnBUm8F9JtP4Olu1JXWqPTAR/hKfxlO0FKHFuojK9xDXRJItU6tI92omYRFXZRVT6AzKRAwAICgmz6kzyyb9pldTt3G1Bl30EsZtMGwiyDNOIAvLlHzZLyMC0OTIRL5rZLI2MnQBfzmWcaxYw3wyw918RxKRY5vPRcqRzX8RLtSqUjlg98m8/G++0BAn2GgVL54xjYol6DJPlUB5DnHr540FVP6jnpRKJY2dkpl2Pbx7TihnK997WtjSImPoYq6YmAPYvhaimhAvxa2H7bSUwZ0J7FxV4QVQJZLxHyGfbhJYEthIvAghBCQCB+FAdcESgQughshpqsYgaS1TR8g5M00R7ADMAgnBCxWtW50QVIrKoV8xhupS+FK2dTLPz/pYoYO6AN4qRcBWvdb13L2vGrqog6s2G984xujAoL7OY8srSMXehSimaEP4LoygPp5BiBItzllcZ1nAUP6A++FbdZ1jQsYK09rluVgbkDis3ocjO+r2NH38AAFgfKon7LczlZgyXZV/tfTxgA7FCOAn49gzm/DD8aLP/7xjw/PPPPM2BeuKsjz4TOhUEUDQDROTj+mp8Jd/PSIJG0CYXos0v3vfWijT6nDttJXn/rUp853rDNh0gS3VMAcZ3lKXNZDnzDf4IXKKd4C5gz9zDi0XldcmBBHPSpk0OnWw1zfxkLnuVRGqMcE2VQsMg9mHxsiHVaib196A/r2vDqaJ08Z0AFVXKYmaSEE0MIZ6NxDWDCZ0ypBACFEdfPR0Qgk4sUAFgIVAYrliODDDa4VmklGlqmwoNy0SBW+xqYFQ0HApCTuu9QJgeoBGNRlHDUHI+3iedqocgDNKCsItxRwKBMedel6aEERQa3Q8+AbwDRjvOneZ5y5Bh2hCJ0CqUpTZhSnNZ3Hk8J7l2FlPDaBKS1MntHFbCKV900iFNjTOqN90MuSvmwT/IB+3fJa9sbi7UP6j9+6no3FajVmzNtkNJUW2o4CR9kf+chHzg+ycflhKhH2sV4B+5q20aef/OQnRy8FHxREeEDfS7/Xaa/Ab78JwrxDWyjPg3nsH8YFShOKnV4qlU2/E8BVMikPOsziTxd9de2nx8SwAO/DQ/Nbaqybdi1Z6JTLmJOHmeSqQiDIm/Xv2HUsHY2gnyC0Af2Ye2+G9lMGdIEkXe7wg0nrjlsAspZ5un0VqggN3bECj8Igs3+pI5cCablkrBR6EBQIW622BHkEELQgPGsSkWCUbkm7PN2z1cVpncZdsX58xli1MW0ELcLeTOZcDmeyma5unrH9CarWB9+08LHI5EMmQ/EMdcAP6n366afH7xTwCeRehwdpYWn1cx+6UljzLP0K3QKSAARNAuCUG557jBUVEcuChxk7d+veFKDwIRUulCvKQolweaN9mm5vaaNPKBd+pfWrhQ7v0s2v10PrX6DKuLYhl/QEZCLekjdCr4FWblrSbnajpyKfdZyaUEo9hqVUoFFQ08MgsKuAuiKEupkz1FNd6lMiMOelZTpGzVfI8JQ8yLl9rLDQgH6sPbeB7rUD+qaNORACWF8f+9jHzpNztFxck15Zl4lyKgRaApkcpzDTVe17WrYInBQOJgalkpFgXoW/iWyVPgSUoK6igvBRcKdQTAtXYUp5CXib+Cdg8I7L0RTE1MlvAAhhnFni1JvJb3Mb35gMJU94B9DDajb7OrO5XXImL+0PY9fQKzAbZ+V9lRCeh2YEOSEUNyGizqmNc8weNwaORwPPjElW0G2M3CVnXMv9BVLpgn5d7QpbAJ6EM+piTPLJpLVDiiTGLP/sU5NCqRNeOX74lgd6kLzmEkwt6BqScF6kIuq80FO2if88y3hl3qqIqgBlYqb8c18E/mZMfvWrXx29aBmqqO56x5jjYmlL50P2yT7LbkDfJzdvSFlrBvRc4yu7p7Z51a2NtaMr0KSiqTXHgBeTGiGEgNJtnvE16kZIIFTy0BPq0orQzZhrnhPQM6Od67qGBSqEEnQCJAA2tEzRy7v1gIs6/OrxrNxf4p+Waa5r9pqZwdBs++ayg3XH161pue6qAxPypNt6zORO4Mm25QEmeZKZ71M+vAEkkz4tsG22tqUMN35xLJmvADh4jfEBOKgApqLh2EklK/kvqF5lhnXdSAe+2tcZHsnYtcBqH+R4nBqDU3s8aKHT59vwP8eumx5NgS785j7zNpffQatr+91PQAVD5UIFz5wFxsuxfxrQj70HJ+hfM6DbXIQzE1VrAfBTkKQwyOxzrmO1anl4LwWulmkCcm7tifAwO97rrh3XEtOKQ6AjZHhexcK6zagWCKYSc+o1ASmVAq55zrb3zZTOrGgUFK5b/yb+6Vp3WREeD9y0+dECpu3w3WxnfsMH2owA3XTGuyds8Xwua9PzkLFOgEOvBG3gXfiDwuDeAAp8AV/rV9ct7dEyrNMmN4b59re/Pa4vhw+AwtyWvwAh3grK9x3KpV7+QY/hBq7nbmt6DlzpAP+wFqX5UGLJZXj2KTS5zE+lkj6s4MhzjCetePuVPoanbjpDn/EMfxuC4Rm9JFWhtZ3JfxUMPWvUqyLI+8T8zRmodLrSIl3tlZcuS3XupYJyKL5fVbkN6FfF6SusZ82AjlBn0iKYUmN3ICeA6ypEuLizl90AIJhwhjDhN8KBjVc8RSsnOu5VXK98FGZpKapccK9uUFG3mkQAmt2r8AM4sBQAqyxXSxzajMEnMFl2xv8U1t6zHTzDZxP/UrDyrGXQPrP0PQvdHefITM8z1KtVzHikvwA315zTxjykREGvCx3+uE46ARV66Hezr2siUyoQqRDVY2TnjoedspYFWeO3AoHg6JjiOePaOd3NNzCObZxenl2lhQ5PqB/+1nGZO8BBawJqpTGV4BwzKmGp3NZtZvUKuNENc5HxBVAnr+zLHIOWq8WfoRUTVBlD7jFBXcwr6mD+MM/Mu6Afc+5vUj6vUHxfqqoG9Eux72a+vHZANzkoBQ6gpdAxe9y91l23rMWa4Jcuw02CVZ4at9PSZQRMJdMoKHgPwa3XAIFqQhvvptLgRijcVzHJ5TXQ55po3k3A4jd8UVFgYqvICORaj5v4h+JAHZRHspofXcx+cz0td+gVBGyzgjzbkO/z2wSmnElp+VKWu4fZPwqtVDjgnR6FuUzoBHHrq33ntqMubXOXuepW1x1PGxmH7urnVrGbAD1j07QJGqiHsbjtMboXlTxazQm48BeQ0zPCd4KbvwVut7HV86RilueioxSreDL+7ZPc1nVu7sy1LQEe+o3d0/epUPK+bn1+e1692fyMbd7hfRX9HJcX5e1NeK8B/Sb0wp5pWDOgpzDPTVqShQrptCq9X61fBQzCh7IRbNXFrNs0hb9AjHDjN+CXa5ClMwWY71MXwgnLk2v8U8hXsOJZ11wLaAo2lYMEed3ltFeBB8iwkQbroalH4TrHv1RsGEtmiis0VSRUOtLSSx7lb5+tSkhaSxl7TQtQnkAXPFbpAHi0ntNadqmSFjP0KcwrgBsrhkcAG3HUVAiyzwRBY7K1rKRzk8vd3c9ybKRnac/i4C3FuZQNPrpULfvc38lbr0GneSZZsPNqzn2t4rzEf5Rux5nLNBmz7sEAHcw5Qh18cr64moD56o6AKB32J7TTdt7NcWjIyuTTQ/P/kOU3oB+Su9dU9poBHZZW4VeTcPIQlhQgmeiF1o5VBBBkXE/wdmKkwDDeyDtcr+5eLRjuqfEjTMyGBrzq6VW0h2tufKPV485rehUUmFMJR9XS0SJOxcTNdYzd6r7n3SwzeVuFbz7nvXTTUpbACg0uHbPP+KZe4/7mKeT69Kwz488ZCpmKwwr2uuwV4glOzAtA2QNusM6m1h4zNrjuLnHS6cY5Ajt0oFTwDd1uySswTCXFKRLMoQAA6eMM6RxSbNTxU5Uus+CrJ4U2+6xjOEM/FcgzpGV7lEtL/Of5BFzmk+Mpx60AzjX2jGDL4Kq414RSPS0ZolNBWYOV3oB+yNlzTWWvGdAVKkxws9Jhswk9AIpryBGUbgDDpHV3NcowQcxytFrcREahgiAz1uZaYifNlFViAhZ1ABi4+3O3OTf7MLHLXcOwltIqTeHJ+1gcbnzDc1gvlKGFq4UPgHmoBW3IJW/GJxHac/wTCDMRMEEPulw6R92GIFyXTZ3pYqdOE5Uy7kmZtjez03OpU7qH3ajF+wjfVMYUxo4JE+UoA6GuopFAkQJca9n7AgF97b+00O1ny4f/vJuJiNRZl63RPyahUS7vMUZdiZHKzSHEx5TylAqSClBa4a7E4J6JiPYl45axqEciwTsVTctd4j/v2LfQkHu559wyPODSQ/qdPoQWrXfed+mame3OXcatCXyUW4/CPQTvr6LMBvSr4PIV17FmQF9iJQMaIaMrO60BhZlrWl2/7G5yAr51CFKUgcvak7awFt2kBuHsmtlUEgBqQMEsfLeKpWyEW4Kr9fEsH8E5lxhlNi/vIvQQxC61yfXY0GF8OuO1lIFSwP0EXS1orZ90v2bCU8bizWJHoLpWXKHJ+9TvlrLwMQW5wlSQzfwEE+iyDBWT7Hueq0vGzMBO5c5yqIt64bH9leCb4J5WbPLCffCnQDezvqEzN+ihbHhU4+NZjrxTuamW9Lb00XbbZfnwH/q4l7kfjsXM2VABIwE0t8V1vPKOO/vZRuZcuqu5jpLCt16tjNnX8SYd9Cd9oyIHD/SO6BFz7lIf11Sikt+OF8oxac7w25L8OPb7DejH3oMT9J8yoMMOdwLTUucav+ELAgJtXAGaLmYAGyB2BywEGgLpE5/4xLl1rCChTI82tQsQpO5+pYs4Y/aAI+9nAo/Ami5lysuld4CKCTxm0ycYEEoA2BV6uV4aVy5tpk5PwQLYEyBySV0msqX7umZEQ+9jjz02lskHdyfnWhvGkCcIXMoBSABUBU5a/XVtfLrxeY66oV9rC0DxwBHqgee6vK23JuIp2L2fioqufa9lrJVxAn0u20svSl2DrVdGhYu66nn1uuntv7kQw0Xps05DONBidjf9ruchs/5dYWGfMN7oX07Sm9oDAdpzUySA87nnnht+/dd//XxNO8v4+DjWaTdjAHpcnZLrwO0Xrf1cEw7/Ubb1nrmLXioS9C9lMx5TcdLyztDZCkX+eZMa0FfYu6cM6Lp3BREEkoCn5ZZC2fWqCAL22ObjkZcIHt3TnpHNhOFjGZaZu1JxX/c8Ap0y3PFKFyHve+JWlqdCQnkckILwMnM93dEOWzPLeUYa+I1AxquAkoHgtH74wyEoCHQErCsBuE/MHSCAFwk4hjEAOj4m29Eul5ABQG6nSZ3Uz8clgG59C/94H0Uj8wRSQXE3sLS6Nrmi4aWbvQBGtAm3q6sGVAAsDzCyH3kesEAZwSqlHtrFM9JMHwDeAAvJj4ZscotVFBriuLn+GT7QljyvnneyLfYZdQGgjNXL0EdbGJOeE28oifEL/S73dBmhCiZKkx4Y+Mk4gG54Bi+/+MUvjt8+rzfJk9MEapdkZvIcyqOWN+2DV3y7FNOwGOMFIIcX0AMfGCduEMS4cadFaGGc6mI3fKEiJ32557xK/ApFfgP6mjv1lAGdflWgC0BMboAFIcHE529Pk+J59w4XqOSf7j3HCgIGAYcQ0TpLa0X3M8+bIUw90EGdaSW4FeUm0EoBJAj4PGDN+m/Kh87MFUDo8bzZ6VrjCGl+m7DEenkOm6lr9M0Sp50IbBPZ9HjQjrTQci4JUMT8PWSD+7p7XWoIP2gfgMdzKFMAit4Fy5w6b5tnLEcFyb7ib7wbjzzyyFiun0cffXQ8NlNlgeu8AwBDi9vkummQJ+Fl26CXugGiPA9Apc7vTefVp8LGIUIoC9nGy9KXMXDL8mCWPKQHsOZ0NSxrvU7mY5j8h4IDoPIxrs1v8z6SNyoy1EHf8Lf5IvANnrmHgPkNjhXGq7sjWiYKiYfZcM2VJPZL0qYCjQIM76EPep3jeucYF7kUc40Y0Bb6Cnv1lAFdVyUCAsFRT9LK+PLUoSYIHoQce4sb+xREHSrw1wxfylARUFibOGZdaZUby+VZD8nAesKiRQh6CIXuaROSeBaA9m+EI5YOQK7lrpDLdlEmQr5auL4jqFKfsUt/QyPPWZ5Ar8BGIcj91w055MEiyTPox9pCOHtUqi5n6UO5QACnMuIhJwKNfDY2b4KdsWBBjbL4rWKX8VcBx9g+37TTNcrwxVAHtAK+Klg19k35Zocbn58SK4wtE7cAM5RMPRla+PL8ovS5kgPg4rcWLUorChqKC4matEV3utn8KiR6KWg/dAISvKtr3nwQ+C+f9ACkFwxeUp8gnPMo50TlJ4qIfeYKAhNLU+Gp/VEPcOE+XifGKbRSJ56pNX8a0FfYu6cM6HYnwluA8hp/myzHfd2KWp58IzCqdWbylpZ3tZwRvlriZjsDeil8EmTztKsEvBRsmTWOYAQMmKwukwLwjE9SD5YJ4OCyHBOMTArjWdqVcUyEJhYYAs8kLO5jyfB8HkzCMyg6vp9JUCgS1J0C1t8If2gRDFKh8RmUEmOkPCfwzp23LXhAi8vQaDdthUeUq0Inf1WWjOmncqCFrHsW8NDjYaId5RiztWwBWlc1AKmrf9N59dZjzDqTDTOJq3optqGPPoUvqSCh/KW3KfsprxsyoR7an+OctsljVzdAXz0H3VBSJtTxnH3Gb0ILjDGVTXNeAFzeU6Ewcz1BivdRhFCMiNOjILoCgvnMvIAHLs80eTPn2QpF/nmTGtBX2LunDOgOaBPWACIPb9Eywdp64oknxhihsdQq8OShyVZYCmaBIzRcpoPQMV7nUNJiF8QFphSQuq0pH0D83Oc+Nzz++ON3WOGADs+pnGinHpRhAAAfJElEQVRtIfQAIRWSHMJaSOlepV4tN0AdgagFzD3K4m/pS/cq4EC7XS1gXQh83NjG4hX40Gvioc/q0jW/AWuUvuBZFQ6UHLP2iY3Onbetd8C4OHXIZ92+JvBhpfLbtiafaBfPI/zpL134ut71UkA7PKWPvvSlL428cv0676alS/lpXVofQEn5tDcVO8cYbc2xaDkXoQ+Ay+Vz7tIGb111wBhg3KJ0mCgJfSoBem88h4B3oVVvBvf1RDhmCJng8k4ltuas1DCNO9LxnGe/w1N+cw06VaIYkyarWueUxwTeZb08w98PPfTQeMZ7zsEViv7zsJ5zzm94cIyfW2+svce26JVTBvRkjwJKIZpZ6N4TJNMalH+UpXDLOCf3+ScoU4bJZWZka2nkcMxya3w+z4DOxDuz8DNWnwl4U/FX2+Q39WoFyR8EL2AqaDDhATZj27m3Ou+kMJYnlmkbE7iSrjpkuUd8G9AEWLRKa2hDAZ4KU1q1WUcePzp1nra8lyfpVtbq0/1tRr4ud635BBBBI7P1q6VNu3TlV4vV/pee+vdF6at9kbw3iREQh1bmhbkePActPOO+5449vlV8+NYbVc+gpwzbYd+o3KoYMUYYW45hlxHyPEqN/cRYUNkzhGV+A3PMZEP6xqVtOX4yPg8NKiVbiM+jfqQt9KPuvmniTxnQFUIICqxzl1XpCk+AVJgiEHiurpXlPlYCQgPLDeHMbywbkskQIAg1lYPqss8MdAWdwEgfQQsCDsGlAEzg5BmEF/V6XniusZY+nsGNaVsBN1ya0Ea5WF/UYcjBxC4t2kwOY0QZK+d3PQ/c2OamaWNbXYueCYLwk3YhvOkT2oDA1vuhMjNXvvxxLXS2i37IfIaqhHFfxU23uRYM9TlvVAiyLPofC8/kLq1XM95NrnNpGHQZblhqU7Z1H/SZ6W3yGjyDLsMIKh6ea29IifZzLxUax4hr8Ol/2mUZhqjMV1gSp9knU/ND5TOVS+Yyf5unQN1TG8tAI2OcPq0K5anYeQ3oSyPwCO+fMqDTXYJ27pUNT3TbmfikhcI9BEbdbCW7Hjc9yVF1PbYuVy0Q92jPus2Ir7uQCZ4oBq5X181OuRkL5Vnrdhme7fGeoKjQlRe0jfJRRKbWIVMOAJQbrSAYKAfazJKvbZ+aGrYx12jLC+hG8NesesrJdfHbTLncWrTyN993QxHAg3+1j90ARYCnvYZoKAcQga+0y76mX3Idd/IPHqlYGL/NTXWW2nZZ+qCR5XMoeK7v1xOj4mlIxfFjEqHfnsangmtbHTtJY+7ktk07Df1smh+uJTffQi9I3WyHslBa6LM8jAUe5zp+eb6G09SWxk8D+hKHjvD+KQM6bUewKIjpPt3HCB9AzcShXEbmXtDppicmiOuOMgVLh4MZ5widetJTDhnAAYsZoUM50OL6c2isW77muwg93b713OfcwaxuzEIZeS2fRdDpupw7z33TeeDpop2aGgliCOZ6lCzveKoY/QT/oAkeaSFumnIqX/UZQVjFiLLpZ4C6el6kwQNb+BuPAX+7nj2T5kwW07uwiX/J6zw7AKDXwtzUPq3lumnNtvQxFnOzJOqCZ4x97tG+BGHzMbBs3WCHtjMPoMUx4jp1XeGp/Ll5C4A7xetsbyaYcr3OD+efORn+7ZI3Y+vu85BlQyv3aSdtzrgx3hXOuF/7pwF9hT18yoCe3elyIt1tCBMtQQQGAsiTzLRmsb4EX2KqCHkmicvIuF8PBwE8ASTjnghjNwdB8PAu4GzZgiL0IKigCZDf5rxw69ba8FAP2qPw07r3ns/Wd6fOczemnXyUXnMGNk0ZvR8IVQAMEDTjGF6mlZTAk0u/NpXven4BxaVZgK7t0aKEr2apC04KfOowIxq+OQ4yVyHDFemytQ1T/KNMMroTkK0nFYi5NqblehH69KKYC+F6bOtLK5ryjatz330aXD3ANds41W/QahJkPcVwUx9umh/Q7U5vtsVNiwRo3kdxMDxBm1DU/dD/zEeSL1m2lmGVFYr7O5rUgL7CHj5lQHeHKQR4CiEtOCY//xLIGQJOBF11acUYw6uZogBdWoyuW1cgpfCcEnhpzVl/up7TUqqWiIlAXk8gyN/ez8NWqBeh7Se3H/XdufPAl+LB8CjbmjywP1CkuA7A5XaruUPa3LS0D1yixjvp/s792i2DZxkX8oy/6dP0erBJD5v18BxgYSKVXhTAzzjuJv5RZ64SMCsffmsNbxI5tO8y9OlJyj6lXtoOsDnmzNB3HNRwSr4PvfCLOYU17m55JkU6ds3v2NQ++ntpfjCnqAdQli5DJ24bSx2VxjxlMe8bIpjyZK1N/Degr61HI7knXcpMCCbvkkBeGzsQICar2baMxblcK8+GFoTgVQoglzZhHcrbBCzjrN6nPixIEqrcRpS/ATKTuxTACptanrt3ISylm77MMICWuFYkgjuP40R4G9eVB8ZD63nugFYqLgpNs5z1AsyNE57X1Q3Qajkl/RU8TLgywWzTGITvvK/lLSjr3k4lLlcyANj2A/2jgiMIwNMpl3gqXUnXHP8APfpBhZJvFAXocw+BTe2zjy9DX3W550liNc7tEaTQ5PhBTqDQ8o0iYFtVVhgj9C33cnxuE6O2fcqhOj9y1QD11VPQ8uhWysp92/Wi6faXD5tyY9Ym7xrQ19ajDeij9YdbjvXWqcXj0kYIAQYufUkBItBkgg1CykzsjBumAET46mLmOgIEYWi8UIGo9esyLIWa5epZ0UWvRZkgqkD2fHOHr4DJ36lQ8De8cH0y7YUu6q7CU2t503ngSzHSbKPWX1qcCea7uGlzmqZCpsBP9y/8hU+sk6cOfqukVKuOMYFSkO2i/0kq4z14KTDokVniH7S4BAy66T/qALzSwpwSPZelL2PU0DEVQoEOV4FUGqaSyVyTbz5HJp3qnt8mIc66luYH9931jW/nRVVUtMJNRGQOyj/nXI63UwD2BvQG9BVy4M0mCTCp6TvZ0/JQ808rNy0SrQ8njIIiQdhYs2u8dcfrgkWwT2WKu85WS9plZJbtO26yYcKPtJjMlB3pNZ/xXeOJ6RpPPtRMfN7z3xKYC17Qp/DPsMGUpacARthCW1WapgYn5QBUCvgKgpnIZUZ9goH8zLBKzYugXnlBW3LlgDxVIcl2ec9r/A0/UJ4yDj836XKMXJS+KXC1/fWe88OdDVV8pN82ZkjIcQ2tKld6MpbaaEJqhqtyfmTIKfs1lbgMKeXztW0qJ1NKylqFXgP6Cnt27TF025cWSI2jIkAz+YxuVuggKBAEJr9piaUAV2gxQQxXIFS47vpifqcF51DK5wTrdGPrvpYOyxRoFGTSU9cJO2nTDZ7CLJPByBVwfS7XbQu0al3BKzfesG4VGHmtK15+VFq1liirLi+SL9DLP1cFUBb1UbZZzPRRrigwTksZ9JdhD8vMtecmPXLP7UDxcrDkED5QNv8sh75T0eO6GfpJf9KYqyfcxMT9DfT4UHeOPbxE7ncv2KUCINhM5T2kMiSdlOG2v3pu3GVNr5E7CLrxi33tHgIqhLQnlTTnhzTxnP1vsqDKmm1Juuv71KtimfxNMK/zC35Spt4px7XlqJhIF2PFFQnSlPJPGeABLSqDXIePuOwtM/vlWGGhAf1Ye24D3WsGdIVGWqXf/OY3hw9/+MPn8W73jXaCIwwRUqwjJ+vVs62rEM2kNiaGu7+lMiDbMz9B8DN717huWn0AF+UpqHJJU8Zp8xhSYq4IUv7ZFsCC9lCO1kmNkdv/npZGHJu6tYJpg5aS7XE/+1QM5HF1+eu2B/hcy2zCWJ6nrrWNMpPWpp4PAJiya+wVflAu7wsk5g1AN7x0P3GVHbcxhSbuCbjyTrexigfttJ8EevfB5xn7ZyosQJm5K1m1Ss2HmNoWmHoBLXIcGKfwkrYxngxRmCGfAMNY5YMyxHWzwWk/dKNQwAOUF9qFAgOvXC4HyKtYuKsedPMM7ffAlcztyLFgPwjA8ohyKQM6UjmY4puhJEB0bn6pUEKbyxv1bjgO7WPGVR7ykuMoc0gYxx76A91pseccncuXOCaIaEA/pt7aktY1Azos0Bp3z28nut8KW9eyyg+WoXk+t6xECCCMMuM5LTTj7mk5aulkUk66HhGEnqGN8ELwpHDWugWYqRdBbmJYTTqDdteuQwMCT8EPEPCeGft5X2UF4e357pTFhIdvZCrnkZb8dic03fPwxXI2CT5oSvdoWunVHQ690AlfoB/h6mEggIPgCB/go5nO7gDmWudUkKBRi9ztZ43ByivjpygWCPfs7+o6Vyjadj0LegsAYvqTdkAzfLO/oQuFMUEjFcdUBHmW9qqUMC4E6OpxESzdL0GrG77wrB/K86Q1r9HeZ555ZlRoVaZ4Tk9Ijk2tVfZgYA8Bd4CDLu6hrJBfwH32b+eTYR09GvIdYGXOOYZ5ftP8op/MMzDHQwXHne5c/me96Z0T7A1dUJ5HpurlYNzBs1zLPuUh2VLc3qjHGtBvVHfsh5g1A3q60XXTavm6xMiDKNI96+YgavSuiUbw8ByCy93UXJ/LNYSLm3KgEFA/Wcu5N7fnTWvlZi8iWPKYTLOgEeZuOIOwBdS4xoc6EdxYXJTp4SgIb+il3dDsIRb8znPBda0zuXmG+whfzwOHHraGFdRob34Q/E8++eR4n0MtWPJHvSbzOb58xx33tDR1gXoedXoYdA9XqzaVsvRGGLLwmmuPdc1CowoW7Xr66adHy9eQimAnzSZFoqhlv2itumyMPlBJcItgFCeBXNczPKBM6DLZjGvucka7POmO68k7t5Z1uZehB97VbZ58h5/845AY6NPbw/hwC2IANPMQTCozvGOdKpACcIY5qN/sdcaa7Yd2QJ46oIv5xn0/lK23yGueoObfbkfr5jx1ftF3tAVe6tVhfhk2ov3MQ+YfB+Y4dh3/0jp1NLL7uzuWqvu+Xe77wZ99ltKHs6w8y53JKHCki1TXr4NJK11h58EPgrcWDuXxz+1RFYYZl/S4U+PgCEET17QkrddtWfnmPQQNlkWefoawMROb9xBOPKtlwt8CWb6n4BcUoEF3qRYX7yZYuryrTjKe0UJHsYAvCn3dv7pXjQlnPNvYpRviZPnSxTUBgPoUtrST/gBsVWx4Vrf5JkDnOejgvTxQ5wMf+MC4/aen6wkktJ96E3gEYRQ/+o9ntJa5l2NJZWQOIHRrZ/u1KAUv26PCp/IyBeipiNgvtIVQkZ/0YtR+VZHgmdzPvB5ko/Lh9sLQlMvq7Ks8StVxB/897c42AJaMPb07Gb93zvKt5T43v3g/28nzKmxep78Yux5znEoPz+ThRXNHFfNcA/o+ofcwZTWgrxzQFbhTLkiXB7m9paCjIEGbR+Ap9BHoxqkpVyHjgSm67BUorGPmnbT6cEGypSQCDqGbYIowcRc57uWSImhNa7W62hHm1JtHSGbs1uNFsV5wOWqZuVkLwMAzvOOyOy39CggqCtyHRsBPoAZ4sZqgRS9Hnm1tm9JzYuKZwE0bXNanwE4+ZWKT9+dc7gBvghPeBOLGjAfu8b5ArxvVv6En47AelSrAw0djxSo73DPurchy33eVC+inbscJliP9wYd2AvCPPPLIOHaMNxtm4RnqZMy6eQ195xIsPCmUD63SIu9os8oXfUjZekcSUO0vxpTJj7RV13WCpoBsW/UwMReghbHOu3w8dpd3jMszXnhG9zjjCOXBUJFzlDEyNb8o27GtAqFy4fgzt4JxqmdFDwXPoFj4LPWTY5M7ybXL/TDge4hSG9BXDui5pabJR8ZAExgcXAgrBNdXvvKVMZbmPuq6SBE0uKMVwL6nsNSCFFy5r7VWgdGMZ8CbZ6gjAYzf/BMwKQtB/dxzz41KBsJW6zYtJNpHW7FCEYhVEBIbzG1FM1egKgrUifD9/Oc/f34mvBavbU+vgBacSoxJU9W6FBR5TovMZ/jblQQ8h3DFjU9ZtA0AhAbaBb83JcXxvrxJgKV/qIftPrHU7SdoMBnMdqYHgefcGQ4wEcgNR9in0AbgqiQJ5oZJ8m8tRvqEvpCH0ptgm14G7svfqTFGX9IG6GCsGBtWIeM+fWfyGc9SXl0ZoEfCvAjeE0QNq7i/PuMT1zfPmFiYYQtoNuQEH1VenE+0zxwO7qd3Qnd/Kq85b7/+9a8Pjz322NhWlTj63vEBjwgjQaObAmV/ONepx9wL+r6T4g4BvYcpswF95YDusKnbOCLMdYkrMFNwJ/hmlq8WkgJUN34mGvGMligCyeVEWlQIG604hI/xSK09wcYsWv7GasKawWo0Zs97CB+tXYVY9SQkeGTcnnIQaO7uhYVK9j8WS54XzvtaP1pnejEQ6Fo3AnIKc+vmGejiQxlaSoIm7YJPuvHNaE+QN2FOIW9MdtOyNfsFsDSe7fI9rVNpgh8ADAqErmyThkyy41mBJb0GWpKUkdfpM5QG61a5cLMZ+gx+MwYBETcdks8+ny5uFQB54/hVmYB2yqVOwRi6rcP+SpHKGPAwmVRCDUXZJtrH2KDsGpqAr25SZO5GbkZEm/UMOC4Yu457xzJ1qQxQf03ky/lleYZMHBt6szIL33nlHK408HfG6Pk7l6b2srXDgPA+S21AXzmgCwJq2VoZCE8tYoSPmrrgiFAUVLQojFkzybFQsNCWNk/RNVoHLYKOd6FL8FfBMK6Z7mSEnFaFblhppWzaAs0I2urWFoyTBpPtoEErWQFHvQAC1rAxzH1OuiwL2gQmLX2tXunmm38uDTMBLAXzRekTBFNpMQ7ONQHB8gVPl48JIFq7Ki2MFVcRbKKNdmXinu/k8irHg657wVUFVOUSPrpCQiVFt7pr5tObkiEmeU0ZtDGTOPlbtzl9Y26E/ZYeEGlKhVAFhDnDmMpQUPImk+m4rtKw1LfJQ57NmHgq5tl2+8c17tUz5fygvMyXyDX3vLs0/5dov+77neV+3T1wgPqdzLlExg1FMunkAFVfSZHGJREoqXXj2sN9q7UooGGhsZc3kx53N0KMpTfEBJnoCAYEU02sm2qMvPWACt2JJt9wP7eORbAooLVeVQq4pyWINa3bEwH27LPPji52XdAKNixO9wUHpHE3QgMKTSbN8bxruXkG1++UIrDvDhPMrMs1xwhOeaTiAzBAO3Qbp78sPSp8ZLDjKkZI0/8ssyLergfFfALroz9x3zI2oN14e8brt6GNvoXXxJEdGwnmWPjE06HND/dRwlTsAD4tYRWOBDUTJnOzIvnNe9D8hS98Yfjt3/7tc+Cmrqm18y6hZBymAqHVT7kqXGmRO38SYFMJVXkC1J966qlxvvGZCgElXxmzbNlLGCrbzDOGyTb1j4qiKwLq/IBnenLcPlml+djBHB41oG8zS4/smbUDutq+AgaAY/IzIaeWnrBOmOVXxtoRiACMu4eZ4V1PYNvU7bl+PV3GLhlLtzE0ASQANgADkOXGMnnCGUJLUFEA6ibUfasgpx2EHhD60J75BZafW83O7eC27+Gd2+yiNFVhXmO41L8v2ux/+Axf4Ytlm9VMfbhbARt5mRsO5Z72gC3jrJ5PPsczwyque+c556O0ZY4D9zK/QBqzHXp/oJc2ueSM/uc5t7dVoLt3f7aXe67X133u0jPbYhiB8efabnjHWNaKh16u8S7zzVMMKUNlym94oVtbnuf6/yke8o784bdtz/I39U8aMVPzg3nLslMU5o9+9KMjCfYZc/fYQb0Bfd/S7AaUt2ZAz4SW/A1wMTFdm4vwUmClJWP3OHnT5YYAXHJJC95a05SHO5L6EIi69rmelnodFgrM3EAknxHkEc5YGQgawJ6M3dwlLgWd/Z7gxP2rFFTWBZ/0GGS7tLqMqSLweYfrU/upX2Q6AQh4A+wrAV3vFHRVBcJd7+Ax78FDNyFibLkCYBt6BAj7NkGPfgWkcq244J05Bbq19XhoMUMb7cjNVOxjrH88DZnFnX0vPdbnGJvacMl2utNcKqHUn7soqsAxVmmXoSzLEGSqgrHES+am+wHYDrPw5/rHMZTtlq/Oj7prIWUaAlui6abfb0C/6T10AfrWDOi0zS1NkzUOZLX66tpzzapxdJ5HoLkcyEm/DbtNAkPYWK6WGN+AA3RiOXHfJWRco15d7yZqpWA1Y5dyEIA860YjCEzLAJRYroUbGQFNnbgZzSWwHQovvnF/p+dgm7Ze5JkUKi4Ny/0AzNKvisauAn+KtrrlqJayoJMWnDzOHf/gL/9UAt28yPX8Sy5jQbMewuNe77rSAV/ALxVIE8oEfOrM9fPmB9iWBNs5ZYhnKEeQlS6t7ASy3E4ZZZTkP/kwtee84w8+VsWUvoTXLunbxfKlXJQp3lU5og6XPy71j308NT/gkytCnHdVObrImL8p7zSg35Se2CMdawZ02OQezwo8k1kAvhQcDG6tkTkNnAluglG6Lue6Q8FJndDh0iHpQlioHAhYeZCJgO8BJWkJeeiLWc1Jg8CkZakwSoDymQTKDEFcxfaWjj1XAtB2PAquL6aPjF0ioD3P+qJHqdZ+Sn4YahG4+QYkAB+AWTC1v1w5AV0AktnfAmm1PKfGyNSWr4wV1+arYCVQuRrA3dkEUeiBX9DBp54YSFu19FWGuKbykMsjeV+vSColjk1j4bmUrbYPOikffrhvegI5/Gb8868qa+a1LHnAsv/gkSCe83pT/2wzP9wAR2C3/6dOLdyjWL6SohrQr4TNV1vJmgFdl1sO3ARFJr6boHAdXjBhzdblmwnNc64PVoCmu3yuxxSGKcgQtFjHlJn7cVNGxpAt0/6pLvkUKLhpcUPjahWUFeg+l+5q22piX5atlYfCoOA+1IiU15QvP/NaWnU8k7FmhfdlaEuwUoFBWUCpEBQEMUEwwSfpEXTNR9iGPurnPXMm5hQV+7QqfbSdsMrDDz88siGBvyp//i1Pk3bvOV+oT4XEOh0LxtZTYUHxQPlR4fKwE9epC8wC6BQYmtyXGyotjT89WCjLKL32mWGBpf5hHm6aHxlWoyz6y61mc/OZy4zB63y3Af06uX+gutcM6AIp3wgKdzbLBJ/qulV48o7rzBVEmZy2Tay5ZhgjPBAiuexJAZZuV62/zAoWhKHLTUC4lpa0yVjSpjVRrW0FnVaYS+Cqx2Iqn2DfwxChAn9rAlQmeplpjIWpy9Nxexl6qJv+F5zgg2vr091MvWlNVwsS+uAV/bILXVNeEPqE6x5Ik3sa+HyN6bu2HsCp4YL0glA2bVVxUAFIzww8oT1pHWth55jnN//ciS0VrilPkFn53KNNliW9Oe+28W44H1Ipgy963pKGuf7ZZn7o0cvkUt67inDUZcb2Nu82oG/DpSN7Zs2AfmRd0eQ2B5oDzYEr40AD+pWx+uoqakC/Ol53Tc2B5kBz4KZwoAH9pvTEHuloQN8jM7uo5kBzoDlwJBxoQD+SjtqFzAb0XbjVzzYHmgPNgXVwoAF9Hf14Rysa0FfYqd2k5kBzoDmwwIEG9BUOkQb0FXZqN6k50BxoDjSgn94YaEA/vT7vFjcHmgPNgbbQVzgGGtBX2KndpOZAc6A50Bb66Y2BBvTT6/NucXOgOdAcaAt9hWOgAX2FndpNag40B5oDbaGf3hhoQD+9Pu8WNweaA82BttBXOAYa0FfYqd2k5kBzoDnQFvrpjYEG9NPr825xc6A50BxoC32FY6ABfYWd2k1qDjQHmgNtoZ/eGGhAP70+7xY3B5oDzYG20Fc4BhrQV9ip3aTmQHOgOdAW+mmNgZ/85CfDvffeO7z66qvDfffdNzb+xRdfHB588MHh1q1bA2Dfn+ZAc6A50BxYLweU9T/+8Y+Ht73tbUfb0FtvnDhivfTSS8M73vGOAdfLa6+9dkdn0slc609zoDnQHGgOrI8Dd9999/Cd73xnePzxx4cf/vCHAwYeMh88ABeO7XPygJ4d9n//93/Dz/zMzww/+tGPBn7//u///vDUU08dW582vc2B5kBzoDmwBQcA7ve///3Dyy+/PDz//PPDu971rvEtY+tbFHGjHmlAH4Zzd7uxdDS0e+65Z/jWt741fOhDH7pRHdbENAeaA82B5sB+OKA1juy///777wi9vv766wMW/DF9GtAnAF03PB154hGJYxrLTWtzoDnQHNiJA4RVsc4feOCB0d3OP37zSRzYqdBrfLgBPZiPqx0Av+uuuwaSI+jcd7/73dfYPV11c6A50BxoDhySA6+88srw9re/fXSzI/NJisM6x0t7bJ+TB3S0MzpwrvPo5P40B5oDzYHmwPo4QK4UcfOMmWvMdVLckfY3ncmyNbQ0YipY6vzGUscl05/mQHOgOdAcWB8HjJN///vfPwd2ly93DH19/d0tag40B5oDzYHmwFFw4ORd7kfRS01kc6A50BxoDjQHFjjQgN5DpDnQHGgONAeaAyvgQAP6Cjqxm9AcaA40B5oDzYEG9B4DzYHmQHOgOdAcWAEHGtBX0IndhOZAc6A50BxoDjSg9xhoDjQHmgPNgebACjjQgL6CTuwmNAeaA82B5kBzoAG9x0BzoDnQHGgONAdWwIEG9BV0YjehOdAcaA40B5oDDeg9BpoDzYHmQHOgObACDjSgr6ATuwnNgeZAc6A50BxoQO8x0BxoDjQHmgPNgRVwoAF9BZ3YTWgONAeaA82B5kADeo+B5kBzoDnQHGgOrIAD/x/Qc7RNUtB4vwAAAABJRU5ErkJgg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 name="AutoShape 4" descr="data:image/png;base64,iVBORw0KGgoAAAANSUhEUgAAAfQAAAF3CAYAAABT8rn8AAAgAElEQVR4Xuy9CbBtZ1n3+d/zGe+5YxJCRmZSDEKZBrsVP/34GqHx88PGbhSZiRJCoGVQSxsaHMoSEZApBJAvARlKEVtaW0qtxsJCsERAUUDCEIZM9+aOZ9xz1+9d+3/uc1fOlHPvucM570rd7LP3Wusdnnf4P/NbGQ6HQ+UrUyBTIFMgUyBTIFPggqZAJQP6BT1+ufGZApkCmQKZApkCiQIZ0PNEyBTIFMgUyBTIFNgGFMiAvg0GMXchUyBTIFMgUyBTIAN6ngOZApkCmQKZApkC24ACGdC3wSDmLmQKZApkCmQKZApkQM9zIFMgUyBTIFMgU2AbUCAD+jYYxNyFTIFMgUyBTIFMgQzoeQ5kCmQKZApkCmQKbAMKZEDfBoOYu5ApkCmQKZApkCmQAT3PgUyBTIFMgUyBTIFtQIEM6NtgEHMXMgUyBTIFMgUyBTKg5zmQKZApkCmQKZApsA0okAF9Gwxi7kKmQKZApkCmQKZABvQ8BzIFMgUyBTIFMgW2AQUyoG+DQcxdOIcUGB0+3K9IVU476tOWgVQbtWlYlXxAcYUH3NZB+mOY3spXpkCmwE6kQIW9gv2Bf2l/GO0H/g2ijPYNthY/Vkv7jEabzknKZUDfibMo9/nMUGAoDZekSlNarEkNSfUlFuhAGhuq3euqpYmE7wm3+VfzouylNvRVzaB+ZkYjl5IpcEFRADCvsVewP/AP4K6PAB3A7o/+rkjdwUBHOosan55UU9LYkaE0VpFaxZ7iKwP6BTUFcmPPKwoMpUFXGjSlEywySRNzi1JdGo4VYF3v1aR+vVisgHmNtdtTTQWLPVRDA1UT1hv382fB+2Q6ZDps53lQzPC+kpQ+AvTeSEKvI4qj9pvvSBMTGjakOUlLo31menYkIADo9Qzo5xUu5MZcmBQAkruSFlUstjF1NXXkoMZnpnVEC2rVpjQ5qEi9ulStCO17r8pKLQC9OqxIg5Y0bJ7UpVmnlj8LJijTIdNhm86DQa2n+WpbffWT1A2mL6mSpv142k+qqnYGUqOppUpNC6pqUVXV1NMlS0gNUnoxS+gXJoDkVp9fFGA9tftSvyYtqKsJdTTZQWTvS82eVG1InXrxAJx3UrujkkdX3ylW8LKNfTvLIlnWzrJ2nt/30TnVBgUgB4aFPYXVkjCaP7rsG1V1qgPN1WpaUl0NDXWg35SOLUh7poqpNbqyyv38wojcmguJAklEL9Rm/d4x1Rp16URHOnJEesDuAsThpBOgj9TuFZ7vSf2+VFmUqrNSpT3Sn2Xgy8CXgW/HGFuGLam/SxpgrBs50uKIk7xrR4B+92HpAQek1lC98ZoW1VRVFU2yp8y1pWkA/SSiZ0C/kAAkt/X8okB/IJ1YkMbxiOtK3a5077w++X+9Tkcmqvrmd7+rS+u7Ve/X1KvUk4/LsDJQddhXq4/avat+bV6DWlcVhPaK8memQ54HO2QdVAYttToTqg6byVzeqw602JC6tYF6COZD6Yevebx+4AXPky6ekpo1zauq9rCrvTjbsqHUGic94+EDhkP0f/nKFMgUuP8UKNxTh+rqcPeodg+Hqi9IH3nd6/Szr3uVtHtG6o5Jg5pUxY7OiusVXvC9vpKnS3VSqsCW5ytTIFNgZ1EA81xbqnQK9EZ7h0nOprme9Oafv16vfMubpUtndFhdDTWlJS3qEk2pjoctmr+gc8+AvrNmUO7tGaXAQO1uR7VGRXOa127Knu3qjS96oX751ndJ4xMSXu64oWJPT5ox9PQAOsDekiqTyYyer0yBTIGdRYGUkmLYHZne+EIoq63oRXz6HzznRr3inTdJuyq6pz2vsbG9xM5oSlUN2l3VWqjrz6DK/ejRo9qzZ496vZ7q9cJ/vt/vp3/NZlOdTkeNRkOVSkVLS0vp71qtpsFgoG63q1arlZ7lt4WFBU3goj8cpuetPOBvLsqiTN7j+Wq1uvxueSqcOHFCu3btSj/zPPVSDxfv+je/1263T2kLddMn2kkb+Zv35ufnNTU1tdwe9212dlbT09On1Ecb/NtqU9V928hUNp1i39w/2rV7d4KU1MbJycn0N/3gH+2bmZk5hY70jQs6mrb0k3ros8tmXD1+/M0/3jV9xsaYVMW485vfpV7ozJgdOXJEe/fuPWWe8I7H3G2lHt7hd7fXY8Mz/ju+txHabckzhcO61F9KcefCIe54V++7/iV68QffLTUqEs4rlZpULwB9qKEqvJQk9JpUGw/JZraklee80IMHj+iii/amdtx77zHt31/M03a7n+bm2Fg9/d1qnXTX7XQGajZPblQLC5007/wbz9frNdVqRTnx3aWlYq02GhUxxW1ihIdii5qdXdT09HjiqUZb1pbSaHGxq7Ex9sCCj4t1siX1en01GuxnRTP4rd8/2f+5uSVNTY2l39Gnsvagw0baDy2gL5/F2mXNddRqNRPtuEyP+fliD+QZnm8266lNx4/Pa2ZmMtVNH2gH71LOxETzPt9dp9tXfr58f0uJfz4XnrA7bSCFFxzaOxxqkdT51xnqlv/9ej3/Xe+WZupSCz18S+oNR/uKiuQXZ9opzqAegaRMx0OHDunAgQNp0z927Jj27dungwcPav/+/WnzNkiWgZhnec+AY+Dgk0XLtbi4mAAHYHFbqAcGwsAG0MTLzAfvskD8HMDHtR4Qx/ZEwDFwxd9OZ07RvvFxghi82Avmh4s2cAGYXLfffrse8IAHpEU5Nze3TNPjx48vgyM0AcD5Bw34Dt1iPWaooAvPmca0I/a7fN9jsFJZlMEYUB9jzZjDDPHPc4P5cNFFF63Y11imx/hM0XjT45O8UPnXKwC925GOdfWBl75Ez/2jdxcLkLC0Sk3DRl24vvFKUz3Vh+zOiZtKEL9NI3N05Mhh7d27T/Pzc5qcnEr9/P6dd+iySx+Yut/Hl6BWT59VmHRV0u8LC/NqNJvqdbsaH5/Q4uJC+jSdjh8/ppkZGIOTcW2LS0vqdjratWtm+bl2m8w/FTXqgFMt/b7UaasOU9/rabw1tqWRcb1eV/V6Y7k9hw/fq3379uvo0SOa3rVLgyT4tNL9uYV5VSuV1E8/d+LE8USX6cmpTbVziHkH4WgwUIV1P6Iv9c0vLiQ6UP/sLMLHrjROg+FQzUZDrdbYMr3Gmq1kXKK96X4dX2sYjIEqFUo9ORL94UC1CvN6/fvbdd5vpF+JQN1REHmDcYKTM8D3pPZAH3rmDXr2u26SdjeksZGKnbwWnvZnGtAtmbK5AwQAAH/zOwBg4LAkivTFbwAOElhZUgaIuQcoWfIzIFEmGzubPkCPRLqSxGZJlo3a9yP4+O8ICPG+N3jAC/AEpAF8tAcwHFyW/i2lAqowNIAkbec5gMuAuGnQYKHPEeWs1AbTMWpEDMqxDo+LmazDhw8nTQpl0XboSN/MDEAzaADAmhngN8b0e9/7nq6++uplbQh9o19mwlxHHEveufzyy1OTaJ81G5be16PHahI973ms7rnnHl188cXrFbV19wsH9wLUx3ojCb2v91//Er3wQwA6y7qlYbWeEs+cBHRpUgPVU+qZQfpvu/s2z8/PamJySsePHdXu3Xs1HPZ16MhhXbLvIlwDBdQudtoab6IZWjnRznxnUZ3FJc3M7En0OnziaHp+bGxC3W5bjUZrmY5HjzLf9y1/7/U6Uq2qekrcgWYPLV/jrNH98OFD2rfvQKqvr2Hqb2fYU7NS19G541J/sNwv6NFQTUdmj2nv9O7EBNL+E/NzmmiNpf6eOHFM41OTalVJTLR2bAB02rML7VxVS0sL6vR7atUbqjbqiR6VCozUSd9yt+/QscOamZpWvY5n9cn7tJv3uoP+cv2zs8dVbzU12Rwv4qmXFjSsVpa/r3d/u8//lfpXwRTXaRTgTDoKDVRJ0S8d9at91XoDfeCnb9BzAfR9BaD3K031h1KNVNMjjUnc4M6YDT1K5wbbKFUCAAZ8fi9L4lahW5IDGO+6664EYgZPb+QAhFWuBn3eMxBZ0nObLN3x3cDo36JED4DDhFAPdQDgvsqA//3vfz9Jw5aWoxRsRsGgvhaibATwy0wPEi39RovgeiNtoP8ll1yyDMC8T5sMwGXJtkyLKJGX2867AD20gUmgTEDa7YBuMB0RuMu08/ygXsYELQ2Xx9QMCnVBH5gMnqVe98GAv3VovYGSbe6CqW6NAP1YX+996Ut0XQJ0NCmNFDtqQKdUmGoMIq3ljHGF6WM7Xsfnjmt6ajpB9N2H7tYlBy5J3ewOumpUG5pdGGnEJgpzlS9ME/1hwWSyrnfP7B7BfPFEYbqoLJeT5mxnMc2VenIUKq6F9kKhqq8VWixfR44fSQJFLWbl2KIBOHj4oC7ad5HavXYSYOiP6XA0ge2eVPPc4pymxqfk593+idbJfYh+9wa9RLuNXDx/fPa4dk8XZg5fBRNZaN+gEftYq95absNSd0ljjcKUxsV41apoNbpqwAyM3i0/x7MkSjFd17u/kT5s12dqAHqvMMXNo8xDM5ykg44W1NfEcKAP/Lfr9dx33iztq2kwjlakAHRUIqNM0iePhzgTXu5syJbEITybOYuKiRsvwBzAZHEZxCxFRgkciYv7LpdNnPf4DohEaTRK4tQbbfZWR/t57hugAQ7awz2kVj65YB4AS6u4KQPAp02269I2gJTyeA6g4aJfPGMmIrbtdCYkbSvsgY1T7M2UGenHfUCe9tFP2mVmhzLoL0DqtgOW7gN0MzjzO2XxPPVGGz/Ae++996Z79ingOyYR3uE3Ptko//mf/1lXXnnlctfRpkDL7373u3rgAx+Y2kG7Lr30Ut1xxx2pLt6n/sKuOrasvYGho6/8Tr9gFuhnZKJOh8an+243qYuHqiEFHu3rPS99iX7hQ++SmnUN1dKiajqhalqqXMiguzQQSsyTJ7ecbivO3/cTqJw4rt27dmt+cT6NMXOEdTg9eRLIARnWTWI+J0Z+Kr2OmvUCjL9/5/d12aWX6cixI9q7u7DJcwFwCfR3FaA1tzC3zJg3COsZXdTNvKKOtA+dhYNxuv2u3IYIojTp0OFDOrDvwPKn28lzaf3hezG63GdoOb8wn+hz8N6Dumj/SRPVSjNgdn52mcbx74WlhbTedk0VfkZcR48f1Z6ZPcvM0uGjh9OeyJrj93glxqLfS32D3t4z2Evcdug9OT657v3zd+Zubctge3qqaoG9fKRlmVE7hbMuqqf9GuiP/uv1+vl3AOh1aRwnnGaRSjrZ3MO/UVNPW0KP0pcBwmDJ4gFcABKeYwFbzVuWsFiQV1xxRdr02bBZ1FH6tkMdIGvnNqvteQdQYePnby7qQUKmft5BsjOTYbUyk4+6uA+w8y5tt9RuezFtof1uu0GOTYFFcc011+grX/lKqteOfLYLl2335SliW/56U+fuu+9OUjcMA+2OGg2/C43MjJjZsAmEZ+gHNMM5jTKs/QBk3e6oXYEO0O+yyy5LQM5le3t0eEO9/rjHPS4xBdw3AwGI039rRlyHae52047yM7TTzpZ+rhxhGf0E1qPfVt2HWe4MllSvDlXr9qVjHb3v+uv14g/dJLWQFBvqqaETqguPB7jqMQ0SoBe60sLWWEmHtAy23We/N1C339F4ayL1r73UUWusufx55PBR7d23R9/+1u26+kFXndL/pc6iFueXtHvPjA7fe0T79u9dDtaHXgfvvUcX7b84lT97fE579u7W3Oy8xifHVK8izRT0bHeX0n3e5zvljjXHzxq95xZmU321elXzcwupfSTwJOnAd27/rq686gp9/T9u08Me/tDUPvrTqDXV6bWFq0WzhQ2+qmMnjmr3rj3pfq1ST3mLNjpvOnhEN6rpvUOHD2rPzF7VG7VEr6npyRRJ6fJo79TE9DJ97j1ySPv3HlB/2NP87IImpydUGVaXn19YmtfE2GR6/vixE9q1G41MTSfmjmvX1IzWu78d5/1GxgVrHco9AB0NXlU97VY3ATqZJwH0j/7k9XrW22+WDtSkMfaTlkQ66ZoTVZ26s502oFMckhLAgZ2VTR2wMehynw2czZiNGyCPAGQQRGIDaC0tw8EDFFa3u0xv6mX7qUHWHDjg7WcBFQDd4AqIAgb23qYNBknaZ4mY38vmA0CRZ90/6rF63mpmgBBAjQzJZgHFUnj06gZc7UzoiAH6Gk0Erm81TUGUvKE1/eZZxoDy+c2MDwwLYwFAQ4/IuMD04NPAHDAjhsMjZcCE0CaPIXVQBu9AG/fJWo2owbGtnzljJoS5ZZU/nwD+ub2KOPReHycrvNzJEtfXB69/iZ6TnOJgo5sp+UO70kiAjrwIoKecscSr4f3OY9s8Z3m/K9VbWIbJYl+oZHuDpdTvpXZPV195dZJUky8Oeo16K3E/zIkuoYGAVw1gKyJeBv3OcspMAgbqNenI0RPau2dX+v3YkTnt2b8nPU95l196uf7ly/+SJMbmWHGkLfWOwXRtxINpk+Mz1pxKqnZU5KithxACdWm1ECb63b46vYXUnsNHjmvv7hktdQqpPikmRvXOHl/UFVddkdYZ/bnsAZfpq//xVU1Njq3bfoo4dmRWe/ZNn9Jv6PXIhz8yqfjRViy1YXxmtXf/LrUak0nzwb7Cfvedb39H+w7sS3Sm/Z2lwveD9k9OJwNwaj/lHTpyKNGdPfeuO+5a8/6J40fWbf9Wjs85XXeOkiFiIPm5dTWZPG1QuXeTyv3jT79eP42EfgkSOoDeHEF+obUqHbZ2+ollbN9l8Cw9Wt3NZHDIl0OkrKq1J3VUidNAAABgwQ4OEBgU2cABjv/4j/9YDs8y+PNMsp2NvLYpBynUIAWzAYBZ1W8HPkvd1GNnN7c3ht3RVoMoZUd1u9X8tNuqfEuOGwlJK0udK0nwgLa1BUj+Bkj3y1oIfA5gqtwXyrL5w2FntJe/AVaYBf6mrw4B9PhEBsI2cYe08e6dd96ZmBbKQIXOpx0gAX/Gyv13CCJ95Z9DCMuMH/coh/FEWwND4Mt0hvFz/8q+BWcf3AtA7/fbRQjQUls6PqcPv+Sl+rkPfgBOtpDJa1UNq6jcKwnQU/bXziglGulit3kc+vxcW5NTRRhktYaDVeEK2G13kqCBY2+jVWxQdRLwjDRs7W5brUbhYNoaL95HRXxi7kRSR3c6+FUoaeewE0+MTQjv9+PHT2jvvl2q1VpqNpqiHDMB7aW+WngLn6WL/rrN9GVxaVazJxY1vWs80YJ+JF8BGBTMBbNLmpoeSwDpwBx4PtNuZnomCRD0ye+s1RWioKpkCR2V67qXFgshx2aAHqGX4aJtvhiTThc5cuSEnaITBmoSxTG6FubxP2qq3mhpYnwimVZMcz7Xu3+WhuP8qsZRMpAx8UQ9VXptqdpXv9pTrd/Vnzzj+foZ4tAPTGswhpGupY4qyZ22eI2o9JPXGZHQrXaPseVIcoCLJTpLd2zCZTWzHeSs6qZ5OJ2h6jWYAOgACEDjeGeAARCxet7qXqubI8ga0M1YGFwAcNrkZw0y0Q8AKZF+0G7U3mgHoip7eeKPVPAG6ehP4Of9aYDiGdut0wIYhYqZ4bE9nHu0CWDneSR0e79TBu/FPtqEkDaCUeQBf1uSxy7mPkIvq8ldThyLqMpnHBkDe/QbtCNTFPtPnTzDPxgC+yBQj9Xs3LMNnXdt47QqvuyTETUvjIntrtCKOvjnuXAmtCSr7QKFT9xAA2yJhPctzUlzd+iD179cz/nAJ6XmKJlMlQxPPFn4b1cQycntmAbn1DjS82vHOTOtWVhYSox9rcY8KMC08DnBwXK4vB+YCWe+MT/GRyAeW9HtFjHbi4vsB61UHtokJNdifhOuigaombzerZUrfDgOp2dcBnXTJsoaG6OskzX1eoWjYr2OR3zxXLE+izXk7/RtYmKsOG9nWMS8O/bd791zzyFdfPEBzc7Oa3p6MtXPnKWNbovbTB3tNvk5WOtFLLi/m3b4ncBQ01eu+fkiYoXyaE+hDR3X3BzhwAhIBSNNX6jPe0xhtiv67DpOnCAKpvBfcNt8jzYW2s6J5ecdm+7nYRIs0DmaiXG6994j2r9/byqz2G/HTskRcGZm2gVWStpACluHjz6vkU6anYKB6Z7Qrc/+ST3vpndK05dp2NyjLgLYKPS1CHhlPZ3BxDKQELBjIFmk9pg2SETQjdIo0iRe4n7ekjpqVd41kLGpW13PM0h/vOfLkiugkDjOka3eIAAAf/zjH9fTnva05XA6gzl1U483EkAWsILB4DdfSIVI+5TJBaPy7W9/e9lJi++APBfvsdiQ6B/0oAelZxwSVmw4xQbGbwbDtQCd/jtmm03py1/+ctocAXQzI2UHRFTetM8OcEgwSPbQh08YgauuuioxBgZZ2ktd0MBe8JaYAevIWJgujAehaYwZdKd8O6/BkF177bWJLgZX3ovzgTIB9bImw1oCMwK0g82B8bLTjbUr5QQzPBuZoo1EEWx2G0hx1KNY6hZ8cvuYtHC7br3h5XreLZ8uEsFVMPtiKeuOAB1+uqbKIAD6ZhtwAbzHWNrHheYypsyz6ADJXGYOeX1YA2bnWLR1zDNHajB/zRADSmZ+bTqKDKXXdiSVHVjLfjGUb78Yg2ZsE+uKdlooceio2x9NTu4P7+NU6/3BiZc85/ke1wG/+7vbzrp36CzlsQ7YA9lDfdHn2267TQ996EPTT2aSHXoatWWUDw2jLxBr1JpFR5Swb7C+oAv7hhNXoTnDZ4ZPM92O9nGZfOc9C0iMDTjh8WfdQy9rWS+AqbwFTRyBd7KeF7H8HMCWzABc3Tm99wU/ruve/U5p7KEaNnarM/KGH0/Wd9xsR1rA0StnREKPPWWyAw6PfvSj0+S3nTratFNbR9nb4rtRrR2lQtumWYBw4gB+TELCYnnIQx6yLLEi2eM5bTXywx72MH39618/ZUDKUqSl2Pg7C5jvLCb/ziTlHyAXAeeRj3ykvvrVry5vSvzBIuFZX46xR0XtTckhZWYWyhI6dVM2/eXiXZzYAGsWmy/b9g1wtC0CqRdWzNzHu9acuH8el5gx7pvf/GZiYliUtBu6UD80ZWP1RufNz22y8xtAz3tsfPQnakn4zvve9OIipw7aG004lM28ol7u017a6k2WzcrzZKtt7BnQ19/jDBJ2UGVesidEJ9Q4VxlH+9wYqB0JYQ2d151zPlAHJh7WCO/YJ8PgwtqGgf3Wt761DEC0nN+pCwDjPQsh3guYl8wz7yWOvLAWiOcMZLQRgI0mJWsinavCQGuGImrhnFyL8tjjzLB47dA2njcAmnmII8B905u2GUT5nb+dP4K9wtos+6iUNY4II9CLKzoYs7bsb+R1yTMWoNxuPt3v2FYzTNaqRCFv/dm03Z44DwHdkzKqOk32CMr8BghiA7fEx7uWku38ZVBnMdqBysBlMPKkZXI5pSmbOxOVDcE2W39StyeSJ58no0GHBcP7ji8vS43OKEebHEJm9bHVfZTtBQI3CkhRL+132Bb1UqcX6noqd6uPLdF7w6CfbCJsYvZdKLc5LjQvON4no9yDH/zgZWA1ENvMwXf/HVXvHhObUSJw87dDzuij48c97oyZgTyGoUVJyOVRDxKB49OhFe23Td1SuudXOc6dcmgjm8ZKNDlT20IG9I1R0uPjOQyYROnNYOx5CHBaK2MA8/r1flP2vzBAU4cB3f4w1sjxDPuEs0GWmXrusw/YkdQhqe6lGVf7nLDuYRQsedJWM7gwqgY3h3u6f6xdfgNgHRrKOo+mA55FuwjzyrMwC3HfsAkySuv0h7JZf5Rlx91osiprLCwIsE7MZJm20MohrRF4oyATf4fu+L7Q9+ivFMeXMimfMbD2YGOzaDs+dR4CepnMLF4mKouSfwCcE4IwOa0StZqYSQrgOYbaXGx5cq+VF91SHu+ywJBgvYmYi7ZtmMnuUDrHxJvz5hmDDpPWC8FgXA638oKlXsr0RI0bhaUPJ1HhO/HZAJY91NdSuZsebDT8i1ECvue+ecOiLqvpuOcNxSpM+svm5IVnJ8G1lgzAzmYQx4WFyiLmn23gSDNoEdw2l2m1P/ccd+4NJ9LR3Lw3bjNJ1GG6xrz5zAvG0R7+8V78eyu2gwzoG6MqGjT2AScFYg1ErY7XQVx7lGwJ3L4WBlyeh0E08MA4M5cQBpx/gb0GTR0gy3r7zne+s8xkRmaCMj03rREyY+q1a+kd4KYt1OXU0DxjJiGue4NYnNvUQxnsffH36H9irZoZfq9pR9OY4s7jwPNlBsWMg4UUA7V9cKz25jn74VCeM3Raq2iBiHajzmftw+gD2pRpzSU0YQ/nOTP9/Eab3R+bBz3G1hBEDebGZtN2euo8BHQWENwjKpry5XSfnhhWpzIBmbD8zsJjcXMZmJmIzvfN59e+9rUEUCxOnkGqY1HZEx3ulg0jqoAiIMTF403BUn/kTLlHmdRDeUxQT9aYxMQbQFzA9jiPXKd/s30Z8OEdq+kcGbAWoFuFbrs7bWRhQXdLwtZYOBSMZ3iP+stOYUi5bICWXM2x00/bt2kj9dFnfnPKW5sZKJ+yLfmU6WFa2SYPTbzp8K4ZJdpIP+yv4Fh7nuFv7KYOOYRGcXxpL+PE3GHjYKOEcYHWtlNu9dLPgL4+hWGuAQAuxsW5I5g/jtZgXbC+YfQsqZrx83pljlGWpWNL4azt6EMSmVtLiV6nlOHESNYMWdXsNeTcCewzrBMY2ajdc1nWXLl+Pu0oasbf78XImbK0HjVIdub1fuWzE8z4QhPaT3kxkiWaL6wpZT3wPDT22uBd9tvHPOYxidZcZoBiO+gjaxe6slfZYdajjf3e2jLWuseR9QzNzCTYnBc1BNCbfpXzTqw/k7bjE+choJvMnhBxcnEPMIi2H6vNyyeG8WycKC7XAGTbLpOLScGk5/LCNpfvheqFz6KybYznLY3y6bhrL1KryyNgxfj36KBm4LBjTZxudq4pvEiLnOf014vH9qzoob2aDZ1yWZAwTGwiMRbcHLc3PQKCvuoAACAASURBVKsnrVGgHdTFJ+NC/Sw6q8y8gcRyKMvOcj6wxkmAoDXgy/NekB5vO9zRZ/tNxE3C/fPGZ3so9TlpEO+awaOvAIE3BzaKL3zhC8lWCk29Wbttdqo0Y0i7tlLdTj0Z0De2ybLmmf82oThvQ9l+GhnkKJ17zgMcAAjjGkEWoGYdWgNIq2za4m+et7Mn383EWtCAKWSeMe/t5OV9heeZl8xXnuF3a4Ns8qFdNinxrLPgeT1aUrYzGmvBjCrzmD45yoZ+0VZ7iFM/c5n9z2vBbeIZfjdTQvup0wBLvfQxmg6imdNrlzr5Z6dDxsrMD3WZ7i7H/XeWTf9u7Z01n4yBx44+QVsn/nIbo7lyY7NpOz11HgK6OUI2dHOSVkFFxzcmum3PBhSGxgvTditv/H6XSWH1uT3ieY+JwASx40m067Dp48jlw1GYxGUpnd8s2dvT2xKED0GxKoz+AKqWrL0gaRuLxqEx5qj5zj1787ruuJiiZLGeyj1uSixebyTQg7/h2C0xY3eDCWJzg7mJ6kWkdXu7G+y8gdE2Oy5BU9PcnrxWX7ueqHqn37xLmdDI4xSBtwjTKbLIlZmfmMXP3ra2LUbVI22kHJs3qMcbn9tg+zxj5jm1VVtABvSNUdbgGE/Y81yxOY75Zf+ZuDaYD8xl5ps1RdTqjIVWXxvk+PQ8dpIpr0/qtIMdz1ly9B5kUI3gb8dW3jWjzt9eF5RjiTx6s7uNtM/7YpROy2shgqCp6n3DgB2le7eZtnDfmkHWrTWjrA8z5YAvpg8LKPSdd93naDaw/4I1b4l5HdnnvT97/4jRBvxtcDez4Lb7OTs8lh1dNzaTtttT5ymgG1QtNVnyZHJ50XjSWbIDdC0trjVMUXrmeRZSnKi8Gx3HvLABjgj2dtJigUWbse1kBpooJdiey2ZCKJoXR0xVGj04zY1a7edJH+3CBuf4nj20zf37PTYQSxd+z9qJ2F4vQJ4p2yahv7Ua1MnGyaK2ut+0t/ZhJfr6GUvBsV/cs82Rvy0xGJCjNAETZkdHb4RsRN5wLTmVfRDWmx9r0c8REluxFWRA3wqq3rdM1pMzB1qzt1KUzGZaY5MW6wLQMThbAxidZu2vEdX6rIWobaQc1qAZzLIWYjNtvNDficyPmRv2h2gWvdD7uLn2n4eATkeinYwJbunNKmeHrJWzj22ECNErFQ4Ve7pt7rZ7ASi2sZszRqJmMaKSfeITn5icOnzBTFAOXGQMLUPl/41vfCMtRv6OMdQRZCiHMpAcmKAR4B2LbTU39+FGASuHnvGuvWDhkGlLPAbUaVRpmxcD5ZhBcT9synAbrKWI6jvbF08moyiSTPCsNRi2b69EX+qM2foYQ2xwOMcYrGkjYG8tTDlTnrl0nuOZ6FxoLYgd/twX6mFTtUSw2lxh3Nei30bm2GafyYC+Wcpt/D07w3puMx+YF2ia+LTWbOMlnvqktT5eW854aC0dT9uez7OsW5tzzKDyjNeX9yszkjs7zrqgNXuhhQn2VfvrlEOZNzuGF+575yGgWxVjjtYD6OQsZQclNmzHQXqg1xoQq3qpJy6gqH436NmDEgCJXGHZy9aSput3WQAuwMvidpy71baxPtrLfQAwghU0iGFe9t7nedrmTcMqfn5nY7IjiYGf3yMDEWPu3Z6yDwIaBDYV12VGwn4B9jB2Ih57tEILNqG16BsXJX+jGgWI6a/bE22OPGNQ5+/oUOhDazzmPgEOWtlzmHtleq82R5zTn/pWo99WLfgM6FtF2ZXLtWaIueykJmeiBZ7D0Q+DuiKjzvplv7AaH2YexpzL2i3b5N2mLJ0XlPCeY7Mb+180Q56JMbwwyzgPAT0CZ5TUywR2ZrgoVW9EHWqgYDKwYJgcfMLdOc0gQMnvETCZMJ44tMUquhgTay/0lRz0eAdwRiIwGBqYrGmAW4+e35YWbEdyMgjKos02Nzj7nX93+xxSF210rtObTqS3/Reik6DLjKlfKRe681sMK+PZ9ehrBsHStSMAPL60C5DGds8VD7MxXaG5zSRuvzdn3sH5zSe+OZc7dL8/KjnH36KdKNs4t2qxZ0DfKsquXq7X//2dH2u11KG2zoTGmmPNR+nfERiRObUJ0LbjrU5kdPapffo1WkNhLR97qvNKnH7pF3oJ5yGgQ1JnWmIzZUNmc0XSLUt9BmUnRSin7VxreFZycIoc9VrvxufKIAHA8Bv/2CTSQRCt1n3CvXyUqOMpeQ/AjhdcO4vavgSWHp3dzloMNiVohmkCMIQR8WZg4Cyr2Nl0kNQNnJgGyI5nDtjgDINhxsaOM5YUzCnz3XHlEZjL6kt7n9P+mArXddLW6PFrlXvUFlgCj9EC0Qve3u60m8xUNqdYIirTuDzOG6XfViz9DOhbQdX7lgnTyXpBI+Y5bEbTa22zLWGv4p9zUxjUvVdRvplg6o62+6iVpH6nU3UIrR3dNtu27faeI1jYf6zt2G59vH/9OU8B3WDryW6gdugYnURqWinvdpTUViJGZBbMPDgTEt+pAyYiOlux0CKQRAmcNho0IyCVVby01e1nQ7F6zcln7IhHedwHkLy5RAYicvTl/pXv0U42gyjpA2hlzUdMmGKJONLWYXExO5yZC0sjdvAzQ2Ngdnw7ZfiK2g3335tZVKHHnAIxLJByUNPzDnTyYrat3575kfGA4Yh+BRtZKKvRbyPvbuaZDOibodr9e8dRHN4noolvIya7jdbGPIaZ9Bq2Js/vR81edOhaifGkLBhgawA32obt+JyxoeyDVKbvduz7+n06DwEdIHHsJB3g8BQSgsSLRWkVucHdILGenckLeaUJYG91Fli0XftvT6YIgOVNwPfgrp1yEiCMz7mcmPiEfkQQ5RmHjjiRBGVb8gZ4DaIwAJYEHA4Xw6xcd5QGKItyHcdNWWWgd1iQNxnHepp2UYKINu7VpB3esymDvtlEYs90xs6qtOhrwHjQTtpj50DPC292Zlocskc9MQmOGZX15gdMEWWtR7/1F9f9fyID+v2n2WbeiFq1GPq2mbLK78Q17fXs/QNNE+sUxtO/eb46HC0mXYJpZQ6jUt6oD8iZ6MOFUIZNbd7bygz/hdCHM9/G8xDQo003ApwlwghK/nstqbVMNJdvqTdK/wYF34tOcf7Nm4HV6oCp48pZrAaiso3atmV/WjK1OtsL1n0qMwrRNr2aJ27ZjGDg9bt2nqPPPknO5orohAY4I8mX63EmOdpsgIx1wiTwHvdXo6/pb8YnjrfDd9jIiFmNNFjJHLKaNM+YQ0c7FTk6YqMmlbIUFelXjgw4o4sSROdf18cdzkkLd+j9N7xML7zlr6Tm6KzzdNpavziZTRx6WFN9dJ5xOLHzjDZtOxXmtRbnXpmhPp3+Fj4vZDBr6Y477tIDH3jyNEfKNfPLvGq1WC/FMaQc4+ojTn00Ks+7nWcqtO50+nau3/Uxt7TD41gIChxxfPLM9XPdznNT/0DDtC9wJGo9HYRaT+fzcqRqXerN6R0veLpexvGpY1dqWJ9Kx6z2hlKrIlXSiWunnr98xk9bOzeEybVmCmwdBaI99ZRaQOgOmUyWpF1jUm9eOn5YH3rDG/Tst76tOOt4cqw4QxUwr0hzCdSHGtNATVVVV+PkcYlb14VccqZApsB5RoFhhe2jrb4GidFvsSckQB9K1Yo06OtNL/4Fvfod75QaE1rsVzXeaon3uhWpN5DGqwD7ySsD+nk2yLk55ycF0PBY42EP68FSR7VKS+osSc2B1OtIJ+b0vv/z1/TiX3mldOXlUqVRcNH9WsFMt+C++4hxxWHqnKM+5AbLEnE/f2Y65HmwI9ZBBeDuSVX2hGEhAKREmgMpKS+q+o1nv1ive/fN0p5pqVqXulV1h3W1m5W0U3Aaej0D+vkJGrlV5x8FookCFarNAbS021tUf7CkVrOmgbqqsRoXurrll16tQ8cOa3JySv3FgVq9mqbbdVU00FJ9kBRsu9u9BOxzzZ66NWxpgHr+zHTI82CnrIP6oKpWt2D4e1X2haHGu0r7wZFxqVOr6pFXPUT/+cYbpIt2S7VmUvPNDYYaNKY0VF3jqiVNn68soZ9/GJJbdB5RwKF7K/lB9NRXL6nLOprrH9Z4u61dtXFpqS31e1KzJQ3gqmvSUrUQPBu9pEpTG668K7V6GM7Oox7npmQKZAqcFQqwN3Ra0rAuJaZ+IPUHUm0oERGN6P2tO6QHXSWNVaUG8jgMQEPzqmtJfc1oLPnjZEA/KyOWK9kOFHD4oiMunA+/NTGhu47Oa9eeyYTVY+qpNT/L8VxKHi6o0GqNAtQ7GLsGBYCja+8MRvernEWbtcxZy7wjtMzZqhSsagmIk3dbAeI4w+FgyzU2+mzXpQp7x1DdWl2N4Sj3SS0pAzXeyjb07YAxuQ9nkQIOsYmZCLGjYwLvjvzigOkxlGf33KuxiTFpoqYBpvNKTdVhVbUewC3N1gpAn1RP1WRDH3HoZ7E/uapMgUyBc08BnNt6tUHS8uFby44ywZ5QGWihOkhwP9ZHGJA0Pq52Z6AWv/IdGzsPIDgEr7iscj/345pbcAFQwLH3MV3xnQcP69DRRT3k4ZeJwKcpFmC3Kw1HanQAfRSghnCeAD2FmvQ1pZ4q/DCYKCT4fGUKZArsLAqgmKv21ElGO7C5p4lEgaHmNUhY3Vxoq1qpqT8+rcV2R1PVSak9AnNAPQP6zpozubenR4EYWx9j/0kH+um//5z+5m8+p7e96/dURdBeQvImpqQtNVCvoy5jxRE8Wk12svnKIFndp9RV8lMdjvxUs8o5q5xzgMPOMz0hpY8k9Kr6KZwVW/qCRhI6ETCDunokTzs2rwOT00V0DP+SSjBL6Ke3w+e3dxwFnAHQhwCRBe81r3mNfv9N79RP/Zef1wdufY+mDhQmch0NsSRw0FaHsQDxjcOkLhWc+LCITWdBI60P82emQ54HO2YdgMX2h8XFBta/hg2vIiXTORI634fSfF9qjUm12VEk7Mjc1wDUs8p9x2FS7vAmKUDsOZ7uTqNL1r5f+ZVf0bvf/W411NIPXvM/6tP/+NdpNXbvnVVjfFoa9FKCGV20bxRnTvqwETeNQA7yd0F4POH7RRxqvjIFMgV2FgX6DakzXmgl7KhOthj2g7FhAuqF276riauuTl7uMP+1kbp9sS9VmlIrJ5bZWXMm9/b0KBBzcn/ta1/TIx7xiFTgU57yFN39/e9o2JnTF7/4WdVaUvvgXWrt2qc//ZVf03fvvlPVRlPNSlPNXl2TnUrKHbHYHKaUjbva5Ibqaa5ZRLXlK1MgU2BnUaDRq2u821BlWFU72cJ7avUHateHOjLO50DXPvrx+uFfvE6acQqZInX0EQ3U0KQmNF5kmxxd2SluZ82h3NtNUAApnTh0x6JzUMcTn/hEfepv/1K9xUO64mEPLBRgw44029bHfvXX9Mzf+W2pWpMGDamHp2qt4MSb/K8ndXojzpx87yfjSDfRvPxKpkCmwIVIgXS600jEJg4dZ1ri0KtDaYKQ14Hec90N+oW3v1XaX7jLYTjvq6aj6qmhGY1rl5opX1xxZUC/ECdCbvM5oQCH0BCu9rd/+7f6sz/7M73jLW/S7j1T0uy90m6SyHSlQ8f0+he8UK//+B9Lc7PS7v3SkAxPTv3KKiZNLP9wc8WbbgT22Slq5zlFZWfInesMSex5vSfV0J+PwHwJ81u/SCU9HOj3X3SDXkXqVydtJ9W0ajo27KhZmVZLrXTUUwb0cwIJudILjQKcnEUcOo5wPg3vUY96lN785jfrf37yk6WlpSI3e2sozR1PNvM3v+wGvfI9N0kNFhq6tFFymWpFs7Xi3LUJVGbDqipI8GSKylemQKbAjqJAvzbQQqUIW6tqoHG83Ek4RZbJepHb/fdedINec9PN0ljKVCVVxpNGr1PFcFdRS420w2RA31FTJ3f2dCng8LUvfelLet7znqfPfOYzmhqfkDpw02SG66p39LDqzQm95cYb9Ut/8NZC8hibKRzjUsIIqdMsvNxTIiiksxpHKOYrUyBTYKdRABjHx220NRS5KRYJfUFqJ5PkUG9+7nV65XvfV0jwHDdLammMds0iv0whr2dA32lzJ/d3kxTAXr5nzx4dP35cMzMz+rmf+zk94QlP0Cte8Qotzi9ofHxCx48c08z+XVJ3SVqa15t+8SV69c0fkMYmC+/VkZYdQMexla9o2tKVsN4u8Plwlnw4Sz6cZacczlLI5Sd7i2N7Om0t5XNHUu/qv1//Er3grW+RxiakJjFqhal9wJER/aEmasWpa1lC3+QGn1/bmRQgFh1Qv+KKK3TPPfdoYmJC5HZPfi29nuocbdiZkxbu0Htf+nJd99//Umri8DYKU0tLFzAv1OspZp0rpXHPQJ6BPAP5TgHyU/sJQ18AO77qCOLpCyjdm9d7XvC/6BfefZM0drnECWvkqBpKjRTq6n0jH86yM1Ep93pTFHDo2m/+5m8mMH/HO96RylnqtFVvttTv99QCqNvHpIXbdesNL9fzbvl08nerkAwurdLuaPkVdvUKid5HgL6pRuWXMgUyBS5wCpwE5Z6qxRktNsXRs+6c3vuCH9d1736nNPZQDRu70xlPPDKetHpknUHpngH9Ap8IuflnkwIkliFk7bGPfaw+9rGP6ZprrknVz87PaZwzzzOgn83hyHVlCmwTCmRA3yYDmbtxoVAAL3dSvhKm9q53vUt/8zd/I+d0x52NpK0Z0C+U0cztzBQ4nyiQAf18Go3clh1Egac+9am67rrr9IxnPEOkf52cLM5AT+ckZAl9B82E3NVMgTNFgQzoZ4qSuZxMgQ1T4J/+6Z/0ghe8QP/yL/+ibrersbHC27Q/HGhYqWZA3zAl84OZApkCJymQAT3PhkyBs06BG2+8URdddJFe+9rXLtdNkpkUQV6tZUA/6yOSK8wU2A4UyIC+HUYx9+ECosDs7Kwe97jH6fOf/3w6de2SSy7R3NxcktJr9XpWuV9AY5mbmilwflEgA/r5NR65NRc8BZKkPRgkxzcuDmIhXzsx5gD3Rz7yEf31X/+1PvzhD6fffaXnms0M6Bf8DMgdyBQ4VxTIgH6uKJ/r3cYUANCxjbdaLTnm/PDhw9q3b186Ve2Nb3yjrr322nS/Wq0uP5Od4rbxpMhdyxTYcgpkQN9yEucKdh4FIqAjlU9NTSXQ/spXvqJnPetZuu222+Rc7lDHh7RkQN95cyX3OFPgzFEgA/qZo2UuKVOAbG9LS0nyRsXOxXf+7d69W0972tP09Kc/XS9+8YvTaWtczumegD3Hoec5lCmQKbBpCmRA3zTp8ouZAitRwJL3cDhcBnWkc4D78Y9/vL7zne/oxIkTSf3OZZU8zw8rgHpOLJNnVqZApsBmKJABfTNUy+9kCqxLAbK/4fRmSZxQNaT2t73tbcvvGsxxiOO5rHJfl6z5gUyBTIFVKZABPU+OTIEtoQBqdjzd+Xfs2DH98A//sP74j/9YD37wg5NKHokcQOeUNQCd3O7VWi17uW/JaORCMwV2AgUyoO+EUc59PIsU4FhUJHG817lQwX/qU5/SG97wBn32s59Nv917773av39/+tuq+WR7HxvLgH4WxypXlSmwvSiQAX17jWfuzTmngA9f8ScNIlTt9a9/vX7iJ35izfZllfvGh8/OhzBEZp5Mc5swKM3hgtGngeQ+09PTimPEs7yHRsXloUGxyQQNCjn3iUggauGuu+7SAx7wgNRgfkfTgiaGcnmWsjC77NmzJ/lM7Nq1SzB73Dt06JAOHDiwfCiP6+Ye//wcZcAcYrqhDjQ71M93R0+YYtCD5ER+N/aXEErnPDBt/OmDgWLURXkUXLbLoWyeT1qlajV9uhxoSptph2nHe1y0wREdbqdPHuSe20TfeJd/jAHvcNaB22jtF2U634OZZ2i0c68M6Dt37HPPt4QC3qi84X71q19NB7CQt53NLyaTKTcgA/r6QwI4srlHLQibPiBNOl2DAufMX3zxxalAAAWgGR8fTxoRAIG/uY4ePZpAN16Ux/MApIGGMqg3Jg4yiPEuYE4kA5d9I/j729/+tq6++upUJ+WZwaAfACFlxsuA5994DpCKQBXb7DaYaeC9MqPissx48J33oCGMCHVSJo6afpdnaa+ZG/evzADg7EkfAFbP/ZXAlXusiZmZmeXumhbQlnuMgxkRfqNOGJ8yQxEjQ2gP7zLWsf71Z9J2fCID+nYc1dync0yBKKW/6lWvStLZb/zGbyx7va/WvAzoGxs4Nn2bNjBfsJnv3bs3gRJADaDy/ciRI8tZ+pDuDAQOKYQBAPgNLDAFvA84WRq944479MAHPjA1rAwYPI8UCdgCOoAf3w1AvANYAjq8a8Dn9yhhA55mGJg7AL0lVOc04B36Cui6/QAe7aX+qJVw2e5Dud0R2CNzAFOAhoGLOugfdKRNmIi+9a1vLTMgMRtiBPDIPPE7tIApok+RSaF/PpSI3w8ePJgYMsrlMiNBVMiVV16ZNCKPfvSj01jRRtrGM/zNO7Q9XxnQ8xzIFDijFIipXu+880796I/+qD73uc8lycN28wzomyc5wAxooPb2xWZ/6aWXnlJolFgBZIDZ0h8MFiAFsHHxe5SMDYg8A2gAHkiW1A04A3LRD8IACHDRNv7xHO+spO7+3ve+p8svv3y5vWXABfzI8c/8oW3MKdoKQxDDIu1U6YK+//3v67LLLjtF7U4faAOSeATeqPqmj/QZcHR7DfT+HcaBdwBovwuNKd/MFBI278MMWBVOuykf8IaO/G7tCGVxHzpFwKdufjOo82kmy31l/KEFbYF+0AJauezNz7AL+c0M6Bfy6OW2n4cUiPbZ97///fqLv/gLfeITn0gtLds9y83PEvr6AxolPktmAB0gYjU8n7bbWppFIgQAfFki5LvBOYIRQAVIWGKNzo5mFqx+B8jREiDtm0Ew8wCwA0gATSwTkHZ7uI/a2tEOgJvV9gb7yECgeQBEuQyuft6AH6VwAzlzMzKVq9nNDZQGR0v/0AxaG6wNuKapNVM2d8QcC2hHeNfPWCsS1wV9pW6YD/wM0EaY2QDAoTN1MwccJcK42q9g/dmz3Z/IgL7dRzj37xxQwI4+SOevec1rkg2dK6piV2pWBvSND1ZUcaN6xk7Npy82fNvBkRwBREAF4LVTFSDKbwAJwG2J3WUALPwGiFjNb3C0wxcMA+UA3L4skdrJDjswUjnP8R4pgB/2sIclAAfA+J02GKjMhCDV8hsXWgY0EVZJUw7vc5mRob9c3/zmN/UjP/Ij6Xlfdq6ztM/7BkgzP7G+6FSHRsNMTFRtA9Co4WEuUPvTF5gGpzqmX5SDtuHuu+9eDuO0Q6MZGsqBCTBN3Wa+W2PgNnLPjoMwHPyDwaGeqJXZ+EzaTk9mQN9Oo5n7cp5QANUnzlCAOSersSFG1etqzcyAvv4AWqqMEjZgxeYPoAHMgDSXQYa/UeECNgAi48EzBowrrrhC3/3ud5PaHlBAsgRgfUoeYwdgRGbBjmQwC7Z5A4g8y/tctucDOIC6vd8jWPIcDIPB2ICFJA3IWbLn02DKPRgU+kQfoQWX20hZdr7kE8aEd7nP39AQ0DWdeNdMCcwIAEubaS9tQ7Pk8njP3v5Wg5sBoY3cs4c/OReol/vcQ+qGRrSbummP1fWMCX1y21ym8zTQJyR2GKcyQ2AaUMbOvjKg7+zxz70/4xSwevJnfuZn9AM/8AP69V//9WX16XqgngF948NhWjoEzF7WBnLbegE/JHfAwxIoIIyzFQAAQAFYlvp4H/AA7B1+xbtW7QJARCwgdRp0+IzSrdX0MBB2mOMZ12GPe76bWYBBsFc97/E7fXIdlAOTYeAHYOk74Bi96q0FsgnCYX1WzVvCp59usxkB276pw74gpisOa2YcykyIacjvBlv+dtthEqg3+ir4Hs9ZExKZJmhDHwH42D7PkEhv6sdHIgN6BvSN7yD5yUyBQAHbygEDh1FZBYpUcs011yQ1K5uSbY3rhdVkQF9/iplhijZiAA2QjjZyQIB/AAOfdlhbqQZLjJaOKQcg4x2DqOOt+U55rp+6UfcjTRu47IUdpWarvA3g1g64bqRimwysQbC3PiAJ6PGd/hjUaUcM4bLkX6aHwc+agGgi4B5l0Fd7nVO+4+3N7Nir3e1H4i5LymXnwgja0QQSGaWVAB1JHZoijXsczSC4DxHQYXYc4bD+DNrOT2RA386jm/u2BRQwKFtCjNKRHX5IIoOH8s0337wspaznEJc2f0KjUnhUTy3VpfYxaeF23XrDy/W8Wz6tYQupRxpWsJV2xfKt8pxqqgyKzHQafWxB18+LImN4Fg1i03eIl1XcgPvnP/95PehBD1oGQgOBHboYP4MhAI5KHCaNizEGJAA5e08DqPxumy3gDaBRtz20qRdgMdgA0tF2bBOA6+U5q7Spl7IBO5gFgIx28QwATF1IyA5b4z0zkNZSxGN7eY+2uU+WyGm3Y8xtny9LwKYj72CGwE5usLdaPYI1z8HEYLZwGB/1PuIRj1h2FKTPMCoOsTOzUwZ9j69/p78APONAW2iz2+16eYff1kqOc15M3i1vRAb0LSdxrmB7UaCsNreKM3obc6raBz7wAV177bXLnY9evatRJAP6xuYKjJNB145QZYCJdmpAzCpjxslSLu9EaZqQLxgvNCvO+EY9VocbQAEXh4JRlu3clpwBfzvRwXA4VIu5AjjzHM8A/r7stR01DZgLqNP1uU9mDKwRAGxpA+XRVqvbrQp3hjb6whW1AWY+rEXifdPKTJCd/ByCBpMCWDuML6rU4wjG8DXoRdk2HVhrYi0K9Lj99tsT6NNn+kO5pikMF4wLlzPUOXyRMbMkX54HG5tR2+WpDOjbZSRzP84iBQzebCJsPraTsjl+9KMf1S233KJPfvKTqUVmAMphRCs1NwP6+oMIuNlm7aehLXHdOHKRjhXvbgM1qlscFNn0ASh7lPNujE8HRVRl2wAAIABJREFUJGxfZlyjTd5AarW9JVpL+QAvbcK+Tj0GfuqwFG+QdZstzVMv8wawcp3cA3yjZzd12swTPevt4W5TAOUD7NDDkj6/Renf0rHV/pHqppuZBsq3Hd5mByRmmAWDpxP0OP6eMgzYLtsSOvR3rL7rNz1XUtl7jEx7M0t2PKQN/AYTVs74t/5s2m5PZEDfbiOa+3MWKBDVvpbE7PT0pCc9KXm3/+RP/mRqSUw0s17TMqCvR6GT9wEwpF+rlh2b7eQqgIZp79zndlajFMAOQAFEraqNaXt5x+lWbUoxI1dOKuPv5TSyMR0sTngwG7TLNmyDE0Bp0401PgZv99iaCJcZJXHPQcqmD/ZEdzIZyqA8mIf4W0yPyzMxgUt0UHMbKMO2dgCU6ABHCEBDv+/no5aE3xgvysChkAsVPe/H550sh/E0fezhj/TOuDnMMDJ0PLsRs9bGZ9iF+GQG9Atx1HKbzzEFyh7I3uix2z7zmc9MqkNvyHFTW8/GlwF9/YGNzJTpXga/+D2aSAxSMcOagXQlUI62ZWtYou8EzIAznUXQp422OQPylONEMGbynOjG3vT8btu6wZvvAJVDxmLueNph1XOZaqZLZFQAQeqiTBgVH05jiRyGlN+dHY930Rr4dzMCDr2jP469j1ncYDh41ofcOJMb9UOTuB5i3Hh0Ll0JmK2BsO+AD7JxH93n9WfQdn4iA/p2Ht3cty2ggKW46LHuTeqlL31pysRF3vaVQtTW23QyoG9swKyKjjZa3gScASUkRYAFD3LGCRDA7otkGM0llGPvc96PDBd/c8/haoCX87zzbASjWDbv2JnNKmmS2ZBMpgyOsbeeT85RzpxyelvXxT0A16pl5323X4A1BG67bf+uJyY2os1OPxtj4HmWuu1o5+/uSzndLOp2DiAC4GNuAN6LJ9JFRobnH/nIR6a+OEWu22Ywj6lnaetDHvKQ1I1yciYnGKLNO/ukNaizBYDeHnaHONrWR+62Q1VTNb4KJ9yBKiOv3oGq6cmKH+LG8peNLfD8VKZAokCaeaWL+ZTujf75Nt/TXBv9gPd4+LoaRaMTHJuwnYmQ1EikgUcwGyreuVyW3LIN/czN0bipR091b+iMiyXS6OcQwcnqeEvhHsfIiDl2OuYZp4wYKmYAKkvw/t1AGFXY0UGS+mybjhK4s8w5l7wPIeF7WbUf3/N8syYjOhD6ns0StAnVNnM1SsWmrz+Zzw6/NPNqLQgAb8c653uHRvQrAmz5CFnKLh/a4ja7LSvF17sPtMmJb2JfHcVw5mbbhVTSFgD64eHssKGKplRXRTV1VFeRkLCIqAHeawLGh+qrol4KvKmqThZDdtT6QKpFFuBCImhu6zmlwLCu5ckGUCdOMQC657vB3fer0rBW8LfxldX6wmaGHdReuGwihKh96lOfSk5xm73OloQOUAFKlvSi1sEOYQY2b+CW4uir7dUR/MoaibK0683XtKE83gEEIiBxf6UUubTZkqhB0hKh7eU+irTcltgHe2475WoEQNuADdhloLA6Ou1l1eopWhhL/n6HOUK92H0JYSTkqswsGPh413nTXQ4MgjPVmaGg324v7zqkDuDkGSdhAWA9RqZlOdyPehxvzvNR4wTDgXbA56+b2YnjYgdCe6/HQ1Hi2EetFEDt8D/abo92mwJ8tKpPuIt+Dp43Ltt0iKp6nnE/nEvAGhPHzZuJWIkJ8njwzEpzMN7nb5tpeNbal/XGL87vaH6IB9JYw2Ktg+dNeQzvu89sAaAfGR4ftlTVxLAh9Rsa1qviSARvlvUE6EX4BMfeL6mmpqoaA9B5qMlqyYC+WVDY0e8hoZ/KPWpYAdN7hfROrDZTz1k8Dfo1qTcCfg55NA+wEi1XOnqSBf2f/tN/0m/91m/pyU9+8qaH4GwAOpsEGzamAauj7V1tBsXhTZZ2nMscKRFVtr36oQUg6rhlQIx32ajZ4JDKbE9lM6LueGQm7/KMAcOe4Khv8UznXYOZN3I+qYNPMyRshqh+o+rYbYre2s7MdtVVV6VMcVzOU87ftK8sJTu/uEHGG32kmWO9bdP2Od70z7ngnbnOoBPp4AmDmpt+cDlMK0r2PqXNErbfMwMCXcoARj3QHqaCfhscosOeM9q5rwYOAIt2+KItdrxbrf0ANY5uPOtT8Oz17/INZLTB4YHQyXZxaGsmyEwcbXDfAFzTFUaJ+eyL9jGnmEOOBmB+kd2PiAfuO2zQ7/jM+2hG8VxEe/H1r389zXH6HNtD3cyLyGyYLquNX9kJ0MwpbWAu0hfMC//+7/++nNs+Hsaz9uayBYA+GC4MK2yei41iEyXvRV3qj47DrSW95iDJ5wD9omqqqapdtIXNFiFrrR1109tlfnG7UyBOG6bZQL2RHqgw7DDPKjCaAdAB/H56spuAvK5Gem61q+y1DrB85jOf0Ste8Qp9+ctfPi0Snw1AX6mB3lTY+NjULOli+2WDscTid3nO4BHLw4ubjThK0mzeEZTY1JHEAAs2bupzSJVBuOxhbRt12fktqq7dB5gAAztj5bznETSd4AQbMiDpZCkGRodE0Vb+dibAeP459dlGT5+jBz3125HN9dIO6nJKU3636pz+wsCQCMeMgs9z554ZGEu3lOGzy2NcvRkwmAcYE8AoSt7xb+rnGdpA/L1B3AwL4wP4UCcg6Bh32uO+rdR+9zeCkJkI6GLNSNnDnffoCxK3U7iaeeY3wJg20R7epW9oaPCLgAnyUa48y7gxN8jWWM5z7/Z5vgDAzjTHb1bzrzSHPf/QXvCPKAGbdCxNrzd+1O+T9Xw4kCMFzLS4TDtcus1RO7PyRrMFgD4cdIfqV6X2SBpqFCAtiz5JOEet3le/UkjoFST6lCJrBP7bPNvVae36+eU1KWCsNpgXeiB8NoB0jEBNVRJ0F5MMxrKvngYjrVFDY6qkCbv6xcJisXnj+amf+qkkmd94442nNTpnA9ABLcAHUDZQAmhs6FbDAhhRcmBDNsh647f/gJ8zQBj8+G7pmHetnozMgyU+S+GWGqNDFuWstZFxjw2eZD7xsBHec45wb6I8G7OMWV1bBuDoZW41MGV4Q7dmgt+cTS4Cf5R+3X6HNUJjn6/uhCiMh8HW9HHyF9PdEqkd3RwmZnCNNm1nr4vaBku8kSmKoBppbCB1Rjno6uQ167U/MipeDNDGqXTjAmEu8Y/5xVryPDCzGE0CzB9nyaOM6HDnQ3fiWDEGaHAcImgHQgM29I3zhfJgDjy/TQPT0Cr8yNCk/SMc2sO8cRtWGz+HLZpRtjaLeHs0LzYNlJnalZxs77vZbAGgLw2HQ7TmlahnrxUSepLOk628lwA9gXwV42V99DsrZAT+p7U15pd3JAVGTm7DZYAGzNHBFwafAtKZYIU3R/E79+EkeZYJOTmahGtTkE3HZzYj4fzbv/3b8vnNm6X92QB02ma1I5uH1e5Wd9qJyqdgedMy0PjYzrK0XAZQvttZik9Lvc5JbhrFPOpsYoAbQOeL32LSl5jRDAnRKlsDVqQ9mzpq5rhxR7ulk9C4j7Eefiu3jd8M1rEfLtPJYmIdvGOa0UaOTY1JbuJJYYAKG7xNHnaypDxLcwAq4Mh4ePOPx6/yO8/H41WtUjZtACfa79jtcntjZji/A0ABQtBkrfbHGHHPLdM55l+nXNvdAc/I6DmTH887lzz94TvPMkfReHDPDJrroC+O0TctKRtgjswn9VstHpPVMIb2IaAuz2tU4MwljyfjxjoyTegra8bH8fLcSuPnqAlrami/55nHDsaCEFjmNpqAmKdg7b1lCwD9xHCIUlNj7JGUj0qzJrUrhXm83h5Ig67U6CXJfZic56pSt1E8v54Rc7O7ZX5v+1PAXutJ924bzklAL0B8ZApKu7if6UiV/sh4PjFSKa1NLm+Cr3rVq9Imc9NNN502fc8GoMfQouitzWbihCRsMvyNtOINjk2Fv+k3oIa6ms3M2cgMcJaIDG5mIAAhmABrNdicnVc8gjftMBhZ7ewUpt6AeReQQmrzs3yywXPPal3Kjap4298NJj5CNW7uVodSXjzjnGfoKyAEDTFHxENOsKcC2GWGAVU6bQIQAQA78MUTytx/+uR6HR/uA2IsmcMYUT+0MHNjQOAZA42ZlAhilmQZA2dpowxUx7TfUixtY4wdXx7V09TBvFit/baXQ1va6BDDeJQtdVKmAd/hg5H54e+Yona1xQUwUk6UiO0siEQfNTLMJ+6hmfihH/ohfeMb31gu1l78Zmi5EceXcYWB5DnGxuBrzQuf0JF1wbxZbfzs3W+68GxM9kO95XTS/MZz0C06H96XJlsA6MeHQ3yN1QKbB0pqdcAcnhug3zNEdO+qU+lpUYPkBT9UTQ011VJNE8l56bT3xlxApkBBgbI/xkmdfHHf3/msojmqr3vASQy5YdP67Gc/m2x85fCm+zsEZwPQaZOB3GpLNjE2+Kjms4qUDbCs8i5LWmgqUBmyiQHyBmLqQqoB1CzR+3AONkbbGwGBK6+8MkUJYEdmcwYwUEFyOe2nY8utOnectvsRvdKtGjWDYPW+++iN2I55HqsIPE5TSn8wT/hdQI02uQ7G3SAC2D7mMY9JNGaeGODdBzMTtBUgog77EliTwXfawZgAImzklGNmCgAHEJxq1swXDIsv+uc6qYP2WfI3o+NseFZx017qpe3U6bzrZXC1iWal9jMW3HfCHMqAgcB/gDbTVseyI4lCV8YViZv3eCaCMLTgHuW63TGvezzWlT7bk97P0g4A0yfZRTt+tF2bMeA9zyszgLSL9yN485zT9vpUONe51vjxjJlQymMuwQhAowjW/O6QRq+B9feTLQD0ueGQCKBCcz4KD+pVJc4xaqmtCSYdEvpYL222hK0NkiNSPVnT1R0WGtB8ZQrcbwogfbdOgnR6P7i9V4JzRuE1V5h/mI/DbuHrMTYh1Ve3oUfHove973360z/9U/3VX/3Vsir2fjc5vHA2AH2l8CVLTA4tYyPzpmP1pcHXv1siYhNymA20iYDoELEIhLwfgcXP23Oezdtey2YM7D1u6S8yGB6P6Ont/vC8HcniZstGiQbB56S7nWZUkOxog1XwtB/gAJSojz77HnXZgcqhdZZorRrnHYcz2dOe9kRama4R+Pnb4WE8G3Ozuz+ePs6VblU8ddJ/OxryHP2ItCuroHmGchgDaA/Q8D7/cHKz9mIlqdvt91gDyswRMxn8HsPZ6Jt9F+gX42FTi8cjagHMkNnp0bQxXTwP6bcjEhxlYPDlk/vWDLitzpDn3z2Ofs9+A3YWhW6014l+Yt+t+TAIl8fPfYL5hbGBrs6L7zlczllh+/n6uSy2ANCXht0hXsJ1JG2Amf2URDHNrtRp6/99ySs10+/rH2//ii6++gr12n112gNNtHap05uVGkc1qC6dzr6Y392pFEge7OOqDmAN+6oNcYYrAH1QqapfISdCtQCr+UVNNGqarg11z+3f0GMfdrUO18f11Ld/SBrbtSYFAQIW4VOe8hQ95znP0fOf//z0fEyEsZkhOBuA7nbFRCJlhzU7VVnqdOYzg4Nt7wAG4EfmLzYoh+xYooxe647hthbDYBYBLKqrV7tvhiTSOgIF/Ysbn0ErgoOlMQOeGYz4TAxnsxRoAODT6m5v5g7to5/UaZWsM8zxnY3ZoVubmR+8Y2aLeiyp22nRjAVtt3o9MhcG4njIC8AEvexkBy0MtmYC6Cvji9PXehe0KZ+AZ81DjEkv1xE1CnEcPA/cb56LjCLfPVaAfTSTuO8+ftbj7PHjk7lgLU00b5hR8zjyLEwKdMdeb+ajzHSsxCSVaVZ+pzxn16Px6ve3ANB7w07K14U/cdpLuyM75VhXWmrrM7/4av1Pr/gl6eJJqVaRjsxJtZY0tVcazEuTc1J9sQh5gxHIn5kOG50HaHgGSOiYbUbcZLKTMyGrUpWYyAE6XGnuRGIwNTUu9drSsUP69Ftv1pPe8WFpbO+qa4ZNicWNtPbEJz4xqQytPl3bvrX+Mj0bgG7wXimeOG6qljCQdlBxYhtEBR5t47YxQg9L1gbx6FBm6ZENkXfYgK0CBeDYSNn0kYrZSNe6T7tQ7yM9srlSNxs1ZVuStxYgeutH6ntDpS+AD++7vVErwPvWChjczAhZpez4em/kkUHxOxF0NrLhrzVTLPGlKV05aU8ykNpc4dh4e6c7p3xkmsrMjoHXEihMk9XfZWfF1dro9mFmedSjHpUYPtaKNTrxYBoYCau9DaAu1+YV2gJQMz5Wu1MGbcVnwdnoMNWQpdHjxTjwbgz/s/RsBiCajiiH550kxgfBmAni02GBlO3oBuYDdcNwMM/XG99o1vL8sJZp/cQx6+0hWwDog+HS0EbICjsUgF7tqVPvqjls6x3/5Zl62XveI+2tSw3C2/pSa1KqNkce7ykTSPBCtjdy/jyZnsdpevLnSW/10fxIZh4Ywf7oMwJ6tbCRA+7cX5qTmKQA+sKsfv+6l+pVf/7/Sc2pVVeOFx1x52w0v/M7v3NKrO96S26t+2cD0GP9diIDGLGDP+EJT1jeNNn8VrPJ4kCF128MC7IkY8cqg4LjzLEtO96cNlgLED2cY9tWu1/2PHeIW9nr3id7Ec7Gveg5H2PTHdpm9bjV0rSF/gFqbN6884//+I+JuaFsvhvsaAPJQOxNDzjZg9yMkaXo9Tb89eZPtHMjKdK+GNfv8qMHv8u0DR5wdZy4tS20z05/5TauVNZq7bQk7ftl9bSzz7GOrBKPwOrcAAY+h4cCejzHOzB+MYwthid6/kEn+sbYwZiRSAjmge/MBYetlSMADPoReOn/3//93yevdZdL/x7+8Ifra1/7WgLxMkOy3jjCVMIkfeELX0ifVuev997a97cA0LvDTpKJUHY2cHfrE3Pe03F1NaO2PvYLr9IzX/8GaaxduL2zeVZHnseNaWmIl3G+MgU2SYF0SAB28T6ZKgpQT2HnhYSO6r3T72mshhTfkWaPS92lBOwffN0b9Jy33iw1xtesHKmcwyWQEtncnbFsY7Giqxd9NgA9nv4VVaC0CkmKEDxv6EjngIWdhKzmdj9XMzGwGQJubJZ2LGMT9rGZ1MWmamk+xq6bOqvdtwewJVKrg3mv3D5+szOT44PpM6BjbYpVzQYY1+/f6Qdg7xC4leyYZa9k2g5wOUa8TOdNzuz7vGaGzADl41Bpu8+GLx+YQiHR78ASsKXPWInfRTJG0o252VfrQzTlAKI4O8ZjV6GVneliXL89vaOjpp3lXJeZK9rq+PCocYh9i2YYQN7Z41wnc9jpZ/0ec4l5CsDGvnrMy6Yd09taO8rZqGMs84q2w1hwne7eUdBoCwB9bthF9lEfWyWu/8OBhpWu7lVXe9TWLf/rC/XiN/6+tK8qTTQLFWlPmltsa+rApWonr/d8ZQrcfwrYzw2nzCYzEEAfhU4Oq1V1KpwtIB2aO669UxOaZgH2FqXFeWl+Vm965Wv06ls/ui6g/8Ef/EFyhPvkJz+ZGmmp6XSlr7MB6CtRFQnT2dO4z0bDxuzsZ2zAjl12sg+r5+0sx3veOMs54uOmGzeuyBCgonVqTgPhSvftsEQ5BuXyZsgGTBm02cyI+0W7Y251J09xPDiftk27HRFQqNNaAYOX+wdoOG6YdwBVpEqDlYH//s/sk29YpW0bfmRk+LucF5/fnEAogq1pZpCibYAMzBV98DuxrSuVvVJfYj+j5sTOgaZrTMAT067G32G0mGNeYwCmy4QWDhErp0e16p0+Mx+9Nj1WTqPr0+3KErLnUHRspG57vntMXd5KeRlWok2ZATHzx3iUw9fu/zzZAkBvD4dJQmfjxFc4ZYCrdXVQHe1WV3/00y/UC9/2dmkPrvCoPlvJht6r1dSrkKUrX5kCm6OAAZE5lHIeGOE5SQ3rTko1XLh2cH9cAzW781K3I3UW9ZYbXqZfuuUjawI6Cw81LnHnqKitsjtdZ6cEOKMUN/1+Ty1WT/uYtHC7br3h5XreLZ9OSwWz6bCSnFNG6XKKNIwV8tRzrZNl0WFBAJOTlMSMXKY8GyVgxCZW3oR4xuDFfZzG2FBtx3YYlNWQaAWQRBzD7DAqq9WTbDEYJLWlQQMwX+k+bWGztgTFe04BGoHdUqi9umOGPP9WBgE77jm1rROcWHqlXsDG+dajtG6w5BnbbyOwlaW7zc3w4i1oQ1/puyU8fjeoIDnSdmgEUwb9AWnaRZuhK33kXzSRuE2UbSCkTIMYsfcbvVaaMwZqyrN2wRoc2haTA7lddiS074fpaMBdiTmI/aW90AMTCXPL/hmmG+MF2DuG3/3z/PGcKjNDNkdB15Xixlejkz3mYRo9D2PkzEbpu/JzWwDow6XhcJQUu9ihRsh+tNHVLrX1J8++Uc/63TdK+6SFpRNqNXapOrVHR1XXovo6oEqSrgo9aUr8nj8zHTY0Dziqt5OywUlNg/lIQgfoCJ88RsAFpvS0M85p/MQxVSfGE6D/4Wt+WS+6+Q/XBPRPfOIT+u3f/m197nOfSxvBaudGb2Zhng1AX2mjdVud/jUevMHGxabpzd8SuVWLbGbcM0MT1cvUFT3CvaE73acdpHgn5kJf774ZCiepcfudzzvGZ8c0prZrswmXVbJ8X8mOae9mMxd+j0/aDWMUE/TQlpiW1EC0UQluvXkTHaeitgLwjlK7mSSYFsAs0owyoBWgxnjynX/OxGa60nZoWS53rTZ6jMtannLoledJNE8Y4LjnVLqJ0QVSKpXlcLQ4dnaIZOygMeNBOfTFyXEi6PowIH6LDJ21QauFhkXwpS3RbHN/ndlWm5MbP4RlVXZhOSsm0Tzsg+ngUqu8u3N67wt+XNe9+53S2EM1bOxWZ5T2ZbzwYB9lkDkpFVSGCyNAZ8ekIJ6rSQutgSa0qPc942f14t97k3TZfmkMW2VLS6qKgAhkjRl1VfPpWBv1bs7P5WiAFA1RVT9lQCgyCy+fgT7K9EqSIx8ZwE8kP1J3UVpakA7frZte/cu6/sMfk5qr29Cf+cxn6sd+7Md0/fXXp43GwLZRdeRam+HZAPQohVktzYZt72yHE1mCiyd7eSON0grlebOL0p5BzlIvG7qlaoMbNOM3QCWGJa113zm6qTceprJShIHby6bvNlrj4JhjfudyG+wpH6X02EcDpUEuAkCUtCg3mgXskb9RG+taEp4T0QC87qNp5k9Ahja6X3xSd1RtU4fBqKzdoL2OzwZgYWgoez3nLdNlJQA0UxTni7UfPj6U8YWJ4DJzQNuiStpttg07Ppv49MXFZXOM1yXv0zbTv+xZXjabRXqYofA7kanjN6vKeWe98bXTpcfjTGputsSGPuz1h8mL2IK1hW0AvjenD77wv+k5b32rNHmZ1NqtTkVa6PQ00axqYf6Ydk/uUofEFi021YEWF5Y0PjGmAcVWKLquo0fu1Z69+9XvdVSrN7W4MKfxianCc7lSW/7stBdTOQvzsxobm0h+UdzvdpbUaI5pbva4pqZnUjnoKmv1Yuc/dvSwdu/Zd0r9hw7eqwMXwelurbd9vzdQv99Vo0Gu4IIO7qe93NtLqM3GEpmXFtsaGweaqlpanNfYOLnI1/d+N11jf0wX03E1+m2k/NXo1Ov2VW+kJP6pndhnBoOeqtW6hsO+qrXGKf2999Bh7T/AWNyX7nfe8T1d+sDLU7+5Dx36GqY5M9WaTswk5wSB8XOLs9o1Pq50EmCS5KVqRar3UbfPSvP36g+vv1Ev+tDHk6OmN764Odx+++36wR/8weQxy8Zm9S+biDOgnY7q/WwC+nqSYL6/MgXKm7s3eSea4S0kXwDK6lxU1Xy3hgAJL5oWzIxYG2DPc54hRM/Zz5xYhnL5DeCzlG5bb2JmR+p23rdzH4ya224QsV0ZxgBNkyMb4lw2qAJ4PgoX4LK3Oc/Gc8FXOlY1z6WzRYGtULkPO0NE8tVE/t97xuP1mo9+SOpfqvbEA6SxQryvdhbUaFbU61ZVb7ROyWgUY2eZhEzelZw2TDbbNJjQ/LPNi4kMl2kVVJnM9uq0Osjcro8JPFvDYu7QC9Bqqbh5wG16YZrj3Wj7IkjRV+jFpx2I1qLfRjxdN9IOS3kGznIfoIHPuaY808J2No9JlJDuuuf72r1nWmPNCZ04uKiZfbvUq0n3HDuhA7sn1O/MarxGSFpN3Uo12dWbZIjrnJBm79Yt19+g5//RX0itqVOSk7g/Pk3t7W9/+yl25bK9bSP9X+mZDOibpdzZe28jgE5r7DfAmvLBIHaScyiVW1126ovqee931hLYT8Gq8pjRj33O8edeM64DYAaQy6YRbLkOLXQ7WYtWW7scO585PNG/mx4r2eLP3qjkmgoKnANA/8iN/1U/+6bflbqXSPsu1z2zXc3samj24J06cNEeLS70k9S9kqRjRwSDSrRd4bVIjCjcaTlcBKAGxK0OgsPlOf4xUQE4g3z52Lzocbl+6r3Tn1he3M5q5DSWabhGjkNlOyX3WGj3x7nC6k7eiSAdNxfXU6bf6fQyqraizSwyKC7fYG/wNwMT+8/fhJow9pyyhlK92++rqYkk/Xc5zI+khcNFTZDioF84ka0F6IMG2pzizG+r0GAkONABG/pjH/vYZVVl3JSjlLQZGmVA3wzVzu476wE6Eipr0eAdIwTcUkCX/Y11Z7VxVB+zBu2hH1OJIhXHeHpO+CN5i8G+vJZpA9I3+yQJXuJlhpi9z22mXp5FQxBV637WEj3tpl2sT9rjRCv3x9Z+dkdtp9R2DgD9LT/zP+iX3nOTtPexUnO3Ds33tWuqphaSUvLeLdTHtgHZWcUOA87kw6Ry8D8TrWzXY6IaqDzRzPn62TJAR0ncsbROTkAZp5vacyPTKtr0/DztNKNCOyIoAmblxbpWPXbiimBlO2l07liLfhvpx1rPULdtZbZlxvAUaMCY+pxoNho2Hdtjo+3aDBc0qjcrqtaGqlUaqrQbySkDCZ1UR81KT9Xhkupba4/mAAAgAElEQVSESa4F6B/4hAat4shCmAXax4b1lre8RX/3d3+nP//zP1/OB22mkL7eX8eYleiTAf10Z9bWv78eoLsFjrFnHjE3kdS9ts0sMsdjilknSPG+Zrsx71kSB0RRw0ePbUvLtss6ZMvlUH/Z9h1tuKju7VBo72/WlQ9Pie2lLqfO5W+r2NkvyNRG1rR8nSsKnANA/9ANT9ez3/x7ycvursM97b10vxbbA800eqpU+0lCx44KGEcHD9ttIJWBl0ntEAwmmbncyLk6TzELJ8YwRkcL3mMir6ZORuXvEJCzOVQ+xYfFV7ZNxdAS2uSsVffHhhVDk2K/1qLf6fa/HIu7EgNTrqP8DCALU+ZkIWw+jG+lWqQZtoQ+NztIEvr4dPV+Sei92thymkc2RYD92muvTd7tT33qU5fDVKKm50wkD8mAfrqza+vfXw/QAWnmpQUCS9X87vSndkD0kau02gykwZnPlQA9pi1lHwR043nvvMd+wXP4etiMZs91x107tDBSLKatdYpfOwnSFvrFnuH16HdjetWtH4Fcw+oUOAeA/ocverJe9K63S/N7pQc8WJU6Ns2expt9TY3XdfDIvLrdQiqCywUAfLasO0IqPs605XIIilVLZgKQXFlATEi4RxYMoOyDC3yiUjm0xgvKZ9/GxBTl8JStmFowF6h0+USNjLrbanDCYdgE4oEQtqltVEJ0DK/LABjZdAAkFioaER+DuRL9zmSfnZyE+jmb2JqGqCmBIbN9n+dj/nAzMjAxbFBI54ttVIAtzTT2q9qYTIDeGcxrfvGw1F7QRD2lk1lT5b40rCdaeOxJ+fnc5z43pWl0eBDzqUzztULCNkK3DOgbodK5fWY9QKd1lrSZl447dhpZAy5r2pclaX9fS+Xuo00BV9vLfZyoIxO81/m0NMqNSY/YP0nda2/yeNwtbac97JmUyz5KH2J6Vcoz4Hsf4T5+TTH88NyO1E6s/RwA+tue9UN6+a3vTxL6wWNDTezfo0svvUxzB+9IscFL3XayoUc1ERwnG7ntO0w2gAhwZtF4AkbuNk5gLxjAKkqwTOwvfvGLcsIEq3lZKH7HR/FtFDDPxDSiTlKLesHCFTs0wiBojQUgzyLaaPiDJQhz9T6QISZ1KG8AkX6n6xQHA0J/ODMaZsXhPNTJuDLW9si1qSSeeewxpowYv5zU8fVhsqNXVVezMiks6SkEs9ZRu7egmtqq9Ukpszagd6uFUyYMJfW8+tWvTiksf/VXf/UUEC+nGs2AfiZm//ldxnqAbuHDOck9X6P92fZxO7sCvAC0TYBrOcVRXpSkY277+LvXk/c76mc+A8DkH0eyJzc5avLyFVXq3LN50xop+/ewJ9mkYE3W+T1627115wDQb/3Fn9DzULlPPTLZ0Jcq0nhtTBOtAdusjhxfSl7uMaQC+w6bPxwjl8HVtla+O/TDNllPdKvu7SgXAdGLzfZ53rW9NiZIcFvK3qhbMT3KcaH+7s+4oSSsqqUUKadEBazVrnIGLZ71RgJAUj6guhr9zkSfbS93MgszLNDZNOZvqymdfzzWbXqwOfI3G+n84gk1mlU1aq0E6PX6dJLQ+73ZBOjqL6gpwiHXAPRb/m9pssivzMWGR0Y4UpOaeXR2OJgTmMoz5VuRJfQzMbu2toz1AN2xzma42aOYH4CfzWJuYTzD2795LrFOVwpb4zmr7u1Lwrr1ASdlL3TvDU4O5DXO79EMwD7JWoqMR4wlt8qdPlgwcn/MSJQ1DVs7Ern0+1LgHAD6H/8fz9D/9rpfLwB9+mLND6Wpxpgqg7aahJBXa5qbX1yWOlF7wrEy0Tzp+A1Hrquuumr5GEZP6JgggwXjM3yZbAA30ni0AXmBmiv1grDUTxn8HT04AQ9A0Jwq9ymTzR1w4Xerhu0cExea7a1emAZm5wrmWauyuOe/Dd703xJ2XES0ke/QgvvQy/XbwYXyfJ6w/4a+kZOPR2T6qEnTh8Vse5yziFl9aC7dnvkeC5dhbh6J24clMCaUjbTiMTbTRfutci+bXVZczuQ+4ATVfuekhE7SlF0NdeeOiPNYJvoV3XX3IY3t36f59lBT9Y6qvbmTYWvv/RNpd3GiFmP4u7/7u/rSl76kj3zkIxvWgmx2q9kooPfJh1fp69Cxwzqw+2K1Oz2N1YtkOEsp41czgQfjzD9oCC0dK1221/Isfb0/URKb7eN670Wv8Mgo2eZ7PnhSWxsWNTJRI+i1bqdJM7Ded9a677HxunaiH68/p81lD4nSOQwD5dshzvHhrD0LOdHpznta3IPi/mpv+ij1e4+lHMbGzD/l23S53vie6/srjZ3HMWZFhL5c3Duf1gdtMn7YIfqkdvYcAPrrnvxQ/cZffiKp3I8tNDS+h0Qo0t6JpjqL3RQbnHLTVCoplAyHNIhqm3rMiOTJ4QExcADaqLHifXu2xwQQESw9eI7L9HcvECYx72Ln9bm8tBG1PerqCDgGczZT+oBtib9pJ+UAZrYHe8J4AlEvixoQZ4ECrnimxyMMAWnKgxa8B/jQd8o0WMfNhntf+cpXdM0115xyyhV1Qasvf/nLqR5nbaIcq7lZxAC2mRdLxpFBoU8846MwGSvscky4yNBAP9qC9oO/6Rf101boB7hbM2JnnOgQV3bGuc/mMAL0md2Tmj9Cvu/dmm8vJJV7bUJqDLoazkt7Znbri7d9TzP7pjRe7UknDkqdo/rgy16u59z65zq60E30gL5PetKTdPPNNyfPYv5t5bURQO/1hqo1exoMkaZqybzgXO5zs0uamCZsqnDkiyGPtDtGdZS1CmfTpLQeDe3PwRpIvhHVappfp5O0Z7067+/9mL6TtuHbwsbqzGGO6fY6dyIY5jjrZbX7lMvY2BHXh+ZQdlkVbhs9YxeBlzXmfO8GbjMcrEc0XnbyNXB7zyrTgTqt/Ywhc24Lewbjwr74D//wD+m0vgvhggbuF7TygUJu+/m6Pphr0Jw1Us5KNzt7XNPT4Gl11Tww9z/16zqJZVIc+hteJ+37gaRyX0ge2j3tn2horIENXXrIQx+q2267LdE2eolGAGYA2PzNGTKRsD2bw/WEY9L7gIHoLY5NFDU+qlRAxVwnddgZzyBrpywGmctgZ/D0YqFNgDVEB3wMdJ4kBv2yrdUSeGQKeMZAbc6a8tkwvFjNdPDJggf0mahRojcQx/AYyoZ22NDYYGBi+M4FrciG9vWvfz19L0sB3ojKC522swlBK+qCBtCF72am+BvNCucS00b65eMpoy2dep2tKkoQq206yxtIRZqeaWn2RFsXTV+soyeWNGzh4DZbHCowkB588cX63l33iAzFKTvs0pxax++Raku69aUv0/M++P8IGzobJCFqr33ta/Wv//qvZyQsbb2NbiOA7sNZ2t3C+W9ubkHtpZ4u2nuxOu2BmuPVNAcYN2tEoC39+f/ZOxNwy66qzq87vKnmDECYBAcaENNqoIFGEBWUSRo62BqEJEAMgQSSkAAy2Q0aEVEbiIEknXkCFYNBouAAEhwa+EA/PrUhQDAiY4Ya36s33Km/377v92rVya169aoqqVfUOd9Xde+755w9rL33+q9pr218gu1gHuRT1Q5GpP5yfVzufs7DQHt0lfHewXJtLNeGvd03yRXPZCEI4dUgypw9jeec/3k3TS4n34dfMXZ5O6rWohwnA210We2pvdk1qVKUhTqDT7UgaP3Iwb/Q3K2bbnWTf/mpgHDgp4UdyMjs+7ujTr0b9dtqXB/20rkA3vAdd/T8PFu1SX19HwJ6Mbm//vyIBz8xdnbXRn9yLMgEOtVolMPXxiYnY2bnXGm3+x+ZMASZsGBYFGriar2CFu8AJkxa/etGIztZs+bP8+ybNDBEzZjBReJEqAB4PK+ZheaWqSwt255RJi3NnmjqgJkgzKIHoOmPQK17AMBjywkgS79ZcFoKHFAYHe3ifTUXBBoEmxy1an2asXkPBsGlD80tcFgSPPc49w9BgbbxXnW/v+UoWJkikv6igbtn3ix9BPvBzLhyhKwR9pZP2/LYaKHYm8l10CAGIOKYYzfGtjt2DoPiQEAyyszvKIA+wRHpaKuA2Vw/Nk72I+a3FZP7JS89LV5xw59FbDimCCLPfe5z43nPe16cfPLJRcg7WAds7In17AugYwns9GdiYry5dNpar8+W+2EO+0GDHOdbdzuFi98Fa8aQOcn8U0DVrTRK6t93NnlwnsyM1RO1mOPMa4Ht4NS0f6VIR9aMsTvOySyom3VyFFBQ897ue5Qsz7Eu6D/zX5ca/BD+lLeLadliTLXUQS+30PFbzn1P2TnuSD7Buue5fIpbnj8KMu6Gyffui8Rb+zdqu7/lmGhxyIe3rPb1Af4wJ3Jw8i5X2SEwub//Vc+NX37LGyMe+Pil017u3jIdDzpqMsYaY0OtaRHMNRVj6gS8mDBuN4MpCdb6m/hkojlRBWPAUe03n/vMgtTnrO87m60196nh5GnBhOcd2mSwFHWjvd96661lQWS/mgBGWSxIGBQA4ZYT7tNG2ox0TuY7njE4jE/ak10CLsK8zcU6FU6gBQBKWboKmLQsXEDXSW3GqAz0+rkFYO7RRywatMU9rQbayDBydivHxAlI+6AX7VPb9whFz+W2DXxm+iy7mBsR45MIgu3ozjTimGMeEt+9+45ich9b14zxQTfG55vR7UV8Z3oh5nvdOGoNndoW8Y1b47o3/1qcfPkfR6w7KtiL/4xnPKNsp6Ptgl11TJdt0woe2BdARz7ZuuPu2LhhzZIPHZN7b36YCrjf6C6a3XYdp0kTFHKZ/1VNHAZnVH/VjLeC5h+0R1lXzEfW/2poT+6YzNPztNWU9ScbFJcDbBVSWX/wB4VlA3DzffiGuytQEPJ8U2CgbM6Opw1cbj3d0wCwrgD/nKtDIFY48N18eEv+7v5z1qqWSV103NOqudq1dME8Cx9+995qXx/y2WzFGWIAawaGdh9q6Bef/JPxyssvjeg/OGLTg2LrQgRni/RmtsWDjzsmuoPxmJvvLPlaBWsmthqwPnIWDxPJgCr9ujBgJh7mZC46y+RnEbhA0FTV7GXWmpZ4F4mX33keRklQGb8BqO5rZwJQDhq2ZzKj5WZ/lgKIn7Qnm7H5m8XGvnotAfr5PeSBZ1g8LDAXTDbfG9RGvQAg9MgRtXlhGvBmEBzPSWPoxHf3Wuty0AKgtA/A6xtXYqduzXNYFaCVPlDKzDECMg/egWnDVLJwwrPSmzE2tSR00bowinlxTvjk1FjMTHdicjAVjfaamO3MFUCPRqdo6BvItNftFw2doLgNE72Izd+KuPvrceNv/Xa84F1XRWw8Nk477bQidFx22WVLgY6jTvQ6aCi2j+ehT0/PRnOsE2umxmLrzPbYtPboYcxJdzzaQ2tbuZizCr2MF3PJMdLaAJ0Za35fLcBphkK1Xs3sBoGaTOhg0n0lZRn5zTtVFwDrh3YrjORyBQ1dZjm/hQIXazvvZuF3+A/jx3rPybZYU9UMcPA76mfszSEh6Fbbmy0HzAN4BPxHF0c2w1M/dPcedRvToJBxX+wAWsk47e1ZhTJ5kpZg1oBjanzSalsftIt2GouFgK67cqwcejU8mOvgHZ+6jA/93b/4hDj3uqsjBg+J/voHlm1F3X7E2mZ3SUNvLKbdFGjykYkCIr8JzkZfAow5iE6GxTtMYMCW4BWT0PA7zI1/LAb3Pxt8Zf0uLCdJNYJdMLI9Chb46bEO5Ps52IxFQxupX1++dTFolJPbwmAizChQ0F9OADOtI33XBw6oa4GgTCYxQkXOKsVkFfjZm/qoRz2qtJUyjGTPLoy8SDSXZ6HD+2gE9NNnGB+3eikcMRaOG+8hBHzuc58r7yl5mgRonxfyYlAczz9gw3Fxx9YdMWi3Y/2xa2PHXd+KdWvb0dnWLQcBTsMQFyLa3e0x1ersinK/+qbYPN+PE044IT760Y+WfADVIyf3uT0rfHBfNPSFhV6MTw7ijru+Gccee/8SFNfp9qM/34rJqXYBdOYtQpKJQ2Te+bxl8yvkJuZ84its+kF9XPMxfQDIAKXVAhgKp6xPUzKzTpkjngchyCGk4z7zqm6F3dP9vNvAtMzwAXiFwrU+VNY4Qm41qMs6s3lZ4Vmauk3NaHz5FPXQVhM9KYzo98cV+YhHPKK0x7S2q2GHxL5MQrXvLJj5PWvmq3V9OO66bOizMVtT5dTN+xjQc+rXO7dFbLj/cM9vd3prrF1Hg/DtDc3m+qurUjmLBzDSFKo0n6VgNQ4HKx+y4iRXizH4phqsNioYpQreSnSjErtUzWVZquZ5LvogszKQTDDPkrAgpwRvH/y7aiaiLCPFbRv0gSHAIKuBL9CbMugzC55yc/uVzqv05G9N80a5q8mWZC/NZvmXt1jYb+4zxtDAbUm6GKw/B0Utv2D7MYh+NKIZg7lmNDg2tUNcRsT83HSsHW9Hq9+OzvRcDNavw1IdvbmtMdXsRGzfHJf+ysvjjD/8s3jHuy6Kv/qrv4qPf/zjS37bzMiXb8f+PbEvgI7JfWZue6xbt7Hkquc8mlarGWOxJuY789HpEg3dWPL352NgYeiMsQKpptrlQGH/erN/b0Fn17PHeioMGpS1fyUfnLdcS/IT1hNtVkvKFkV5hdkcfZbfXVs8n+8XXpjWja12fesGdJ2Y+pr1zHfKgl8ypqx/ynKtyyuqsQj2SQsD7xkv4vyhXLfA5eNWBfJqvw8OtQ9+KTnPhbxFy6RWh9W8PqCIlpm804DvjOOAM1HuSw19ubD5udn+4pneu47MpBM5HWiOLnVhOHmVWFj8VX9n1lByNK2mXBcJgOQg560yTNpsLciHvDAJ9Hnpo+ZdA4+yn1+m5SLNwoaLa5cZZay0ZVR/XExZg8x+Ns1vaMJZ4MiBbVnzMYDNRBhVKT9L8ApMVQ3A+s0TrxCjxk8ZOYd83hdqfY4bzzHWaB/uETXoziA66L7rCNZ+tNlsLjI2IgZtsrsX7I4Gv5cD2QbRm2zEXDmBrReNzkzEt++ID7zl1+OFl10dT3v2f4tXvOIV8cxnPrMIN1ngWpmAMZoh2WfGH8apwLpl29ZYu3FDRH8Q4wNOldkSMfvvce2rzolTrvxkLLTIT0BQ3FyMj0+VPfclr9BgF6D3B5z0viuyOn/P8SHMcRiDfYOe/HMrVA70UthizF170BzaUObetvjkaFzngGWMomtes1q6mEO8w1hni1VeK1mLF4ygr240RyIHNmbztnPeNeVnfsZ1y7MEqfHp/IQ/uZV01HkKztEsePMudNYsTn/gGdIgKygKDZ6Mlt162f2mL1t+SL28Q7k5oI/y5G3yGtpBv/lUe/cZ3YCZB8hfaIvxTLp5eC6b9SlPuiDAY8VTcbAOLZZ7o580GeXucG3me1kTz3xHXi+dFKz4HcuWyo+KV543mWdavvw9u0GySd/5J335m/WAJYD+ZxqIGypG2aqgsuccMXeA1lAAfWZmNibWri+WyFYvortzLtprJiMWdsRlL3tanH7Je8u28cHYplhoDnX6qcIYEQaGh6Mt8eLBMib35QCdAufnO0tRfBl8TGYAcKrx0THM6JgLAUYmQ14gEJDnPQkoB0Ps6aSyPGCa1SC8JwkpUTOBTEebF2KW/NxHrqDBJ22k7mwm0/dmQAwDlfvB39AibxejrGzqkvkQfAPD4crfR5kteV/NWr+ekxQm5aE2lOVCySbR3AcXcDYHOTHw7efgOpk0vzF+GXgoH3oIADJD258FOtrqJCcCvMksNtiT74uAzhRt8DuGkUZEbxJs70Q7ZqPVm4341t1x9Rv+ZzzmpJPj8f/t+UtxBdZd9bvtr+5Av2UiOagI2h5z7LFF+Oj3e0NA33l3xNzX47qzXxMnX/nJGEyg2UXMLkzHw7//wXHH3duHAsogYqK1tgDBtmm2LaK63/MEOO4LBDBTd1XwbBb47HN1feTgqvyO45GFbu5nAZpnGCsToGg+dk7xtzErVfrQHlwyxpCwRkj2455nyqYu4i7y3HVu6kqwncxP1iDzK1vBBCuZpfOtSocsiP/QD/3Q0vG9t9xyS3HRuBsE9xg5KgAI8zlA/8yDmFe0Ifu6WUcCI+sgB2vRP3gNdeCeoizBUx7BOsalBT0yf+Ad6s9KStbKndNZmYCu+pF9j/VJmyify4A5BVPpnC2s0NQtqPqss0U0Ww2Wox91ZoCVH+XDvNz3Tx2Mv22lTcx15pMxVo67/Xe8dXfIu6EdtMm7BxTyqm65qsBBe+g3Y5bjgOSD0NY1qEUFGhvcnAUC+V3mQTzHvFRD37azG5Mc0QvjG0T0FwbR7GyJy8545n0L6P1eu5y25jGfAnpmFlnK5TugAKH8ncmMPysvkjwJqtsrIDCMRukpL+D8LBPGgWPROJi2kfsmeHFyOVHzhK1q/+ZRV0rU/E2b7RsThEFnMHMyCJlPlkTzQLtobLd0NZI4uzOc7NAi0xh6Ql8nDcINC6J6VQUG2m778MehYdEeaANdYRQyiapZkPu0lTgE7ulPp22Mq4vCDGcs2iIYoIUD3CWJ+whAR4ElbmNsCOj92BFrer2ILTNx5Tmvi28d+4CYW78pLrjggt0YL/VlIWt/Ad33sktEK8YasrUN5Y0iWRdA33l7XHvOeXHKVbcUQN+8eVscfeza+Nrtt8bDH/4DuyWWcR86NK8epmG9mukKadrDQ2gykBnsKMgwJ9xpYPxHNR8Ac95EKLznTpO8fVJtO9crg2Su0Q7T6NpWYyzcssiahgnzPOBw2223lXfoB3XBIxRamN/2i/sGz/Ib35nLBMrSJwOMuOf7Bq8pnMvcEYT2lIxFfqCLgPLcVQDoQDfmu2c05DlUpSllmdNCXzZtcw3ybs6HobuOvkALt8jmrI85ZsW61fD4O7ebv921QzsARJQDrX05yNe0ttzTpw6N1FqZc5RNeXlO5NwYZrKsjl+Vflox1H6ZN8yLL3zhC2X98z71qeXyaeyAB17RH/geZQOaWga0Sjnm5sIwfsH22ndzpEArA4CNidIyyz35l7Rj1xY8dE+Xa9f8/uKF64V2Mb60g/7u4rv96Pc6BT8Jiuv3ODY6AXpjJvZFoT7oGjrJMuiUBM4maYiQpSGITUclft5f6+D7jFITnwyk2cCy6cctPNUoVMpiosAcsoaYfdESFkZD0hZBXPONk21UkJVCQS4vm6yqWxSy6RfgY7J4fjjtNNGF28WU2PMkqgay2IaqKdR+ZI1LZumWFZnNqAAs66zGGRiQBz0131bNVLZJQaQqjFVjBwqQC+oFPfoFJJvR3GVyb0QstFHWYfrTsb4/iNg6F+9+6cvjrX/65/GNHSSiGZ7kx6Vp1Sj/AwFz6ES/9ad+8YtfLMGIzKu7t2yOjUcdvQvQZzcXQL/6VefES6752+i2AWH2mg/NY93ox6DXKIll1k9tKM1qlAjYIWNl7K2vutVIzTADg8xdDTmbv9Xs/VTbEqhhUp/61KeWrFgyn0wrgJS1yPzKzDy7lKgbujNXnB8Ag6ZkyqtaF2ynYMvzCiFZC7R/0sJ78o5quc5x+2A9GXwVnlgH1dMYsSAIrKwdAFiLksqDDJk64HnuRMhbOPXtSgPanenHOwZBKshQnieywUep17GCNrSHNghGWQDSTE899BUQpj2ZlpafD3livGwX1gk1ebJUPv7xjy/1Kww5Ps6nbGmT3qPop6+4LO12u/BkBQ8sL/wNHUcJTQoYZZ2krJq6n5h3zAF4JZfCLfUo9Cl4ZMF4VFpqaE550JJ6mQcKEQpZzkd3PSkQutvJPkDTLDBX56XJudaunYqdMzuiP2jE5LoNJcHWUesmojM9G2NrpyI60/c9oNOI9RuGgXLZ32DyFn5nMhA9ro9BUGFyDM0OwyhfCMdEhblpws2LLgOzQST6hgV/y1bKVFqq+ocEzqw50tYqiAnmtkPtPPuszPZGXwRpFoJ12JYquDEBDDDLvjTBX6EgHw3rFjcjdPWjuahcBDmzFfdoP0KEW2k05SmE8YxgS72Uv8ssNPSJ0kalZOgqs7e91UXHmAAkJtOBKTEvlMb1L+4yuRMxNrRKN6IdLX3ozYgdzUFxqrdjLqb6cxGbd8bpT/7pOPpJT45fv/iSJVrrssi+1AMF9CwYcSwrJ/6xTe6cc8+N2e5CETymmuP38KHPNxuxsDAbg+ZcrF83uZRYpqR+7TUD/tyeQOgc+sCglwwP2qDpVpmV2kD2WzK3mSOkCqb/AgER2zB2ymWeMzcQXE2zzN+sWeYha09/vHM7zymBkPaxJvhbZkn5zAUYOvNMDZD5ZDwFc0qg5121T4PGtDbBHOEXjB9tZ25lQUXmSj8QxJmT+uNpN3SgLECN9/RVatXTt5z5k7ttGGfnvdqrAJbBcZQA5bpTkM1t5p6xPDnNtSDjuwo4+RwH63VM/Rs6wAvoM3S2X/JDhBGAmf4ggLIrRuGK8VZbhS7QwvGAb6BJQjfWOGPJ31hHKBv+QRu0llD33ugnGKtcyYcNBuRzGBw2DFSE3u424jd5IO3lOcE/W7SkX+aF2brBd+aEMRoKFwYLwueq4yWds+sRiwJ0NP8I9Kle2YLC3NTdTHmsTROB8d7OndNFmO+ybaw9PlQMOtjbBxHwhDu/EZe95sT71uSOD31hoVsWFZPVPc+AFwufveQ5XammZpm/RBmlkUosU2Pqq2JCMskgEv+M9tYcTdlKa0pjLnaPXqXs7BagfhYJA+IZxgy0W8yyiXxv24UwzdA2JlFmAvaPBaQpXt8U5nAGm0+2xrD4mWyC7Z4ynmmKUmKkb9QjqCFlUqYTHQbgvvgsHGmhoB7uAyR8N0CJsRylOUl7A8UYH+IWqN8+0l/GY5R/a2kxFA29WwCbswF60SiR72Q+Lz70VsS21tAfzZGqa2M24va74snf/4j4Z/xzjcaSuZAyNQXrbzwQQFfI4VNthrFlPmw6+qj40le/Eq1GMzZNrV8C9BvOOS9edPknljT0Lq3N8EkAACAASURBVHncm92YXZiPqfG1QUhcoz8E8U1HHx2dzvzSoTYylryNjecEIBmVWid0hgkiaCI8cd+94QYI0W4P1cmauIwQOj3ykY8sWzHVJrROqZEyLyjXnP+2k/XCPLQdugSYi4CbFhzepW3MB5OmGGOT40a0HPEec1RAz6ZozcBZ66LdrifHu8qkmccAnCDoc1grSJ1MH02apJbMGjAa3YA4+sicZ23RTvdAG6TKWDzpSU8qa1lBmbZQtwAlGMOn4Cf0k+/VPjFGmqShR7awyf/gV/rhEarsQ1UwU0AXDB0TxxYawz+ML6q2RS3dfkrfvdGPZ7JVIwsVjmPeSksbnZfGaCgU8AkNoUG23kIX3mEu5qObbX+eO9XEV9ZFGwVjfqNM6KeAB49VEHYNUhdjhrJKH8wrQDuZ//ytQlm1rg75bzvmZmfKaaWD9ngJbZvdsiPWbVg/nJqHQkP/7ne2xAOOe1CZkC5mpWHaxGJngkFcJgIdEyRzIII+JT7VVpWSBaHMmLP/V2KxWHjWRBz6zZVCnYA8ZyIH2kQ71CTyVhvLVWrVlDaUroZbygBfM7hp8lVQoGze8bQ3+6H2TBncY+IymaAfzICJMuriPaXp6p5YylDDsN0IFibc0d/GJFVzNvCQurJlgnJoF2OWNXjbpKUhv8MioK/8xrtc1EO9xkbo/zJ4bilOYdDnyLWIZr+kQu0Ug3urAHoDK3s7YktjEE18ktGJ9QD6d6fjJ457cDz2hb8c77zyit2SraiBVBn8/gC7Go9Ad9JJJ8WNN95YDoG54QPvjzUb1tPKWD++JgKT+9zX4/qzXxMvvuJvojfGzo+I1lg3uv3ZaDTpE9lkWjG7YxgsNbWOcd/lP6YerUEyt7wbQ4aoz1iGlAUutUrGgTkF3ZkflIuwBlNj/ugLN6BLZsc4Ms8M8AKYDYTkN0yl/q11jXEHTJjH3M+mfniAFjX9uzJhXQ1aQVi7zH/aZ9+kg9q2DJ7fqYf+KcC7nqGZ/nrmmZogazW7ENR8czyNjF3NjjnAXNaywPv2R2GLteRx0dQFj9NCYTBXBg3eq2roar8qOQpnVcFEHqU1k7K0fvJsPq5VTVsQsr980j4EbSw7jEN269hX06zyrMG4uqAEa8ZpT/TTDUPf6K9Cmj5rAVhLjQId84tASrXh3Gf66/n18jXawHzIGrLWz6pAwfvGB5FZkjWhvxw6muveeSbtPPkT/OAd3G/iCOWxvqgru3gMnqN9CHH8vcs6jKWEUxfhas3YfNeOeMDR64sLcn5mISaaO+Oy03/uvtfQaZAdkakbmKCErVnIgaCD2UQi4AusBiE5yQAmCAHBlZqVfiU499XiecbBpUwWlQuD5412z+0Q6JmcEF4Apu0G6hggRj94PvtjeCaDmH4mJzJlZl+bEZH6+2kzC0jzaF70ORWuPjO1fX1rmh6zRKv/0UnG3/xD2jQSWaATFLivWVzJF7pmywfvWK9aBPczPVxs0l0GpoYwvM85AP2yNW0koC9Gnd096EWz1YpO7Ij7Y5zaNh8nPvKH4+PfvSO+9K1vFWZKPQpJe7JqrBTU6SN9F1SvuOKKeOpTnxpES2/euiU2bDoqBoN+jKFxL/rQr3n1uXHqVbdEp036325MTEV4OIunrXXnGjE23ohWcTuR/nV9mTuaHZ0zznE+GRPuG3dS1aDovzTPjM0+V5mdmjX3c4piGE+OyM7CAvMT2maQGaX1GBSZQUsh3HdzkJ9WJgUB28yzzmvaIXAJKgodArpanfyGcnI92dSe6We9ub3WbRR5BhXmBXzECHb6pjKi4F8dA+ZQXuuun2w+VoBWmWFOGJyngkCdAkXWYikPOiiQGamtlaRKC/7OdQOiHGxkQKwR+Y4F/actaqrQUiVuT/RzXKClrgrKy6dRCrzOfQUaBTp4N+4j+B1lUJb12rYc9JfnjFYJFSatjtaRYxvydkLKhd4ANmOWn8tzkzaKP/D2xzzmMYXHq5RC+2qqX629g0EvWs32MHX6xNroL/Ri0J2NmO9GsPPlUGjoMRgnsmcp2lQTg51Wk2UyyPD5DckQ347mbRkXAwBh8VVgrqfzLig1wiqw5ImplMZCgJhMNK0C2V+OmQRTEWU6IGqZvOPEqWoA1EUfjWjk78yEKEMTljTQ5JODe7jnBOZ7BkKjemkvbXebH8/JXKvMWUbhRIfGtNG/ZaKjNLoM6FpaspTJb+7XRMK2bqVqNSTK0WWhdmh9ewTSRsTO6W0xNTEVg85sTPc7MbFmQ8x3uzHVnor2IqBvL6Z4dNuF2EBw3He2xRt+4Zfis9t3xIYf+P646aabdju8hPqqW1FWCubLPb+viWUMihvmhNp1fGqZ80VbmCrMQ6bhXNA6AJ33JNAxTgpbznUF3hxwlYU05oLb0hgvTdGWw5zBHIoQTZlYhtwlYdAQbc8aGu1jvvIO39VSDUp17lIX9zDxmyLVYKJRArFauWZQ97ZXA5vURDXVuxtDpWFvArFrg36zZtSoob9WKuglKNkWLRv0TY2dOcda9GwI20+50Ic6tBxVBeBR/c/CFGOCe0zXoL5nNEpBX2tkXr/GRjgfMi+wfcwDt+zRH/ki36mPcnk/+975Ll+Xn1XppwAlwGkZyLzMeZ/5KAIlVg9jfTLP53mUKe4tp1BRj0IFdFdQzgKpfFnhBpoLuswn19io9alQZn+Y27RdoTcLU/fkJ/1oNlqrDNAXN7ZLICX4vO2LjiClaIpl0HMq2ExI9zkj9TPBBFsYAQPIoGDaYxJDPAHDvdQGsdGebKKjDXn7Ae+x6Iw4pGze1TysCcaBcjAYaANSNIlp7slSIguEwcyBE9TBBW2yoKCGAx1oE/3mMmiD56lTQYHf1eJlOPpLaYs04TnKQ3jSDEebWZj4ygg+gQG5KGyHUaQuZo9qVdqtCiZ5ohp3YHTsKJN9fn7Dpo2x5e67ism935mL7gSZV8ai0+/HmuZElADxZsT0IqCPRSfW9GcjtszHb5z0orjlzjtjc7MRb3nLW+LEE08sRRuYJb2XA+b9vX8wAJ2+6T5hPkM3Ax6r7RrlctHHz7Om+JQGmAgZS8aPcd5b2bzDmmL9QreqS0dXkNoyzwg2Ob7ENtsu5j/ftfRkRsqaVpjI+Suyy8p1qJkSGvFbda855RvM6RrjHdczv42in233U5OwwjYMW60uA38uN7v/8pjlIFi1ZdZw7p9jsqf+a8WjXPue6xgVz5PToMoPc7Cwggr36Bttsg/Z8mE90JbntOwxrzyMyt/3RL8qDtB3xi+7VXN7jRfIvF13iQoK7WH+6Uvfm8vTuA1A2bE1sJnxVOjnvi4F5itzifro897Wp3TTzanikwOK98xfdp22tmpM7ka5O0AQQMLwHWbCxMFkAuGRXPSfZX8D36vaXP7Ne0wIgAcCuj1A8xeEywyDvzXlue9VDRpA05ebJy6Th/aiQfDdieXEpP28pwTMROYeuZIRKjTLCbAZSPUnZROMGnEWBqqmH/uUD7kxaEfpU80F7UKTaZUW9DNrPNzXepDPMYep6xNUC8sgn+nFdxYFTCELUG4Zy8lQ7jGxCeskHmF2NqYwMTWGZ57PdOej2WjH2tZkNAiKa0fMkfa1fJ2PCRLLbOvEhb9yRvzvv/hY/M7V18Sb3vSmAmhc+mNdZPsL2Mu9dzAAffv0dGzYMNxul6/sMthbUCQMkDkEeGnGZI4z15hTmk35LVssMoDIsARogYM5rEnZ+BCfyYCa55lmYbcA5TVGnQKlcTTVfleDSg385JO+6vu0Tl1cWtSqW9Eof2/0g3kz9w1uM7DWaPUM1gIB80orB3Tnu+43+qdLj7W1J7AflXuctlb7r7LgnHYMq7tYaJPuTq2ceecPfIm2Zuthld9SJnyS9z0SlvnDuOnScrwMqnWL8p7o5/PVJEZG/StMZMVH3mosjFbBLLzmINs8h6r0swxduoxNVtayVaAa00C5o7Ys5znljizWCmWhJEFHy927hbK/+oLiTD2naYvO2omqFO0iZAHBRDy4RCCQoGq+Aifgq5DAPZ7TlEFdObiLOvK5w9bJp+XaxmwyzO3OggFR2/iVqJP3vWdbjRStgmfensI7+v5ZeDl48OEPf/hSRjbdBUxu3Qz0U42ccnJ0eo62ZMH7js+xgF0c1A/djUCH8WbtWUDXdEo7OUgGtweXdWUzcAYJ6MTzXNmvtzcNnQC4o+53/7jj29+O/iwJI3bGxMYNS9u7+gvdGO+zmXu4D70f/WjGbIxzItv2hbj8rHPj2i98IX7/D/4w3vWudxUh7I1vfGNpQzUXwnLgvD/3Dwagm7URJgCNNVEyB8yctrdti7Y7RwczLppMGXe+M555+111V4mmw3zIR9YqfTfTVRABBJlrMM/MwFgbrG2157zDJDPKvW37hCauF5UFXV62JVsIaBP1qUwYQQ2DlbbMfa0gWYvmd91z0FUBnPL03TNOgJBWRf2/mvjz+nSrKOshv8931mXelsr7PFfd9prdgdTFOLvrhDJoL3Smv/In16DxBY4B4wk9VHJUOlyj2epAGVXLC+NrTJSuGp4z1mgU/ShDYVCzPbzS89uzJTXHkTiPFIhyMG9VqFhu/vC8AppCgXig8EofVObkcRm/9rY+bU/GJS2we7dQDjX0VbVtjUxxd28envRjAgQnkoNPhzWlMOHVnPRpmLmKZxhok6zkpAZoX0xE3uUZJ7LErAbT6OflWRaA/iN/z8ExTHjazv5i6nDbhouJOrL2SZlMzixV8kw2RzKRc2ajDBj6nrPgAIPhdyMsqQ+hhzKZ6G7F0p+tQAHdtXq4CPWPArJMxD0FBUEL/qlFVwOG9KPSLvqbNT7aB5M3mtdFwJga0FMdk3uCZjOi0Yw7t2yJYxe11G6jHzMLs7F2fG0M5rsxBppjbh9DQyef0ky0d85GzPTiqle/Ju568ENj/Pu+r5yF/rSnPa1sIVHIOhxM7tM7dy6eiTykzt6sCtV7WcvOOw7yNjCjs2FgjDWMknFjLHm/CgS0YZQZN5tOq/fVim1DNqtmDZXvtCMDx74kZnLeZICRMet6yhaBqpnX9/dEvwzqbvUyANG2Vs3duV+CuJaA3P/cdtpMuTnV8nL9r9Zrv7WUyEs0H1OfQhz00pScdwrxu7kHBH/6wLqFFzBnEL6cX9SlpWTUHF2OftQHXbNVBuEfZUZXqi5PrTC6JemvwWmZf0iH5eg3yhLiu1pVKJfnUF5URnQR5zU2qu8KCm795Rm19ixgjVYY+qsvsUy30yz76Lg0D1VBFrACkA3xh2jZxCzgA1oshhzEkLP3OLnz5GLBATwsEkGVRQNRBSj9JwbsCDh8qmXYfgfEqGb+xpQJE6PdTMLPf/7zS0cV8hyMknbzj2eOP/744gfXj5I/6eO//uu/Lm37oXz3p2YfNbRkkfHbKNM576klKGxA05x/nUXkwQUuaOiSAd53iS9gUlYnIQuNdmhWd2w1wcvEaKPt12WQ93+OntDNOPpBD45P//2n4xEPG+aH7zYits9Ox4apddHo9KNF9Di53Mm41uxEK2aisX06YrYXV511bhz3rOfEX/7LvxYf+m/+5m8WWv36r//6SEY2ug37/+vB0NB7ZZ/xou9h0f8Pbd0RQetMtMIYVFP/GgBnNK0mYNaI5tNRwF8FCn2sjCFgpS9QEKIdCnD6s5kXzCXmqgIdzwlweasXv1unDNWtS/RXi1s1dTJ/M4+cp2rCChUZpPN327Bc6mTAxvVlfgtnhEGC9hdh0bgTg/B0sUkv3xXk6JcMHjoJaprMNYvvqf/S1URVBj7SVtYq7VALzFvHqrNanzd8ErDOgoFR+VWBJ5u4q1knpW/e6z6Kflo3tMjobnQXU543Zf13hzlN8pVdRQpw0DH7wJejH+U5FuBC1r7lYVkotr1VmuSzQJxb2Z2ggOG8qvZv93FZpalfb7vt34p048RyUCSG5r1sjhoV4AHgsrg1w9D5qum06g/L5kiezylUXfSUoY+XQYXomjNpq/43IxP5WxOZA2DAnD5v7+d99i7irMHkfvIdGuhX1IRFmUxaTVNZ+peGeXHRpqrm40Kn7Swa/apqA7Qt71W1DBacftLsVpDuxhDwrpqPDB+a2nYtMKN8rHuCTHzid++Yi03rJ6M/i3Vicxz7oGNjEI1y2trC9p0xNbGmvN5rdqM5xh208x0ROxbi2rPOjae/8S3x3896VXz6058uAhWxDEj/MGGZ//5D9t7fPBiAXgL+FvNoQ8+9M4ChBq/7yfnimsjrK89b5pvzhfnuVijWq+8Yfc0YG7xqGZavRUorUdb6WHcIEMyX6tqhzfTReV8VUKkzB7DJWBVENA3LtC3fuUY7q2VokavOgVH0q44y2hrtyWZ5+uzap4+jLBvyn+q55BmQBEb6lt1pe+o/vAphW14IDXUV2u7quOf6RgW5GQMg6GjJgpcx9gbLMZ754nnKc97taXVk+lUB0Rz52XqGJZJdFM6d6pzUzQCN8vqQ3+5t/iD0GETnPKYeBCqCq+Vz8Eloa/yDR9oyf5Zbn7a36m/fm7VtSLtdQXGr5nCWfHybplnNwy68POGyOUwmwwQ0WC1PkmxOyfu7RzGu6hYlJr1JC/THsID4x2I0WILJ4qA6ADIK66n+PmqgsqCRI0tzEI99HxWhS3uzSZJ20g7+UR+T2fZIN/7mPcrVJ5UPTdHloTAwKpIWemd68p3y1SSyeQpGJXM26M2AFZlqNqsttxccQCR5IlvQSa/A/o1uc5j6lcxxkw2c58X0E51GL9qcXhZzEXMzEdun47ozz42Tr7g6Nn7fMDsdAHPeeecVa9BHPvKRkdL+wQT3gwHoc8XUOV6alYW0PFb5e35GYTELjawDnnENwpBggjBj55Hz18/qfKzeF2BdFx5eITB73zUoUDh31WJ9P2uvtNU9wjJefnM7VDbnOnYCkmbizFOM62AuWN/e6Ad9aD+8qmpezcKswoR1lum6GGio5i3d8hjleIYqP6EMaWf8i24q+2+fq4qN2TO1jkADwMgxyVZBrX3Q2bliW7hHe3nef7ap+mxeO9nasjf6aQ1lPNRoKWdUsJllQgvap8Boe7IGbVn7Qr9cb7Y0OF+rLgMtMox5Hu9R6zNbKnRp8Rt03ReTO6C+6o5Pzae9HEyGua9luQfbwDz9MJq6WKgsWCeRQOMCdLFUBQUGkN/MAgSIVQWHrDlTD88g5bq/3rSMSIQwWU11+hKz+VEBiP5Qr0EimiRzgEX29WWLQJ6co8xX+0rT++K5QQlzG+7OLqZ1TG6L29Ma0Y9x4tqxwUc7ehyb3uTbXMT8jojtm+PqV54VL7nhpvjRx/9EXHrppfHEJz6xMCfyfF977bXxUz/1U6XMzPCzf/lA+3gwAD0dZXygzanfrylQU+CwosAuDZ3ooJLLPZ88eUgSy1QOWL+v6ZnNboAZUhHAd+utt5aoZyWyrMXwGyZ3QFWpXDCnDAAAv6USWd4iIgBrjQB03baSj01EuKAcfaGmhcxaBmCv/x9rApoSl+VkWmYrgtaFatAXfjITgNAfAD2bRe/rsVmuvkHRxYdnqzWIegPQFw9naQYBcZ1o4DyPVnQazQLo44MOtviIHd8ZAvoVN8ar3vS/4ilPeUo873nPK+NPxPsnPvGJoqVnk2O2rOxpO8pybc73a0BfCbXqZ2sK1BTYnQI1oN9jRmTtS/NL1UwHMJtzHUAG6DSrWKAMvmqGyRrdKFO/7+d7WYvPvjyBWB9m7kw2e+ZI070tgVH+e4WQ5f03h35xHRRAv/7meNf7LivmvLe//e3FMoKF5kUvelE8//nPj5e+9KVLHc3WlBrQD/341y2oKXBkU6AG9JHjD3i5NcJkMwS0AMamJ1RT3VPCDjQ7wVefI5UZsY1AYIQxoIF2TJnW7X5UNHODxUjOoCXALXDcQwjhMrpUqwJ/A/YGfuTI8RwHAHi5p1cLBVYH2kR7DZqqBiettsVzsAD9z/76lvid3/md+OQnP7mUheuWW26Js88+uwTLGZHvXlOAPWfH2l+61Br6/lKufq+mQE2BHBRXm9zTfMjBEgAcDDtHQ1YjxHlVgAY03TfqHmruYyJHi2OrSk6IYbU5wM5ANANZclBQdbsH7xtNyvcc8SvY4xPnBCRzStMndwrk4JhRWmZO2bn6fegHweR+7Z/GTL9V/Oa4WRS6EI5+6Zd+KZ785CeXQDlpYUwD86MaD7FSFlMD+kopVj9fU6CmwC4K1Br6yNmQ/eOCO5q4ezRh5kbOApp565o+dIGSg1DMpma0or5pyuYee9EFA98DfNEE+VdNy0ijRwkVaOpsATGHunnwaa9ZnexwjlLORMBCQN1YJrIbgbbnxD6rcRkdFA39uo9ETK6PRz/60fHhD3+4bFtDSIIu5AvA5P4Xf/EXZYsK1572Le8PfWpA3x+q1e/UFKgpMKRADegjZ4JbvABBzd0+WPWnq8GbKtM9jrxndiC3fJhFTdM6v7tlRhM6Wjka/nHHHVesAggS2WSPsAHYas5nexmapGee2w6TvWhaz6kJ6YspME2DqXZvm0zn6PvVwzVW4xI6KIB+/c3RaU7E6aefXjTyJzzhCSXQUAHqtNNOK4GCJJ7hN/clj9oOtVIa1YC+UorVz9cUqClQa+h7mQPVPagAoRp7DhBDuwaYAUT+Ccj6zmX0msBNEav53n2F+K9z4g0zqWXTOSBLee5j9Z7+eK0FlMmz/s47avfmrXZfqtnzIAUCA/dzLuYsRLhn9ogwuV/+xxEbj413vOMdRSC74IILymzRgkLCiB//8R+Pv/u7vyvJj4x5kIYHwl5qQD8Q6tXv1hQ40ilQa+gHfQYAfiZW0ESdfeEIDGbAonITOQDEZpkDHNDA1Zb5zjvmPyeC3cT9JouxI4C4mdp4nzaYCEJtG+0bf7kuBDMqmV2OerL1QEAfZeY/6AQ8gAIPioa+COgEwXHi2qc+9aklWrtv/7d/+7dLshm2s0ETj+81Gc/+dqEG9P2lXP1eTYGaArXJ/V6aA2qyfMLsTZNqBjuTwXAP87pAoZmbZlWz0qGVe9KZn5rOjULP+dGJys952PGnk0KRchAO+DTlphp91topm3YpXBwx29YWfehf/vKX43/8j/8Rn/vc5+5xAAiaO0GGV199dfzMz/zMkgVnT4d47Os0qwF9XylVP1dToKbAPSlQa+gHfVbkk4cwYQOk/IbfG63YbWEAJYCKj9zjE80Gxz3zXCsMAMA8Z4IXAt/Q1NH+PVaRzuS87h6PqObN8wgTlONBFgJ1zlGspcDtcLQ5n2J00Il2kAo8KBr69TfH3KBdhJkf/dEfDTR1BB6PqzWugYA5ssn97d/+7R7Px15pt2pAXynF6udrCtQU2EWBGtDv9dlQPThCQCfoja1jXPq1s+btCVk873YyBQI1ek3o5rj2UBhN7QgUOfNdDoSjfO5hIeBYVMDbY0/1/xt4Zz33OrEOsIKDBejTnSiCGKle3/a2t8VP/MRPFEuFdDAf81Of+tQS9X7yySffwyy/P12pAX1/qFa/U1OgpsCQAjWg32szAa0ZACBwik/+5sqHJqhRo6XnqPSctJ9n3IYmcPOsx1oiGPzzP/9z0ejx4ZLm1SNjASGEBo8GpCzN6DyfI+C555GSPONJXZTJ8az4iqunZt1rxNvPgg8WoO/sDfvPfnPo+eY3v/keB7MA6p/97GcLmJPwB+FJQWo/m89ZMiVxba/XjQnObZ/fGrHz9rjmrLPj1Ks/FQMOk2lEDBrst+8sZq0fprJtLOaur3O57y/16/dqChzuFKgB/aCPICZswNKTcdhnDhCOOiLQ85H5xH9uGlk1ZM3hauYmOSEy3rPgAe+cqz37cXPSGE8IymdGV32+Br0BVrQJUKP9bNM6UP/wQSf0iAIPFqBjcmf8brrpprj88svj5ptv3m2/eT5F6+d//ufj6U9/epx11lnF0nIgVw3oB0K9+t2aAkc6BWpAv1dmgMBY1bT5HZDWD57PyEXDAxDQ8sgm97CHPewevtl8fnA2pVdzzlePrxTMjZxHwwfYERxoj0eYeuAL7aaufE40z/Dear4OFqDPx1ixgLD3/qd/+qfjS1/6UhmbqrAGLdDOTzjhhLjttttK/MKB0KgG9NU8u+q21RRY7RS4FwC9O5gbDKIVvWhHqxxU2R2a9gftiM72uPLUZ8TLLn5vxJqHR4wdXU7DGgwixniGB5tNDqk+bK9ul/PRm9Hp9Bajo4fHeO7YMRPr16/drV/9fpRgMzOyjY1BMfY8c57yRPR6w7PLx8fbsbDQLZ9c/G7ym+HfvfJ8vih7mKP9fveg5ebNW+Poozct/c75uWvXTpU6MNO3Wpyl3ism+bExEt0Mn2ecMPmu3qsfg5gfTp9BORE9Bo3h9Gty0hrfOGKt0YqdHLEaERODncPjU3fcFde88tVx6g1/GgI6Qg1Czte+9rWSQz9nECyztd8vAtiv/uqvFpfKJZdccsCkKaDOHGIdzE9H7PhmXHfm2XHyNR+NmGzGoEV/+tGKfjHPd8oxic2Y2LWWD/XpwwdMg7qAmgI1BfaXAvAFzpbEERfR7sLzFnG1vz3+zynPjZdffHHE2ofEoL0p+vDHfsRYgakhp8xXY2awowB6P6ZiLLoxGTuHD/anIuZn49qTnx+nvA9Af2DExJqINiU2Ijrjw3LArN3L3N+e1e8daRQo82a2wNxwEgHtiwefg5SNZvQarZgvT3XL+ejrYyZidjpi23Rcf+a58eIb/iRiav0S5Z797GfH61//+jj++OOLayNv38OSgQCEUIaW/gd/8Afl08tkNFpQslVl5NAMIua2z8fkuonYsn1bHDU1GbF5Jv7sda+P57BmJseiN9EsQD6+KJvctbhwj2YF82/oUq+vmgI1BY4wCqC8wBtgA/C4KXjc3HzEoBcxhWLdife98NQ485LLo9uIaGw6LlqddhC8s2V+EGvWN+7BPhpzg+nBc2TLzAAAIABJREFUINrRj4loBcE929GTIvprIuY7cc2LfyFOveS9EeuOiZiYjF4TfWMsxjoT5bHCjODFhQHXnzUdVjAPCqB3YhALZSkPNfVmRA9QHyuAvtCOmFsE9KnoxIbBDGaSiO2zccOZZ8eLrv9gxNoNS6zgnHPOKfnczzjjjGJOF9DR3jXDA9zXXHNNOTP9gx/8YNHcedbdCbyDJl/d8XBPftOPwcJ8NMaRsBeiPT8XcXc/3v/y0+OXr7goYuPaiPGxiH4rYr5d+jNY0x9aHrb1hqsZQ00B9Hrx1EykZqJH1jpY5HNFNe9EdDsRO+YjGgsR61Fy+nHNS86PU3//oogN4zFoT0Vs6UZj3abYDu9sRaxZ1AnkTY1Bb2GwhMqFo04PVX4e7czHpaf8Qpxx6XsjNhwb25vjMRe96MZYTMZ44UVDfgSTasag/qzpsKJ5MJyGxcOziGsN/gDoFq1J3XbEzsZQj8cov6G3M2LnbAH06896Vbz4+uuiN7Vm6XQ9tG5A+sYbbyyxDyYFcrcA9QHYgPfP/uzPxute97qSA57L/O5o5goAe1ca5mMQW2M2thZJub1zczQ7E/GRc14bz33z6yMeeFxEYyyidGIoWcdkP6LXj5hedG2xIktsHitUE1r9WdOjng/f8+uhNx6xsGbo3h6DH/Qi0NBb3YgN3YjWIK76pdPipVdcEXHcuojWWPSm+9Fad1RsKfxiPNZGM8aTibwx6PYGSzZzAL0xuwjoawugv+/UE+PMRUDf1hiP2ehFL1oxkQB9rJhM66umwMoogGeZuQfOCWFtAR1Qbw6xcLa5C9DXdxcids5F7JiJa896dZzy/uujO94uGjZAjP/8aU97Wtx+++1laxrxDgJ1Pm6WeySb+f3f//34y7/8y90CCgV0dy/suVcA+nTs6N4Ra9rj0caWsLMTN/7qm6LbbsbXv/WtmGivjYluOzbMNaMxiJgd70e734+jZ/GcRWydaMQcyntt3KqNW7Wd5ohaB63eeEwuAnqn1Q+cc+sXutFp9eKOdf3oNCMe9cCHx9Nec27Eg46KaKMcNCLak7G9PN2O9QHf2eXzbnQGg6KP8w+mMr4UjDQRMd+NS085Mc645KKItUdHf2I8FoqJtB1TfU3u3ejVgL4yJKufXqQAqml7aT93mX9ORgAdHxPbuxcBfTIi1nbnIuaGJvdrznp1nPqBD0R/fLjbwJz8D3zgA0s0O1vZ8Jm7bS0Hyekvx+f+pCc9qZzGxpV3FlR3Pdxj2AxzJ6RkYTrGcB00mhFbNkesnSKJQcSao4aRfrgRWHdEkzYxt3eHGnsJ+sP0VnPzI4qb1+NdS7EwBKKWWf+YJoliLroxUW+LVrv/+HbEgx4U0WwM3XezAxKQFC8eoWyoRDnuudFfBHQc80NAh9HgQx+LmO/HFac8P067+KKIdZsiiNpudWMwaESjs37IhMa70WsQu/s9byCpDaIH3TB8T0Dnl0bJ1rIIn4uAjh99khiP3swQ0Kdn48ozz4mX3fBHEZNTuyUAeuITnxi/+7u/G09+8pOL1o42bp4BvnvSGvc4he3FL35xOTudfPoAOto+AkI1Sv4egN6PmL8zYgIXfo4lYaYU38FigF+JDRg6uxaawzXbj255ZQ3PmGSmFvRqCtQUOHIo0OzHfLF4D3kF/IBQ80Y0FuV744ki+t1uNMHfsrts8QJ0KwHpjcHOwaAguf9KzN1itM5CN6455b/HqZe8ZwjoE62hfZ+HFzYs2v77MWjiQ6+VjFroXrnQDcoN8btbpvEYcRhqvmivrUYMmoOYi4ViPWr1pyPm5yNmZuOKM8+N066/KWJ8XQFiT8sjMI68AGSOq6bZ5W80b8zpJPlhe9tJJ50Uj3nMY+JVr3pV2ZsO4HMte8CNIaossu7QmrB9fiZ4fcO6tcPFp2CyGMDfIz4uCPQbAvpGUJ4lVV81BWoKHFkUaHVjvjGE9Gba5UM8GpvIi5I8iNixbXts2nDU7nuQB/3odzvRHCMd5S6yNQazi4C+qOFHA3YDJ5qKWJiPK05FQ79wCOiTVIGuhHNzw3BrW/vw3od+ZM2g1dfb4b5z9NUhOrLfosBpd9EM3RqaqhfKbvNuNIhyJ5p8djYufeV5ccZVfxwxtWnJX86rF198cUmv+973vrdEqgvMmzdvLifXcWlyB+Dxt//X//pf4x//8R/jQZi3mOVzc0ta/R6pxjIZBujHoBPRYGNIK2KusxAbx8Yj5nplD30Rt5WmAfRGxMyiALMhxoh9qaXhWhpeuTRca1GH97pp9gtfG+5Eb8Wg+MUB8maMLUI81rzOQj/WgrMRsW37TKxbvyZaJhhZUsSHfKjRHywMKKQbzQLj7ZhZjFNeE+O9+XjPyf8tzrnkwoixyZhu9GNishFjRauAe60t5k6Ycn3VFNgfCjB1cC8Pwyr7BdCLV53gD0zRvV7EeKMkNGrEbAx2bIk2+zT7/bjwFa+Os6+7MWJsaHLnwlz+xS9+MZ71rGcVoK6eCe9Z8R6YI7i/4x3viDvuuCMuuuiioqGrve+1T/2Izo6yNApgb9vZi8mNrdi8fXM8cMPREQu9KJllBKtFUO+1+jETvbIrZAxALzavepdIvUum3i10JK2DJR06uTI16I0vfpntRbH4NbsRbVhJYxgIT06zkgjU9B2LjKoxX2zuhPMMs5qNx/Rwn2ysifHufLz3Rc+Nsy56d8T6owtjjeZcRI99ROuHe9VbExHN1Z1idH+Apn7nvqDAYgQcQWLt7tB5Togm27oI8QTQCRgZplAa3u/Nlt0XMT0Tl7z6vHjFDTdFrzW1ZCan1d/4xjdKpPs//MM/LJ0ln3sjqBfNmrRKrVZ861vfip/8yZ8sW94e+chHlrz4y+bDHwxj20qyxBb4vTNarWHexSVze6e1uK9+MfAF33q7FzGGSk8DdL7fF/Su66gpUFNg1VCgKCxEt2GNRGNZ5HdaXrTqEXQ7P4hBsxGtqaF+0CG2FryuGMgbg8H0YOjHnFgE++1DptpdFzE7H595/ZnxhJefFnH/h0asGY+YuStiBn3qAVGcnZvmI9pkt6mjdOtAghWajiFYvz2cmQB2s7MI6JiyFwPK5jsRzUHE/E6i4iLWEOk5HXHHnfG5yz8Qj/u9a2KmP1FOqPMCiJ/znOcEWvfjH//4oSmq0dgtUQygbkIZ3yPS/Qtf+EJ85CMf2acz08lF34m5mO5ujnVtdG3S2JIgYjZi63TE2qOGCWUAdQQU1hVrppy+hoBCMN3iIl41XKZuSE2BmgL3CQXQZxYzv5kkszAF9OMSL9yM+M53Ix764BK7RmR7ozERC9EMNsxyfuPGuF+0hyHxQz436E0PosFG2IlFTCaxDNbPNQXQ3/vMp8SjH/7Q+AYFTY5HDGZiojOI+/WPjZ1bt8bO9p3Ra80c9PjnOrHE9/6+geagGa3e1NDgM9aNfrMXDdIfkvmw04yxHnnqx2Jy06bY1p+PfguxsxNj8zNx/0Yz/uk/7ohX/OXnYutclNPs3HfOxH7FK15RtqNxXGo2s4/K/oaWTlAde9Yf9ahHxZVXXlmO0WX7294ullQvZmM2tpfoVJZabLk7PnDhhTG9fXtsu2tLjHXHYrLTirXzzeIrX1jcbzrZ6xY5ZaHZjC5Z6VYoC9XP1zpErUMd3mEHzQE5KeAw/VgoXwaF98Ejtk0OdYETjv/x+KlXvjxiHdrM0MZOlNtCAfGpmIp10S7p3QT0/s4C6Dww9ELOFjzvxlRsIHBn9jsRg4XoxVhsn2jFRDEp9mOid1TEXdOE80YMePN7H4DqjXkHOYMZImdvamizJlMSpvcSLr4oueJcR9M9+qjh78zh2R0lx3FxIPHemrWxfXa2RKcb6MYsvvDCC+MrX/lKSRzDBWibmz2DetWs/kd/9Edly9vf//3f73aC3UhgNyMOwNzYGf1tW2Jyth9XvPVtcdoFvxaBALxmcTcIGjp7SScXNXQC5sqGEfah1mheW/hqC+cRtw6Q6NsLEa3e0EleMsVhuetzClVhOe845eXxhndfGHHsxqHajrUPvG5PlGgjInCG8fBLGvrcgPSUCw3Otxrujx0miycLTcTazp0Rg/mYG98UdwfZbNhzPoiNsTEmqcB9cbW4WDPmlQJTymjUW0yCVHIhFCfR4pavxQhxsL87Njy3oMijncXQ8LFmdAfdpUxxgvVf//Vfx5vf/Ob4zGc+sxsWE/EOsBMUZ2BcdXvaM5/5zJIW9vzzz9+75Y0zjLb0ojneisDij2NrWy8u+ZWXxSuuvzxiCkFlrMgnZbdnK+KORfy+31BqXjqP5j4x8dWV1BSoKbB6KMABjWjnJTXbQqyJXkx2cDsuRFHVI+L3Tj0rzn/vJcMt42NrImaIhpuKwXhEpzHUcXZLLDNY6A2KM56daMQhLfIZ+Ok6eNDddw6lh6OOjbv788UJj8d9qoPmMSwRk2mtn9f6+0r19zIRF1O8kq99KEoOivl6EvRz61ozYob4ESI8+73Y0GzF2PzOaHKO4MRkNEYEZX73u9+Nxz3ucXHrrbcWU7p7yzG/ExEPmHsWOpnk+E7yGcAeIeDMM8+MD33oQ/Hwhz98zwyg+MAWtWvOQ52ZjbhjLq46/fR46Y3XDgF9gjPi2tHiufYQ0FkrxwL+BP+NDY9Yra+aAjUFjiwKDJO9DuV62MNatu3OEI82H7FuuJPnspecF6e/6/dj0OpEY+MxEdvbhY8MMMmjLyxmi9uloc+jrgxhnjweJd3mYiWcIxFzs6SpiZhaG9/dujmOOWb9MB5+GomhXVLbsMOovmoKrJQCJSZsEQ85HrUb5DhiKxdaOH7lYQTofLcfvXKiWcRdOzbHces3lYyGbZ7uN6LZbJd948Oz4VtLmvf3fd/3xf/9v/831q9fX0zyXgA6z6HN5/3m/A6wY4Z/29veVvzq7373u/fcrcUEOHNbt8bkMeuG+0m+uyX+5q2/Hj/9O++MWIvJfbzsL20gnLQitpQF2I8NWiAmEFRWKgrVz9cqRK1CHf4q1NBUDt7iF+ecptYMmVo7EWvY0bMQF554Upx95XXDPWsbjyWBxXDqT0TZyttatPjtAvQeeV6T3g6wL6aWKQkv2JfD1Wov7jcfZoVbSle5mP9jpcy8fr6mQJ52pD8cTsTF4O/ybVeOcyZ9vk/WhKEc2VzKBgcYGxiHP53AuGc84xnxghe8oGjpGcjLFO73l6Lf9a97QtuXvvSlsvXt4x//eAmU4+KZbdu2lQC8LAj0OggI5KjdHrHjm3HDK8+OF1370YiJRWl6MYkM7V8oiR2bMc5WFXC57C099AA9PbMz1q1dE91ePzqd+ZiaXBu9fidazbHodOdjYaEbU1MT0SSANvoxs3M21q7h/LtmbN5yVxx91LFLz8tot+/YGhvWb4qFzlyMl836u/o5N78QkxPjMb/QiYnxseDvsbFWqc/n+oNhmulWs7FUHyLfYNAr7ej2yOrDMbeD8t4gCKpslfb2eoNSPvcpp9PplXo63V7p35op7I/9komL0AbKHSbcbJb3x9oTMcfOimiWcqBLmx0Ji7ZI6eXf+f0d09tibGyivLdl67Y4atPGUv6OHdsKPaj3rrs3x7HHHL1b/bRLOvVoWPRj5865WL9u7W70lj7zC7MxMT5V6NBu0dd+6d/8/GysW7uh9KPdHv7e7fZjrN2KHdMzpbyt27bHxo3rC70Yp8nJNTE+1o7tO6YLPdev27jbeNIexmGh0y3PMV4TE2NlfKiP+TI9s73Ua/ugH+PgPKG9jUarvO+4S7c8n2Z27oi1a9aX8ZydZawWEz0szh/mJeUsLCDEj5V+OZ/yOFjO6gX+Ia9TgWZlFUseu2GYa93tcdmpPx+nX3xxxJqHRoxtKBiMYbJMxcxA/XMAl6qvmgKHOQXyUamkgAWs2baGtv0bv/EbRWuv+spz0hkFAZ8hPezv/d7vlYxzN9xwQ0k6c//7378IBZ6z3myVHefR63VjArvV/NaInbfHNWedHade/akYkJURsCjb1NhkAvsvyzYa5m+v5GK+r4cBwQSXA3ns+c4/BBYEF4Qgc+Dbrq1bt5aT6binkIOl45vf/GY8+MEPLr995zvfKfdJq5svaEf569YBpsMLektT3SLUjVWFMfOkPPIEkMVPd0lODOT7jCHlb9xIANGwbNqWn92xY0cpm4t6eJZ3mDPUPyqroM/xDu0hbTBz4Nvf/nbZCUH9/I4VyLbwbM5MaHvuvvvuuN/97re0hdKgTNpFmdDWw4SqcwE30jHHHFOe+4//+I946EMfutsjjE0eO/pEexgL5jpjxDu0gYyJ0MYDiPik7443dT3gAQ8oxwxDP8ZsVKbFUfOVeqiTOcUlnXzftUrfPUCJ56iLS2uaY8G4crlbBRrluWcb6APjQFur4z6qnYf+N4OIsD4Od7q0hsHuw6szHZe99Gfi9EveGzH5iBiMbSq7eYd5XDXUsw5zUFwN6Id+XOsWHDAFjHDPoI12DZh/8pOfXIpwL+uk0ykMPD8rcOT7MEi2vr3rXe+Kpz/96Ut+eLV5U84fzoA+ivAILzBjGDlMFAacgV26AdwAIvdgoJxwR8yBgYlZYKqCm0yd+jMIZvAUBAX6alsVwvJ2RdrGRRsARhIEGSvhHLEtuV6FDcCaf4ALwJFBznHnN8qm7/5m2wAzBI+8k4LnqVtBRqHCdjj38i6NDLDVuUl/KJ828h06WzZgDeh7Sc/q7+ZhUBBhLI877riSf0HBwnG+6667lsAZEKZu3oe2tNO+8m6uG0GJewp/eaytj3nA+FFWPkOBdvGeGRsZkzxnFDh4l98R0vI82KfUzQfMdQ60gBrQD5SC9fvfYxSQobKAYQA5dzvA9GM/9mNFM4E5ydhd+DAj3odZZGaQQQUf+h//8R+XU9k8nnWJ8Qz6MWig+R++GrpnxMO0AShAnP5BT+glzQQEtUCnkfSXZjBimD5aqAyYZ6gna84ZpEcxXwCTtsDoKRvA4h1BkPZgAdDyAuNXIwSc+YegoQZsuxlD7qnlMe4Id1mLp2+Cq0LJl7/85fhP/+k/La0ewY4+MucoQ1pm4KoKKNRH/SRCouw777yz0Erhic9///d/L4cLcWUaUg/05dP2V5ez2j1lq63aBuqmfIAXDX1vmRAFXMvXQpWPF/ZeFjiog/axphSYoDn0hEa2u1p3ngN7AuMsgFVTOjMe9E3hIq/n1cvyakBfvWNTt+yQUEDGmhd7PsccjZE95Wgfgkg2zwvomUHAfGRK/P7Upz61nMT2whe+cDeNDK8/nvzDGdAZtCrzkykCpjBrmSXfMTFrGgWMAFGeg2Zc2eCXzdvc429PxEP4ojyY9w/+4A8GgMsFo6e8qsDg31nzzSfpeR/NjWdwj6hZ8jcAhjBg+6gHIYF20D+FO4Ed4KFPuT+U5+E+ziXeB7y++tWvljopi7+ZNwgUADfCR+6PLhsFSe45/zIIqonnPtNm3A9opKQ4xs2hJYI2IeRAZ9pBH6Cx6yELHIKwwEs/HU+FGdaJWjf04neFJr4rTDlejCX1mrVx1N+0iTZSHuVTr3NHsK/+nc9psD8Ih8wZnmVOOtb0kTGBdnuy7BwSRjWy0hrQV89Y1C1ZFRTIgW0CStbGSQF71llnleC46rGoy0n1Mtk///M/j9e+9rXx6U9/esm/Vxg9J7kd5j50+gigy0wVdtQ6BTpoK10BNRgpzFWTqKCD/1MAg6nyDICT/cZZ8+Q74wIo8JwMnvaoWQpE1KGQAShQN8/zHiCSgY93YPTUL5hbFz5dwNeyRoGt5XssbxYSfV5/NSBLWwEpgJa2a+HQUuDfPAsQAfb8hp8alxCBl1VhhbGhHwilApm7MGhDNkNTP+9rBUFwos2CtO2HXtCN8woAa/3T0I/vjjdladXI8RF50fMsfYYOtJXyrF/LA3OG+4wRdKH/3AN0qY/2aP2hLC6FIMz3eQ4wT7hXdXPwjgJKFk6XPYvhkHOwGtAP+RDUDVh9FMi+tSrjZfsZF0lm3Kom8GcGym+8m7e98ZsM4sQTT4wnP/nJJXIeICjCwPdAUJy0UyvT3AlYQA+AB1DB5PojP/IjS5q0NMzMFMZsQBOAkoFSYUDfJ0FdD3nIQ0odMHeYPgACeKAFquVqNqYszb55BgKYMHjqc+sidVC2wVhokjyDGZsgR0BXYS37rQE6QIc+f/3rXw+2PWbzL6BEPTyHxcf5oz/bYCzaB2CSA0Gh0XmUg9kUigAufc3SnXb+0A/9UGk388128Mlv0I0+8Em9OZCuGlvg37kv0Iaxoh/GD1CuzwqGvqPgxnhkn70WBT8VgPgbWtmfLDxpFTA+I8+VqsDAvVG+8RwTAJ2hN+XRXi0Go4B/dXGvGtBX13jUrVkVFMhMOTMtFvQHPvCB+NjHPhaXX355YYSa4rKJPgsE2WcpQ4ChADRPecpTyr52gAFG2l7MAne4m9wdRE3kmC8x5aqtoa3yG8KOTBqGasyC78OooRk05BLwsokVDQvwydpTFqzcXmiEOkyaugB5gUvtNgsVPM+ztI/6EA74NFo/uwSM/s5ablXIo520kf7ot89BlGiZRIxnDRfQo/20E1ryrhHmmo2hkUKSc9EyjLKnLVgX8KXrosg+dua4QWBq4pSVA9SkI/3md0DO8wocm2zy53n6aRyFsQH0gX+0DfpSD7SBrrzvOFEmfeR9yuHiHcdMOig0c19hR+HKgEbrMvmTpnk+qZt66D805vJkxOx+43sOxlsVjOoejagBfXWOS92qVUsBmDIakNngcgBPBvI9dUCNH0AjQI533vnOdw73tLfJmYhmvxBTzfHhtrWtX44/eMOb46QLb47BBoL0Vve2NfudNbzse87ABvDC0GGgnEr36Ec/eslsqvDDM3yHzpjZsxmV72pcMnGeF9AzOMHUBTrLVouH0aNJUx71GI2uBUZtF+Djos3ZNw0Y0F80VLdlGfVNG8xnQDmayvWt2241ZMBZsM0aIWDitiyD8ABXygYI0ZCZlz5HOwVvfdeUrR9dgASo0KoJWstCCAIP4yYNHdccA2AwncKNz0gH/4aOgKVuEl0ajqU7RDT5QxNjDmyTa0vhKd9nTkG/LPgpHNI2x1l62l/oiIsCAS/TCvpr0s+C+uqPdK8BfdUCR92w1UkBFjg+SNK5onWqccAERvlFR/VCzRWt7Pjjjy9R75jft2zbGus3kihkEO15DkffHrHl1viDN74lTnrPR2Kwke1cqxvQBe+8TUoaCLQwY+mWQVb6AQhqS5ipMVfrI4XpG0BFeWpsavK8x04EAr0ABn7nE1DBz42ZnbGiHBg09fNdQYDn3RamH513aTNWFdqWg+LUTnmWdqLFA5r6we27AOTuCfqqMJi3PGo+pg7arQCUwVYhJ88t2q05WkClTvonHXieOtF69b3zDsFw/IZAoAl81LwldgDwg8b0A3rmYD9+RxAQWN36RpnmAsjlCs64Df7zf/7PRROH1qwx+sh2PcZRPz20dZx413psAwILv9HffGmezwJSpqsWEFwrWMucE3xqkUBoq7rUVh+HqgF99Y1J3aJVTwH2kBPURmAci1xtNJtQ99YJGAXPwmguuOCC+H//7//F+9///pL/AQ29JIQgw1Nna8T01+LGN74lXvCej0R/ijS0qxvQc7+hC0wWBo3w8oQnPKF8ai7OWp+gq3aKf/1f/uVfljRi6KXJWRMsfk7ASBAQLNV+BUUK0WzOd82rmlYFZZ5Rm+VdmDkCBUIK7wBmgBNH4Ro0RruyUGFZgq6CCOZ0gEt/dfbzoqnSZrVz39VCwO/UR/+M+AaABUnaKU0FqmyS1vzN+7yHpow534RJAKJ+b9qPoAq4cSl8MZZcWCBMpEO/aTtCAW2hnVorMPFjNeCyTQYGqjFr6RBo1dAz8CKcIIRp7oY21ONOAuMBsvCjdYH20UfajgDFZR18R0Ch3c4tx05XBfPMZEarPyCO1teAvurBo27g6qPAG9/4xsJg3vrWt5bGrQTQ8x5eg68IVnr7298ev3jSL8V37rozjrvfA3YB+s7b48ZffVO84KI/PywyxRkpDrOs7u0F0LBuGFkMOHIBotCQfdkwbzVBNSIBgGcBPk3P1ShuZwq/o2nhMy6xCYuJU7I/nWdh/AgYXAAuwgGX2rPaeBY8BIUMEJrAGVvLxedOP6mDdggWgK/gZLY6LRPQCxB5zGMeU4QHgEbhQ0sDgCy4ClyAFAAMnbhoB2VgUZBGaq3Z751N4woRGUxz4BljQr1aVOxPpg19ho48h7bv7gTaxbxwnfA7Wwv5mz7Sdv/GBH777bfHD/zAD5TftS4YyKYQYb0GOzIGClbcU2u3X1m400LGbwpSzDuj3hUQqZty82fOSrj6OFMN6KtvTOoWrWoKwPA+/OEPl6C4m2++ubRVzbwKYHvqSGbgMJRrrrkm3vOe98RJv/zCePTxPxJP/5mnxVQ5qnBH0dCvO/f8OPnyT0R/kiNaDx8N3f4DmoBHDnrLYKFfFgabA7kAAuijkMDfMGMTvGQNz6C6HBme6Q8wugfeiPF838A4tXzuGTxHm/SD+w7mZt0C+pBNosP4AigAOc/xO/UL+FkDpz6fdx4B2u7NV0D4yle+UgCbdzNYKmCYgCX3CXCE9sxLtGV8xxmIs3mfunVJME5YJqgToQS6MUZaNEwSA63pJ+2nb1pXqFcNX0sC70PjLBAgJNBPg++0ZuQsgI94xCOKpQY6ZQGLvjAvBHr6wngI6sZmmKmOfuMSwXKQgyDpH0KObTDQlfYrlDK+WkZWNXOqNfTVPTx161YfBWB8X/va18oBLZ/73OeKCY8rg9JyrUYzgTHLJD760Y/Gs5/97JiYmozf+p13xmkvfVlsaK+J6G6LmPm3uOrMV8dLr/27w0JDhzHCfGH0RjGr5cBIYdoAZI4SRzsypzigxfM8V02gornV4DR9n5neABiAgqkUOsOsaQufmlZvu+224mfnPvXE1K9rAAAgAElEQVQY9ewYcpAOQMJFf/DlaqKmTr6r3artaRGwLQbXaRI2KYsA55wRkNBKsV6oQfMedLBtPG/yGuig1cGc6ILpqLmoeT/7nB0b2mlmO/MHVIPcaDv10de8j5725aQ91K15XR83bc1mbpPHmAzH9latLQgXWk9yIB5jyB57Eu+YFtZ5Ug3go20IB8ZCGB+RaWQ7qF+Bxfrc7YLQQV/14S+3vg/d/VpDP3S0r2s+bCkAYz3hhBMCIMY0uK/BcHS4muqUst7whjfEBz/4wfjuHd+Nt/7mBfH6175uV5T7ztvj6jNfHS+55m8PC0DPJtvqAAuqOekMvwFKRhCbuKQagMTvaEyCPWXrW1WjzUfaokUC7JQDU6cOhS/etT5ATA08p4TNbZexC976U/2d8QeojIjOGQTNjGYyGz7Z0069aqt7ypduee7Zpk1q8UZ9+6mGCUBVD2OhnZqmAT3aAMiZ2rT6fN6nnbPB2V+FgD3t96aNasu0J+/+yPPf/lXT2dJP6jKnv387b8w94BZEYgIEabcX8jd0pZ+eG0C7FPC4bz9pB7Qw9sL1rLWGOV1N5bs6mVcN6KtzXOpWrWoKsMB/+Id/OK644opy2Eo1Jelyjfd5gQBm8fnPfz5e8rKXxvN/4QXxlje9OSYbY0unrV1xxplx2vX/EL0x9uIeHiZ3mSJMk/6pPQkCGShgnD4jkMNkjTGo0rcKQNJb06mWj7zlKOcWyHnieTb7qXMmMYQAgRrwABQF8yzECQwmnAF40LjRMtXy1Vjd9yw4A9ZomlXQze/l/tEGk8kAUNAR8zOWBveqK6xUXUBuxcopTO0Hn5Sty0NApW7KNfueAgV9NqpdAUm3RM6+Jr14T2HMdLyWxZhnUM1gTl/0j2cBqipMMPa00b7lLWaZDgqcClPZOqHJn8+qxS3P1+XW96G7XwP6oaN9XfNhSwE0vt/6rd8q2vnLX/7ywkT2ppnua0eJcr/t67fHURs3xTHrNkXMbi4m92vPOS9OueqWwwrQ97XPB/u5rEVq3hfYq5oYgOJhMTwrePBb1iRzzIOZwxQq1D51M1Qj3o1ANzLcADo+jV7XJO02LiOz+TSQz+ehl7nW3SrJ+/q/DQLMGeR4NydGMVUs9WftX2EKSwhupeyzHqVZ0xb6b8IWNHcj9QXrLNiZ+Kaar6GaeS4LcL6fhTPnjKCt0FDV9AVy748q42DPv0NbXg3oh5b+de2HHQX0w1155ZUl7SdnnGdT7oF0CEDfPjsTUxOTMT5oDTX0HbcNg+Ku/GR02yQ1OTw09AOhw97ezf7UUc8BSgCGpnyfyYFWMHiYu3nCeYaAKQ+GyQKAgJ+j5Skb8MLfbzCaWdLcGmaik6ytmo9c4LQvpqA1At4c7mrHmscBX5OomCEvR10LhFm4zP1Gy3T/eN5iqclf8LSdeXulZfqJUEGfs9WC9ko7t/95gp3jkOnCb66nnKzHZxU2eEazt2evZzN47i+CBwI2AlS2JiAYrcQ1dm/N33u33BrQ71361qV/z1FApkBA3Jlnnhm33HLLHo+eXGnnd9uHzob0nXdH7Lx9CdAPJ5P7Svt+bzzPWHnYRy4/a4hVX202EZtKVFCnDN0DWYijHkCZ/dtc2bxvvdXYCX4HMHOGMn35o3ZLVLOU5eNI9SlTJvWgWaM1+47b4zINzGRnXAMACDAaeFetr2oS159NACFBankvt/TKWfCgEf3L6VO5r3ZO3dw35z1tNfFOFh74nbpoH2OgVQPBBddFdicYK+Bvo8bl3ph3h67MGtAPHe3rmg9LCgjoME5SlcLQYKAHI3BGQB8M+jHWb0Zs/27EwjfihvNeFy+6/BO1yX0fZgyMHpBiTASEqmasJmmiFgDCKwNCDoYjAtotTTxrVjaAk3tuYdMU7wlplpt9sm4747eqGdhMZwBdNnmbgY825/TDaOhV/3FuW+5bFaSz4KBQ4DN+ml6WZwHj6rnm9s8IeoPv2NPP1reqVkx/TZiTh1P66ZqgHiwmxi7QDywbtAsQ14dejadgrBEoTAhjfdm9sg/T6DB9pAb0w3Tg6mYfKgrIBGEQZDNjTzoJUQ6GOU9AX1iYjzWNiYidd0Z0vhk3nHNeAfROi/zcR7bJfV/Hveov18xt4BNgic8VLY4tamjY7hV3/zljzbgacMZ9ARWwMcOaZmRBBsDV1My71JEjx+kD5n5AzMQqlE05lKnWznNZu9Z6YDpX94Drc8978N0mVwV7U5m6IyCfRUB9Wi+qQWBms6Nc/fOa6s2oJo1z1D7jgOmcSPQMvm4ZBNxzBDl9452871va2TaFG+dC1uR1QTgmCFsG3WVLy77Oo8PruRrQD6/xqlu7KiigT+8lL3lJPOtZz4qTTjpp6WzvA2mggF49be36s18TL778EzHfbMTERA3oe6OxWrWaped9Z18zEehoj27bojzTkmpmB1QANbPWoVXrjwbcAETzwavxA05GcKtN5jSlbp/KPnqez758+2a62Rx5nQHX5zQ/UzfAroVB/3OObDeSPlshqIe+I7y4E6EKsjntqZo7Fir67z50wBbgVcMGUKlPwSELI9VTywjAI8C0un2PMk0oQ38Bbs329I8YBuMPFCa0NJiDgPHjWkmeiANZw4f23RrQDy3969oPOwqoofPJtrXPfvazcemllx6Ufar3MLkTFOc+dILiJshYdmQDenV/enUCmbjF9J3cz0lM+FuTL8DqJaALmpqY0SwBPa58wleuV23S098AIpO/UEdOslJtL0Cj/9cMcmbRY7/6v/3bvxVgBCgRMLAMAJbVI1/x36PNc5EVDqtRzpxWbbuCAlvezIePgJMtB7aV9njwDGXyjONg+lmeNTGLSZM8TY26AGDLp8+a6BkLykDIUuChLAQG+s+zpgiGBgA2whg0My0s9eU88bjByEHg5ZG3ufzDjvHsU4NrQN8nMtUP1RSQAtm0/qlPfSrOP//8cqY5oLGvqV/3RE0BvdvtDPehz20pgH7FK86K08gUN9Vc9aet3dszZV8SfBj1LMPnnZwSlLFC8xM0AEy3dfG72q2gBRgCSjzvJaBqZmdeCMR+qglTtsFbvK+wwO/6dnMWs1FpcTVDA4QZOHP+cjRm93u7Jz6Ph22lfp7LJ47lbG684/5s+mDqV+d+NWOfwoECiZq+4+Dedv/meX37ClXuIsh70/MpaQpl1XZaplHytN2ysrWE36tuj3t7rt735deAft/TvK7xsKZANpfCfEgLiskQ5rOnzFn72uE9mdyvOevsOPXqTx0WmeL2ta/7+xxmVnOim3hGUJBhVwGFukw5yveqlu9JaG4907TOmAL2aKSYdnlPMOa76VYFLD+tT5M+AJPzm+dtVpik9Wvr985C46h94vahmh8+C52URXsoSxeRwJvbwjtZy+ZvnkcThi7QEkD3VLV8nrp793mnalKHPtbnO7QlJ/HhPQP4qAc6KBTwjnkEqN91xjue667GTl8xrRMQpzUkJwg6PI4+3d8Vkd+rAf1gULEu4wikgJoEAVV/9Vd/VYJ+DvQAhxrQl59IgjEgiyAFowfI8XFjGs+ncTFGmGI96ATQAZgf+9jHLmnbgEbOXQ6YKRhk0M7737mv+dYod09Aq2qQOVc8oOPRr1mjpAzB0W1nfPK7OeP5RJjwyM/8Pn2mD7Qxm6GlZm6TWi/1GRio+ZvnKddDTLLgQ58pB6DEvE891AnY8j7jgXWDfPQIA7QdGnFfYGeN5PzsjBe/2UdpjMuAQ1S0MuTDaEwTrBCXBR77Szk5yYz+9pwWdvmZdjg+UQP64ThqdZsPMQVkbjC85z73uSVb3M/+7M/u5gPcnybWgL481QAHzyZX09V0bN50AAatk9PC3L6UfcUClUCCVsd3grI007ofm3uAnH5cWohf+ylPeUo5ntTLoDQPjslmaN5HO+WiPdQDGBpQloHT+nlWYMsR59kd4LGy+WAW+vHFL36xRO5DBzPMIdzYBt0F2Q+vVUMrRLZkcLzvP/7jPxYzOXUqpEBjLRc8X90aps9f2vC3MQ5uJ0MA8HhZxhP6qd0bFc/f/DMuIscDZLM+z9APYgI8KQ1gdw4sP7sO9ydqQD/cR7Bu/yGgAIzSrUWkgIWxX3TRRQfNh16Ncq9N7rsGOYMfAIG2COP3EJB8X2affdJqtppm837xvNULbTSXlc9kF/yM8lZLpZX5NDU1Y99V8HA/OwCYT+sTcO0tQAQg8ZzaJcIM7wCwWBoM2OMdhQjTwOalYb95NwsoaMLQEUEia/28m8vJFoqqy0LN23zvtCO3Kws9xhPkvvI8Qo7CEwKKx7YCzAhQ0FWLhbEMCiTVgD8P4kE4YGwUEqiD/n7vXjWgf++Obd2ze4UCVcZGYBwZ4ziz+UCvWkNfnoJqYTB/tVlN5gIlAENiEhg5YCEA6ePWV27CGbOkuXeZcszshkkfTRmw02eNuVlfcAYrDyfhNyKxMV0L6goXWApom+CpOZg2Avymlc3gbx3mi+ddfc4G+AmmgB508chT/kYo0Keu8GO7zC0P8NGGDI7Zt077R/nztXIoAHnoCfW6T55y+d195AKxEfsCtNnr3IWQBQfp7bG0ObI9C1IANuOVxyXvZlh+hh3OT9SAfjiPXt32Q0CBnAPb4xuPP/74smVoXyKw99bkGtBXNqCalDVdm3Dk1ltvjUc+8pGlMH8DkDRzA9yMVd6PzbM577mpTE32Apih+RkkRp3OhRzkZg/0Z5vZTCHCHPOa9PN+c4AeAUQTsW1nnnHl+aWPWLM07dQszSf3AUHewRXBfYQEtWHu0f/qvvWcTU5ARQiBpoC3SWWMM6BcAJNy6XOVptDIffs55a7faRsgnbeZ5efymEhb+gY9TT/LMwgJjEk1xS70oU36+Vc2ww63p2tAP9xGrG7vKqBAjkLm+xOf+MSyJ/3HfuzHDqh1NaDvG/lg6AAVoATYwbTdmibQAN6a1SmV7zB8wQeABhC++tWvBj7ifOVEKgoFBGYJcDn/eNYiTV8K2FSTp+DPx6/NRZtpRza387tlVU8js20evqJvvZqGFWBTc5UmCjuWUU3/CphSLlkPESBoN+3iN8uiXMBaXz704Tkzr41qL88ArgbQKSBRNr8jHOXMbVq+jHLHPM4zBta5g4T7vpfT4DLeALc0zRnwqvf2bZYdjk/VgH44jlrd5kNMgczwYVRkijvxxBPjhS984QG1rAb0fSNf3u+fLSa87SEgHi0qEABKbMOC0astW5sm2QwwOcOagIWJHmCvWmL2dCxnrivvgLDNtAmhxDYKth5aogaajxNVI8+aa/XYULOn5VSrCCEAHn007Sr9cGtdThhj/vS85U0h1j3sCku6OSjbLH2a/CkbIQDwV8DJ41U9GMd9+YyPVg/LlMa5H7apKmCM2vZHuw2u27dZdjg+VQP64ThqdZsPIQVkFjkw7rWvfW0J2nnLW95yjz3OK2lqDegroVb9bE2BmgK7U6AG9HpG1BTYLwqoaaA5/Mmf/El84AMfiA996EP7VZYv1YB+QOSrX64pcIRToAb0I3wC1N3fHwpkPyQmQUyY+M/JR30g2eJqQN+f0ajfqSlQU2BIgRrQ65lQU2DFFNDsjpbuKVX4QjkUgiCg/b1qQN9fytXv1RSoKVADej0HagocAAWypv64xz0u3v72t8fP/dzP7XeJNaDvN+nqF2sK1BSoNfR6DtQUWBkFcpSu25fwo7/pTW8q26Le+ta3rqzA9HQN6PtNuvrFmgI1BWpAr+dATYGVUaC6TcotTTfddFNccskl8bGPfWxlBdaAvt/0ql+sKVBTIFOg9qHX86GmwIooYAYw9++ameqf/umf4hd/8RfLgSD7e9Ua+v5Srn6vpkBNgdqHXs+BmgL7QQGTXmRtnUA58n4D7A95yEOWznYm05WJaEalCM3V14C+H4NRv1JToKbAIgVqDb2eCjUFVkyBnDUrZw170pOeFO985zvjv/yX/7KUlcvCc3azPVVYA/qKh6J+oaZATYElCtSAXk+GmgIrpkBOLcnL+tHPPvvskq/7lFNOKZnjuHx2T+lBaw19xeSvX6gpUFNgJAVqQK8nRk2BFVOgajo3Z/Z1110XN998c/zhH/7hUpn5NKzlks7UGvqKh6J+oaZATYFaQ6/nQE2BA6NABnVB+wtf+EI85znPiW984xtLJ2pxGIYnSC13vGoN6Ac2JvXbNQWObArUGvqRPf5171dMAX3h1SNU0b45ser+979/CYjL9wX/OihuxeSuX6gpUFNgnylQA/o+k6p+sKYAFNAXvqczq0844YS46KKLSmCcJvblgFzK1hp6PcdqCtQU2H8K1IC+/7Sr3zwiKZC3rLkXHUKouZ955plx/PHHx+mnn17OnuY8aM7C5rzo5a57APrC9ojZb8dlZ74qTr/qzyPGxiLa/ehFJ3rRj0E0oxGtaEY7KL0xiBg0lqulvl9ToKbA9yYF+sHyh48EvIEvBeP5rxnR2x7ve9nPx5kXXxwx+dCI9obotiL6g4jxBs/0IgonaS6RpzGA49VXTYEjlAJXXXVVfPKTn4xrrrkmyPU+MTFRfOiY4znAZW8XC6cT/eh1F2Iq2hGd+Ygtd8RFb3xDvOriKyLGWhFj/ViIiLloRq8A+RhPxjiAvrSYj1Di192uKXCEUwAeABwXMB90I3q9iH53COyDTvzvM0+L8y56X0RrTUR7KqLVjk53EO3xRuycX4i1E3CSXVcN6Ef4hDrSu//pT386zj///Pibv/mbGB8fD5PPVFPGjqIT8jGAPrewIzb1mxGNZkSnF+95zblxznt+lw1yEWvGYyGaMRdjBdDbMRZj0YwJFnE/YtAcrl0Wdf1Z06GeB0fWOoCHNKMfbbRtAL0roMMcBvG/fuX0eNtlVxS+EuMTEeNTEc1WDJqNJX6RjXw1oB/piHaE9x+t/Pu///vj85//fMkchymef5jfl/Old6Mf82VZdWNNtxMN7OfdbvzGy38lfu3/XBzRmyuA3m82Y76YxtDO2zHWa0V020M0h4PzDwldlb3+rOlRz4fv+fXQb3VjrtmLXnRjLPoxHr1o9tDOBxG9fjG9/+arz403v/d9hXcUUJ9cVwA9migQ92TeNaAf4YBWdz/iYQ97WHzoQx+Kxz72sYUcBtItly1uEP3YPrc9Nk5ORHT7wwXX6cb/Pv1X4rxL3xfRHkSxr7cAbgB8EcgB9A43+hHtTkSzW+votY2ittEcaTYqBHnYAMCM37z8Q0NHO+dfxO+deWacf/H/GYI4VkC09FY7+p1eNCcm7wHqNaDXiHbEU+DEE08sB7Xwidmdi21s7knfI4FYeL1O0cpjthuxfUfEzGx8+DfeFs976/+M2LB2MWZl0Rw/aEeJauk2h/+asxETmyPaMzWg14BeA/qRBuh9FIENEf3Jxci4obWv+OK4mhFXnHFGnHbRhREbNgxdeigPWA873WhMTe0WEMcrNaAf8XB2ZBMAbfzSSy+N2267LS644IJyRrqAvlymuCJFT08Po9nV0Gdn409/7X9FI7rxtdtvizVHbSyCNeb1xqAZ471WjHWbMdFtxqA1H/PjW6Pbnl+KeDfyvf4c7gCo6VDT4Xt1HjT6EzHWXRONvoFtRL33o9+I6DX70W024weP/5F4yivPiFi3NmKsHdEeKxr69EInxsfXYIjfzfJeA/qRjWdHfO8xq3/mM5+J17zmNUGAXA6GW86HvhD9mC0U7EWjPxsbmmPDKNWZmYjx5tDU3lqUtnkMn3nv/7d3bs3SXVX9Xm8OJIT4BwEFTwghhAAVTAU8lHrljTdWqR/Ba78CVnnpN9DvYZV65YUlVVJQBIgJBAgQPCKixMqBQEL+9az9Pju/d2StXt17d++9e/Xo1JvuvQ5zjjnmnOM3TnPOW2euMyx04up33TcMt/C79ac50Bw4KQ7c+skw3PPKMPA9ygdlxe302FvD8L3nnx/e99DDwxvDPcOPh7uHV4a7xoj7K8Prw33DvQMnUJBg66cB/aRGUDd2igPf/va3h8cff3x44YUXxuVqWOmsQ1/KdH91GIYfDD8Z3hjuHifVfWNiy2vD24Y3hpdefmF4xwMPjOvPnaZnEM5a9LvOXGxv8Na9t9ehdt80B5oDp8SB19Hrh1eH14dXRit73Jti+OnZMrbhrlEukP/+xnBrePH1nwz33v3g8OII5/ePK9AxA1hY24B+SqOm27oVB9gC9h/+4R/G09cA85dffnlck75pgxkmFaDOxGNyjflv464Otzd9GGNhbCzz5sfJeqaRM4XbOt+qg/qh5sDKOICzDkB/Y3htBHRB/WxLKzeLIZmW2NPZchhkifvP8FS73Fc2KLo5l+PASy+9NO4M94d/+IfDn/zJnwx/9Ed/NO4W9/9IQtniw7ZM46YQfsBwl5OMu0acgXpOwrOpevZ/NPJeobT6FUq9IrFXZk7O8zOxcSYBbvHt1pGjBw9P3pu7wN0xiM6ER24SdyZPeqe4LaR2P7J6DnzmM58ZfvCDHwx/+Zd/eb7+fG7/93NmuPdr3WvxDkA/m3gC+lsfJX72Wud4d473qeV4n3x7b+GdYwnrmDU780lZEuvOxf1bZS16A/rqoaobuIkDWuhs//rnf/7nw1//9V+PW75yAtvbx2UhGz5up6yJrdas/yxfBdTJhysus7uHM0DvT3OgOXBaHLh7BPR7z4RCkRXniTV3bAM3wZ+zGN75pwH9tMZQt3aCA//7v/87JsB9+tOfHr7+9a+fr0VfZJYWegL5bWV7xPg0xwV9lqTEHu4sbztLf+lPc6A5cEocYJHaa2PS2xkmn+/rfp6Lc9ttNbrfwxIYf//0zN1+LytpGtBPadx0Wxc4QGb7gw8+OPzCL/zC8NnPfnbMcuf38gEt7OYEPP90TFp5/SwKNuap8p9JLlMa+J2nrDG1gfX+bj70ODiVeYDkwDenOl8jdWdZ77fBe9w9jhj77b/5HpfN3Hu2DeztT1voDXcnzQH2cr///vuHJ598ctwp7vd+7/eG97///cOf/dmfjdc3f5iOLFvjgNSzwxLOFp2cAfo9A1Gy26evjHEygP92ieMcjNhZZ8Z1Zlzv4X9ae/iPYB3ZgrfN9LPQnIm0fJuBg8J/ZkCcedpZBHvfKGUa0E8axrrxyQE2l3niiSeGL3/5y6Ol/qd/+qfDX/zFXwyLSXHDa8MbZweojtZ5AjpT7W6nmkeqnc86N44I/3x3SXOgOXBaHDh3pb+51at+97NoHpJFOAfYzySMNj3y5d7hvmGMxbeFfufY+eEPfzi8613vGk/a4sOZ2Pzr4+LXPcc8+5z15ljmuNn/8R//cfid3/md4dVXX12Ip2Nxn2nSfN7MbXlzYRpxdLZ8vePjualMzZqmum52d+uaAzeKAy+99PLw4IMPjN5spuLLL/9oeOCBM88cUBDe7P3TreDIpNoRfM6qAsAzX+4M0N/8nMXcb29U1YB+Wwj/9KfDXXfdNW4kQuzUE7bIckbIe1jH/nuzS7wJHNDl/r3vfW/427/92+Gv/uqvxi1gl+PnN4H6pqE50By4LAdefPHF0TPHstX3vOc9Z2D6xhujQXdsn5OPobs8aa4DObyjP+vlAP3OISz289/93d8Nf/AHfzAI9N3/6+37bllzAGMOT1wuUSXUxnXm/nIezc3i4ckDenYHR2bSiQh4dgv72Z/92aPU0m7WELv51LgWXUoF86W93G9+y5rC5kBzYBMHnOv/9V//dR5yxWJ/73vfe5SMa0AfhnNrjB4E1NHO3MMbod6f9XKAfibMwlp03G1Y7AA8Ljh+m1OxXg50y5oDp8sB5byhVjjh7//5n/8Z3v3udx8Vc04e0Ok83O7s510/nML1wQ9+8Kg6tIndjQPGydJKz8ndSZG78bOfbg4cEwdwrxM7/8Vf/MVzIEcWIBfIqTq2z8kDuh2mEKczFeJ//Md/PPz93//9sfVp07sDB6oFThKkMbQE9h2K7EebA82BI+EAc/xXf/VXh/e9733D3/zN35wnxRF6veee4zsJ8eQB3ThpXXNsLL1drkcyMy9Ipv1ckyIdF22hX5Cx/Vpz4Ag4gCX+wgsvjPlSyHpWt6DUc3Ty8j4UN6+BJw/odInCPC0yYul06j4AXXBwaVxmUJtJSaYl9fnJwQR9DDrWyfNxSRXX3vnOd57HeokHTS23clkG70IL5fEPDZQBDT0uzyN/YJ9LtmgH9VAuiYbUQ+Yo9dPmpSxSNWVpSs35Kixo+w7PDbTqoqc91M8/2mef2seZUEd8HoHhsaypPNgG+6gqFtnGTbyYEy3Qxbiyn+kPjoalXMrbx7LMTeMb3kh39jnzi+TTpY/vzvGXdlCusVBXrWxznv1S3Vd1f4l/0uEc4HnGH33Kb5VSrjnHub5r306Vr7yhDkEvZYT9+B//8R+jleu8mOqTlCvcZywyNikDWUDeCh9lIX1LOxgn9n/Oj5rMepH+cn7BS377LS8vUuZ1vtOAfmBAnwKdKSHNhEEoZUyXCemSKgSjWfgssciEjaoMUBbXyAuwLibCd7/73dG9xEeFIddect3nqYt/+44j7bq+k4lM25nYKjwKMcpaUgj2Mbmqpj51EtumfqYv6Ee+6Zs8zU1hbpmWg/DjWfqaMQEPBC3K4feuy2p25f02vFsa39aJwsJYSjBQSF+2HvoH/kILfEklcpuyr/OZJf5BG8DF2E8XsHM+537Gfv/7v/9760ztTeXPgab7dEA/coIxXfuzKirOo1Tm/u3f/m34pV/6pbELlk445D0UNYCfObEP0G1Av87Rf6C6D22hQzbWNADtekcGJoOSvxn4/HZy5kBNwK1Zl9DNfZZYANYf+MAH7uAQSzG0zrDK+PAOu+IhABWwWodOuLTo98FyyqWNth2wYiIlPzbVowDQIvbdfdC2VEYKXA9xyQ0nEELwVMWHv2kvnpOpj1YK/Y8ywrMqJQA07yMc68e4PmODf9tauNLDO5Z7iE2T5sa3rgOC4+wAACAASURBVMuLKl5L/K0gkKtUtuXR0hi4ivtz/GO8/PzP//wdJDjXBW3eZZxiQfMRSN39chP9yIhN5VMm1vcv//Ivj547ZJBGgXODMhjvyBTGWe66yd8APXMmFXIULzZzwqrnw2/o4FnkhJ4uZCJjn7GbyssuyuCm9jegX8XovuI6DgnoUwMv3bFMEj5ViEMTz6mV665VOVAjTgv6P//zP8ftS6uQS+s/3V5MGiYWE813/N6XhW55CB2EOsqCuzFt083wgHfr8hEmOe3atweh0pTuTdrCB4Gjte3qiKk16woyBZKCbsqjoqtPNzRuevoAa4QxUN2nCFaEqFb7NrxE+aM86OLdJYtomzKXxneWofscgPi5n/u5cy/SNvXM8Zfr9MG//uu/juCQXqV9Cf1t6LvoM9vyz75yjluf4Rz+VhGfAukl+ubK9730UjGOGD/Kpikr/t///d/vyBzPcqgrFd6USYwRPU81VGiYgbLqHFpq39z9BvSLcu4Gv3dIQHeiIaipB8FsfKlOBGNGGU/KicrvaqUz6AFKtHXAnM/UBMtJQxkACEqBkxLBiHARoBC6HCG6j091KyKEUCKYoNtYbsZ7Aa+kcR+0LZUBXxBA8ClptU3yWi8Lgg/eCsa1fJQoxoKWJGUKdJRpPsNUhq1xfBW9bVyOlEe5jCktOGiacvUu8WLuPmNwbnzzDmPq+eefP7fsdhHGu/IX3kAPSteuMeSLtv+y723in/Mx5zSgjleOvkVB+/73vz8qSH5qXsE29G0qX0WUeQCYY63zYQwzJxmHyB++U8nECIE+rlflkb95H88h1jn5QfQXc0EPFHNDOaQ3gjINP+yizDagbzMKVvLMoQE9BzOTg0HvoSAAABbrt771reGhhx66g6MKPuhjYLNWMgG+JorMJZpRDiA+B9Dp+lJhqB6Ci3a1rjPfd2LuItR5N5+nDATBVQpsgMLkHd3X9Ksx8Zq4aJ9njJB2TCXE5TWVHTwPCjPGCILM3asuyrsaV619c9E+3jS+URq/853vjPs5JN3bWpEqonP8xXvDp3ocVGJyS8+Ltu/Q7y3xz/ozwdExI2+fffbZ4aMf/ej4qAririGHqfKtuwKyocBMUtWKZ6xCX1rhKAz0hUpo9TRQTxoRc2O15gxM7R+yS3+1hb4Lt47k2UMCerqNmASPPvroqM3yQdgx+JlICDyuAxx8ACvj6tCXYMAgpCySSdyLmGfYCOdDH/rQ+KyuuOrSkx4sJmjhPnTo+hc8qX/KzXmRLnU3NmjV4mVyb+PyTfqZzIDQJz/5ydHFKk8uQtO276Sy4zsJ0igW8g7A/drXvnYeUpDXKmOe3oegzcx42sg/VzFQD/U+8sgj4/jgg1X0la98ZQwxGIvcxqVcQym1L7blw9xzS+Obtit0sSSJkzK2TKZaqn8b/gpcgAt9gSdim/jxUt1XcX+Jf/R/utWd48akVTShFZlA25knjK9tVhGkrOB3LZ+ykC3wlTrNRE/emLTJNfpAeWX2Pf3NP9rqB48CcwXZk4o572pUqCyorOjBMsy2jyTPBvSrGOVXXMchAd2mqKEy0RiQ/C0gOfD5W1crgtfsaJ5lciqcM1GOyeRmKFrVvEcdGTtPV73x+IzRC+pOxikN+iLdAn0IZYEJNxq/+bdLLJ26BTCT0gA2rh36g0AFlOCz28Lyt31I/fyNsmFimyCWfJdu+hjlDQsmragUWI4J2kh/Ola2AfHKD8YLfcA/+WWf2N+X5eGm8Q240g6tZfgA8MDXpfrl2Rx/XfFA38BLgMKxBj+P5cSsOf6p/OUyvJzzyAl4IB/To5FyZa5/Bc258nMZGmVQtysKzMnI1Tk8o1HCuyZFWj9yydwdXfbQTr+h8LmaB4WWJF+sfuWlBgY056qXy4zdBvTLcO+GvnsVgG4dJnYwkPhotQKoqcE6cRjQvJuCfGpNtoOd5ygTAZdx80yqSyVDYDKz1KQpgDfr1OKxHS5DAmx414mRVrdgxbVcw60mrwKTnoC5+J9r7k16YlILclPD6l/+5V+GX/mVXzl3P9Y227YaC7dM4+AIr4wvcl3riL5BmEETnhGsGwWwrkEtKNqfipjuyeRXJh7xnnFprFpc1PCef67f1crVYk+rNOOq9kPet97qvs8+Ny+A8ZQ8cAxQrtaZViR/O3b4LVDpQs1kSwEXGnyHNsNTXfIC9Rx/bQcggYeEv1PBzbXVeiegwT0mGEdaiM4Rc1lsW/ZLegPMhdnEH+6Z++Gqhhr75W/HhgoI+TAo1bYn8yXktbkduU6b8Wuf1uWWKvyCofddcZFLCp2jtJf5zbvcV17wDb+4xtxEOecacoG/XVqWc5M+NRkS/kMH/+R/zn2XpXENvqk8mzWfuSeXgZUG9Mtw74a+e52AnixRmJmFzMQgbk7GKBOGSa8mrqDzfTVb/2ZioeG6pCXdU2rdCEDd/1iLPOtzZJVjXQq6KBxmXmfCloqIiV5q2rynsM3wgRuN2K4EUNsoKCJsEToAGtdcbwyNZrj7TJYjOCBgTLBJS14aFFrVwlCA+Q71wSfaljxzbbgWtGEEykUgExYwaYgyss0Kkgx30AeURb16T6gTQShvKBvXPBYMZQrmjJGPfOQjo/WTVhS8Ny6vVV7DOa7zd+xQPsIa2unDTfzh2aeeemoMCWgR0iYEMG3UgqRtKBTQJiiY3JSeDsch+SS6ZJf4m54m2yC/7K+5ca1HhQx5LXvAiPlDO6DX65QtL1w+yHOb+GNilzylfY5P+55+oY3wh/6mP/gNn6Cf8JjjmznJvKaflQVasCqb/p1zmHbCZ3NPVDKgH2WJ+qArQ2+GRlSeKz9MyOM9lSX7m/ZAu8vOoPXXfu3XxrARH96lLnmnVa8ckTd+u48DckAFYNdckin4aUC/oaB8GbKuG9AZtADAN77xjXFSMWgVUk4mhYAAawwW2hEWrmNV+CGImdi6uAAJkmYUDrpyVQSmXJNMIl391KOVTQIf9OrqM1YnoFknblXqhRbe574eBCYSQpfJSUzajHfa7tKVvKbAdelY9jeWOOUCoAgRBIU08JwKDMKU5+RReicol6RBBKb3EX7QjSJlG7VAeZfrfLIu/gbcoMU+S4tRRYw+E+BcbaACpRIAL/ikez+tX1308Is6EfK+4850Ki3y3vFFu6CFdmuJChAKVxUf+3WKPyZA2R9an3qguJ5hA8sUuLkPHYAPFunUZxN/HVu2QW8P34wZFJ9U9vgtaMhX3f/ck66cb+Y+JG32Kdd24Q9lpdKbZabSRn+ipMFH+AfNgG8qo8ot+QNIwn9lgR4k+EBZWugq5LTR/oeO5ANjEo8T80nATsWLZ5ED5n1QNryD7yobqbxJqzvDQYMeAr2QKHHUqVIgPfQTc9oQJHyY2+dhVxxoQN+VY0fw/HUDemVRCm1oc8IyMZmAbCzBgGYCO3m07gASJg33eI/nExAUrgpvgZyJazZ1BREtu7m4K/RSHwAnrQIhQiqVBTfS0fqbEmgIBV15CAzrZSLTFgSi5adwTC+Elit00S4tD4Wz34AUiVt+prKj9QgghLItKgrUBf9QTPjQNmnB9Y1g8j1jiipigLof+12wV1nQTa1lYoKRfci3LlnuIfiolzGhNU6ZgMIzzzwz0lOXxdFv0Mg379JPxqQ38UdLi3YYp1fwOxYMGdAegAL+0B8qDlUpUlirLGzir8s2VWDTyyVfDScZxwfwUAIJy/gx9MXfJuIJLLQRmlAOVLBVCpbGD+/iYXH/BdrPnNULxNhEmYFntMGdIaU550fm3jietHChK5Uk3tNt75hEYYKehx9+eByrWr/IFZRJ+jvlAmOHZ5jX1Edd1MOcg177mfHCs4I7c9Tll7SJ9iGzSOLVUwBNzlET76jDua5y4zxNeSJP6nK9i0BNA/pFuHbD37luQNc1ZuIPg9rlODkpk405edVkFeY8Z4IWAofffhAYlI0FwCRO64nJQxlcc5kUruZ0JQNcTCSEoXs3GyesCVwIDya9oItwQIDlBAbEtN4BBZ5H0LvRjq486Oc597QXTG0XtKDdwzvoSGtCgSZ/mMRp6QhklEnbeB/hCZ3G9SgD1zV9hescWqFHj4JgpdJhPkTyRFoTsE1Ugy/5wZtCdq8fBJyKCfRCBy5p2kQZ6TaHLsc0dDCGdL0rsLXYKf/DH/7w8Nxzz41VCRTQSHu95q6Cc/zR2vJ9x7RKipaZlrtJm+YDmNyWvHGL3HT5Vv7SHpSUj3/846Mlae4I/OAf9VFHZorLU8ayQMoc+vznPz/yCgXEUE4FbN9150XmybbjJ5PUck5p7TumVRZciufGROkOz7FSk05dnw6vHH9a47xHmwF1AD69D/Cy5vLwPDvD4dlTAUiQzWVr0KGFbtiC9w2hOTZ4jveUS6nkOi9VOGuuzFQ+yGXgpQH9Mty7oe9eJ6BrPae7rbolAUSAjImNlpvadV1aZqKR2mtalJTL5GEiMzmNLyIAEFwIvXQl0l2ZlQodvGv2vCAHTZQLyJnJbGazQsrlOQhs3keZAISps7oRLTctWwStliJ0oGhoQWWmr9YxfQpNxpsRaPytouRQVBnSOkApgB4FNt8AJ/zJ+F0KUYQX4G9ckm/+UY4JRwhphL+xVJUg3aLQQZv0dpgFb5YvVpK8zPbajsypYAxQl5Yu4Co4C+iUoZBXkDMeaL8f3qdO3p3jj1ab71RA57oAxW/KY4yocNEn1J8Kjd4Bhfkm/loO4wmrG37Ddz0WlMt1LEQVIa5hOaaHANqq14rx+eSTTw6/+Zu/OfYN9NQ489L4sVzmmCEsx2J6Z5zXKvAJ+JSRliv96wqB6v3KpECTVR2byXPeo06UBMZK8oj6VH4F2+xD7tNuPA96CEx6lB7DHWmceE8FX1nDOEN5dRtYeAXthp6gATpNcFR5zETNi0JLA/pFOXeD37tOQLduBrXuTgSHE1pLPDXWtM61QhiYvKNlqAuR+wJgumgFAO4jYDLDnq7yYJcas2YiY51zH6UBAcT7ats1mY62oKxQPoJFBSYnIxNX2rnuOlMmtlaUw0e+6EqnfK0+2pR/8w7CivXcGZ+FRtqlmzY9GJQv+GplKEB5T6FkO1LQwQfeFzypP5Po0mrxPcrLlQ4Irep9oBzbLVjxTc4F3gK9FghlhCwCz1i5oEgZ2TfykzFB/xi/53p6FWr8uvIHUKRO6kFZkT+2QYubvoFn8kaFiT7Q6oJ+4rKpSC7x181Q+CZZDGChTWnlwp+al6ArmbpUmPldlbEM49gPtBke63reNH7M2XA1SAVg+KKSmYqtPNBLlApHKt3KAvuJMrgP/5lz9gPgjVKTSmEFaUM36dp3nHCNdptfYthHhS1XOfiOSgryAq+HeR7M8SrDtOJdWZE0ZBvMBUg5cRloaUC/DPdu6LvXCegMYASDAlWgqJay7nAnlKBrDF0hbCZ4Wu68y0RHGCPw+I0Qx0JwsqTFqeD3XmYt67LXEjfmp8BRYGX2toJKoZOhAYCHNvEe38apdeWlkOE3AGDCl4LVZD1o4FpaN2Zaa7En/9LS1W2qcM6kKBUhlZAUygk+9llmPevNoH8oO/MZKMcYtDzyfsadK8gmGOeUqnTlc1paXFOYwhvahOA1k5txYNhjV/4IpPYDY4P+oB55M2WRp9JAG/ynBZ3jRo+GbTUJkDoAMKw8njGsAi2uiEjgTYBkHqAYUabPmIRmDkLmatSNmJQf2Y4cP8bMtfAFLd/jm/6n7wF3vnnWsWo4hef0COgBymeYr+npqDLEcWx2uDxkPKCU2VbHjfXqhYEmE/RQVLgP/13NggxDrmRynXVSJvXJF9rI8ybcWbYhEpXtVGTTYzMXftgVYhrQd+XYETx/FYB+BGw4CIluL8oEND6f62PNG2CyM7kQdghYBAMgg/BkIivkzaLOHbYU5pm8lxu2+FtrjrJUGKTFie1a5ARHrQetAu/pykSwuX7b9qpQWc/cfZmuO1FaFbrWrUC03bl+HeuItuvyR0hqMdkuvRiMdWiB71pcWl+ZzOe6f+qVJuukLIGftuP9cJMglR4VS3hl25PmVDbkZz2nQJ7YZldVqCCoLNmfLiVzTTfvq8iqZDh+cr39pvFT+1NZkfzJiZOWqnVBpzF5QZ8+MixwkIm3Q6EZBze/Bfr85Dp1+Zb826GqtzyassDxse86NtHXgH6Z3ruh7zagH65j4G2uE9alDKAoyHXNpTafFOWkJzkH16oKQK4X5hqWFYqDmbeAkXFPlAMmMAIKy9h+5z09HFrIWsy4jImhG9+DLoQ5z6fQUzAk3Xlt7r6u2LQYjdWn0EyAp40CDe8lUM7FFSuYJk8Fbfigd8H6XPdMudVlr8tWJYG+zY1D5IXKDcqSG5IAbKlA8Aw8dVmjHhXd5VNbjlp+JryZO5J8sC1TIKTSqMJYx4+g7CY6lT8qWtKi9Z7WcY5radjn4UeXmb2OS8ZHeroyJ0PFCZ6ihHAPPkxtVnURWvQgUjZ95cmMZsFfpMxt32lA35ZTR/RcA/phO0uBngKVSYxwz+zrjFciPBAkLvNBoGaMduoACBUEhD9WI+XPfVxWQwgC9zbvVlcqAoaYHWCO4uASowRfyoFu4/4IRp4zIc110nP3pc/jJimLtlI3SoUAlVaU+xSkokI5tMVlglOWFmWrAPG8HhFXEpinIU26tzOEQDtcRsd1FAv6kI/xXtykuUObCWE+Z/mp5FSLt+7FDi0uUYMGN16hDAR/Wvda6Co9/s2zLuOEF4ZApGdq/NDWTfyhDMeloQzHkUmHAp8xbcfCVOb9YWfifOm6+E2cTeXO5WwZMmJuTXlcLkK/fKduxhBj3/l5aC9GA/pFeuyGv9OAftgOYtKY4U1Nbg1pbI6JnIeguA7dmKYCMPepTqs/qUfwa6krtBH4ACOZ6gmMvid4UD7Cq569rgVrxnm67KsVmrSkAlNXI/BcuhbhQQJqWuA86wqCtFpsS4YXeBbrD1Bx2aBC2gRH10CbXyC4Ww60upFOBZ0EXpQuyjITnthptjN5bZ+6TAzFw8QtrW/GAEmE8Jd7PMtv+19FinKlT09D1uXaZ/ibypeue/t7ymKv40ewgVdT/MnQD2DEM7aH8inPBMDc/tZVDoedeculmxWvJ8I39HBIcypf5kXYB8u1bPeEOTHmFFQFcLtSdnuqAX03fh3F0w3oh+smrTmtKjefyMQgY7quMXbZiglCAC19JNDmHvVQLki4OY6CIIWQblee92xuhVaCkBay7mF35/Iscd2PKhRZBsJfQFCwL923nnRhCpokKumaNgkR+m1L0u21dIPWOLq9DH9dSWHyWOYM8BzvUidWpl4CE5a4Vt2tSQveBlY/qPjwbWbzlMKjy576TJCkrgxp5LG+lOWGLXhX+OhJ4bfgRL2MCTLnzd/I+lUCNo0f+3kTf6aURHjmZj7ZZypyVYE73AxcLjnnBr/xaJAkqAVu/9NPzD0UlKkQ0nJNb31Cr5KKBXxxztR5fpHyl95pQF/i0BHeb0A/fKchFLTKqC0FAuDgmlkEL/2BBZMu+KQQCxRwN+bKtwJXQM51tHn2tsLLc6QFT1cLbHLTJ/hCD0LIsAD1unzMe+l6nrvvs9A/F5PPeGuCH+/mudEKQCxQrKd0i3JP97S7qclTE+a0NuF9nncNQLqXfQJ5uu8ty1hsTdpTIeI5lB5XI/ieLt/kP31C3Xol7CueNQGOcqgrY+zQiCIEONjPjjetcsvKRElomRo/m/gjz1wZAB3pJq7net8kN7vzUI+H804+MCbhE7xkzFQXe/UMXVaK2Ecob26WdNkyl95vQF/i0BHeb0A/XKflMay6kRVqWFW4hl0n7nGiLh3SiiEpjd2q0r2ppeNOcwI677qBh63ib5f0eOIT90zySeuX6wg41s56aAWgAp1aoZmghpLiEpqp89CxdDbdR/FwuVAutzORCnCGPyhEfnJ3OZ/Tva6CAF/Scswz3C0HFzc8NynQtgNCH/zgB8+XTZmAqPADMOFFgrRxZumhbr0b7ETnsiisZZIg+WRegkqXy+vgiSsjeJY6GQNuxkIZjIsEcvqT+9xz+1b6hLK5BwBBc90yNBXHOn4A/CX+5CEltovxYoIdvPnmN7855mq4F0Emyh1u9u1WMv3hnhCsWSf5NMM68C9XROxW+vzTrrag712+NuX12Fd9WU4D+iG4es1lNqAftgMydjsFLAJlJiUhXOiXzJA2FpnuV97RcqhCwCSeevY2zwPK6f7fJmvXya9LMGO5Lr/jmolXcNU2zd3XyjGerYWqu50yXA/sdq2CAddNFMseNJMcJcbkQ2g2pIGFzN8CssvvrIvv3F+Av3PpnjSauARImfzHs9UqNafB5KpchpZLu/QcAIZf/epXR7d9WoGUkwfsmCNhjF2FUZ7nunB5Vo9ITctzavy4BbB0mucgf0yAo3z6jDFqtnj2lxv9uLaevqG+6so/7Ex8a+mb4uHKRb0adWnlnAdtlzZMWfnWsy+3/iZ6GtB36a0jebYB/Xo7Sv4j3AQvKDILG0Ht3u6ZLJZJTVj9nlomwBuPRXAimHWdGuvWlZsxRD0KKg3pZkxXry5pl/fMnddNO0zCymQ/QRJgoP0uX3PZnADktq3QzLW0gOGVZduGXBvPfRMPoRPeuR+9ipICLQUrbcMrkHv9V4sS3utByYx0nstkO8qlTS7Fg5+ZdJex97mYqW0DBOljQFkg1nvguDGhLsvNJEzHj+3NdrmZicCemdZz/KEfOSXsn/7pn8YwkPxGafH0MWiDJ+YrSJv5GLTPDVdUajJMlGGBzJTPcXu9M/h4a29AP96+m6W8Af16O3UToANEWD2ADELPXcCkGNfgpz/96fODS3ieSYqwQ3Cy3aR7wLv7muBYrSYsTd41nm4duGh517XFvIfgdVcu6uKTLnPPQ1dpgBa3yFWhoDwVA615ylWRESgBBNfoengGdZlsllaeFiRg4Se3+ITX6VnwmbRmBRzo06L0m/ZggUMj4QQsffkC/wA+LVWVsqmdELlnDgQ00R43gaF8PtJqm2ynfHZdPJ4G+AjwwXdAD/rwwPCb9lKWylfdTpb33DTIrHnqSp7M8ccxAI2030N7MgQijwkFwBuXJVJn3dq4ngdvJrmJjDlGdY9f7+w97tob0I+7/yapb0C/3k7dBOgmiyHQEGDuQIbVZ/a77uzaCk/KEpjS3QkYcdSsgtqYK7QAFAAEFirvssc4gtpytEKnwJBr9Tx0hLTr6tMiNJdAi5B7ALd08zdtc7tdLEjKyu094Y9WKvzIbVyJgUK3m6fwTd4CZRKPdgMP15NTX+43z3XBHf64Dzt5Ayg5gBi8AoBVkgRivk08E4gFUvMObEduFQp9v/EbvzH2DR+eAQDNuOdvlCuViuzzVETqFqjQC3jmWOMZ2mCfGOagr37rt35rjHu7NalKXuWPCtvUlsHJE13ztI+T4egrzy9gXM2dB0//5dnf5HYwHq/CHX29UuFqam9Avxo+X2ktDehXyu63VLYE6AhNwInDSBDMHC0K2CLoEHgITgAawAH0sMyMkwPYHgGbu19BhDuVMal1a6ow8K2wzvd0j3vPhKm589ABGUGAZ91GM5mghZ/Z+nnfPfV5DmvXne5c1me2uUd5Apg8Y+6CJ/mlMgGP6slzgJdxeep3tzxpyf3Mkz7KdXmXXg83nOGbjXn8G5roO0BZBYuy3C2QNgLwrkOnb+gLrgNk0gyv6BdAESCGt/Y7fWnMn+u5w116UfQS5FI525WhH69N8Yc2uKLCZEXGFe3MA2poh5shQVOlIz0AeR48tGmlZ25C3envemfw8dbegH68fTdLeQP69XbqEqBLnYCULmau6ZJGiOchM/megONRnDyr1QRQAQouceI9Y62AA8LWc+AFfgQtVpab1fCO7nAsYE+v411d42m9pqs9s/fNI0Coe5ytO7C5/lq6ExR01ao8eM8tbSkXMORd1/mjBNFOlKIE70984hPD008/PbJPC5Z20F6Bx3IBZp6FP6n48KwZ6NRds7vtQ8Ae3usS1yq378w7qLu61RGr299vyjMmzrNpWVcFxSVwjAlAFyFvwqCnxc3xx7JYFcD44WNfUAZ0qzCYLMc1yjOvAV7STjw19Tx46KF/6DcUBTP/zUm4is1Xrlc6HLb2BvTD8vdaSm9Avxa2n1e6CdABEDedQDAi4LA4XeOdSWu6iLWMEkQAMYQuQIrgNMmJZ7GAcIViyWXSHZYk9aMk8LyubQHY5C+VBOo3NMBvhLauWDP0cZnWbH2FihaY8ddsD2AuINQtarWczRsQzAEHXc8A75e//OUxxgy/sYjNLaAjdA8LRjxH+3VLm1hIe6BfBSGVFPcOAMh4Vz5Bt14IM+1rjNq2pheBsg1L6DFxTbQucIBQZYvnSVBjaZweHJQr6qZcwgxsKsTz0Ioikad5MTbsm1QSN/GH+lV2KJPyMq+Ad/WQyCvGEvyEL+7alyECrvmM/EAZg2fSd70zdj21N6Cvpy/fAigZl2JCoTmbGb3CZt+YJm0CdJcHIWBZN51nkusCRZB6/GeuCUYAarHVxlIn4OWmNgpQgUU3qhnZxtUFAMp2j3Pe5aOAzvPQtWRxFwPmrrWlXMpkeZa7nVGG7nNAgHK4R+a9LmQtWvMGaLuua/mYbQX8ATQAg/t884/yBRHKgr+AhmunGfe67E1MNFnNjGyBygx/LU2UGrO8tazhNdeg1eTE5JfKF0DHbzPMXQduHD3d9AApz9uO3EOdtkIP/WvyHX2WCXG6+fWKQCu/qTPXt2/DH7PvtZzdTc9VCyqZ5knoWaI+lcup8+DpS8eOCgHjAmVtKrnxxkzqIyGkAf1IOmoXMttC34Vb+392F5e7y8pymZLuWgU7fyskde1qebqsiPvGt7WytKYRllhvZpy7nlswEHwU0rqhVR4EegWwIOQSNTPQAVqz8qFHq964vFZtWmkujfJ52oySQR0JdryDsOKeEmBRpAAAIABJREFU8VbecQVAnqyVVrH8kqcqDIYosD4poyoPudxO3vudFrqeABUdeG7GPvzS28A7bnQi/ZYz5T63X/XoZOhFt71ryquSXsMBLiMzhLCJPzxjeEW3fCoNKnoqCT6LFwMFlfczfm6SI9+GiRwv0K0CQHsPfXDJ/mf6zSuxAf3m9cmlKVo7oM8dQiGYCEwCkHur51reJSa7bluX9a47Pc2971pbymXyIXzpL4XuEl3cz6M0M7Zqv0urtOfJXdafAOZvXblu2ZprlTMuriB2a1hBp7qXt2nL1DPW66YpfLsFqbRW4EyeUOZl+28T7ckLxhQ0aaFqsdbxUjefyZADdWWioG7rVEb4jYcBkAVgnQPZjy5VM1kxFYvKn4v2TR17egBMHqTcTfR5zDBzVW8D79Q16Ifsv4u2/Rjea0A/hl7akca1A7rscFcx1/Umm+o+zdtm0WbM2fKcJNscr7j0PmVqQXs6F/TnvufbdDeCFavQtmvNU7b7yFeLJ2nzsBLqol257am72nmQStKDAGcZG9YYwOsSLdzVurC3oX/uGeinLVi2LvESMEmgkk8mTwGcgIG7vS3xv26LuyutjgVoYs8A4th86vgCcPUqSJsKZX22jqvcb5yy4TPtyuVeeR1lh35xO2DuzfFn1/ZOPa9Hg3FiDsCcYuYKBulLb40KYCrah+6/fbT/JpfRgH6Te+eCtK0d0KtATAs0WQYf8sCNXda6uuZYXqa1uk23bHpfOlyDa3n1DO2pelL45e/kibRKey13ysPhterF4F1AEIBgid1jjz02gjkfMuJd20ybphSrbXhVn0FZcUMV7lXLP9s6x4/L9t8c3TWZC9o8PAZwm3Ib298CoM+YOZ+rHAB3FLVajqEFQdtcApcbZp9uw5+L9IvvZF1a1rlPPfVvom+q7rqF8qH67zLtPoZ3G9CPoZd2pHHtgA47UpAz+c1UBgwAFgRd7rmuteQe1ptYisBCKJmB67purMNt4nxL76fAzbW42ygNtI+2YJXpkk436BStPAcga90qkI1/mrRlnDcTqKbCFNTvsZPyMd3QOw7XOx5PBcq491R5tlkeUD/AiDW8xP/L0Me7bnFKfbm9K9Yl48vER5PWUqEy/q0LnfJQmABGytWazz6dcpdnOZRRXdab+HPZ9mddc/NqE32VtmqVH7r/Ltv+m/x+A/pN7p0L0rZmQHfyG+81uSlZVS1xt5lEcG4D6Jbl/tMXBaup983KdqtVTz0DGDxcZanbMz5rDDf3Qed9ac49tLkumKcQzTXqgj6KBr9NsNK9nrQJ9vJ7yvJfaku9n32n4uNGOoCd28d6EEgehlI9BJftv020J5DjIQKg3Z8fOkwQ1PoW4My2r2EW253r+eEnH/uEe/AEz4iKoHFoyoMXu/Bn177xedpiqAOlV1pcNriJPsuox666pW3OgUP230XbftPfa0C/6T10AfrWDOiwo7rcaS/uYGOJrulmcGOp1/OyN7FU6yAFtBYQ9SzFund93922anx0jka8DrbHtdP5rsuidMVSjlvKaqUnEHPfzO9NJ7QJYG4qAsADsAh2ysv6LjBkz1/R+qOPaWcmhtXEwXTLQoNr63n3ov23De3QAYgDXPWjskVYgiV50GJeQ1WGoJeyPKTFWLrj213k3B43N11JxVbeV0t+ij+XzSHIOjLB0xPibOMcfXrP6jy2rF3nzzb9dUrPNKCvsLfXDOi0jX2xWcuq0EwXqN05d142QnaXj6dpmZ27y7s8W993/TWWFAllApZrc7fNFOc5LDY2FeGTSXLc4++pwy6c8Gnl+9t7nh3t+mvrqG3XC6BVua9MauqBT/wTKBzTNQkO65CEvIxDJ52X7b/a5uqFkAds8PLoo4+OdFAnW/uyIUx6hHgXkK1jMMeqCYCAeoZIAHOXgD377LPjdsGGV5JHKA+ZJLjEn13Hc2bVA9qGoaSJ8pboSwUQXmGts8vflIdn3/23a3uP7fkG9GPrsS3oXTOgC14ArDuQIez42w1QXEPsLl4IxzwvexMLMz6IAMWi4R9Cag7Ysrxt3mfSIdRcx21cHuvFTV3maBS4XFNMWdVjgRBH4CMM81xvrUEtX/fUpk7GjGvBjUO79tkNTtw5jnJYPw64Ur9KyhZDc/GRGk9V2ZhbteDOeGb5Awq5L/2u/bdEoHMrEzGN4+v5QFHzlDLoh3Z4aI4E4xQe04duf+uYpf50z/O3S9pUDgBw3rO+KS+JY6LyZ1uFcWmOuMeANOSBQkv0MYbdzId6TF51h8JD9t9S/x77/Qb0Y+/BCfrXDugKKwevgEi7ASGELUIOgenuU2mRVtBA+CKEeF7epcXHNQW4dfKNUDVuipXqrm9auICJa+BdCpZuY4VhupXpzowjAxbsAGYCm92tQBSIXdZUFQqed5MS3/UZ92pHgPK+fMy257asPueGJoKNMWPr0spM8HAHO8rm+WxjdTVTjv2l1SZN8NRtUmkHMVe+M5bO+z5flSTGjrF22msowTFRVwhYlpusQLdl19UVqaTxjMpW1kd50Ms41QqnjXU7VZ7LOH0ePUs9uOHxVAGCxqM9QIV+8loeypK8yGTCTIpMhZnfhLJYQqj3xX5xu2Fd+DlmDOGkG11vA2PCceZmPI4TlbLcnIjVDh5MtI0yIs+pj/IYF/zLhNM5pbHm3hwjNDSgH2OvLdB8yoAOa7TMZZP8yH2359aUa+EpoPgb4Ui8VHBJ1zJCw33BFdZpYWh5aR0jzPhX44/GvrWoFEC8bx0oDCoGWvIeR1mFEcIeYYgQt028S7s9GUygwd2Jy1iwpR0ezgHvABDXEXNPix7BS9mAA0If2gU+Qgif/exnR6/GXNyWdkE3wtd4L2W71FD6qBslAlqgP61waHBHO930vieoIcDpo9w3XGBSqUpFyH6mPMtXcdLlr5vbpYcJvoaC4JXjDB5Bl4fb8Jt+cM99lQPKMdHNMSioOibco90d3PieWy1hxj1ufuhyRUiKEME9E9VydYNeGLPwbauhLteao1xBoysxct099ZkDYLugDYWRPfmZXyplmYQqf3fd2Mn22ba6DI77tBdaoLtm5R8rLDSgH2vPbaD7lAGdyelEhUWAFUKTjxnbCFKEW1oVAI+Z3Z5SZpZx7tXtNcpLq0r3NLxHeCCcPHccQIMm6kBY5V7clIOwRfAjCBFcAhfXBTeEqBYwwocP5VIWoI5AJCwgaNU6eB6AJxNZhQQAdk93hK2uYPcyF0Boi9Y5isLv/u7vjidxmXCYiXJaYAgWPlpV1WLmbwQ6AOdGKlregB19ZVKYfcPz0EvfmSeApQo/eMcseNrBcyoXHgPKc/IO2gwteI32oNjAd0D0kUceGRUvlz9CB2Cql4Ay5FXGlvN4Uz0cjMMvfelLI4jnuKFP2P7Xj1Yrf0O3x+nCLxUXeAbNKh7Q6HarbvST/W+ZrlpwAyB56FI56qQexhLtF7BdUWA/ZHnQkG1PsaQXyQRHvQzV5W65vEu98Igy5XO2fUlcQ2uG11zemae+6UFyTMJL+gBP2LF/GtCPvQcn6D9lQIcdCOUnnnhiBAQGOP/kSZ6CheBAgAjGCF3+BsiMW2oFKTABEC0i6sptZqtrG4FRT0xDwAOGWLSuldeKUKAKhvxNchVWigAOuAAYPIOA5JPnelMnQszM9ql4JQJWa1qh5hGpqeRoXeplUJDzTbvYVAalBcFrSID3c/xBH0AtaHAfAEKIewANPBFc4D870QEUKYTdu14lQSuR8hIQKAfggz5d8fSXoEyf07/mW7i/PeVoxTN+tNrSS2C7+HZceLBI8g0aATPGDJa3n1Ru5CV0qrxY5tSRudIpuFqmnhO9KNSBwkC5LPty/KUSAV30B7yux8JaN/wH4Ljvngz2V4qcDMnAM+pD6aH90Eq9KGCZz0Lb+Ue5eTSvSgxj07Gtd4J7uUf8nNg2tu+yQVc8wBfd8PCKdtG3eo8u6gG4afDRgH7TemQP9JwyoHv0pIJOcHTCIrCY9FgpfCskEpgVHmj6Chljltk9KAD//M//PGarZ2IaAg2BRV260HkPIZm7g3k4BzRmrNN9yrUaPEs8QX1qmGRiFcIVOihXIc/f7vft+9ApyHItzyaHDumST97X2hfIqA/Q5DnBUm8F9JtP4Olu1JXWqPTAR/hKfxlO0FKHFuojK9xDXRJItU6tI92omYRFXZRVT6AzKRAwAICgmz6kzyyb9pldTt3G1Bl30EsZtMGwiyDNOIAvLlHzZLyMC0OTIRL5rZLI2MnQBfzmWcaxYw3wyw918RxKRY5vPRcqRzX8RLtSqUjlg98m8/G++0BAn2GgVL54xjYol6DJPlUB5DnHr540FVP6jnpRKJY2dkpl2Pbx7TihnK997WtjSImPoYq6YmAPYvhaimhAvxa2H7bSUwZ0J7FxV4QVQJZLxHyGfbhJYEthIvAghBCQCB+FAdcESgQughshpqsYgaS1TR8g5M00R7ADMAgnBCxWtW50QVIrKoV8xhupS+FK2dTLPz/pYoYO6AN4qRcBWvdb13L2vGrqog6s2G984xujAoL7OY8srSMXehSimaEP4LoygPp5BiBItzllcZ1nAUP6A++FbdZ1jQsYK09rluVgbkDis3ocjO+r2NH38AAFgfKon7LczlZgyXZV/tfTxgA7FCOAn49gzm/DD8aLP/7xjw/PPPPM2BeuKsjz4TOhUEUDQDROTj+mp8Jd/PSIJG0CYXos0v3vfWijT6nDttJXn/rUp853rDNh0gS3VMAcZ3lKXNZDnzDf4IXKKd4C5gz9zDi0XldcmBBHPSpk0OnWw1zfxkLnuVRGqMcE2VQsMg9mHxsiHVaib196A/r2vDqaJ08Z0AFVXKYmaSEE0MIZ6NxDWDCZ0ypBACFEdfPR0Qgk4sUAFgIVAYrliODDDa4VmklGlqmwoNy0SBW+xqYFQ0HApCTuu9QJgeoBGNRlHDUHI+3iedqocgDNKCsItxRwKBMedel6aEERQa3Q8+AbwDRjvOneZ5y5Bh2hCJ0CqUpTZhSnNZ3Hk8J7l2FlPDaBKS1MntHFbCKV900iFNjTOqN90MuSvmwT/IB+3fJa9sbi7UP6j9+6no3FajVmzNtkNJUW2o4CR9kf+chHzg+ycflhKhH2sV4B+5q20aef/OQnRy8FHxREeEDfS7/Xaa/Ab78JwrxDWyjPg3nsH8YFShOKnV4qlU2/E8BVMikPOsziTxd9de2nx8SwAO/DQ/Nbaqybdi1Z6JTLmJOHmeSqQiDIm/Xv2HUsHY2gnyC0Af2Ye2+G9lMGdIEkXe7wg0nrjlsAspZ5un0VqggN3bECj8Igs3+pI5cCablkrBR6EBQIW622BHkEELQgPGsSkWCUbkm7PN2z1cVpncZdsX58xli1MW0ELcLeTOZcDmeyma5unrH9CarWB9+08LHI5EMmQ/EMdcAP6n366afH7xTwCeRehwdpYWn1cx+6UljzLP0K3QKSAARNAuCUG557jBUVEcuChxk7d+veFKDwIRUulCvKQolweaN9mm5vaaNPKBd+pfWrhQ7v0s2v10PrX6DKuLYhl/QEZCLekjdCr4FWblrSbnajpyKfdZyaUEo9hqVUoFFQ08MgsKuAuiKEupkz1FNd6lMiMOelZTpGzVfI8JQ8yLl9rLDQgH6sPbeB7rUD+qaNORACWF8f+9jHzpNztFxck15Zl4lyKgRaApkcpzDTVe17WrYInBQOJgalkpFgXoW/iWyVPgSUoK6igvBRcKdQTAtXYUp5CXib+Cdg8I7L0RTE1MlvAAhhnFni1JvJb3Mb35gMJU94B9DDajb7OrO5XXImL+0PY9fQKzAbZ+V9lRCeh2YEOSEUNyGizqmNc8weNwaORwPPjElW0G2M3CVnXMv9BVLpgn5d7QpbAJ6EM+piTPLJpLVDiiTGLP/sU5NCqRNeOX74lgd6kLzmEkwt6BqScF6kIuq80FO2if88y3hl3qqIqgBlYqb8c18E/mZMfvWrXx29aBmqqO56x5jjYmlL50P2yT7LbkDfJzdvSFlrBvRc4yu7p7Z51a2NtaMr0KSiqTXHgBeTGiGEgNJtnvE16kZIIFTy0BPq0orQzZhrnhPQM6Od67qGBSqEEnQCJAA2tEzRy7v1gIs6/OrxrNxf4p+Waa5r9pqZwdBs++ayg3XH161pue6qAxPypNt6zORO4Mm25QEmeZKZ71M+vAEkkz4tsG22tqUMN35xLJmvADh4jfEBOKgApqLh2EklK/kvqF5lhnXdSAe+2tcZHsnYtcBqH+R4nBqDU3s8aKHT59vwP8eumx5NgS785j7zNpffQatr+91PQAVD5UIFz5wFxsuxfxrQj70HJ+hfM6DbXIQzE1VrAfBTkKQwyOxzrmO1anl4LwWulmkCcm7tifAwO97rrh3XEtOKQ6AjZHhexcK6zagWCKYSc+o1ASmVAq55zrb3zZTOrGgUFK5b/yb+6Vp3WREeD9y0+dECpu3w3WxnfsMH2owA3XTGuyds8Xwua9PzkLFOgEOvBG3gXfiDwuDeAAp8AV/rV9ct7dEyrNMmN4b59re/Pa4vhw+AwtyWvwAh3grK9x3KpV7+QY/hBq7nbmt6DlzpAP+wFqX5UGLJZXj2KTS5zE+lkj6s4MhzjCetePuVPoanbjpDn/EMfxuC4Rm9JFWhtZ3JfxUMPWvUqyLI+8T8zRmodLrSIl3tlZcuS3XupYJyKL5fVbkN6FfF6SusZ82AjlBn0iKYUmN3ICeA6ypEuLizl90AIJhwhjDhN8KBjVc8RSsnOu5VXK98FGZpKapccK9uUFG3mkQAmt2r8AM4sBQAqyxXSxzajMEnMFl2xv8U1t6zHTzDZxP/UrDyrGXQPrP0PQvdHefITM8z1KtVzHikvwA315zTxjykREGvCx3+uE46ARV66Hezr2siUyoQqRDVY2TnjoedspYFWeO3AoHg6JjiOePaOd3NNzCObZxenl2lhQ5PqB/+1nGZO8BBawJqpTGV4BwzKmGp3NZtZvUKuNENc5HxBVAnr+zLHIOWq8WfoRUTVBlD7jFBXcwr6mD+MM/Mu6Afc+5vUj6vUHxfqqoG9Eux72a+vHZANzkoBQ6gpdAxe9y91l23rMWa4Jcuw02CVZ4at9PSZQRMJdMoKHgPwa3XAIFqQhvvptLgRijcVzHJ5TXQ55po3k3A4jd8UVFgYqvICORaj5v4h+JAHZRHspofXcx+cz0td+gVBGyzgjzbkO/z2wSmnElp+VKWu4fZPwqtVDjgnR6FuUzoBHHrq33ntqMubXOXuepW1x1PGxmH7urnVrGbAD1j07QJGqiHsbjtMboXlTxazQm48BeQ0zPCd4KbvwVut7HV86RilueioxSreDL+7ZPc1nVu7sy1LQEe+o3d0/epUPK+bn1+e1692fyMbd7hfRX9HJcX5e1NeK8B/Sb0wp5pWDOgpzDPTVqShQrptCq9X61fBQzCh7IRbNXFrNs0hb9AjHDjN+CXa5ClMwWY71MXwgnLk2v8U8hXsOJZ11wLaAo2lYMEed3ltFeBB8iwkQbroalH4TrHv1RsGEtmiis0VSRUOtLSSx7lb5+tSkhaSxl7TQtQnkAXPFbpAHi0ntNadqmSFjP0KcwrgBsrhkcAG3HUVAiyzwRBY7K1rKRzk8vd3c9ybKRnac/i4C3FuZQNPrpULfvc38lbr0GneSZZsPNqzn2t4rzEf5Rux5nLNBmz7sEAHcw5Qh18cr64moD56o6AKB32J7TTdt7NcWjIyuTTQ/P/kOU3oB+Su9dU9poBHZZW4VeTcPIQlhQgmeiF1o5VBBBkXE/wdmKkwDDeyDtcr+5eLRjuqfEjTMyGBrzq6VW0h2tufKPV485rehUUmFMJR9XS0SJOxcTNdYzd6r7n3SwzeVuFbz7nvXTTUpbACg0uHbPP+KZe4/7mKeT69Kwz488ZCpmKwwr2uuwV4glOzAtA2QNusM6m1h4zNrjuLnHS6cY5Ajt0oFTwDd1uySswTCXFKRLMoQAA6eMM6RxSbNTxU5Uus+CrJ4U2+6xjOEM/FcgzpGV7lEtL/Of5BFzmk+Mpx60AzjX2jGDL4Kq414RSPS0ZolNBWYOV3oB+yNlzTWWvGdAVKkxws9Jhswk9AIpryBGUbgDDpHV3NcowQcxytFrcREahgiAz1uZaYifNlFViAhZ1ABi4+3O3OTf7MLHLXcOwltIqTeHJ+1gcbnzDc1gvlKGFq4UPgHmoBW3IJW/GJxHac/wTCDMRMEEPulw6R92GIFyXTZ3pYqdOE5Uy7kmZtjez03OpU7qH3ajF+wjfVMYUxo4JE+UoA6GuopFAkQJca9n7AgF97b+00O1ny4f/vJuJiNRZl63RPyahUS7vMUZdiZHKzSHEx5TylAqSClBa4a7E4J6JiPYl45axqEciwTsVTctd4j/v2LfQkHu559wyPODSQ/qdPoQWrXfed+mame3OXcatCXyUW4/CPQTvr6LMBvSr4PIV17FmQF9iJQMaIaMrO60BhZlrWl2/7G5yAr51CFKUgcvak7awFt2kBuHsmtlUEgBqQMEsfLeKpWyEW4Kr9fEsH8E5lxhlNi/vIvQQxC61yfXY0GF8OuO1lIFSwP0EXS1orZ90v2bCU8bizWJHoLpWXKHJ+9TvlrLwMQW5wlSQzfwEE+iyDBWT7Hueq0vGzMBO5c5yqIt64bH9leCb4J5WbPLCffCnQDezvqEzN+ihbHhU4+NZjrxTuamW9Lb00XbbZfnwH/q4l7kfjsXM2VABIwE0t8V1vPKOO/vZRuZcuqu5jpLCt16tjNnX8SYd9Cd9oyIHD/SO6BFz7lIf11Sikt+OF8oxac7w25L8OPb7DejH3oMT9J8yoMMOdwLTUucav+ELAgJtXAGaLmYAGyB2BywEGgLpE5/4xLl1rCChTI82tQsQpO5+pYs4Y/aAI+9nAo/Ami5lysuld4CKCTxm0ycYEEoA2BV6uV4aVy5tpk5PwQLYEyBySV0msqX7umZEQ+9jjz02lskHdyfnWhvGkCcIXMoBSABUBU5a/XVtfLrxeY66oV9rC0DxwBHqgee6vK23JuIp2L2fioqufa9lrJVxAn0u20svSl2DrVdGhYu66nn1uuntv7kQw0Xps05DONBidjf9ruchs/5dYWGfMN7oX07Sm9oDAdpzUySA87nnnht+/dd//XxNO8v4+DjWaTdjAHpcnZLrwO0Xrf1cEw7/Ubb1nrmLXioS9C9lMx5TcdLyztDZCkX+eZMa0FfYu6cM6Lp3BREEkoCn5ZZC2fWqCAL22ObjkZcIHt3TnpHNhOFjGZaZu1JxX/c8Ap0y3PFKFyHve+JWlqdCQnkckILwMnM93dEOWzPLeUYa+I1AxquAkoHgtH74wyEoCHQErCsBuE/MHSCAFwk4hjEAOj4m29Eul5ABQG6nSZ3Uz8clgG59C/94H0Uj8wRSQXE3sLS6Nrmi4aWbvQBGtAm3q6sGVAAsDzCyH3kesEAZwSqlHtrFM9JMHwDeAAvJj4ZscotVFBriuLn+GT7QljyvnneyLfYZdQGgjNXL0EdbGJOeE28oifEL/S73dBmhCiZKkx4Y+Mk4gG54Bi+/+MUvjt8+rzfJk9MEapdkZvIcyqOWN+2DV3y7FNOwGOMFIIcX0AMfGCduEMS4cadFaGGc6mI3fKEiJ32557xK/ApFfgP6mjv1lAGdflWgC0BMboAFIcHE529Pk+J59w4XqOSf7j3HCgIGAYcQ0TpLa0X3M8+bIUw90EGdaSW4FeUm0EoBJAj4PGDN+m/Kh87MFUDo8bzZ6VrjCGl+m7DEenkOm6lr9M0Sp50IbBPZ9HjQjrTQci4JUMT8PWSD+7p7XWoIP2gfgMdzKFMAit4Fy5w6b5tnLEcFyb7ib7wbjzzyyFiun0cffXQ8NlNlgeu8AwBDi9vkummQJ+Fl26CXugGiPA9Apc7vTefVp8LGIUIoC9nGy9KXMXDL8mCWPKQHsOZ0NSxrvU7mY5j8h4IDoPIxrs1v8z6SNyoy1EHf8Lf5IvANnrmHgPkNjhXGq7sjWiYKiYfZcM2VJPZL0qYCjQIM76EPep3jeucYF7kUc40Y0Bb6Cnv1lAFdVyUCAsFRT9LK+PLUoSYIHoQce4sb+xREHSrw1wxfylARUFibOGZdaZUby+VZD8nAesKiRQh6CIXuaROSeBaA9m+EI5YOQK7lrpDLdlEmQr5auL4jqFKfsUt/QyPPWZ5Ar8BGIcj91w055MEiyTPox9pCOHtUqi5n6UO5QACnMuIhJwKNfDY2b4KdsWBBjbL4rWKX8VcBx9g+37TTNcrwxVAHtAK+Klg19k35Zocbn58SK4wtE7cAM5RMPRla+PL8ovS5kgPg4rcWLUorChqKC4matEV3utn8KiR6KWg/dAISvKtr3nwQ+C+f9ACkFwxeUp8gnPMo50TlJ4qIfeYKAhNLU+Gp/VEPcOE+XifGKbRSJ56pNX8a0FfYu6cM6HYnwluA8hp/myzHfd2KWp58IzCqdWbylpZ3tZwRvlriZjsDeil8EmTztKsEvBRsmTWOYAQMmKwukwLwjE9SD5YJ4OCyHBOMTArjWdqVcUyEJhYYAs8kLO5jyfB8HkzCMyg6vp9JUCgS1J0C1t8If2gRDFKh8RmUEmOkPCfwzp23LXhAi8vQaDdthUeUq0Inf1WWjOmncqCFrHsW8NDjYaId5RiztWwBWlc1AKmrf9N59dZjzDqTDTOJq3optqGPPoUvqSCh/KW3KfsprxsyoR7an+OctsljVzdAXz0H3VBSJtTxnH3Gb0ILjDGVTXNeAFzeU6Ewcz1BivdRhFCMiNOjILoCgvnMvIAHLs80eTPn2QpF/nmTGtBX2LunDOgOaBPWACIPb9Eywdp64oknxhihsdQq8OShyVZYCmaBIzRcpoPQMV7nUNJiF8QFphSQuq0pH0D83Oc+Nzz++ON3WOGADs+pnGinHpRhAAAfJElEQVRtIfQAIRWSHMJaSOlepV4tN0AdgagFzD3K4m/pS/cq4EC7XS1gXQh83NjG4hX40Gvioc/q0jW/AWuUvuBZFQ6UHLP2iY3Onbetd8C4OHXIZ92+JvBhpfLbtiafaBfPI/zpL134ut71UkA7PKWPvvSlL428cv0676alS/lpXVofQEn5tDcVO8cYbc2xaDkXoQ+Ay+Vz7tIGb111wBhg3KJ0mCgJfSoBem88h4B3oVVvBvf1RDhmCJng8k4ltuas1DCNO9LxnGe/w1N+cw06VaIYkyarWueUxwTeZb08w98PPfTQeMZ7zsEViv7zsJ5zzm94cIyfW2+svce26JVTBvRkjwJKIZpZ6N4TJNMalH+UpXDLOCf3+ScoU4bJZWZka2nkcMxya3w+z4DOxDuz8DNWnwl4U/FX2+Q39WoFyR8EL2AqaDDhATZj27m3Ou+kMJYnlmkbE7iSrjpkuUd8G9AEWLRKa2hDAZ4KU1q1WUcePzp1nra8lyfpVtbq0/1tRr4ud635BBBBI7P1q6VNu3TlV4vV/pee+vdF6at9kbw3iREQh1bmhbkePActPOO+5449vlV8+NYbVc+gpwzbYd+o3KoYMUYYW45hlxHyPEqN/cRYUNkzhGV+A3PMZEP6xqVtOX4yPg8NKiVbiM+jfqQt9KPuvmniTxnQFUIICqxzl1XpCk+AVJgiEHiurpXlPlYCQgPLDeHMbywbkskQIAg1lYPqss8MdAWdwEgfQQsCDsGlAEzg5BmEF/V6XniusZY+nsGNaVsBN1ya0Ea5WF/UYcjBxC4t2kwOY0QZK+d3PQ/c2OamaWNbXYueCYLwk3YhvOkT2oDA1vuhMjNXvvxxLXS2i37IfIaqhHFfxU23uRYM9TlvVAiyLPofC8/kLq1XM95NrnNpGHQZblhqU7Z1H/SZ6W3yGjyDLsMIKh6ea29IifZzLxUax4hr8Ol/2mUZhqjMV1gSp9knU/ND5TOVS+Yyf5unQN1TG8tAI2OcPq0K5anYeQ3oSyPwCO+fMqDTXYJ27pUNT3TbmfikhcI9BEbdbCW7Hjc9yVF1PbYuVy0Q92jPus2Ir7uQCZ4oBq5X181OuRkL5Vnrdhme7fGeoKjQlRe0jfJRRKbWIVMOAJQbrSAYKAfazJKvbZ+aGrYx12jLC+hG8NesesrJdfHbTLncWrTyN993QxHAg3+1j90ARYCnvYZoKAcQga+0y76mX3Idd/IPHqlYGL/NTXWW2nZZ+qCR5XMoeK7v1xOj4mlIxfFjEqHfnsangmtbHTtJY+7ktk07Df1smh+uJTffQi9I3WyHslBa6LM8jAUe5zp+eb6G09SWxk8D+hKHjvD+KQM6bUewKIjpPt3HCB9AzcShXEbmXtDppicmiOuOMgVLh4MZ5widetJTDhnAAYsZoUM50OL6c2isW77muwg93b713OfcwaxuzEIZeS2fRdDpupw7z33TeeDpop2aGgliCOZ6lCzveKoY/QT/oAkeaSFumnIqX/UZQVjFiLLpZ4C6el6kwQNb+BuPAX+7nj2T5kwW07uwiX/J6zw7AKDXwtzUPq3lumnNtvQxFnOzJOqCZ4x97tG+BGHzMbBs3WCHtjMPoMUx4jp1XeGp/Ll5C4A7xetsbyaYcr3OD+efORn+7ZI3Y+vu85BlQyv3aSdtzrgx3hXOuF/7pwF9hT18yoCe3elyIt1tCBMtQQQGAsiTzLRmsb4EX2KqCHkmicvIuF8PBwE8ASTjnghjNwdB8PAu4GzZgiL0IKigCZDf5rxw69ba8FAP2qPw07r3ns/Wd6fOczemnXyUXnMGNk0ZvR8IVQAMEDTjGF6mlZTAk0u/NpXven4BxaVZgK7t0aKEr2apC04KfOowIxq+OQ4yVyHDFemytQ1T/KNMMroTkK0nFYi5NqblehH69KKYC+F6bOtLK5ryjatz330aXD3ANds41W/QahJkPcVwUx9umh/Q7U5vtsVNiwRo3kdxMDxBm1DU/dD/zEeSL1m2lmGVFYr7O5rUgL7CHj5lQHeHKQR4CiEtOCY//xLIGQJOBF11acUYw6uZogBdWoyuW1cgpfCcEnhpzVl/up7TUqqWiIlAXk8gyN/ez8NWqBeh7Se3H/XdufPAl+LB8CjbmjywP1CkuA7A5XaruUPa3LS0D1yixjvp/s792i2DZxkX8oy/6dP0erBJD5v18BxgYSKVXhTAzzjuJv5RZ64SMCsffmsNbxI5tO8y9OlJyj6lXtoOsDnmzNB3HNRwSr4PvfCLOYU17m55JkU6ds3v2NQ++ntpfjCnqAdQli5DJ24bSx2VxjxlMe8bIpjyZK1N/Degr61HI7knXcpMCCbvkkBeGzsQICar2baMxblcK8+GFoTgVQoglzZhHcrbBCzjrN6nPixIEqrcRpS/ATKTuxTACptanrt3ISylm77MMICWuFYkgjuP40R4G9eVB8ZD63nugFYqLgpNs5z1AsyNE57X1Q3Qajkl/RU8TLgywWzTGITvvK/lLSjr3k4lLlcyANj2A/2jgiMIwNMpl3gqXUnXHP8APfpBhZJvFAXocw+BTe2zjy9DX3W550liNc7tEaTQ5PhBTqDQ8o0iYFtVVhgj9C33cnxuE6O2fcqhOj9y1QD11VPQ8uhWysp92/Wi6faXD5tyY9Ym7xrQ19ajDeij9YdbjvXWqcXj0kYIAQYufUkBItBkgg1CykzsjBumAET46mLmOgIEYWi8UIGo9esyLIWa5epZ0UWvRZkgqkD2fHOHr4DJ36lQ8De8cH0y7YUu6q7CU2t503ngSzHSbKPWX1qcCea7uGlzmqZCpsBP9y/8hU+sk6cOfqukVKuOMYFSkO2i/0kq4z14KTDokVniH7S4BAy66T/qALzSwpwSPZelL2PU0DEVQoEOV4FUGqaSyVyTbz5HJp3qnt8mIc66luYH9931jW/nRVVUtMJNRGQOyj/nXI63UwD2BvQG9BVy4M0mCTCp6TvZ0/JQ808rNy0SrQ8njIIiQdhYs2u8dcfrgkWwT2WKu85WS9plZJbtO26yYcKPtJjMlB3pNZ/xXeOJ6RpPPtRMfN7z3xKYC17Qp/DPsMGUpacARthCW1WapgYn5QBUCvgKgpnIZUZ9goH8zLBKzYugXnlBW3LlgDxVIcl2ec9r/A0/UJ4yDj836XKMXJS+KXC1/fWe88OdDVV8pN82ZkjIcQ2tKld6MpbaaEJqhqtyfmTIKfs1lbgMKeXztW0qJ1NKylqFXgP6Cnt27TF025cWSI2jIkAz+YxuVuggKBAEJr9piaUAV2gxQQxXIFS47vpifqcF51DK5wTrdGPrvpYOyxRoFGTSU9cJO2nTDZ7CLJPByBVwfS7XbQu0al3BKzfesG4VGHmtK15+VFq1liirLi+SL9DLP1cFUBb1UbZZzPRRrigwTksZ9JdhD8vMtecmPXLP7UDxcrDkED5QNv8sh75T0eO6GfpJf9KYqyfcxMT9DfT4UHeOPbxE7ncv2KUCINhM5T2kMiSdlOG2v3pu3GVNr5E7CLrxi33tHgIqhLQnlTTnhzTxnP1vsqDKmm1Juuv71KtimfxNMK/zC35Spt4px7XlqJhIF2PFFQnSlPJPGeABLSqDXIePuOwtM/vlWGGhAf1Ye24D3WsGdIVGWqXf/OY3hw9/+MPn8W73jXaCIwwRUqwjJ+vVs62rEM2kNiaGu7+lMiDbMz9B8DN717huWn0AF+UpqHJJU8Zp8xhSYq4IUv7ZFsCC9lCO1kmNkdv/npZGHJu6tYJpg5aS7XE/+1QM5HF1+eu2B/hcy2zCWJ6nrrWNMpPWpp4PAJiya+wVflAu7wsk5g1AN7x0P3GVHbcxhSbuCbjyTrexigfttJ8EevfB5xn7ZyosQJm5K1m1Ss2HmNoWmHoBLXIcGKfwkrYxngxRmCGfAMNY5YMyxHWzwWk/dKNQwAOUF9qFAgOvXC4HyKtYuKsedPMM7ffAlcztyLFgPwjA8ohyKQM6UjmY4puhJEB0bn6pUEKbyxv1bjgO7WPGVR7ykuMoc0gYxx76A91pseccncuXOCaIaEA/pt7aktY1Azos0Bp3z28nut8KW9eyyg+WoXk+t6xECCCMMuM5LTTj7mk5aulkUk66HhGEnqGN8ELwpHDWugWYqRdBbmJYTTqDdteuQwMCT8EPEPCeGft5X2UF4e357pTFhIdvZCrnkZb8dic03fPwxXI2CT5oSvdoWunVHQ690AlfoB/h6mEggIPgCB/go5nO7gDmWudUkKBRi9ztZ43ByivjpygWCPfs7+o6Vyjadj0LegsAYvqTdkAzfLO/oQuFMUEjFcdUBHmW9qqUMC4E6OpxESzdL0GrG77wrB/K86Q1r9HeZ555ZlRoVaZ4Tk9Ijk2tVfZgYA8Bd4CDLu6hrJBfwH32b+eTYR09GvIdYGXOOYZ5ftP8op/MMzDHQwXHne5c/me96Z0T7A1dUJ5HpurlYNzBs1zLPuUh2VLc3qjHGtBvVHfsh5g1A3q60XXTavm6xMiDKNI96+YgavSuiUbw8ByCy93UXJ/LNYSLm3KgEFA/Wcu5N7fnTWvlZi8iWPKYTLOgEeZuOIOwBdS4xoc6EdxYXJTp4SgIb+il3dDsIRb8znPBda0zuXmG+whfzwOHHraGFdRob34Q/E8++eR4n0MtWPJHvSbzOb58xx33tDR1gXoedXoYdA9XqzaVsvRGGLLwmmuPdc1CowoW7Xr66adHy9eQimAnzSZFoqhlv2itumyMPlBJcItgFCeBXNczPKBM6DLZjGvucka7POmO68k7t5Z1uZehB97VbZ58h5/845AY6NPbw/hwC2IANPMQTCozvGOdKpACcIY5qN/sdcaa7Yd2QJ46oIv5xn0/lK23yGueoObfbkfr5jx1ftF3tAVe6tVhfhk2ov3MQ+YfB+Y4dh3/0jp1NLL7uzuWqvu+Xe77wZ99ltKHs6w8y53JKHCki1TXr4NJK11h58EPgrcWDuXxz+1RFYYZl/S4U+PgCEET17QkrddtWfnmPQQNlkWefoawMROb9xBOPKtlwt8CWb6n4BcUoEF3qRYX7yZYuryrTjKe0UJHsYAvCn3dv7pXjQlnPNvYpRviZPnSxTUBgPoUtrST/gBsVWx4Vrf5JkDnOejgvTxQ5wMf+MC4/aen6wkktJ96E3gEYRQ/+o9ntJa5l2NJZWQOIHRrZ/u1KAUv26PCp/IyBeipiNgvtIVQkZ/0YtR+VZHgmdzPvB5ko/Lh9sLQlMvq7Ks8StVxB/897c42AJaMPb07Gb93zvKt5T43v3g/28nzKmxep78Yux5znEoPz+ThRXNHFfNcA/o+ofcwZTWgrxzQFbhTLkiXB7m9paCjIEGbR+Ap9BHoxqkpVyHjgSm67BUorGPmnbT6cEGypSQCDqGbYIowcRc57uWSImhNa7W62hHm1JtHSGbs1uNFsV5wOWqZuVkLwMAzvOOyOy39CggqCtyHRsBPoAZ4sZqgRS9Hnm1tm9JzYuKZwE0bXNanwE4+ZWKT9+dc7gBvghPeBOLGjAfu8b5ArxvVv6En47AelSrAw0djxSo73DPurchy33eVC+inbscJliP9wYd2AvCPPPLIOHaMNxtm4RnqZMy6eQ195xIsPCmUD63SIu9os8oXfUjZekcSUO0vxpTJj7RV13WCpoBsW/UwMReghbHOu3w8dpd3jMszXnhG9zjjCOXBUJFzlDEyNb8o27GtAqFy4fgzt4JxqmdFDwXPoFj4LPWTY5M7ybXL/TDge4hSG9BXDui5pabJR8ZAExgcXAgrBNdXvvKVMZbmPuq6SBE0uKMVwL6nsNSCFFy5r7VWgdGMZ8CbZ6gjAYzf/BMwKQtB/dxzz41KBsJW6zYtJNpHW7FCEYhVEBIbzG1FM1egKgrUifD9/Oc/f34mvBavbU+vgBacSoxJU9W6FBR5TovMZ/jblQQ8h3DFjU9ZtA0AhAbaBb83JcXxvrxJgKV/qIftPrHU7SdoMBnMdqYHgefcGQ4wEcgNR9in0AbgqiQJ5oZJ8m8tRvqEvpCH0ptgm14G7svfqTFGX9IG6GCsGBtWIeM+fWfyGc9SXl0ZoEfCvAjeE0QNq7i/PuMT1zfPmFiYYQtoNuQEH1VenE+0zxwO7qd3Qnd/Kq85b7/+9a8Pjz322NhWlTj63vEBjwgjQaObAmV/ONepx9wL+r6T4g4BvYcpswF95YDusKnbOCLMdYkrMFNwJ/hmlq8WkgJUN34mGvGMligCyeVEWlQIG604hI/xSK09wcYsWv7GasKawWo0Zs97CB+tXYVY9SQkeGTcnnIQaO7uhYVK9j8WS54XzvtaP1pnejEQ6Fo3AnIKc+vmGejiQxlaSoIm7YJPuvHNaE+QN2FOIW9MdtOyNfsFsDSe7fI9rVNpgh8ADAqErmyThkyy41mBJb0GWpKUkdfpM5QG61a5cLMZ+gx+MwYBETcdks8+ny5uFQB54/hVmYB2yqVOwRi6rcP+SpHKGPAwmVRCDUXZJtrH2KDsGpqAr25SZO5GbkZEm/UMOC4Yu457xzJ1qQxQf03ky/lleYZMHBt6szIL33nlHK408HfG6Pk7l6b2srXDgPA+S21AXzmgCwJq2VoZCE8tYoSPmrrgiFAUVLQojFkzybFQsNCWNk/RNVoHLYKOd6FL8FfBMK6Z7mSEnFaFblhppWzaAs0I2urWFoyTBpPtoEErWQFHvQAC1rAxzH1OuiwL2gQmLX2tXunmm38uDTMBLAXzRekTBFNpMQ7ONQHB8gVPl48JIFq7Ki2MFVcRbKKNdmXinu/k8irHg657wVUFVOUSPrpCQiVFt7pr5tObkiEmeU0ZtDGTOPlbtzl9Y26E/ZYeEGlKhVAFhDnDmMpQUPImk+m4rtKw1LfJQ57NmHgq5tl2+8c17tUz5fygvMyXyDX3vLs0/5dov+77neV+3T1wgPqdzLlExg1FMunkAFVfSZHGJREoqXXj2sN9q7UooGGhsZc3kx53N0KMpTfEBJnoCAYEU02sm2qMvPWACt2JJt9wP7eORbAooLVeVQq4pyWINa3bEwH27LPPji52XdAKNixO9wUHpHE3QgMKTSbN8bxruXkG1++UIrDvDhPMrMs1xwhOeaTiAzBAO3Qbp78sPSp8ZLDjKkZI0/8ssyLergfFfALroz9x3zI2oN14e8brt6GNvoXXxJEdGwnmWPjE06HND/dRwlTsAD4tYRWOBDUTJnOzIvnNe9D8hS98Yfjt3/7tc+Cmrqm18y6hZBymAqHVT7kqXGmRO38SYFMJVXkC1J966qlxvvGZCgElXxmzbNlLGCrbzDOGyTb1j4qiKwLq/IBnenLcPlml+djBHB41oG8zS4/smbUDutq+AgaAY/IzIaeWnrBOmOVXxtoRiACMu4eZ4V1PYNvU7bl+PV3GLhlLtzE0ASQANgADkOXGMnnCGUJLUFEA6ibUfasgpx2EHhD60J75BZafW83O7eC27+Gd2+yiNFVhXmO41L8v2ux/+Axf4Ytlm9VMfbhbARt5mRsO5Z72gC3jrJ5PPsczwyque+c556O0ZY4D9zK/QBqzHXp/oJc2ueSM/uc5t7dVoLt3f7aXe67X133u0jPbYhiB8efabnjHWNaKh16u8S7zzVMMKUNlym94oVtbnuf6/yke8o784bdtz/I39U8aMVPzg3nLslMU5o9+9KMjCfYZc/fYQb0Bfd/S7AaUt2ZAz4SW/A1wMTFdm4vwUmClJWP3OHnT5YYAXHJJC95a05SHO5L6EIi69rmelnodFgrM3EAknxHkEc5YGQgawJ6M3dwlLgWd/Z7gxP2rFFTWBZ/0GGS7tLqMqSLweYfrU/upX2Q6AQh4A+wrAV3vFHRVBcJd7+Ax78FDNyFibLkCYBt6BAj7NkGPfgWkcq244J05Bbq19XhoMUMb7cjNVOxjrH88DZnFnX0vPdbnGJvacMl2utNcKqHUn7soqsAxVmmXoSzLEGSqgrHES+am+wHYDrPw5/rHMZTtlq/Oj7prIWUaAlui6abfb0C/6T10AfrWDOi0zS1NkzUOZLX66tpzzapxdJ5HoLkcyEm/DbtNAkPYWK6WGN+AA3RiOXHfJWRco15d7yZqpWA1Y5dyEIA860YjCEzLAJRYroUbGQFNnbgZzSWwHQovvnF/p+dgm7Ze5JkUKi4Ny/0AzNKvisauAn+KtrrlqJayoJMWnDzOHf/gL/9UAt28yPX8Sy5jQbMewuNe77rSAV/ALxVIE8oEfOrM9fPmB9iWBNs5ZYhnKEeQlS6t7ASy3E4ZZZTkP/kwtee84w8+VsWUvoTXLunbxfKlXJQp3lU5og6XPy71j308NT/gkytCnHdVObrImL8p7zSg35Se2CMdawZ02OQezwo8k1kAvhQcDG6tkTkNnAluglG6Lue6Q8FJndDh0iHpQlioHAhYeZCJgO8BJWkJeeiLWc1Jg8CkZakwSoDymQTKDEFcxfaWjj1XAtB2PAquL6aPjF0ioD3P+qJHqdZ+Sn4YahG4+QYkAB+AWTC1v1w5AV0AktnfAmm1PKfGyNSWr4wV1+arYCVQuRrA3dkEUeiBX9DBp54YSFu19FWGuKbykMsjeV+vSColjk1j4bmUrbYPOikffrhvegI5/Gb8868qa+a1LHnAsv/gkSCe83pT/2wzP9wAR2C3/6dOLdyjWL6SohrQr4TNV1vJmgFdl1sO3ARFJr6boHAdXjBhzdblmwnNc64PVoCmu3yuxxSGKcgQtFjHlJn7cVNGxpAt0/6pLvkUKLhpcUPjahWUFeg+l+5q22piX5atlYfCoOA+1IiU15QvP/NaWnU8k7FmhfdlaEuwUoFBWUCpEBQEMUEwwSfpEXTNR9iGPurnPXMm5hQV+7QqfbSdsMrDDz88siGBvyp//i1Pk3bvOV+oT4XEOh0LxtZTYUHxQPlR4fKwE9epC8wC6BQYmtyXGyotjT89WCjLKL32mWGBpf5hHm6aHxlWoyz6y61mc/OZy4zB63y3Af06uX+gutcM6AIp3wgKdzbLBJ/qulV48o7rzBVEmZy2Tay5ZhgjPBAiuexJAZZuV62/zAoWhKHLTUC4lpa0yVjSpjVRrW0FnVaYS+Cqx2Iqn2DfwxChAn9rAlQmeplpjIWpy9Nxexl6qJv+F5zgg2vr091MvWlNVwsS+uAV/bILXVNeEPqE6x5Ik3sa+HyN6bu2HsCp4YL0glA2bVVxUAFIzww8oT1pHWth55jnN//ciS0VrilPkFn53KNNliW9Oe+28W44H1Ipgy963pKGuf7ZZn7o0cvkUt67inDUZcb2Nu82oG/DpSN7Zs2AfmRd0eQ2B5oDzYEr40AD+pWx+uoqakC/Ol53Tc2B5kBz4KZwoAH9pvTEHuloQN8jM7uo5kBzoDlwJBxoQD+SjtqFzAb0XbjVzzYHmgPNgXVwoAF9Hf14Rysa0FfYqd2k5kBzoDmwwIEG9BUOkQb0FXZqN6k50BxoDjSgn94YaEA/vT7vFjcHmgPNgbbQVzgGGtBX2KndpOZAc6A50Bb66Y2BBvTT6/NucXOgOdAcaAt9hWOgAX2FndpNag40B5oDbaGf3hhoQD+9Pu8WNweaA82BttBXOAYa0FfYqd2k5kBzoDnQFvrpjYEG9NPr825xc6A50BxoC32FY6ABfYWd2k1qDjQHmgNtoZ/eGGhAP70+7xY3B5oDzYG20Fc4BhrQV9ip3aTmQHOgOdAW+mmNgZ/85CfDvffeO7z66qvDfffdNzb+xRdfHB588MHh1q1bA2Dfn+ZAc6A50BxYLweU9T/+8Y+Ht73tbUfb0FtvnDhivfTSS8M73vGOAdfLa6+9dkdn0slc609zoDnQHGgOrI8Dd9999/Cd73xnePzxx4cf/vCHAwYeMh88ABeO7XPygJ4d9n//93/Dz/zMzww/+tGPBn7//u///vDUU08dW582vc2B5kBzoDmwBQcA7ve///3Dyy+/PDz//PPDu971rvEtY+tbFHGjHmlAH4Zzd7uxdDS0e+65Z/jWt741fOhDH7pRHdbENAeaA82B5sB+OKA1juy///777wi9vv766wMW/DF9GtAnAF03PB154hGJYxrLTWtzoDnQHNiJA4RVsc4feOCB0d3OP37zSRzYqdBrfLgBPZiPqx0Av+uuuwaSI+jcd7/73dfYPV11c6A50BxoDhySA6+88srw9re/fXSzI/NJisM6x0t7bJ+TB3S0MzpwrvPo5P40B5oDzYHmwPo4QK4UcfOMmWvMdVLckfY3ncmyNbQ0YipY6vzGUscl05/mQHOgOdAcWB8HjJN///vfPwd2ly93DH19/d0tag40B5oDzYHmwFFw4ORd7kfRS01kc6A50BxoDjQHFjjQgN5DpDnQHGgONAeaAyvgQAP6Cjqxm9AcaA40B5oDzYEG9B4DzYHmQHOgOdAcWAEHGtBX0IndhOZAc6A50BxoDjSg9xhoDjQHmgPNgebACjjQgL6CTuwmNAeaA82B5kBzoAG9x0BzoDnQHGgONAdWwIEG9BV0YjehOdAcaA40B5oDDeg9BpoDzYHmQHOgObACDjSgr6ATuwnNgeZAc6A50BxoQO8x0BxoDjQHmgPNgRVwoAF9BZ3YTWgONAeaA82B5kADeo+B5kBzoDnQHGgOrIAD/x/Qc7RNUtB4vwAAAABJRU5ErkJggg=="/>
          <p:cNvSpPr>
            <a:spLocks noChangeAspect="1" noChangeArrowheads="1"/>
          </p:cNvSpPr>
          <p:nvPr/>
        </p:nvSpPr>
        <p:spPr bwMode="auto">
          <a:xfrm>
            <a:off x="1831975" y="794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 name="AutoShape 6" descr="data:image/png;base64,iVBORw0KGgoAAAANSUhEUgAAAfQAAAF3CAYAAABT8rn8AAAgAElEQVR4Xuy9CbBtZ1n3+d/zGe+5YxJCRmZSDEKZBrsVP/34GqHx88PGbhSZiRJCoGVQSxsaHMoSEZApBJAvARlKEVtaW0qtxsJCsERAUUDCEIZM9+aOZ9xz1+9d+3/uc1fOlHPvucM570rd7LP3Wusdnnf4P/NbGQ6HQ+UrUyBTIFMgUyBTIFPggqZAJQP6BT1+ufGZApkCmQKZApkCiQIZ0PNEyBTIFMgUyBTIFNgGFMiAvg0GMXchUyBTIFMgUyBTIAN6ngOZApkCmQKZApkC24ACGdC3wSDmLmQKZApkCmQKZApkQM9zIFMgUyBTIFMgU2AbUCAD+jYYxNyFTIFMgUyBTIFMgQzoeQ5kCmQKZApkCmQKbAMKZEDfBoOYu5ApkCmQKZApkCmQAT3PgUyBTIFMgUyBTIFtQIEM6NtgEHMXMgUyBTIFMgUyBTKg5zmQKZApkCmQKZApsA0okAF9Gwxi7kKmQKZApkCmQKZABvQ8BzIFMgUyBTIFMgW2AQUyoG+DQcxdOIcUGB0+3K9IVU476tOWgVQbtWlYlXxAcYUH3NZB+mOY3spXpkCmwE6kQIW9gv2Bf2l/GO0H/g2ijPYNthY/Vkv7jEabzknKZUDfibMo9/nMUGAoDZekSlNarEkNSfUlFuhAGhuq3euqpYmE7wm3+VfzouylNvRVzaB+ZkYjl5IpcEFRADCvsVewP/AP4K6PAB3A7o/+rkjdwUBHOosan55UU9LYkaE0VpFaxZ7iKwP6BTUFcmPPKwoMpUFXGjSlEywySRNzi1JdGo4VYF3v1aR+vVisgHmNtdtTTQWLPVRDA1UT1hv382fB+2Q6ZDps53lQzPC+kpQ+AvTeSEKvI4qj9pvvSBMTGjakOUlLo31menYkIADo9Qzo5xUu5MZcmBQAkruSFlUstjF1NXXkoMZnpnVEC2rVpjQ5qEi9ulStCO17r8pKLQC9OqxIg5Y0bJ7UpVmnlj8LJijTIdNhm86DQa2n+WpbffWT1A2mL6mSpv142k+qqnYGUqOppUpNC6pqUVXV1NMlS0gNUnoxS+gXJoDkVp9fFGA9tftSvyYtqKsJdTTZQWTvS82eVG1InXrxAJx3UrujkkdX3ylW8LKNfTvLIlnWzrJ2nt/30TnVBgUgB4aFPYXVkjCaP7rsG1V1qgPN1WpaUl0NDXWg35SOLUh7poqpNbqyyv38wojcmguJAklEL9Rm/d4x1Rp16URHOnJEesDuAsThpBOgj9TuFZ7vSf2+VFmUqrNSpT3Sn2Xgy8CXgW/HGFuGLam/SxpgrBs50uKIk7xrR4B+92HpAQek1lC98ZoW1VRVFU2yp8y1pWkA/SSiZ0C/kAAkt/X8okB/IJ1YkMbxiOtK3a5077w++X+9Tkcmqvrmd7+rS+u7Ve/X1KvUk4/LsDJQddhXq4/avat+bV6DWlcVhPaK8memQ54HO2QdVAYttToTqg6byVzeqw602JC6tYF6COZD6Yevebx+4AXPky6ekpo1zauq9rCrvTjbsqHUGic94+EDhkP0f/nKFMgUuP8UKNxTh+rqcPeodg+Hqi9IH3nd6/Szr3uVtHtG6o5Jg5pUxY7OiusVXvC9vpKnS3VSqsCW5ytTIFNgZ1EA81xbqnQK9EZ7h0nOprme9Oafv16vfMubpUtndFhdDTWlJS3qEk2pjoctmr+gc8+AvrNmUO7tGaXAQO1uR7VGRXOa127Knu3qjS96oX751ndJ4xMSXu64oWJPT5ox9PQAOsDekiqTyYyer0yBTIGdRYGUkmLYHZne+EIoq63oRXz6HzznRr3inTdJuyq6pz2vsbG9xM5oSlUN2l3VWqjrz6DK/ejRo9qzZ496vZ7q9cJ/vt/vp3/NZlOdTkeNRkOVSkVLS0vp71qtpsFgoG63q1arlZ7lt4WFBU3goj8cpuetPOBvLsqiTN7j+Wq1uvxueSqcOHFCu3btSj/zPPVSDxfv+je/1263T2kLddMn2kkb+Zv35ufnNTU1tdwe9212dlbT09On1Ecb/NtqU9V928hUNp1i39w/2rV7d4KU1MbJycn0N/3gH+2bmZk5hY70jQs6mrb0k3ros8tmXD1+/M0/3jV9xsaYVMW485vfpV7ozJgdOXJEe/fuPWWe8I7H3G2lHt7hd7fXY8Mz/ju+txHabckzhcO61F9KcefCIe54V++7/iV68QffLTUqEs4rlZpULwB9qKEqvJQk9JpUGw/JZraklee80IMHj+iii/amdtx77zHt31/M03a7n+bm2Fg9/d1qnXTX7XQGajZPblQLC5007/wbz9frNdVqRTnx3aWlYq02GhUxxW1ihIdii5qdXdT09HjiqUZb1pbSaHGxq7Ex9sCCj4t1siX1en01GuxnRTP4rd8/2f+5uSVNTY2l39Gnsvagw0baDy2gL5/F2mXNddRqNRPtuEyP+fliD+QZnm8266lNx4/Pa2ZmMtVNH2gH71LOxETzPt9dp9tXfr58f0uJfz4XnrA7bSCFFxzaOxxqkdT51xnqlv/9ej3/Xe+WZupSCz18S+oNR/uKiuQXZ9opzqAegaRMx0OHDunAgQNp0z927Jj27dungwcPav/+/WnzNkiWgZhnec+AY+Dgk0XLtbi4mAAHYHFbqAcGwsAG0MTLzAfvskD8HMDHtR4Qx/ZEwDFwxd9OZ07RvvFxghi82Avmh4s2cAGYXLfffrse8IAHpEU5Nze3TNPjx48vgyM0AcD5Bw34Dt1iPWaooAvPmca0I/a7fN9jsFJZlMEYUB9jzZjDDPHPc4P5cNFFF63Y11imx/hM0XjT45O8UPnXKwC925GOdfWBl75Ez/2jdxcLkLC0Sk3DRl24vvFKUz3Vh+zOiZtKEL9NI3N05Mhh7d27T/Pzc5qcnEr9/P6dd+iySx+Yut/Hl6BWT59VmHRV0u8LC/NqNJvqdbsaH5/Q4uJC+jSdjh8/ppkZGIOTcW2LS0vqdjratWtm+bl2m8w/FTXqgFMt/b7UaasOU9/rabw1tqWRcb1eV/V6Y7k9hw/fq3379uvo0SOa3rVLgyT4tNL9uYV5VSuV1E8/d+LE8USX6cmpTbVziHkH4WgwUIV1P6Iv9c0vLiQ6UP/sLMLHrjROg+FQzUZDrdbYMr3Gmq1kXKK96X4dX2sYjIEqFUo9ORL94UC1CvN6/fvbdd5vpF+JQN1REHmDcYKTM8D3pPZAH3rmDXr2u26SdjeksZGKnbwWnvZnGtAtmbK5AwQAAH/zOwBg4LAkivTFbwAOElhZUgaIuQcoWfIzIFEmGzubPkCPRLqSxGZJlo3a9yP4+O8ICPG+N3jAC/AEpAF8tAcwHFyW/i2lAqowNIAkbec5gMuAuGnQYKHPEeWs1AbTMWpEDMqxDo+LmazDhw8nTQpl0XboSN/MDEAzaADAmhngN8b0e9/7nq6++uplbQh9o19mwlxHHEveufzyy1OTaJ81G5be16PHahI973ms7rnnHl188cXrFbV19wsH9wLUx3ojCb2v91//Er3wQwA6y7qlYbWeEs+cBHRpUgPVU+qZQfpvu/s2z8/PamJySsePHdXu3Xs1HPZ16MhhXbLvIlwDBdQudtoab6IZWjnRznxnUZ3FJc3M7En0OnziaHp+bGxC3W5bjUZrmY5HjzLf9y1/7/U6Uq2qekrcgWYPLV/jrNH98OFD2rfvQKqvr2Hqb2fYU7NS19G541J/sNwv6NFQTUdmj2nv9O7EBNL+E/NzmmiNpf6eOHFM41OTalVJTLR2bAB02rML7VxVS0sL6vR7atUbqjbqiR6VCozUSd9yt+/QscOamZpWvY5n9cn7tJv3uoP+cv2zs8dVbzU12Rwv4qmXFjSsVpa/r3d/u8//lfpXwRTXaRTgTDoKDVRJ0S8d9at91XoDfeCnb9BzAfR9BaD3K031h1KNVNMjjUnc4M6YDT1K5wbbKFUCAAZ8fi9L4lahW5IDGO+6664EYgZPb+QAhFWuBn3eMxBZ0nObLN3x3cDo36JED4DDhFAPdQDgvsqA//3vfz9Jw5aWoxRsRsGgvhaibATwy0wPEi39RovgeiNtoP8ll1yyDMC8T5sMwGXJtkyLKJGX2867AD20gUmgTEDa7YBuMB0RuMu08/ygXsYELQ2Xx9QMCnVBH5gMnqVe98GAv3VovYGSbe6CqW6NAP1YX+996Ut0XQJ0NCmNFDtqQKdUmGoMIq3ljHGF6WM7Xsfnjmt6ajpB9N2H7tYlBy5J3ewOumpUG5pdGGnEJgpzlS9ME/1hwWSyrnfP7B7BfPFEYbqoLJeT5mxnMc2VenIUKq6F9kKhqq8VWixfR44fSQJFLWbl2KIBOHj4oC7ad5HavXYSYOiP6XA0ge2eVPPc4pymxqfk593+idbJfYh+9wa9RLuNXDx/fPa4dk8XZg5fBRNZaN+gEftYq95absNSd0ljjcKUxsV41apoNbpqwAyM3i0/x7MkSjFd17u/kT5s12dqAHqvMMXNo8xDM5ykg44W1NfEcKAP/Lfr9dx33iztq2kwjlakAHRUIqNM0iePhzgTXu5syJbEITybOYuKiRsvwBzAZHEZxCxFRgkciYv7LpdNnPf4DohEaTRK4tQbbfZWR/t57hugAQ7awz2kVj65YB4AS6u4KQPAp02269I2gJTyeA6g4aJfPGMmIrbtdCYkbSvsgY1T7M2UGenHfUCe9tFP2mVmhzLoL0DqtgOW7gN0MzjzO2XxPPVGGz/Ae++996Z79ingOyYR3uE3Ptko//mf/1lXXnnlctfRpkDL7373u3rgAx+Y2kG7Lr30Ut1xxx2pLt6n/sKuOrasvYGho6/8Tr9gFuhnZKJOh8an+243qYuHqiEFHu3rPS99iX7hQ++SmnUN1dKiajqhalqqXMiguzQQSsyTJ7ecbivO3/cTqJw4rt27dmt+cT6NMXOEdTg9eRLIARnWTWI+J0Z+Kr2OmvUCjL9/5/d12aWX6cixI9q7u7DJcwFwCfR3FaA1tzC3zJg3COsZXdTNvKKOtA+dhYNxuv2u3IYIojTp0OFDOrDvwPKn28lzaf3hezG63GdoOb8wn+hz8N6Dumj/SRPVSjNgdn52mcbx74WlhbTedk0VfkZcR48f1Z6ZPcvM0uGjh9OeyJrj93glxqLfS32D3t4z2Evcdug9OT657v3zd+Zubctge3qqaoG9fKRlmVE7hbMuqqf9GuiP/uv1+vl3AOh1aRwnnGaRSjrZ3MO/UVNPW0KP0pcBwmDJ4gFcABKeYwFbzVuWsFiQV1xxRdr02bBZ1FH6tkMdIGvnNqvteQdQYePnby7qQUKmft5BsjOTYbUyk4+6uA+w8y5tt9RuezFtof1uu0GOTYFFcc011+grX/lKqteOfLYLl2335SliW/56U+fuu+9OUjcMA+2OGg2/C43MjJjZsAmEZ+gHNMM5jTKs/QBk3e6oXYEO0O+yyy5LQM5le3t0eEO9/rjHPS4xBdw3AwGI039rRlyHae52047yM7TTzpZ+rhxhGf0E1qPfVt2HWe4MllSvDlXr9qVjHb3v+uv14g/dJLWQFBvqqaETqguPB7jqMQ0SoBe60sLWWEmHtAy23We/N1C339F4ayL1r73UUWusufx55PBR7d23R9/+1u26+kFXndL/pc6iFueXtHvPjA7fe0T79u9dDtaHXgfvvUcX7b84lT97fE579u7W3Oy8xifHVK8izRT0bHeX0n3e5zvljjXHzxq95xZmU321elXzcwupfSTwJOnAd27/rq686gp9/T9u08Me/tDUPvrTqDXV6bWFq0WzhQ2+qmMnjmr3rj3pfq1ST3mLNjpvOnhEN6rpvUOHD2rPzF7VG7VEr6npyRRJ6fJo79TE9DJ97j1ySPv3HlB/2NP87IImpydUGVaXn19YmtfE2GR6/vixE9q1G41MTSfmjmvX1IzWu78d5/1GxgVrHco9AB0NXlU97VY3ATqZJwH0j/7k9XrW22+WDtSkMfaTlkQ66ZoTVZ26s502oFMckhLAgZ2VTR2wMehynw2czZiNGyCPAGQQRGIDaC0tw8EDFFa3u0xv6mX7qUHWHDjg7WcBFQDd4AqIAgb23qYNBknaZ4mY38vmA0CRZ90/6rF63mpmgBBAjQzJZgHFUnj06gZc7UzoiAH6Gk0Erm81TUGUvKE1/eZZxoDy+c2MDwwLYwFAQ4/IuMD04NPAHDAjhsMjZcCE0CaPIXVQBu9AG/fJWo2owbGtnzljJoS5ZZU/nwD+ub2KOPReHycrvNzJEtfXB69/iZ6TnOJgo5sp+UO70kiAjrwIoKecscSr4f3OY9s8Z3m/K9VbWIbJYl+oZHuDpdTvpXZPV195dZJUky8Oeo16K3E/zIkuoYGAVw1gKyJeBv3OcspMAgbqNenI0RPau2dX+v3YkTnt2b8nPU95l196uf7ly/+SJMbmWHGkLfWOwXRtxINpk+Mz1pxKqnZU5KithxACdWm1ECb63b46vYXUnsNHjmvv7hktdQqpPikmRvXOHl/UFVddkdYZ/bnsAZfpq//xVU1Njq3bfoo4dmRWe/ZNn9Jv6PXIhz8yqfjRViy1YXxmtXf/LrUak0nzwb7Cfvedb39H+w7sS3Sm/Z2lwveD9k9OJwNwaj/lHTpyKNGdPfeuO+5a8/6J40fWbf9Wjs85XXeOkiFiIPm5dTWZPG1QuXeTyv3jT79eP42EfgkSOoDeHEF+obUqHbZ2+ollbN9l8Cw9Wt3NZHDIl0OkrKq1J3VUidNAAABgwQ4OEBgU2cABjv/4j/9YDs8y+PNMsp2NvLYpBynUIAWzAYBZ1W8HPkvd1GNnN7c3ht3RVoMoZUd1u9X8tNuqfEuOGwlJK0udK0nwgLa1BUj+Bkj3y1oIfA5gqtwXyrL5w2FntJe/AVaYBf6mrw4B9PhEBsI2cYe08e6dd96ZmBbKQIXOpx0gAX/Gyv13CCJ95Z9DCMuMH/coh/FEWwND4Mt0hvFz/8q+BWcf3AtA7/fbRQjQUls6PqcPv+Sl+rkPfgBOtpDJa1UNq6jcKwnQU/bXziglGulit3kc+vxcW5NTRRhktYaDVeEK2G13kqCBY2+jVWxQdRLwjDRs7W5brUbhYNoaL95HRXxi7kRSR3c6+FUoaeewE0+MTQjv9+PHT2jvvl2q1VpqNpqiHDMB7aW+WngLn6WL/rrN9GVxaVazJxY1vWs80YJ+JF8BGBTMBbNLmpoeSwDpwBx4PtNuZnomCRD0ye+s1RWioKpkCR2V67qXFgshx2aAHqGX4aJtvhiTThc5cuSEnaITBmoSxTG6FubxP2qq3mhpYnwimVZMcz7Xu3+WhuP8qsZRMpAx8UQ9VXptqdpXv9pTrd/Vnzzj+foZ4tAPTGswhpGupY4qyZ22eI2o9JPXGZHQrXaPseVIcoCLJTpLd2zCZTWzHeSs6qZ5OJ2h6jWYAOgACEDjeGeAARCxet7qXqubI8ga0M1YGFwAcNrkZw0y0Q8AKZF+0G7U3mgHoip7eeKPVPAG6ehP4Of9aYDiGdut0wIYhYqZ4bE9nHu0CWDneSR0e79TBu/FPtqEkDaCUeQBf1uSxy7mPkIvq8ldThyLqMpnHBkDe/QbtCNTFPtPnTzDPxgC+yBQj9Xs3LMNnXdt47QqvuyTETUvjIntrtCKOvjnuXAmtCSr7QKFT9xAA2yJhPctzUlzd+iD179cz/nAJ6XmKJlMlQxPPFn4b1cQycntmAbn1DjS82vHOTOtWVhYSox9rcY8KMC08DnBwXK4vB+YCWe+MT/GRyAeW9HtFjHbi4vsB61UHtokJNdifhOuigaombzerZUrfDgOp2dcBnXTJsoaG6OskzX1eoWjYr2OR3zxXLE+izXk7/RtYmKsOG9nWMS8O/bd791zzyFdfPEBzc7Oa3p6MtXPnKWNbovbTB3tNvk5WOtFLLi/m3b4ncBQ01eu+fkiYoXyaE+hDR3X3BzhwAhIBSNNX6jPe0xhtiv67DpOnCAKpvBfcNt8jzYW2s6J5ecdm+7nYRIs0DmaiXG6994j2r9/byqz2G/HTskRcGZm2gVWStpACluHjz6vkU6anYKB6Z7Qrc/+ST3vpndK05dp2NyjLgLYKPS1CHhlPZ3BxDKQELBjIFmk9pg2SETQjdIo0iRe4n7ekjpqVd41kLGpW13PM0h/vOfLkiugkDjOka3eIAAAf/zjH9fTnva05XA6gzl1U483EkAWsILB4DdfSIVI+5TJBaPy7W9/e9lJi++APBfvsdiQ6B/0oAelZxwSVmw4xQbGbwbDtQCd/jtmm03py1/+ctocAXQzI2UHRFTetM8OcEgwSPbQh08YgauuuioxBgZZ2ktd0MBe8JaYAevIWJgujAehaYwZdKd8O6/BkF177bWJLgZX3ovzgTIB9bImw1oCMwK0g82B8bLTjbUr5QQzPBuZoo1EEWx2G0hx1KNY6hZ8cvuYtHC7br3h5XreLZ8uEsFVMPtiKeuOAB1+uqbKIAD6ZhtwAbzHWNrHheYypsyz6ADJXGYOeX1YA2bnWLR1zDNHajB/zRADSmZ+bTqKDKXXdiSVHVjLfjGUb78Yg2ZsE+uKdlooceio2x9NTu4P7+NU6/3BiZc85/ke1wG/+7vbzrp36CzlsQ7YA9lDfdHn2267TQ996EPTT2aSHXoatWWUDw2jLxBr1JpFR5Swb7C+oAv7hhNXoTnDZ4ZPM92O9nGZfOc9C0iMDTjh8WfdQy9rWS+AqbwFTRyBd7KeF7H8HMCWzABc3Tm99wU/ruve/U5p7KEaNnarM/KGH0/Wd9xsR1rA0StnREKPPWWyAw6PfvSj0+S3nTratFNbR9nb4rtRrR2lQtumWYBw4gB+TELCYnnIQx6yLLEi2eM5bTXywx72MH39618/ZUDKUqSl2Pg7C5jvLCb/ziTlHyAXAeeRj3ykvvrVry5vSvzBIuFZX46xR0XtTckhZWYWyhI6dVM2/eXiXZzYAGsWmy/b9g1wtC0CqRdWzNzHu9acuH8el5gx7pvf/GZiYliUtBu6UD80ZWP1RufNz22y8xtAz3tsfPQnakn4zvve9OIipw7aG004lM28ol7u017a6k2WzcrzZKtt7BnQ19/jDBJ2UGVesidEJ9Q4VxlH+9wYqB0JYQ2d151zPlAHJh7WCO/YJ8PgwtqGgf3Wt761DEC0nN+pCwDjPQsh3guYl8wz7yWOvLAWiOcMZLQRgI0mJWsinavCQGuGImrhnFyL8tjjzLB47dA2njcAmnmII8B905u2GUT5nb+dP4K9wtos+6iUNY4II9CLKzoYs7bsb+R1yTMWoNxuPt3v2FYzTNaqRCFv/dm03Z44DwHdkzKqOk32CMr8BghiA7fEx7uWku38ZVBnMdqBysBlMPKkZXI5pSmbOxOVDcE2W39StyeSJ58no0GHBcP7ji8vS43OKEebHEJm9bHVfZTtBQI3CkhRL+132Bb1UqcX6noqd6uPLdF7w6CfbCJsYvZdKLc5LjQvON4no9yDH/zgZWA1ENvMwXf/HVXvHhObUSJw87dDzuij48c97oyZgTyGoUVJyOVRDxKB49OhFe23Td1SuudXOc6dcmgjm8ZKNDlT20IG9I1R0uPjOQyYROnNYOx5CHBaK2MA8/r1flP2vzBAU4cB3f4w1sjxDPuEs0GWmXrusw/YkdQhqe6lGVf7nLDuYRQsedJWM7gwqgY3h3u6f6xdfgNgHRrKOo+mA55FuwjzyrMwC3HfsAkySuv0h7JZf5Rlx91osiprLCwIsE7MZJm20MohrRF4oyATf4fu+L7Q9+ivFMeXMimfMbD2YGOzaDs+dR4CepnMLF4mKouSfwCcE4IwOa0StZqYSQrgOYbaXGx5cq+VF91SHu+ywJBgvYmYi7ZtmMnuUDrHxJvz5hmDDpPWC8FgXA638oKlXsr0RI0bhaUPJ1HhO/HZAJY91NdSuZsebDT8i1ECvue+ecOiLqvpuOcNxSpM+svm5IVnJ8G1lgzAzmYQx4WFyiLmn23gSDNoEdw2l2m1P/ccd+4NJ9LR3Lw3bjNJ1GG6xrz5zAvG0R7+8V78eyu2gwzoG6MqGjT2AScFYg1ErY7XQVx7lGwJ3L4WBlyeh0E08MA4M5cQBpx/gb0GTR0gy3r7zne+s8xkRmaCMj03rREyY+q1a+kd4KYt1OXU0DxjJiGue4NYnNvUQxnsffH36H9irZoZfq9pR9OY4s7jwPNlBsWMg4UUA7V9cKz25jn74VCeM3Raq2iBiHajzmftw+gD2pRpzSU0YQ/nOTP9/Eab3R+bBz3G1hBEDebGZtN2euo8BHQWENwjKpry5XSfnhhWpzIBmbD8zsJjcXMZmJmIzvfN59e+9rUEUCxOnkGqY1HZEx3ulg0jqoAiIMTF403BUn/kTLlHmdRDeUxQT9aYxMQbQFzA9jiPXKd/s30Z8OEdq+kcGbAWoFuFbrs7bWRhQXdLwtZYOBSMZ3iP+stOYUi5bICWXM2x00/bt2kj9dFnfnPKW5sZKJ+yLfmU6WFa2SYPTbzp8K4ZJdpIP+yv4Fh7nuFv7KYOOYRGcXxpL+PE3GHjYKOEcYHWtlNu9dLPgL4+hWGuAQAuxsW5I5g/jtZgXbC+YfQsqZrx83pljlGWpWNL4azt6EMSmVtLiV6nlOHESNYMWdXsNeTcCewzrBMY2ajdc1nWXLl+Pu0oasbf78XImbK0HjVIdub1fuWzE8z4QhPaT3kxkiWaL6wpZT3wPDT22uBd9tvHPOYxidZcZoBiO+gjaxe6slfZYdajjf3e2jLWuseR9QzNzCTYnBc1BNCbfpXzTqw/k7bjE+choJvMnhBxcnEPMIi2H6vNyyeG8WycKC7XAGTbLpOLScGk5/LCNpfvheqFz6KybYznLY3y6bhrL1KryyNgxfj36KBm4LBjTZxudq4pvEiLnOf014vH9qzoob2aDZ1yWZAwTGwiMRbcHLc3PQKCvuoAACAASURBVKsnrVGgHdTFJ+NC/Sw6q8y8gcRyKMvOcj6wxkmAoDXgy/NekB5vO9zRZ/tNxE3C/fPGZ3so9TlpEO+awaOvAIE3BzaKL3zhC8lWCk29Wbttdqo0Y0i7tlLdTj0Z0De2ybLmmf82oThvQ9l+GhnkKJ17zgMcAAjjGkEWoGYdWgNIq2za4m+et7Mn383EWtCAKWSeMe/t5OV9heeZl8xXnuF3a4Ns8qFdNinxrLPgeT1aUrYzGmvBjCrzmD45yoZ+0VZ7iFM/c5n9z2vBbeIZfjdTQvup0wBLvfQxmg6imdNrlzr5Z6dDxsrMD3WZ7i7H/XeWTf9u7Z01n4yBx44+QVsn/nIbo7lyY7NpOz11HgK6OUI2dHOSVkFFxzcmum3PBhSGxgvTditv/H6XSWH1uT3ieY+JwASx40m067Dp48jlw1GYxGUpnd8s2dvT2xKED0GxKoz+AKqWrL0gaRuLxqEx5qj5zj1787ruuJiiZLGeyj1uSixebyTQg7/h2C0xY3eDCWJzg7mJ6kWkdXu7G+y8gdE2Oy5BU9PcnrxWX7ueqHqn37xLmdDI4xSBtwjTKbLIlZmfmMXP3ra2LUbVI22kHJs3qMcbn9tg+zxj5jm1VVtABvSNUdbgGE/Y81yxOY75Zf+ZuDaYD8xl5ps1RdTqjIVWXxvk+PQ8dpIpr0/qtIMdz1ly9B5kUI3gb8dW3jWjzt9eF5RjiTx6s7uNtM/7YpROy2shgqCp6n3DgB2le7eZtnDfmkHWrTWjrA8z5YAvpg8LKPSdd93naDaw/4I1b4l5HdnnvT97/4jRBvxtcDez4Lb7OTs8lh1dNzaTtttT5ymgG1QtNVnyZHJ50XjSWbIDdC0trjVMUXrmeRZSnKi8Gx3HvLABjgj2dtJigUWbse1kBpooJdiey2ZCKJoXR0xVGj04zY1a7edJH+3CBuf4nj20zf37PTYQSxd+z9qJ2F4vQJ4p2yahv7Ua1MnGyaK2ut+0t/ZhJfr6GUvBsV/cs82Rvy0xGJCjNAETZkdHb4RsRN5wLTmVfRDWmx9r0c8REluxFWRA3wqq3rdM1pMzB1qzt1KUzGZaY5MW6wLQMThbAxidZu2vEdX6rIWobaQc1qAZzLIWYjNtvNDficyPmRv2h2gWvdD7uLn2n4eATkeinYwJbunNKmeHrJWzj22ECNErFQ4Ve7pt7rZ7ASi2sZszRqJmMaKSfeITn5icOnzBTFAOXGQMLUPl/41vfCMtRv6OMdQRZCiHMpAcmKAR4B2LbTU39+FGASuHnvGuvWDhkGlLPAbUaVRpmxcD5ZhBcT9synAbrKWI6jvbF08moyiSTPCsNRi2b69EX+qM2foYQ2xwOMcYrGkjYG8tTDlTnrl0nuOZ6FxoLYgd/twX6mFTtUSw2lxh3Nei30bm2GafyYC+Wcpt/D07w3puMx+YF2ia+LTWbOMlnvqktT5eW854aC0dT9uez7OsW5tzzKDyjNeX9yszkjs7zrqgNXuhhQn2VfvrlEOZNzuGF+575yGgWxVjjtYD6OQsZQclNmzHQXqg1xoQq3qpJy6gqH436NmDEgCJXGHZy9aSput3WQAuwMvidpy71baxPtrLfQAwghU0iGFe9t7nedrmTcMqfn5nY7IjiYGf3yMDEWPu3Z6yDwIaBDYV12VGwn4B9jB2Ih57tEILNqG16BsXJX+jGgWI6a/bE22OPGNQ5+/oUOhDazzmPgEOWtlzmHtleq82R5zTn/pWo99WLfgM6FtF2ZXLtWaIueykJmeiBZ7D0Q+DuiKjzvplv7AaH2YexpzL2i3b5N2mLJ0XlPCeY7Mb+180Q56JMbwwyzgPAT0CZ5TUywR2ZrgoVW9EHWqgYDKwYJgcfMLdOc0gQMnvETCZMJ44tMUquhgTay/0lRz0eAdwRiIwGBqYrGmAW4+e35YWbEdyMgjKos02Nzj7nX93+xxSF210rtObTqS3/Reik6DLjKlfKRe681sMK+PZ9ehrBsHStSMAPL60C5DGds8VD7MxXaG5zSRuvzdn3sH5zSe+OZc7dL8/KjnH36KdKNs4t2qxZ0DfKsquXq7X//2dH2u11KG2zoTGmmPNR+nfERiRObUJ0LbjrU5kdPapffo1WkNhLR97qvNKnH7pF3oJ5yGgQ1JnWmIzZUNmc0XSLUt9BmUnRSin7VxreFZycIoc9VrvxufKIAHA8Bv/2CTSQRCt1n3CvXyUqOMpeQ/AjhdcO4vavgSWHp3dzloMNiVohmkCMIQR8WZg4Cyr2Nl0kNQNnJgGyI5nDtjgDINhxsaOM5YUzCnz3XHlEZjL6kt7n9P+mArXddLW6PFrlXvUFlgCj9EC0Qve3u60m8xUNqdYIirTuDzOG6XfViz9DOhbQdX7lgnTyXpBI+Y5bEbTa22zLWGv4p9zUxjUvVdRvplg6o62+6iVpH6nU3UIrR3dNtu27faeI1jYf6zt2G59vH/9OU8B3WDryW6gdugYnURqWinvdpTUViJGZBbMPDgTEt+pAyYiOlux0CKQRAmcNho0IyCVVby01e1nQ7F6zcln7IhHedwHkLy5RAYicvTl/pXv0U42gyjpA2hlzUdMmGKJONLWYXExO5yZC0sjdvAzQ2Ngdnw7ZfiK2g3335tZVKHHnAIxLJByUNPzDnTyYrat3575kfGA4Yh+BRtZKKvRbyPvbuaZDOibodr9e8dRHN4noolvIya7jdbGPIaZ9Bq2Js/vR81edOhaifGkLBhgawA32obt+JyxoeyDVKbvduz7+n06DwEdIHHsJB3g8BQSgsSLRWkVucHdILGenckLeaUJYG91Fli0XftvT6YIgOVNwPfgrp1yEiCMz7mcmPiEfkQQ5RmHjjiRBGVb8gZ4DaIwAJYEHA4Xw6xcd5QGKItyHcdNWWWgd1iQNxnHepp2UYKINu7VpB3esymDvtlEYs90xs6qtOhrwHjQTtpj50DPC292Zlocskc9MQmOGZX15gdMEWWtR7/1F9f9fyID+v2n2WbeiFq1GPq2mbLK78Q17fXs/QNNE+sUxtO/eb46HC0mXYJpZQ6jUt6oD8iZ6MOFUIZNbd7bygz/hdCHM9/G8xDQo003ApwlwghK/nstqbVMNJdvqTdK/wYF34tOcf7Nm4HV6oCp48pZrAaiso3atmV/WjK1OtsL1n0qMwrRNr2aJ27ZjGDg9bt2nqPPPknO5orohAY4I8mX63EmOdpsgIx1wiTwHvdXo6/pb8YnjrfDd9jIiFmNNFjJHLKaNM+YQ0c7FTk6YqMmlbIUFelXjgw4o4sSROdf18cdzkkLd+j9N7xML7zlr6Tm6KzzdNpavziZTRx6WFN9dJ5xOLHzjDZtOxXmtRbnXpmhPp3+Fj4vZDBr6Y477tIDH3jyNEfKNfPLvGq1WC/FMaQc4+ojTn00Ks+7nWcqtO50+nau3/Uxt7TD41gIChxxfPLM9XPdznNT/0DDtC9wJGo9HYRaT+fzcqRqXerN6R0veLpexvGpY1dqWJ9Kx6z2hlKrIlXSiWunnr98xk9bOzeEybVmCmwdBaI99ZRaQOgOmUyWpF1jUm9eOn5YH3rDG/Tst76tOOt4cqw4QxUwr0hzCdSHGtNATVVVV+PkcYlb14VccqZApsB5RoFhhe2jrb4GidFvsSckQB9K1Yo06OtNL/4Fvfod75QaE1rsVzXeaon3uhWpN5DGqwD7ySsD+nk2yLk55ycF0PBY42EP68FSR7VKS+osSc2B1OtIJ+b0vv/z1/TiX3mldOXlUqVRcNH9WsFMt+C++4hxxWHqnKM+5AbLEnE/f2Y65HmwI9ZBBeDuSVX2hGEhAKREmgMpKS+q+o1nv1ive/fN0p5pqVqXulV1h3W1m5W0U3Aaej0D+vkJGrlV5x8FookCFarNAbS021tUf7CkVrOmgbqqsRoXurrll16tQ8cOa3JySv3FgVq9mqbbdVU00FJ9kBRsu9u9BOxzzZ66NWxpgHr+zHTI82CnrIP6oKpWt2D4e1X2haHGu0r7wZFxqVOr6pFXPUT/+cYbpIt2S7VmUvPNDYYaNKY0VF3jqiVNn68soZ9/GJJbdB5RwKF7K/lB9NRXL6nLOprrH9Z4u61dtXFpqS31e1KzJQ3gqmvSUrUQPBu9pEpTG668K7V6GM7Oox7npmQKZAqcFQqwN3Ra0rAuJaZ+IPUHUm0oERGN6P2tO6QHXSWNVaUG8jgMQEPzqmtJfc1oLPnjZEA/KyOWK9kOFHD4oiMunA+/NTGhu47Oa9eeyYTVY+qpNT/L8VxKHi6o0GqNAtQ7GLsGBYCja+8MRvernEWbtcxZy7wjtMzZqhSsagmIk3dbAeI4w+FgyzU2+mzXpQp7x1DdWl2N4Sj3SS0pAzXeyjb07YAxuQ9nkQIOsYmZCLGjYwLvjvzigOkxlGf33KuxiTFpoqYBpvNKTdVhVbUewC3N1gpAn1RP1WRDH3HoZ7E/uapMgUyBc08BnNt6tUHS8uFby44ywZ5QGWihOkhwP9ZHGJA0Pq52Z6AWv/IdGzsPIDgEr7iscj/345pbcAFQwLH3MV3xnQcP69DRRT3k4ZeJwKcpFmC3Kw1HanQAfRSghnCeAD2FmvQ1pZ4q/DCYKCT4fGUKZArsLAqgmKv21ElGO7C5p4lEgaHmNUhY3Vxoq1qpqT8+rcV2R1PVSak9AnNAPQP6zpozubenR4EYWx9j/0kH+um//5z+5m8+p7e96/dURdBeQvImpqQtNVCvoy5jxRE8Wk12svnKIFndp9RV8lMdjvxUs8o5q5xzgMPOMz0hpY8k9Kr6KZwVW/qCRhI6ETCDunokTzs2rwOT00V0DP+SSjBL6Ke3w+e3dxwFnAHQhwCRBe81r3mNfv9N79RP/Zef1wdufY+mDhQmch0NsSRw0FaHsQDxjcOkLhWc+LCITWdBI60P82emQ54HO2YdgMX2h8XFBta/hg2vIiXTORI634fSfF9qjUm12VEk7Mjc1wDUs8p9x2FS7vAmKUDsOZ7uTqNL1r5f+ZVf0bvf/W411NIPXvM/6tP/+NdpNXbvnVVjfFoa9FKCGV20bxRnTvqwETeNQA7yd0F4POH7RRxqvjIFMgV2FgX6DakzXmgl7KhOthj2g7FhAuqF276riauuTl7uMP+1kbp9sS9VmlIrJ5bZWXMm9/b0KBBzcn/ta1/TIx7xiFTgU57yFN39/e9o2JnTF7/4WdVaUvvgXWrt2qc//ZVf03fvvlPVRlPNSlPNXl2TnUrKHbHYHKaUjbva5Ibqaa5ZRLXlK1MgU2BnUaDRq2u821BlWFU72cJ7avUHateHOjLO50DXPvrx+uFfvE6acQqZInX0EQ3U0KQmNF5kmxxd2SluZ82h3NtNUAApnTh0x6JzUMcTn/hEfepv/1K9xUO64mEPLBRgw44029bHfvXX9Mzf+W2pWpMGDamHp2qt4MSb/K8ndXojzpx87yfjSDfRvPxKpkCmwIVIgXS600jEJg4dZ1ri0KtDaYKQ14Hec90N+oW3v1XaX7jLYTjvq6aj6qmhGY1rl5opX1xxZUC/ECdCbvM5oQCH0BCu9rd/+7f6sz/7M73jLW/S7j1T0uy90m6SyHSlQ8f0+he8UK//+B9Lc7PS7v3SkAxPTv3KKiZNLP9wc8WbbgT22Slq5zlFZWfInesMSex5vSfV0J+PwHwJ81u/SCU9HOj3X3SDXkXqVydtJ9W0ajo27KhZmVZLrXTUUwb0cwIJudILjQKcnEUcOo5wPg3vUY96lN785jfrf37yk6WlpSI3e2sozR1PNvM3v+wGvfI9N0kNFhq6tFFymWpFs7Xi3LUJVGbDqipI8GSKylemQKbAjqJAvzbQQqUIW6tqoHG83Ek4RZbJepHb/fdedINec9PN0ljKVCVVxpNGr1PFcFdRS420w2RA31FTJ3f2dCng8LUvfelLet7znqfPfOYzmhqfkDpw02SG66p39LDqzQm95cYb9Ut/8NZC8hibKRzjUsIIqdMsvNxTIiiksxpHKOYrUyBTYKdRABjHx220NRS5KRYJfUFqJ5PkUG9+7nV65XvfV0jwHDdLammMds0iv0whr2dA32lzJ/d3kxTAXr5nzx4dP35cMzMz+rmf+zk94QlP0Cte8Qotzi9ofHxCx48c08z+XVJ3SVqa15t+8SV69c0fkMYmC+/VkZYdQMexla9o2tKVsN4u8Plwlnw4Sz6cZacczlLI5Sd7i2N7Om0t5XNHUu/qv1//Er3grW+RxiakJjFqhal9wJER/aEmasWpa1lC3+QGn1/bmRQgFh1Qv+KKK3TPPfdoYmJC5HZPfi29nuocbdiZkxbu0Htf+nJd99//Umri8DYKU0tLFzAv1OspZp0rpXHPQJ6BPAP5TgHyU/sJQ18AO77qCOLpCyjdm9d7XvC/6BfefZM0drnECWvkqBpKjRTq6n0jH86yM1Ep93pTFHDo2m/+5m8mMH/HO96RylnqtFVvttTv99QCqNvHpIXbdesNL9fzbvl08nerkAwurdLuaPkVdvUKid5HgL6pRuWXMgUyBS5wCpwE5Z6qxRktNsXRs+6c3vuCH9d1736nNPZQDRu70xlPPDKetHpknUHpngH9Ap8IuflnkwIkliFk7bGPfaw+9rGP6ZprrknVz87PaZwzzzOgn83hyHVlCmwTCmRA3yYDmbtxoVAAL3dSvhKm9q53vUt/8zd/I+d0x52NpK0Z0C+U0cztzBQ4nyiQAf18Go3clh1Egac+9am67rrr9IxnPEOkf52cLM5AT+ckZAl9B82E3NVMgTNFgQzoZ4qSuZxMgQ1T4J/+6Z/0ghe8QP/yL/+ibrersbHC27Q/HGhYqWZA3zAl84OZApkCJymQAT3PhkyBs06BG2+8URdddJFe+9rXLtdNkpkUQV6tZUA/6yOSK8wU2A4UyIC+HUYx9+ECosDs7Kwe97jH6fOf/3w6de2SSy7R3NxcktJr9XpWuV9AY5mbmilwflEgA/r5NR65NRc8BZKkPRgkxzcuDmIhXzsx5gD3Rz7yEf31X/+1PvzhD6fffaXnms0M6Bf8DMgdyBQ4VxTIgH6uKJ/r3cYUANCxjbdaLTnm/PDhw9q3b186Ve2Nb3yjrr322nS/Wq0uP5Od4rbxpMhdyxTYcgpkQN9yEucKdh4FIqAjlU9NTSXQ/spXvqJnPetZuu222+Rc7lDHh7RkQN95cyX3OFPgzFEgA/qZo2UuKVOAbG9LS0nyRsXOxXf+7d69W0972tP09Kc/XS9+8YvTaWtczumegD3Hoec5lCmQKbBpCmRA3zTp8ouZAitRwJL3cDhcBnWkc4D78Y9/vL7zne/oxIkTSf3OZZU8zw8rgHpOLJNnVqZApsBmKJABfTNUy+9kCqxLAbK/4fRmSZxQNaT2t73tbcvvGsxxiOO5rHJfl6z5gUyBTIFVKZABPU+OTIEtoQBqdjzd+Xfs2DH98A//sP74j/9YD37wg5NKHokcQOeUNQCd3O7VWi17uW/JaORCMwV2AgUyoO+EUc59PIsU4FhUJHG817lQwX/qU5/SG97wBn32s59Nv917773av39/+tuq+WR7HxvLgH4WxypXlSmwvSiQAX17jWfuzTmngA9f8ScNIlTt9a9/vX7iJ35izfZllfvGh8/OhzBEZp5Mc5swKM3hgtGngeQ+09PTimPEs7yHRsXloUGxyQQNCjn3iUggauGuu+7SAx7wgNRgfkfTgiaGcnmWsjC77NmzJ/lM7Nq1SzB73Dt06JAOHDiwfCiP6+Ye//wcZcAcYrqhDjQ71M93R0+YYtCD5ER+N/aXEErnPDBt/OmDgWLURXkUXLbLoWyeT1qlajV9uhxoSptph2nHe1y0wREdbqdPHuSe20TfeJd/jAHvcNaB22jtF2U634OZZ2i0c68M6Dt37HPPt4QC3qi84X71q19NB7CQt53NLyaTKTcgA/r6QwI4srlHLQibPiBNOl2DAufMX3zxxalAAAWgGR8fTxoRAIG/uY4ePZpAN16Ux/MApIGGMqg3Jg4yiPEuYE4kA5d9I/j729/+tq6++upUJ+WZwaAfACFlxsuA5994DpCKQBXb7DaYaeC9MqPissx48J33oCGMCHVSJo6afpdnaa+ZG/evzADg7EkfAFbP/ZXAlXusiZmZmeXumhbQlnuMgxkRfqNOGJ8yQxEjQ2gP7zLWsf71Z9J2fCID+nYc1dync0yBKKW/6lWvStLZb/zGbyx7va/WvAzoGxs4Nn2bNjBfsJnv3bs3gRJADaDy/ciRI8tZ+pDuDAQOKYQBAPgNLDAFvA84WRq944479MAHPjA1rAwYPI8UCdgCOoAf3w1AvANYAjq8a8Dn9yhhA55mGJg7AL0lVOc04B36Cui6/QAe7aX+qJVw2e5Dud0R2CNzAFOAhoGLOugfdKRNmIi+9a1vLTMgMRtiBPDIPPE7tIApok+RSaF/PpSI3w8ePJgYMsrlMiNBVMiVV16ZNCKPfvSj01jRRtrGM/zNO7Q9XxnQ8xzIFDijFIipXu+880796I/+qD73uc8lycN28wzomyc5wAxooPb2xWZ/6aWXnlJolFgBZIDZ0h8MFiAFsHHxe5SMDYg8A2gAHkiW1A04A3LRD8IACHDRNv7xHO+spO7+3ve+p8svv3y5vWXABfzI8c/8oW3MKdoKQxDDIu1U6YK+//3v67LLLjtF7U4faAOSeATeqPqmj/QZcHR7DfT+HcaBdwBovwuNKd/MFBI278MMWBVOuykf8IaO/G7tCGVxHzpFwKdufjOo82kmy31l/KEFbYF+0AJauezNz7AL+c0M6Bfy6OW2n4cUiPbZ97///fqLv/gLfeITn0gtLds9y83PEvr6AxolPktmAB0gYjU8n7bbWppFIgQAfFki5LvBOYIRQAVIWGKNzo5mFqx+B8jREiDtm0Ew8wCwA0gATSwTkHZ7uI/a2tEOgJvV9gb7yECgeQBEuQyuft6AH6VwAzlzMzKVq9nNDZQGR0v/0AxaG6wNuKapNVM2d8QcC2hHeNfPWCsS1wV9pW6YD/wM0EaY2QDAoTN1MwccJcK42q9g/dmz3Z/IgL7dRzj37xxQwI4+SOevec1rkg2dK6piV2pWBvSND1ZUcaN6xk7Npy82fNvBkRwBREAF4LVTFSDKbwAJwG2J3WUALPwGiFjNb3C0wxcMA+UA3L4skdrJDjswUjnP8R4pgB/2sIclAAfA+J02GKjMhCDV8hsXWgY0EVZJUw7vc5mRob9c3/zmN/UjP/Ij6Xlfdq6ztM/7BkgzP7G+6FSHRsNMTFRtA9Co4WEuUPvTF5gGpzqmX5SDtuHuu+9eDuO0Q6MZGsqBCTBN3Wa+W2PgNnLPjoMwHPyDwaGeqJXZ+EzaTk9mQN9Oo5n7cp5QANUnzlCAOSersSFG1etqzcyAvv4AWqqMEjZgxeYPoAHMgDSXQYa/UeECNgAi48EzBowrrrhC3/3ud5PaHlBAsgRgfUoeYwdgRGbBjmQwC7Z5A4g8y/tctucDOIC6vd8jWPIcDIPB2ICFJA3IWbLn02DKPRgU+kQfoQWX20hZdr7kE8aEd7nP39AQ0DWdeNdMCcwIAEubaS9tQ7Pk8njP3v5Wg5sBoY3cs4c/OReol/vcQ+qGRrSbummP1fWMCX1y21ym8zTQJyR2GKcyQ2AaUMbOvjKg7+zxz70/4xSwevJnfuZn9AM/8AP69V//9WX16XqgngF948NhWjoEzF7WBnLbegE/JHfAwxIoIIyzFQAAQAFYlvp4H/AA7B1+xbtW7QJARCwgdRp0+IzSrdX0MBB2mOMZ12GPe76bWYBBsFc97/E7fXIdlAOTYeAHYOk74Bi96q0FsgnCYX1WzVvCp59usxkB276pw74gpisOa2YcykyIacjvBlv+dtthEqg3+ir4Hs9ZExKZJmhDHwH42D7PkEhv6sdHIgN6BvSN7yD5yUyBQAHbygEDh1FZBYpUcs011yQ1K5uSbY3rhdVkQF9/iplhijZiAA2QjjZyQIB/AAOfdlhbqQZLjJaOKQcg4x2DqOOt+U55rp+6UfcjTRu47IUdpWarvA3g1g64bqRimwysQbC3PiAJ6PGd/hjUaUcM4bLkX6aHwc+agGgi4B5l0Fd7nVO+4+3N7Nir3e1H4i5LymXnwgja0QQSGaWVAB1JHZoijXsczSC4DxHQYXYc4bD+DNrOT2RA386jm/u2BRQwKFtCjNKRHX5IIoOH8s0337wspaznEJc2f0KjUnhUTy3VpfYxaeF23XrDy/W8Wz6tYQupRxpWsJV2xfKt8pxqqgyKzHQafWxB18+LImN4Fg1i03eIl1XcgPvnP/95PehBD1oGQgOBHboYP4MhAI5KHCaNizEGJAA5e08DqPxumy3gDaBRtz20qRdgMdgA0tF2bBOA6+U5q7Spl7IBO5gFgIx28QwATF1IyA5b4z0zkNZSxGN7eY+2uU+WyGm3Y8xtny9LwKYj72CGwE5usLdaPYI1z8HEYLZwGB/1PuIRj1h2FKTPMCoOsTOzUwZ9j69/p78APONAW2iz2+16eYff1kqOc15M3i1vRAb0LSdxrmB7UaCsNreKM3obc6raBz7wAV177bXLnY9evatRJAP6xuYKjJNB145QZYCJdmpAzCpjxslSLu9EaZqQLxgvNCvO+EY9VocbQAEXh4JRlu3clpwBfzvRwXA4VIu5AjjzHM8A/r7stR01DZgLqNP1uU9mDKwRAGxpA+XRVqvbrQp3hjb6whW1AWY+rEXifdPKTJCd/ByCBpMCWDuML6rU4wjG8DXoRdk2HVhrYi0K9Lj99tsT6NNn+kO5pikMF4wLlzPUOXyRMbMkX54HG5tR2+WpDOjbZSRzP84iBQzebCJsPraTsjl+9KMf1S233KJPfvKTqUVmAMphRCs1NwP6+oMIuNlm7aehLXHdOHKRjhXvbgM1qlscFNn0ASh7lPNujE8HRVRl2wAAIABJREFUJGxfZlyjTd5AarW9JVpL+QAvbcK+Tj0GfuqwFG+QdZstzVMv8wawcp3cA3yjZzd12swTPevt4W5TAOUD7NDDkj6/Renf0rHV/pHqppuZBsq3Hd5mByRmmAWDpxP0OP6eMgzYLtsSOvR3rL7rNz1XUtl7jEx7M0t2PKQN/AYTVs74t/5s2m5PZEDfbiOa+3MWKBDVvpbE7PT0pCc9KXm3/+RP/mRqSUw0s17TMqCvR6GT9wEwpF+rlh2b7eQqgIZp79zndlajFMAOQAFEraqNaXt5x+lWbUoxI1dOKuPv5TSyMR0sTngwG7TLNmyDE0Bp0401PgZv99iaCJcZJXHPQcqmD/ZEdzIZyqA8mIf4W0yPyzMxgUt0UHMbKMO2dgCU6ABHCEBDv+/no5aE3xgvysChkAsVPe/H550sh/E0fezhj/TOuDnMMDJ0PLsRs9bGZ9iF+GQG9Atx1HKbzzEFyh7I3uix2z7zmc9MqkNvyHFTW8/GlwF9/YGNzJTpXga/+D2aSAxSMcOagXQlUI62ZWtYou8EzIAznUXQp422OQPylONEMGbynOjG3vT8btu6wZvvAJVDxmLueNph1XOZaqZLZFQAQeqiTBgVH05jiRyGlN+dHY930Rr4dzMCDr2jP469j1ncYDh41ofcOJMb9UOTuB5i3Hh0Ll0JmK2BsO+AD7JxH93n9WfQdn4iA/p2Ht3cty2ggKW46LHuTeqlL31pysRF3vaVQtTW23QyoG9swKyKjjZa3gScASUkRYAFD3LGCRDA7otkGM0llGPvc96PDBd/c8/haoCX87zzbASjWDbv2JnNKmmS2ZBMpgyOsbeeT85RzpxyelvXxT0A16pl5323X4A1BG67bf+uJyY2os1OPxtj4HmWuu1o5+/uSzndLOp2DiAC4GNuAN6LJ9JFRobnH/nIR6a+OEWu22Ywj6lnaetDHvKQ1I1yciYnGKLNO/ukNaizBYDeHnaHONrWR+62Q1VTNb4KJ9yBKiOv3oGq6cmKH+LG8peNLfD8VKZAokCaeaWL+ZTujf75Nt/TXBv9gPd4+LoaRaMTHJuwnYmQ1EikgUcwGyreuVyW3LIN/czN0bipR091b+iMiyXS6OcQwcnqeEvhHsfIiDl2OuYZp4wYKmYAKkvw/t1AGFXY0UGS+mybjhK4s8w5l7wPIeF7WbUf3/N8syYjOhD6ns0StAnVNnM1SsWmrz+Zzw6/NPNqLQgAb8c653uHRvQrAmz5CFnKLh/a4ja7LSvF17sPtMmJb2JfHcVw5mbbhVTSFgD64eHssKGKplRXRTV1VFeRkLCIqAHeawLGh+qrol4KvKmqThZDdtT6QKpFFuBCImhu6zmlwLCu5ckGUCdOMQC657vB3fer0rBW8LfxldX6wmaGHdReuGwihKh96lOfSk5xm73OloQOUAFKlvSi1sEOYQY2b+CW4uir7dUR/MoaibK0683XtKE83gEEIiBxf6UUubTZkqhB0hKh7eU+irTcltgHe2475WoEQNuADdhloLA6Ou1l1eopWhhL/n6HOUK92H0JYSTkqswsGPh413nTXQ4MgjPVmaGg324v7zqkDuDkGSdhAWA9RqZlOdyPehxvzvNR4wTDgXbA56+b2YnjYgdCe6/HQ1Hi2EetFEDt8D/abo92mwJ8tKpPuIt+Dp43Ltt0iKp6nnE/nEvAGhPHzZuJWIkJ8njwzEpzMN7nb5tpeNbal/XGL87vaH6IB9JYw2Ktg+dNeQzvu89sAaAfGR4ftlTVxLAh9Rsa1qviSARvlvUE6EX4BMfeL6mmpqoaA9B5qMlqyYC+WVDY0e8hoZ/KPWpYAdN7hfROrDZTz1k8Dfo1qTcCfg55NA+wEi1XOnqSBf2f/tN/0m/91m/pyU9+8qaH4GwAOpsEGzamAauj7V1tBsXhTZZ2nMscKRFVtr36oQUg6rhlQIx32ajZ4JDKbE9lM6LueGQm7/KMAcOe4Khv8UznXYOZN3I+qYNPMyRshqh+o+rYbYre2s7MdtVVV6VMcVzOU87ftK8sJTu/uEHGG32kmWO9bdP2Od70z7ngnbnOoBPp4AmDmpt+cDlMK0r2PqXNErbfMwMCXcoARj3QHqaCfhscosOeM9q5rwYOAIt2+KItdrxbrf0ANY5uPOtT8Oz17/INZLTB4YHQyXZxaGsmyEwcbXDfAFzTFUaJ+eyL9jGnmEOOBmB+kd2PiAfuO2zQ7/jM+2hG8VxEe/H1r389zXH6HNtD3cyLyGyYLquNX9kJ0MwpbWAu0hfMC//+7/++nNs+Hsaz9uayBYA+GC4MK2yei41iEyXvRV3qj47DrSW95iDJ5wD9omqqqapdtIXNFiFrrR1109tlfnG7UyBOG6bZQL2RHqgw7DDPKjCaAdAB/H56spuAvK5Gem61q+y1DrB85jOf0Ste8Qp9+ctfPi0Snw1AX6mB3lTY+NjULOli+2WDscTid3nO4BHLw4ubjThK0mzeEZTY1JHEAAs2bupzSJVBuOxhbRt12fktqq7dB5gAAztj5bznETSd4AQbMiDpZCkGRodE0Vb+dibAeP459dlGT5+jBz3125HN9dIO6nJKU3636pz+wsCQCMeMgs9z554ZGEu3lOGzy2NcvRkwmAcYE8AoSt7xb+rnGdpA/L1B3AwL4wP4UCcg6Bh32uO+rdR+9zeCkJkI6GLNSNnDnffoCxK3U7iaeeY3wJg20R7epW9oaPCLgAnyUa48y7gxN8jWWM5z7/Z5vgDAzjTHb1bzrzSHPf/QXvCPKAGbdCxNrzd+1O+T9Xw4kCMFzLS4TDtcus1RO7PyRrMFgD4cdIfqV6X2SBpqFCAtiz5JOEet3le/UkjoFST6lCJrBP7bPNvVae36+eU1KWCsNpgXeiB8NoB0jEBNVRJ0F5MMxrKvngYjrVFDY6qkCbv6xcJisXnj+amf+qkkmd94442nNTpnA9ABLcAHUDZQAmhs6FbDAhhRcmBDNsh647f/gJ8zQBj8+G7pmHetnozMgyU+S+GWGqNDFuWstZFxjw2eZD7xsBHec45wb6I8G7OMWV1bBuDoZW41MGV4Q7dmgt+cTS4Cf5R+3X6HNUJjn6/uhCiMh8HW9HHyF9PdEqkd3RwmZnCNNm1nr4vaBku8kSmKoBppbCB1Rjno6uQ167U/MipeDNDGqXTjAmEu8Y/5xVryPDCzGE0CzB9nyaOM6HDnQ3fiWDEGaHAcImgHQgM29I3zhfJgDjy/TQPT0Cr8yNCk/SMc2sO8cRtWGz+HLZpRtjaLeHs0LzYNlJnalZxs77vZbAGgLw2HQ7TmlahnrxUSepLOk628lwA9gXwV42V99DsrZAT+p7U15pd3JAVGTm7DZYAGzNHBFwafAtKZYIU3R/E79+EkeZYJOTmahGtTkE3HZzYj4fzbv/3b8vnNm6X92QB02ma1I5uH1e5Wd9qJyqdgedMy0PjYzrK0XAZQvttZik9Lvc5JbhrFPOpsYoAbQOeL32LSl5jRDAnRKlsDVqQ9mzpq5rhxR7ulk9C4j7Eefiu3jd8M1rEfLtPJYmIdvGOa0UaOTY1JbuJJYYAKG7xNHnaypDxLcwAq4Mh4ePOPx6/yO8/H41WtUjZtACfa79jtcntjZji/A0ABQtBkrfbHGHHPLdM55l+nXNvdAc/I6DmTH887lzz94TvPMkfReHDPDJrroC+O0TctKRtgjswn9VstHpPVMIb2IaAuz2tU4MwljyfjxjoyTegra8bH8fLcSuPnqAlrami/55nHDsaCEFjmNpqAmKdg7b1lCwD9xHCIUlNj7JGUj0qzJrUrhXm83h5Ig67U6CXJfZic56pSt1E8v54Rc7O7ZX5v+1PAXutJ924bzklAL0B8ZApKu7if6UiV/sh4PjFSKa1NLm+Cr3rVq9Imc9NNN502fc8GoMfQouitzWbihCRsMvyNtOINjk2Fv+k3oIa6ms3M2cgMcJaIDG5mIAAhmABrNdicnVc8gjftMBhZ7ewUpt6AeReQQmrzs3yywXPPal3Kjap4298NJj5CNW7uVodSXjzjnGfoKyAEDTFHxENOsKcC2GWGAVU6bQIQAQA78MUTytx/+uR6HR/uA2IsmcMYUT+0MHNjQOAZA42ZlAhilmQZA2dpowxUx7TfUixtY4wdXx7V09TBvFit/baXQ1va6BDDeJQtdVKmAd/hg5H54e+Yona1xQUwUk6UiO0siEQfNTLMJ+6hmfihH/ohfeMb31gu1l78Zmi5EceXcYWB5DnGxuBrzQuf0JF1wbxZbfzs3W+68GxM9kO95XTS/MZz0C06H96XJlsA6MeHQ3yN1QKbB0pqdcAcnhug3zNEdO+qU+lpUYPkBT9UTQ011VJNE8l56bT3xlxApkBBgbI/xkmdfHHf3/msojmqr3vASQy5YdP67Gc/m2x85fCm+zsEZwPQaZOB3GpLNjE2+Kjms4qUDbCs8i5LWmgqUBmyiQHyBmLqQqoB1CzR+3AONkbbGwGBK6+8MkUJYEdmcwYwUEFyOe2nY8utOnectvsRvdKtGjWDYPW+++iN2I55HqsIPE5TSn8wT/hdQI02uQ7G3SAC2D7mMY9JNGaeGODdBzMTtBUgog77EliTwXfawZgAImzklGNmCgAHEJxq1swXDIsv+uc6qYP2WfI3o+NseFZx017qpe3U6bzrZXC1iWal9jMW3HfCHMqAgcB/gDbTVseyI4lCV8YViZv3eCaCMLTgHuW63TGvezzWlT7bk97P0g4A0yfZRTt+tF2bMeA9zyszgLSL9yN485zT9vpUONe51vjxjJlQymMuwQhAowjW/O6QRq+B9feTLQD0ueGQCKBCcz4KD+pVJc4xaqmtCSYdEvpYL222hK0NkiNSPVnT1R0WGtB8ZQrcbwogfbdOgnR6P7i9V4JzRuE1V5h/mI/DbuHrMTYh1Ve3oUfHove973360z/9U/3VX/3Vsir2fjc5vHA2AH2l8CVLTA4tYyPzpmP1pcHXv1siYhNymA20iYDoELEIhLwfgcXP23Oezdtey2YM7D1u6S8yGB6P6Ont/vC8HcniZstGiQbB56S7nWZUkOxog1XwtB/gAJSojz77HnXZgcqhdZZorRrnHYcz2dOe9kRama4R+Pnb4WE8G3Ozuz+ePs6VblU8ddJ/OxryHP2ItCuroHmGchgDaA/Q8D7/cHKz9mIlqdvt91gDyswRMxn8HsPZ6Jt9F+gX42FTi8cjagHMkNnp0bQxXTwP6bcjEhxlYPDlk/vWDLitzpDn3z2Ofs9+A3YWhW6014l+Yt+t+TAIl8fPfYL5hbGBrs6L7zlczllh+/n6uSy2ANCXht0hXsJ1JG2Amf2URDHNrtRp6/99ySs10+/rH2//ii6++gr12n112gNNtHap05uVGkc1qC6dzr6Y392pFEge7OOqDmAN+6oNcYYrAH1QqapfISdCtQCr+UVNNGqarg11z+3f0GMfdrUO18f11Ld/SBrbtSYFAQIW4VOe8hQ95znP0fOf//z0fEyEsZkhOBuA7nbFRCJlhzU7VVnqdOYzg4Nt7wAG4EfmLzYoh+xYooxe647hthbDYBYBLKqrV7tvhiTSOgIF/Ysbn0ErgoOlMQOeGYz4TAxnsxRoAODT6m5v5g7to5/UaZWsM8zxnY3ZoVubmR+8Y2aLeiyp22nRjAVtt3o9MhcG4njIC8AEvexkBy0MtmYC6Cvji9PXehe0KZ+AZ81DjEkv1xE1CnEcPA/cb56LjCLfPVaAfTSTuO8+ftbj7PHjk7lgLU00b5hR8zjyLEwKdMdeb+ajzHSsxCSVaVZ+pzxn16Px6ve3ANB7w07K14U/cdpLuyM75VhXWmrrM7/4av1Pr/gl6eJJqVaRjsxJtZY0tVcazEuTc1J9sQh5gxHIn5kOG50HaHgGSOiYbUbcZLKTMyGrUpWYyAE6XGnuRGIwNTUu9drSsUP69Ftv1pPe8WFpbO+qa4ZNicWNtPbEJz4xqQytPl3bvrX+Mj0bgG7wXimeOG6qljCQdlBxYhtEBR5t47YxQg9L1gbx6FBm6ZENkXfYgK0CBeDYSNn0kYrZSNe6T7tQ7yM9srlSNxs1ZVuStxYgeutH6ntDpS+AD++7vVErwPvWChjczAhZpez4em/kkUHxOxF0NrLhrzVTLPGlKV05aU8ykNpc4dh4e6c7p3xkmsrMjoHXEihMk9XfZWfF1dro9mFmedSjHpUYPtaKNTrxYBoYCau9DaAu1+YV2gJQMz5Wu1MGbcVnwdnoMNWQpdHjxTjwbgz/s/RsBiCajiiH550kxgfBmAni02GBlO3oBuYDdcNwMM/XG99o1vL8sJZp/cQx6+0hWwDog+HS0EbICjsUgF7tqVPvqjls6x3/5Zl62XveI+2tSw3C2/pSa1KqNkce7ykTSPBCtjdy/jyZnsdpevLnSW/10fxIZh4Ywf7oMwJ6tbCRA+7cX5qTmKQA+sKsfv+6l+pVf/7/Sc2pVVeOFx1x52w0v/M7v3NKrO96S26t+2cD0GP9diIDGLGDP+EJT1jeNNn8VrPJ4kCF128MC7IkY8cqg4LjzLEtO96cNlgLED2cY9tWu1/2PHeIW9nr3id7Ec7Gveg5H2PTHdpm9bjV0rSF/gFqbN6884//+I+JuaFsvhvsaAPJQOxNDzjZg9yMkaXo9Tb89eZPtHMjKdK+GNfv8qMHv8u0DR5wdZy4tS20z05/5TauVNZq7bQk7ftl9bSzz7GOrBKPwOrcAAY+h4cCejzHOzB+MYwthid6/kEn+sbYwZiRSAjmge/MBYetlSMADPoReOn/3//93yevdZdL/x7+8Ifra1/7WgLxMkOy3jjCVMIkfeELX0ifVuev997a97cA0LvDTpKJUHY2cHfrE3Pe03F1NaO2PvYLr9IzX/8GaaxduL2zeVZHnseNaWmIl3G+MgU2SYF0SAB28T6ZKgpQT2HnhYSO6r3T72mshhTfkWaPS92lBOwffN0b9Jy33iw1xtesHKmcwyWQEtncnbFsY7Giqxd9NgA9nv4VVaC0CkmKEDxv6EjngIWdhKzmdj9XMzGwGQJubJZ2LGMT9rGZ1MWmamk+xq6bOqvdtwewJVKrg3mv3D5+szOT44PpM6BjbYpVzQYY1+/f6Qdg7xC4leyYZa9k2g5wOUa8TOdNzuz7vGaGzADl41Bpu8+GLx+YQiHR78ASsKXPWInfRTJG0o252VfrQzTlAKI4O8ZjV6GVneliXL89vaOjpp3lXJeZK9rq+PCocYh9i2YYQN7Z41wnc9jpZ/0ec4l5CsDGvnrMy6Yd09taO8rZqGMs84q2w1hwne7eUdBoCwB9bthF9lEfWyWu/8OBhpWu7lVXe9TWLf/rC/XiN/6+tK8qTTQLFWlPmltsa+rApWonr/d8ZQrcfwrYzw2nzCYzEEAfhU4Oq1V1KpwtIB2aO669UxOaZgH2FqXFeWl+Vm965Wv06ls/ui6g/8Ef/EFyhPvkJz+ZGmmp6XSlr7MB6CtRFQnT2dO4z0bDxuzsZ2zAjl12sg+r5+0sx3veOMs54uOmGzeuyBCgonVqTgPhSvftsEQ5BuXyZsgGTBm02cyI+0W7Y251J09xPDiftk27HRFQqNNaAYOX+wdoOG6YdwBVpEqDlYH//s/sk29YpW0bfmRk+LucF5/fnEAogq1pZpCibYAMzBV98DuxrSuVvVJfYj+j5sTOgaZrTMAT067G32G0mGNeYwCmy4QWDhErp0e16p0+Mx+9Nj1WTqPr0+3KErLnUHRspG57vntMXd5KeRlWok2ZATHzx3iUw9fu/zzZAkBvD4dJQmfjxFc4ZYCrdXVQHe1WV3/00y/UC9/2dmkPrvCoPlvJht6r1dSrkKUrX5kCm6OAAZE5lHIeGOE5SQ3rTko1XLh2cH9cAzW781K3I3UW9ZYbXqZfuuUjawI6Cw81LnHnqKitsjtdZ6cEOKMUN/1+Ty1WT/uYtHC7br3h5XreLZ9OSwWz6bCSnFNG6XKKNIwV8tRzrZNl0WFBAJOTlMSMXKY8GyVgxCZW3oR4xuDFfZzG2FBtx3YYlNWQaAWQRBzD7DAqq9WTbDEYJLWlQQMwX+k+bWGztgTFe04BGoHdUqi9umOGPP9WBgE77jm1rROcWHqlXsDG+dajtG6w5BnbbyOwlaW7zc3w4i1oQ1/puyU8fjeoIDnSdmgEUwb9AWnaRZuhK33kXzSRuE2UbSCkTIMYsfcbvVaaMwZqyrN2wRoc2haTA7lddiS074fpaMBdiTmI/aW90AMTCXPL/hmmG+MF2DuG3/3z/PGcKjNDNkdB15Xixlejkz3mYRo9D2PkzEbpu/JzWwDow6XhcJQUu9ihRsh+tNHVLrX1J8++Uc/63TdK+6SFpRNqNXapOrVHR1XXovo6oEqSrgo9aUr8nj8zHTY0Dziqt5OywUlNg/lIQgfoCJ88RsAFpvS0M85p/MQxVSfGE6D/4Wt+WS+6+Q/XBPRPfOIT+u3f/m197nOfSxvBaudGb2Zhng1AX2mjdVud/jUevMHGxabpzd8SuVWLbGbcM0MT1cvUFT3CvaE73acdpHgn5kJf774ZCiepcfudzzvGZ8c0prZrswmXVbJ8X8mOae9mMxd+j0/aDWMUE/TQlpiW1EC0UQluvXkTHaeitgLwjlK7mSSYFsAs0owyoBWgxnjynX/OxGa60nZoWS53rTZ6jMtannLoledJNE8Y4LjnVLqJ0QVSKpXlcLQ4dnaIZOygMeNBOfTFyXEi6PowIH6LDJ21QauFhkXwpS3RbHN/ndlWm5MbP4RlVXZhOSsm0Tzsg+ngUqu8u3N67wt+XNe9+53S2EM1bOxWZ5T2ZbzwYB9lkDkpFVSGCyNAZ8ekIJ6rSQutgSa0qPc942f14t97k3TZfmkMW2VLS6qKgAhkjRl1VfPpWBv1bs7P5WiAFA1RVT9lQCgyCy+fgT7K9EqSIx8ZwE8kP1J3UVpakA7frZte/cu6/sMfk5qr29Cf+cxn6sd+7Md0/fXXp43GwLZRdeRam+HZAPQohVktzYZt72yHE1mCiyd7eSON0grlebOL0p5BzlIvG7qlaoMbNOM3QCWGJa113zm6qTceprJShIHby6bvNlrj4JhjfudyG+wpH6X02EcDpUEuAkCUtCg3mgXskb9RG+taEp4T0QC87qNp5k9Ahja6X3xSd1RtU4fBqKzdoL2OzwZgYWgoez3nLdNlJQA0UxTni7UfPj6U8YWJ4DJzQNuiStpttg07Ppv49MXFZXOM1yXv0zbTv+xZXjabRXqYofA7kanjN6vKeWe98bXTpcfjTGputsSGPuz1h8mL2IK1hW0AvjenD77wv+k5b32rNHmZ1NqtTkVa6PQ00axqYf6Ydk/uUofEFi021YEWF5Y0PjGmAcVWKLquo0fu1Z69+9XvdVSrN7W4MKfxianCc7lSW/7stBdTOQvzsxobm0h+UdzvdpbUaI5pbva4pqZnUjnoKmv1Yuc/dvSwdu/Zd0r9hw7eqwMXwelurbd9vzdQv99Vo0Gu4IIO7qe93NtLqM3GEpmXFtsaGweaqlpanNfYOLnI1/d+N11jf0wX03E1+m2k/NXo1Ov2VW+kJP6pndhnBoOeqtW6hsO+qrXGKf2999Bh7T/AWNyX7nfe8T1d+sDLU7+5Dx36GqY5M9WaTswk5wSB8XOLs9o1Pq50EmCS5KVqRar3UbfPSvP36g+vv1Ev+tDHk6OmN764Odx+++36wR/8weQxy8Zm9S+biDOgnY7q/WwC+nqSYL6/MgXKm7s3eSea4S0kXwDK6lxU1Xy3hgAJL5oWzIxYG2DPc54hRM/Zz5xYhnL5DeCzlG5bb2JmR+p23rdzH4ya224QsV0ZxgBNkyMb4lw2qAJ4PgoX4LK3Oc/Gc8FXOlY1z6WzRYGtULkPO0NE8tVE/t97xuP1mo9+SOpfqvbEA6SxQryvdhbUaFbU61ZVb7ROyWgUY2eZhEzelZw2TDbbNJjQ/LPNi4kMl2kVVJnM9uq0Osjcro8JPFvDYu7QC9Bqqbh5wG16YZrj3Wj7IkjRV+jFpx2I1qLfRjxdN9IOS3kGznIfoIHPuaY808J2No9JlJDuuuf72r1nWmPNCZ04uKiZfbvUq0n3HDuhA7sn1O/MarxGSFpN3Uo12dWbZIjrnJBm79Yt19+g5//RX0itqVOSk7g/Pk3t7W9/+yl25bK9bSP9X+mZDOibpdzZe28jgE5r7DfAmvLBIHaScyiVW1126ovqee931hLYT8Gq8pjRj33O8edeM64DYAaQy6YRbLkOLXQ7WYtWW7scO585PNG/mx4r2eLP3qjkmgoKnANA/8iN/1U/+6bflbqXSPsu1z2zXc3samj24J06cNEeLS70k9S9kqRjRwSDSrRd4bVIjCjcaTlcBKAGxK0OgsPlOf4xUQE4g3z52Lzocbl+6r3Tn1he3M5q5DSWabhGjkNlOyX3WGj3x7nC6k7eiSAdNxfXU6bf6fQyqraizSwyKC7fYG/wNwMT+8/fhJow9pyyhlK92++rqYkk/Xc5zI+khcNFTZDioF84ka0F6IMG2pzizG+r0GAkONABG/pjH/vYZVVl3JSjlLQZGmVA3wzVzu476wE6Eipr0eAdIwTcUkCX/Y11Z7VxVB+zBu2hH1OJIhXHeHpO+CN5i8G+vJZpA9I3+yQJXuJlhpi9z22mXp5FQxBV637WEj3tpl2sT9rjRCv3x9Z+dkdtp9R2DgD9LT/zP+iX3nOTtPexUnO3Ds33tWuqphaSUvLeLdTHtgHZWcUOA87kw6Ry8D8TrWzXY6IaqDzRzPn62TJAR0ncsbROTkAZp5vacyPTKtr0/DztNKNCOyIoAmblxbpWPXbiimBlO2l07liLfhvpx1rPULdtZbZlxvAUaMCY+pxoNho2Hdtjo+3aDBc0qjcrqtaGqlUaqrQbySkDCZ1UR81KT9Xhkupba4/mAAAgAElEQVSESa4F6B/4hAat4shCmAXax4b1lre8RX/3d3+nP//zP1/OB22mkL7eX8eYleiTAf10Z9bWv78eoLsFjrFnHjE3kdS9ts0sMsdjilknSPG+Zrsx71kSB0RRw0ePbUvLtss6ZMvlUH/Z9h1tuKju7VBo72/WlQ9Pie2lLqfO5W+r2NkvyNRG1rR8nSsKnANA/9ANT9ez3/x7ycvursM97b10vxbbA800eqpU+0lCx44KGEcHD9ttIJWBl0ntEAwmmbncyLk6TzELJ8YwRkcL3mMir6ZORuXvEJCzOVQ+xYfFV7ZNxdAS2uSsVffHhhVDk2K/1qLf6fa/HIu7EgNTrqP8DCALU+ZkIWw+jG+lWqQZtoQ+NztIEvr4dPV+Sei92thymkc2RYD92muvTd7tT33qU5fDVKKm50wkD8mAfrqza+vfXw/QAWnmpQUCS9X87vSndkD0kau02gykwZnPlQA9pi1lHwR043nvvMd+wXP4etiMZs91x107tDBSLKatdYpfOwnSFvrFnuH16HdjetWtH4Fcw+oUOAeA/ocverJe9K63S/N7pQc8WJU6Ns2expt9TY3XdfDIvLrdQiqCywUAfLasO0IqPs605XIIilVLZgKQXFlATEi4RxYMoOyDC3yiUjm0xgvKZ9/GxBTl8JStmFowF6h0+USNjLrbanDCYdgE4oEQtqltVEJ0DK/LABjZdAAkFioaER+DuRL9zmSfnZyE+jmb2JqGqCmBIbN9n+dj/nAzMjAxbFBI54ttVIAtzTT2q9qYTIDeGcxrfvGw1F7QRD2lk1lT5b40rCdaeOxJ+fnc5z43pWl0eBDzqUzztULCNkK3DOgbodK5fWY9QKd1lrSZl447dhpZAy5r2pclaX9fS+Xuo00BV9vLfZyoIxO81/m0NMqNSY/YP0nda2/yeNwtbac97JmUyz5KH2J6Vcoz4Hsf4T5+TTH88NyO1E6s/RwA+tue9UN6+a3vTxL6wWNDTezfo0svvUxzB+9IscFL3XayoUc1ERwnG7ntO0w2gAhwZtF4AkbuNk5gLxjAKkqwTOwvfvGLcsIEq3lZKH7HR/FtFDDPxDSiTlKLesHCFTs0wiBojQUgzyLaaPiDJQhz9T6QISZ1KG8AkX6n6xQHA0J/ODMaZsXhPNTJuDLW9si1qSSeeewxpowYv5zU8fVhsqNXVVezMiks6SkEs9ZRu7egmtqq9Ukpszagd6uFUyYMJfW8+tWvTiksf/VXf/UUEC+nGs2AfiZm//ldxnqAbuHDOck9X6P92fZxO7sCvAC0TYBrOcVRXpSkY277+LvXk/c76mc+A8DkH0eyJzc5avLyFVXq3LN50xop+/ewJ9mkYE3W+T1627115wDQb/3Fn9DzULlPPTLZ0Jcq0nhtTBOtAdusjhxfSl7uMaQC+w6bPxwjl8HVtla+O/TDNllPdKvu7SgXAdGLzfZ53rW9NiZIcFvK3qhbMT3KcaH+7s+4oSSsqqUUKadEBazVrnIGLZ71RgJAUj6guhr9zkSfbS93MgszLNDZNOZvqymdfzzWbXqwOfI3G+n84gk1mlU1aq0E6PX6dJLQ+73ZBOjqL6gpwiHXAPRb/m9pssivzMWGR0Y4UpOaeXR2OJgTmMoz5VuRJfQzMbu2toz1AN2xzma42aOYH4CfzWJuYTzD2795LrFOVwpb4zmr7u1Lwrr1ASdlL3TvDU4O5DXO79EMwD7JWoqMR4wlt8qdPlgwcn/MSJQ1DVs7Ern0+1LgHAD6H/8fz9D/9rpfLwB9+mLND6Wpxpgqg7aahJBXa5qbX1yWOlF7wrEy0Tzp+A1Hrquuumr5GEZP6JgggwXjM3yZbAA30ni0AXmBmiv1grDUTxn8HT04AQ9A0Jwq9ymTzR1w4Xerhu0cExea7a1emAZm5wrmWauyuOe/Dd703xJ2XES0ke/QgvvQy/XbwYXyfJ6w/4a+kZOPR2T6qEnTh8Vse5yziFl9aC7dnvkeC5dhbh6J24clMCaUjbTiMTbTRfutci+bXVZczuQ+4ATVfuekhE7SlF0NdeeOiPNYJvoV3XX3IY3t36f59lBT9Y6qvbmTYWvv/RNpd3GiFmP4u7/7u/rSl76kj3zkIxvWgmx2q9kooPfJh1fp69Cxwzqw+2K1Oz2N1YtkOEsp41czgQfjzD9oCC0dK1221/Isfb0/URKb7eN670Wv8Mgo2eZ7PnhSWxsWNTJRI+i1bqdJM7Ded9a677HxunaiH68/p81lD4nSOQwD5dshzvHhrD0LOdHpznta3IPi/mpv+ij1e4+lHMbGzD/l23S53vie6/srjZ3HMWZFhL5c3Duf1gdtMn7YIfqkdvYcAPrrnvxQ/cZffiKp3I8tNDS+h0Qo0t6JpjqL3RQbnHLTVCoplAyHNIhqm3rMiOTJ4QExcADaqLHifXu2xwQQESw9eI7L9HcvECYx72Ln9bm8tBG1PerqCDgGczZT+oBtib9pJ+UAZrYHe8J4AlEvixoQZ4ECrnimxyMMAWnKgxa8B/jQd8o0WMfNhntf+cpXdM0115xyyhV1Qasvf/nLqR5nbaIcq7lZxAC2mRdLxpFBoU8846MwGSvscky4yNBAP9qC9oO/6Rf101boB7hbM2JnnOgQV3bGuc/mMAL0md2Tmj9Cvu/dmm8vJJV7bUJqDLoazkt7Znbri7d9TzP7pjRe7UknDkqdo/rgy16u59z65zq60E30gL5PetKTdPPNNyfPYv5t5bURQO/1hqo1exoMkaZqybzgXO5zs0uamCZsqnDkiyGPtDtGdZS1CmfTpLQeDe3PwRpIvhHVappfp5O0Z7067+/9mL6TtuHbwsbqzGGO6fY6dyIY5jjrZbX7lMvY2BHXh+ZQdlkVbhs9YxeBlzXmfO8GbjMcrEc0XnbyNXB7zyrTgTqt/Ywhc24Lewbjwr74D//wD+m0vgvhggbuF7TygUJu+/m6Pphr0Jw1Us5KNzt7XNPT4Gl11Tww9z/16zqJZVIc+hteJ+37gaRyX0ge2j3tn2horIENXXrIQx+q2267LdE2eolGAGYA2PzNGTKRsD2bw/WEY9L7gIHoLY5NFDU+qlRAxVwnddgZzyBrpywGmctgZ/D0YqFNgDVEB3wMdJ4kBv2yrdUSeGQKeMZAbc6a8tkwvFjNdPDJggf0mahRojcQx/AYyoZ22NDYYGBi+M4FrciG9vWvfz19L0sB3ojKC522swlBK+qCBtCF72am+BvNCucS00b65eMpoy2dep2tKkoQq206yxtIRZqeaWn2RFsXTV+soyeWNGzh4DZbHCowkB588cX63l33iAzFKTvs0pxax++Raku69aUv0/M++P8IGzobJCFqr33ta/Wv//qvZyQsbb2NbiOA7sNZ2t3C+W9ubkHtpZ4u2nuxOu2BmuPVNAcYN2tEoC39+f/ZOxNwy66qzq87vKnmDECYBAcaENNqoIFGEBWUSRo62BqEJEAMgQSSkAAy2Q0aEVEbiIEknXkCFYNBouAAEhwa+EA/PrUhQDAiY4Ya36s33Km/377v92rVya169aoqqVfUOd9Xde+755w9rL33+q9pr218gu1gHuRT1Q5GpP5yfVzufs7DQHt0lfHewXJtLNeGvd03yRXPZCEI4dUgypw9jeec/3k3TS4n34dfMXZ5O6rWohwnA210We2pvdk1qVKUhTqDT7UgaP3Iwb/Q3K2bbnWTf/mpgHDgp4UdyMjs+7ujTr0b9dtqXB/20rkA3vAdd/T8PFu1SX19HwJ6Mbm//vyIBz8xdnbXRn9yLMgEOtVolMPXxiYnY2bnXGm3+x+ZMASZsGBYFGriar2CFu8AJkxa/etGIztZs+bP8+ybNDBEzZjBReJEqAB4PK+ZheaWqSwt255RJi3NnmjqgJkgzKIHoOmPQK17AMBjywkgS79ZcFoKHFAYHe3ifTUXBBoEmxy1an2asXkPBsGlD80tcFgSPPc49w9BgbbxXnW/v+UoWJkikv6igbtn3ix9BPvBzLhyhKwR9pZP2/LYaKHYm8l10CAGIOKYYzfGtjt2DoPiQEAyyszvKIA+wRHpaKuA2Vw/Nk72I+a3FZP7JS89LV5xw59FbDimCCLPfe5z43nPe16cfPLJRcg7WAds7In17AugYwns9GdiYry5dNpar8+W+2EO+0GDHOdbdzuFi98Fa8aQOcn8U0DVrTRK6t93NnlwnsyM1RO1mOPMa4Ht4NS0f6VIR9aMsTvOySyom3VyFFBQ897ue5Qsz7Eu6D/zX5ca/BD+lLeLadliTLXUQS+30PFbzn1P2TnuSD7Buue5fIpbnj8KMu6Gyffui8Rb+zdqu7/lmGhxyIe3rPb1Af4wJ3Jw8i5X2SEwub//Vc+NX37LGyMe+Pil017u3jIdDzpqMsYaY0OtaRHMNRVj6gS8mDBuN4MpCdb6m/hkojlRBWPAUe03n/vMgtTnrO87m60196nh5GnBhOcd2mSwFHWjvd96661lQWS/mgBGWSxIGBQA4ZYT7tNG2ox0TuY7njE4jE/ak10CLsK8zcU6FU6gBQBKWboKmLQsXEDXSW3GqAz0+rkFYO7RRywatMU9rQbayDBydivHxAlI+6AX7VPb9whFz+W2DXxm+iy7mBsR45MIgu3ozjTimGMeEt+9+45ich9b14zxQTfG55vR7UV8Z3oh5nvdOGoNndoW8Y1b47o3/1qcfPkfR6w7KtiL/4xnPKNsp6Ptgl11TJdt0woe2BdARz7ZuuPu2LhhzZIPHZN7b36YCrjf6C6a3XYdp0kTFHKZ/1VNHAZnVH/VjLeC5h+0R1lXzEfW/2poT+6YzNPztNWU9ScbFJcDbBVSWX/wB4VlA3DzffiGuytQEPJ8U2CgbM6Opw1cbj3d0wCwrgD/nKtDIFY48N18eEv+7v5z1qqWSV103NOqudq1dME8Cx9+995qXx/y2WzFGWIAawaGdh9q6Bef/JPxyssvjeg/OGLTg2LrQgRni/RmtsWDjzsmuoPxmJvvLPlaBWsmthqwPnIWDxPJgCr9ujBgJh7mZC46y+RnEbhA0FTV7GXWmpZ4F4mX33keRklQGb8BqO5rZwJQDhq2ZzKj5WZ/lgKIn7Qnm7H5m8XGvnotAfr5PeSBZ1g8LDAXTDbfG9RGvQAg9MgRtXlhGvBmEBzPSWPoxHf3Wuty0AKgtA/A6xtXYqduzXNYFaCVPlDKzDECMg/egWnDVLJwwrPSmzE2tSR00bowinlxTvjk1FjMTHdicjAVjfaamO3MFUCPRqdo6BvItNftFw2doLgNE72Izd+KuPvrceNv/Xa84F1XRWw8Nk477bQidFx22WVLgY6jTvQ6aCi2j+ehT0/PRnOsE2umxmLrzPbYtPboYcxJdzzaQ2tbuZizCr2MF3PJMdLaAJ0Za35fLcBphkK1Xs3sBoGaTOhg0n0lZRn5zTtVFwDrh3YrjORyBQ1dZjm/hQIXazvvZuF3+A/jx3rPybZYU9UMcPA76mfszSEh6Fbbmy0HzAN4BPxHF0c2w1M/dPcedRvToJBxX+wAWsk47e1ZhTJ5kpZg1oBjanzSalsftIt2GouFgK67cqwcejU8mOvgHZ+6jA/93b/4hDj3uqsjBg+J/voHlm1F3X7E2mZ3SUNvLKbdFGjykYkCIr8JzkZfAow5iE6GxTtMYMCW4BWT0PA7zI1/LAb3Pxt8Zf0uLCdJNYJdMLI9Chb46bEO5Ps52IxFQxupX1++dTFolJPbwmAizChQ0F9OADOtI33XBw6oa4GgTCYxQkXOKsVkFfjZm/qoRz2qtJUyjGTPLoy8SDSXZ6HD+2gE9NNnGB+3eikcMRaOG+8hBHzuc58r7yl5mgRonxfyYlAczz9gw3Fxx9YdMWi3Y/2xa2PHXd+KdWvb0dnWLQcBTsMQFyLa3e0x1ersinK/+qbYPN+PE044IT760Y+WfADVIyf3uT0rfHBfNPSFhV6MTw7ijru+Gccee/8SFNfp9qM/34rJqXYBdOYtQpKJQ2Te+bxl8yvkJuZ84its+kF9XPMxfQDIAKXVAhgKp6xPUzKzTpkjngchyCGk4z7zqm6F3dP9vNvAtMzwAXiFwrU+VNY4Qm41qMs6s3lZ4Vmauk3NaHz5FPXQVhM9KYzo98cV+YhHPKK0x7S2q2GHxL5MQrXvLJj5PWvmq3V9OO66bOizMVtT5dTN+xjQc+rXO7dFbLj/cM9vd3prrF1Hg/DtDc3m+qurUjmLBzDSFKo0n6VgNQ4HKx+y4iRXizH4phqsNioYpQreSnSjErtUzWVZquZ5LvogszKQTDDPkrAgpwRvH/y7aiaiLCPFbRv0gSHAIKuBL9CbMugzC55yc/uVzqv05G9N80a5q8mWZC/NZvmXt1jYb+4zxtDAbUm6GKw/B0Utv2D7MYh+NKIZg7lmNDg2tUNcRsT83HSsHW9Hq9+OzvRcDNavw1IdvbmtMdXsRGzfHJf+ysvjjD/8s3jHuy6Kv/qrv4qPf/zjS37bzMiXb8f+PbEvgI7JfWZue6xbt7Hkquc8mlarGWOxJuY789HpEg3dWPL352NgYeiMsQKpptrlQGH/erN/b0Fn17PHeioMGpS1fyUfnLdcS/IT1hNtVkvKFkV5hdkcfZbfXVs8n+8XXpjWja12fesGdJ2Y+pr1zHfKgl8ypqx/ynKtyyuqsQj2SQsD7xkv4vyhXLfA5eNWBfJqvw8OtQ9+KTnPhbxFy6RWh9W8PqCIlpm804DvjOOAM1HuSw19ubD5udn+4pneu47MpBM5HWiOLnVhOHmVWFj8VX9n1lByNK2mXBcJgOQg560yTNpsLciHvDAJ9Hnpo+ZdA4+yn1+m5SLNwoaLa5cZZay0ZVR/XExZg8x+Ns1vaMJZ4MiBbVnzMYDNRBhVKT9L8ApMVQ3A+s0TrxCjxk8ZOYd83hdqfY4bzzHWaB/uETXoziA66L7rCNZ+tNlsLjI2IgZtsrsX7I4Gv5cD2QbRm2zEXDmBrReNzkzEt++ID7zl1+OFl10dT3v2f4tXvOIV8cxnPrMIN1ngWpmAMZoh2WfGH8apwLpl29ZYu3FDRH8Q4wNOldkSMfvvce2rzolTrvxkLLTIT0BQ3FyMj0+VPfclr9BgF6D3B5z0viuyOn/P8SHMcRiDfYOe/HMrVA70UthizF170BzaUObetvjkaFzngGWMomtes1q6mEO8w1hni1VeK1mLF4ygr240RyIHNmbztnPeNeVnfsZ1y7MEqfHp/IQ/uZV01HkKztEsePMudNYsTn/gGdIgKygKDZ6Mlt162f2mL1t+SL28Q7k5oI/y5G3yGtpBv/lUe/cZ3YCZB8hfaIvxTLp5eC6b9SlPuiDAY8VTcbAOLZZ7o580GeXucG3me1kTz3xHXi+dFKz4HcuWyo+KV543mWdavvw9u0GySd/5J335m/WAJYD+ZxqIGypG2aqgsuccMXeA1lAAfWZmNibWri+WyFYvortzLtprJiMWdsRlL3tanH7Je8u28cHYplhoDnX6qcIYEQaGh6Mt8eLBMib35QCdAufnO0tRfBl8TGYAcKrx0THM6JgLAUYmQ14gEJDnPQkoB0Ps6aSyPGCa1SC8JwkpUTOBTEebF2KW/NxHrqDBJ22k7mwm0/dmQAwDlfvB39AibxejrGzqkvkQfAPD4crfR5kteV/NWr+ekxQm5aE2lOVCySbR3AcXcDYHOTHw7efgOpk0vzF+GXgoH3oIADJD258FOtrqJCcCvMksNtiT74uAzhRt8DuGkUZEbxJs70Q7ZqPVm4341t1x9Rv+ZzzmpJPj8f/t+UtxBdZd9bvtr+5Av2UiOagI2h5z7LFF+Oj3e0NA33l3xNzX47qzXxMnX/nJGEyg2UXMLkzHw7//wXHH3duHAsogYqK1tgDBtmm2LaK63/MEOO4LBDBTd1XwbBb47HN1feTgqvyO45GFbu5nAZpnGCsToGg+dk7xtzErVfrQHlwyxpCwRkj2455nyqYu4i7y3HVu6kqwncxP1iDzK1vBBCuZpfOtSocsiP/QD/3Q0vG9t9xyS3HRuBsE9xg5KgAI8zlA/8yDmFe0Ifu6WUcCI+sgB2vRP3gNdeCeoizBUx7BOsalBT0yf+Ad6s9KStbKndNZmYCu+pF9j/VJmyify4A5BVPpnC2s0NQtqPqss0U0Ww2Wox91ZoCVH+XDvNz3Tx2Mv22lTcx15pMxVo67/Xe8dXfIu6EdtMm7BxTyqm65qsBBe+g3Y5bjgOSD0NY1qEUFGhvcnAUC+V3mQTzHvFRD37azG5Mc0QvjG0T0FwbR7GyJy8545n0L6P1eu5y25jGfAnpmFlnK5TugAKH8ncmMPysvkjwJqtsrIDCMRukpL+D8LBPGgWPROJi2kfsmeHFyOVHzhK1q/+ZRV0rU/E2b7RsThEFnMHMyCJlPlkTzQLtobLd0NZI4uzOc7NAi0xh6Ql8nDcINC6J6VQUG2m778MehYdEeaANdYRQyiapZkPu0lTgE7ulPp22Mq4vCDGcs2iIYoIUD3CWJ+whAR4ElbmNsCOj92BFrer2ILTNx5Tmvi28d+4CYW78pLrjggt0YL/VlIWt/Ad33sktEK8YasrUN5Y0iWRdA33l7XHvOeXHKVbcUQN+8eVscfeza+Nrtt8bDH/4DuyWWcR86NK8epmG9mukKadrDQ2gykBnsKMgwJ9xpYPxHNR8Ac95EKLznTpO8fVJtO9crg2Su0Q7T6NpWYyzcssiahgnzPOBw2223lXfoB3XBIxRamN/2i/sGz/Ib35nLBMrSJwOMuOf7Bq8pnMvcEYT2lIxFfqCLgPLcVQDoQDfmu2c05DlUpSllmdNCXzZtcw3ybs6HobuOvkALt8jmrI85ZsW61fD4O7ebv921QzsARJQDrX05yNe0ttzTpw6N1FqZc5RNeXlO5NwYZrKsjl+Vflox1H6ZN8yLL3zhC2X98z71qeXyaeyAB17RH/geZQOaWga0Sjnm5sIwfsH22ndzpEArA4CNidIyyz35l7Rj1xY8dE+Xa9f8/uKF64V2Mb60g/7u4rv96Pc6BT8Jiuv3ODY6AXpjJvZFoT7oGjrJMuiUBM4maYiQpSGITUclft5f6+D7jFITnwyk2cCy6cctPNUoVMpiosAcsoaYfdESFkZD0hZBXPONk21UkJVCQS4vm6yqWxSy6RfgY7J4fjjtNNGF28WU2PMkqgay2IaqKdR+ZI1LZumWFZnNqAAs66zGGRiQBz0131bNVLZJQaQqjFVjBwqQC+oFPfoFJJvR3GVyb0QstFHWYfrTsb4/iNg6F+9+6cvjrX/65/GNHSSiGZ7kx6Vp1Sj/AwFz6ES/9ad+8YtfLMGIzKu7t2yOjUcdvQvQZzcXQL/6VefES6752+i2AWH2mg/NY93ox6DXKIll1k9tKM1qlAjYIWNl7K2vutVIzTADg8xdDTmbv9Xs/VTbEqhhUp/61KeWrFgyn0wrgJS1yPzKzDy7lKgbujNXnB8Ag6ZkyqtaF2ynYMvzCiFZC7R/0sJ78o5quc5x+2A9GXwVnlgH1dMYsSAIrKwdAFiLksqDDJk64HnuRMhbOPXtSgPanenHOwZBKshQnieywUep17GCNrSHNghGWQDSTE899BUQpj2ZlpafD3livGwX1gk1ebJUPv7xjy/1Kww5Ps6nbGmT3qPop6+4LO12u/BkBQ8sL/wNHUcJTQoYZZ2krJq6n5h3zAF4JZfCLfUo9Cl4ZMF4VFpqaE550JJ6mQcKEQpZzkd3PSkQutvJPkDTLDBX56XJudaunYqdMzuiP2jE5LoNJcHWUesmojM9G2NrpyI60/c9oNOI9RuGgXLZ32DyFn5nMhA9ro9BUGFyDM0OwyhfCMdEhblpws2LLgOzQST6hgV/y1bKVFqq+ocEzqw50tYqiAnmtkPtPPuszPZGXwRpFoJ12JYquDEBDDDLvjTBX6EgHw3rFjcjdPWjuahcBDmzFfdoP0KEW2k05SmE8YxgS72Uv8ssNPSJ0kalZOgqs7e91UXHmAAkJtOBKTEvlMb1L+4yuRMxNrRKN6IdLX3ozYgdzUFxqrdjLqb6cxGbd8bpT/7pOPpJT45fv/iSJVrrssi+1AMF9CwYcSwrJ/6xTe6cc8+N2e5CETymmuP38KHPNxuxsDAbg+ZcrF83uZRYpqR+7TUD/tyeQOgc+sCglwwP2qDpVpmV2kD2WzK3mSOkCqb/AgER2zB2ymWeMzcQXE2zzN+sWeYha09/vHM7zymBkPaxJvhbZkn5zAUYOvNMDZD5ZDwFc0qg5121T4PGtDbBHOEXjB9tZ25lQUXmSj8QxJmT+uNpN3SgLECN9/RVatXTt5z5k7ttGGfnvdqrAJbBcZQA5bpTkM1t5p6xPDnNtSDjuwo4+RwH63VM/Rs6wAvoM3S2X/JDhBGAmf4ggLIrRuGK8VZbhS7QwvGAb6BJQjfWOGPJ31hHKBv+QRu0llD33ugnGKtcyYcNBuRzGBw2DFSE3u424jd5IO3lOcE/W7SkX+aF2brBd+aEMRoKFwYLwueq4yWds+sRiwJ0NP8I9Kle2YLC3NTdTHmsTROB8d7OndNFmO+ybaw9PlQMOtjbBxHwhDu/EZe95sT71uSOD31hoVsWFZPVPc+AFwufveQ5XammZpm/RBmlkUosU2Pqq2JCMskgEv+M9tYcTdlKa0pjLnaPXqXs7BagfhYJA+IZxgy0W8yyiXxv24UwzdA2JlFmAvaPBaQpXt8U5nAGm0+2xrD4mWyC7Z4ynmmKUmKkb9QjqCFlUqYTHQbgvvgsHGmhoB7uAyR8N0CJsRylOUl7A8UYH+IWqN8+0l/GY5R/a2kxFA29WwCbswF60SiR72Q+Lz70VsS21tAfzZGqa2M24va74snf/4j4Z/xzjcaSuZAyNQXrbzwQQFfI4VNthrFlPmw6+qj40le/Eq1GMzZNrV8C9BvOOS9edPknljT0Lq3N8EkAACAASURBVHncm92YXZiPqfG1QUhcoz8E8U1HHx2dzvzSoTYylryNjecEIBmVWid0hgkiaCI8cd+94QYI0W4P1cmauIwQOj3ykY8sWzHVJrROqZEyLyjXnP+2k/XCPLQdugSYi4CbFhzepW3MB5OmGGOT40a0HPEec1RAz6ZozcBZ66LdrifHu8qkmccAnCDoc1grSJ1MH02apJbMGjAa3YA4+sicZ23RTvdAG6TKWDzpSU8qa1lBmbZQtwAlGMOn4Cf0k+/VPjFGmqShR7awyf/gV/rhEarsQ1UwU0AXDB0TxxYawz+ML6q2RS3dfkrfvdGPZ7JVIwsVjmPeSksbnZfGaCgU8AkNoUG23kIX3mEu5qObbX+eO9XEV9ZFGwVjfqNM6KeAB49VEHYNUhdjhrJKH8wrQDuZ//ytQlm1rg75bzvmZmfKaaWD9ngJbZvdsiPWbVg/nJqHQkP/7ne2xAOOe1CZkC5mpWHaxGJngkFcJgIdEyRzIII+JT7VVpWSBaHMmLP/V2KxWHjWRBz6zZVCnYA8ZyIH2kQ71CTyVhvLVWrVlDaUroZbygBfM7hp8lVQoGze8bQ3+6H2TBncY+IymaAfzICJMuriPaXp6p5YylDDsN0IFibc0d/GJFVzNvCQurJlgnJoF2OWNXjbpKUhv8MioK/8xrtc1EO9xkbo/zJ4bilOYdDnyLWIZr+kQu0Ug3urAHoDK3s7YktjEE18ktGJ9QD6d6fjJ457cDz2hb8c77zyit2SraiBVBn8/gC7Go9Ad9JJJ8WNN95YDoG54QPvjzUb1tPKWD++JgKT+9zX4/qzXxMvvuJvojfGzo+I1lg3uv3ZaDTpE9lkWjG7YxgsNbWOcd/lP6YerUEyt7wbQ4aoz1iGlAUutUrGgTkF3ZkflIuwBlNj/ugLN6BLZsc4Ms8M8AKYDYTkN0yl/q11jXEHTJjH3M+mfniAFjX9uzJhXQ1aQVi7zH/aZ9+kg9q2DJ7fqYf+KcC7nqGZ/nrmmZogazW7ENR8czyNjF3NjjnAXNaywPv2R2GLteRx0dQFj9NCYTBXBg3eq2roar8qOQpnVcFEHqU1k7K0fvJsPq5VTVsQsr980j4EbSw7jEN269hX06zyrMG4uqAEa8ZpT/TTDUPf6K9Cmj5rAVhLjQId84tASrXh3Gf66/n18jXawHzIGrLWz6pAwfvGB5FZkjWhvxw6muveeSbtPPkT/OAd3G/iCOWxvqgru3gMnqN9CHH8vcs6jKWEUxfhas3YfNeOeMDR64sLcn5mISaaO+Oy03/uvtfQaZAdkakbmKCErVnIgaCD2UQi4AusBiE5yQAmCAHBlZqVfiU499XiecbBpUwWlQuD5412z+0Q6JmcEF4Apu0G6hggRj94PvtjeCaDmH4mJzJlZl+bEZH6+2kzC0jzaF70ORWuPjO1fX1rmh6zRKv/0UnG3/xD2jQSWaATFLivWVzJF7pmywfvWK9aBPczPVxs0l0GpoYwvM85AP2yNW0koC9Gnd096EWz1YpO7Ij7Y5zaNh8nPvKH4+PfvSO+9K1vFWZKPQpJe7JqrBTU6SN9F1SvuOKKeOpTnxpES2/euiU2bDoqBoN+jKFxL/rQr3n1uXHqVbdEp036325MTEV4OIunrXXnGjE23ohWcTuR/nV9mTuaHZ0zznE+GRPuG3dS1aDovzTPjM0+V5mdmjX3c4piGE+OyM7CAvMT2maQGaX1GBSZQUsh3HdzkJ9WJgUB28yzzmvaIXAJKgodArpanfyGcnI92dSe6We9ub3WbRR5BhXmBXzECHb6pjKi4F8dA+ZQXuuun2w+VoBWmWFOGJyngkCdAkXWYikPOiiQGamtlaRKC/7OdQOiHGxkQKwR+Y4F/actaqrQUiVuT/RzXKClrgrKy6dRCrzOfQUaBTp4N+4j+B1lUJb12rYc9JfnjFYJFSatjtaRYxvydkLKhd4ANmOWn8tzkzaKP/D2xzzmMYXHq5RC+2qqX629g0EvWs32MHX6xNroL/Ri0J2NmO9GsPPlUGjoMRgnsmcp2lQTg51Wk2UyyPD5DckQ347mbRkXAwBh8VVgrqfzLig1wiqw5ImplMZCgJhMNK0C2V+OmQRTEWU6IGqZvOPEqWoA1EUfjWjk78yEKEMTljTQ5JODe7jnBOZ7BkKjemkvbXebH8/JXKvMWUbhRIfGtNG/ZaKjNLoM6FpaspTJb+7XRMK2bqVqNSTK0WWhdmh9ewTSRsTO6W0xNTEVg85sTPc7MbFmQ8x3uzHVnor2IqBvL6Z4dNuF2EBw3He2xRt+4Zfis9t3xIYf+P646aabdju8hPqqW1FWCubLPb+viWUMihvmhNp1fGqZ80VbmCrMQ6bhXNA6AJ33JNAxTgpbznUF3hxwlYU05oLb0hgvTdGWw5zBHIoQTZlYhtwlYdAQbc8aGu1jvvIO39VSDUp17lIX9zDxmyLVYKJRArFauWZQ97ZXA5vURDXVuxtDpWFvArFrg36zZtSoob9WKuglKNkWLRv0TY2dOcda9GwI20+50Ic6tBxVBeBR/c/CFGOCe0zXoL5nNEpBX2tkXr/GRjgfMi+wfcwDt+zRH/ki36mPcnk/+975Ll+Xn1XppwAlwGkZyLzMeZ/5KAIlVg9jfTLP53mUKe4tp1BRj0IFdFdQzgKpfFnhBpoLuswn19io9alQZn+Y27RdoTcLU/fkJ/1oNlqrDNAXN7ZLICX4vO2LjiClaIpl0HMq2ExI9zkj9TPBBFsYAQPIoGDaYxJDPAHDvdQGsdGebKKjDXn7Ae+x6Iw4pGze1TysCcaBcjAYaANSNIlp7slSIguEwcyBE9TBBW2yoKCGAx1oE/3mMmiD56lTQYHf1eJlOPpLaYs04TnKQ3jSDEebWZj4ygg+gQG5KGyHUaQuZo9qVdqtCiZ5ohp3YHTsKJN9fn7Dpo2x5e67ism935mL7gSZV8ai0+/HmuZElADxZsT0IqCPRSfW9GcjtszHb5z0orjlzjtjc7MRb3nLW+LEE08sRRuYJb2XA+b9vX8wAJ2+6T5hPkM3Ax6r7RrlctHHz7Om+JQGmAgZS8aPcd5b2bzDmmL9QreqS0dXkNoyzwg2Ob7ENtsu5j/ftfRkRsqaVpjI+Suyy8p1qJkSGvFbda855RvM6RrjHdczv42in233U5OwwjYMW60uA38uN7v/8pjlIFi1ZdZw7p9jsqf+a8WjXPue6xgVz5PToMoPc7Cwggr36Bttsg/Z8mE90JbntOwxrzyMyt/3RL8qDtB3xi+7VXN7jRfIvF13iQoK7WH+6Uvfm8vTuA1A2bE1sJnxVOjnvi4F5itzifro897Wp3TTzanikwOK98xfdp22tmpM7ka5O0AQQMLwHWbCxMFkAuGRXPSfZX8D36vaXP7Ne0wIgAcCuj1A8xeEywyDvzXlue9VDRpA05ebJy6Th/aiQfDdieXEpP28pwTMROYeuZIRKjTLCbAZSPUnZROMGnEWBqqmH/uUD7kxaEfpU80F7UKTaZUW9DNrPNzXepDPMYep6xNUC8sgn+nFdxYFTCELUG4Zy8lQ7jGxCeskHmF2NqYwMTWGZ57PdOej2WjH2tZkNAiKa0fMkfa1fJ2PCRLLbOvEhb9yRvzvv/hY/M7V18Sb3vSmAmhc+mNdZPsL2Mu9dzAAffv0dGzYMNxul6/sMthbUCQMkDkEeGnGZI4z15hTmk35LVssMoDIsARogYM5rEnZ+BCfyYCa55lmYbcA5TVGnQKlcTTVfleDSg385JO+6vu0Tl1cWtSqW9Eof2/0g3kz9w1uM7DWaPUM1gIB80orB3Tnu+43+qdLj7W1J7AflXuctlb7r7LgnHYMq7tYaJPuTq2ceecPfIm2Zuthld9SJnyS9z0SlvnDuOnScrwMqnWL8p7o5/PVJEZG/StMZMVH3mosjFbBLLzmINs8h6r0swxduoxNVtayVaAa00C5o7Ys5znljizWCmWhJEFHy927hbK/+oLiTD2naYvO2omqFO0iZAHBRDy4RCCQoGq+Aifgq5DAPZ7TlEFdObiLOvK5w9bJp+XaxmwyzO3OggFR2/iVqJP3vWdbjRStgmfensI7+v5ZeDl48OEPf/hSRjbdBUxu3Qz0U42ccnJ0eo62ZMH7js+xgF0c1A/djUCH8WbtWUDXdEo7OUgGtweXdWUzcAYJ6MTzXNmvtzcNnQC4o+53/7jj29+O/iwJI3bGxMYNS9u7+gvdGO+zmXu4D70f/WjGbIxzItv2hbj8rHPj2i98IX7/D/4w3vWudxUh7I1vfGNpQzUXwnLgvD/3Dwagm7URJgCNNVEyB8yctrdti7Y7RwczLppMGXe+M555+111V4mmw3zIR9YqfTfTVRABBJlrMM/MwFgbrG2157zDJDPKvW37hCauF5UFXV62JVsIaBP1qUwYQQ2DlbbMfa0gWYvmd91z0FUBnPL03TNOgJBWRf2/mvjz+nSrKOshv8931mXelsr7PFfd9prdgdTFOLvrhDJoL3Smv/In16DxBY4B4wk9VHJUOlyj2epAGVXLC+NrTJSuGp4z1mgU/ShDYVCzPbzS89uzJTXHkTiPFIhyMG9VqFhu/vC8AppCgXig8EofVObkcRm/9rY+bU/GJS2we7dQDjX0VbVtjUxxd28envRjAgQnkoNPhzWlMOHVnPRpmLmKZxhok6zkpAZoX0xE3uUZJ7LErAbT6OflWRaA/iN/z8ExTHjazv5i6nDbhouJOrL2SZlMzixV8kw2RzKRc2ajDBj6nrPgAIPhdyMsqQ+hhzKZ6G7F0p+tQAHdtXq4CPWPArJMxD0FBUEL/qlFVwOG9KPSLvqbNT7aB5M3mtdFwJga0FMdk3uCZjOi0Yw7t2yJYxe11G6jHzMLs7F2fG0M5rsxBppjbh9DQyef0ky0d85GzPTiqle/Ju568ENj/Pu+r5yF/rSnPa1sIVHIOhxM7tM7dy6eiTykzt6sCtV7WcvOOw7yNjCjs2FgjDWMknFjLHm/CgS0YZQZN5tOq/fVim1DNqtmDZXvtCMDx74kZnLeZICRMet6yhaBqpnX9/dEvwzqbvUyANG2Vs3duV+CuJaA3P/cdtpMuTnV8nL9r9Zrv7WUyEs0H1OfQhz00pScdwrxu7kHBH/6wLqFFzBnEL6cX9SlpWTUHF2OftQHXbNVBuEfZUZXqi5PrTC6JemvwWmZf0iH5eg3yhLiu1pVKJfnUF5URnQR5zU2qu8KCm795Rm19ixgjVYY+qsvsUy30yz76Lg0D1VBFrACkA3xh2jZxCzgA1oshhzEkLP3OLnz5GLBATwsEkGVRQNRBSj9JwbsCDh8qmXYfgfEqGb+xpQJE6PdTMLPf/7zS0cV8hyMknbzj2eOP/744gfXj5I/6eO//uu/Lm37oXz3p2YfNbRkkfHbKNM576klKGxA05x/nUXkwQUuaOiSAd53iS9gUlYnIQuNdmhWd2w1wcvEaKPt12WQ93+OntDNOPpBD45P//2n4xEPG+aH7zYits9Ox4apddHo9KNF9Di53Mm41uxEK2aisX06YrYXV511bhz3rOfEX/7LvxYf+m/+5m8WWv36r//6SEY2ug37/+vB0NB7ZZ/xou9h0f8Pbd0RQetMtMIYVFP/GgBnNK0mYNaI5tNRwF8FCn2sjCFgpS9QEKIdCnD6s5kXzCXmqgIdzwlweasXv1unDNWtS/RXi1s1dTJ/M4+cp2rCChUZpPN327Bc6mTAxvVlfgtnhEGC9hdh0bgTg/B0sUkv3xXk6JcMHjoJaprMNYvvqf/S1URVBj7SVtYq7VALzFvHqrNanzd8ErDOgoFR+VWBJ5u4q1knpW/e6z6Kflo3tMjobnQXU543Zf13hzlN8pVdRQpw0DH7wJejH+U5FuBC1r7lYVkotr1VmuSzQJxb2Z2ggOG8qvZv93FZpalfb7vt34p048RyUCSG5r1sjhoV4AHgsrg1w9D5qum06g/L5kiezylUXfSUoY+XQYXomjNpq/43IxP5WxOZA2DAnD5v7+d99i7irMHkfvIdGuhX1IRFmUxaTVNZ+peGeXHRpqrm40Kn7Swa/apqA7Qt71W1DBacftLsVpDuxhDwrpqPDB+a2nYtMKN8rHuCTHzid++Yi03rJ6M/i3Vicxz7oGNjEI1y2trC9p0xNbGmvN5rdqM5xh208x0ROxbi2rPOjae/8S3x3896VXz6058uAhWxDEj/MGGZ//5D9t7fPBiAXgL+FvNoQ8+9M4ChBq/7yfnimsjrK89b5pvzhfnuVijWq+8Yfc0YG7xqGZavRUorUdb6WHcIEMyX6tqhzfTReV8VUKkzB7DJWBVENA3LtC3fuUY7q2VokavOgVH0q44y2hrtyWZ5+uzap4+jLBvyn+q55BmQBEb6lt1pe+o/vAphW14IDXUV2u7quOf6RgW5GQMg6GjJgpcx9gbLMZ754nnKc97taXVk+lUB0Rz52XqGJZJdFM6d6pzUzQCN8vqQ3+5t/iD0GETnPKYeBCqCq+Vz8Eloa/yDR9oyf5Zbn7a36m/fm7VtSLtdQXGr5nCWfHybplnNwy68POGyOUwmwwQ0WC1PkmxOyfu7RzGu6hYlJr1JC/THsID4x2I0WILJ4qA6ADIK66n+PmqgsqCRI0tzEI99HxWhS3uzSZJ20g7+UR+T2fZIN/7mPcrVJ5UPTdHloTAwKpIWemd68p3y1SSyeQpGJXM26M2AFZlqNqsttxccQCR5IlvQSa/A/o1uc5j6lcxxkw2c58X0E51GL9qcXhZzEXMzEdun47ozz42Tr7g6Nn7fMDsdAHPeeecVa9BHPvKRkdL+wQT3gwHoc8XUOV6alYW0PFb5e35GYTELjawDnnENwpBggjBj55Hz18/qfKzeF2BdFx5eITB73zUoUDh31WJ9P2uvtNU9wjJefnM7VDbnOnYCkmbizFOM62AuWN/e6Ad9aD+8qmpezcKswoR1lum6GGio5i3d8hjleIYqP6EMaWf8i24q+2+fq4qN2TO1jkADwMgxyVZBrX3Q2bliW7hHe3nef7ap+mxeO9nasjf6aQ1lPNRoKWdUsJllQgvap8Boe7IGbVn7Qr9cb7Y0OF+rLgMtMox5Hu9R6zNbKnRp8Rt03ReTO6C+6o5Pzae9HEyGua9luQfbwDz9MJq6WKgsWCeRQOMCdLFUBQUGkN/MAgSIVQWHrDlTD88g5bq/3rSMSIQwWU11+hKz+VEBiP5Qr0EimiRzgEX29WWLQJ6co8xX+0rT++K5QQlzG+7OLqZ1TG6L29Ma0Y9x4tqxwUc7ehyb3uTbXMT8jojtm+PqV54VL7nhpvjRx/9EXHrppfHEJz6xMCfyfF977bXxUz/1U6XMzPCzf/lA+3gwAD0dZXygzanfrylQU+CwosAuDZ3ooJLLPZ88eUgSy1QOWL+v6ZnNboAZUhHAd+utt5aoZyWyrMXwGyZ3QFWpXDCnDAAAv6USWd4iIgBrjQB03baSj01EuKAcfaGmhcxaBmCv/x9rApoSl+VkWmYrgtaFatAXfjITgNAfAD2bRe/rsVmuvkHRxYdnqzWIegPQFw9naQYBcZ1o4DyPVnQazQLo44MOtviIHd8ZAvoVN8ar3vS/4ilPeUo873nPK+NPxPsnPvGJoqVnk2O2rOxpO8pybc73a0BfCbXqZ2sK1BTYnQI1oN9jRmTtS/NL1UwHMJtzHUAG6DSrWKAMvmqGyRrdKFO/7+d7WYvPvjyBWB9m7kw2e+ZI070tgVH+e4WQ5f03h35xHRRAv/7meNf7LivmvLe//e3FMoKF5kUvelE8//nPj5e+9KVLHc3WlBrQD/341y2oKXBkU6AG9JHjD3i5NcJkMwS0AMamJ1RT3VPCDjQ7wVefI5UZsY1AYIQxoIF2TJnW7X5UNHODxUjOoCXALXDcQwjhMrpUqwJ/A/YGfuTI8RwHAHi5p1cLBVYH2kR7DZqqBiettsVzsAD9z/76lvid3/md+OQnP7mUheuWW26Js88+uwTLGZHvXlOAPWfH2l+61Br6/lKufq+mQE2BHBRXm9zTfMjBEgAcDDtHQ1YjxHlVgAY03TfqHmruYyJHi2OrSk6IYbU5wM5ANANZclBQdbsH7xtNyvcc8SvY4xPnBCRzStMndwrk4JhRWmZO2bn6fegHweR+7Z/GTL9V/Oa4WRS6EI5+6Zd+KZ785CeXQDlpYUwD86MaD7FSFlMD+kopVj9fU6CmwC4K1Br6yNmQ/eOCO5q4ezRh5kbOApp565o+dIGSg1DMpma0or5pyuYee9EFA98DfNEE+VdNy0ijRwkVaOpsATGHunnwaa9ZnexwjlLORMBCQN1YJrIbgbbnxD6rcRkdFA39uo9ETK6PRz/60fHhD3+4bFtDSIIu5AvA5P4Xf/EXZYsK1572Le8PfWpA3x+q1e/UFKgpMKRADegjZ4JbvABBzd0+WPWnq8GbKtM9jrxndiC3fJhFTdM6v7tlRhM6Wjka/nHHHVesAggS2WSPsAHYas5nexmapGee2w6TvWhaz6kJ6YspME2DqXZvm0zn6PvVwzVW4xI6KIB+/c3RaU7E6aefXjTyJzzhCSXQUAHqtNNOK4GCJJ7hN/clj9oOtVIa1YC+UorVz9cUqClQa+h7mQPVPagAoRp7DhBDuwaYAUT+Ccj6zmX0msBNEav53n2F+K9z4g0zqWXTOSBLee5j9Z7+eK0FlMmz/s47avfmrXZfqtnzIAUCA/dzLuYsRLhn9ogwuV/+xxEbj413vOMdRSC74IILymzRgkLCiB//8R+Pv/u7vyvJj4x5kIYHwl5qQD8Q6tXv1hQ40ilQa+gHfQYAfiZW0ESdfeEIDGbAonITOQDEZpkDHNDA1Zb5zjvmPyeC3cT9JouxI4C4mdp4nzaYCEJtG+0bf7kuBDMqmV2OerL1QEAfZeY/6AQ8gAIPioa+COgEwXHi2qc+9aklWrtv/7d/+7dLshm2s0ETj+81Gc/+dqEG9P2lXP1eTYGaArXJ/V6aA2qyfMLsTZNqBjuTwXAP87pAoZmbZlWz0qGVe9KZn5rOjULP+dGJys952PGnk0KRchAO+DTlphp91topm3YpXBwx29YWfehf/vKX43/8j/8Rn/vc5+5xAAiaO0GGV199dfzMz/zMkgVnT4d47Os0qwF9XylVP1dToKbAPSlQa+gHfVbkk4cwYQOk/IbfG63YbWEAJYCKj9zjE80Gxz3zXCsMAMA8Z4IXAt/Q1NH+PVaRzuS87h6PqObN8wgTlONBFgJ1zlGspcDtcLQ5n2J00Il2kAo8KBr69TfH3KBdhJkf/dEfDTR1BB6PqzWugYA5ssn97d/+7R7Px15pt2pAXynF6udrCtQU2EWBGtDv9dlQPThCQCfoja1jXPq1s+btCVk873YyBQI1ek3o5rj2UBhN7QgUOfNdDoSjfO5hIeBYVMDbY0/1/xt4Zz33OrEOsIKDBejTnSiCGKle3/a2t8VP/MRPFEuFdDAf81Of+tQS9X7yySffwyy/P12pAX1/qFa/U1OgpsCQAjWg32szAa0ZACBwik/+5sqHJqhRo6XnqPSctJ9n3IYmcPOsx1oiGPzzP/9z0ejx4ZLm1SNjASGEBo8GpCzN6DyfI+C555GSPONJXZTJ8az4iqunZt1rxNvPgg8WoO/sDfvPfnPo+eY3v/keB7MA6p/97GcLmJPwB+FJQWo/m89ZMiVxba/XjQnObZ/fGrHz9rjmrLPj1Ks/FQMOk2lEDBrst+8sZq0fprJtLOaur3O57y/16/dqChzuFKgB/aCPICZswNKTcdhnDhCOOiLQ85H5xH9uGlk1ZM3hauYmOSEy3rPgAe+cqz37cXPSGE8IymdGV32+Br0BVrQJUKP9bNM6UP/wQSf0iAIPFqBjcmf8brrpprj88svj5ptv3m2/eT5F6+d//ufj6U9/epx11lnF0nIgVw3oB0K9+t2aAkc6BWpAv1dmgMBY1bT5HZDWD57PyEXDAxDQ8sgm97CHPewevtl8fnA2pVdzzlePrxTMjZxHwwfYERxoj0eYeuAL7aaufE40z/Dear4OFqDPx1ixgLD3/qd/+qfjS1/6UhmbqrAGLdDOTzjhhLjttttK/MKB0KgG9NU8u+q21RRY7RS4FwC9O5gbDKIVvWhHqxxU2R2a9gftiM72uPLUZ8TLLn5vxJqHR4wdXU7DGgwixniGB5tNDqk+bK9ul/PRm9Hp9Bajo4fHeO7YMRPr16/drV/9fpRgMzOyjY1BMfY8c57yRPR6w7PLx8fbsbDQLZ9c/G7ym+HfvfJ8vih7mKP9fveg5ebNW+Poozct/c75uWvXTpU6MNO3Wpyl3ism+bExEt0Mn2ecMPmu3qsfg5gfTp9BORE9Bo3h9Gty0hrfOGKt0YqdHLEaERODncPjU3fcFde88tVx6g1/GgI6Qg1Czte+9rWSQz9nECyztd8vAtiv/uqvFpfKJZdccsCkKaDOHGIdzE9H7PhmXHfm2XHyNR+NmGzGoEV/+tGKfjHPd8oxic2Y2LWWD/XpwwdMg7qAmgI1BfaXAvAFzpbEERfR7sLzFnG1vz3+zynPjZdffHHE2ofEoL0p+vDHfsRYgakhp8xXY2awowB6P6ZiLLoxGTuHD/anIuZn49qTnx+nvA9Af2DExJqINiU2Ijrjw3LArN3L3N+e1e8daRQo82a2wNxwEgHtiwefg5SNZvQarZgvT3XL+ejrYyZidjpi23Rcf+a58eIb/iRiav0S5Z797GfH61//+jj++OOLayNv38OSgQCEUIaW/gd/8Afl08tkNFpQslVl5NAMIua2z8fkuonYsn1bHDU1GbF5Jv7sda+P57BmJseiN9EsQD6+KJvctbhwj2YF82/oUq+vmgI1BY4wCqC8wBtgA/C4KXjc3HzEoBcxhWLdife98NQ485LLo9uIaGw6LlqddhC8s2V+EGvWN+7BPhpzg+nBc2TLzAAAIABJREFUINrRj4loBcE929GTIvprIuY7cc2LfyFOveS9EeuOiZiYjF4TfWMsxjoT5bHCjODFhQHXnzUdVjAPCqB3YhALZSkPNfVmRA9QHyuAvtCOmFsE9KnoxIbBDGaSiO2zccOZZ8eLrv9gxNoNS6zgnHPOKfnczzjjjGJOF9DR3jXDA9zXXHNNOTP9gx/8YNHcedbdCbyDJl/d8XBPftOPwcJ8NMaRsBeiPT8XcXc/3v/y0+OXr7goYuPaiPGxiH4rYr5d+jNY0x9aHrb1hqsZQ00B9Hrx1EykZqJH1jpY5HNFNe9EdDsRO+YjGgsR61Fy+nHNS86PU3//oogN4zFoT0Vs6UZj3abYDu9sRaxZ1AnkTY1Bb2GwhMqFo04PVX4e7czHpaf8Qpxx6XsjNhwb25vjMRe96MZYTMZ44UVDfgSTasag/qzpsKJ5MJyGxcOziGsN/gDoFq1J3XbEzsZQj8cov6G3M2LnbAH06896Vbz4+uuiN7Vm6XQ9tG5A+sYbbyyxDyYFcrcA9QHYgPfP/uzPxute97qSA57L/O5o5goAe1ca5mMQW2M2thZJub1zczQ7E/GRc14bz33z6yMeeFxEYyyidGIoWcdkP6LXj5hedG2xIktsHitUE1r9WdOjng/f8+uhNx6xsGbo3h6DH/Qi0NBb3YgN3YjWIK76pdPipVdcEXHcuojWWPSm+9Fad1RsKfxiPNZGM8aTibwx6PYGSzZzAL0xuwjoawugv+/UE+PMRUDf1hiP2ehFL1oxkQB9rJhM66umwMoogGeZuQfOCWFtAR1Qbw6xcLa5C9DXdxcids5F7JiJa896dZzy/uujO94uGjZAjP/8aU97Wtx+++1laxrxDgJ1Pm6WeySb+f3f//34y7/8y90CCgV0dy/suVcA+nTs6N4Ra9rj0caWsLMTN/7qm6LbbsbXv/WtmGivjYluOzbMNaMxiJgd70e734+jZ/GcRWydaMQcyntt3KqNW7Wd5ohaB63eeEwuAnqn1Q+cc+sXutFp9eKOdf3oNCMe9cCHx9Nec27Eg46KaKMcNCLak7G9PN2O9QHf2eXzbnQGg6KP8w+mMr4UjDQRMd+NS085Mc645KKItUdHf2I8FoqJtB1TfU3u3ejVgL4yJKufXqQAqml7aT93mX9ORgAdHxPbuxcBfTIi1nbnIuaGJvdrznp1nPqBD0R/fLjbwJz8D3zgA0s0O1vZ8Jm7bS0Hyekvx+f+pCc9qZzGxpV3FlR3Pdxj2AxzJ6RkYTrGcB00mhFbNkesnSKJQcSao4aRfrgRWHdEkzYxt3eHGnsJ+sP0VnPzI4qb1+NdS7EwBKKWWf+YJoliLroxUW+LVrv/+HbEgx4U0WwM3XezAxKQFC8eoWyoRDnuudFfBHQc80NAh9HgQx+LmO/HFac8P067+KKIdZsiiNpudWMwaESjs37IhMa70WsQu/s9byCpDaIH3TB8T0Dnl0bJ1rIIn4uAjh99khiP3swQ0Kdn48ozz4mX3fBHEZNTuyUAeuITnxi/+7u/G09+8pOL1o42bp4BvnvSGvc4he3FL35xOTudfPoAOto+AkI1Sv4egN6PmL8zYgIXfo4lYaYU38FigF+JDRg6uxaawzXbj255ZQ3PmGSmFvRqCtQUOHIo0OzHfLF4D3kF/IBQ80Y0FuV744ki+t1uNMHfsrts8QJ0KwHpjcHOwaAguf9KzN1itM5CN6455b/HqZe8ZwjoE62hfZ+HFzYs2v77MWjiQ6+VjFroXrnQDcoN8btbpvEYcRhqvmivrUYMmoOYi4ViPWr1pyPm5yNmZuOKM8+N066/KWJ8XQFiT8sjMI68AGSOq6bZ5W80b8zpJPlhe9tJJ50Uj3nMY+JVr3pV2ZsO4HMte8CNIaossu7QmrB9fiZ4fcO6tcPFp2CyGMDfIz4uCPQbAvpGUJ4lVV81BWoKHFkUaHVjvjGE9Gba5UM8GpvIi5I8iNixbXts2nDU7nuQB/3odzvRHCMd5S6yNQazi4C+qOFHA3YDJ5qKWJiPK05FQ79wCOiTVIGuhHNzw3BrW/vw3od+ZM2g1dfb4b5z9NUhOrLfosBpd9EM3RqaqhfKbvNuNIhyJ5p8djYufeV5ccZVfxwxtWnJX86rF198cUmv+973vrdEqgvMmzdvLifXcWlyB+Dxt//X//pf4x//8R/jQZi3mOVzc0ta/R6pxjIZBujHoBPRYGNIK2KusxAbx8Yj5nplD30Rt5WmAfRGxMyiALMhxoh9qaXhWhpeuTRca1GH97pp9gtfG+5Eb8Wg+MUB8maMLUI81rzOQj/WgrMRsW37TKxbvyZaJhhZUsSHfKjRHywMKKQbzQLj7ZhZjFNeE+O9+XjPyf8tzrnkwoixyZhu9GNishFjRauAe60t5k6Ycn3VFNgfCjB1cC8Pwyr7BdCLV53gD0zRvV7EeKMkNGrEbAx2bIk2+zT7/bjwFa+Os6+7MWJsaHLnwlz+xS9+MZ71rGcVoK6eCe9Z8R6YI7i/4x3viDvuuCMuuuiioqGrve+1T/2Izo6yNApgb9vZi8mNrdi8fXM8cMPREQu9KJllBKtFUO+1+jETvbIrZAxALzavepdIvUum3i10JK2DJR06uTI16I0vfpntRbH4NbsRbVhJYxgIT06zkgjU9B2LjKoxX2zuhPMMs5qNx/Rwn2ysifHufLz3Rc+Nsy56d8T6owtjjeZcRI99ROuHe9VbExHN1Z1idH+Apn7nvqDAYgQcQWLt7tB5Togm27oI8QTQCRgZplAa3u/Nlt0XMT0Tl7z6vHjFDTdFrzW1ZCan1d/4xjdKpPs//MM/LJ0ln3sjqBfNmrRKrVZ861vfip/8yZ8sW94e+chHlrz4y+bDHwxj20qyxBb4vTNarWHexSVze6e1uK9+MfAF33q7FzGGSk8DdL7fF/Su66gpUFNg1VCgKCxEt2GNRGNZ5HdaXrTqEXQ7P4hBsxGtqaF+0CG2FryuGMgbg8H0YOjHnFgE++1DptpdFzE7H595/ZnxhJefFnH/h0asGY+YuStiBn3qAVGcnZvmI9pkt6mjdOtAghWajiFYvz2cmQB2s7MI6JiyFwPK5jsRzUHE/E6i4iLWEOk5HXHHnfG5yz8Qj/u9a2KmP1FOqPMCiJ/znOcEWvfjH//4oSmq0dgtUQygbkIZ3yPS/Qtf+EJ85CMf2acz08lF34m5mO5ujnVtdG3S2JIgYjZi63TE2qOGCWUAdQQU1hVrppy+hoBCMN3iIl41XKZuSE2BmgL3CQXQZxYzv5kkszAF9OMSL9yM+M53Ix764BK7RmR7ozERC9EMNsxyfuPGuF+0hyHxQz436E0PosFG2IlFTCaxDNbPNQXQ3/vMp8SjH/7Q+AYFTY5HDGZiojOI+/WPjZ1bt8bO9p3Ra80c9PjnOrHE9/6+geagGa3e1NDgM9aNfrMXDdIfkvmw04yxHnnqx2Jy06bY1p+PfguxsxNj8zNx/0Yz/uk/7ohX/OXnYutclNPs3HfOxH7FK15RtqNxXGo2s4/K/oaWTlAde9Yf9ahHxZVXXlmO0WX7294ullQvZmM2tpfoVJZabLk7PnDhhTG9fXtsu2tLjHXHYrLTirXzzeIrX1jcbzrZ6xY5ZaHZjC5Z6VYoC9XP1zpErUMd3mEHzQE5KeAw/VgoXwaF98Ejtk0OdYETjv/x+KlXvjxiHdrM0MZOlNtCAfGpmIp10S7p3QT0/s4C6Dww9ELOFjzvxlRsIHBn9jsRg4XoxVhsn2jFRDEp9mOid1TEXdOE80YMePN7H4DqjXkHOYMZImdvamizJlMSpvcSLr4oueJcR9M9+qjh78zh2R0lx3FxIPHemrWxfXa2RKcb6MYsvvDCC+MrX/lKSRzDBWibmz2DetWs/kd/9Edly9vf//3f73aC3UhgNyMOwNzYGf1tW2Jyth9XvPVtcdoFvxaBALxmcTcIGjp7SScXNXQC5sqGEfah1mheW/hqC+cRtw6Q6NsLEa3e0EleMsVhuetzClVhOe845eXxhndfGHHsxqHajrUPvG5PlGgjInCG8fBLGvrcgPSUCw3Otxrujx0miycLTcTazp0Rg/mYG98UdwfZbNhzPoiNsTEmqcB9cbW4WDPmlQJTymjUW0yCVHIhFCfR4pavxQhxsL87Njy3oMijncXQ8LFmdAfdpUxxgvVf//Vfx5vf/Ob4zGc+sxsWE/EOsBMUZ2BcdXvaM5/5zJIW9vzzz9+75Y0zjLb0ojneisDij2NrWy8u+ZWXxSuuvzxiCkFlrMgnZbdnK+KORfy+31BqXjqP5j4x8dWV1BSoKbB6KMABjWjnJTXbQqyJXkx2cDsuRFHVI+L3Tj0rzn/vJcMt42NrImaIhpuKwXhEpzHUcXZLLDNY6A2KM56daMQhLfIZ+Ok6eNDddw6lh6OOjbv788UJj8d9qoPmMSwRk2mtn9f6+0r19zIRF1O8kq99KEoOivl6EvRz61ozYob4ESI8+73Y0GzF2PzOaHKO4MRkNEYEZX73u9+Nxz3ucXHrrbcWU7p7yzG/ExEPmHsWOpnk+E7yGcAeIeDMM8+MD33oQ/Hwhz98zwyg+MAWtWvOQ52ZjbhjLq46/fR46Y3XDgF9gjPi2tHiufYQ0FkrxwL+BP+NDY9Yra+aAjUFjiwKDJO9DuV62MNatu3OEI82H7FuuJPnspecF6e/6/dj0OpEY+MxEdvbhY8MMMmjLyxmi9uloc+jrgxhnjweJd3mYiWcIxFzs6SpiZhaG9/dujmOOWb9MB5+GomhXVLbsMOovmoKrJQCJSZsEQ85HrUb5DhiKxdaOH7lYQTofLcfvXKiWcRdOzbHces3lYyGbZ7uN6LZbJd948Oz4VtLmvf3fd/3xf/9v/831q9fX0zyXgA6z6HN5/3m/A6wY4Z/29veVvzq7373u/fcrcUEOHNbt8bkMeuG+0m+uyX+5q2/Hj/9O++MWIvJfbzsL20gnLQitpQF2I8NWiAmEFRWKgrVz9cqRK1CHf4q1NBUDt7iF+ecptYMmVo7EWvY0bMQF554Upx95XXDPWsbjyWBxXDqT0TZyttatPjtAvQeeV6T3g6wL6aWKQkv2JfD1Wov7jcfZoVbSle5mP9jpcy8fr6mQJ52pD8cTsTF4O/ybVeOcyZ9vk/WhKEc2VzKBgcYGxiHP53AuGc84xnxghe8oGjpGcjLFO73l6Lf9a97QtuXvvSlsvXt4x//eAmU4+KZbdu2lQC8LAj0OggI5KjdHrHjm3HDK8+OF1370YiJRWl6MYkM7V8oiR2bMc5WFXC57C099AA9PbMz1q1dE91ePzqd+ZiaXBu9fidazbHodOdjYaEbU1MT0SSANvoxs3M21q7h/LtmbN5yVxx91LFLz8tot+/YGhvWb4qFzlyMl836u/o5N78QkxPjMb/QiYnxseDvsbFWqc/n+oNhmulWs7FUHyLfYNAr7ej2yOrDMbeD8t4gCKpslfb2eoNSPvcpp9PplXo63V7p35op7I/9komL0AbKHSbcbJb3x9oTMcfOimiWcqBLmx0Ji7ZI6eXf+f0d09tibGyivLdl67Y4atPGUv6OHdsKPaj3rrs3x7HHHL1b/bRLOvVoWPRj5865WL9u7W70lj7zC7MxMT5V6NBu0dd+6d/8/GysW7uh9KPdHv7e7fZjrN2KHdMzpbyt27bHxo3rC70Yp8nJNTE+1o7tO6YLPdev27jbeNIexmGh0y3PMV4TE2NlfKiP+TI9s73Ua/ugH+PgPKG9jUarvO+4S7c8n2Z27oi1a9aX8ZydZawWEz0szh/mJeUsLCDEj5V+OZ/yOFjO6gX+Ia9TgWZlFUseu2GYa93tcdmpPx+nX3xxxJqHRoxtKBiMYbJMxcxA/XMAl6qvmgKHOQXyUamkgAWs2baGtv0bv/EbRWuv+spz0hkFAZ8hPezv/d7vlYxzN9xwQ0k6c//7378IBZ6z3myVHefR63VjArvV/NaInbfHNWedHade/akYkJURsCjb1NhkAvsvyzYa5m+v5GK+r4cBwQSXA3ns+c4/BBYEF4Qgc+Dbrq1bt5aT6binkIOl45vf/GY8+MEPLr995zvfKfdJq5svaEf569YBpsMLektT3SLUjVWFMfOkPPIEkMVPd0lODOT7jCHlb9xIANGwbNqWn92xY0cpm4t6eJZ3mDPUPyqroM/xDu0hbTBz4Nvf/nbZCUH9/I4VyLbwbM5MaHvuvvvuuN/97re0hdKgTNpFmdDWw4SqcwE30jHHHFOe+4//+I946EMfutsjjE0eO/pEexgL5jpjxDu0gYyJ0MYDiPik7443dT3gAQ8oxwxDP8ZsVKbFUfOVeqiTOcUlnXzftUrfPUCJ56iLS2uaY8G4crlbBRrluWcb6APjQFur4z6qnYf+N4OIsD4Od7q0hsHuw6szHZe99Gfi9EveGzH5iBiMbSq7eYd5XDXUsw5zUFwN6Id+XOsWHDAFjHDPoI12DZh/8pOfXIpwL+uk0ykMPD8rcOT7MEi2vr3rXe+Kpz/96Ut+eLV5U84fzoA+ivAILzBjGDlMFAacgV26AdwAIvdgoJxwR8yBgYlZYKqCm0yd+jMIZvAUBAX6alsVwvJ2RdrGRRsARhIEGSvhHLEtuV6FDcCaf4ALwJFBznHnN8qm7/5m2wAzBI+8k4LnqVtBRqHCdjj38i6NDLDVuUl/KJ828h06WzZgDeh7Sc/q7+ZhUBBhLI877riSf0HBwnG+6667lsAZEKZu3oe2tNO+8m6uG0GJewp/eaytj3nA+FFWPkOBdvGeGRsZkzxnFDh4l98R0vI82KfUzQfMdQ60gBrQD5SC9fvfYxSQobKAYQA5dzvA9GM/9mNFM4E5ydhd+DAj3odZZGaQQQUf+h//8R+XU9k8nnWJ8Qz6MWig+R++GrpnxMO0AShAnP5BT+glzQQEtUCnkfSXZjBimD5aqAyYZ6gna84ZpEcxXwCTtsDoKRvA4h1BkPZgAdDyAuNXIwSc+YegoQZsuxlD7qnlMe4Id1mLp2+Cq0LJl7/85fhP/+k/La0ewY4+MucoQ1pm4KoKKNRH/SRCouw777yz0Erhic9///d/L4cLcWUaUg/05dP2V5ez2j1lq63aBuqmfIAXDX1vmRAFXMvXQpWPF/ZeFjiog/axphSYoDn0hEa2u1p3ngN7AuMsgFVTOjMe9E3hIq/n1cvyakBfvWNTt+yQUEDGmhd7PsccjZE95Wgfgkg2zwvomUHAfGRK/P7Upz61nMT2whe+cDeNDK8/nvzDGdAZtCrzkykCpjBrmSXfMTFrGgWMAFGeg2Zc2eCXzdvc429PxEP4ojyY9w/+4A8GgMsFo6e8qsDg31nzzSfpeR/NjWdwj6hZ8jcAhjBg+6gHIYF20D+FO4Ed4KFPuT+U5+E+ziXeB7y++tWvljopi7+ZNwgUADfCR+6PLhsFSe45/zIIqonnPtNm3A9opKQ4xs2hJYI2IeRAZ9pBH6Cx6yELHIKwwEs/HU+FGdaJWjf04neFJr4rTDlejCX1mrVx1N+0iTZSHuVTr3NHsK/+nc9psD8Ih8wZnmVOOtb0kTGBdnuy7BwSRjWy0hrQV89Y1C1ZFRTIgW0CStbGSQF71llnleC46rGoy0n1Mtk///M/j9e+9rXx6U9/esm/Vxg9J7kd5j50+gigy0wVdtQ6BTpoK10BNRgpzFWTqKCD/1MAg6nyDICT/cZZ8+Q74wIo8JwMnvaoWQpE1KGQAShQN8/zHiCSgY93YPTUL5hbFz5dwNeyRoGt5XssbxYSfV5/NSBLWwEpgJa2a+HQUuDfPAsQAfb8hp8alxCBl1VhhbGhHwilApm7MGhDNkNTP+9rBUFwos2CtO2HXtCN8woAa/3T0I/vjjdladXI8RF50fMsfYYOtJXyrF/LA3OG+4wRdKH/3AN0qY/2aP2hLC6FIMz3eQ4wT7hXdXPwjgJKFk6XPYvhkHOwGtAP+RDUDVh9FMi+tSrjZfsZF0lm3Kom8GcGym+8m7e98ZsM4sQTT4wnP/nJJXIeICjCwPdAUJy0UyvT3AlYQA+AB1DB5PojP/IjS5q0NMzMFMZsQBOAkoFSYUDfJ0FdD3nIQ0odMHeYPgACeKAFquVqNqYszb55BgKYMHjqc+sidVC2wVhokjyDGZsgR0BXYS37rQE6QIc+f/3rXw+2PWbzL6BEPTyHxcf5oz/bYCzaB2CSA0Gh0XmUg9kUigAufc3SnXb+0A/9UGk388128Mlv0I0+8Em9OZCuGlvg37kv0Iaxoh/GD1CuzwqGvqPgxnhkn70WBT8VgPgbWtmfLDxpFTA+I8+VqsDAvVG+8RwTAJ2hN+XRXi0Go4B/dXGvGtBX13jUrVkVFMhMOTMtFvQHPvCB+NjHPhaXX355YYSa4rKJPgsE2WcpQ4ChADRPecpTyr52gAFG2l7MAne4m9wdRE3kmC8x5aqtoa3yG8KOTBqGasyC78OooRk05BLwsokVDQvwydpTFqzcXmiEOkyaugB5gUvtNgsVPM+ztI/6EA74NFo/uwSM/s5ablXIo520kf7ot89BlGiZRIxnDRfQo/20E1ryrhHmmo2hkUKSc9EyjLKnLVgX8KXrosg+dua4QWBq4pSVA9SkI/3md0DO8wocm2zy53n6aRyFsQH0gX+0DfpSD7SBrrzvOFEmfeR9yuHiHcdMOig0c19hR+HKgEbrMvmTpnk+qZt66D805vJkxOx+43sOxlsVjOoejagBfXWOS92qVUsBmDIakNngcgBPBvI9dUCNH0AjQI533vnOdw73tLfJmYhmvxBTzfHhtrWtX44/eMOb46QLb47BBoL0Vve2NfudNbzse87ABvDC0GGgnEr36Ec/eslsqvDDM3yHzpjZsxmV72pcMnGeF9AzOMHUBTrLVouH0aNJUx71GI2uBUZtF+Djos3ZNw0Y0F80VLdlGfVNG8xnQDmayvWt2241ZMBZsM0aIWDitiyD8ABXygYI0ZCZlz5HOwVvfdeUrR9dgASo0KoJWstCCAIP4yYNHdccA2AwncKNz0gH/4aOgKVuEl0ajqU7RDT5QxNjDmyTa0vhKd9nTkG/LPgpHNI2x1l62l/oiIsCAS/TCvpr0s+C+uqPdK8BfdUCR92w1UkBFjg+SNK5onWqccAERvlFR/VCzRWt7Pjjjy9R75jft2zbGus3kihkEO15DkffHrHl1viDN74lTnrPR2Kwke1cqxvQBe+8TUoaCLQwY+mWQVb6AQhqS5ipMVfrI4XpG0BFeWpsavK8x04EAr0ABn7nE1DBz42ZnbGiHBg09fNdQYDn3RamH513aTNWFdqWg+LUTnmWdqLFA5r6we27AOTuCfqqMJi3PGo+pg7arQCUwVYhJ88t2q05WkClTvonHXieOtF69b3zDsFw/IZAoAl81LwldgDwg8b0A3rmYD9+RxAQWN36RpnmAsjlCs64Df7zf/7PRROH1qwx+sh2PcZRPz20dZx413psAwILv9HffGmezwJSpqsWEFwrWMucE3xqkUBoq7rUVh+HqgF99Y1J3aJVTwH2kBPURmAci1xtNJtQ99YJGAXPwmguuOCC+H//7//F+9///pL/AQ29JIQgw1Nna8T01+LGN74lXvCej0R/ijS0qxvQc7+hC0wWBo3w8oQnPKF8ai7OWp+gq3aKf/1f/uVfljRi6KXJWRMsfk7ASBAQLNV+BUUK0WzOd82rmlYFZZ5Rm+VdmDkCBUIK7wBmgBNH4Ro0RruyUGFZgq6CCOZ0gEt/dfbzoqnSZrVz39VCwO/UR/+M+AaABUnaKU0FqmyS1vzN+7yHpow534RJAKJ+b9qPoAq4cSl8MZZcWCBMpEO/aTtCAW2hnVorMPFjNeCyTQYGqjFr6RBo1dAz8CKcIIRp7oY21ONOAuMBsvCjdYH20UfajgDFZR18R0Ch3c4tx05XBfPMZEarPyCO1teAvurBo27g6qPAG9/4xsJg3vrWt5bGrQTQ8x5eg68IVnr7298ev3jSL8V37rozjrvfA3YB+s7b48ZffVO84KI/PywyxRkpDrOs7u0F0LBuGFkMOHIBotCQfdkwbzVBNSIBgGcBPk3P1ShuZwq/o2nhMy6xCYuJU7I/nWdh/AgYXAAuwgGX2rPaeBY8BIUMEJrAGVvLxedOP6mDdggWgK/gZLY6LRPQCxB5zGMeU4QHgEbhQ0sDgCy4ClyAFAAMnbhoB2VgUZBGaq3Z751N4woRGUxz4BljQr1aVOxPpg19ho48h7bv7gTaxbxwnfA7Wwv5mz7Sdv/GBH777bfHD/zAD5TftS4YyKYQYb0GOzIGClbcU2u3X1m400LGbwpSzDuj3hUQqZty82fOSrj6OFMN6KtvTOoWrWoKwPA+/OEPl6C4m2++ubRVzbwKYHvqSGbgMJRrrrkm3vOe98RJv/zCePTxPxJP/5mnxVQ5qnBH0dCvO/f8OPnyT0R/kiNaDx8N3f4DmoBHDnrLYKFfFgabA7kAAuijkMDfMGMTvGQNz6C6HBme6Q8wugfeiPF838A4tXzuGTxHm/SD+w7mZt0C+pBNosP4AigAOc/xO/UL+FkDpz6fdx4B2u7NV0D4yle+UgCbdzNYKmCYgCX3CXCE9sxLtGV8xxmIs3mfunVJME5YJqgToQS6MUZaNEwSA63pJ+2nb1pXqFcNX0sC70PjLBAgJNBPg++0ZuQsgI94xCOKpQY6ZQGLvjAvBHr6wngI6sZmmKmOfuMSwXKQgyDpH0KObTDQlfYrlDK+WkZWNXOqNfTVPTx161YfBWB8X/va18oBLZ/73OeKCY8rg9JyrUYzgTHLJD760Y/Gs5/97JiYmozf+p13xmkvfVlsaK+J6G6LmPm3uOrMV8dLr/27w0JDhzHCfGH0RjGr5cBIYdoAZI4SRzsypzigxfM8V02gornV4DR9n5neABiAgqkUOsOsaQufmlZvu+224mfnPvXE1K9rAAAgAElEQVQY9ewYcpAOQMJFf/DlaqKmTr6r3artaRGwLQbXaRI2KYsA55wRkNBKsV6oQfMedLBtPG/yGuig1cGc6ILpqLmoeT/7nB0b2mlmO/MHVIPcaDv10de8j5725aQ91K15XR83bc1mbpPHmAzH9latLQgXWk9yIB5jyB57Eu+YFtZ5Ug3go20IB8ZCGB+RaWQ7qF+Bxfrc7YLQQV/14S+3vg/d/VpDP3S0r2s+bCkAYz3hhBMCIMY0uK/BcHS4muqUst7whjfEBz/4wfjuHd+Nt/7mBfH6175uV5T7ztvj6jNfHS+55m8PC0DPJtvqAAuqOekMvwFKRhCbuKQagMTvaEyCPWXrW1WjzUfaokUC7JQDU6cOhS/etT5ATA08p4TNbZexC976U/2d8QeojIjOGQTNjGYyGz7Z0069aqt7ypduee7Zpk1q8UZ9+6mGCUBVD2OhnZqmAT3aAMiZ2rT6fN6nnbPB2V+FgD3t96aNasu0J+/+yPPf/lXT2dJP6jKnv387b8w94BZEYgIEabcX8jd0pZ+eG0C7FPC4bz9pB7Qw9sL1rLWGOV1N5bs6mVcN6KtzXOpWrWoKsMB/+Id/OK644opy2Eo1Jelyjfd5gQBm8fnPfz5e8rKXxvN/4QXxlje9OSYbY0unrV1xxplx2vX/EL0x9uIeHiZ3mSJMk/6pPQkCGShgnD4jkMNkjTGo0rcKQNJb06mWj7zlKOcWyHnieTb7qXMmMYQAgRrwABQF8yzECQwmnAF40LjRMtXy1Vjd9yw4A9ZomlXQze/l/tEGk8kAUNAR8zOWBveqK6xUXUBuxcopTO0Hn5Sty0NApW7KNfueAgV9NqpdAUm3RM6+Jr14T2HMdLyWxZhnUM1gTl/0j2cBqipMMPa00b7lLWaZDgqcClPZOqHJn8+qxS3P1+XW96G7XwP6oaN9XfNhSwE0vt/6rd8q2vnLX/7ywkT2ppnua0eJcr/t67fHURs3xTHrNkXMbi4m92vPOS9OueqWwwrQ97XPB/u5rEVq3hfYq5oYgOJhMTwrePBb1iRzzIOZwxQq1D51M1Qj3o1ANzLcADo+jV7XJO02LiOz+TSQz+ehl7nW3SrJ+/q/DQLMGeR4NydGMVUs9WftX2EKSwhupeyzHqVZ0xb6b8IWNHcj9QXrLNiZ+Kaar6GaeS4LcL6fhTPnjKCt0FDV9AVy748q42DPv0NbXg3oh5b+de2HHQX0w1155ZUl7SdnnGdT7oF0CEDfPjsTUxOTMT5oDTX0HbcNg+Ku/GR02yQ1OTw09AOhw97ezf7UUc8BSgCGpnyfyYFWMHiYu3nCeYaAKQ+GyQKAgJ+j5Skb8MLfbzCaWdLcGmaik6ytmo9c4LQvpqA1At4c7mrHmscBX5OomCEvR10LhFm4zP1Gy3T/eN5iqclf8LSdeXulZfqJUEGfs9WC9ko7t/95gp3jkOnCb66nnKzHZxU2eEazt2evZzN47i+CBwI2AlS2JiAYrcQ1dm/N33u33BrQ71361qV/z1FApkBA3Jlnnhm33HLLHo+eXGnnd9uHzob0nXdH7Lx9CdAPJ5P7Svt+bzzPWHnYRy4/a4hVX202EZtKVFCnDN0DWYijHkCZ/dtc2bxvvdXYCX4HMHOGMn35o3ZLVLOU5eNI9SlTJvWgWaM1+47b4zINzGRnXAMACDAaeFetr2oS159NACFBankvt/TKWfCgEf3L6VO5r3ZO3dw35z1tNfFOFh74nbpoH2OgVQPBBddFdicYK+Bvo8bl3ph3h67MGtAPHe3rmg9LCgjoME5SlcLQYKAHI3BGQB8M+jHWb0Zs/27EwjfihvNeFy+6/BO1yX0fZgyMHpBiTASEqmasJmmiFgDCKwNCDoYjAtotTTxrVjaAk3tuYdMU7wlplpt9sm4747eqGdhMZwBdNnmbgY825/TDaOhV/3FuW+5bFaSz4KBQ4DN+ml6WZwHj6rnm9s8IeoPv2NPP1reqVkx/TZiTh1P66ZqgHiwmxi7QDywbtAsQ14dejadgrBEoTAhjfdm9sg/T6DB9pAb0w3Tg6mYfKgrIBGEQZDNjTzoJUQ6GOU9AX1iYjzWNiYidd0Z0vhk3nHNeAfROi/zcR7bJfV/Hveov18xt4BNgic8VLY4tamjY7hV3/zljzbgacMZ9ARWwMcOaZmRBBsDV1My71JEjx+kD5n5AzMQqlE05lKnWznNZu9Z6YDpX94Drc8978N0mVwV7U5m6IyCfRUB9Wi+qQWBms6Nc/fOa6s2oJo1z1D7jgOmcSPQMvm4ZBNxzBDl9452871va2TaFG+dC1uR1QTgmCFsG3WVLy77Oo8PruRrQD6/xqlu7KiigT+8lL3lJPOtZz4qTTjpp6WzvA2mggF49be36s18TL778EzHfbMTERA3oe6OxWrWaped9Z18zEehoj27bojzTkmpmB1QANbPWoVXrjwbcAETzwavxA05GcKtN5jSlbp/KPnqez758+2a62Rx5nQHX5zQ/UzfAroVB/3OObDeSPlshqIe+I7y4E6EKsjntqZo7Fir67z50wBbgVcMGUKlPwSELI9VTywjAI8C0un2PMk0oQ38Bbs329I8YBuMPFCa0NJiDgPHjWkmeiANZw4f23RrQDy3969oPOwqoofPJtrXPfvazcemllx6Ufar3MLkTFOc+dILiJshYdmQDenV/enUCmbjF9J3cz0lM+FuTL8DqJaALmpqY0SwBPa58wleuV23S098AIpO/UEdOslJtL0Cj/9cMcmbRY7/6v/3bvxVgBCgRMLAMAJbVI1/x36PNc5EVDqtRzpxWbbuCAlvezIePgJMtB7aV9njwDGXyjONg+lmeNTGLSZM8TY26AGDLp8+a6BkLykDIUuChLAQG+s+zpgiGBgA2whg0My0s9eU88bjByEHg5ZG3ufzDjvHsU4NrQN8nMtUP1RSQAtm0/qlPfSrOP//8cqY5oLGvqV/3RE0BvdvtDPehz20pgH7FK86K08gUN9Vc9aet3dszZV8SfBj1LMPnnZwSlLFC8xM0AEy3dfG72q2gBRgCSjzvJaBqZmdeCMR+qglTtsFbvK+wwO/6dnMWs1FpcTVDA4QZOHP+cjRm93u7Jz6Ph22lfp7LJ47lbG684/5s+mDqV+d+NWOfwoECiZq+4+Dedv/meX37ClXuIsh70/MpaQpl1XZaplHytN2ysrWE36tuj3t7rt735deAft/TvK7xsKZANpfCfEgLiskQ5rOnzFn72uE9mdyvOevsOPXqTx0WmeL2ta/7+xxmVnOim3hGUJBhVwGFukw5yveqlu9JaG4907TOmAL2aKSYdnlPMOa76VYFLD+tT5M+AJPzm+dtVpik9Wvr985C46h94vahmh8+C52URXsoSxeRwJvbwjtZy+ZvnkcThi7QEkD3VLV8nrp793mnalKHPtbnO7QlJ/HhPQP4qAc6KBTwjnkEqN91xjue667GTl8xrRMQpzUkJwg6PI4+3d8Vkd+rAf1gULEu4wikgJoEAVV/9Vd/VYJ+DvQAhxrQl59IgjEgiyAFowfI8XFjGs+ncTFGmGI96ATQAZgf+9jHLmnbgEbOXQ6YKRhk0M7737mv+dYod09Aq2qQOVc8oOPRr1mjpAzB0W1nfPK7OeP5RJjwyM/8Pn2mD7Qxm6GlZm6TWi/1GRio+ZvnKddDTLLgQ58pB6DEvE891AnY8j7jgXWDfPQIA7QdGnFfYGeN5PzsjBe/2UdpjMuAQ1S0MuTDaEwTrBCXBR77Szk5yYz+9pwWdvmZdjg+UQP64ThqdZsPMQVkbjC85z73uSVb3M/+7M/u5gPcnybWgL481QAHzyZX09V0bN50AAatk9PC3L6UfcUClUCCVsd3grI007ofm3uAnH5cWohf+ylPeUo5ntTLoDQPjslmaN5HO+WiPdQDGBpQloHT+nlWYMsR59kd4LGy+WAW+vHFL36xRO5DBzPMIdzYBt0F2Q+vVUMrRLZkcLzvP/7jPxYzOXUqpEBjLRc8X90aps9f2vC3MQ5uJ0MA8HhZxhP6qd0bFc/f/DMuIscDZLM+z9APYgI8KQ1gdw4sP7sO9ydqQD/cR7Bu/yGgAIzSrUWkgIWxX3TRRQfNh16Ncq9N7rsGOYMfAIG2COP3EJB8X2affdJqtppm837xvNULbTSXlc9kF/yM8lZLpZX5NDU1Y99V8HA/OwCYT+sTcO0tQAQg8ZzaJcIM7wCwWBoM2OMdhQjTwOalYb95NwsoaMLQEUEia/28m8vJFoqqy0LN23zvtCO3Kws9xhPkvvI8Qo7CEwKKx7YCzAhQ0FWLhbEMCiTVgD8P4kE4YGwUEqiD/n7vXjWgf++Obd2ze4UCVcZGYBwZ4ziz+UCvWkNfnoJqYTB/tVlN5gIlAENiEhg5YCEA6ePWV27CGbOkuXeZcszshkkfTRmw02eNuVlfcAYrDyfhNyKxMV0L6goXWApom+CpOZg2Avymlc3gbx3mi+ddfc4G+AmmgB508chT/kYo0Keu8GO7zC0P8NGGDI7Zt077R/nztXIoAHnoCfW6T55y+d195AKxEfsCtNnr3IWQBQfp7bG0ObI9C1IANuOVxyXvZlh+hh3OT9SAfjiPXt32Q0CBnAPb4xuPP/74smVoXyKw99bkGtBXNqCalDVdm3Dk1ltvjUc+8pGlMH8DkDRzA9yMVd6PzbM577mpTE32Apih+RkkRp3OhRzkZg/0Z5vZTCHCHPOa9PN+c4AeAUQTsW1nnnHl+aWPWLM07dQszSf3AUHewRXBfYQEtWHu0f/qvvWcTU5ARQiBpoC3SWWMM6BcAJNy6XOVptDIffs55a7faRsgnbeZ5efymEhb+gY9TT/LMwgJjEk1xS70oU36+Vc2ww63p2tAP9xGrG7vKqBAjkLm+xOf+MSyJ/3HfuzHDqh1NaDvG/lg6AAVoATYwbTdmibQAN6a1SmV7zB8wQeABhC++tWvBj7ifOVEKgoFBGYJcDn/eNYiTV8K2FSTp+DPx6/NRZtpRza387tlVU8js20evqJvvZqGFWBTc5UmCjuWUU3/CphSLlkPESBoN+3iN8uiXMBaXz704Tkzr41qL88ArgbQKSBRNr8jHOXMbVq+jHLHPM4zBta5g4T7vpfT4DLeALc0zRnwqvf2bZYdjk/VgH44jlrd5kNMgczwYVRkijvxxBPjhS984QG1rAb0fSNf3u+fLSa87SEgHi0qEABKbMOC0astW5sm2QwwOcOagIWJHmCvWmL2dCxnrivvgLDNtAmhxDYKth5aogaajxNVI8+aa/XYULOn5VSrCCEAHn007Sr9cGtdThhj/vS85U0h1j3sCku6OSjbLH2a/CkbIQDwV8DJ41U9GMd9+YyPVg/LlMa5H7apKmCM2vZHuw2u27dZdjg+VQP64ThqdZsPIQVkFjkw7rWvfW0J2nnLW95yjz3OK2lqDegroVb9bE2BmgK7U6AG9HpG1BTYLwqoaaA5/Mmf/El84AMfiA996EP7VZYv1YB+QOSrX64pcIRToAb0I3wC1N3fHwpkPyQmQUyY+M/JR30g2eJqQN+f0ajfqSlQU2BIgRrQ65lQU2DFFNDsjpbuKVX4QjkUgiCg/b1qQN9fytXv1RSoKVADej0HagocAAWypv64xz0u3v72t8fP/dzP7XeJNaDvN+nqF2sK1BSoNfR6DtQUWBkFcpSu25fwo7/pTW8q26Le+ta3rqzA9HQN6PtNuvrFmgI1BWpAr+dATYGVUaC6TcotTTfddFNccskl8bGPfWxlBdaAvt/0ql+sKVBTIFOg9qHX86GmwIooYAYw9++ameqf/umf4hd/8RfLgSD7e9Ua+v5Srn6vpkBNgdqHXs+BmgL7QQGTXmRtnUA58n4D7A95yEOWznYm05WJaEalCM3V14C+H4NRv1JToKbAIgVqDb2eCjUFVkyBnDUrZw170pOeFO985zvjv/yX/7KUlcvCc3azPVVYA/qKh6J+oaZATYElCtSAXk+GmgIrpkBOLcnL+tHPPvvskq/7lFNOKZnjuHx2T+lBaw19xeSvX6gpUFNgJAVqQK8nRk2BFVOgajo3Z/Z1110XN998c/zhH/7hUpn5NKzlks7UGvqKh6J+oaZATYFaQ6/nQE2BA6NABnVB+wtf+EI85znPiW984xtLJ2pxGIYnSC13vGoN6Ac2JvXbNQWObArUGvqRPf5171dMAX3h1SNU0b45ser+979/CYjL9wX/OihuxeSuX6gpUFNgnylQA/o+k6p+sKYAFNAXvqczq0844YS46KKLSmCcJvblgFzK1hp6PcdqCtQU2H8K1IC+/7Sr3zwiKZC3rLkXHUKouZ955plx/PHHx+mnn17OnuY8aM7C5rzo5a57APrC9ojZb8dlZ74qTr/qzyPGxiLa/ehFJ3rRj0E0oxGtaEY7KL0xiBg0lqulvl9ToKbA9yYF+sHyh48EvIEvBeP5rxnR2x7ve9nPx5kXXxwx+dCI9obotiL6g4jxBs/0IgonaS6RpzGA49VXTYEjlAJXXXVVfPKTn4xrrrkmyPU+MTFRfOiY4znAZW8XC6cT/eh1F2Iq2hGd+Ygtd8RFb3xDvOriKyLGWhFj/ViIiLloRq8A+RhPxjiAvrSYj1Di192uKXCEUwAeABwXMB90I3q9iH53COyDTvzvM0+L8y56X0RrTUR7KqLVjk53EO3xRuycX4i1E3CSXVcN6Ef4hDrSu//pT386zj///Pibv/mbGB8fD5PPVFPGjqIT8jGAPrewIzb1mxGNZkSnF+95zblxznt+lw1yEWvGYyGaMRdjBdDbMRZj0YwJFnE/YtAcrl0Wdf1Z06GeB0fWOoCHNKMfbbRtAL0roMMcBvG/fuX0eNtlVxS+EuMTEeNTEc1WDJqNJX6RjXw1oB/piHaE9x+t/Pu///vj85//fMkchymef5jfl/Old6Mf82VZdWNNtxMN7OfdbvzGy38lfu3/XBzRmyuA3m82Y76YxtDO2zHWa0V020M0h4PzDwldlb3+rOlRz4fv+fXQb3VjrtmLXnRjLPoxHr1o9tDOBxG9fjG9/+arz403v/d9hXcUUJ9cVwA9migQ92TeNaAf4YBWdz/iYQ97WHzoQx+Kxz72sYUcBtItly1uEP3YPrc9Nk5ORHT7wwXX6cb/Pv1X4rxL3xfRHkSxr7cAbgB8EcgB9A43+hHtTkSzW+votY2ittEcaTYqBHnYAMCM37z8Q0NHO+dfxO+deWacf/H/GYI4VkC09FY7+p1eNCcm7wHqNaDXiHbEU+DEE08sB7Xwidmdi21s7knfI4FYeL1O0cpjthuxfUfEzGx8+DfeFs976/+M2LB2MWZl0Rw/aEeJauk2h/+asxETmyPaMzWg14BeA/qRBuh9FIENEf3Jxci4obWv+OK4mhFXnHFGnHbRhREbNgxdeigPWA873WhMTe0WEMcrNaAf8XB2ZBMAbfzSSy+N2267LS644IJyRrqAvlymuCJFT08Po9nV0Gdn409/7X9FI7rxtdtvizVHbSyCNeb1xqAZ471WjHWbMdFtxqA1H/PjW6Pbnl+KeDfyvf4c7gCo6VDT4Xt1HjT6EzHWXRONvoFtRL33o9+I6DX70W024weP/5F4yivPiFi3NmKsHdEeKxr69EInxsfXYIjfzfJeA/qRjWdHfO8xq3/mM5+J17zmNUGAXA6GW86HvhD9mC0U7EWjPxsbmmPDKNWZmYjx5tDU3lqUtnkMn3nv/7d3bs3SXVX9Xm8OJIT4BwEFTwghhAAVTAU8lHrljTdWqR/Ba78CVnnpN9DvYZV65YUlVVJQBIgJBAgQPCKixMqBQEL+9az9Pju/d2StXt17d++9e/Xo1JvuvQ5zjjnmnOM3TnPOW2euMyx04up33TcMt/C79ac50Bw4KQ7c+skw3PPKMPA9ygdlxe302FvD8L3nnx/e99DDwxvDPcOPh7uHV4a7xoj7K8Prw33DvQMnUJBg66cB/aRGUDd2igPf/va3h8cff3x44YUXxuVqWOmsQ1/KdH91GIYfDD8Z3hjuHifVfWNiy2vD24Y3hpdefmF4xwMPjOvPnaZnEM5a9LvOXGxv8Na9t9ehdt80B5oDp8SB19Hrh1eH14dXRit73Jti+OnZMrbhrlEukP/+xnBrePH1nwz33v3g8OII5/ePK9AxA1hY24B+SqOm27oVB9gC9h/+4R/G09cA85dffnlck75pgxkmFaDOxGNyjflv464Otzd9GGNhbCzz5sfJeqaRM4XbOt+qg/qh5sDKOICzDkB/Y3htBHRB/WxLKzeLIZmW2NPZchhkifvP8FS73Fc2KLo5l+PASy+9NO4M94d/+IfDn/zJnwx/9Ed/NO4W9/9IQtniw7ZM46YQfsBwl5OMu0acgXpOwrOpevZ/NPJeobT6FUq9IrFXZk7O8zOxcSYBbvHt1pGjBw9P3pu7wN0xiM6ER24SdyZPeqe4LaR2P7J6DnzmM58ZfvCDHwx/+Zd/eb7+fG7/93NmuPdr3WvxDkA/m3gC+lsfJX72Wud4d473qeV4n3x7b+GdYwnrmDU780lZEuvOxf1bZS16A/rqoaobuIkDWuhs//rnf/7nw1//9V+PW75yAtvbx2UhGz5up6yJrdas/yxfBdTJhysus7uHM0DvT3OgOXBaHLh7BPR7z4RCkRXniTV3bAM3wZ+zGN75pwH9tMZQt3aCA//7v/87JsB9+tOfHr7+9a+fr0VfZJYWegL5bWV7xPg0xwV9lqTEHu4sbztLf+lPc6A5cEocYJHaa2PS2xkmn+/rfp6Lc9ttNbrfwxIYf//0zN1+LytpGtBPadx0Wxc4QGb7gw8+OPzCL/zC8NnPfnbMcuf38gEt7OYEPP90TFp5/SwKNuap8p9JLlMa+J2nrDG1gfX+bj70ODiVeYDkwDenOl8jdWdZ77fBe9w9jhj77b/5HpfN3Hu2DeztT1voDXcnzQH2cr///vuHJ598ctwp7vd+7/eG97///cOf/dmfjdc3f5iOLFvjgNSzwxLOFp2cAfo9A1Gy26evjHEygP92ieMcjNhZZ8Z1Zlzv4X9ae/iPYB3ZgrfN9LPQnIm0fJuBg8J/ZkCcedpZBHvfKGUa0E8axrrxyQE2l3niiSeGL3/5y6Ol/qd/+qfDX/zFXwyLSXHDa8MbZweojtZ5AjpT7W6nmkeqnc86N44I/3x3SXOgOXBaHDh3pb+51at+97NoHpJFOAfYzySMNj3y5d7hvmGMxbeFfufY+eEPfzi8613vGk/a4sOZ2Pzr4+LXPcc8+5z15ljmuNn/8R//cfid3/md4dVXX12Ip2Nxn2nSfN7MbXlzYRpxdLZ8vePjualMzZqmum52d+uaAzeKAy+99PLw4IMPjN5spuLLL/9oeOCBM88cUBDe7P3TreDIpNoRfM6qAsAzX+4M0N/8nMXcb29U1YB+Wwj/9KfDXXfdNW4kQuzUE7bIckbIe1jH/nuzS7wJHNDl/r3vfW/427/92+Gv/uqvxi1gl+PnN4H6pqE50By4LAdefPHF0TPHstX3vOc9Z2D6xhujQXdsn5OPobs8aa4DObyjP+vlAP3OISz289/93d8Nf/AHfzAI9N3/6+37bllzAGMOT1wuUSXUxnXm/nIezc3i4ckDenYHR2bSiQh4dgv72Z/92aPU0m7WELv51LgWXUoF86W93G9+y5rC5kBzYBMHnOv/9V//dR5yxWJ/73vfe5SMa0AfhnNrjB4E1NHO3MMbod6f9XKAfibMwlp03G1Y7AA8Ljh+m1OxXg50y5oDp8sB5byhVjjh7//5n/8Z3v3udx8Vc04e0Ok83O7s510/nML1wQ9+8Kg6tIndjQPGydJKz8ndSZG78bOfbg4cEwdwrxM7/8Vf/MVzIEcWIBfIqTq2z8kDuh2mEKczFeJ//Md/PPz93//9sfVp07sDB6oFThKkMbQE9h2K7EebA82BI+EAc/xXf/VXh/e9733D3/zN35wnxRF6veee4zsJ8eQB3ThpXXNsLL1drkcyMy9Ipv1ckyIdF22hX5Cx/Vpz4Ag4gCX+wgsvjPlSyHpWt6DUc3Ty8j4UN6+BJw/odInCPC0yYul06j4AXXBwaVxmUJtJSaYl9fnJwQR9DDrWyfNxSRXX3vnOd57HeokHTS23clkG70IL5fEPDZQBDT0uzyN/YJ9LtmgH9VAuiYbUQ+Yo9dPmpSxSNWVpSs35Kixo+w7PDbTqoqc91M8/2mef2seZUEd8HoHhsaypPNgG+6gqFtnGTbyYEy3Qxbiyn+kPjoalXMrbx7LMTeMb3kh39jnzi+TTpY/vzvGXdlCusVBXrWxznv1S3Vd1f4l/0uEc4HnGH33Kb5VSrjnHub5r306Vr7yhDkEvZYT9+B//8R+jleu8mOqTlCvcZywyNikDWUDeCh9lIX1LOxgn9n/Oj5rMepH+cn7BS377LS8vUuZ1vtOAfmBAnwKdKSHNhEEoZUyXCemSKgSjWfgssciEjaoMUBbXyAuwLibCd7/73dG9xEeFIddect3nqYt/+44j7bq+k4lM25nYKjwKMcpaUgj2Mbmqpj51EtumfqYv6Ee+6Zs8zU1hbpmWg/DjWfqaMQEPBC3K4feuy2p25f02vFsa39aJwsJYSjBQSF+2HvoH/kILfEklcpuyr/OZJf5BG8DF2E8XsHM+537Gfv/7v/9760ztTeXPgab7dEA/coIxXfuzKirOo1Tm/u3f/m34pV/6pbELlk445D0UNYCfObEP0G1Av87Rf6C6D22hQzbWNADtekcGJoOSvxn4/HZy5kBNwK1Zl9DNfZZYANYf+MAH7uAQSzG0zrDK+PAOu+IhABWwWodOuLTo98FyyqWNth2wYiIlPzbVowDQIvbdfdC2VEYKXA9xyQ0nEELwVMWHv2kvnpOpj1YK/Y8ywrMqJQA07yMc68e4PmODf9tauNLDO5Z7iE2T5sa3rgOC4+wAACAASURBVMuLKl5L/K0gkKtUtuXR0hi4ivtz/GO8/PzP//wdJDjXBW3eZZxiQfMRSN39chP9yIhN5VMm1vcv//Ivj547ZJBGgXODMhjvyBTGWe66yd8APXMmFXIULzZzwqrnw2/o4FnkhJ4uZCJjn7GbyssuyuCm9jegX8XovuI6DgnoUwMv3bFMEj5ViEMTz6mV665VOVAjTgv6P//zP8ftS6uQS+s/3V5MGiYWE813/N6XhW55CB2EOsqCuzFt083wgHfr8hEmOe3atweh0pTuTdrCB4Gjte3qiKk16woyBZKCbsqjoqtPNzRuevoAa4QxUN2nCFaEqFb7NrxE+aM86OLdJYtomzKXxneWofscgPi5n/u5cy/SNvXM8Zfr9MG//uu/juCQXqV9Cf1t6LvoM9vyz75yjluf4Rz+VhGfAukl+ubK9730UjGOGD/Kpikr/t///d/vyBzPcqgrFd6USYwRPU81VGiYgbLqHFpq39z9BvSLcu4Gv3dIQHeiIaipB8FsfKlOBGNGGU/KicrvaqUz6AFKtHXAnM/UBMtJQxkACEqBkxLBiHARoBC6HCG6j091KyKEUCKYoNtYbsZ7Aa+kcR+0LZUBXxBA8ClptU3yWi8Lgg/eCsa1fJQoxoKWJGUKdJRpPsNUhq1xfBW9bVyOlEe5jCktOGiacvUu8WLuPmNwbnzzDmPq+eefP7fsdhHGu/IX3kAPSteuMeSLtv+y723in/Mx5zSgjleOvkVB+/73vz8qSH5qXsE29G0qX0WUeQCYY63zYQwzJxmHyB++U8nECIE+rlflkb95H88h1jn5QfQXc0EPFHNDOaQ3gjINP+yizDagbzMKVvLMoQE9BzOTg0HvoSAAABbrt771reGhhx66g6MKPuhjYLNWMgG+JorMJZpRDiA+B9Dp+lJhqB6Ci3a1rjPfd2LuItR5N5+nDATBVQpsgMLkHd3X9Ksx8Zq4aJ9njJB2TCXE5TWVHTwPCjPGCILM3asuyrsaV619c9E+3jS+URq/853vjPs5JN3bWpEqonP8xXvDp3ocVGJyS8+Ltu/Q7y3xz/ozwdExI2+fffbZ4aMf/ej4qAririGHqfKtuwKyocBMUtWKZ6xCX1rhKAz0hUpo9TRQTxoRc2O15gxM7R+yS3+1hb4Lt47k2UMCerqNmASPPvroqM3yQdgx+JlICDyuAxx8ACvj6tCXYMAgpCySSdyLmGfYCOdDH/rQ+KyuuOrSkx4sJmjhPnTo+hc8qX/KzXmRLnU3NmjV4mVyb+PyTfqZzIDQJz/5ydHFKk8uQtO276Sy4zsJ0igW8g7A/drXvnYeUpDXKmOe3oegzcx42sg/VzFQD/U+8sgj4/jgg1X0la98ZQwxGIvcxqVcQym1L7blw9xzS+Obtit0sSSJkzK2TKZaqn8b/gpcgAt9gSdim/jxUt1XcX+Jf/R/utWd48akVTShFZlA25knjK9tVhGkrOB3LZ+ykC3wlTrNRE/emLTJNfpAeWX2Pf3NP9rqB48CcwXZk4o572pUqCyorOjBMsy2jyTPBvSrGOVXXMchAd2mqKEy0RiQ/C0gOfD5W1crgtfsaJ5lciqcM1GOyeRmKFrVvEcdGTtPV73x+IzRC+pOxikN+iLdAn0IZYEJNxq/+bdLLJ26BTCT0gA2rh36g0AFlOCz28Lyt31I/fyNsmFimyCWfJdu+hjlDQsmragUWI4J2kh/Ola2AfHKD8YLfcA/+WWf2N+X5eGm8Q240g6tZfgA8MDXpfrl2Rx/XfFA38BLgMKxBj+P5cSsOf6p/OUyvJzzyAl4IB/To5FyZa5/Bc258nMZGmVQtysKzMnI1Tk8o1HCuyZFWj9yydwdXfbQTr+h8LmaB4WWJF+sfuWlBgY056qXy4zdBvTLcO+GvnsVgG4dJnYwkPhotQKoqcE6cRjQvJuCfGpNtoOd5ygTAZdx80yqSyVDYDKz1KQpgDfr1OKxHS5DAmx414mRVrdgxbVcw60mrwKTnoC5+J9r7k16YlILclPD6l/+5V+GX/mVXzl3P9Y227YaC7dM4+AIr4wvcl3riL5BmEETnhGsGwWwrkEtKNqfipjuyeRXJh7xnnFprFpc1PCef67f1crVYk+rNOOq9kPet97qvs8+Ny+A8ZQ8cAxQrtaZViR/O3b4LVDpQs1kSwEXGnyHNsNTXfIC9Rx/bQcggYeEv1PBzbXVeiegwT0mGEdaiM4Rc1lsW/ZLegPMhdnEH+6Z++Gqhhr75W/HhgoI+TAo1bYn8yXktbkduU6b8Wuf1uWWKvyCofddcZFLCp2jtJf5zbvcV17wDb+4xtxEOecacoG/XVqWc5M+NRkS/kMH/+R/zn2XpXENvqk8mzWfuSeXgZUG9Mtw74a+e52AnixRmJmFzMQgbk7GKBOGSa8mrqDzfTVb/2ZioeG6pCXdU2rdCEDd/1iLPOtzZJVjXQq6KBxmXmfCloqIiV5q2rynsM3wgRuN2K4EUNsoKCJsEToAGtdcbwyNZrj7TJYjOCBgTLBJS14aFFrVwlCA+Q71wSfaljxzbbgWtGEEykUgExYwaYgyss0Kkgx30AeURb16T6gTQShvKBvXPBYMZQrmjJGPfOQjo/WTVhS8Ny6vVV7DOa7zd+xQPsIa2unDTfzh2aeeemoMCWgR0iYEMG3UgqRtKBTQJiiY3JSeDsch+SS6ZJf4m54m2yC/7K+5ca1HhQx5LXvAiPlDO6DX65QtL1w+yHOb+GNilzylfY5P+55+oY3wh/6mP/gNn6Cf8JjjmznJvKaflQVasCqb/p1zmHbCZ3NPVDKgH2WJ+qArQ2+GRlSeKz9MyOM9lSX7m/ZAu8vOoPXXfu3XxrARH96lLnmnVa8ckTd+u48DckAFYNdckin4aUC/oaB8GbKuG9AZtADAN77xjXFSMWgVUk4mhYAAawwW2hEWrmNV+CGImdi6uAAJkmYUDrpyVQSmXJNMIl391KOVTQIf9OrqM1YnoFknblXqhRbe574eBCYSQpfJSUzajHfa7tKVvKbAdelY9jeWOOUCoAgRBIU08JwKDMKU5+RReicol6RBBKb3EX7QjSJlG7VAeZfrfLIu/gbcoMU+S4tRRYw+E+BcbaACpRIAL/ikez+tX1308Is6EfK+4850Ki3y3vFFu6CFdmuJChAKVxUf+3WKPyZA2R9an3qguJ5hA8sUuLkPHYAPFunUZxN/HVu2QW8P34wZFJ9U9vgtaMhX3f/ck66cb+Y+JG32Kdd24Q9lpdKbZabSRn+ipMFH+AfNgG8qo8ot+QNIwn9lgR4k+EBZWugq5LTR/oeO5ANjEo8T80nATsWLZ5ED5n1QNryD7yobqbxJqzvDQYMeAr2QKHHUqVIgPfQTc9oQJHyY2+dhVxxoQN+VY0fw/HUDemVRCm1oc8IyMZmAbCzBgGYCO3m07gASJg33eI/nExAUrgpvgZyJazZ1BREtu7m4K/RSHwAnrQIhQiqVBTfS0fqbEmgIBV15CAzrZSLTFgSi5adwTC+Elit00S4tD4Wz34AUiVt+prKj9QgghLItKgrUBf9QTPjQNmnB9Y1g8j1jiipigLof+12wV1nQTa1lYoKRfci3LlnuIfiolzGhNU6ZgMIzzzwz0lOXxdFv0Mg379JPxqQ38UdLi3YYp1fwOxYMGdAegAL+0B8qDlUpUlirLGzir8s2VWDTyyVfDScZxwfwUAIJy/gx9MXfJuIJLLQRmlAOVLBVCpbGD+/iYXH/BdrPnNULxNhEmYFntMGdIaU550fm3jietHChK5Uk3tNt75hEYYKehx9+eByrWr/IFZRJ+jvlAmOHZ5jX1Edd1MOcg177mfHCs4I7c9Tll7SJ9iGzSOLVUwBNzlET76jDua5y4zxNeSJP6nK9i0BNA/pFuHbD37luQNc1ZuIPg9rlODkpk405edVkFeY8Z4IWAofffhAYlI0FwCRO64nJQxlcc5kUruZ0JQNcTCSEoXs3GyesCVwIDya9oItwQIDlBAbEtN4BBZ5H0LvRjq486Oc597QXTG0XtKDdwzvoSGtCgSZ/mMRp6QhklEnbeB/hCZ3G9SgD1zV9hescWqFHj4JgpdJhPkTyRFoTsE1Ugy/5wZtCdq8fBJyKCfRCBy5p2kQZ6TaHLsc0dDCGdL0rsLXYKf/DH/7w8Nxzz41VCRTQSHu95q6Cc/zR2vJ9x7RKipaZlrtJm+YDmNyWvHGL3HT5Vv7SHpSUj3/846Mlae4I/OAf9VFHZorLU8ayQMoc+vznPz/yCgXEUE4FbN9150XmybbjJ5PUck5p7TumVRZciufGROkOz7FSk05dnw6vHH9a47xHmwF1AD69D/Cy5vLwPDvD4dlTAUiQzWVr0KGFbtiC9w2hOTZ4jveUS6nkOi9VOGuuzFQ+yGXgpQH9Mty7oe9eJ6BrPae7rbolAUSAjImNlpvadV1aZqKR2mtalJTL5GEiMzmNLyIAEFwIvXQl0l2ZlQodvGv2vCAHTZQLyJnJbGazQsrlOQhs3keZAISps7oRLTctWwStliJ0oGhoQWWmr9YxfQpNxpsRaPytouRQVBnSOkApgB4FNt8AJ/zJ+F0KUYQX4G9ckm/+UY4JRwhphL+xVJUg3aLQQZv0dpgFb5YvVpK8zPbajsypYAxQl5Yu4Co4C+iUoZBXkDMeaL8f3qdO3p3jj1ab71RA57oAxW/KY4yocNEn1J8Kjd4Bhfkm/loO4wmrG37Ddz0WlMt1LEQVIa5hOaaHANqq14rx+eSTTw6/+Zu/OfYN9NQ489L4sVzmmCEsx2J6Z5zXKvAJ+JSRliv96wqB6v3KpECTVR2byXPeo06UBMZK8oj6VH4F2+xD7tNuPA96CEx6lB7DHWmceE8FX1nDOEN5dRtYeAXthp6gATpNcFR5zETNi0JLA/pFOXeD37tOQLduBrXuTgSHE1pLPDXWtM61QhiYvKNlqAuR+wJgumgFAO4jYDLDnq7yYJcas2YiY51zH6UBAcT7ats1mY62oKxQPoJFBSYnIxNX2rnuOlMmtlaUw0e+6EqnfK0+2pR/8w7CivXcGZ+FRtqlmzY9GJQv+GplKEB5T6FkO1LQwQfeFzypP5Po0mrxPcrLlQ4Irep9oBzbLVjxTc4F3gK9FghlhCwCz1i5oEgZ2TfykzFB/xi/53p6FWr8uvIHUKRO6kFZkT+2QYubvoFn8kaFiT7Q6oJ+4rKpSC7x181Q+CZZDGChTWnlwp+al6ArmbpUmPldlbEM49gPtBke63reNH7M2XA1SAVg+KKSmYqtPNBLlApHKt3KAvuJMrgP/5lz9gPgjVKTSmEFaUM36dp3nHCNdptfYthHhS1XOfiOSgryAq+HeR7M8SrDtOJdWZE0ZBvMBUg5cRloaUC/DPdu6LvXCegMYASDAlWgqJay7nAnlKBrDF0hbCZ4Wu68y0RHGCPw+I0Qx0JwsqTFqeD3XmYt67LXEjfmp8BRYGX2toJKoZOhAYCHNvEe38apdeWlkOE3AGDCl4LVZD1o4FpaN2Zaa7En/9LS1W2qcM6kKBUhlZAUygk+9llmPevNoH8oO/MZKMcYtDzyfsadK8gmGOeUqnTlc1paXFOYwhvahOA1k5txYNhjV/4IpPYDY4P+oB55M2WRp9JAG/ynBZ3jRo+GbTUJkDoAMKw8njGsAi2uiEjgTYBkHqAYUabPmIRmDkLmatSNmJQf2Y4cP8bMtfAFLd/jm/6n7wF3vnnWsWo4hef0COgBymeYr+npqDLEcWx2uDxkPKCU2VbHjfXqhYEmE/RQVLgP/13NggxDrmRynXVSJvXJF9rI8ybcWbYhEpXtVGTTYzMXftgVYhrQd+XYETx/FYB+BGw4CIluL8oEND6f62PNG2CyM7kQdghYBAMgg/BkIivkzaLOHbYU5pm8lxu2+FtrjrJUGKTFie1a5ARHrQetAu/pykSwuX7b9qpQWc/cfZmuO1FaFbrWrUC03bl+HeuItuvyR0hqMdkuvRiMdWiB71pcWl+ZzOe6f+qVJuukLIGftuP9cJMglR4VS3hl25PmVDbkZz2nQJ7YZldVqCCoLNmfLiVzTTfvq8iqZDh+cr39pvFT+1NZkfzJiZOWqnVBpzF5QZ8+MixwkIm3Q6EZBze/Bfr85Dp1+Zb826GqtzyassDxse86NtHXgH6Z3ruh7zagH65j4G2uE9alDKAoyHXNpTafFOWkJzkH16oKQK4X5hqWFYqDmbeAkXFPlAMmMAIKy9h+5z09HFrIWsy4jImhG9+DLoQ5z6fQUzAk3Xlt7r6u2LQYjdWn0EyAp40CDe8lUM7FFSuYJk8Fbfigd8H6XPdMudVlr8tWJYG+zY1D5IXKDcqSG5IAbKlA8Aw8dVmjHhXd5VNbjlp+JryZO5J8sC1TIKTSqMJYx4+g7CY6lT8qWtKi9Z7WcY5radjn4UeXmb2OS8ZHeroyJ0PFCZ6ihHAPPkxtVnURWvQgUjZ95cmMZsFfpMxt32lA35ZTR/RcA/phO0uBngKVSYxwz+zrjFciPBAkLvNBoGaMduoACBUEhD9WI+XPfVxWQwgC9zbvVlcqAoaYHWCO4uASowRfyoFu4/4IRp4zIc110nP3pc/jJimLtlI3SoUAlVaU+xSkokI5tMVlglOWFmWrAPG8HhFXEpinIU26tzOEQDtcRsd1FAv6kI/xXtykuUObCWE+Z/mp5FSLt+7FDi0uUYMGN16hDAR/Wvda6Co9/s2zLuOEF4ZApGdq/NDWTfyhDMeloQzHkUmHAp8xbcfCVOb9YWfifOm6+E2cTeXO5WwZMmJuTXlcLkK/fKduxhBj3/l5aC9GA/pFeuyGv9OAftgOYtKY4U1Nbg1pbI6JnIeguA7dmKYCMPepTqs/qUfwa6krtBH4ACOZ6gmMvid4UD7Cq569rgVrxnm67KsVmrSkAlNXI/BcuhbhQQJqWuA86wqCtFpsS4YXeBbrD1Bx2aBC2gRH10CbXyC4Ww60upFOBZ0EXpQuyjITnthptjN5bZ+6TAzFw8QtrW/GAEmE8Jd7PMtv+19FinKlT09D1uXaZ/ibypeue/t7ymKv40ewgVdT/MnQD2DEM7aH8inPBMDc/tZVDoedeculmxWvJ8I39HBIcypf5kXYB8u1bPeEOTHmFFQFcLtSdnuqAX03fh3F0w3oh+smrTmtKjefyMQgY7quMXbZiglCAC19JNDmHvVQLki4OY6CIIWQblee92xuhVaCkBay7mF35/Iscd2PKhRZBsJfQFCwL923nnRhCpokKumaNgkR+m1L0u21dIPWOLq9DH9dSWHyWOYM8BzvUidWpl4CE5a4Vt2tSQveBlY/qPjwbWbzlMKjy576TJCkrgxp5LG+lOWGLXhX+OhJ4bfgRL2MCTLnzd/I+lUCNo0f+3kTf6aURHjmZj7ZZypyVYE73AxcLjnnBr/xaJAkqAVu/9NPzD0UlKkQ0nJNb31Cr5KKBXxxztR5fpHyl95pQF/i0BHeb0A/fKchFLTKqC0FAuDgmlkEL/2BBZMu+KQQCxRwN+bKtwJXQM51tHn2tsLLc6QFT1cLbHLTJ/hCD0LIsAD1unzMe+l6nrvvs9A/F5PPeGuCH+/mudEKQCxQrKd0i3JP97S7qclTE+a0NuF9nncNQLqXfQJ5uu8ty1hsTdpTIeI5lB5XI/ieLt/kP31C3Xol7CueNQGOcqgrY+zQiCIEONjPjjetcsvKRElomRo/m/gjz1wZAB3pJq7net8kN7vzUI+H804+MCbhE7xkzFQXe/UMXVaK2Ecob26WdNkyl95vQF/i0BHeb0A/XKflMay6kRVqWFW4hl0n7nGiLh3SiiEpjd2q0r2ppeNOcwI677qBh63ib5f0eOIT90zySeuX6wg41s56aAWgAp1aoZmghpLiEpqp89CxdDbdR/FwuVAutzORCnCGPyhEfnJ3OZ/Tva6CAF/Scswz3C0HFzc8NynQtgNCH/zgB8+XTZmAqPADMOFFgrRxZumhbr0b7ETnsiisZZIg+WRegkqXy+vgiSsjeJY6GQNuxkIZjIsEcvqT+9xz+1b6hLK5BwBBc90yNBXHOn4A/CX+5CEltovxYoIdvPnmN7855mq4F0Emyh1u9u1WMv3hnhCsWSf5NMM68C9XROxW+vzTrrag712+NuX12Fd9WU4D+iG4es1lNqAftgMydjsFLAJlJiUhXOiXzJA2FpnuV97RcqhCwCSeevY2zwPK6f7fJmvXya9LMGO5Lr/jmolXcNU2zd3XyjGerYWqu50yXA/sdq2CAddNFMseNJMcJcbkQ2g2pIGFzN8CssvvrIvv3F+Av3PpnjSauARImfzHs9UqNafB5KpchpZLu/QcAIZf/epXR7d9WoGUkwfsmCNhjF2FUZ7nunB5Vo9ITctzavy4BbB0mucgf0yAo3z6jDFqtnj2lxv9uLaevqG+6so/7Ex8a+mb4uHKRb0adWnlnAdtlzZMWfnWsy+3/iZ6GtB36a0jebYB/Xo7Sv4j3AQvKDILG0Ht3u6ZLJZJTVj9nlomwBuPRXAimHWdGuvWlZsxRD0KKg3pZkxXry5pl/fMnddNO0zCymQ/QRJgoP0uX3PZnADktq3QzLW0gOGVZduGXBvPfRMPoRPeuR+9ipICLQUrbcMrkHv9V4sS3utByYx0nstkO8qlTS7Fg5+ZdJex97mYqW0DBOljQFkg1nvguDGhLsvNJEzHj+3NdrmZicCemdZz/KEfOSXsn/7pn8YwkPxGafH0MWiDJ+YrSJv5GLTPDVdUajJMlGGBzJTPcXu9M/h4a29AP96+m6W8Af16O3UToANEWD2ADELPXcCkGNfgpz/96fODS3ieSYqwQ3Cy3aR7wLv7muBYrSYsTd41nm4duGh517XFvIfgdVcu6uKTLnPPQ1dpgBa3yFWhoDwVA615ylWRESgBBNfoengGdZlsllaeFiRg4Se3+ITX6VnwmbRmBRzo06L0m/ZggUMj4QQsffkC/wA+LVWVsqmdELlnDgQ00R43gaF8PtJqm2ynfHZdPJ4G+AjwwXdAD/rwwPCb9lKWylfdTpb33DTIrHnqSp7M8ccxAI2030N7MgQijwkFwBuXJVJn3dq4ngdvJrmJjDlGdY9f7+w97tob0I+7/yapb0C/3k7dBOgmiyHQEGDuQIbVZ/a77uzaCk/KEpjS3QkYcdSsgtqYK7QAFAAEFirvssc4gtpytEKnwJBr9Tx0hLTr6tMiNJdAi5B7ALd08zdtc7tdLEjKyu094Y9WKvzIbVyJgUK3m6fwTd4CZRKPdgMP15NTX+43z3XBHf64Dzt5Ayg5gBi8AoBVkgRivk08E4gFUvMObEduFQp9v/EbvzH2DR+eAQDNuOdvlCuViuzzVETqFqjQC3jmWOMZ2mCfGOagr37rt35rjHu7NalKXuWPCtvUlsHJE13ztI+T4egrzy9gXM2dB0//5dnf5HYwHq/CHX29UuFqam9Avxo+X2ktDehXyu63VLYE6AhNwInDSBDMHC0K2CLoEHgITgAawAH0sMyMkwPYHgGbu19BhDuVMal1a6ow8K2wzvd0j3vPhKm589ABGUGAZ91GM5mghZ/Z+nnfPfV5DmvXne5c1me2uUd5Apg8Y+6CJ/mlMgGP6slzgJdxeep3tzxpyf3Mkz7KdXmXXg83nOGbjXn8G5roO0BZBYuy3C2QNgLwrkOnb+gLrgNk0gyv6BdAESCGt/Y7fWnMn+u5w116UfQS5FI525WhH69N8Yc2uKLCZEXGFe3MA2poh5shQVOlIz0AeR48tGmlZ25C3envemfw8dbegH68fTdLeQP69XbqEqBLnYCULmau6ZJGiOchM/megONRnDyr1QRQAQouceI9Y62AA8LWc+AFfgQtVpab1fCO7nAsYE+v411d42m9pqs9s/fNI0Coe5ytO7C5/lq6ExR01ao8eM8tbSkXMORd1/mjBNFOlKIE70984hPD008/PbJPC5Z20F6Bx3IBZp6FP6n48KwZ6NRds7vtQ8Ae3usS1yq378w7qLu61RGr299vyjMmzrNpWVcFxSVwjAlAFyFvwqCnxc3xx7JYFcD44WNfUAZ0qzCYLMc1yjOvAV7STjw19Tx46KF/6DcUBTP/zUm4is1Xrlc6HLb2BvTD8vdaSm9Avxa2n1e6CdABEDedQDAi4LA4XeOdSWu6iLWMEkQAMYQuQIrgNMmJZ7GAcIViyWXSHZYk9aMk8LyubQHY5C+VBOo3NMBvhLauWDP0cZnWbH2FihaY8ddsD2AuINQtarWczRsQzAEHXc8A75e//OUxxgy/sYjNLaAjdA8LRjxH+3VLm1hIe6BfBSGVFPcOAMh4Vz5Bt14IM+1rjNq2pheBsg1L6DFxTbQucIBQZYvnSVBjaZweHJQr6qZcwgxsKsTz0Ioikad5MTbsm1QSN/GH+lV2KJPyMq+Ad/WQyCvGEvyEL+7alyECrvmM/EAZg2fSd70zdj21N6Cvpy/fAigZl2JCoTmbGb3CZt+YJm0CdJcHIWBZN51nkusCRZB6/GeuCUYAarHVxlIn4OWmNgpQgUU3qhnZxtUFAMp2j3Pe5aOAzvPQtWRxFwPmrrWlXMpkeZa7nVGG7nNAgHK4R+a9LmQtWvMGaLuua/mYbQX8ATQAg/t884/yBRHKgr+AhmunGfe67E1MNFnNjGyBygx/LU2UGrO8tazhNdeg1eTE5JfKF0DHbzPMXQduHD3d9AApz9uO3EOdtkIP/WvyHX2WCXG6+fWKQCu/qTPXt2/DH7PvtZzdTc9VCyqZ5knoWaI+lcup8+DpS8eOCgHjAmVtKrnxxkzqIyGkAf1IOmoXMttC34Vb+392F5e7y8pymZLuWgU7fyskde1qebqsiPvGt7WytKYRllhvZpy7nlswEHwU0rqhVR4EegWwIOQSNTPQAVqz8qFHq964vFZtWmkujfJ52oySQR0JdryDsOKeEmBRpAAAIABJREFU8VbecQVAnqyVVrH8kqcqDIYosD4poyoPudxO3vudFrqeABUdeG7GPvzS28A7bnQi/ZYz5T63X/XoZOhFt71ryquSXsMBLiMzhLCJPzxjeEW3fCoNKnoqCT6LFwMFlfczfm6SI9+GiRwv0K0CQHsPfXDJ/mf6zSuxAf3m9cmlKVo7oM8dQiGYCEwCkHur51reJSa7bluX9a47Pc2971pbymXyIXzpL4XuEl3cz6M0M7Zqv0urtOfJXdafAOZvXblu2ZprlTMuriB2a1hBp7qXt2nL1DPW66YpfLsFqbRW4EyeUOZl+28T7ckLxhQ0aaFqsdbxUjefyZADdWWioG7rVEb4jYcBkAVgnQPZjy5VM1kxFYvKn4v2TR17egBMHqTcTfR5zDBzVW8D79Q16Ifsv4u2/Rjea0A/hl7akca1A7rscFcx1/Umm+o+zdtm0WbM2fKcJNscr7j0PmVqQXs6F/TnvufbdDeCFavQtmvNU7b7yFeLJ2nzsBLqol257am72nmQStKDAGcZG9YYwOsSLdzVurC3oX/uGeinLVi2LvESMEmgkk8mTwGcgIG7vS3xv26LuyutjgVoYs8A4th86vgCcPUqSJsKZX22jqvcb5yy4TPtyuVeeR1lh35xO2DuzfFn1/ZOPa9Hg3FiDsCcYuYKBulLb40KYCrah+6/fbT/JpfRgH6Te+eCtK0d0KtATAs0WQYf8sCNXda6uuZYXqa1uk23bHpfOlyDa3n1DO2pelL45e/kibRKey13ysPhterF4F1AEIBgid1jjz02gjkfMuJd20ybphSrbXhVn0FZcUMV7lXLP9s6x4/L9t8c3TWZC9o8PAZwm3Ib298CoM+YOZ+rHAB3FLVajqEFQdtcApcbZp9uw5+L9IvvZF1a1rlPPfVvom+q7rqF8qH67zLtPoZ3G9CPoZd2pHHtgA47UpAz+c1UBgwAFgRd7rmuteQe1ptYisBCKJmB67purMNt4nxL76fAzbW42ygNtI+2YJXpkk436BStPAcga90qkI1/mrRlnDcTqKbCFNTvsZPyMd3QOw7XOx5PBcq491R5tlkeUD/AiDW8xP/L0Me7bnFKfbm9K9Yl48vER5PWUqEy/q0LnfJQmABGytWazz6dcpdnOZRRXdab+HPZ9mddc/NqE32VtmqVH7r/Ltv+m/x+A/pN7p0L0rZmQHfyG+81uSlZVS1xt5lEcG4D6Jbl/tMXBaup983KdqtVTz0DGDxcZanbMz5rDDf3Qed9ac49tLkumKcQzTXqgj6KBr9NsNK9nrQJ9vJ7yvJfaku9n32n4uNGOoCd28d6EEgehlI9BJftv020J5DjIQKg3Z8fOkwQ1PoW4My2r2EW253r+eEnH/uEe/AEz4iKoHFoyoMXu/Bn177xedpiqAOlV1pcNriJPsuox666pW3OgUP230XbftPfa0C/6T10AfrWDOiwo7rcaS/uYGOJrulmcGOp1/OyN7FU6yAFtBYQ9SzFund93922anx0jka8DrbHtdP5rsuidMVSjlvKaqUnEHPfzO9NJ7QJYG4qAsADsAh2ysv6LjBkz1/R+qOPaWcmhtXEwXTLQoNr63n3ov23De3QAYgDXPWjskVYgiV50GJeQ1WGoJeyPKTFWLrj213k3B43N11JxVbeV0t+ij+XzSHIOjLB0xPibOMcfXrP6jy2rF3nzzb9dUrPNKCvsLfXDOi0jX2xWcuq0EwXqN05d142QnaXj6dpmZ27y7s8W993/TWWFAllApZrc7fNFOc5LDY2FeGTSXLc4++pwy6c8Gnl+9t7nh3t+mvrqG3XC6BVua9MauqBT/wTKBzTNQkO65CEvIxDJ52X7b/a5uqFkAds8PLoo4+OdFAnW/uyIUx6hHgXkK1jMMeqCYCAeoZIAHOXgD377LPjdsGGV5JHKA+ZJLjEn13Hc2bVA9qGoaSJ8pboSwUQXmGts8vflIdn3/23a3uP7fkG9GPrsS3oXTOgC14ArDuQIez42w1QXEPsLl4IxzwvexMLMz6IAMWi4R9Cag7Ysrxt3mfSIdRcx21cHuvFTV3maBS4XFNMWdVjgRBH4CMM81xvrUEtX/fUpk7GjGvBjUO79tkNTtw5jnJYPw64Ur9KyhZDc/GRGk9V2ZhbteDOeGb5Awq5L/2u/bdEoHMrEzGN4+v5QFHzlDLoh3Z4aI4E4xQe04duf+uYpf50z/O3S9pUDgBw3rO+KS+JY6LyZ1uFcWmOuMeANOSBQkv0MYbdzId6TF51h8JD9t9S/x77/Qb0Y+/BCfrXDugKKwevgEi7ASGELUIOgenuU2mRVtBA+CKEeF7epcXHNQW4dfKNUDVuipXqrm9auICJa+BdCpZuY4VhupXpzowjAxbsAGYCm92tQBSIXdZUFQqed5MS3/UZ92pHgPK+fMy257asPueGJoKNMWPr0spM8HAHO8rm+WxjdTVTjv2l1SZN8NRtUmkHMVe+M5bO+z5flSTGjrF22msowTFRVwhYlpusQLdl19UVqaTxjMpW1kd50Ms41QqnjXU7VZ7LOH0ePUs9uOHxVAGCxqM9QIV+8loeypK8yGTCTIpMhZnfhLJYQqj3xX5xu2Fd+DlmDOGkG11vA2PCceZmPI4TlbLcnIjVDh5MtI0yIs+pj/IYF/zLhNM5pbHm3hwjNDSgH2OvLdB8yoAOa7TMZZP8yH2359aUa+EpoPgb4Ui8VHBJ1zJCw33BFdZpYWh5aR0jzPhX44/GvrWoFEC8bx0oDCoGWvIeR1mFEcIeYYgQt028S7s9GUygwd2Jy1iwpR0ezgHvABDXEXNPix7BS9mAA0If2gU+Qgif/exnR6/GXNyWdkE3wtd4L2W71FD6qBslAlqgP61waHBHO930vieoIcDpo9w3XGBSqUpFyH6mPMtXcdLlr5vbpYcJvoaC4JXjDB5Bl4fb8Jt+cM99lQPKMdHNMSioOibco90d3PieWy1hxj1ufuhyRUiKEME9E9VydYNeGLPwbauhLteao1xBoysxct099ZkDYLugDYWRPfmZXyplmYQqf3fd2Mn22ba6DI77tBdaoLtm5R8rLDSgH2vPbaD7lAGdyelEhUWAFUKTjxnbCFKEW1oVAI+Z3Z5SZpZx7tXtNcpLq0r3NLxHeCCcPHccQIMm6kBY5V7clIOwRfAjCBFcAhfXBTeEqBYwwocP5VIWoI5AJCwgaNU6eB6AJxNZhQQAdk93hK2uYPcyF0Boi9Y5isLv/u7vjidxmXCYiXJaYAgWPlpV1WLmbwQ6AOdGKlregB19ZVKYfcPz0EvfmSeApQo/eMcseNrBcyoXHgPKc/IO2gwteI32oNjAd0D0kUceGRUvlz9CB2Cql4Ay5FXGlvN4Uz0cjMMvfelLI4jnuKFP2P7Xj1Yrf0O3x+nCLxUXeAbNKh7Q6HarbvST/W+ZrlpwAyB56FI56qQexhLtF7BdUWA/ZHnQkG1PsaQXyQRHvQzV5W65vEu98Igy5XO2fUlcQ2uG11zemae+6UFyTMJL+gBP2LF/GtCPvQcn6D9lQIcdCOUnnnhiBAQGOP/kSZ6CheBAgAjGCF3+BsiMW2oFKTABEC0i6sptZqtrG4FRT0xDwAOGWLSuldeKUKAKhvxNchVWigAOuAAYPIOA5JPnelMnQszM9ql4JQJWa1qh5hGpqeRoXeplUJDzTbvYVAalBcFrSID3c/xBH0AtaHAfAEKIewANPBFc4D870QEUKYTdu14lQSuR8hIQKAfggz5d8fSXoEyf07/mW7i/PeVoxTN+tNrSS2C7+HZceLBI8g0aATPGDJa3n1Ru5CV0qrxY5tSRudIpuFqmnhO9KNSBwkC5LPty/KUSAV30B7yux8JaN/wH4Ljvngz2V4qcDMnAM+pD6aH90Eq9KGCZz0Lb+Ue5eTSvSgxj07Gtd4J7uUf8nNg2tu+yQVc8wBfd8PCKdtG3eo8u6gG4afDRgH7TemQP9JwyoHv0pIJOcHTCIrCY9FgpfCskEpgVHmj6Chljltk9KAD//M//PGarZ2IaAg2BRV260HkPIZm7g3k4BzRmrNN9yrUaPEs8QX1qmGRiFcIVOihXIc/f7vft+9ApyHItzyaHDumST97X2hfIqA/Q5DnBUm8F9JtP4Olu1JXWqPTAR/hKfxlO0FKHFuojK9xDXRJItU6tI92omYRFXZRVT6AzKRAwAICgmz6kzyyb9pldTt3G1Bl30EsZtMGwiyDNOIAvLlHzZLyMC0OTIRL5rZLI2MnQBfzmWcaxYw3wyw918RxKRY5vPRcqRzX8RLtSqUjlg98m8/G++0BAn2GgVL54xjYol6DJPlUB5DnHr540FVP6jnpRKJY2dkpl2Pbx7TihnK997WtjSImPoYq6YmAPYvhaimhAvxa2H7bSUwZ0J7FxV4QVQJZLxHyGfbhJYEthIvAghBCQCB+FAdcESgQughshpqsYgaS1TR8g5M00R7ADMAgnBCxWtW50QVIrKoV8xhupS+FK2dTLPz/pYoYO6AN4qRcBWvdb13L2vGrqog6s2G984xujAoL7OY8srSMXehSimaEP4LoygPp5BiBItzllcZ1nAUP6A++FbdZ1jQsYK09rluVgbkDis3ocjO+r2NH38AAFgfKon7LczlZgyXZV/tfTxgA7FCOAn49gzm/DD8aLP/7xjw/PPPPM2BeuKsjz4TOhUEUDQDROTj+mp8Jd/PSIJG0CYXos0v3vfWijT6nDttJXn/rUp853rDNh0gS3VMAcZ3lKXNZDnzDf4IXKKd4C5gz9zDi0XldcmBBHPSpk0OnWw1zfxkLnuVRGqMcE2VQsMg9mHxsiHVaib196A/r2vDqaJ08Z0AFVXKYmaSEE0MIZ6NxDWDCZ0ypBACFEdfPR0Qgk4sUAFgIVAYrliODDDa4VmklGlqmwoNy0SBW+xqYFQ0HApCTuu9QJgeoBGNRlHDUHI+3iedqocgDNKCsItxRwKBMedel6aEERQa3Q8+AbwDRjvOneZ5y5Bh2hCJ0CqUpTZhSnNZ3Hk8J7l2FlPDaBKS1MntHFbCKV900iFNjTOqN90MuSvmwT/IB+3fJa9sbi7UP6j9+6no3FajVmzNtkNJUW2o4CR9kf+chHzg+ycflhKhH2sV4B+5q20aef/OQnRy8FHxREeEDfS7/Xaa/Ab78JwrxDWyjPg3nsH8YFShOKnV4qlU2/E8BVMikPOsziTxd9de2nx8SwAO/DQ/Nbaqybdi1Z6JTLmJOHmeSqQiDIm/Xv2HUsHY2gnyC0Af2Ye2+G9lMGdIEkXe7wg0nrjlsAspZ5un0VqggN3bECj8Igs3+pI5cCablkrBR6EBQIW622BHkEELQgPGsSkWCUbkm7PN2z1cVpncZdsX58xli1MW0ELcLeTOZcDmeyma5unrH9CarWB9+08LHI5EMmQ/EMdcAP6n366afH7xTwCeRehwdpYWn1cx+6UljzLP0K3QKSAARNAuCUG557jBUVEcuChxk7d+veFKDwIRUulCvKQolweaN9mm5vaaNPKBd+pfWrhQ7v0s2v10PrX6DKuLYhl/QEZCLekjdCr4FWblrSbnajpyKfdZyaUEo9hqVUoFFQ08MgsKuAuiKEupkz1FNd6lMiMOelZTpGzVfI8JQ8yLl9rLDQgH6sPbeB7rUD+qaNORACWF8f+9jHzpNztFxck15Zl4lyKgRaApkcpzDTVe17WrYInBQOJgalkpFgXoW/iWyVPgSUoK6igvBRcKdQTAtXYUp5CXib+Cdg8I7L0RTE1MlvAAhhnFni1JvJb3Mb35gMJU94B9DDajb7OrO5XXImL+0PY9fQKzAbZ+V9lRCeh2YEOSEUNyGizqmNc8weNwaORwPPjElW0G2M3CVnXMv9BVLpgn5d7QpbAJ6EM+piTPLJpLVDiiTGLP/sU5NCqRNeOX74lgd6kLzmEkwt6BqScF6kIuq80FO2if88y3hl3qqIqgBlYqb8c18E/mZMfvWrXx29aBmqqO56x5jjYmlL50P2yT7LbkDfJzdvSFlrBvRc4yu7p7Z51a2NtaMr0KSiqTXHgBeTGiGEgNJtnvE16kZIIFTy0BPq0orQzZhrnhPQM6Od67qGBSqEEnQCJAA2tEzRy7v1gIs6/OrxrNxf4p+Waa5r9pqZwdBs++ayg3XH161pue6qAxPypNt6zORO4Mm25QEmeZKZ71M+vAEkkz4tsG22tqUMN35xLJmvADh4jfEBOKgApqLh2EklK/kvqF5lhnXdSAe+2tcZHsnYtcBqH+R4nBqDU3s8aKHT59vwP8eumx5NgS785j7zNpffQatr+91PQAVD5UIFz5wFxsuxfxrQj70HJ+hfM6DbXIQzE1VrAfBTkKQwyOxzrmO1anl4LwWulmkCcm7tifAwO97rrh3XEtOKQ6AjZHhexcK6zagWCKYSc+o1ASmVAq55zrb3zZTOrGgUFK5b/yb+6Vp3WREeD9y0+dECpu3w3WxnfsMH2owA3XTGuyds8Xwua9PzkLFOgEOvBG3gXfiDwuDeAAp8AV/rV9ct7dEyrNMmN4b59re/Pa4vhw+AwtyWvwAh3grK9x3KpV7+QY/hBq7nbmt6DlzpAP+wFqX5UGLJZXj2KTS5zE+lkj6s4MhzjCetePuVPoanbjpDn/EMfxuC4Rm9JFWhtZ3JfxUMPWvUqyLI+8T8zRmodLrSIl3tlZcuS3XupYJyKL5fVbkN6FfF6SusZ82AjlBn0iKYUmN3ICeA6ypEuLizl90AIJhwhjDhN8KBjVc8RSsnOu5VXK98FGZpKapccK9uUFG3mkQAmt2r8AM4sBQAqyxXSxzajMEnMFl2xv8U1t6zHTzDZxP/UrDyrGXQPrP0PQvdHefITM8z1KtVzHikvwA315zTxjykREGvCx3+uE46ARV66Hezr2siUyoQqRDVY2TnjoedspYFWeO3AoHg6JjiOePaOd3NNzCObZxenl2lhQ5PqB/+1nGZO8BBawJqpTGV4BwzKmGp3NZtZvUKuNENc5HxBVAnr+zLHIOWq8WfoRUTVBlD7jFBXcwr6mD+MM/Mu6Afc+5vUj6vUHxfqqoG9Eux72a+vHZANzkoBQ6gpdAxe9y91l23rMWa4Jcuw02CVZ4at9PSZQRMJdMoKHgPwa3XAIFqQhvvptLgRijcVzHJ5TXQ55po3k3A4jd8UVFgYqvICORaj5v4h+JAHZRHspofXcx+cz0td+gVBGyzgjzbkO/z2wSmnElp+VKWu4fZPwqtVDjgnR6FuUzoBHHrq33ntqMubXOXuepW1x1PGxmH7urnVrGbAD1j07QJGqiHsbjtMboXlTxazQm48BeQ0zPCd4KbvwVut7HV86RilueioxSreDL+7ZPc1nVu7sy1LQEe+o3d0/epUPK+bn1+e1692fyMbd7hfRX9HJcX5e1NeK8B/Sb0wp5pWDOgpzDPTVqShQrptCq9X61fBQzCh7IRbNXFrNs0hb9AjHDjN+CXa5ClMwWY71MXwgnLk2v8U8hXsOJZ11wLaAo2lYMEed3ltFeBB8iwkQbroalH4TrHv1RsGEtmiis0VSRUOtLSSx7lb5+tSkhaSxl7TQtQnkAXPFbpAHi0ntNadqmSFjP0KcwrgBsrhkcAG3HUVAiyzwRBY7K1rKRzk8vd3c9ybKRnac/i4C3FuZQNPrpULfvc38lbr0GneSZZsPNqzn2t4rzEf5Rux5nLNBmz7sEAHcw5Qh18cr64moD56o6AKB32J7TTdt7NcWjIyuTTQ/P/kOU3oB+Su9dU9poBHZZW4VeTcPIQlhQgmeiF1o5VBBBkXE/wdmKkwDDeyDtcr+5eLRjuqfEjTMyGBrzq6VW0h2tufKPV485rehUUmFMJR9XS0SJOxcTNdYzd6r7n3SwzeVuFbz7nvXTTUpbACg0uHbPP+KZe4/7mKeT69Kwz488ZCpmKwwr2uuwV4glOzAtA2QNusM6m1h4zNrjuLnHS6cY5Ajt0oFTwDd1uySswTCXFKRLMoQAA6eMM6RxSbNTxU5Uus+CrJ4U2+6xjOEM/FcgzpGV7lEtL/Of5BFzmk+Mpx60AzjX2jGDL4Kq414RSPS0ZolNBWYOV3oB+yNlzTWWvGdAVKkxws9Jhswk9AIpryBGUbgDDpHV3NcowQcxytFrcREahgiAz1uZaYifNlFViAhZ1ABi4+3O3OTf7MLHLXcOwltIqTeHJ+1gcbnzDc1gvlKGFq4UPgHmoBW3IJW/GJxHac/wTCDMRMEEPulw6R92GIFyXTZ3pYqdOE5Uy7kmZtjez03OpU7qH3ajF+wjfVMYUxo4JE+UoA6GuopFAkQJca9n7AgF97b+00O1ny4f/vJuJiNRZl63RPyahUS7vMUZdiZHKzSHEx5TylAqSClBa4a7E4J6JiPYl45axqEciwTsVTctd4j/v2LfQkHu559wyPODSQ/qdPoQWrXfed+mame3OXcatCXyUW4/CPQTvr6LMBvSr4PIV17FmQF9iJQMaIaMrO60BhZlrWl2/7G5yAr51CFKUgcvak7awFt2kBuHsmtlUEgBqQMEsfLeKpWyEW4Kr9fEsH8E5lxhlNi/vIvQQxC61yfXY0GF8OuO1lIFSwP0EXS1orZ90v2bCU8bizWJHoLpWXKHJ+9TvlrLwMQW5wlSQzfwEE+iyDBWT7Hueq0vGzMBO5c5yqIt64bH9leCb4J5WbPLCffCnQDezvqEzN+ihbHhU4+NZjrxTuamW9Lb00XbbZfnwH/q4l7kfjsXM2VABIwE0t8V1vPKOO/vZRuZcuqu5jpLCt16tjNnX8SYd9Cd9oyIHD/SO6BFz7lIf11Sikt+OF8oxac7w25L8OPb7DejH3oMT9J8yoMMOdwLTUucav+ELAgJtXAGaLmYAGyB2BywEGgLpE5/4xLl1rCChTI82tQsQpO5+pYs4Y/aAI+9nAo/Ami5lysuld4CKCTxm0ycYEEoA2BV6uV4aVy5tpk5PwQLYEyBySV0msqX7umZEQ+9jjz02lskHdyfnWhvGkCcIXMoBSABUBU5a/XVtfLrxeY66oV9rC0DxwBHqgee6vK23JuIp2L2fioqufa9lrJVxAn0u20svSl2DrVdGhYu66nn1uuntv7kQw0Xps05DONBidjf9ruchs/5dYWGfMN7oX07Sm9oDAdpzUySA87nnnht+/dd//XxNO8v4+DjWaTdjAHpcnZLrwO0Xrf1cEw7/Ubb1nrmLXioS9C9lMx5TcdLyztDZCkX+eZMa0FfYu6cM6Lp3BREEkoCn5ZZC2fWqCAL22ObjkZcIHt3TnpHNhOFjGZaZu1JxX/c8Ap0y3PFKFyHve+JWlqdCQnkckILwMnM93dEOWzPLeUYa+I1AxquAkoHgtH74wyEoCHQErCsBuE/MHSCAFwk4hjEAOj4m29Eul5ABQG6nSZ3Uz8clgG59C/94H0Uj8wRSQXE3sLS6Nrmi4aWbvQBGtAm3q6sGVAAsDzCyH3kesEAZwSqlHtrFM9JMHwDeAAvJj4ZscotVFBriuLn+GT7QljyvnneyLfYZdQGgjNXL0EdbGJOeE28oifEL/S73dBmhCiZKkx4Y+Mk4gG54Bi+/+MUvjt8+rzfJk9MEapdkZvIcyqOWN+2DV3y7FNOwGOMFIIcX0AMfGCduEMS4cadFaGGc6mI3fKEiJ32557xK/ApFfgP6mjv1lAGdflWgC0BMboAFIcHE529Pk+J59w4XqOSf7j3HCgIGAYcQ0TpLa0X3M8+bIUw90EGdaSW4FeUm0EoBJAj4PGDN+m/Kh87MFUDo8bzZ6VrjCGl+m7DEenkOm6lr9M0Sp50IbBPZ9HjQjrTQci4JUMT8PWSD+7p7XWoIP2gfgMdzKFMAit4Fy5w6b5tnLEcFyb7ib7wbjzzyyFiun0cffXQ8NlNlgeu8AwBDi9vkummQJ+Fl26CXugGiPA9Apc7vTefVp8LGIUIoC9nGy9KXMXDL8mCWPKQHsOZ0NSxrvU7mY5j8h4IDoPIxrs1v8z6SNyoy1EHf8Lf5IvANnrmHgPkNjhXGq7sjWiYKiYfZcM2VJPZL0qYCjQIM76EPep3jeucYF7kUc40Y0Bb6Cnv1lAFdVyUCAsFRT9LK+PLUoSYIHoQce4sb+xREHSrw1wxfylARUFibOGZdaZUby+VZD8nAesKiRQh6CIXuaROSeBaA9m+EI5YOQK7lrpDLdlEmQr5auL4jqFKfsUt/QyPPWZ5Ar8BGIcj91w055MEiyTPox9pCOHtUqi5n6UO5QACnMuIhJwKNfDY2b4KdsWBBjbL4rWKX8VcBx9g+37TTNcrwxVAHtAK+Klg19k35Zocbn58SK4wtE7cAM5RMPRla+PL8ovS5kgPg4rcWLUorChqKC4matEV3utn8KiR6KWg/dAISvKtr3nwQ+C+f9ACkFwxeUp8gnPMo50TlJ4qIfeYKAhNLU+Gp/VEPcOE+XifGKbRSJ56pNX8a0FfYu6cM6HYnwluA8hp/myzHfd2KWp58IzCqdWbylpZ3tZwRvlriZjsDeil8EmTztKsEvBRsmTWOYAQMmKwukwLwjE9SD5YJ4OCyHBOMTArjWdqVcUyEJhYYAs8kLO5jyfB8HkzCMyg6vp9JUCgS1J0C1t8If2gRDFKh8RmUEmOkPCfwzp23LXhAi8vQaDdthUeUq0Inf1WWjOmncqCFrHsW8NDjYaId5RiztWwBWlc1AKmrf9N59dZjzDqTDTOJq3optqGPPoUvqSCh/KW3KfsprxsyoR7an+OctsljVzdAXz0H3VBSJtTxnH3Gb0ILjDGVTXNeAFzeU6Ewcz1BivdRhFCMiNOjILoCgvnMvIAHLs80eTPn2QpF/nmTGtBX2LunDOgOaBPWACIPb9Eywdp64oknxhihsdQq8OShyVZYCmaBIzRcpoPQMV7nUNJiF8QFphSQuq0pH0D83Oc+Nzz++ON3WOGADs+pnGinHpRhAAAfJElEQVRtIfQAIRWSHMJaSOlepV4tN0AdgagFzD3K4m/pS/cq4EC7XS1gXQh83NjG4hX40Gvioc/q0jW/AWuUvuBZFQ6UHLP2iY3Onbetd8C4OHXIZ92+JvBhpfLbtiafaBfPI/zpL134ut71UkA7PKWPvvSlL428cv0676alS/lpXVofQEn5tDcVO8cYbc2xaDkXoQ+Ay+Vz7tIGb111wBhg3KJ0mCgJfSoBem88h4B3oVVvBvf1RDhmCJng8k4ltuas1DCNO9LxnGe/w1N+cw06VaIYkyarWueUxwTeZb08w98PPfTQeMZ7zsEViv7zsJ5zzm94cIyfW2+svce26JVTBvRkjwJKIZpZ6N4TJNMalH+UpXDLOCf3+ScoU4bJZWZka2nkcMxya3w+z4DOxDuz8DNWnwl4U/FX2+Q39WoFyR8EL2AqaDDhATZj27m3Ou+kMJYnlmkbE7iSrjpkuUd8G9AEWLRKa2hDAZ4KU1q1WUcePzp1nra8lyfpVtbq0/1tRr4ud635BBBBI7P1q6VNu3TlV4vV/pee+vdF6at9kbw3iREQh1bmhbkePActPOO+5449vlV8+NYbVc+gpwzbYd+o3KoYMUYYW45hlxHyPEqN/cRYUNkzhGV+A3PMZEP6xqVtOX4yPg8NKiVbiM+jfqQt9KPuvmniTxnQFUIICqxzl1XpCk+AVJgiEHiurpXlPlYCQgPLDeHMbywbkskQIAg1lYPqss8MdAWdwEgfQQsCDsGlAEzg5BmEF/V6XniusZY+nsGNaVsBN1ya0Ea5WF/UYcjBxC4t2kwOY0QZK+d3PQ/c2OamaWNbXYueCYLwk3YhvOkT2oDA1vuhMjNXvvxxLXS2i37IfIaqhHFfxU23uRYM9TlvVAiyLPofC8/kLq1XM95NrnNpGHQZblhqU7Z1H/SZ6W3yGjyDLsMIKh6ea29IifZzLxUax4hr8Ol/2mUZhqjMV1gSp9knU/ND5TOVS+Yyf5unQN1TG8tAI2OcPq0K5anYeQ3oSyPwCO+fMqDTXYJ27pUNT3TbmfikhcI9BEbdbCW7Hjc9yVF1PbYuVy0Q92jPus2Ir7uQCZ4oBq5X181OuRkL5Vnrdhme7fGeoKjQlRe0jfJRRKbWIVMOAJQbrSAYKAfazJKvbZ+aGrYx12jLC+hG8NesesrJdfHbTLncWrTyN993QxHAg3+1j90ARYCnvYZoKAcQga+0y76mX3Idd/IPHqlYGL/NTXWW2nZZ+qCR5XMoeK7v1xOj4mlIxfFjEqHfnsangmtbHTtJY+7ktk07Df1smh+uJTffQi9I3WyHslBa6LM8jAUe5zp+eb6G09SWxk8D+hKHjvD+KQM6bUewKIjpPt3HCB9AzcShXEbmXtDppicmiOuOMgVLh4MZ5widetJTDhnAAYsZoUM50OL6c2isW77muwg93b713OfcwaxuzEIZeS2fRdDpupw7z33TeeDpop2aGgliCOZ6lCzveKoY/QT/oAkeaSFumnIqX/UZQVjFiLLpZ4C6el6kwQNb+BuPAX+7nj2T5kwW07uwiX/J6zw7AKDXwtzUPq3lumnNtvQxFnOzJOqCZ4x97tG+BGHzMbBs3WCHtjMPoMUx4jp1XeGp/Ll5C4A7xetsbyaYcr3OD+efORn+7ZI3Y+vu85BlQyv3aSdtzrgx3hXOuF/7pwF9hT18yoCe3elyIt1tCBMtQQQGAsiTzLRmsb4EX2KqCHkmicvIuF8PBwE8ASTjnghjNwdB8PAu4GzZgiL0IKigCZDf5rxw69ba8FAP2qPw07r3ns/Wd6fOczemnXyUXnMGNk0ZvR8IVQAMEDTjGF6mlZTAk0u/NpXven4BxaVZgK7t0aKEr2apC04KfOowIxq+OQ4yVyHDFemytQ1T/KNMMroTkK0nFYi5NqblehH69KKYC+F6bOtLK5ryjatz330aXD3ANds41W/QahJkPcVwUx9umh/Q7U5vtsVNiwRo3kdxMDxBm1DU/dD/zEeSL1m2lmGVFYr7O5rUgL7CHj5lQHeHKQR4CiEtOCY//xLIGQJOBF11acUYw6uZogBdWoyuW1cgpfCcEnhpzVl/up7TUqqWiIlAXk8gyN/ez8NWqBeh7Se3H/XdufPAl+LB8CjbmjywP1CkuA7A5XaruUPa3LS0D1yixjvp/s792i2DZxkX8oy/6dP0erBJD5v18BxgYSKVXhTAzzjuJv5RZ64SMCsffmsNbxI5tO8y9OlJyj6lXtoOsDnmzNB3HNRwSr4PvfCLOYU17m55JkU6ds3v2NQ++ntpfjCnqAdQli5DJ24bSx2VxjxlMe8bIpjyZK1N/Degr61HI7knXcpMCCbvkkBeGzsQICar2baMxblcK8+GFoTgVQoglzZhHcrbBCzjrN6nPixIEqrcRpS/ATKTuxTACptanrt3ISylm77MMICWuFYkgjuP40R4G9eVB8ZD63nugFYqLgpNs5z1AsyNE57X1Q3Qajkl/RU8TLgywWzTGITvvK/lLSjr3k4lLlcyANj2A/2jgiMIwNMpl3gqXUnXHP8APfpBhZJvFAXocw+BTe2zjy9DX3W550liNc7tEaTQ5PhBTqDQ8o0iYFtVVhgj9C33cnxuE6O2fcqhOj9y1QD11VPQ8uhWysp92/Wi6faXD5tyY9Ym7xrQ19ajDeij9YdbjvXWqcXj0kYIAQYufUkBItBkgg1CykzsjBumAET46mLmOgIEYWi8UIGo9esyLIWa5epZ0UWvRZkgqkD2fHOHr4DJ36lQ8De8cH0y7YUu6q7CU2t503ngSzHSbKPWX1qcCea7uGlzmqZCpsBP9y/8hU+sk6cOfqukVKuOMYFSkO2i/0kq4z14KTDokVniH7S4BAy66T/qALzSwpwSPZelL2PU0DEVQoEOV4FUGqaSyVyTbz5HJp3qnt8mIc66luYH9931jW/nRVVUtMJNRGQOyj/nXI63UwD2BvQG9BVy4M0mCTCp6TvZ0/JQ808rNy0SrQ8njIIiQdhYs2u8dcfrgkWwT2WKu85WS9plZJbtO26yYcKPtJjMlB3pNZ/xXeOJ6RpPPtRMfN7z3xKYC17Qp/DPsMGUpacARthCW1WapgYn5QBUCvgKgpnIZUZ9goH8zLBKzYugXnlBW3LlgDxVIcl2ec9r/A0/UJ4yDj836XKMXJS+KXC1/fWe88OdDVV8pN82ZkjIcQ2tKld6MpbaaEJqhqtyfmTIKfs1lbgMKeXztW0qJ1NKylqFXgP6Cnt27TF025cWSI2jIkAz+YxuVuggKBAEJr9piaUAV2gxQQxXIFS47vpifqcF51DK5wTrdGPrvpYOyxRoFGTSU9cJO2nTDZ7CLJPByBVwfS7XbQu0al3BKzfesG4VGHmtK15+VFq1liirLi+SL9DLP1cFUBb1UbZZzPRRrigwTksZ9JdhD8vMtecmPXLP7UDxcrDkED5QNv8sh75T0eO6GfpJf9KYqyfcxMT9DfT4UHeOPbxE7ncv2KUCINhM5T2kMiSdlOG2v3pu3GVNr5E7CLrxi33tHgIqhLQnlTTnhzTxnP1vsqDKmm1Juuv71KtimfxNMK/zC35Spt4px7XlqJhIF2PFFQnSlPJPGeABLSqDXIePuOwtM/vlWGGhAf1Ye24D3WsGdIVGWqXf/OY3hw9/+MPn8W73jXaCIwwRUqwjJ+vVs62rEM2kNiaGu7+lMiDbMz9B8DN717huWn0AF+UpqHJJU8Zp8xhSYq4IUv7ZFsCC9lCO1kmNkdv/npZGHJu6tYJpg5aS7XE/+1QM5HF1+eu2B/hcy2zCWJ6nrrWNMpPWpp4PAJiya+wVflAu7wsk5g1AN7x0P3GVHbcxhSbuCbjyTrexigfttJ8EevfB5xn7ZyosQJm5K1m1Ss2HmNoWmHoBLXIcGKfwkrYxngxRmCGfAMNY5YMyxHWzwWk/dKNQwAOUF9qFAgOvXC4HyKtYuKsedPMM7ffAlcztyLFgPwjA8ohyKQM6UjmY4puhJEB0bn6pUEKbyxv1bjgO7WPGVR7ykuMoc0gYxx76A91pseccncuXOCaIaEA/pt7aktY1Azos0Bp3z28nut8KW9eyyg+WoXk+t6xECCCMMuM5LTTj7mk5aulkUk66HhGEnqGN8ELwpHDWugWYqRdBbmJYTTqDdteuQwMCT8EPEPCeGft5X2UF4e357pTFhIdvZCrnkZb8dic03fPwxXI2CT5oSvdoWunVHQ690AlfoB/h6mEggIPgCB/go5nO7gDmWudUkKBRi9ztZ43ByivjpygWCPfs7+o6Vyjadj0LegsAYvqTdkAzfLO/oQuFMUEjFcdUBHmW9qqUMC4E6OpxESzdL0GrG77wrB/K86Q1r9HeZ555ZlRoVaZ4Tk9Ijk2tVfZgYA8Bd4CDLu6hrJBfwH32b+eTYR09GvIdYGXOOYZ5ftP8op/MMzDHQwXHne5c/me96Z0T7A1dUJ5HpurlYNzBs1zLPuUh2VLc3qjHGtBvVHfsh5g1A3q60XXTavm6xMiDKNI96+YgavSuiUbw8ByCy93UXJ/LNYSLm3KgEFA/Wcu5N7fnTWvlZi8iWPKYTLOgEeZuOIOwBdS4xoc6EdxYXJTp4SgIb+il3dDsIRb8znPBda0zuXmG+whfzwOHHraGFdRob34Q/E8++eR4n0MtWPJHvSbzOb58xx33tDR1gXoedXoYdA9XqzaVsvRGGLLwmmuPdc1CowoW7Xr66adHy9eQimAnzSZFoqhlv2itumyMPlBJcItgFCeBXNczPKBM6DLZjGvucka7POmO68k7t5Z1uZehB97VbZ58h5/845AY6NPbw/hwC2IANPMQTCozvGOdKpACcIY5qN/sdcaa7Yd2QJ46oIv5xn0/lK23yGueoObfbkfr5jx1ftF3tAVe6tVhfhk2ov3MQ+YfB+Y4dh3/0jp1NLL7uzuWqvu+Xe77wZ99ltKHs6w8y53JKHCki1TXr4NJK11h58EPgrcWDuXxz+1RFYYZl/S4U+PgCEET17QkrddtWfnmPQQNlkWefoawMROb9xBOPKtlwt8CWb6n4BcUoEF3qRYX7yZYuryrTjKe0UJHsYAvCn3dv7pXjQlnPNvYpRviZPnSxTUBgPoUtrST/gBsVWx4Vrf5JkDnOejgvTxQ5wMf+MC4/aen6wkktJ96E3gEYRQ/+o9ntJa5l2NJZWQOIHRrZ/u1KAUv26PCp/IyBeipiNgvtIVQkZ/0YtR+VZHgmdzPvB5ko/Lh9sLQlMvq7Ks8StVxB/897c42AJaMPb07Gb93zvKt5T43v3g/28nzKmxep78Yux5znEoPz+ThRXNHFfNcA/o+ofcwZTWgrxzQFbhTLkiXB7m9paCjIEGbR+Ap9BHoxqkpVyHjgSm67BUorGPmnbT6cEGypSQCDqGbYIowcRc57uWSImhNa7W62hHm1JtHSGbs1uNFsV5wOWqZuVkLwMAzvOOyOy39CggqCtyHRsBPoAZ4sZqgRS9Hnm1tm9JzYuKZwE0bXNanwE4+ZWKT9+dc7gBvghPeBOLGjAfu8b5ArxvVv6En47AelSrAw0djxSo73DPurchy33eVC+inbscJliP9wYd2AvCPPPLIOHaMNxtm4RnqZMy6eQ195xIsPCmUD63SIu9os8oXfUjZekcSUO0vxpTJj7RV13WCpoBsW/UwMReghbHOu3w8dpd3jMszXnhG9zjjCOXBUJFzlDEyNb8o27GtAqFy4fgzt4JxqmdFDwXPoFj4LPWTY5M7ybXL/TDge4hSG9BXDui5pabJR8ZAExgcXAgrBNdXvvKVMZbmPuq6SBE0uKMVwL6nsNSCFFy5r7VWgdGMZ8CbZ6gjAYzf/BMwKQtB/dxzz41KBsJW6zYtJNpHW7FCEYhVEBIbzG1FM1egKgrUifD9/Oc/f34mvBavbU+vgBacSoxJU9W6FBR5TovMZ/jblQQ8h3DFjU9ZtA0AhAbaBb83JcXxvrxJgKV/qIftPrHU7SdoMBnMdqYHgefcGQ4wEcgNR9in0AbgqiQJ5oZJ8m8tRvqEvpCH0ptgm14G7svfqTFGX9IG6GCsGBtWIeM+fWfyGc9SXl0ZoEfCvAjeE0QNq7i/PuMT1zfPmFiYYQtoNuQEH1VenE+0zxwO7qd3Qnd/Kq85b7/+9a8Pjz322NhWlTj63vEBjwgjQaObAmV/ONepx9wL+r6T4g4BvYcpswF95YDusKnbOCLMdYkrMFNwJ/hmlq8WkgJUN34mGvGMligCyeVEWlQIG604hI/xSK09wcYsWv7GasKawWo0Zs97CB+tXYVY9SQkeGTcnnIQaO7uhYVK9j8WS54XzvtaP1pnejEQ6Fo3AnIKc+vmGejiQxlaSoIm7YJPuvHNaE+QN2FOIW9MdtOyNfsFsDSe7fI9rVNpgh8ADAqErmyThkyy41mBJb0GWpKUkdfpM5QG61a5cLMZ+gx+MwYBETcdks8+ny5uFQB54/hVmYB2yqVOwRi6rcP+SpHKGPAwmVRCDUXZJtrH2KDsGpqAr25SZO5GbkZEm/UMOC4Yu457xzJ1qQxQf03ky/lleYZMHBt6szIL33nlHK408HfG6Pk7l6b2srXDgPA+S21AXzmgCwJq2VoZCE8tYoSPmrrgiFAUVLQojFkzybFQsNCWNk/RNVoHLYKOd6FL8FfBMK6Z7mSEnFaFblhppWzaAs0I2urWFoyTBpPtoEErWQFHvQAC1rAxzH1OuiwL2gQmLX2tXunmm38uDTMBLAXzRekTBFNpMQ7ONQHB8gVPl48JIFq7Ki2MFVcRbKKNdmXinu/k8irHg657wVUFVOUSPrpCQiVFt7pr5tObkiEmeU0ZtDGTOPlbtzl9Y26E/ZYeEGlKhVAFhDnDmMpQUPImk+m4rtKw1LfJQ57NmHgq5tl2+8c17tUz5fygvMyXyDX3vLs0/5dov+77neV+3T1wgPqdzLlExg1FMunkAFVfSZHGJREoqXXj2sN9q7UooGGhsZc3kx53N0KMpTfEBJnoCAYEU02sm2qMvPWACt2JJt9wP7eORbAooLVeVQq4pyWINa3bEwH27LPPji52XdAKNixO9wUHpHE3QgMKTSbN8bxruXkG1++UIrDvDhPMrMs1xwhOeaTiAzBAO3Qbp78sPSp8ZLDjKkZI0/8ssyLergfFfALroz9x3zI2oN14e8brt6GNvoXXxJEdGwnmWPjE06HND/dRwlTsAD4tYRWOBDUTJnOzIvnNe9D8hS98Yfjt3/7tc+Cmrqm18y6hZBymAqHVT7kqXGmRO38SYFMJVXkC1J966qlxvvGZCgElXxmzbNlLGCrbzDOGyTb1j4qiKwLq/IBnenLcPlml+djBHB41oG8zS4/smbUDutq+AgaAY/IzIaeWnrBOmOVXxtoRiACMu4eZ4V1PYNvU7bl+PV3GLhlLtzE0ASQANgADkOXGMnnCGUJLUFEA6ibUfasgpx2EHhD60J75BZafW83O7eC27+Gd2+yiNFVhXmO41L8v2ux/+Axf4Ytlm9VMfbhbARt5mRsO5Z72gC3jrJ5PPsczwyque+c556O0ZY4D9zK/QBqzHXp/oJc2ueSM/uc5t7dVoLt3f7aXe67X133u0jPbYhiB8efabnjHWNaKh16u8S7zzVMMKUNlym94oVtbnuf6/yke8o784bdtz/I39U8aMVPzg3nLslMU5o9+9KMjCfYZc/fYQb0Bfd/S7AaUt2ZAz4SW/A1wMTFdm4vwUmClJWP3OHnT5YYAXHJJC95a05SHO5L6EIi69rmelnodFgrM3EAknxHkEc5YGQgawJ6M3dwlLgWd/Z7gxP2rFFTWBZ/0GGS7tLqMqSLweYfrU/upX2Q6AQh4A+wrAV3vFHRVBcJd7+Ax78FDNyFibLkCYBt6BAj7NkGPfgWkcq244J05Bbq19XhoMUMb7cjNVOxjrH88DZnFnX0vPdbnGJvacMl2utNcKqHUn7soqsAxVmmXoSzLEGSqgrHES+am+wHYDrPw5/rHMZTtlq/Oj7prIWUaAlui6abfb0C/6T10AfrWDOi0zS1NkzUOZLX66tpzzapxdJ5HoLkcyEm/DbtNAkPYWK6WGN+AA3RiOXHfJWRco15d7yZqpWA1Y5dyEIA860YjCEzLAJRYroUbGQFNnbgZzSWwHQovvnF/p+dgm7Ze5JkUKi4Ny/0AzNKvisauAn+KtrrlqJayoJMWnDzOHf/gL/9UAt28yPX8Sy5jQbMewuNe77rSAV/ALxVIE8oEfOrM9fPmB9iWBNs5ZYhnKEeQlS6t7ASy3E4ZZZTkP/kwtee84w8+VsWUvoTXLunbxfKlXJQp3lU5og6XPy71j308NT/gkytCnHdVObrImL8p7zSg35Se2CMdawZ02OQezwo8k1kAvhQcDG6tkTkNnAluglG6Lue6Q8FJndDh0iHpQlioHAhYeZCJgO8BJWkJeeiLWc1Jg8CkZakwSoDymQTKDEFcxfaWjj1XAtB2PAquL6aPjF0ioD3P+qJHqdZ+Sn4YahG4+QYkAB+AWTC1v1w5AV0AktnfAmm1PKfGyNSWr4wV1+arYCVQuRrA3dkEUeiBX9DBp54YSFu19FWGuKbykMsjeV+vSColjk1j4bmUrbYPOikffrhvegI5/Gb8868qa+a1LHnAsv/gkSCe83pT/2wzP9wAR2C3/6dOLdyjWL6SohrQr4TNV1vJmgFdl1sO3ARFJr6boHAdXjBhzdblmwnNc64PVoCmu3yuxxSGKcgQtFjHlJn7cVNGxpAt0/6pLvkUKLhpcUPjahWUFeg+l+5q22piX5atlYfCoOA+1IiU15QvP/NaWnU8k7FmhfdlaEuwUoFBWUCpEBQEMUEwwSfpEXTNR9iGPurnPXMm5hQV+7QqfbSdsMrDDz88siGBvyp//i1Pk3bvOV+oT4XEOh0LxtZTYUHxQPlR4fKwE9epC8wC6BQYmtyXGyotjT89WCjLKL32mWGBpf5hHm6aHxlWoyz6y61mc/OZy4zB63y3Af06uX+gutcM6AIp3wgKdzbLBJ/qulV48o7rzBVEmZy2Tay5ZhgjPBAiuexJAZZuV62/zAoWhKHLTUC4lpa0yVjSpjVRrW0FnVaYS+Cqx2Iqn2DfwxChAn9rAlQmeplpjIWpy9Nxexl6qJv+F5zgg2vr091MvWlNVwsS+uAV/bILXVNeEPqE6x5Ik3sa+HyN6bu2HsCp4YL0glA2bVVxUAFIzww8oT1pHWth55jnN//ciS0VrilPkFn53KNNliW9Oe+28W44H1Ipgy963pKGuf7ZZn7o0cvkUt67inDUZcb2Nu82oG/DpSN7Zs2AfmRd0eQ2B5oDzYEr40AD+pWx+uoqakC/Ol53Tc2B5kBz4KZwoAH9pvTEHuloQN8jM7uo5kBzoDlwJBxoQD+SjtqFzAb0XbjVzzYHmgPNgXVwoAF9Hf14Rysa0FfYqd2k5kBzoDmwwIEG9BUOkQb0FXZqN6k50BxoDjSgn94YaEA/vT7vFjcHmgPNgbbQVzgGGtBX2KndpOZAc6A50Bb66Y2BBvTT6/NucXOgOdAcaAt9hWOgAX2FndpNag40B5oDbaGf3hhoQD+9Pu8WNweaA82BttBXOAYa0FfYqd2k5kBzoDnQFvrpjYEG9NPr825xc6A50BxoC32FY6ABfYWd2k1qDjQHmgNtoZ/eGGhAP70+7xY3B5oDzYG20Fc4BhrQV9ip3aTmQHOgOdAW+mmNgZ/85CfDvffeO7z66qvDfffdNzb+xRdfHB588MHh1q1bA2Dfn+ZAc6A50BxYLweU9T/+8Y+Ht73tbUfb0FtvnDhivfTSS8M73vGOAdfLa6+9dkdn0slc609zoDnQHGgOrI8Dd9999/Cd73xnePzxx4cf/vCHAwYeMh88ABeO7XPygJ4d9n//93/Dz/zMzww/+tGPBn7//u///vDUU08dW582vc2B5kBzoDmwBQcA7ve///3Dyy+/PDz//PPDu971rvEtY+tbFHGjHmlAH4Zzd7uxdDS0e+65Z/jWt741fOhDH7pRHdbENAeaA82B5sB+OKA1juy///777wi9vv766wMW/DF9GtAnAF03PB154hGJYxrLTWtzoDnQHNiJA4RVsc4feOCB0d3OP37zSRzYqdBrfLgBPZiPqx0Av+uuuwaSI+jcd7/73dfYPV11c6A50BxoDhySA6+88srw9re/fXSzI/NJisM6x0t7bJ+TB3S0MzpwrvPo5P40B5oDzYHmwPo4QK4UcfOMmWvMdVLckfY3ncmyNbQ0YipY6vzGUscl05/mQHOgOdAcWB8HjJN///vfPwd2ly93DH19/d0tag40B5oDzYHmwFFw4ORd7kfRS01kc6A50BxoDjQHFjjQgN5DpDnQHGgONAeaAyvgQAP6Cjqxm9AcaA40B5oDzYEG9B4DzYHmQHOgOdAcWAEHGtBX0IndhOZAc6A50BxoDjSg9xhoDjQHmgPNgebACjjQgL6CTuwmNAeaA82B5kBzoAG9x0BzoDnQHGgONAdWwIEG9BV0YjehOdAcaA40B5oDDeg9BpoDzYHmQHOgObACDjSgr6ATuwnNgeZAc6A50BxoQO8x0BxoDjQHmgPNgRVwoAF9BZ3YTWgONAeaA82B5kADeo+B5kBzoDnQHGgOrIAD/x/Qc7RNUtB4vwAAAABJRU5ErkJggg=="/>
          <p:cNvSpPr>
            <a:spLocks noChangeAspect="1" noChangeArrowheads="1"/>
          </p:cNvSpPr>
          <p:nvPr/>
        </p:nvSpPr>
        <p:spPr bwMode="auto">
          <a:xfrm>
            <a:off x="1984375" y="16034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 name="Rectangle 2"/>
          <p:cNvSpPr/>
          <p:nvPr/>
        </p:nvSpPr>
        <p:spPr>
          <a:xfrm>
            <a:off x="766120" y="498354"/>
            <a:ext cx="10503242" cy="4401205"/>
          </a:xfrm>
          <a:prstGeom prst="rect">
            <a:avLst/>
          </a:prstGeom>
        </p:spPr>
        <p:txBody>
          <a:bodyPr wrap="square">
            <a:spAutoFit/>
          </a:bodyPr>
          <a:lstStyle/>
          <a:p>
            <a:pPr lvl="0"/>
            <a:r>
              <a:rPr lang="en-US" sz="4000" b="1" smtClean="0">
                <a:latin typeface="Times New Roman"/>
                <a:ea typeface="Times New Roman"/>
              </a:rPr>
              <a:t> </a:t>
            </a:r>
            <a:r>
              <a:rPr lang="en-US" sz="4000" b="1">
                <a:latin typeface="Times New Roman"/>
                <a:ea typeface="Times New Roman"/>
              </a:rPr>
              <a:t>Câu 4: </a:t>
            </a:r>
            <a:r>
              <a:rPr lang="vi-VN" sz="4000">
                <a:latin typeface="Times New Roman"/>
                <a:ea typeface="Times New Roman"/>
              </a:rPr>
              <a:t>VB Cuộc gặp gỡ tình cờ (trích Đêm mười ba) được </a:t>
            </a:r>
            <a:r>
              <a:rPr lang="en-US" sz="4000">
                <a:latin typeface="Times New Roman"/>
                <a:ea typeface="Times New Roman"/>
              </a:rPr>
              <a:t>s</a:t>
            </a:r>
            <a:r>
              <a:rPr lang="vi-VN" sz="4000">
                <a:latin typeface="Times New Roman"/>
                <a:ea typeface="Times New Roman"/>
              </a:rPr>
              <a:t>áng tác trong bước chuyển từ trào lưu lãng mạn sang hiện thực của văn học Nhật Bản. </a:t>
            </a:r>
            <a:r>
              <a:rPr lang="en-US" sz="4000">
                <a:latin typeface="Times New Roman"/>
                <a:ea typeface="Times New Roman"/>
              </a:rPr>
              <a:t>Vì thế, </a:t>
            </a:r>
            <a:r>
              <a:rPr lang="vi-VN" sz="4000">
                <a:latin typeface="Times New Roman"/>
                <a:ea typeface="Times New Roman"/>
              </a:rPr>
              <a:t>VB có sự đan xen giữa các yếu tố của phong cách hiện thực và phong cách lãng mạn. </a:t>
            </a:r>
            <a:r>
              <a:rPr lang="en-US" sz="4000">
                <a:latin typeface="Times New Roman"/>
                <a:ea typeface="Times New Roman"/>
                <a:cs typeface="Times New Roman"/>
                <a:sym typeface="Wingdings"/>
              </a:rPr>
              <a:t></a:t>
            </a:r>
            <a:r>
              <a:rPr lang="vi-VN" sz="4000">
                <a:latin typeface="Times New Roman"/>
                <a:ea typeface="Times New Roman"/>
              </a:rPr>
              <a:t> HS </a:t>
            </a:r>
            <a:r>
              <a:rPr lang="vi-VN" sz="4000" smtClean="0">
                <a:latin typeface="Times New Roman"/>
                <a:ea typeface="Times New Roman"/>
              </a:rPr>
              <a:t>chỉ </a:t>
            </a:r>
            <a:r>
              <a:rPr lang="vi-VN" sz="4000">
                <a:latin typeface="Times New Roman"/>
                <a:ea typeface="Times New Roman"/>
              </a:rPr>
              <a:t>ra được những biểu hiện của phong cách lãng mạn</a:t>
            </a:r>
            <a:r>
              <a:rPr lang="en-US" sz="4000">
                <a:latin typeface="Times New Roman"/>
                <a:ea typeface="Times New Roman"/>
              </a:rPr>
              <a:t> và</a:t>
            </a:r>
            <a:r>
              <a:rPr lang="vi-VN" sz="4000">
                <a:latin typeface="Times New Roman"/>
                <a:ea typeface="Times New Roman"/>
              </a:rPr>
              <a:t> hiện thực</a:t>
            </a:r>
            <a:r>
              <a:rPr lang="en-US" sz="4000">
                <a:latin typeface="Times New Roman"/>
                <a:ea typeface="Times New Roman"/>
              </a:rPr>
              <a:t> </a:t>
            </a:r>
            <a:r>
              <a:rPr lang="en-US" sz="4000" smtClean="0">
                <a:latin typeface="Times New Roman"/>
                <a:ea typeface="Times New Roman"/>
              </a:rPr>
              <a:t>.</a:t>
            </a:r>
            <a:endParaRPr lang="en-US" sz="4000">
              <a:latin typeface="Times New Roman" pitchFamily="18" charset="0"/>
              <a:ea typeface="Times New Roman"/>
              <a:cs typeface="Times New Roman" pitchFamily="18" charset="0"/>
            </a:endParaRPr>
          </a:p>
        </p:txBody>
      </p:sp>
    </p:spTree>
    <p:extLst>
      <p:ext uri="{BB962C8B-B14F-4D97-AF65-F5344CB8AC3E}">
        <p14:creationId xmlns:p14="http://schemas.microsoft.com/office/powerpoint/2010/main" val="37481467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endParaRPr lang="en-US"/>
          </a:p>
        </p:txBody>
      </p:sp>
      <p:sp>
        <p:nvSpPr>
          <p:cNvPr id="8195" name="Rectangle 3"/>
          <p:cNvSpPr>
            <a:spLocks noGrp="1" noChangeArrowheads="1"/>
          </p:cNvSpPr>
          <p:nvPr>
            <p:ph type="body" idx="1"/>
          </p:nvPr>
        </p:nvSpPr>
        <p:spPr/>
        <p:txBody>
          <a:bodyPr/>
          <a:lstStyle/>
          <a:p>
            <a:endParaRPr lang="en-US"/>
          </a:p>
        </p:txBody>
      </p:sp>
      <p:pic>
        <p:nvPicPr>
          <p:cNvPr id="8196" name="Picture 2"/>
          <p:cNvPicPr>
            <a:picLocks noChangeAspect="1" noChangeArrowheads="1"/>
          </p:cNvPicPr>
          <p:nvPr/>
        </p:nvPicPr>
        <p:blipFill>
          <a:blip r:embed="rId3"/>
          <a:srcRect/>
          <a:stretch>
            <a:fillRect/>
          </a:stretch>
        </p:blipFill>
        <p:spPr bwMode="auto">
          <a:xfrm>
            <a:off x="0" y="0"/>
            <a:ext cx="12192000" cy="6858000"/>
          </a:xfrm>
          <a:prstGeom prst="rect">
            <a:avLst/>
          </a:prstGeom>
          <a:noFill/>
          <a:ln w="9525">
            <a:noFill/>
            <a:miter lim="800000"/>
            <a:headEnd/>
            <a:tailEnd/>
          </a:ln>
        </p:spPr>
      </p:pic>
      <p:sp>
        <p:nvSpPr>
          <p:cNvPr id="8197" name="Text Box 5"/>
          <p:cNvSpPr txBox="1">
            <a:spLocks noChangeArrowheads="1"/>
          </p:cNvSpPr>
          <p:nvPr/>
        </p:nvSpPr>
        <p:spPr bwMode="auto">
          <a:xfrm>
            <a:off x="3447535" y="1983205"/>
            <a:ext cx="7117491" cy="2450158"/>
          </a:xfrm>
          <a:prstGeom prst="rect">
            <a:avLst/>
          </a:prstGeom>
          <a:noFill/>
          <a:ln w="9525">
            <a:noFill/>
            <a:miter lim="800000"/>
            <a:headEnd/>
            <a:tailEnd/>
          </a:ln>
          <a:effectLst/>
        </p:spPr>
        <p:txBody>
          <a:bodyPr wrap="square">
            <a:spAutoFit/>
          </a:bodyPr>
          <a:lstStyle/>
          <a:p>
            <a:pPr lvl="0"/>
            <a:r>
              <a:rPr lang="en-US" sz="4000" b="1" smtClean="0">
                <a:latin typeface="Times New Roman"/>
                <a:ea typeface="Calibri"/>
              </a:rPr>
              <a:t> </a:t>
            </a:r>
            <a:r>
              <a:rPr lang="en-US" sz="4800" b="1">
                <a:latin typeface="Times New Roman"/>
                <a:ea typeface="Calibri"/>
              </a:rPr>
              <a:t>LUYỆN </a:t>
            </a:r>
            <a:r>
              <a:rPr lang="en-US" sz="4800" b="1" smtClean="0">
                <a:latin typeface="Times New Roman"/>
                <a:ea typeface="Calibri"/>
              </a:rPr>
              <a:t>TẬP</a:t>
            </a:r>
          </a:p>
          <a:p>
            <a:pPr indent="457200" algn="just">
              <a:lnSpc>
                <a:spcPct val="107000"/>
              </a:lnSpc>
              <a:spcBef>
                <a:spcPts val="300"/>
              </a:spcBef>
              <a:spcAft>
                <a:spcPts val="600"/>
              </a:spcAft>
            </a:pPr>
            <a:r>
              <a:rPr lang="en-US" sz="4800">
                <a:latin typeface="Times New Roman"/>
                <a:ea typeface="Times New Roman"/>
              </a:rPr>
              <a:t>Các giá trị được gợi ra từ VB Cuộc gặp gỡ tình </a:t>
            </a:r>
            <a:r>
              <a:rPr lang="en-US" sz="4800" smtClean="0">
                <a:latin typeface="Times New Roman"/>
                <a:ea typeface="Times New Roman"/>
              </a:rPr>
              <a:t>cờ</a:t>
            </a:r>
            <a:r>
              <a:rPr lang="en-US" sz="4800" b="1" smtClean="0">
                <a:latin typeface="Times New Roman"/>
                <a:ea typeface="Times New Roman"/>
              </a:rPr>
              <a:t> </a:t>
            </a:r>
            <a:endParaRPr lang="en-US" sz="4800">
              <a:latin typeface="Times New Roman"/>
              <a:ea typeface="Calibri"/>
            </a:endParaRPr>
          </a:p>
        </p:txBody>
      </p:sp>
    </p:spTree>
    <p:extLst>
      <p:ext uri="{BB962C8B-B14F-4D97-AF65-F5344CB8AC3E}">
        <p14:creationId xmlns:p14="http://schemas.microsoft.com/office/powerpoint/2010/main" val="3400303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7">
                                            <p:txEl>
                                              <p:pRg st="0" end="0"/>
                                            </p:txEl>
                                          </p:spTgt>
                                        </p:tgtEl>
                                        <p:attrNameLst>
                                          <p:attrName>style.visibility</p:attrName>
                                        </p:attrNameLst>
                                      </p:cBhvr>
                                      <p:to>
                                        <p:strVal val="visible"/>
                                      </p:to>
                                    </p:set>
                                    <p:anim calcmode="lin" valueType="num">
                                      <p:cBhvr additive="base">
                                        <p:cTn id="7" dur="500" fill="hold"/>
                                        <p:tgtEl>
                                          <p:spTgt spid="819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97">
                                            <p:txEl>
                                              <p:pRg st="1" end="1"/>
                                            </p:txEl>
                                          </p:spTgt>
                                        </p:tgtEl>
                                        <p:attrNameLst>
                                          <p:attrName>style.visibility</p:attrName>
                                        </p:attrNameLst>
                                      </p:cBhvr>
                                      <p:to>
                                        <p:strVal val="visible"/>
                                      </p:to>
                                    </p:set>
                                    <p:anim calcmode="lin" valueType="num">
                                      <p:cBhvr additive="base">
                                        <p:cTn id="13" dur="500" fill="hold"/>
                                        <p:tgtEl>
                                          <p:spTgt spid="819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data:image/png;base64,iVBORw0KGgoAAAANSUhEUgAAAfQAAAF3CAYAAABT8rn8AAAgAElEQVR4Xuy9CbBtZ1n3+d/zGe+5YxJCRmZSDEKZBrsVP/34GqHx88PGbhSZiRJCoGVQSxsaHMoSEZApBJAvARlKEVtaW0qtxsJCsERAUUDCEIZM9+aOZ9xz1+9d+3/uc1fOlHPvucM570rd7LP3Wusdnnf4P/NbGQ6HQ+UrUyBTIFMgUyBTIFPggqZAJQP6BT1+ufGZApkCmQKZApkCiQIZ0PNEyBTIFMgUyBTIFNgGFMiAvg0GMXchUyBTIFMgUyBTIAN6ngOZApkCmQKZApkC24ACGdC3wSDmLmQKZApkCmQKZApkQM9zIFMgUyBTIFMgU2AbUCAD+jYYxNyFTIFMgUyBTIFMgQzoeQ5kCmQKZApkCmQKbAMKZEDfBoOYu5ApkCmQKZApkCmQAT3PgUyBTIFMgUyBTIFtQIEM6NtgEHMXMgUyBTIFMgUyBTKg5zmQKZApkCmQKZApsA0okAF9Gwxi7kKmQKZApkCmQKZABvQ8BzIFMgUyBTIFMgW2AQUyoG+DQcxdOIcUGB0+3K9IVU476tOWgVQbtWlYlXxAcYUH3NZB+mOY3spXpkCmwE6kQIW9gv2Bf2l/GO0H/g2ijPYNthY/Vkv7jEabzknKZUDfibMo9/nMUGAoDZekSlNarEkNSfUlFuhAGhuq3euqpYmE7wm3+VfzouylNvRVzaB+ZkYjl5IpcEFRADCvsVewP/AP4K6PAB3A7o/+rkjdwUBHOosan55UU9LYkaE0VpFaxZ7iKwP6BTUFcmPPKwoMpUFXGjSlEywySRNzi1JdGo4VYF3v1aR+vVisgHmNtdtTTQWLPVRDA1UT1hv382fB+2Q6ZDps53lQzPC+kpQ+AvTeSEKvI4qj9pvvSBMTGjakOUlLo31menYkIADo9Qzo5xUu5MZcmBQAkruSFlUstjF1NXXkoMZnpnVEC2rVpjQ5qEi9ulStCO17r8pKLQC9OqxIg5Y0bJ7UpVmnlj8LJijTIdNhm86DQa2n+WpbffWT1A2mL6mSpv142k+qqnYGUqOppUpNC6pqUVXV1NMlS0gNUnoxS+gXJoDkVp9fFGA9tftSvyYtqKsJdTTZQWTvS82eVG1InXrxAJx3UrujkkdX3ylW8LKNfTvLIlnWzrJ2nt/30TnVBgUgB4aFPYXVkjCaP7rsG1V1qgPN1WpaUl0NDXWg35SOLUh7poqpNbqyyv38wojcmguJAklEL9Rm/d4x1Rp16URHOnJEesDuAsThpBOgj9TuFZ7vSf2+VFmUqrNSpT3Sn2Xgy8CXgW/HGFuGLam/SxpgrBs50uKIk7xrR4B+92HpAQek1lC98ZoW1VRVFU2yp8y1pWkA/SSiZ0C/kAAkt/X8okB/IJ1YkMbxiOtK3a5077w++X+9Tkcmqvrmd7+rS+u7Ve/X1KvUk4/LsDJQddhXq4/avat+bV6DWlcVhPaK8memQ54HO2QdVAYttToTqg6byVzeqw602JC6tYF6COZD6Yevebx+4AXPky6ekpo1zauq9rCrvTjbsqHUGic94+EDhkP0f/nKFMgUuP8UKNxTh+rqcPeodg+Hqi9IH3nd6/Szr3uVtHtG6o5Jg5pUxY7OiusVXvC9vpKnS3VSqsCW5ytTIFNgZ1EA81xbqnQK9EZ7h0nOprme9Oafv16vfMubpUtndFhdDTWlJS3qEk2pjoctmr+gc8+AvrNmUO7tGaXAQO1uR7VGRXOa127Knu3qjS96oX751ndJ4xMSXu64oWJPT5ox9PQAOsDekiqTyYyer0yBTIGdRYGUkmLYHZne+EIoq63oRXz6HzznRr3inTdJuyq6pz2vsbG9xM5oSlUN2l3VWqjrz6DK/ejRo9qzZ496vZ7q9cJ/vt/vp3/NZlOdTkeNRkOVSkVLS0vp71qtpsFgoG63q1arlZ7lt4WFBU3goj8cpuetPOBvLsqiTN7j+Wq1uvxueSqcOHFCu3btSj/zPPVSDxfv+je/1263T2kLddMn2kkb+Zv35ufnNTU1tdwe9212dlbT09On1Ecb/NtqU9V928hUNp1i39w/2rV7d4KU1MbJycn0N/3gH+2bmZk5hY70jQs6mrb0k3ros8tmXD1+/M0/3jV9xsaYVMW485vfpV7ozJgdOXJEe/fuPWWe8I7H3G2lHt7hd7fXY8Mz/ju+txHabckzhcO61F9KcefCIe54V++7/iV68QffLTUqEs4rlZpULwB9qKEqvJQk9JpUGw/JZraklee80IMHj+iii/amdtx77zHt31/M03a7n+bm2Fg9/d1qnXTX7XQGajZPblQLC5007/wbz9frNdVqRTnx3aWlYq02GhUxxW1ihIdii5qdXdT09HjiqUZb1pbSaHGxq7Ex9sCCj4t1siX1en01GuxnRTP4rd8/2f+5uSVNTY2l39Gnsvagw0baDy2gL5/F2mXNddRqNRPtuEyP+fliD+QZnm8266lNx4/Pa2ZmMtVNH2gH71LOxETzPt9dp9tXfr58f0uJfz4XnrA7bSCFFxzaOxxqkdT51xnqlv/9ej3/Xe+WZupSCz18S+oNR/uKiuQXZ9opzqAegaRMx0OHDunAgQNp0z927Jj27dungwcPav/+/WnzNkiWgZhnec+AY+Dgk0XLtbi4mAAHYHFbqAcGwsAG0MTLzAfvskD8HMDHtR4Qx/ZEwDFwxd9OZ07RvvFxghi82Avmh4s2cAGYXLfffrse8IAHpEU5Nze3TNPjx48vgyM0AcD5Bw34Dt1iPWaooAvPmca0I/a7fN9jsFJZlMEYUB9jzZjDDPHPc4P5cNFFF63Y11imx/hM0XjT45O8UPnXKwC925GOdfWBl75Ez/2jdxcLkLC0Sk3DRl24vvFKUz3Vh+zOiZtKEL9NI3N05Mhh7d27T/Pzc5qcnEr9/P6dd+iySx+Yut/Hl6BWT59VmHRV0u8LC/NqNJvqdbsaH5/Q4uJC+jSdjh8/ppkZGIOTcW2LS0vqdjratWtm+bl2m8w/FTXqgFMt/b7UaasOU9/rabw1tqWRcb1eV/V6Y7k9hw/fq3379uvo0SOa3rVLgyT4tNL9uYV5VSuV1E8/d+LE8USX6cmpTbVziHkH4WgwUIV1P6Iv9c0vLiQ6UP/sLMLHrjROg+FQzUZDrdbYMr3Gmq1kXKK96X4dX2sYjIEqFUo9ORL94UC1CvN6/fvbdd5vpF+JQN1REHmDcYKTM8D3pPZAH3rmDXr2u26SdjeksZGKnbwWnvZnGtAtmbK5AwQAAH/zOwBg4LAkivTFbwAOElhZUgaIuQcoWfIzIFEmGzubPkCPRLqSxGZJlo3a9yP4+O8ICPG+N3jAC/AEpAF8tAcwHFyW/i2lAqowNIAkbec5gMuAuGnQYKHPEeWs1AbTMWpEDMqxDo+LmazDhw8nTQpl0XboSN/MDEAzaADAmhngN8b0e9/7nq6++uplbQh9o19mwlxHHEveufzyy1OTaJ81G5be16PHahI973ms7rnnHl188cXrFbV19wsH9wLUx3ojCb2v91//Er3wQwA6y7qlYbWeEs+cBHRpUgPVU+qZQfpvu/s2z8/PamJySsePHdXu3Xs1HPZ16MhhXbLvIlwDBdQudtoab6IZWjnRznxnUZ3FJc3M7En0OnziaHp+bGxC3W5bjUZrmY5HjzLf9y1/7/U6Uq2qekrcgWYPLV/jrNH98OFD2rfvQKqvr2Hqb2fYU7NS19G541J/sNwv6NFQTUdmj2nv9O7EBNL+E/NzmmiNpf6eOHFM41OTalVJTLR2bAB02rML7VxVS0sL6vR7atUbqjbqiR6VCozUSd9yt+/QscOamZpWvY5n9cn7tJv3uoP+cv2zs8dVbzU12Rwv4qmXFjSsVpa/r3d/u8//lfpXwRTXaRTgTDoKDVRJ0S8d9at91XoDfeCnb9BzAfR9BaD3K031h1KNVNMjjUnc4M6YDT1K5wbbKFUCAAZ8fi9L4lahW5IDGO+6664EYgZPb+QAhFWuBn3eMxBZ0nObLN3x3cDo36JED4DDhFAPdQDgvsqA//3vfz9Jw5aWoxRsRsGgvhaibATwy0wPEi39RovgeiNtoP8ll1yyDMC8T5sMwGXJtkyLKJGX2867AD20gUmgTEDa7YBuMB0RuMu08/ygXsYELQ2Xx9QMCnVBH5gMnqVe98GAv3VovYGSbe6CqW6NAP1YX+996Ut0XQJ0NCmNFDtqQKdUmGoMIq3ljHGF6WM7Xsfnjmt6ajpB9N2H7tYlBy5J3ewOumpUG5pdGGnEJgpzlS9ME/1hwWSyrnfP7B7BfPFEYbqoLJeT5mxnMc2VenIUKq6F9kKhqq8VWixfR44fSQJFLWbl2KIBOHj4oC7ad5HavXYSYOiP6XA0ge2eVPPc4pymxqfk593+idbJfYh+9wa9RLuNXDx/fPa4dk8XZg5fBRNZaN+gEftYq95absNSd0ljjcKUxsV41apoNbpqwAyM3i0/x7MkSjFd17u/kT5s12dqAHqvMMXNo8xDM5ykg44W1NfEcKAP/Lfr9dx33iztq2kwjlakAHRUIqNM0iePhzgTXu5syJbEITybOYuKiRsvwBzAZHEZxCxFRgkciYv7LpdNnPf4DohEaTRK4tQbbfZWR/t57hugAQ7awz2kVj65YB4AS6u4KQPAp02269I2gJTyeA6g4aJfPGMmIrbtdCYkbSvsgY1T7M2UGenHfUCe9tFP2mVmhzLoL0DqtgOW7gN0MzjzO2XxPPVGGz/Ae++996Z79ingOyYR3uE3Ptko//mf/1lXXnnlctfRpkDL7373u3rgAx+Y2kG7Lr30Ut1xxx2pLt6n/sKuOrasvYGho6/8Tr9gFuhnZKJOh8an+243qYuHqiEFHu3rPS99iX7hQ++SmnUN1dKiajqhalqqXMiguzQQSsyTJ7ecbivO3/cTqJw4rt27dmt+cT6NMXOEdTg9eRLIARnWTWI+J0Z+Kr2OmvUCjL9/5/d12aWX6cixI9q7u7DJcwFwCfR3FaA1tzC3zJg3COsZXdTNvKKOtA+dhYNxuv2u3IYIojTp0OFDOrDvwPKn28lzaf3hezG63GdoOb8wn+hz8N6Dumj/SRPVSjNgdn52mcbx74WlhbTedk0VfkZcR48f1Z6ZPcvM0uGjh9OeyJrj93glxqLfS32D3t4z2Evcdug9OT657v3zd+Zubctge3qqaoG9fKRlmVE7hbMuqqf9GuiP/uv1+vl3AOh1aRwnnGaRSjrZ3MO/UVNPW0KP0pcBwmDJ4gFcABKeYwFbzVuWsFiQV1xxRdr02bBZ1FH6tkMdIGvnNqvteQdQYePnby7qQUKmft5BsjOTYbUyk4+6uA+w8y5tt9RuezFtof1uu0GOTYFFcc011+grX/lKqteOfLYLl2335SliW/56U+fuu+9OUjcMA+2OGg2/C43MjJjZsAmEZ+gHNMM5jTKs/QBk3e6oXYEO0O+yyy5LQM5le3t0eEO9/rjHPS4xBdw3AwGI039rRlyHae52047yM7TTzpZ+rhxhGf0E1qPfVt2HWe4MllSvDlXr9qVjHb3v+uv14g/dJLWQFBvqqaETqguPB7jqMQ0SoBe60sLWWEmHtAy23We/N1C339F4ayL1r73UUWusufx55PBR7d23R9/+1u26+kFXndL/pc6iFueXtHvPjA7fe0T79u9dDtaHXgfvvUcX7b84lT97fE579u7W3Oy8xifHVK8izRT0bHeX0n3e5zvljjXHzxq95xZmU321elXzcwupfSTwJOnAd27/rq686gp9/T9u08Me/tDUPvrTqDXV6bWFq0WzhQ2+qmMnjmr3rj3pfq1ST3mLNjpvOnhEN6rpvUOHD2rPzF7VG7VEr6npyRRJ6fJo79TE9DJ97j1ySPv3HlB/2NP87IImpydUGVaXn19YmtfE2GR6/vixE9q1G41MTSfmjmvX1IzWu78d5/1GxgVrHco9AB0NXlU97VY3ATqZJwH0j/7k9XrW22+WDtSkMfaTlkQ66ZoTVZ26s502oFMckhLAgZ2VTR2wMehynw2czZiNGyCPAGQQRGIDaC0tw8EDFFa3u0xv6mX7qUHWHDjg7WcBFQDd4AqIAgb23qYNBknaZ4mY38vmA0CRZ90/6rF63mpmgBBAjQzJZgHFUnj06gZc7UzoiAH6Gk0Erm81TUGUvKE1/eZZxoDy+c2MDwwLYwFAQ4/IuMD04NPAHDAjhsMjZcCE0CaPIXVQBu9AG/fJWo2owbGtnzljJoS5ZZU/nwD+ub2KOPReHycrvNzJEtfXB69/iZ6TnOJgo5sp+UO70kiAjrwIoKecscSr4f3OY9s8Z3m/K9VbWIbJYl+oZHuDpdTvpXZPV195dZJUky8Oeo16K3E/zIkuoYGAVw1gKyJeBv3OcspMAgbqNenI0RPau2dX+v3YkTnt2b8nPU95l196uf7ly/+SJMbmWHGkLfWOwXRtxINpk+Mz1pxKqnZU5KithxACdWm1ECb63b46vYXUnsNHjmvv7hktdQqpPikmRvXOHl/UFVddkdYZ/bnsAZfpq//xVU1Njq3bfoo4dmRWe/ZNn9Jv6PXIhz8yqfjRViy1YXxmtXf/LrUak0nzwb7Cfvedb39H+w7sS3Sm/Z2lwveD9k9OJwNwaj/lHTpyKNGdPfeuO+5a8/6J40fWbf9Wjs85XXeOkiFiIPm5dTWZPG1QuXeTyv3jT79eP42EfgkSOoDeHEF+obUqHbZ2+ollbN9l8Cw9Wt3NZHDIl0OkrKq1J3VUidNAAABgwQ4OEBgU2cABjv/4j/9YDs8y+PNMsp2NvLYpBynUIAWzAYBZ1W8HPkvd1GNnN7c3ht3RVoMoZUd1u9X8tNuqfEuOGwlJK0udK0nwgLa1BUj+Bkj3y1oIfA5gqtwXyrL5w2FntJe/AVaYBf6mrw4B9PhEBsI2cYe08e6dd96ZmBbKQIXOpx0gAX/Gyv13CCJ95Z9DCMuMH/coh/FEWwND4Mt0hvFz/8q+BWcf3AtA7/fbRQjQUls6PqcPv+Sl+rkPfgBOtpDJa1UNq6jcKwnQU/bXziglGulit3kc+vxcW5NTRRhktYaDVeEK2G13kqCBY2+jVWxQdRLwjDRs7W5brUbhYNoaL95HRXxi7kRSR3c6+FUoaeewE0+MTQjv9+PHT2jvvl2q1VpqNpqiHDMB7aW+WngLn6WL/rrN9GVxaVazJxY1vWs80YJ+JF8BGBTMBbNLmpoeSwDpwBx4PtNuZnomCRD0ye+s1RWioKpkCR2V67qXFgshx2aAHqGX4aJtvhiTThc5cuSEnaITBmoSxTG6FubxP2qq3mhpYnwimVZMcz7Xu3+WhuP8qsZRMpAx8UQ9VXptqdpXv9pTrd/Vnzzj+foZ4tAPTGswhpGupY4qyZ22eI2o9JPXGZHQrXaPseVIcoCLJTpLd2zCZTWzHeSs6qZ5OJ2h6jWYAOgACEDjeGeAARCxet7qXqubI8ga0M1YGFwAcNrkZw0y0Q8AKZF+0G7U3mgHoip7eeKPVPAG6ehP4Of9aYDiGdut0wIYhYqZ4bE9nHu0CWDneSR0e79TBu/FPtqEkDaCUeQBf1uSxy7mPkIvq8ldThyLqMpnHBkDe/QbtCNTFPtPnTzDPxgC+yBQj9Xs3LMNnXdt47QqvuyTETUvjIntrtCKOvjnuXAmtCSr7QKFT9xAA2yJhPctzUlzd+iD179cz/nAJ6XmKJlMlQxPPFn4b1cQycntmAbn1DjS82vHOTOtWVhYSox9rcY8KMC08DnBwXK4vB+YCWe+MT/GRyAeW9HtFjHbi4vsB61UHtokJNdifhOuigaombzerZUrfDgOp2dcBnXTJsoaG6OskzX1eoWjYr2OR3zxXLE+izXk7/RtYmKsOG9nWMS8O/bd791zzyFdfPEBzc7Oa3p6MtXPnKWNbovbTB3tNvk5WOtFLLi/m3b4ncBQ01eu+fkiYoXyaE+hDR3X3BzhwAhIBSNNX6jPe0xhtiv67DpOnCAKpvBfcNt8jzYW2s6J5ecdm+7nYRIs0DmaiXG6994j2r9/byqz2G/HTskRcGZm2gVWStpACluHjz6vkU6anYKB6Z7Qrc/+ST3vpndK05dp2NyjLgLYKPS1CHhlPZ3BxDKQELBjIFmk9pg2SETQjdIo0iRe4n7ekjpqVd41kLGpW13PM0h/vOfLkiugkDjOka3eIAAAf/zjH9fTnva05XA6gzl1U483EkAWsILB4DdfSIVI+5TJBaPy7W9/e9lJi++APBfvsdiQ6B/0oAelZxwSVmw4xQbGbwbDtQCd/jtmm03py1/+ctocAXQzI2UHRFTetM8OcEgwSPbQh08YgauuuioxBgZZ2ktd0MBe8JaYAevIWJgujAehaYwZdKd8O6/BkF177bWJLgZX3ovzgTIB9bImw1oCMwK0g82B8bLTjbUr5QQzPBuZoo1EEWx2G0hx1KNY6hZ8cvuYtHC7br3h5XreLZ8uEsFVMPtiKeuOAB1+uqbKIAD6ZhtwAbzHWNrHheYypsyz6ADJXGYOeX1YA2bnWLR1zDNHajB/zRADSmZ+bTqKDKXXdiSVHVjLfjGUb78Yg2ZsE+uKdlooceio2x9NTu4P7+NU6/3BiZc85/ke1wG/+7vbzrp36CzlsQ7YA9lDfdHn2267TQ996EPTT2aSHXoatWWUDw2jLxBr1JpFR5Swb7C+oAv7hhNXoTnDZ4ZPM92O9nGZfOc9C0iMDTjh8WfdQy9rWS+AqbwFTRyBd7KeF7H8HMCWzABc3Tm99wU/ruve/U5p7KEaNnarM/KGH0/Wd9xsR1rA0StnREKPPWWyAw6PfvSj0+S3nTratFNbR9nb4rtRrR2lQtumWYBw4gB+TELCYnnIQx6yLLEi2eM5bTXywx72MH39618/ZUDKUqSl2Pg7C5jvLCb/ziTlHyAXAeeRj3ykvvrVry5vSvzBIuFZX46xR0XtTckhZWYWyhI6dVM2/eXiXZzYAGsWmy/b9g1wtC0CqRdWzNzHu9acuH8el5gx7pvf/GZiYliUtBu6UD80ZWP1RufNz22y8xtAz3tsfPQnakn4zvve9OIipw7aG004lM28ol7u017a6k2WzcrzZKtt7BnQ19/jDBJ2UGVesidEJ9Q4VxlH+9wYqB0JYQ2d151zPlAHJh7WCO/YJ8PgwtqGgf3Wt761DEC0nN+pCwDjPQsh3guYl8wz7yWOvLAWiOcMZLQRgI0mJWsinavCQGuGImrhnFyL8tjjzLB47dA2njcAmnmII8B905u2GUT5nb+dP4K9wtos+6iUNY4II9CLKzoYs7bsb+R1yTMWoNxuPt3v2FYzTNaqRCFv/dm03Z44DwHdkzKqOk32CMr8BghiA7fEx7uWku38ZVBnMdqBysBlMPKkZXI5pSmbOxOVDcE2W39StyeSJ58no0GHBcP7ji8vS43OKEebHEJm9bHVfZTtBQI3CkhRL+132Bb1UqcX6noqd6uPLdF7w6CfbCJsYvZdKLc5LjQvON4no9yDH/zgZWA1ENvMwXf/HVXvHhObUSJw87dDzuij48c97oyZgTyGoUVJyOVRDxKB49OhFe23Td1SuudXOc6dcmgjm8ZKNDlT20IG9I1R0uPjOQyYROnNYOx5CHBaK2MA8/r1flP2vzBAU4cB3f4w1sjxDPuEs0GWmXrusw/YkdQhqe6lGVf7nLDuYRQsedJWM7gwqgY3h3u6f6xdfgNgHRrKOo+mA55FuwjzyrMwC3HfsAkySuv0h7JZf5Rlx91osiprLCwIsE7MZJm20MohrRF4oyATf4fu+L7Q9+ivFMeXMimfMbD2YGOzaDs+dR4CepnMLF4mKouSfwCcE4IwOa0StZqYSQrgOYbaXGx5cq+VF91SHu+ywJBgvYmYi7ZtmMnuUDrHxJvz5hmDDpPWC8FgXA638oKlXsr0RI0bhaUPJ1HhO/HZAJY91NdSuZsebDT8i1ECvue+ecOiLqvpuOcNxSpM+svm5IVnJ8G1lgzAzmYQx4WFyiLmn23gSDNoEdw2l2m1P/ccd+4NJ9LR3Lw3bjNJ1GG6xrz5zAvG0R7+8V78eyu2gwzoG6MqGjT2AScFYg1ErY7XQVx7lGwJ3L4WBlyeh0E08MA4M5cQBpx/gb0GTR0gy3r7zne+s8xkRmaCMj03rREyY+q1a+kd4KYt1OXU0DxjJiGue4NYnNvUQxnsffH36H9irZoZfq9pR9OY4s7jwPNlBsWMg4UUA7V9cKz25jn74VCeM3Raq2iBiHajzmftw+gD2pRpzSU0YQ/nOTP9/Eab3R+bBz3G1hBEDebGZtN2euo8BHQWENwjKpry5XSfnhhWpzIBmbD8zsJjcXMZmJmIzvfN59e+9rUEUCxOnkGqY1HZEx3ulg0jqoAiIMTF403BUn/kTLlHmdRDeUxQT9aYxMQbQFzA9jiPXKd/s30Z8OEdq+kcGbAWoFuFbrs7bWRhQXdLwtZYOBSMZ3iP+stOYUi5bICWXM2x00/bt2kj9dFnfnPKW5sZKJ+yLfmU6WFa2SYPTbzp8K4ZJdpIP+yv4Fh7nuFv7KYOOYRGcXxpL+PE3GHjYKOEcYHWtlNu9dLPgL4+hWGuAQAuxsW5I5g/jtZgXbC+YfQsqZrx83pljlGWpWNL4azt6EMSmVtLiV6nlOHESNYMWdXsNeTcCewzrBMY2ajdc1nWXLl+Pu0oasbf78XImbK0HjVIdub1fuWzE8z4QhPaT3kxkiWaL6wpZT3wPDT22uBd9tvHPOYxidZcZoBiO+gjaxe6slfZYdajjf3e2jLWuseR9QzNzCTYnBc1BNCbfpXzTqw/k7bjE+choJvMnhBxcnEPMIi2H6vNyyeG8WycKC7XAGTbLpOLScGk5/LCNpfvheqFz6KybYznLY3y6bhrL1KryyNgxfj36KBm4LBjTZxudq4pvEiLnOf014vH9qzoob2aDZ1yWZAwTGwiMRbcHLc3PQKCvuoAACAASURBVKsnrVGgHdTFJ+NC/Sw6q8y8gcRyKMvOcj6wxkmAoDXgy/NekB5vO9zRZ/tNxE3C/fPGZ3so9TlpEO+awaOvAIE3BzaKL3zhC8lWCk29Wbttdqo0Y0i7tlLdTj0Z0De2ybLmmf82oThvQ9l+GhnkKJ17zgMcAAjjGkEWoGYdWgNIq2za4m+et7Mn383EWtCAKWSeMe/t5OV9heeZl8xXnuF3a4Ns8qFdNinxrLPgeT1aUrYzGmvBjCrzmD45yoZ+0VZ7iFM/c5n9z2vBbeIZfjdTQvup0wBLvfQxmg6imdNrlzr5Z6dDxsrMD3WZ7i7H/XeWTf9u7Z01n4yBx44+QVsn/nIbo7lyY7NpOz11HgK6OUI2dHOSVkFFxzcmum3PBhSGxgvTditv/H6XSWH1uT3ieY+JwASx40m067Dp48jlw1GYxGUpnd8s2dvT2xKED0GxKoz+AKqWrL0gaRuLxqEx5qj5zj1787ruuJiiZLGeyj1uSixebyTQg7/h2C0xY3eDCWJzg7mJ6kWkdXu7G+y8gdE2Oy5BU9PcnrxWX7ueqHqn37xLmdDI4xSBtwjTKbLIlZmfmMXP3ra2LUbVI22kHJs3qMcbn9tg+zxj5jm1VVtABvSNUdbgGE/Y81yxOY75Zf+ZuDaYD8xl5ps1RdTqjIVWXxvk+PQ8dpIpr0/qtIMdz1ly9B5kUI3gb8dW3jWjzt9eF5RjiTx6s7uNtM/7YpROy2shgqCp6n3DgB2le7eZtnDfmkHWrTWjrA8z5YAvpg8LKPSdd93naDaw/4I1b4l5HdnnvT97/4jRBvxtcDez4Lb7OTs8lh1dNzaTtttT5ymgG1QtNVnyZHJ50XjSWbIDdC0trjVMUXrmeRZSnKi8Gx3HvLABjgj2dtJigUWbse1kBpooJdiey2ZCKJoXR0xVGj04zY1a7edJH+3CBuf4nj20zf37PTYQSxd+z9qJ2F4vQJ4p2yahv7Ua1MnGyaK2ut+0t/ZhJfr6GUvBsV/cs82Rvy0xGJCjNAETZkdHb4RsRN5wLTmVfRDWmx9r0c8REluxFWRA3wqq3rdM1pMzB1qzt1KUzGZaY5MW6wLQMThbAxidZu2vEdX6rIWobaQc1qAZzLIWYjNtvNDficyPmRv2h2gWvdD7uLn2n4eATkeinYwJbunNKmeHrJWzj22ECNErFQ4Ve7pt7rZ7ASi2sZszRqJmMaKSfeITn5icOnzBTFAOXGQMLUPl/41vfCMtRv6OMdQRZCiHMpAcmKAR4B2LbTU39+FGASuHnvGuvWDhkGlLPAbUaVRpmxcD5ZhBcT9synAbrKWI6jvbF08moyiSTPCsNRi2b69EX+qM2foYQ2xwOMcYrGkjYG8tTDlTnrl0nuOZ6FxoLYgd/twX6mFTtUSw2lxh3Nei30bm2GafyYC+Wcpt/D07w3puMx+YF2ia+LTWbOMlnvqktT5eW854aC0dT9uez7OsW5tzzKDyjNeX9yszkjs7zrqgNXuhhQn2VfvrlEOZNzuGF+575yGgWxVjjtYD6OQsZQclNmzHQXqg1xoQq3qpJy6gqH436NmDEgCJXGHZy9aSput3WQAuwMvidpy71baxPtrLfQAwghU0iGFe9t7nedrmTcMqfn5nY7IjiYGf3yMDEWPu3Z6yDwIaBDYV12VGwn4B9jB2Ih57tEILNqG16BsXJX+jGgWI6a/bE22OPGNQ5+/oUOhDazzmPgEOWtlzmHtleq82R5zTn/pWo99WLfgM6FtF2ZXLtWaIueykJmeiBZ7D0Q+DuiKjzvplv7AaH2YexpzL2i3b5N2mLJ0XlPCeY7Mb+180Q56JMbwwyzgPAT0CZ5TUywR2ZrgoVW9EHWqgYDKwYJgcfMLdOc0gQMnvETCZMJ44tMUquhgTay/0lRz0eAdwRiIwGBqYrGmAW4+e35YWbEdyMgjKos02Nzj7nX93+xxSF210rtObTqS3/Reik6DLjKlfKRe681sMK+PZ9ehrBsHStSMAPL60C5DGds8VD7MxXaG5zSRuvzdn3sH5zSe+OZc7dL8/KjnH36KdKNs4t2qxZ0DfKsquXq7X//2dH2u11KG2zoTGmmPNR+nfERiRObUJ0LbjrU5kdPapffo1WkNhLR97qvNKnH7pF3oJ5yGgQ1JnWmIzZUNmc0XSLUt9BmUnRSin7VxreFZycIoc9VrvxufKIAHA8Bv/2CTSQRCt1n3CvXyUqOMpeQ/AjhdcO4vavgSWHp3dzloMNiVohmkCMIQR8WZg4Cyr2Nl0kNQNnJgGyI5nDtjgDINhxsaOM5YUzCnz3XHlEZjL6kt7n9P+mArXddLW6PFrlXvUFlgCj9EC0Qve3u60m8xUNqdYIirTuDzOG6XfViz9DOhbQdX7lgnTyXpBI+Y5bEbTa22zLWGv4p9zUxjUvVdRvplg6o62+6iVpH6nU3UIrR3dNtu27faeI1jYf6zt2G59vH/9OU8B3WDryW6gdugYnURqWinvdpTUViJGZBbMPDgTEt+pAyYiOlux0CKQRAmcNho0IyCVVby01e1nQ7F6zcln7IhHedwHkLy5RAYicvTl/pXv0U42gyjpA2hlzUdMmGKJONLWYXExO5yZC0sjdvAzQ2Ngdnw7ZfiK2g3335tZVKHHnAIxLJByUNPzDnTyYrat3575kfGA4Yh+BRtZKKvRbyPvbuaZDOibodr9e8dRHN4noolvIya7jdbGPIaZ9Bq2Js/vR81edOhaifGkLBhgawA32obt+JyxoeyDVKbvduz7+n06DwEdIHHsJB3g8BQSgsSLRWkVucHdILGenckLeaUJYG91Fli0XftvT6YIgOVNwPfgrp1yEiCMz7mcmPiEfkQQ5RmHjjiRBGVb8gZ4DaIwAJYEHA4Xw6xcd5QGKItyHcdNWWWgd1iQNxnHepp2UYKINu7VpB3esymDvtlEYs90xs6qtOhrwHjQTtpj50DPC292Zlocskc9MQmOGZX15gdMEWWtR7/1F9f9fyID+v2n2WbeiFq1GPq2mbLK78Q17fXs/QNNE+sUxtO/eb46HC0mXYJpZQ6jUt6oD8iZ6MOFUIZNbd7bygz/hdCHM9/G8xDQo003ApwlwghK/nstqbVMNJdvqTdK/wYF34tOcf7Nm4HV6oCp48pZrAaiso3atmV/WjK1OtsL1n0qMwrRNr2aJ27ZjGDg9bt2nqPPPknO5orohAY4I8mX63EmOdpsgIx1wiTwHvdXo6/pb8YnjrfDd9jIiFmNNFjJHLKaNM+YQ0c7FTk6YqMmlbIUFelXjgw4o4sSROdf18cdzkkLd+j9N7xML7zlr6Tm6KzzdNpavziZTRx6WFN9dJ5xOLHzjDZtOxXmtRbnXpmhPp3+Fj4vZDBr6Y477tIDH3jyNEfKNfPLvGq1WC/FMaQc4+ojTn00Ks+7nWcqtO50+nau3/Uxt7TD41gIChxxfPLM9XPdznNT/0DDtC9wJGo9HYRaT+fzcqRqXerN6R0veLpexvGpY1dqWJ9Kx6z2hlKrIlXSiWunnr98xk9bOzeEybVmCmwdBaI99ZRaQOgOmUyWpF1jUm9eOn5YH3rDG/Tst76tOOt4cqw4QxUwr0hzCdSHGtNATVVVV+PkcYlb14VccqZApsB5RoFhhe2jrb4GidFvsSckQB9K1Yo06OtNL/4Fvfod75QaE1rsVzXeaon3uhWpN5DGqwD7ySsD+nk2yLk55ycF0PBY42EP68FSR7VKS+osSc2B1OtIJ+b0vv/z1/TiX3mldOXlUqVRcNH9WsFMt+C++4hxxWHqnKM+5AbLEnE/f2Y65HmwI9ZBBeDuSVX2hGEhAKREmgMpKS+q+o1nv1ive/fN0p5pqVqXulV1h3W1m5W0U3Aaej0D+vkJGrlV5x8FookCFarNAbS021tUf7CkVrOmgbqqsRoXurrll16tQ8cOa3JySv3FgVq9mqbbdVU00FJ9kBRsu9u9BOxzzZ66NWxpgHr+zHTI82CnrIP6oKpWt2D4e1X2haHGu0r7wZFxqVOr6pFXPUT/+cYbpIt2S7VmUvPNDYYaNKY0VF3jqiVNn68soZ9/GJJbdB5RwKF7K/lB9NRXL6nLOprrH9Z4u61dtXFpqS31e1KzJQ3gqmvSUrUQPBu9pEpTG668K7V6GM7Oox7npmQKZAqcFQqwN3Ra0rAuJaZ+IPUHUm0oERGN6P2tO6QHXSWNVaUG8jgMQEPzqmtJfc1oLPnjZEA/KyOWK9kOFHD4oiMunA+/NTGhu47Oa9eeyYTVY+qpNT/L8VxKHi6o0GqNAtQ7GLsGBYCja+8MRvernEWbtcxZy7wjtMzZqhSsagmIk3dbAeI4w+FgyzU2+mzXpQp7x1DdWl2N4Sj3SS0pAzXeyjb07YAxuQ9nkQIOsYmZCLGjYwLvjvzigOkxlGf33KuxiTFpoqYBpvNKTdVhVbUewC3N1gpAn1RP1WRDH3HoZ7E/uapMgUyBc08BnNt6tUHS8uFby44ywZ5QGWihOkhwP9ZHGJA0Pq52Z6AWv/IdGzsPIDgEr7iscj/345pbcAFQwLH3MV3xnQcP69DRRT3k4ZeJwKcpFmC3Kw1HanQAfRSghnCeAD2FmvQ1pZ4q/DCYKCT4fGUKZArsLAqgmKv21ElGO7C5p4lEgaHmNUhY3Vxoq1qpqT8+rcV2R1PVSak9AnNAPQP6zpozubenR4EYWx9j/0kH+um//5z+5m8+p7e96/dURdBeQvImpqQtNVCvoy5jxRE8Wk12svnKIFndp9RV8lMdjvxUs8o5q5xzgMPOMz0hpY8k9Kr6KZwVW/qCRhI6ETCDunokTzs2rwOT00V0DP+SSjBL6Ke3w+e3dxwFnAHQhwCRBe81r3mNfv9N79RP/Zef1wdufY+mDhQmch0NsSRw0FaHsQDxjcOkLhWc+LCITWdBI60P82emQ54HO2YdgMX2h8XFBta/hg2vIiXTORI634fSfF9qjUm12VEk7Mjc1wDUs8p9x2FS7vAmKUDsOZ7uTqNL1r5f+ZVf0bvf/W411NIPXvM/6tP/+NdpNXbvnVVjfFoa9FKCGV20bxRnTvqwETeNQA7yd0F4POH7RRxqvjIFMgV2FgX6DakzXmgl7KhOthj2g7FhAuqF276riauuTl7uMP+1kbp9sS9VmlIrJ5bZWXMm9/b0KBBzcn/ta1/TIx7xiFTgU57yFN39/e9o2JnTF7/4WdVaUvvgXWrt2qc//ZVf03fvvlPVRlPNSlPNXl2TnUrKHbHYHKaUjbva5Ibqaa5ZRLXlK1MgU2BnUaDRq2u821BlWFU72cJ7avUHateHOjLO50DXPvrx+uFfvE6acQqZInX0EQ3U0KQmNF5kmxxd2SluZ82h3NtNUAApnTh0x6JzUMcTn/hEfepv/1K9xUO64mEPLBRgw44029bHfvXX9Mzf+W2pWpMGDamHp2qt4MSb/K8ndXojzpx87yfjSDfRvPxKpkCmwIVIgXS600jEJg4dZ1ri0KtDaYKQ14Hec90N+oW3v1XaX7jLYTjvq6aj6qmhGY1rl5opX1xxZUC/ECdCbvM5oQCH0BCu9rd/+7f6sz/7M73jLW/S7j1T0uy90m6SyHSlQ8f0+he8UK//+B9Lc7PS7v3SkAxPTv3KKiZNLP9wc8WbbgT22Slq5zlFZWfInesMSex5vSfV0J+PwHwJ81u/SCU9HOj3X3SDXkXqVydtJ9W0ajo27KhZmVZLrXTUUwb0cwIJudILjQKcnEUcOo5wPg3vUY96lN785jfrf37yk6WlpSI3e2sozR1PNvM3v+wGvfI9N0kNFhq6tFFymWpFs7Xi3LUJVGbDqipI8GSKylemQKbAjqJAvzbQQqUIW6tqoHG83Ek4RZbJepHb/fdedINec9PN0ljKVCVVxpNGr1PFcFdRS420w2RA31FTJ3f2dCng8LUvfelLet7znqfPfOYzmhqfkDpw02SG66p39LDqzQm95cYb9Ut/8NZC8hibKRzjUsIIqdMsvNxTIiiksxpHKOYrUyBTYKdRABjHx220NRS5KRYJfUFqJ5PkUG9+7nV65XvfV0jwHDdLammMds0iv0whr2dA32lzJ/d3kxTAXr5nzx4dP35cMzMz+rmf+zk94QlP0Cte8Qotzi9ofHxCx48c08z+XVJ3SVqa15t+8SV69c0fkMYmC+/VkZYdQMexla9o2tKVsN4u8Plwlnw4Sz6cZacczlLI5Sd7i2N7Om0t5XNHUu/qv1//Er3grW+RxiakJjFqhal9wJER/aEmasWpa1lC3+QGn1/bmRQgFh1Qv+KKK3TPPfdoYmJC5HZPfi29nuocbdiZkxbu0Htf+nJd99//Umri8DYKU0tLFzAv1OspZp0rpXHPQJ6BPAP5TgHyU/sJQ18AO77qCOLpCyjdm9d7XvC/6BfefZM0drnECWvkqBpKjRTq6n0jH86yM1Ep93pTFHDo2m/+5m8mMH/HO96RylnqtFVvttTv99QCqNvHpIXbdesNL9fzbvl08nerkAwurdLuaPkVdvUKid5HgL6pRuWXMgUyBS5wCpwE5Z6qxRktNsXRs+6c3vuCH9d1736nNPZQDRu70xlPPDKetHpknUHpngH9Ap8IuflnkwIkliFk7bGPfaw+9rGP6ZprrknVz87PaZwzzzOgn83hyHVlCmwTCmRA3yYDmbtxoVAAL3dSvhKm9q53vUt/8zd/I+d0x52NpK0Z0C+U0cztzBQ4nyiQAf18Go3clh1Egac+9am67rrr9IxnPEOkf52cLM5AT+ckZAl9B82E3NVMgTNFgQzoZ4qSuZxMgQ1T4J/+6Z/0ghe8QP/yL/+ibrersbHC27Q/HGhYqWZA3zAl84OZApkCJymQAT3PhkyBs06BG2+8URdddJFe+9rXLtdNkpkUQV6tZUA/6yOSK8wU2A4UyIC+HUYx9+ECosDs7Kwe97jH6fOf/3w6de2SSy7R3NxcktJr9XpWuV9AY5mbmilwflEgA/r5NR65NRc8BZKkPRgkxzcuDmIhXzsx5gD3Rz7yEf31X/+1PvzhD6fffaXnms0M6Bf8DMgdyBQ4VxTIgH6uKJ/r3cYUANCxjbdaLTnm/PDhw9q3b186Ve2Nb3yjrr322nS/Wq0uP5Od4rbxpMhdyxTYcgpkQN9yEucKdh4FIqAjlU9NTSXQ/spXvqJnPetZuu222+Rc7lDHh7RkQN95cyX3OFPgzFEgA/qZo2UuKVOAbG9LS0nyRsXOxXf+7d69W0972tP09Kc/XS9+8YvTaWtczumegD3Hoec5lCmQKbBpCmRA3zTp8ouZAitRwJL3cDhcBnWkc4D78Y9/vL7zne/oxIkTSf3OZZU8zw8rgHpOLJNnVqZApsBmKJABfTNUy+9kCqxLAbK/4fRmSZxQNaT2t73tbcvvGsxxiOO5rHJfl6z5gUyBTIFVKZABPU+OTIEtoQBqdjzd+Xfs2DH98A//sP74j/9YD37wg5NKHokcQOeUNQCd3O7VWi17uW/JaORCMwV2AgUyoO+EUc59PIsU4FhUJHG817lQwX/qU5/SG97wBn32s59Nv917773av39/+tuq+WR7HxvLgH4WxypXlSmwvSiQAX17jWfuzTmngA9f8ScNIlTt9a9/vX7iJ35izfZllfvGh8/OhzBEZp5Mc5swKM3hgtGngeQ+09PTimPEs7yHRsXloUGxyQQNCjn3iUggauGuu+7SAx7wgNRgfkfTgiaGcnmWsjC77NmzJ/lM7Nq1SzB73Dt06JAOHDiwfCiP6+Ye//wcZcAcYrqhDjQ71M93R0+YYtCD5ER+N/aXEErnPDBt/OmDgWLURXkUXLbLoWyeT1qlajV9uhxoSptph2nHe1y0wREdbqdPHuSe20TfeJd/jAHvcNaB22jtF2U634OZZ2i0c68M6Dt37HPPt4QC3qi84X71q19NB7CQt53NLyaTKTcgA/r6QwI4srlHLQibPiBNOl2DAufMX3zxxalAAAWgGR8fTxoRAIG/uY4ePZpAN16Ux/MApIGGMqg3Jg4yiPEuYE4kA5d9I/j729/+tq6++upUJ+WZwaAfACFlxsuA5994DpCKQBXb7DaYaeC9MqPissx48J33oCGMCHVSJo6afpdnaa+ZG/evzADg7EkfAFbP/ZXAlXusiZmZmeXumhbQlnuMgxkRfqNOGJ8yQxEjQ2gP7zLWsf71Z9J2fCID+nYc1dync0yBKKW/6lWvStLZb/zGbyx7va/WvAzoGxs4Nn2bNjBfsJnv3bs3gRJADaDy/ciRI8tZ+pDuDAQOKYQBAPgNLDAFvA84WRq944479MAHPjA1rAwYPI8UCdgCOoAf3w1AvANYAjq8a8Dn9yhhA55mGJg7AL0lVOc04B36Cui6/QAe7aX+qJVw2e5Dud0R2CNzAFOAhoGLOugfdKRNmIi+9a1vLTMgMRtiBPDIPPE7tIApok+RSaF/PpSI3w8ePJgYMsrlMiNBVMiVV16ZNCKPfvSj01jRRtrGM/zNO7Q9XxnQ8xzIFDijFIipXu+880796I/+qD73uc8lycN28wzomyc5wAxooPb2xWZ/6aWXnlJolFgBZIDZ0h8MFiAFsHHxe5SMDYg8A2gAHkiW1A04A3LRD8IACHDRNv7xHO+spO7+3ve+p8svv3y5vWXABfzI8c/8oW3MKdoKQxDDIu1U6YK+//3v67LLLjtF7U4faAOSeATeqPqmj/QZcHR7DfT+HcaBdwBovwuNKd/MFBI278MMWBVOuykf8IaO/G7tCGVxHzpFwKdufjOo82kmy31l/KEFbYF+0AJauezNz7AL+c0M6Bfy6OW2n4cUiPbZ97///fqLv/gLfeITn0gtLds9y83PEvr6AxolPktmAB0gYjU8n7bbWppFIgQAfFki5LvBOYIRQAVIWGKNzo5mFqx+B8jREiDtm0Ew8wCwA0gATSwTkHZ7uI/a2tEOgJvV9gb7yECgeQBEuQyuft6AH6VwAzlzMzKVq9nNDZQGR0v/0AxaG6wNuKapNVM2d8QcC2hHeNfPWCsS1wV9pW6YD/wM0EaY2QDAoTN1MwccJcK42q9g/dmz3Z/IgL7dRzj37xxQwI4+SOevec1rkg2dK6piV2pWBvSND1ZUcaN6xk7Npy82fNvBkRwBREAF4LVTFSDKbwAJwG2J3WUALPwGiFjNb3C0wxcMA+UA3L4skdrJDjswUjnP8R4pgB/2sIclAAfA+J02GKjMhCDV8hsXWgY0EVZJUw7vc5mRob9c3/zmN/UjP/Ij6Xlfdq6ztM/7BkgzP7G+6FSHRsNMTFRtA9Co4WEuUPvTF5gGpzqmX5SDtuHuu+9eDuO0Q6MZGsqBCTBN3Wa+W2PgNnLPjoMwHPyDwaGeqJXZ+EzaTk9mQN9Oo5n7cp5QANUnzlCAOSersSFG1etqzcyAvv4AWqqMEjZgxeYPoAHMgDSXQYa/UeECNgAi48EzBowrrrhC3/3ud5PaHlBAsgRgfUoeYwdgRGbBjmQwC7Z5A4g8y/tctucDOIC6vd8jWPIcDIPB2ICFJA3IWbLn02DKPRgU+kQfoQWX20hZdr7kE8aEd7nP39AQ0DWdeNdMCcwIAEubaS9tQ7Pk8njP3v5Wg5sBoY3cs4c/OReol/vcQ+qGRrSbummP1fWMCX1y21ym8zTQJyR2GKcyQ2AaUMbOvjKg7+zxz70/4xSwevJnfuZn9AM/8AP69V//9WX16XqgngF948NhWjoEzF7WBnLbegE/JHfAwxIoIIyzFQAAQAFYlvp4H/AA7B1+xbtW7QJARCwgdRp0+IzSrdX0MBB2mOMZ12GPe76bWYBBsFc97/E7fXIdlAOTYeAHYOk74Bi96q0FsgnCYX1WzVvCp59usxkB276pw74gpisOa2YcykyIacjvBlv+dtthEqg3+ir4Hs9ZExKZJmhDHwH42D7PkEhv6sdHIgN6BvSN7yD5yUyBQAHbygEDh1FZBYpUcs011yQ1K5uSbY3rhdVkQF9/iplhijZiAA2QjjZyQIB/AAOfdlhbqQZLjJaOKQcg4x2DqOOt+U55rp+6UfcjTRu47IUdpWarvA3g1g64bqRimwysQbC3PiAJ6PGd/hjUaUcM4bLkX6aHwc+agGgi4B5l0Fd7nVO+4+3N7Nir3e1H4i5LymXnwgja0QQSGaWVAB1JHZoijXsczSC4DxHQYXYc4bD+DNrOT2RA386jm/u2BRQwKFtCjNKRHX5IIoOH8s0337wspaznEJc2f0KjUnhUTy3VpfYxaeF23XrDy/W8Wz6tYQupRxpWsJV2xfKt8pxqqgyKzHQafWxB18+LImN4Fg1i03eIl1XcgPvnP/95PehBD1oGQgOBHboYP4MhAI5KHCaNizEGJAA5e08DqPxumy3gDaBRtz20qRdgMdgA0tF2bBOA6+U5q7Spl7IBO5gFgIx28QwATF1IyA5b4z0zkNZSxGN7eY+2uU+WyGm3Y8xtny9LwKYj72CGwE5usLdaPYI1z8HEYLZwGB/1PuIRj1h2FKTPMCoOsTOzUwZ9j69/p78APONAW2iz2+16eYff1kqOc15M3i1vRAb0LSdxrmB7UaCsNreKM3obc6raBz7wAV177bXLnY9evatRJAP6xuYKjJNB145QZYCJdmpAzCpjxslSLu9EaZqQLxgvNCvO+EY9VocbQAEXh4JRlu3clpwBfzvRwXA4VIu5AjjzHM8A/r7stR01DZgLqNP1uU9mDKwRAGxpA+XRVqvbrQp3hjb6whW1AWY+rEXifdPKTJCd/ByCBpMCWDuML6rU4wjG8DXoRdk2HVhrYi0K9Lj99tsT6NNn+kO5pikMF4wLlzPUOXyRMbMkX54HG5tR2+WpDOjbZSRzP84iBQzebCJsPraTsjl+9KMf1S233KJPfvKTqUVmAMphRCs1NwP6+oMIuNlm7aehLXHdOHKRjhXvbgM1qlscFNn0ASh7lPNujE8HRVRl2wAAIABJREFUJGxfZlyjTd5AarW9JVpL+QAvbcK+Tj0GfuqwFG+QdZstzVMv8wawcp3cA3yjZzd12swTPevt4W5TAOUD7NDDkj6/Renf0rHV/pHqppuZBsq3Hd5mByRmmAWDpxP0OP6eMgzYLtsSOvR3rL7rNz1XUtl7jEx7M0t2PKQN/AYTVs74t/5s2m5PZEDfbiOa+3MWKBDVvpbE7PT0pCc9KXm3/+RP/mRqSUw0s17TMqCvR6GT9wEwpF+rlh2b7eQqgIZp79zndlajFMAOQAFEraqNaXt5x+lWbUoxI1dOKuPv5TSyMR0sTngwG7TLNmyDE0Bp0401PgZv99iaCJcZJXHPQcqmD/ZEdzIZyqA8mIf4W0yPyzMxgUt0UHMbKMO2dgCU6ABHCEBDv+/no5aE3xgvysChkAsVPe/H550sh/E0fezhj/TOuDnMMDJ0PLsRs9bGZ9iF+GQG9Atx1HKbzzEFyh7I3uix2z7zmc9MqkNvyHFTW8/GlwF9/YGNzJTpXga/+D2aSAxSMcOagXQlUI62ZWtYou8EzIAznUXQp422OQPylONEMGbynOjG3vT8btu6wZvvAJVDxmLueNph1XOZaqZLZFQAQeqiTBgVH05jiRyGlN+dHY930Rr4dzMCDr2jP469j1ncYDh41ofcOJMb9UOTuB5i3Hh0Ll0JmK2BsO+AD7JxH93n9WfQdn4iA/p2Ht3cty2ggKW46LHuTeqlL31pysRF3vaVQtTW23QyoG9swKyKjjZa3gScASUkRYAFD3LGCRDA7otkGM0llGPvc96PDBd/c8/haoCX87zzbASjWDbv2JnNKmmS2ZBMpgyOsbeeT85RzpxyelvXxT0A16pl5323X4A1BG67bf+uJyY2os1OPxtj4HmWuu1o5+/uSzndLOp2DiAC4GNuAN6LJ9JFRobnH/nIR6a+OEWu22Ywj6lnaetDHvKQ1I1yciYnGKLNO/ukNaizBYDeHnaHONrWR+62Q1VTNb4KJ9yBKiOv3oGq6cmKH+LG8peNLfD8VKZAokCaeaWL+ZTujf75Nt/TXBv9gPd4+LoaRaMTHJuwnYmQ1EikgUcwGyreuVyW3LIN/czN0bipR091b+iMiyXS6OcQwcnqeEvhHsfIiDl2OuYZp4wYKmYAKkvw/t1AGFXY0UGS+mybjhK4s8w5l7wPIeF7WbUf3/N8syYjOhD6ns0StAnVNnM1SsWmrz+Zzw6/NPNqLQgAb8c653uHRvQrAmz5CFnKLh/a4ja7LSvF17sPtMmJb2JfHcVw5mbbhVTSFgD64eHssKGKplRXRTV1VFeRkLCIqAHeawLGh+qrol4KvKmqThZDdtT6QKpFFuBCImhu6zmlwLCu5ckGUCdOMQC657vB3fer0rBW8LfxldX6wmaGHdReuGwihKh96lOfSk5xm73OloQOUAFKlvSi1sEOYQY2b+CW4uir7dUR/MoaibK0683XtKE83gEEIiBxf6UUubTZkqhB0hKh7eU+irTcltgHe2475WoEQNuADdhloLA6Ou1l1eopWhhL/n6HOUK92H0JYSTkqswsGPh413nTXQ4MgjPVmaGg324v7zqkDuDkGSdhAWA9RqZlOdyPehxvzvNR4wTDgXbA56+b2YnjYgdCe6/HQ1Hi2EetFEDt8D/abo92mwJ8tKpPuIt+Dp43Ltt0iKp6nnE/nEvAGhPHzZuJWIkJ8njwzEpzMN7nb5tpeNbal/XGL87vaH6IB9JYw2Ktg+dNeQzvu89sAaAfGR4ftlTVxLAh9Rsa1qviSARvlvUE6EX4BMfeL6mmpqoaA9B5qMlqyYC+WVDY0e8hoZ/KPWpYAdN7hfROrDZTz1k8Dfo1qTcCfg55NA+wEi1XOnqSBf2f/tN/0m/91m/pyU9+8qaH4GwAOpsEGzamAauj7V1tBsXhTZZ2nMscKRFVtr36oQUg6rhlQIx32ajZ4JDKbE9lM6LueGQm7/KMAcOe4Khv8UznXYOZN3I+qYNPMyRshqh+o+rYbYre2s7MdtVVV6VMcVzOU87ftK8sJTu/uEHGG32kmWO9bdP2Od70z7ngnbnOoBPp4AmDmpt+cDlMK0r2PqXNErbfMwMCXcoARj3QHqaCfhscosOeM9q5rwYOAIt2+KItdrxbrf0ANY5uPOtT8Oz17/INZLTB4YHQyXZxaGsmyEwcbXDfAFzTFUaJ+eyL9jGnmEOOBmB+kd2PiAfuO2zQ7/jM+2hG8VxEe/H1r389zXH6HNtD3cyLyGyYLquNX9kJ0MwpbWAu0hfMC//+7/++nNs+Hsaz9uayBYA+GC4MK2yei41iEyXvRV3qj47DrSW95iDJ5wD9omqqqapdtIXNFiFrrR1109tlfnG7UyBOG6bZQL2RHqgw7DDPKjCaAdAB/H56spuAvK5Gem61q+y1DrB85jOf0Ste8Qp9+ctfPi0Snw1AX6mB3lTY+NjULOli+2WDscTid3nO4BHLw4ubjThK0mzeEZTY1JHEAAs2bupzSJVBuOxhbRt12fktqq7dB5gAAztj5bznETSd4AQbMiDpZCkGRodE0Vb+dibAeP459dlGT5+jBz3125HN9dIO6nJKU3636pz+wsCQCMeMgs9z554ZGEu3lOGzy2NcvRkwmAcYE8AoSt7xb+rnGdpA/L1B3AwL4wP4UCcg6Bh32uO+rdR+9zeCkJkI6GLNSNnDnffoCxK3U7iaeeY3wJg20R7epW9oaPCLgAnyUa48y7gxN8jWWM5z7/Z5vgDAzjTHb1bzrzSHPf/QXvCPKAGbdCxNrzd+1O+T9Xw4kCMFzLS4TDtcus1RO7PyRrMFgD4cdIfqV6X2SBpqFCAtiz5JOEet3le/UkjoFST6lCJrBP7bPNvVae36+eU1KWCsNpgXeiB8NoB0jEBNVRJ0F5MMxrKvngYjrVFDY6qkCbv6xcJisXnj+amf+qkkmd94442nNTpnA9ABLcAHUDZQAmhs6FbDAhhRcmBDNsh647f/gJ8zQBj8+G7pmHetnozMgyU+S+GWGqNDFuWstZFxjw2eZD7xsBHec45wb6I8G7OMWV1bBuDoZW41MGV4Q7dmgt+cTS4Cf5R+3X6HNUJjn6/uhCiMh8HW9HHyF9PdEqkd3RwmZnCNNm1nr4vaBku8kSmKoBppbCB1Rjno6uQ167U/MipeDNDGqXTjAmEu8Y/5xVryPDCzGE0CzB9nyaOM6HDnQ3fiWDEGaHAcImgHQgM29I3zhfJgDjy/TQPT0Cr8yNCk/SMc2sO8cRtWGz+HLZpRtjaLeHs0LzYNlJnalZxs77vZbAGgLw2HQ7TmlahnrxUSepLOk628lwA9gXwV42V99DsrZAT+p7U15pd3JAVGTm7DZYAGzNHBFwafAtKZYIU3R/E79+EkeZYJOTmahGtTkE3HZzYj4fzbv/3b8vnNm6X92QB02ma1I5uH1e5Wd9qJyqdgedMy0PjYzrK0XAZQvttZik9Lvc5JbhrFPOpsYoAbQOeL32LSl5jRDAnRKlsDVqQ9mzpq5rhxR7ulk9C4j7Eefiu3jd8M1rEfLtPJYmIdvGOa0UaOTY1JbuJJYYAKG7xNHnaypDxLcwAq4Mh4ePOPx6/yO8/H41WtUjZtACfa79jtcntjZji/A0ABQtBkrfbHGHHPLdM55l+nXNvdAc/I6DmTH887lzz94TvPMkfReHDPDJrroC+O0TctKRtgjswn9VstHpPVMIb2IaAuz2tU4MwljyfjxjoyTegra8bH8fLcSuPnqAlrami/55nHDsaCEFjmNpqAmKdg7b1lCwD9xHCIUlNj7JGUj0qzJrUrhXm83h5Ig67U6CXJfZic56pSt1E8v54Rc7O7ZX5v+1PAXutJ924bzklAL0B8ZApKu7if6UiV/sh4PjFSKa1NLm+Cr3rVq9Imc9NNN502fc8GoMfQouitzWbihCRsMvyNtOINjk2Fv+k3oIa6ms3M2cgMcJaIDG5mIAAhmABrNdicnVc8gjftMBhZ7ewUpt6AeReQQmrzs3yywXPPal3Kjap4298NJj5CNW7uVodSXjzjnGfoKyAEDTFHxENOsKcC2GWGAVU6bQIQAQA78MUTytx/+uR6HR/uA2IsmcMYUT+0MHNjQOAZA42ZlAhilmQZA2dpowxUx7TfUixtY4wdXx7V09TBvFit/baXQ1va6BDDeJQtdVKmAd/hg5H54e+Yona1xQUwUk6UiO0siEQfNTLMJ+6hmfihH/ohfeMb31gu1l78Zmi5EceXcYWB5DnGxuBrzQuf0JF1wbxZbfzs3W+68GxM9kO95XTS/MZz0C06H96XJlsA6MeHQ3yN1QKbB0pqdcAcnhug3zNEdO+qU+lpUYPkBT9UTQ011VJNE8l56bT3xlxApkBBgbI/xkmdfHHf3/msojmqr3vASQy5YdP67Gc/m2x85fCm+zsEZwPQaZOB3GpLNjE2+Kjms4qUDbCs8i5LWmgqUBmyiQHyBmLqQqoB1CzR+3AONkbbGwGBK6+8MkUJYEdmcwYwUEFyOe2nY8utOnectvsRvdKtGjWDYPW+++iN2I55HqsIPE5TSn8wT/hdQI02uQ7G3SAC2D7mMY9JNGaeGODdBzMTtBUgog77EliTwXfawZgAImzklGNmCgAHEJxq1swXDIsv+uc6qYP2WfI3o+NseFZx017qpe3U6bzrZXC1iWal9jMW3HfCHMqAgcB/gDbTVseyI4lCV8YViZv3eCaCMLTgHuW63TGvezzWlT7bk97P0g4A0yfZRTt+tF2bMeA9zyszgLSL9yN485zT9vpUONe51vjxjJlQymMuwQhAowjW/O6QRq+B9feTLQD0ueGQCKBCcz4KD+pVJc4xaqmtCSYdEvpYL222hK0NkiNSPVnT1R0WGtB8ZQrcbwogfbdOgnR6P7i9V4JzRuE1V5h/mI/DbuHrMTYh1Ve3oUfHove973360z/9U/3VX/3Vsir2fjc5vHA2AH2l8CVLTA4tYyPzpmP1pcHXv1siYhNymA20iYDoELEIhLwfgcXP23Oezdtey2YM7D1u6S8yGB6P6Ont/vC8HcniZstGiQbB56S7nWZUkOxog1XwtB/gAJSojz77HnXZgcqhdZZorRrnHYcz2dOe9kRama4R+Pnb4WE8G3Ozuz+ePs6VblU8ddJ/OxryHP2ItCuroHmGchgDaA/Q8D7/cHKz9mIlqdvt91gDyswRMxn8HsPZ6Jt9F+gX42FTi8cjagHMkNnp0bQxXTwP6bcjEhxlYPDlk/vWDLitzpDn3z2Ofs9+A3YWhW6014l+Yt+t+TAIl8fPfYL5hbGBrs6L7zlczllh+/n6uSy2ANCXht0hXsJ1JG2Amf2URDHNrtRp6/99ySs10+/rH2//ii6++gr12n112gNNtHap05uVGkc1qC6dzr6Y392pFEge7OOqDmAN+6oNcYYrAH1QqapfISdCtQCr+UVNNGqarg11z+3f0GMfdrUO18f11Ld/SBrbtSYFAQIW4VOe8hQ95znP0fOf//z0fEyEsZkhOBuA7nbFRCJlhzU7VVnqdOYzg4Nt7wAG4EfmLzYoh+xYooxe647hthbDYBYBLKqrV7tvhiTSOgIF/Ysbn0ErgoOlMQOeGYz4TAxnsxRoAODT6m5v5g7to5/UaZWsM8zxnY3ZoVubmR+8Y2aLeiyp22nRjAVtt3o9MhcG4njIC8AEvexkBy0MtmYC6Cvji9PXehe0KZ+AZ81DjEkv1xE1CnEcPA/cb56LjCLfPVaAfTSTuO8+ftbj7PHjk7lgLU00b5hR8zjyLEwKdMdeb+ajzHSsxCSVaVZ+pzxn16Px6ve3ANB7w07K14U/cdpLuyM75VhXWmrrM7/4av1Pr/gl6eJJqVaRjsxJtZY0tVcazEuTc1J9sQh5gxHIn5kOG50HaHgGSOiYbUbcZLKTMyGrUpWYyAE6XGnuRGIwNTUu9drSsUP69Ftv1pPe8WFpbO+qa4ZNicWNtPbEJz4xqQytPl3bvrX+Mj0bgG7wXimeOG6qljCQdlBxYhtEBR5t47YxQg9L1gbx6FBm6ZENkXfYgK0CBeDYSNn0kYrZSNe6T7tQ7yM9srlSNxs1ZVuStxYgeutH6ntDpS+AD++7vVErwPvWChjczAhZpez4em/kkUHxOxF0NrLhrzVTLPGlKV05aU8ykNpc4dh4e6c7p3xkmsrMjoHXEihMk9XfZWfF1dro9mFmedSjHpUYPtaKNTrxYBoYCau9DaAu1+YV2gJQMz5Wu1MGbcVnwdnoMNWQpdHjxTjwbgz/s/RsBiCajiiH550kxgfBmAni02GBlO3oBuYDdcNwMM/XG99o1vL8sJZp/cQx6+0hWwDog+HS0EbICjsUgF7tqVPvqjls6x3/5Zl62XveI+2tSw3C2/pSa1KqNkce7ykTSPBCtjdy/jyZnsdpevLnSW/10fxIZh4Ywf7oMwJ6tbCRA+7cX5qTmKQA+sKsfv+6l+pVf/7/Sc2pVVeOFx1x52w0v/M7v3NKrO96S26t+2cD0GP9diIDGLGDP+EJT1jeNNn8VrPJ4kCF128MC7IkY8cqg4LjzLEtO96cNlgLED2cY9tWu1/2PHeIW9nr3id7Ec7Gveg5H2PTHdpm9bjV0rSF/gFqbN6884//+I+JuaFsvhvsaAPJQOxNDzjZg9yMkaXo9Tb89eZPtHMjKdK+GNfv8qMHv8u0DR5wdZy4tS20z05/5TauVNZq7bQk7ftl9bSzz7GOrBKPwOrcAAY+h4cCejzHOzB+MYwthid6/kEn+sbYwZiRSAjmge/MBYetlSMADPoReOn/3//93yevdZdL/x7+8Ifra1/7WgLxMkOy3jjCVMIkfeELX0ifVuev997a97cA0LvDTpKJUHY2cHfrE3Pe03F1NaO2PvYLr9IzX/8GaaxduL2zeVZHnseNaWmIl3G+MgU2SYF0SAB28T6ZKgpQT2HnhYSO6r3T72mshhTfkWaPS92lBOwffN0b9Jy33iw1xtesHKmcwyWQEtncnbFsY7Giqxd9NgA9nv4VVaC0CkmKEDxv6EjngIWdhKzmdj9XMzGwGQJubJZ2LGMT9rGZ1MWmamk+xq6bOqvdtwewJVKrg3mv3D5+szOT44PpM6BjbYpVzQYY1+/f6Qdg7xC4leyYZa9k2g5wOUa8TOdNzuz7vGaGzADl41Bpu8+GLx+YQiHR78ASsKXPWInfRTJG0o252VfrQzTlAKI4O8ZjV6GVneliXL89vaOjpp3lXJeZK9rq+PCocYh9i2YYQN7Z41wnc9jpZ/0ec4l5CsDGvnrMy6Yd09taO8rZqGMs84q2w1hwne7eUdBoCwB9bthF9lEfWyWu/8OBhpWu7lVXe9TWLf/rC/XiN/6+tK8qTTQLFWlPmltsa+rApWonr/d8ZQrcfwrYzw2nzCYzEEAfhU4Oq1V1KpwtIB2aO669UxOaZgH2FqXFeWl+Vm965Wv06ls/ui6g/8Ef/EFyhPvkJz+ZGmmp6XSlr7MB6CtRFQnT2dO4z0bDxuzsZ2zAjl12sg+r5+0sx3veOMs54uOmGzeuyBCgonVqTgPhSvftsEQ5BuXyZsgGTBm02cyI+0W7Y251J09xPDiftk27HRFQqNNaAYOX+wdoOG6YdwBVpEqDlYH//s/sk29YpW0bfmRk+LucF5/fnEAogq1pZpCibYAMzBV98DuxrSuVvVJfYj+j5sTOgaZrTMAT067G32G0mGNeYwCmy4QWDhErp0e16p0+Mx+9Nj1WTqPr0+3KErLnUHRspG57vntMXd5KeRlWok2ZATHzx3iUw9fu/zzZAkBvD4dJQmfjxFc4ZYCrdXVQHe1WV3/00y/UC9/2dmkPrvCoPlvJht6r1dSrkKUrX5kCm6OAAZE5lHIeGOE5SQ3rTko1XLh2cH9cAzW781K3I3UW9ZYbXqZfuuUjawI6Cw81LnHnqKitsjtdZ6cEOKMUN/1+Ty1WT/uYtHC7br3h5XreLZ9OSwWz6bCSnFNG6XKKNIwV8tRzrZNl0WFBAJOTlMSMXKY8GyVgxCZW3oR4xuDFfZzG2FBtx3YYlNWQaAWQRBzD7DAqq9WTbDEYJLWlQQMwX+k+bWGztgTFe04BGoHdUqi9umOGPP9WBgE77jm1rROcWHqlXsDG+dajtG6w5BnbbyOwlaW7zc3w4i1oQ1/puyU8fjeoIDnSdmgEUwb9AWnaRZuhK33kXzSRuE2UbSCkTIMYsfcbvVaaMwZqyrN2wRoc2haTA7lddiS074fpaMBdiTmI/aW90AMTCXPL/hmmG+MF2DuG3/3z/PGcKjNDNkdB15Xixlejkz3mYRo9D2PkzEbpu/JzWwDow6XhcJQUu9ihRsh+tNHVLrX1J8++Uc/63TdK+6SFpRNqNXapOrVHR1XXovo6oEqSrgo9aUr8nj8zHTY0Dziqt5OywUlNg/lIQgfoCJ88RsAFpvS0M85p/MQxVSfGE6D/4Wt+WS+6+Q/XBPRPfOIT+u3f/m197nOfSxvBaudGb2Zhng1AX2mjdVud/jUevMHGxabpzd8SuVWLbGbcM0MT1cvUFT3CvaE73acdpHgn5kJf774ZCiepcfudzzvGZ8c0prZrswmXVbJ8X8mOae9mMxd+j0/aDWMUE/TQlpiW1EC0UQluvXkTHaeitgLwjlK7mSSYFsAs0owyoBWgxnjynX/OxGa60nZoWS53rTZ6jMtannLoledJNE8Y4LjnVLqJ0QVSKpXlcLQ4dnaIZOygMeNBOfTFyXEi6PowIH6LDJ21QauFhkXwpS3RbHN/ndlWm5MbP4RlVXZhOSsm0Tzsg+ngUqu8u3N67wt+XNe9+53S2EM1bOxWZ5T2ZbzwYB9lkDkpFVSGCyNAZ8ekIJ6rSQutgSa0qPc942f14t97k3TZfmkMW2VLS6qKgAhkjRl1VfPpWBv1bs7P5WiAFA1RVT9lQCgyCy+fgT7K9EqSIx8ZwE8kP1J3UVpakA7frZte/cu6/sMfk5qr29Cf+cxn6sd+7Md0/fXXp43GwLZRdeRam+HZAPQohVktzYZt72yHE1mCiyd7eSON0grlebOL0p5BzlIvG7qlaoMbNOM3QCWGJa113zm6qTceprJShIHby6bvNlrj4JhjfudyG+wpH6X02EcDpUEuAkCUtCg3mgXskb9RG+taEp4T0QC87qNp5k9Ahja6X3xSd1RtU4fBqKzdoL2OzwZgYWgoez3nLdNlJQA0UxTni7UfPj6U8YWJ4DJzQNuiStpttg07Ppv49MXFZXOM1yXv0zbTv+xZXjabRXqYofA7kanjN6vKeWe98bXTpcfjTGputsSGPuz1h8mL2IK1hW0AvjenD77wv+k5b32rNHmZ1NqtTkVa6PQ00axqYf6Ydk/uUofEFi021YEWF5Y0PjGmAcVWKLquo0fu1Z69+9XvdVSrN7W4MKfxianCc7lSW/7stBdTOQvzsxobm0h+UdzvdpbUaI5pbva4pqZnUjnoKmv1Yuc/dvSwdu/Zd0r9hw7eqwMXwelurbd9vzdQv99Vo0Gu4IIO7qe93NtLqM3GEpmXFtsaGweaqlpanNfYOLnI1/d+N11jf0wX03E1+m2k/NXo1Ov2VW+kJP6pndhnBoOeqtW6hsO+qrXGKf2999Bh7T/AWNyX7nfe8T1d+sDLU7+5Dx36GqY5M9WaTswk5wSB8XOLs9o1Pq50EmCS5KVqRar3UbfPSvP36g+vv1Ev+tDHk6OmN764Odx+++36wR/8weQxy8Zm9S+biDOgnY7q/WwC+nqSYL6/MgXKm7s3eSea4S0kXwDK6lxU1Xy3hgAJL5oWzIxYG2DPc54hRM/Zz5xYhnL5DeCzlG5bb2JmR+p23rdzH4ya224QsV0ZxgBNkyMb4lw2qAJ4PgoX4LK3Oc/Gc8FXOlY1z6WzRYGtULkPO0NE8tVE/t97xuP1mo9+SOpfqvbEA6SxQryvdhbUaFbU61ZVb7ROyWgUY2eZhEzelZw2TDbbNJjQ/LPNi4kMl2kVVJnM9uq0Osjcro8JPFvDYu7QC9Bqqbh5wG16YZrj3Wj7IkjRV+jFpx2I1qLfRjxdN9IOS3kGznIfoIHPuaY808J2No9JlJDuuuf72r1nWmPNCZ04uKiZfbvUq0n3HDuhA7sn1O/MarxGSFpN3Uo12dWbZIjrnJBm79Yt19+g5//RX0itqVOSk7g/Pk3t7W9/+yl25bK9bSP9X+mZDOibpdzZe28jgE5r7DfAmvLBIHaScyiVW1126ovqee931hLYT8Gq8pjRj33O8edeM64DYAaQy6YRbLkOLXQ7WYtWW7scO585PNG/mx4r2eLP3qjkmgoKnANA/8iN/1U/+6bflbqXSPsu1z2zXc3samj24J06cNEeLS70k9S9kqRjRwSDSrRd4bVIjCjcaTlcBKAGxK0OgsPlOf4xUQE4g3z52Lzocbl+6r3Tn1he3M5q5DSWabhGjkNlOyX3WGj3x7nC6k7eiSAdNxfXU6bf6fQyqraizSwyKC7fYG/wNwMT+8/fhJow9pyyhlK92++rqYkk/Xc5zI+khcNFTZDioF84ka0F6IMG2pzizG+r0GAkONABG/pjH/vYZVVl3JSjlLQZGmVA3wzVzu476wE6Eipr0eAdIwTcUkCX/Y11Z7VxVB+zBu2hH1OJIhXHeHpO+CN5i8G+vJZpA9I3+yQJXuJlhpi9z22mXp5FQxBV637WEj3tpl2sT9rjRCv3x9Z+dkdtp9R2DgD9LT/zP+iX3nOTtPexUnO3Ds33tWuqphaSUvLeLdTHtgHZWcUOA87kw6Ry8D8TrWzXY6IaqDzRzPn62TJAR0ncsbROTkAZp5vacyPTKtr0/DztNKNCOyIoAmblxbpWPXbiimBlO2l07liLfhvpx1rPULdtZbZlxvAUaMCY+pxoNho2Hdtjo+3aDBc0qjcrqtaGqlUaqrQbySkDCZ1UR81KT9Xhkupba4/mAAAgAElEQVSESa4F6B/4hAat4shCmAXax4b1lre8RX/3d3+nP//zP1/OB22mkL7eX8eYleiTAf10Z9bWv78eoLsFjrFnHjE3kdS9ts0sMsdjilknSPG+Zrsx71kSB0RRw0ePbUvLtss6ZMvlUH/Z9h1tuKju7VBo72/WlQ9Pie2lLqfO5W+r2NkvyNRG1rR8nSsKnANA/9ANT9ez3/x7ycvursM97b10vxbbA800eqpU+0lCx44KGEcHD9ttIJWBl0ntEAwmmbncyLk6TzELJ8YwRkcL3mMir6ZORuXvEJCzOVQ+xYfFV7ZNxdAS2uSsVffHhhVDk2K/1qLf6fa/HIu7EgNTrqP8DCALU+ZkIWw+jG+lWqQZtoQ+NztIEvr4dPV+Sei92thymkc2RYD92muvTd7tT33qU5fDVKKm50wkD8mAfrqza+vfXw/QAWnmpQUCS9X87vSndkD0kau02gykwZnPlQA9pi1lHwR043nvvMd+wXP4etiMZs91x107tDBSLKatdYpfOwnSFvrFnuH16HdjetWtH4Fcw+oUOAeA/ocverJe9K63S/N7pQc8WJU6Ns2expt9TY3XdfDIvLrdQiqCywUAfLasO0IqPs605XIIilVLZgKQXFlATEi4RxYMoOyDC3yiUjm0xgvKZ9/GxBTl8JStmFowF6h0+USNjLrbanDCYdgE4oEQtqltVEJ0DK/LABjZdAAkFioaER+DuRL9zmSfnZyE+jmb2JqGqCmBIbN9n+dj/nAzMjAxbFBI54ttVIAtzTT2q9qYTIDeGcxrfvGw1F7QRD2lk1lT5b40rCdaeOxJ+fnc5z43pWl0eBDzqUzztULCNkK3DOgbodK5fWY9QKd1lrSZl447dhpZAy5r2pclaX9fS+Xuo00BV9vLfZyoIxO81/m0NMqNSY/YP0nda2/yeNwtbac97JmUyz5KH2J6Vcoz4Hsf4T5+TTH88NyO1E6s/RwA+tue9UN6+a3vTxL6wWNDTezfo0svvUxzB+9IscFL3XayoUc1ERwnG7ntO0w2gAhwZtF4AkbuNk5gLxjAKkqwTOwvfvGLcsIEq3lZKH7HR/FtFDDPxDSiTlKLesHCFTs0wiBojQUgzyLaaPiDJQhz9T6QISZ1KG8AkX6n6xQHA0J/ODMaZsXhPNTJuDLW9si1qSSeeewxpowYv5zU8fVhsqNXVVezMiks6SkEs9ZRu7egmtqq9Ukpszagd6uFUyYMJfW8+tWvTiksf/VXf/UUEC+nGs2AfiZm//ldxnqAbuHDOck9X6P92fZxO7sCvAC0TYBrOcVRXpSkY277+LvXk/c76mc+A8DkH0eyJzc5avLyFVXq3LN50xop+/ewJ9mkYE3W+T1627115wDQb/3Fn9DzULlPPTLZ0Jcq0nhtTBOtAdusjhxfSl7uMaQC+w6bPxwjl8HVtla+O/TDNllPdKvu7SgXAdGLzfZ53rW9NiZIcFvK3qhbMT3KcaH+7s+4oSSsqqUUKadEBazVrnIGLZ71RgJAUj6guhr9zkSfbS93MgszLNDZNOZvqymdfzzWbXqwOfI3G+n84gk1mlU1aq0E6PX6dJLQ+73ZBOjqL6gpwiHXAPRb/m9pssivzMWGR0Y4UpOaeXR2OJgTmMoz5VuRJfQzMbu2toz1AN2xzma42aOYH4CfzWJuYTzD2795LrFOVwpb4zmr7u1Lwrr1ASdlL3TvDU4O5DXO79EMwD7JWoqMR4wlt8qdPlgwcn/MSJQ1DVs7Ern0+1LgHAD6H/8fz9D/9rpfLwB9+mLND6Wpxpgqg7aahJBXa5qbX1yWOlF7wrEy0Tzp+A1Hrquuumr5GEZP6JgggwXjM3yZbAA30ni0AXmBmiv1grDUTxn8HT04AQ9A0Jwq9ymTzR1w4Xerhu0cExea7a1emAZm5wrmWauyuOe/Dd703xJ2XES0ke/QgvvQy/XbwYXyfJ6w/4a+kZOPR2T6qEnTh8Vse5yziFl9aC7dnvkeC5dhbh6J24clMCaUjbTiMTbTRfutci+bXVZczuQ+4ATVfuekhE7SlF0NdeeOiPNYJvoV3XX3IY3t36f59lBT9Y6qvbmTYWvv/RNpd3GiFmP4u7/7u/rSl76kj3zkIxvWgmx2q9kooPfJh1fp69Cxwzqw+2K1Oz2N1YtkOEsp41czgQfjzD9oCC0dK1221/Isfb0/URKb7eN670Wv8Mgo2eZ7PnhSWxsWNTJRI+i1bqdJM7Ded9a677HxunaiH68/p81lD4nSOQwD5dshzvHhrD0LOdHpznta3IPi/mpv+ij1e4+lHMbGzD/l23S53vie6/srjZ3HMWZFhL5c3Duf1gdtMn7YIfqkdvYcAPrrnvxQ/cZffiKp3I8tNDS+h0Qo0t6JpjqL3RQbnHLTVCoplAyHNIhqm3rMiOTJ4QExcADaqLHifXu2xwQQESw9eI7L9HcvECYx72Ln9bm8tBG1PerqCDgGczZT+oBtib9pJ+UAZrYHe8J4AlEvixoQZ4ECrnimxyMMAWnKgxa8B/jQd8o0WMfNhntf+cpXdM0115xyyhV1Qasvf/nLqR5nbaIcq7lZxAC2mRdLxpFBoU8846MwGSvscky4yNBAP9qC9oO/6Rf101boB7hbM2JnnOgQV3bGuc/mMAL0md2Tmj9Cvu/dmm8vJJV7bUJqDLoazkt7Znbri7d9TzP7pjRe7UknDkqdo/rgy16u59z65zq60E30gL5PetKTdPPNNyfPYv5t5bURQO/1hqo1exoMkaZqybzgXO5zs0uamCZsqnDkiyGPtDtGdZS1CmfTpLQeDe3PwRpIvhHVappfp5O0Z7067+/9mL6TtuHbwsbqzGGO6fY6dyIY5jjrZbX7lMvY2BHXh+ZQdlkVbhs9YxeBlzXmfO8GbjMcrEc0XnbyNXB7zyrTgTqt/Ywhc24Lewbjwr74D//wD+m0vgvhggbuF7TygUJu+/m6Pphr0Jw1Us5KNzt7XNPT4Gl11Tww9z/16zqJZVIc+hteJ+37gaRyX0ge2j3tn2horIENXXrIQx+q2267LdE2eolGAGYA2PzNGTKRsD2bw/WEY9L7gIHoLY5NFDU+qlRAxVwnddgZzyBrpywGmctgZ/D0YqFNgDVEB3wMdJ4kBv2yrdUSeGQKeMZAbc6a8tkwvFjNdPDJggf0mahRojcQx/AYyoZ22NDYYGBi+M4FrciG9vWvfz19L0sB3ojKC522swlBK+qCBtCF72am+BvNCucS00b65eMpoy2dep2tKkoQq206yxtIRZqeaWn2RFsXTV+soyeWNGzh4DZbHCowkB588cX63l33iAzFKTvs0pxax++Raku69aUv0/M++P8IGzobJCFqr33ta/Wv//qvZyQsbb2NbiOA7sNZ2t3C+W9ubkHtpZ4u2nuxOu2BmuPVNAcYN2tEoC39+f/ZOxNwy66qzq87vKnmDECYBAcaENNqoIFGEBWUSRo62BqEJEAMgQSSkAAy2Q0aEVEbiIEknXkCFYNBouAAEhwa+EA/PrUhQDAiY4Ya36s33Km/377v92rVya169aoqqVfUOd9Xde+755w9rL33+q9pr218gu1gHuRT1Q5GpP5yfVzufs7DQHt0lfHewXJtLNeGvd03yRXPZCEI4dUgypw9jeec/3k3TS4n34dfMXZ5O6rWohwnA210We2pvdk1qVKUhTqDT7UgaP3Iwb/Q3K2bbnWTf/mpgHDgp4UdyMjs+7ujTr0b9dtqXB/20rkA3vAdd/T8PFu1SX19HwJ6Mbm//vyIBz8xdnbXRn9yLMgEOtVolMPXxiYnY2bnXGm3+x+ZMASZsGBYFGriar2CFu8AJkxa/etGIztZs+bP8+ybNDBEzZjBReJEqAB4PK+ZheaWqSwt255RJi3NnmjqgJkgzKIHoOmPQK17AMBjywkgS79ZcFoKHFAYHe3ifTUXBBoEmxy1an2asXkPBsGlD80tcFgSPPc49w9BgbbxXnW/v+UoWJkikv6igbtn3ix9BPvBzLhyhKwR9pZP2/LYaKHYm8l10CAGIOKYYzfGtjt2DoPiQEAyyszvKIA+wRHpaKuA2Vw/Nk72I+a3FZP7JS89LV5xw59FbDimCCLPfe5z43nPe16cfPLJRcg7WAds7In17AugYwns9GdiYry5dNpar8+W+2EO+0GDHOdbdzuFi98Fa8aQOcn8U0DVrTRK6t93NnlwnsyM1RO1mOPMa4Ht4NS0f6VIR9aMsTvOySyom3VyFFBQ897ue5Qsz7Eu6D/zX5ca/BD+lLeLadliTLXUQS+30PFbzn1P2TnuSD7Buue5fIpbnj8KMu6Gyffui8Rb+zdqu7/lmGhxyIe3rPb1Af4wJ3Jw8i5X2SEwub//Vc+NX37LGyMe+Pil017u3jIdDzpqMsYaY0OtaRHMNRVj6gS8mDBuN4MpCdb6m/hkojlRBWPAUe03n/vMgtTnrO87m60196nh5GnBhOcd2mSwFHWjvd96661lQWS/mgBGWSxIGBQA4ZYT7tNG2ox0TuY7njE4jE/ak10CLsK8zcU6FU6gBQBKWboKmLQsXEDXSW3GqAz0+rkFYO7RRywatMU9rQbayDBydivHxAlI+6AX7VPb9whFz+W2DXxm+iy7mBsR45MIgu3ozjTimGMeEt+9+45ich9b14zxQTfG55vR7UV8Z3oh5nvdOGoNndoW8Y1b47o3/1qcfPkfR6w7KtiL/4xnPKNsp6Ptgl11TJdt0woe2BdARz7ZuuPu2LhhzZIPHZN7b36YCrjf6C6a3XYdp0kTFHKZ/1VNHAZnVH/VjLeC5h+0R1lXzEfW/2poT+6YzNPztNWU9ScbFJcDbBVSWX/wB4VlA3DzffiGuytQEPJ8U2CgbM6Opw1cbj3d0wCwrgD/nKtDIFY48N18eEv+7v5z1qqWSV103NOqudq1dME8Cx9+995qXx/y2WzFGWIAawaGdh9q6Bef/JPxyssvjeg/OGLTg2LrQgRni/RmtsWDjzsmuoPxmJvvLPlaBWsmthqwPnIWDxPJgCr9ujBgJh7mZC46y+RnEbhA0FTV7GXWmpZ4F4mX33keRklQGb8BqO5rZwJQDhq2ZzKj5WZ/lgKIn7Qnm7H5m8XGvnotAfr5PeSBZ1g8LDAXTDbfG9RGvQAg9MgRtXlhGvBmEBzPSWPoxHf3Wuty0AKgtA/A6xtXYqduzXNYFaCVPlDKzDECMg/egWnDVLJwwrPSmzE2tSR00bowinlxTvjk1FjMTHdicjAVjfaamO3MFUCPRqdo6BvItNftFw2doLgNE72Izd+KuPvrceNv/Xa84F1XRWw8Nk477bQidFx22WVLgY6jTvQ6aCi2j+ehT0/PRnOsE2umxmLrzPbYtPboYcxJdzzaQ2tbuZizCr2MF3PJMdLaAJ0Za35fLcBphkK1Xs3sBoGaTOhg0n0lZRn5zTtVFwDrh3YrjORyBQ1dZjm/hQIXazvvZuF3+A/jx3rPybZYU9UMcPA76mfszSEh6Fbbmy0HzAN4BPxHF0c2w1M/dPcedRvToJBxX+wAWsk47e1ZhTJ5kpZg1oBjanzSalsftIt2GouFgK67cqwcejU8mOvgHZ+6jA/93b/4hDj3uqsjBg+J/voHlm1F3X7E2mZ3SUNvLKbdFGjykYkCIr8JzkZfAow5iE6GxTtMYMCW4BWT0PA7zI1/LAb3Pxt8Zf0uLCdJNYJdMLI9Chb46bEO5Ps52IxFQxupX1++dTFolJPbwmAizChQ0F9OADOtI33XBw6oa4GgTCYxQkXOKsVkFfjZm/qoRz2qtJUyjGTPLoy8SDSXZ6HD+2gE9NNnGB+3eikcMRaOG+8hBHzuc58r7yl5mgRonxfyYlAczz9gw3Fxx9YdMWi3Y/2xa2PHXd+KdWvb0dnWLQcBTsMQFyLa3e0x1ersinK/+qbYPN+PE044IT760Y+WfADVIyf3uT0rfHBfNPSFhV6MTw7ijru+Gccee/8SFNfp9qM/34rJqXYBdOYtQpKJQ2Te+bxl8yvkJuZ84its+kF9XPMxfQDIAKXVAhgKp6xPUzKzTpkjngchyCGk4z7zqm6F3dP9vNvAtMzwAXiFwrU+VNY4Qm41qMs6s3lZ4Vmauk3NaHz5FPXQVhM9KYzo98cV+YhHPKK0x7S2q2GHxL5MQrXvLJj5PWvmq3V9OO66bOizMVtT5dTN+xjQc+rXO7dFbLj/cM9vd3prrF1Hg/DtDc3m+qurUjmLBzDSFKo0n6VgNQ4HKx+y4iRXizH4phqsNioYpQreSnSjErtUzWVZquZ5LvogszKQTDDPkrAgpwRvH/y7aiaiLCPFbRv0gSHAIKuBL9CbMugzC55yc/uVzqv05G9N80a5q8mWZC/NZvmXt1jYb+4zxtDAbUm6GKw/B0Utv2D7MYh+NKIZg7lmNDg2tUNcRsT83HSsHW9Hq9+OzvRcDNavw1IdvbmtMdXsRGzfHJf+ysvjjD/8s3jHuy6Kv/qrv4qPf/zjS37bzMiXb8f+PbEvgI7JfWZue6xbt7Hkquc8mlarGWOxJuY789HpEg3dWPL352NgYeiMsQKpptrlQGH/erN/b0Fn17PHeioMGpS1fyUfnLdcS/IT1hNtVkvKFkV5hdkcfZbfXVs8n+8XXpjWja12fesGdJ2Y+pr1zHfKgl8ypqx/ynKtyyuqsQj2SQsD7xkv4vyhXLfA5eNWBfJqvw8OtQ9+KTnPhbxFy6RWh9W8PqCIlpm804DvjOOAM1HuSw19ubD5udn+4pneu47MpBM5HWiOLnVhOHmVWFj8VX9n1lByNK2mXBcJgOQg560yTNpsLciHvDAJ9Hnpo+ZdA4+yn1+m5SLNwoaLa5cZZay0ZVR/XExZg8x+Ns1vaMJZ4MiBbVnzMYDNRBhVKT9L8ApMVQ3A+s0TrxCjxk8ZOYd83hdqfY4bzzHWaB/uETXoziA66L7rCNZ+tNlsLjI2IgZtsrsX7I4Gv5cD2QbRm2zEXDmBrReNzkzEt++ID7zl1+OFl10dT3v2f4tXvOIV8cxnPrMIN1ngWpmAMZoh2WfGH8apwLpl29ZYu3FDRH8Q4wNOldkSMfvvce2rzolTrvxkLLTIT0BQ3FyMj0+VPfclr9BgF6D3B5z0viuyOn/P8SHMcRiDfYOe/HMrVA70UthizF170BzaUObetvjkaFzngGWMomtes1q6mEO8w1hni1VeK1mLF4ygr240RyIHNmbztnPeNeVnfsZ1y7MEqfHp/IQ/uZV01HkKztEsePMudNYsTn/gGdIgKygKDZ6Mlt162f2mL1t+SL28Q7k5oI/y5G3yGtpBv/lUe/cZ3YCZB8hfaIvxTLp5eC6b9SlPuiDAY8VTcbAOLZZ7o580GeXucG3me1kTz3xHXi+dFKz4HcuWyo+KV543mWdavvw9u0GySd/5J335m/WAJYD+ZxqIGypG2aqgsuccMXeA1lAAfWZmNibWri+WyFYvortzLtprJiMWdsRlL3tanH7Je8u28cHYplhoDnX6qcIYEQaGh6Mt8eLBMib35QCdAufnO0tRfBl8TGYAcKrx0THM6JgLAUYmQ14gEJDnPQkoB0Ps6aSyPGCa1SC8JwkpUTOBTEebF2KW/NxHrqDBJ22k7mwm0/dmQAwDlfvB39AibxejrGzqkvkQfAPD4crfR5kteV/NWr+ekxQm5aE2lOVCySbR3AcXcDYHOTHw7efgOpk0vzF+GXgoH3oIADJD258FOtrqJCcCvMksNtiT74uAzhRt8DuGkUZEbxJs70Q7ZqPVm4341t1x9Rv+ZzzmpJPj8f/t+UtxBdZd9bvtr+5Av2UiOagI2h5z7LFF+Oj3e0NA33l3xNzX47qzXxMnX/nJGEyg2UXMLkzHw7//wXHH3duHAsogYqK1tgDBtmm2LaK63/MEOO4LBDBTd1XwbBb47HN1feTgqvyO45GFbu5nAZpnGCsToGg+dk7xtzErVfrQHlwyxpCwRkj2455nyqYu4i7y3HVu6kqwncxP1iDzK1vBBCuZpfOtSocsiP/QD/3Q0vG9t9xyS3HRuBsE9xg5KgAI8zlA/8yDmFe0Ifu6WUcCI+sgB2vRP3gNdeCeoizBUx7BOsalBT0yf+Ad6s9KStbKndNZmYCu+pF9j/VJmyify4A5BVPpnC2s0NQtqPqss0U0Ww2Wox91ZoCVH+XDvNz3Tx2Mv22lTcx15pMxVo67/Xe8dXfIu6EdtMm7BxTyqm65qsBBe+g3Y5bjgOSD0NY1qEUFGhvcnAUC+V3mQTzHvFRD37azG5Mc0QvjG0T0FwbR7GyJy8545n0L6P1eu5y25jGfAnpmFlnK5TugAKH8ncmMPysvkjwJqtsrIDCMRukpL+D8LBPGgWPROJi2kfsmeHFyOVHzhK1q/+ZRV0rU/E2b7RsThEFnMHMyCJlPlkTzQLtobLd0NZI4uzOc7NAi0xh6Ql8nDcINC6J6VQUG2m778MehYdEeaANdYRQyiapZkPu0lTgE7ulPp22Mq4vCDGcs2iIYoIUD3CWJ+whAR4ElbmNsCOj92BFrer2ILTNx5Tmvi28d+4CYW78pLrjggt0YL/VlIWt/Ad33sktEK8YasrUN5Y0iWRdA33l7XHvOeXHKVbcUQN+8eVscfeza+Nrtt8bDH/4DuyWWcR86NK8epmG9mukKadrDQ2gykBnsKMgwJ9xpYPxHNR8Ac95EKLznTpO8fVJtO9crg2Su0Q7T6NpWYyzcssiahgnzPOBw2223lXfoB3XBIxRamN/2i/sGz/Ib35nLBMrSJwOMuOf7Bq8pnMvcEYT2lIxFfqCLgPLcVQDoQDfmu2c05DlUpSllmdNCXzZtcw3ybs6HobuOvkALt8jmrI85ZsW61fD4O7ebv921QzsARJQDrX05yNe0ttzTpw6N1FqZc5RNeXlO5NwYZrKsjl+Vflox1H6ZN8yLL3zhC2X98z71qeXyaeyAB17RH/geZQOaWga0Sjnm5sIwfsH22ndzpEArA4CNidIyyz35l7Rj1xY8dE+Xa9f8/uKF64V2Mb60g/7u4rv96Pc6BT8Jiuv3ODY6AXpjJvZFoT7oGjrJMuiUBM4maYiQpSGITUclft5f6+D7jFITnwyk2cCy6cctPNUoVMpiosAcsoaYfdESFkZD0hZBXPONk21UkJVCQS4vm6yqWxSy6RfgY7J4fjjtNNGF28WU2PMkqgay2IaqKdR+ZI1LZumWFZnNqAAs66zGGRiQBz0131bNVLZJQaQqjFVjBwqQC+oFPfoFJJvR3GVyb0QstFHWYfrTsb4/iNg6F+9+6cvjrX/65/GNHSSiGZ7kx6Vp1Sj/AwFz6ES/9ad+8YtfLMGIzKu7t2yOjUcdvQvQZzcXQL/6VefES6752+i2AWH2mg/NY93ox6DXKIll1k9tKM1qlAjYIWNl7K2vutVIzTADg8xdDTmbv9Xs/VTbEqhhUp/61KeWrFgyn0wrgJS1yPzKzDy7lKgbujNXnB8Ag6ZkyqtaF2ynYMvzCiFZC7R/0sJ78o5quc5x+2A9GXwVnlgH1dMYsSAIrKwdAFiLksqDDJk64HnuRMhbOPXtSgPanenHOwZBKshQnieywUep17GCNrSHNghGWQDSTE899BUQpj2ZlpafD3livGwX1gk1ebJUPv7xjy/1Kww5Ps6nbGmT3qPop6+4LO12u/BkBQ8sL/wNHUcJTQoYZZ2krJq6n5h3zAF4JZfCLfUo9Cl4ZMF4VFpqaE550JJ6mQcKEQpZzkd3PSkQutvJPkDTLDBX56XJudaunYqdMzuiP2jE5LoNJcHWUesmojM9G2NrpyI60/c9oNOI9RuGgXLZ32DyFn5nMhA9ro9BUGFyDM0OwyhfCMdEhblpws2LLgOzQST6hgV/y1bKVFqq+ocEzqw50tYqiAnmtkPtPPuszPZGXwRpFoJ12JYquDEBDDDLvjTBX6EgHw3rFjcjdPWjuahcBDmzFfdoP0KEW2k05SmE8YxgS72Uv8ssNPSJ0kalZOgqs7e91UXHmAAkJtOBKTEvlMb1L+4yuRMxNrRKN6IdLX3ozYgdzUFxqrdjLqb6cxGbd8bpT/7pOPpJT45fv/iSJVrrssi+1AMF9CwYcSwrJ/6xTe6cc8+N2e5CETymmuP38KHPNxuxsDAbg+ZcrF83uZRYpqR+7TUD/tyeQOgc+sCglwwP2qDpVpmV2kD2WzK3mSOkCqb/AgER2zB2ymWeMzcQXE2zzN+sWeYha09/vHM7zymBkPaxJvhbZkn5zAUYOvNMDZD5ZDwFc0qg5121T4PGtDbBHOEXjB9tZ25lQUXmSj8QxJmT+uNpN3SgLECN9/RVatXTt5z5k7ttGGfnvdqrAJbBcZQA5bpTkM1t5p6xPDnNtSDjuwo4+RwH63VM/Rs6wAvoM3S2X/JDhBGAmf4ggLIrRuGK8VZbhS7QwvGAb6BJQjfWOGPJ31hHKBv+QRu0llD33ugnGKtcyYcNBuRzGBw2DFSE3u424jd5IO3lOcE/W7SkX+aF2brBd+aEMRoKFwYLwueq4yWds+sRiwJ0NP8I9Kle2YLC3NTdTHmsTROB8d7OndNFmO+ybaw9PlQMOtjbBxHwhDu/EZe95sT71uSOD31hoVsWFZPVPc+AFwufveQ5XammZpm/RBmlkUosU2Pqq2JCMskgEv+M9tYcTdlKa0pjLnaPXqXs7BagfhYJA+IZxgy0W8yyiXxv24UwzdA2JlFmAvaPBaQpXt8U5nAGm0+2xrD4mWyC7Z4ynmmKUmKkb9QjqCFlUqYTHQbgvvgsHGmhoB7uAyR8N0CJsRylOUl7A8UYH+IWqN8+0l/GY5R/a2kxFA29WwCbswF60SiR72Q+Lz70VsS21tAfzZGqa2M24va74snf/4j4Z/xzjcaSuZAyNQXrbzwQQFfI4VNthrFlPmw6+qj40le/Eq1GMzZNrV8C9BvOOS9edPknljT0Lq3N8EkAACAASURBVHncm92YXZiPqfG1QUhcoz8E8U1HHx2dzvzSoTYylryNjecEIBmVWid0hgkiaCI8cd+94QYI0W4P1cmauIwQOj3ykY8sWzHVJrROqZEyLyjXnP+2k/XCPLQdugSYi4CbFhzepW3MB5OmGGOT40a0HPEec1RAz6ZozcBZ66LdrifHu8qkmccAnCDoc1grSJ1MH02apJbMGjAa3YA4+sicZ23RTvdAG6TKWDzpSU8qa1lBmbZQtwAlGMOn4Cf0k+/VPjFGmqShR7awyf/gV/rhEarsQ1UwU0AXDB0TxxYawz+ML6q2RS3dfkrfvdGPZ7JVIwsVjmPeSksbnZfGaCgU8AkNoUG23kIX3mEu5qObbX+eO9XEV9ZFGwVjfqNM6KeAB49VEHYNUhdjhrJKH8wrQDuZ//ytQlm1rg75bzvmZmfKaaWD9ngJbZvdsiPWbVg/nJqHQkP/7ne2xAOOe1CZkC5mpWHaxGJngkFcJgIdEyRzIII+JT7VVpWSBaHMmLP/V2KxWHjWRBz6zZVCnYA8ZyIH2kQ71CTyVhvLVWrVlDaUroZbygBfM7hp8lVQoGze8bQ3+6H2TBncY+IymaAfzICJMuriPaXp6p5YylDDsN0IFibc0d/GJFVzNvCQurJlgnJoF2OWNXjbpKUhv8MioK/8xrtc1EO9xkbo/zJ4bilOYdDnyLWIZr+kQu0Ug3urAHoDK3s7YktjEE18ktGJ9QD6d6fjJ457cDz2hb8c77zyit2SraiBVBn8/gC7Go9Ad9JJJ8WNN95YDoG54QPvjzUb1tPKWD++JgKT+9zX4/qzXxMvvuJvojfGzo+I1lg3uv3ZaDTpE9lkWjG7YxgsNbWOcd/lP6YerUEyt7wbQ4aoz1iGlAUutUrGgTkF3ZkflIuwBlNj/ugLN6BLZsc4Ms8M8AKYDYTkN0yl/q11jXEHTJjH3M+mfniAFjX9uzJhXQ1aQVi7zH/aZ9+kg9q2DJ7fqYf+KcC7nqGZ/nrmmZogazW7ENR8czyNjF3NjjnAXNaywPv2R2GLteRx0dQFj9NCYTBXBg3eq2roar8qOQpnVcFEHqU1k7K0fvJsPq5VTVsQsr980j4EbSw7jEN269hX06zyrMG4uqAEa8ZpT/TTDUPf6K9Cmj5rAVhLjQId84tASrXh3Gf66/n18jXawHzIGrLWz6pAwfvGB5FZkjWhvxw6muveeSbtPPkT/OAd3G/iCOWxvqgru3gMnqN9CHH8vcs6jKWEUxfhas3YfNeOeMDR64sLcn5mISaaO+Oy03/uvtfQaZAdkakbmKCErVnIgaCD2UQi4AusBiE5yQAmCAHBlZqVfiU499XiecbBpUwWlQuD5412z+0Q6JmcEF4Apu0G6hggRj94PvtjeCaDmH4mJzJlZl+bEZH6+2kzC0jzaF70ORWuPjO1fX1rmh6zRKv/0UnG3/xD2jQSWaATFLivWVzJF7pmywfvWK9aBPczPVxs0l0GpoYwvM85AP2yNW0koC9Gnd096EWz1YpO7Ij7Y5zaNh8nPvKH4+PfvSO+9K1vFWZKPQpJe7JqrBTU6SN9F1SvuOKKeOpTnxpES2/euiU2bDoqBoN+jKFxL/rQr3n1uXHqVbdEp036325MTEV4OIunrXXnGjE23ohWcTuR/nV9mTuaHZ0zznE+GRPuG3dS1aDovzTPjM0+V5mdmjX3c4piGE+OyM7CAvMT2maQGaX1GBSZQUsh3HdzkJ9WJgUB28yzzmvaIXAJKgodArpanfyGcnI92dSe6We9ub3WbRR5BhXmBXzECHb6pjKi4F8dA+ZQXuuun2w+VoBWmWFOGJyngkCdAkXWYikPOiiQGamtlaRKC/7OdQOiHGxkQKwR+Y4F/actaqrQUiVuT/RzXKClrgrKy6dRCrzOfQUaBTp4N+4j+B1lUJb12rYc9JfnjFYJFSatjtaRYxvydkLKhd4ANmOWn8tzkzaKP/D2xzzmMYXHq5RC+2qqX629g0EvWs32MHX6xNroL/Ri0J2NmO9GsPPlUGjoMRgnsmcp2lQTg51Wk2UyyPD5DckQ347mbRkXAwBh8VVgrqfzLig1wiqw5ImplMZCgJhMNK0C2V+OmQRTEWU6IGqZvOPEqWoA1EUfjWjk78yEKEMTljTQ5JODe7jnBOZ7BkKjemkvbXebH8/JXKvMWUbhRIfGtNG/ZaKjNLoM6FpaspTJb+7XRMK2bqVqNSTK0WWhdmh9ewTSRsTO6W0xNTEVg85sTPc7MbFmQ8x3uzHVnor2IqBvL6Z4dNuF2EBw3He2xRt+4Zfis9t3xIYf+P646aabdju8hPqqW1FWCubLPb+viWUMihvmhNp1fGqZ80VbmCrMQ6bhXNA6AJ33JNAxTgpbznUF3hxwlYU05oLb0hgvTdGWw5zBHIoQTZlYhtwlYdAQbc8aGu1jvvIO39VSDUp17lIX9zDxmyLVYKJRArFauWZQ97ZXA5vURDXVuxtDpWFvArFrg36zZtSoob9WKuglKNkWLRv0TY2dOcda9GwI20+50Ic6tBxVBeBR/c/CFGOCe0zXoL5nNEpBX2tkXr/GRjgfMi+wfcwDt+zRH/ki36mPcnk/+975Ll+Xn1XppwAlwGkZyLzMeZ/5KAIlVg9jfTLP53mUKe4tp1BRj0IFdFdQzgKpfFnhBpoLuswn19io9alQZn+Y27RdoTcLU/fkJ/1oNlqrDNAXN7ZLICX4vO2LjiClaIpl0HMq2ExI9zkj9TPBBFsYAQPIoGDaYxJDPAHDvdQGsdGebKKjDXn7Ae+x6Iw4pGze1TysCcaBcjAYaANSNIlp7slSIguEwcyBE9TBBW2yoKCGAx1oE/3mMmiD56lTQYHf1eJlOPpLaYs04TnKQ3jSDEebWZj4ygg+gQG5KGyHUaQuZo9qVdqtCiZ5ohp3YHTsKJN9fn7Dpo2x5e67ism935mL7gSZV8ai0+/HmuZElADxZsT0IqCPRSfW9GcjtszHb5z0orjlzjtjc7MRb3nLW+LEE08sRRuYJb2XA+b9vX8wAJ2+6T5hPkM3Ax6r7RrlctHHz7Om+JQGmAgZS8aPcd5b2bzDmmL9QreqS0dXkNoyzwg2Ob7ENtsu5j/ftfRkRsqaVpjI+Suyy8p1qJkSGvFbda855RvM6RrjHdczv42in233U5OwwjYMW60uA38uN7v/8pjlIFi1ZdZw7p9jsqf+a8WjXPue6xgVz5PToMoPc7Cwggr36Bttsg/Z8mE90JbntOwxrzyMyt/3RL8qDtB3xi+7VXN7jRfIvF13iQoK7WH+6Uvfm8vTuA1A2bE1sJnxVOjnvi4F5itzifro897Wp3TTzanikwOK98xfdp22tmpM7ka5O0AQQMLwHWbCxMFkAuGRXPSfZX8D36vaXP7Ne0wIgAcCuj1A8xeEywyDvzXlue9VDRpA05ebJy6Th/aiQfDdieXEpP28pwTMROYeuZIRKjTLCbAZSPUnZROMGnEWBqqmH/uUD7kxaEfpU80F7UKTaZUW9DNrPNzXepDPMYep6xNUC8sgn+nFdxYFTCELUG4Zy8lQ7jGxCeskHmF2NqYwMTWGZ57PdOej2WjH2tZkNAiKa0fMkfa1fJ2PCRLLbOvEhb9yRvzvv/hY/M7V18Sb3vSmAmhc+mNdZPsL2Mu9dzAAffv0dGzYMNxul6/sMthbUCQMkDkEeGnGZI4z15hTmk35LVssMoDIsARogYM5rEnZ+BCfyYCa55lmYbcA5TVGnQKlcTTVfleDSg385JO+6vu0Tl1cWtSqW9Eof2/0g3kz9w1uM7DWaPUM1gIB80orB3Tnu+43+qdLj7W1J7AflXuctlb7r7LgnHYMq7tYaJPuTq2ceecPfIm2Zuthld9SJnyS9z0SlvnDuOnScrwMqnWL8p7o5/PVJEZG/StMZMVH3mosjFbBLLzmINs8h6r0swxduoxNVtayVaAa00C5o7Ys5znljizWCmWhJEFHy927hbK/+oLiTD2naYvO2omqFO0iZAHBRDy4RCCQoGq+Aifgq5DAPZ7TlEFdObiLOvK5w9bJp+XaxmwyzO3OggFR2/iVqJP3vWdbjRStgmfensI7+v5ZeDl48OEPf/hSRjbdBUxu3Qz0U42ccnJ0eo62ZMH7js+xgF0c1A/djUCH8WbtWUDXdEo7OUgGtweXdWUzcAYJ6MTzXNmvtzcNnQC4o+53/7jj29+O/iwJI3bGxMYNS9u7+gvdGO+zmXu4D70f/WjGbIxzItv2hbj8rHPj2i98IX7/D/4w3vWudxUh7I1vfGNpQzUXwnLgvD/3Dwagm7URJgCNNVEyB8yctrdti7Y7RwczLppMGXe+M555+111V4mmw3zIR9YqfTfTVRABBJlrMM/MwFgbrG2157zDJDPKvW37hCauF5UFXV62JVsIaBP1qUwYQQ2DlbbMfa0gWYvmd91z0FUBnPL03TNOgJBWRf2/mvjz+nSrKOshv8931mXelsr7PFfd9prdgdTFOLvrhDJoL3Smv/In16DxBY4B4wk9VHJUOlyj2epAGVXLC+NrTJSuGp4z1mgU/ShDYVCzPbzS89uzJTXHkTiPFIhyMG9VqFhu/vC8AppCgXig8EofVObkcRm/9rY+bU/GJS2we7dQDjX0VbVtjUxxd28envRjAgQnkoNPhzWlMOHVnPRpmLmKZxhok6zkpAZoX0xE3uUZJ7LErAbT6OflWRaA/iN/z8ExTHjazv5i6nDbhouJOrL2SZlMzixV8kw2RzKRc2ajDBj6nrPgAIPhdyMsqQ+hhzKZ6G7F0p+tQAHdtXq4CPWPArJMxD0FBUEL/qlFVwOG9KPSLvqbNT7aB5M3mtdFwJga0FMdk3uCZjOi0Yw7t2yJYxe11G6jHzMLs7F2fG0M5rsxBppjbh9DQyef0ky0d85GzPTiqle/Ju568ENj/Pu+r5yF/rSnPa1sIVHIOhxM7tM7dy6eiTykzt6sCtV7WcvOOw7yNjCjs2FgjDWMknFjLHm/CgS0YZQZN5tOq/fVim1DNqtmDZXvtCMDx74kZnLeZICRMet6yhaBqpnX9/dEvwzqbvUyANG2Vs3duV+CuJaA3P/cdtpMuTnV8nL9r9Zrv7WUyEs0H1OfQhz00pScdwrxu7kHBH/6wLqFFzBnEL6cX9SlpWTUHF2OftQHXbNVBuEfZUZXqi5PrTC6JemvwWmZf0iH5eg3yhLiu1pVKJfnUF5URnQR5zU2qu8KCm795Rm19ixgjVYY+qsvsUy30yz76Lg0D1VBFrACkA3xh2jZxCzgA1oshhzEkLP3OLnz5GLBATwsEkGVRQNRBSj9JwbsCDh8qmXYfgfEqGb+xpQJE6PdTMLPf/7zS0cV8hyMknbzj2eOP/744gfXj5I/6eO//uu/Lm37oXz3p2YfNbRkkfHbKNM576klKGxA05x/nUXkwQUuaOiSAd53iS9gUlYnIQuNdmhWd2w1wcvEaKPt12WQ93+OntDNOPpBD45P//2n4xEPG+aH7zYits9Ox4apddHo9KNF9Di53Mm41uxEK2aisX06YrYXV511bhz3rOfEX/7LvxYf+m/+5m8WWv36r//6SEY2ug37/+vB0NB7ZZ/xou9h0f8Pbd0RQetMtMIYVFP/GgBnNK0mYNaI5tNRwF8FCn2sjCFgpS9QEKIdCnD6s5kXzCXmqgIdzwlweasXv1unDNWtS/RXi1s1dTJ/M4+cp2rCChUZpPN327Bc6mTAxvVlfgtnhEGC9hdh0bgTg/B0sUkv3xXk6JcMHjoJaprMNYvvqf/S1URVBj7SVtYq7VALzFvHqrNanzd8ErDOgoFR+VWBJ5u4q1knpW/e6z6Kflo3tMjobnQXU543Zf13hzlN8pVdRQpw0DH7wJejH+U5FuBC1r7lYVkotr1VmuSzQJxb2Z2ggOG8qvZv93FZpalfb7vt34p048RyUCSG5r1sjhoV4AHgsrg1w9D5qum06g/L5kiezylUXfSUoY+XQYXomjNpq/43IxP5WxOZA2DAnD5v7+d99i7irMHkfvIdGuhX1IRFmUxaTVNZ+peGeXHRpqrm40Kn7Swa/apqA7Qt71W1DBacftLsVpDuxhDwrpqPDB+a2nYtMKN8rHuCTHzid++Yi03rJ6M/i3Vicxz7oGNjEI1y2trC9p0xNbGmvN5rdqM5xh208x0ROxbi2rPOjae/8S3x3896VXz6058uAhWxDEj/MGGZ//5D9t7fPBiAXgL+FvNoQ8+9M4ChBq/7yfnimsjrK89b5pvzhfnuVijWq+8Yfc0YG7xqGZavRUorUdb6WHcIEMyX6tqhzfTReV8VUKkzB7DJWBVENA3LtC3fuUY7q2VokavOgVH0q44y2hrtyWZ5+uzap4+jLBvyn+q55BmQBEb6lt1pe+o/vAphW14IDXUV2u7quOf6RgW5GQMg6GjJgpcx9gbLMZ754nnKc97taXVk+lUB0Rz52XqGJZJdFM6d6pzUzQCN8vqQ3+5t/iD0GETnPKYeBCqCq+Vz8Eloa/yDR9oyf5Zbn7a36m/fm7VtSLtdQXGr5nCWfHybplnNwy68POGyOUwmwwQ0WC1PkmxOyfu7RzGu6hYlJr1JC/THsID4x2I0WILJ4qA6ADIK66n+PmqgsqCRI0tzEI99HxWhS3uzSZJ20g7+UR+T2fZIN/7mPcrVJ5UPTdHloTAwKpIWemd68p3y1SSyeQpGJXM26M2AFZlqNqsttxccQCR5IlvQSa/A/o1uc5j6lcxxkw2c58X0E51GL9qcXhZzEXMzEdun47ozz42Tr7g6Nn7fMDsdAHPeeecVa9BHPvKRkdL+wQT3gwHoc8XUOV6alYW0PFb5e35GYTELjawDnnENwpBggjBj55Hz18/qfKzeF2BdFx5eITB73zUoUDh31WJ9P2uvtNU9wjJefnM7VDbnOnYCkmbizFOM62AuWN/e6Ad9aD+8qmpezcKswoR1lum6GGio5i3d8hjleIYqP6EMaWf8i24q+2+fq4qN2TO1jkADwMgxyVZBrX3Q2bliW7hHe3nef7ap+mxeO9nasjf6aQ1lPNRoKWdUsJllQgvap8Boe7IGbVn7Qr9cb7Y0OF+rLgMtMox5Hu9R6zNbKnRp8Rt03ReTO6C+6o5Pzae9HEyGua9luQfbwDz9MJq6WKgsWCeRQOMCdLFUBQUGkN/MAgSIVQWHrDlTD88g5bq/3rSMSIQwWU11+hKz+VEBiP5Qr0EimiRzgEX29WWLQJ6co8xX+0rT++K5QQlzG+7OLqZ1TG6L29Ma0Y9x4tqxwUc7ehyb3uTbXMT8jojtm+PqV54VL7nhpvjRx/9EXHrppfHEJz6xMCfyfF977bXxUz/1U6XMzPCzf/lA+3gwAD0dZXygzanfrylQU+CwosAuDZ3ooJLLPZ88eUgSy1QOWL+v6ZnNboAZUhHAd+utt5aoZyWyrMXwGyZ3QFWpXDCnDAAAv6USWd4iIgBrjQB03baSj01EuKAcfaGmhcxaBmCv/x9rApoSl+VkWmYrgtaFatAXfjITgNAfAD2bRe/rsVmuvkHRxYdnqzWIegPQFw9naQYBcZ1o4DyPVnQazQLo44MOtviIHd8ZAvoVN8ar3vS/4ilPeUo873nPK+NPxPsnPvGJoqVnk2O2rOxpO8pybc73a0BfCbXqZ2sK1BTYnQI1oN9jRmTtS/NL1UwHMJtzHUAG6DSrWKAMvmqGyRrdKFO/7+d7WYvPvjyBWB9m7kw2e+ZI070tgVH+e4WQ5f03h35xHRRAv/7meNf7LivmvLe//e3FMoKF5kUvelE8//nPj5e+9KVLHc3WlBrQD/341y2oKXBkU6AG9JHjD3i5NcJkMwS0AMamJ1RT3VPCDjQ7wVefI5UZsY1AYIQxoIF2TJnW7X5UNHODxUjOoCXALXDcQwjhMrpUqwJ/A/YGfuTI8RwHAHi5p1cLBVYH2kR7DZqqBiettsVzsAD9z/76lvid3/md+OQnP7mUheuWW26Js88+uwTLGZHvXlOAPWfH2l+61Br6/lKufq+mQE2BHBRXm9zTfMjBEgAcDDtHQ1YjxHlVgAY03TfqHmruYyJHi2OrSk6IYbU5wM5ANANZclBQdbsH7xtNyvcc8SvY4xPnBCRzStMndwrk4JhRWmZO2bn6fegHweR+7Z/GTL9V/Oa4WRS6EI5+6Zd+KZ785CeXQDlpYUwD86MaD7FSFlMD+kopVj9fU6CmwC4K1Br6yNmQ/eOCO5q4ezRh5kbOApp565o+dIGSg1DMpma0or5pyuYee9EFA98DfNEE+VdNy0ijRwkVaOpsATGHunnwaa9ZnexwjlLORMBCQN1YJrIbgbbnxD6rcRkdFA39uo9ETK6PRz/60fHhD3+4bFtDSIIu5AvA5P4Xf/EXZYsK1572Le8PfWpA3x+q1e/UFKgpMKRADegjZ4JbvABBzd0+WPWnq8GbKtM9jrxndiC3fJhFTdM6v7tlRhM6Wjka/nHHHVesAggS2WSPsAHYas5nexmapGee2w6TvWhaz6kJ6YspME2DqXZvm0zn6PvVwzVW4xI6KIB+/c3RaU7E6aefXjTyJzzhCSXQUAHqtNNOK4GCJJ7hN/clj9oOtVIa1YC+UorVz9cUqClQa+h7mQPVPagAoRp7DhBDuwaYAUT+Ccj6zmX0msBNEav53n2F+K9z4g0zqWXTOSBLee5j9Z7+eK0FlMmz/s47avfmrXZfqtnzIAUCA/dzLuYsRLhn9ogwuV/+xxEbj413vOMdRSC74IILymzRgkLCiB//8R+Pv/u7vyvJj4x5kIYHwl5qQD8Q6tXv1hQ40ilQa+gHfQYAfiZW0ESdfeEIDGbAonITOQDEZpkDHNDA1Zb5zjvmPyeC3cT9JouxI4C4mdp4nzaYCEJtG+0bf7kuBDMqmV2OerL1QEAfZeY/6AQ8gAIPioa+COgEwXHi2qc+9aklWrtv/7d/+7dLshm2s0ETj+81Gc/+dqEG9P2lXP1eTYGaArXJ/V6aA2qyfMLsTZNqBjuTwXAP87pAoZmbZlWz0qGVe9KZn5rOjULP+dGJys952PGnk0KRchAO+DTlphp91topm3YpXBwx29YWfehf/vKX43/8j/8Rn/vc5+5xAAiaO0GGV199dfzMz/zMkgVnT4d47Os0qwF9XylVP1dToKbAPSlQa+gHfVbkk4cwYQOk/IbfG63YbWEAJYCKj9zjE80Gxz3zXCsMAMA8Z4IXAt/Q1NH+PVaRzuS87h6PqObN8wgTlONBFgJ1zlGspcDtcLQ5n2J00Il2kAo8KBr69TfH3KBdhJkf/dEfDTR1BB6PqzWugYA5ssn97d/+7R7Px15pt2pAXynF6udrCtQU2EWBGtDv9dlQPThCQCfoja1jXPq1s+btCVk873YyBQI1ek3o5rj2UBhN7QgUOfNdDoSjfO5hIeBYVMDbY0/1/xt4Zz33OrEOsIKDBejTnSiCGKle3/a2t8VP/MRPFEuFdDAf81Of+tQS9X7yySffwyy/P12pAX1/qFa/U1OgpsCQAjWg32szAa0ZACBwik/+5sqHJqhRo6XnqPSctJ9n3IYmcPOsx1oiGPzzP/9z0ejx4ZLm1SNjASGEBo8GpCzN6DyfI+C555GSPONJXZTJ8az4iqunZt1rxNvPgg8WoO/sDfvPfnPo+eY3v/keB7MA6p/97GcLmJPwB+FJQWo/m89ZMiVxba/XjQnObZ/fGrHz9rjmrLPj1Ks/FQMOk2lEDBrst+8sZq0fprJtLOaur3O57y/16/dqChzuFKgB/aCPICZswNKTcdhnDhCOOiLQ85H5xH9uGlk1ZM3hauYmOSEy3rPgAe+cqz37cXPSGE8IymdGV32+Br0BVrQJUKP9bNM6UP/wQSf0iAIPFqBjcmf8brrpprj88svj5ptv3m2/eT5F6+d//ufj6U9/epx11lnF0nIgVw3oB0K9+t2aAkc6BWpAv1dmgMBY1bT5HZDWD57PyEXDAxDQ8sgm97CHPewevtl8fnA2pVdzzlePrxTMjZxHwwfYERxoj0eYeuAL7aaufE40z/Dear4OFqDPx1ixgLD3/qd/+qfjS1/6UhmbqrAGLdDOTzjhhLjttttK/MKB0KgG9NU8u+q21RRY7RS4FwC9O5gbDKIVvWhHqxxU2R2a9gftiM72uPLUZ8TLLn5vxJqHR4wdXU7DGgwixniGB5tNDqk+bK9ul/PRm9Hp9Bajo4fHeO7YMRPr16/drV/9fpRgMzOyjY1BMfY8c57yRPR6w7PLx8fbsbDQLZ9c/G7ym+HfvfJ8vih7mKP9fveg5ebNW+Poozct/c75uWvXTpU6MNO3Wpyl3ism+bExEt0Mn2ecMPmu3qsfg5gfTp9BORE9Bo3h9Gty0hrfOGKt0YqdHLEaERODncPjU3fcFde88tVx6g1/GgI6Qg1Czte+9rWSQz9nECyztd8vAtiv/uqvFpfKJZdccsCkKaDOHGIdzE9H7PhmXHfm2XHyNR+NmGzGoEV/+tGKfjHPd8oxic2Y2LWWD/XpwwdMg7qAmgI1BfaXAvAFzpbEERfR7sLzFnG1vz3+zynPjZdffHHE2ofEoL0p+vDHfsRYgakhp8xXY2awowB6P6ZiLLoxGTuHD/anIuZn49qTnx+nvA9Af2DExJqINiU2Ijrjw3LArN3L3N+e1e8daRQo82a2wNxwEgHtiwefg5SNZvQarZgvT3XL+ejrYyZidjpi23Rcf+a58eIb/iRiav0S5Z797GfH61//+jj++OOLayNv38OSgQCEUIaW/gd/8Afl08tkNFpQslVl5NAMIua2z8fkuonYsn1bHDU1GbF5Jv7sda+P57BmJseiN9EsQD6+KJvctbhwj2YF82/oUq+vmgI1BY4wCqC8wBtgA/C4KXjc3HzEoBcxhWLdife98NQ485LLo9uIaGw6LlqddhC8s2V+EGvWN+7BPhpzg+nBc2TLzAAAIABJREFUINrRj4loBcE929GTIvprIuY7cc2LfyFOveS9EeuOiZiYjF4TfWMsxjoT5bHCjODFhQHXnzUdVjAPCqB3YhALZSkPNfVmRA9QHyuAvtCOmFsE9KnoxIbBDGaSiO2zccOZZ8eLrv9gxNoNS6zgnHPOKfnczzjjjGJOF9DR3jXDA9zXXHNNOTP9gx/8YNHcedbdCbyDJl/d8XBPftOPwcJ8NMaRsBeiPT8XcXc/3v/y0+OXr7goYuPaiPGxiH4rYr5d+jNY0x9aHrb1hqsZQ00B9Hrx1EykZqJH1jpY5HNFNe9EdDsRO+YjGgsR61Fy+nHNS86PU3//oogN4zFoT0Vs6UZj3abYDu9sRaxZ1AnkTY1Bb2GwhMqFo04PVX4e7czHpaf8Qpxx6XsjNhwb25vjMRe96MZYTMZ44UVDfgSTasag/qzpsKJ5MJyGxcOziGsN/gDoFq1J3XbEzsZQj8cov6G3M2LnbAH06896Vbz4+uuiN7Vm6XQ9tG5A+sYbbyyxDyYFcrcA9QHYgPfP/uzPxute97qSA57L/O5o5goAe1ca5mMQW2M2thZJub1zczQ7E/GRc14bz33z6yMeeFxEYyyidGIoWcdkP6LXj5hedG2xIktsHitUE1r9WdOjng/f8+uhNx6xsGbo3h6DH/Qi0NBb3YgN3YjWIK76pdPipVdcEXHcuojWWPSm+9Fad1RsKfxiPNZGM8aTibwx6PYGSzZzAL0xuwjoawugv+/UE+PMRUDf1hiP2ehFL1oxkQB9rJhM66umwMoogGeZuQfOCWFtAR1Qbw6xcLa5C9DXdxcids5F7JiJa896dZzy/uujO94uGjZAjP/8aU97Wtx+++1laxrxDgJ1Pm6WeySb+f3f//34y7/8y90CCgV0dy/suVcA+nTs6N4Ra9rj0caWsLMTN/7qm6LbbsbXv/WtmGivjYluOzbMNaMxiJgd70e734+jZ/GcRWydaMQcyntt3KqNW7Wd5ohaB63eeEwuAnqn1Q+cc+sXutFp9eKOdf3oNCMe9cCHx9Nec27Eg46KaKMcNCLak7G9PN2O9QHf2eXzbnQGg6KP8w+mMr4UjDQRMd+NS085Mc645KKItUdHf2I8FoqJtB1TfU3u3ejVgL4yJKufXqQAqml7aT93mX9ORgAdHxPbuxcBfTIi1nbnIuaGJvdrznp1nPqBD0R/fLjbwJz8D3zgA0s0O1vZ8Jm7bS0Hyekvx+f+pCc9qZzGxpV3FlR3Pdxj2AxzJ6RkYTrGcB00mhFbNkesnSKJQcSao4aRfrgRWHdEkzYxt3eHGnsJ+sP0VnPzI4qb1+NdS7EwBKKWWf+YJoliLroxUW+LVrv/+HbEgx4U0WwM3XezAxKQFC8eoWyoRDnuudFfBHQc80NAh9HgQx+LmO/HFac8P067+KKIdZsiiNpudWMwaESjs37IhMa70WsQu/s9byCpDaIH3TB8T0Dnl0bJ1rIIn4uAjh99khiP3swQ0Kdn48ozz4mX3fBHEZNTuyUAeuITnxi/+7u/G09+8pOL1o42bp4BvnvSGvc4he3FL35xOTudfPoAOto+AkI1Sv4egN6PmL8zYgIXfo4lYaYU38FigF+JDRg6uxaawzXbj255ZQ3PmGSmFvRqCtQUOHIo0OzHfLF4D3kF/IBQ80Y0FuV744ki+t1uNMHfsrts8QJ0KwHpjcHOwaAguf9KzN1itM5CN6455b/HqZe8ZwjoE62hfZ+HFzYs2v77MWjiQ6+VjFroXrnQDcoN8btbpvEYcRhqvmivrUYMmoOYi4ViPWr1pyPm5yNmZuOKM8+N066/KWJ8XQFiT8sjMI68AGSOq6bZ5W80b8zpJPlhe9tJJ50Uj3nMY+JVr3pV2ZsO4HMte8CNIaossu7QmrB9fiZ4fcO6tcPFp2CyGMDfIz4uCPQbAvpGUJ4lVV81BWoKHFkUaHVjvjGE9Gba5UM8GpvIi5I8iNixbXts2nDU7nuQB/3odzvRHCMd5S6yNQazi4C+qOFHA3YDJ5qKWJiPK05FQ79wCOiTVIGuhHNzw3BrW/vw3od+ZM2g1dfb4b5z9NUhOrLfosBpd9EM3RqaqhfKbvNuNIhyJ5p8djYufeV5ccZVfxwxtWnJX86rF198cUmv+973vrdEqgvMmzdvLifXcWlyB+Dxt//X//pf4x//8R/jQZi3mOVzc0ta/R6pxjIZBujHoBPRYGNIK2KusxAbx8Yj5nplD30Rt5WmAfRGxMyiALMhxoh9qaXhWhpeuTRca1GH97pp9gtfG+5Eb8Wg+MUB8maMLUI81rzOQj/WgrMRsW37TKxbvyZaJhhZUsSHfKjRHywMKKQbzQLj7ZhZjFNeE+O9+XjPyf8tzrnkwoixyZhu9GNishFjRauAe60t5k6Ycn3VFNgfCjB1cC8Pwyr7BdCLV53gD0zRvV7EeKMkNGrEbAx2bIk2+zT7/bjwFa+Os6+7MWJsaHLnwlz+xS9+MZ71rGcVoK6eCe9Z8R6YI7i/4x3viDvuuCMuuuiioqGrve+1T/2Izo6yNApgb9vZi8mNrdi8fXM8cMPREQu9KJllBKtFUO+1+jETvbIrZAxALzavepdIvUum3i10JK2DJR06uTI16I0vfpntRbH4NbsRbVhJYxgIT06zkgjU9B2LjKoxX2zuhPMMs5qNx/Rwn2ysifHufLz3Rc+Nsy56d8T6owtjjeZcRI99ROuHe9VbExHN1Z1idH+Apn7nvqDAYgQcQWLt7tB5Togm27oI8QTQCRgZplAa3u/Nlt0XMT0Tl7z6vHjFDTdFrzW1ZCan1d/4xjdKpPs//MM/LJ0ln3sjqBfNmrRKrVZ861vfip/8yZ8sW94e+chHlrz4y+bDHwxj20qyxBb4vTNarWHexSVze6e1uK9+MfAF33q7FzGGSk8DdL7fF/Su66gpUFNg1VCgKCxEt2GNRGNZ5HdaXrTqEXQ7P4hBsxGtqaF+0CG2FryuGMgbg8H0YOjHnFgE++1DptpdFzE7H595/ZnxhJefFnH/h0asGY+YuStiBn3qAVGcnZvmI9pkt6mjdOtAghWajiFYvz2cmQB2s7MI6JiyFwPK5jsRzUHE/E6i4iLWEOk5HXHHnfG5yz8Qj/u9a2KmP1FOqPMCiJ/znOcEWvfjH//4oSmq0dgtUQygbkIZ3yPS/Qtf+EJ85CMf2acz08lF34m5mO5ujnVtdG3S2JIgYjZi63TE2qOGCWUAdQQU1hVrppy+hoBCMN3iIl41XKZuSE2BmgL3CQXQZxYzv5kkszAF9OMSL9yM+M53Ix764BK7RmR7ozERC9EMNsxyfuPGuF+0hyHxQz436E0PosFG2IlFTCaxDNbPNQXQ3/vMp8SjH/7Q+AYFTY5HDGZiojOI+/WPjZ1bt8bO9p3Ra80c9PjnOrHE9/6+geagGa3e1NDgM9aNfrMXDdIfkvmw04yxHnnqx2Jy06bY1p+PfguxsxNj8zNx/0Yz/uk/7ohX/OXnYutclNPs3HfOxH7FK15RtqNxXGo2s4/K/oaWTlAde9Yf9ahHxZVXXlmO0WX7294ullQvZmM2tpfoVJZabLk7PnDhhTG9fXtsu2tLjHXHYrLTirXzzeIrX1jcbzrZ6xY5ZaHZjC5Z6VYoC9XP1zpErUMd3mEHzQE5KeAw/VgoXwaF98Ejtk0OdYETjv/x+KlXvjxiHdrM0MZOlNtCAfGpmIp10S7p3QT0/s4C6Dww9ELOFjzvxlRsIHBn9jsRg4XoxVhsn2jFRDEp9mOid1TEXdOE80YMePN7H4DqjXkHOYMZImdvamizJlMSpvcSLr4oueJcR9M9+qjh78zh2R0lx3FxIPHemrWxfXa2RKcb6MYsvvDCC+MrX/lKSRzDBWibmz2DetWs/kd/9Edly9vf//3f73aC3UhgNyMOwNzYGf1tW2Jyth9XvPVtcdoFvxaBALxmcTcIGjp7SScXNXQC5sqGEfah1mheW/hqC+cRtw6Q6NsLEa3e0EleMsVhuetzClVhOe845eXxhndfGHHsxqHajrUPvG5PlGgjInCG8fBLGvrcgPSUCw3Otxrujx0miycLTcTazp0Rg/mYG98UdwfZbNhzPoiNsTEmqcB9cbW4WDPmlQJTymjUW0yCVHIhFCfR4pavxQhxsL87Njy3oMijncXQ8LFmdAfdpUxxgvVf//Vfx5vf/Ob4zGc+sxsWE/EOsBMUZ2BcdXvaM5/5zJIW9vzzz9+75Y0zjLb0ojneisDij2NrWy8u+ZWXxSuuvzxiCkFlrMgnZbdnK+KORfy+31BqXjqP5j4x8dWV1BSoKbB6KMABjWjnJTXbQqyJXkx2cDsuRFHVI+L3Tj0rzn/vJcMt42NrImaIhpuKwXhEpzHUcXZLLDNY6A2KM56daMQhLfIZ+Ok6eNDddw6lh6OOjbv788UJj8d9qoPmMSwRk2mtn9f6+0r19zIRF1O8kq99KEoOivl6EvRz61ozYob4ESI8+73Y0GzF2PzOaHKO4MRkNEYEZX73u9+Nxz3ucXHrrbcWU7p7yzG/ExEPmHsWOpnk+E7yGcAeIeDMM8+MD33oQ/Hwhz98zwyg+MAWtWvOQ52ZjbhjLq46/fR46Y3XDgF9gjPi2tHiufYQ0FkrxwL+BP+NDY9Yra+aAjUFjiwKDJO9DuV62MNatu3OEI82H7FuuJPnspecF6e/6/dj0OpEY+MxEdvbhY8MMMmjLyxmi9uloc+jrgxhnjweJd3mYiWcIxFzs6SpiZhaG9/dujmOOWb9MB5+GomhXVLbsMOovmoKrJQCJSZsEQ85HrUb5DhiKxdaOH7lYQTofLcfvXKiWcRdOzbHces3lYyGbZ7uN6LZbJd948Oz4VtLmvf3fd/3xf/9v/831q9fX0zyXgA6z6HN5/3m/A6wY4Z/29veVvzq7373u/fcrcUEOHNbt8bkMeuG+0m+uyX+5q2/Hj/9O++MWIvJfbzsL20gnLQitpQF2I8NWiAmEFRWKgrVz9cqRK1CHf4q1NBUDt7iF+ecptYMmVo7EWvY0bMQF554Upx95XXDPWsbjyWBxXDqT0TZyttatPjtAvQeeV6T3g6wL6aWKQkv2JfD1Wov7jcfZoVbSle5mP9jpcy8fr6mQJ52pD8cTsTF4O/ybVeOcyZ9vk/WhKEc2VzKBgcYGxiHP53AuGc84xnxghe8oGjpGcjLFO73l6Lf9a97QtuXvvSlsvXt4x//eAmU4+KZbdu2lQC8LAj0OggI5KjdHrHjm3HDK8+OF1370YiJRWl6MYkM7V8oiR2bMc5WFXC57C099AA9PbMz1q1dE91ePzqd+ZiaXBu9fidazbHodOdjYaEbU1MT0SSANvoxs3M21q7h/LtmbN5yVxx91LFLz8tot+/YGhvWb4qFzlyMl836u/o5N78QkxPjMb/QiYnxseDvsbFWqc/n+oNhmulWs7FUHyLfYNAr7ej2yOrDMbeD8t4gCKpslfb2eoNSPvcpp9PplXo63V7p35op7I/9komL0AbKHSbcbJb3x9oTMcfOimiWcqBLmx0Ji7ZI6eXf+f0d09tibGyivLdl67Y4atPGUv6OHdsKPaj3rrs3x7HHHL1b/bRLOvVoWPRj5865WL9u7W70lj7zC7MxMT5V6NBu0dd+6d/8/GysW7uh9KPdHv7e7fZjrN2KHdMzpbyt27bHxo3rC70Yp8nJNTE+1o7tO6YLPdev27jbeNIexmGh0y3PMV4TE2NlfKiP+TI9s73Ua/ugH+PgPKG9jUarvO+4S7c8n2Z27oi1a9aX8ZydZawWEz0szh/mJeUsLCDEj5V+OZ/yOFjO6gX+Ia9TgWZlFUseu2GYa93tcdmpPx+nX3xxxJqHRoxtKBiMYbJMxcxA/XMAl6qvmgKHOQXyUamkgAWs2baGtv0bv/EbRWuv+spz0hkFAZ8hPezv/d7vlYxzN9xwQ0k6c//7378IBZ6z3myVHefR63VjArvV/NaInbfHNWedHade/akYkJURsCjb1NhkAvsvyzYa5m+v5GK+r4cBwQSXA3ns+c4/BBYEF4Qgc+Dbrq1bt5aT6binkIOl45vf/GY8+MEPLr995zvfKfdJq5svaEf569YBpsMLektT3SLUjVWFMfOkPPIEkMVPd0lODOT7jCHlb9xIANGwbNqWn92xY0cpm4t6eJZ3mDPUPyqroM/xDu0hbTBz4Nvf/nbZCUH9/I4VyLbwbM5MaHvuvvvuuN/97re0hdKgTNpFmdDWw4SqcwE30jHHHFOe+4//+I946EMfutsjjE0eO/pEexgL5jpjxDu0gYyJ0MYDiPik7443dT3gAQ8oxwxDP8ZsVKbFUfOVeqiTOcUlnXzftUrfPUCJ56iLS2uaY8G4crlbBRrluWcb6APjQFur4z6qnYf+N4OIsD4Od7q0hsHuw6szHZe99Gfi9EveGzH5iBiMbSq7eYd5XDXUsw5zUFwN6Id+XOsWHDAFjHDPoI12DZh/8pOfXIpwL+uk0ykMPD8rcOT7MEi2vr3rXe+Kpz/96Ut+eLV5U84fzoA+ivAILzBjGDlMFAacgV26AdwAIvdgoJxwR8yBgYlZYKqCm0yd+jMIZvAUBAX6alsVwvJ2RdrGRRsARhIEGSvhHLEtuV6FDcCaf4ALwJFBznHnN8qm7/5m2wAzBI+8k4LnqVtBRqHCdjj38i6NDLDVuUl/KJ828h06WzZgDeh7Sc/q7+ZhUBBhLI877riSf0HBwnG+6667lsAZEKZu3oe2tNO+8m6uG0GJewp/eaytj3nA+FFWPkOBdvGeGRsZkzxnFDh4l98R0vI82KfUzQfMdQ60gBrQD5SC9fvfYxSQobKAYQA5dzvA9GM/9mNFM4E5ydhd+DAj3odZZGaQQQUf+h//8R+XU9k8nnWJ8Qz6MWig+R++GrpnxMO0AShAnP5BT+glzQQEtUCnkfSXZjBimD5aqAyYZ6gna84ZpEcxXwCTtsDoKRvA4h1BkPZgAdDyAuNXIwSc+YegoQZsuxlD7qnlMe4Id1mLp2+Cq0LJl7/85fhP/+k/La0ewY4+MucoQ1pm4KoKKNRH/SRCouw777yz0Erhic9///d/L4cLcWUaUg/05dP2V5ez2j1lq63aBuqmfIAXDX1vmRAFXMvXQpWPF/ZeFjiog/axphSYoDn0hEa2u1p3ngN7AuMsgFVTOjMe9E3hIq/n1cvyakBfvWNTt+yQUEDGmhd7PsccjZE95Wgfgkg2zwvomUHAfGRK/P7Upz61nMT2whe+cDeNDK8/nvzDGdAZtCrzkykCpjBrmSXfMTFrGgWMAFGeg2Zc2eCXzdvc429PxEP4ojyY9w/+4A8GgMsFo6e8qsDg31nzzSfpeR/NjWdwj6hZ8jcAhjBg+6gHIYF20D+FO4Ed4KFPuT+U5+E+ziXeB7y++tWvljopi7+ZNwgUADfCR+6PLhsFSe45/zIIqonnPtNm3A9opKQ4xs2hJYI2IeRAZ9pBH6Cx6yELHIKwwEs/HU+FGdaJWjf04neFJr4rTDlejCX1mrVx1N+0iTZSHuVTr3NHsK/+nc9psD8Ih8wZnmVOOtb0kTGBdnuy7BwSRjWy0hrQV89Y1C1ZFRTIgW0CStbGSQF71llnleC46rGoy0n1Mtk///M/j9e+9rXx6U9/esm/Vxg9J7kd5j50+gigy0wVdtQ6BTpoK10BNRgpzFWTqKCD/1MAg6nyDICT/cZZ8+Q74wIo8JwMnvaoWQpE1KGQAShQN8/zHiCSgY93YPTUL5hbFz5dwNeyRoGt5XssbxYSfV5/NSBLWwEpgJa2a+HQUuDfPAsQAfb8hp8alxCBl1VhhbGhHwilApm7MGhDNkNTP+9rBUFwos2CtO2HXtCN8woAa/3T0I/vjjdladXI8RF50fMsfYYOtJXyrF/LA3OG+4wRdKH/3AN0qY/2aP2hLC6FIMz3eQ4wT7hXdXPwjgJKFk6XPYvhkHOwGtAP+RDUDVh9FMi+tSrjZfsZF0lm3Kom8GcGym+8m7e98ZsM4sQTT4wnP/nJJXIeICjCwPdAUJy0UyvT3AlYQA+AB1DB5PojP/IjS5q0NMzMFMZsQBOAkoFSYUDfJ0FdD3nIQ0odMHeYPgACeKAFquVqNqYszb55BgKYMHjqc+sidVC2wVhokjyDGZsgR0BXYS37rQE6QIc+f/3rXw+2PWbzL6BEPTyHxcf5oz/bYCzaB2CSA0Gh0XmUg9kUigAufc3SnXb+0A/9UGk388128Mlv0I0+8Em9OZCuGlvg37kv0Iaxoh/GD1CuzwqGvqPgxnhkn70WBT8VgPgbWtmfLDxpFTA+I8+VqsDAvVG+8RwTAJ2hN+XRXi0Go4B/dXGvGtBX13jUrVkVFMhMOTMtFvQHPvCB+NjHPhaXX355YYSa4rKJPgsE2WcpQ4ChADRPecpTyr52gAFG2l7MAne4m9wdRE3kmC8x5aqtoa3yG8KOTBqGasyC78OooRk05BLwsokVDQvwydpTFqzcXmiEOkyaugB5gUvtNgsVPM+ztI/6EA74NFo/uwSM/s5ablXIo520kf7ot89BlGiZRIxnDRfQo/20E1ryrhHmmo2hkUKSc9EyjLKnLVgX8KXrosg+dua4QWBq4pSVA9SkI/3md0DO8wocm2zy53n6aRyFsQH0gX+0DfpSD7SBrrzvOFEmfeR9yuHiHcdMOig0c19hR+HKgEbrMvmTpnk+qZt66D805vJkxOx+43sOxlsVjOoejagBfXWOS92qVUsBmDIakNngcgBPBvI9dUCNH0AjQI533vnOdw73tLfJmYhmvxBTzfHhtrWtX44/eMOb46QLb47BBoL0Vve2NfudNbzse87ABvDC0GGgnEr36Ec/eslsqvDDM3yHzpjZsxmV72pcMnGeF9AzOMHUBTrLVouH0aNJUx71GI2uBUZtF+Djos3ZNw0Y0F80VLdlGfVNG8xnQDmayvWt2241ZMBZsM0aIWDitiyD8ABXygYI0ZCZlz5HOwVvfdeUrR9dgASo0KoJWstCCAIP4yYNHdccA2AwncKNz0gH/4aOgKVuEl0ajqU7RDT5QxNjDmyTa0vhKd9nTkG/LPgpHNI2x1l62l/oiIsCAS/TCvpr0s+C+uqPdK8BfdUCR92w1UkBFjg+SNK5onWqccAERvlFR/VCzRWt7Pjjjy9R75jft2zbGus3kihkEO15DkffHrHl1viDN74lTnrPR2Kwke1cqxvQBe+8TUoaCLQwY+mWQVb6AQhqS5ipMVfrI4XpG0BFeWpsavK8x04EAr0ABn7nE1DBz42ZnbGiHBg09fNdQYDn3RamH513aTNWFdqWg+LUTnmWdqLFA5r6we27AOTuCfqqMJi3PGo+pg7arQCUwVYhJ88t2q05WkClTvonHXieOtF69b3zDsFw/IZAoAl81LwldgDwg8b0A3rmYD9+RxAQWN36RpnmAsjlCs64Df7zf/7PRROH1qwx+sh2PcZRPz20dZx413psAwILv9HffGmezwJSpqsWEFwrWMucE3xqkUBoq7rUVh+HqgF99Y1J3aJVTwH2kBPURmAci1xtNJtQ99YJGAXPwmguuOCC+H//7//F+9///pL/AQ29JIQgw1Nna8T01+LGN74lXvCej0R/ijS0qxvQc7+hC0wWBo3w8oQnPKF8ai7OWp+gq3aKf/1f/uVfljRi6KXJWRMsfk7ASBAQLNV+BUUK0WzOd82rmlYFZZ5Rm+VdmDkCBUIK7wBmgBNH4Ro0RruyUGFZgq6CCOZ0gEt/dfbzoqnSZrVz39VCwO/UR/+M+AaABUnaKU0FqmyS1vzN+7yHpow534RJAKJ+b9qPoAq4cSl8MZZcWCBMpEO/aTtCAW2hnVorMPFjNeCyTQYGqjFr6RBo1dAz8CKcIIRp7oY21ONOAuMBsvCjdYH20UfajgDFZR18R0Ch3c4tx05XBfPMZEarPyCO1teAvurBo27g6qPAG9/4xsJg3vrWt5bGrQTQ8x5eg68IVnr7298ev3jSL8V37rozjrvfA3YB+s7b48ZffVO84KI/PywyxRkpDrOs7u0F0LBuGFkMOHIBotCQfdkwbzVBNSIBgGcBPk3P1ShuZwq/o2nhMy6xCYuJU7I/nWdh/AgYXAAuwgGX2rPaeBY8BIUMEJrAGVvLxedOP6mDdggWgK/gZLY6LRPQCxB5zGMeU4QHgEbhQ0sDgCy4ClyAFAAMnbhoB2VgUZBGaq3Z751N4woRGUxz4BljQr1aVOxPpg19ho48h7bv7gTaxbxwnfA7Wwv5mz7Sdv/GBH777bfHD/zAD5TftS4YyKYQYb0GOzIGClbcU2u3X1m400LGbwpSzDuj3hUQqZty82fOSrj6OFMN6KtvTOoWrWoKwPA+/OEPl6C4m2++ubRVzbwKYHvqSGbgMJRrrrkm3vOe98RJv/zCePTxPxJP/5mnxVQ5qnBH0dCvO/f8OPnyT0R/kiNaDx8N3f4DmoBHDnrLYKFfFgabA7kAAuijkMDfMGMTvGQNz6C6HBme6Q8wugfeiPF838A4tXzuGTxHm/SD+w7mZt0C+pBNosP4AigAOc/xO/UL+FkDpz6fdx4B2u7NV0D4yle+UgCbdzNYKmCYgCX3CXCE9sxLtGV8xxmIs3mfunVJME5YJqgToQS6MUZaNEwSA63pJ+2nb1pXqFcNX0sC70PjLBAgJNBPg++0ZuQsgI94xCOKpQY6ZQGLvjAvBHr6wngI6sZmmKmOfuMSwXKQgyDpH0KObTDQlfYrlDK+WkZWNXOqNfTVPTx161YfBWB8X/va18oBLZ/73OeKCY8rg9JyrUYzgTHLJD760Y/Gs5/97JiYmozf+p13xmkvfVlsaK+J6G6LmPm3uOrMV8dLr/27w0JDhzHCfGH0RjGr5cBIYdoAZI4SRzsypzigxfM8V02gornV4DR9n5neABiAgqkUOsOsaQufmlZvu+224mfnPvXE1K9rAAAgAElEQVQY9ewYcpAOQMJFf/DlaqKmTr6r3artaRGwLQbXaRI2KYsA55wRkNBKsV6oQfMedLBtPG/yGuig1cGc6ILpqLmoeT/7nB0b2mlmO/MHVIPcaDv10de8j5725aQ91K15XR83bc1mbpPHmAzH9latLQgXWk9yIB5jyB57Eu+YFtZ5Ug3go20IB8ZCGB+RaWQ7qF+Bxfrc7YLQQV/14S+3vg/d/VpDP3S0r2s+bCkAYz3hhBMCIMY0uK/BcHS4muqUst7whjfEBz/4wfjuHd+Nt/7mBfH6175uV5T7ztvj6jNfHS+55m8PC0DPJtvqAAuqOekMvwFKRhCbuKQagMTvaEyCPWXrW1WjzUfaokUC7JQDU6cOhS/etT5ATA08p4TNbZexC976U/2d8QeojIjOGQTNjGYyGz7Z0069aqt7ypduee7Zpk1q8UZ9+6mGCUBVD2OhnZqmAT3aAMiZ2rT6fN6nnbPB2V+FgD3t96aNasu0J+/+yPPf/lXT2dJP6jKnv387b8w94BZEYgIEabcX8jd0pZ+eG0C7FPC4bz9pB7Qw9sL1rLWGOV1N5bs6mVcN6KtzXOpWrWoKsMB/+Id/OK644opy2Eo1Jelyjfd5gQBm8fnPfz5e8rKXxvN/4QXxlje9OSYbY0unrV1xxplx2vX/EL0x9uIeHiZ3mSJMk/6pPQkCGShgnD4jkMNkjTGo0rcKQNJb06mWj7zlKOcWyHnieTb7qXMmMYQAgRrwABQF8yzECQwmnAF40LjRMtXy1Vjd9yw4A9ZomlXQze/l/tEGk8kAUNAR8zOWBveqK6xUXUBuxcopTO0Hn5Sty0NApW7KNfueAgV9NqpdAUm3RM6+Jr14T2HMdLyWxZhnUM1gTl/0j2cBqipMMPa00b7lLWaZDgqcClPZOqHJn8+qxS3P1+XW96G7XwP6oaN9XfNhSwE0vt/6rd8q2vnLX/7ywkT2ppnua0eJcr/t67fHURs3xTHrNkXMbi4m92vPOS9OueqWwwrQ97XPB/u5rEVq3hfYq5oYgOJhMTwrePBb1iRzzIOZwxQq1D51M1Qj3o1ANzLcADo+jV7XJO02LiOz+TSQz+ehl7nW3SrJ+/q/DQLMGeR4NydGMVUs9WftX2EKSwhupeyzHqVZ0xb6b8IWNHcj9QXrLNiZ+Kaar6GaeS4LcL6fhTPnjKCt0FDV9AVy748q42DPv0NbXg3oh5b+de2HHQX0w1155ZUl7SdnnGdT7oF0CEDfPjsTUxOTMT5oDTX0HbcNg+Ku/GR02yQ1OTw09AOhw97ezf7UUc8BSgCGpnyfyYFWMHiYu3nCeYaAKQ+GyQKAgJ+j5Skb8MLfbzCaWdLcGmaik6ytmo9c4LQvpqA1At4c7mrHmscBX5OomCEvR10LhFm4zP1Gy3T/eN5iqclf8LSdeXulZfqJUEGfs9WC9ko7t/95gp3jkOnCb66nnKzHZxU2eEazt2evZzN47i+CBwI2AlS2JiAYrcQ1dm/N33u33BrQ71361qV/z1FApkBA3Jlnnhm33HLLHo+eXGnnd9uHzob0nXdH7Lx9CdAPJ5P7Svt+bzzPWHnYRy4/a4hVX202EZtKVFCnDN0DWYijHkCZ/dtc2bxvvdXYCX4HMHOGMn35o3ZLVLOU5eNI9SlTJvWgWaM1+47b4zINzGRnXAMACDAaeFetr2oS159NACFBankvt/TKWfCgEf3L6VO5r3ZO3dw35z1tNfFOFh74nbpoH2OgVQPBBddFdicYK+Bvo8bl3ph3h67MGtAPHe3rmg9LCgjoME5SlcLQYKAHI3BGQB8M+jHWb0Zs/27EwjfihvNeFy+6/BO1yX0fZgyMHpBiTASEqmasJmmiFgDCKwNCDoYjAtotTTxrVjaAk3tuYdMU7wlplpt9sm4747eqGdhMZwBdNnmbgY825/TDaOhV/3FuW+5bFaSz4KBQ4DN+ml6WZwHj6rnm9s8IeoPv2NPP1reqVkx/TZiTh1P66ZqgHiwmxi7QDywbtAsQ14dejadgrBEoTAhjfdm9sg/T6DB9pAb0w3Tg6mYfKgrIBGEQZDNjTzoJUQ6GOU9AX1iYjzWNiYidd0Z0vhk3nHNeAfROi/zcR7bJfV/Hveov18xt4BNgic8VLY4tamjY7hV3/zljzbgacMZ9ARWwMcOaZmRBBsDV1My71JEjx+kD5n5AzMQqlE05lKnWznNZu9Z6YDpX94Drc8978N0mVwV7U5m6IyCfRUB9Wi+qQWBms6Nc/fOa6s2oJo1z1D7jgOmcSPQMvm4ZBNxzBDl9452871va2TaFG+dC1uR1QTgmCFsG3WVLy77Oo8PruRrQD6/xqlu7KiigT+8lL3lJPOtZz4qTTjpp6WzvA2mggF49be36s18TL778EzHfbMTERA3oe6OxWrWaped9Z18zEehoj27bojzTkmpmB1QANbPWoVXrjwbcAETzwavxA05GcKtN5jSlbp/KPnqez758+2a62Rx5nQHX5zQ/UzfAroVB/3OObDeSPlshqIe+I7y4E6EKsjntqZo7Fir67z50wBbgVcMGUKlPwSELI9VTywjAI8C0un2PMk0oQ38Bbs329I8YBuMPFCa0NJiDgPHjWkmeiANZw4f23RrQDy3969oPOwqoofPJtrXPfvazcemllx6Ufar3MLkTFOc+dILiJshYdmQDenV/enUCmbjF9J3cz0lM+FuTL8DqJaALmpqY0SwBPa58wleuV23S098AIpO/UEdOslJtL0Cj/9cMcmbRY7/6v/3bvxVgBCgRMLAMAJbVI1/x36PNc5EVDqtRzpxWbbuCAlvezIePgJMtB7aV9njwDGXyjONg+lmeNTGLSZM8TY26AGDLp8+a6BkLykDIUuChLAQG+s+zpgiGBgA2whg0My0s9eU88bjByEHg5ZG3ufzDjvHsU4NrQN8nMtUP1RSQAtm0/qlPfSrOP//8cqY5oLGvqV/3RE0BvdvtDPehz20pgH7FK86K08gUN9Vc9aet3dszZV8SfBj1LMPnnZwSlLFC8xM0AEy3dfG72q2gBRgCSjzvJaBqZmdeCMR+qglTtsFbvK+wwO/6dnMWs1FpcTVDA4QZOHP+cjRm93u7Jz6Ph22lfp7LJ47lbG684/5s+mDqV+d+NWOfwoECiZq+4+Dedv/meX37ClXuIsh70/MpaQpl1XZaplHytN2ysrWE36tuj3t7rt735deAft/TvK7xsKZANpfCfEgLiskQ5rOnzFn72uE9mdyvOevsOPXqTx0WmeL2ta/7+xxmVnOim3hGUJBhVwGFukw5yveqlu9JaG4907TOmAL2aKSYdnlPMOa76VYFLD+tT5M+AJPzm+dtVpik9Wvr985C46h94vahmh8+C52URXsoSxeRwJvbwjtZy+ZvnkcThi7QEkD3VLV8nrp793mnalKHPtbnO7QlJ/HhPQP4qAc6KBTwjnkEqN91xjue667GTl8xrRMQpzUkJwg6PI4+3d8Vkd+rAf1gULEu4wikgJoEAVV/9Vd/VYJ+DvQAhxrQl59IgjEgiyAFowfI8XFjGs+ncTFGmGI96ATQAZgf+9jHLmnbgEbOXQ6YKRhk0M7737mv+dYod09Aq2qQOVc8oOPRr1mjpAzB0W1nfPK7OeP5RJjwyM/8Pn2mD7Qxm6GlZm6TWi/1GRio+ZvnKddDTLLgQ58pB6DEvE891AnY8j7jgXWDfPQIA7QdGnFfYGeN5PzsjBe/2UdpjMuAQ1S0MuTDaEwTrBCXBR77Szk5yYz+9pwWdvmZdjg+UQP64ThqdZsPMQVkbjC85z73uSVb3M/+7M/u5gPcnybWgL481QAHzyZX09V0bN50AAatk9PC3L6UfcUClUCCVsd3grI007ofm3uAnH5cWohf+ylPeUo5ntTLoDQPjslmaN5HO+WiPdQDGBpQloHT+nlWYMsR59kd4LGy+WAW+vHFL36xRO5DBzPMIdzYBt0F2Q+vVUMrRLZkcLzvP/7jPxYzOXUqpEBjLRc8X90aps9f2vC3MQ5uJ0MA8HhZxhP6qd0bFc/f/DMuIscDZLM+z9APYgI8KQ1gdw4sP7sO9ydqQD/cR7Bu/yGgAIzSrUWkgIWxX3TRRQfNh16Ncq9N7rsGOYMfAIG2COP3EJB8X2affdJqtppm837xvNULbTSXlc9kF/yM8lZLpZX5NDU1Y99V8HA/OwCYT+sTcO0tQAQg8ZzaJcIM7wCwWBoM2OMdhQjTwOalYb95NwsoaMLQEUEia/28m8vJFoqqy0LN23zvtCO3Kws9xhPkvvI8Qo7CEwKKx7YCzAhQ0FWLhbEMCiTVgD8P4kE4YGwUEqiD/n7vXjWgf++Obd2ze4UCVcZGYBwZ4ziz+UCvWkNfnoJqYTB/tVlN5gIlAENiEhg5YCEA6ePWV27CGbOkuXeZcszshkkfTRmw02eNuVlfcAYrDyfhNyKxMV0L6goXWApom+CpOZg2Avymlc3gbx3mi+ddfc4G+AmmgB508chT/kYo0Keu8GO7zC0P8NGGDI7Zt077R/nztXIoAHnoCfW6T55y+d195AKxEfsCtNnr3IWQBQfp7bG0ObI9C1IANuOVxyXvZlh+hh3OT9SAfjiPXt32Q0CBnAPb4xuPP/74smVoXyKw99bkGtBXNqCalDVdm3Dk1ltvjUc+8pGlMH8DkDRzA9yMVd6PzbM577mpTE32Apih+RkkRp3OhRzkZg/0Z5vZTCHCHPOa9PN+c4AeAUQTsW1nnnHl+aWPWLM07dQszSf3AUHewRXBfYQEtWHu0f/qvvWcTU5ARQiBpoC3SWWMM6BcAJNy6XOVptDIffs55a7faRsgnbeZ5efymEhb+gY9TT/LMwgJjEk1xS70oU36+Vc2ww63p2tAP9xGrG7vKqBAjkLm+xOf+MSyJ/3HfuzHDqh1NaDvG/lg6AAVoATYwbTdmibQAN6a1SmV7zB8wQeABhC++tWvBj7ifOVEKgoFBGYJcDn/eNYiTV8K2FSTp+DPx6/NRZtpRza387tlVU8js20evqJvvZqGFWBTc5UmCjuWUU3/CphSLlkPESBoN+3iN8uiXMBaXz704Tkzr41qL88ArgbQKSBRNr8jHOXMbVq+jHLHPM4zBta5g4T7vpfT4DLeALc0zRnwqvf2bZYdjk/VgH44jlrd5kNMgczwYVRkijvxxBPjhS984QG1rAb0fSNf3u+fLSa87SEgHi0qEABKbMOC0astW5sm2QwwOcOagIWJHmCvWmL2dCxnrivvgLDNtAmhxDYKth5aogaajxNVI8+aa/XYULOn5VSrCCEAHn007Sr9cGtdThhj/vS85U0h1j3sCku6OSjbLH2a/CkbIQDwV8DJ41U9GMd9+YyPVg/LlMa5H7apKmCM2vZHuw2u27dZdjg+VQP64ThqdZsPIQVkFjkw7rWvfW0J2nnLW95yjz3OK2lqDegroVb9bE2BmgK7U6AG9HpG1BTYLwqoaaA5/Mmf/El84AMfiA996EP7VZYv1YB+QOSrX64pcIRToAb0I3wC1N3fHwpkPyQmQUyY+M/JR30g2eJqQN+f0ajfqSlQU2BIgRrQ65lQU2DFFNDsjpbuKVX4QjkUgiCg/b1qQN9fytXv1RSoKVADej0HagocAAWypv64xz0u3v72t8fP/dzP7XeJNaDvN+nqF2sK1BSoNfR6DtQUWBkFcpSu25fwo7/pTW8q26Le+ta3rqzA9HQN6PtNuvrFmgI1BWpAr+dATYGVUaC6TcotTTfddFNccskl8bGPfWxlBdaAvt/0ql+sKVBTIFOg9qHX86GmwIooYAYw9++ameqf/umf4hd/8RfLgSD7e9Ua+v5Srn6vpkBNgdqHXs+BmgL7QQGTXmRtnUA58n4D7A95yEOWznYm05WJaEalCM3V14C+H4NRv1JToKbAIgVqDb2eCjUFVkyBnDUrZw170pOeFO985zvjv/yX/7KUlcvCc3azPVVYA/qKh6J+oaZATYElCtSAXk+GmgIrpkBOLcnL+tHPPvvskq/7lFNOKZnjuHx2T+lBaw19xeSvX6gpUFNgJAVqQK8nRk2BFVOgajo3Z/Z1110XN998c/zhH/7hUpn5NKzlks7UGvqKh6J+oaZATYFaQ6/nQE2BA6NABnVB+wtf+EI85znPiW984xtLJ2pxGIYnSC13vGoN6Ac2JvXbNQWObArUGvqRPf5171dMAX3h1SNU0b45ser+979/CYjL9wX/OihuxeSuX6gpUFNgnylQA/o+k6p+sKYAFNAXvqczq0844YS46KKLSmCcJvblgFzK1hp6PcdqCtQU2H8K1IC+/7Sr3zwiKZC3rLkXHUKouZ955plx/PHHx+mnn17OnuY8aM7C5rzo5a57APrC9ojZb8dlZ74qTr/qzyPGxiLa/ehFJ3rRj0E0oxGtaEY7KL0xiBg0lqulvl9ToKbA9yYF+sHyh48EvIEvBeP5rxnR2x7ve9nPx5kXXxwx+dCI9obotiL6g4jxBs/0IgonaS6RpzGA49VXTYEjlAJXXXVVfPKTn4xrrrkmyPU+MTFRfOiY4znAZW8XC6cT/eh1F2Iq2hGd+Ygtd8RFb3xDvOriKyLGWhFj/ViIiLloRq8A+RhPxjiAvrSYj1Di192uKXCEUwAeABwXMB90I3q9iH53COyDTvzvM0+L8y56X0RrTUR7KqLVjk53EO3xRuycX4i1E3CSXVcN6Ef4hDrSu//pT386zj///Pibv/mbGB8fD5PPVFPGjqIT8jGAPrewIzb1mxGNZkSnF+95zblxznt+lw1yEWvGYyGaMRdjBdDbMRZj0YwJFnE/YtAcrl0Wdf1Z06GeB0fWOoCHNKMfbbRtAL0roMMcBvG/fuX0eNtlVxS+EuMTEeNTEc1WDJqNJX6RjXw1oB/piHaE9x+t/Pu///vj85//fMkchymef5jfl/Old6Mf82VZdWNNtxMN7OfdbvzGy38lfu3/XBzRmyuA3m82Y76YxtDO2zHWa0V020M0h4PzDwldlb3+rOlRz4fv+fXQb3VjrtmLXnRjLPoxHr1o9tDOBxG9fjG9/+arz403v/d9hXcUUJ9cVwA9migQ92TeNaAf4YBWdz/iYQ97WHzoQx+Kxz72sYUcBtItly1uEP3YPrc9Nk5ORHT7wwXX6cb/Pv1X4rxL3xfRHkSxr7cAbgB8EcgB9A43+hHtTkSzW+votY2ittEcaTYqBHnYAMCM37z8Q0NHO+dfxO+deWacf/H/GYI4VkC09FY7+p1eNCcm7wHqNaDXiHbEU+DEE08sB7Xwidmdi21s7knfI4FYeL1O0cpjthuxfUfEzGx8+DfeFs976/+M2LB2MWZl0Rw/aEeJauk2h/+asxETmyPaMzWg14BeA/qRBuh9FIENEf3Jxci4obWv+OK4mhFXnHFGnHbRhREbNgxdeigPWA873WhMTe0WEMcrNaAf8XB2ZBMAbfzSSy+N2267LS644IJyRrqAvlymuCJFT08Po9nV0Gdn409/7X9FI7rxtdtvizVHbSyCNeb1xqAZ471WjHWbMdFtxqA1H/PjW6Pbnl+KeDfyvf4c7gCo6VDT4Xt1HjT6EzHWXRONvoFtRL33o9+I6DX70W024weP/5F4yivPiFi3NmKsHdEeKxr69EInxsfXYIjfzfJeA/qRjWdHfO8xq3/mM5+J17zmNUGAXA6GW86HvhD9mC0U7EWjPxsbmmPDKNWZmYjx5tDU3lqUtnkMn3nv/7d3bs3SXVX9Xm8OJIT4BwEFTwghhAAVTAU8lHrljTdWqR/Ba78CVnnpN9DvYZV65YUlVVJQBIgJBAgQPCKixMqBQEL+9az9Pju/d2StXt17d++9e/Xo1JvuvQ5zjjnmnOM3TnPOW2euMyx04up33TcMt/C79ac50Bw4KQ7c+skw3PPKMPA9ygdlxe302FvD8L3nnx/e99DDwxvDPcOPh7uHV4a7xoj7K8Prw33DvQMnUJBg66cB/aRGUDd2igPf/va3h8cff3x44YUXxuVqWOmsQ1/KdH91GIYfDD8Z3hjuHifVfWNiy2vD24Y3hpdefmF4xwMPjOvPnaZnEM5a9LvOXGxv8Na9t9ehdt80B5oDp8SB19Hrh1eH14dXRit73Jti+OnZMrbhrlEukP/+xnBrePH1nwz33v3g8OII5/ePK9AxA1hY24B+SqOm27oVB9gC9h/+4R/G09cA85dffnlck75pgxkmFaDOxGNyjflv464Otzd9GGNhbCzz5sfJeqaRM4XbOt+qg/qh5sDKOICzDkB/Y3htBHRB/WxLKzeLIZmW2NPZchhkifvP8FS73Fc2KLo5l+PASy+9NO4M94d/+IfDn/zJnwx/9Ed/NO4W9/9IQtniw7ZM46YQfsBwl5OMu0acgXpOwrOpevZ/NPJeobT6FUq9IrFXZk7O8zOxcSYBbvHt1pGjBw9P3pu7wN0xiM6ER24SdyZPeqe4LaR2P7J6DnzmM58ZfvCDHwx/+Zd/eb7+fG7/93NmuPdr3WvxDkA/m3gC+lsfJX72Wud4d473qeV4n3x7b+GdYwnrmDU780lZEuvOxf1bZS16A/rqoaobuIkDWuhs//rnf/7nw1//9V+PW75yAtvbx2UhGz5up6yJrdas/yxfBdTJhysus7uHM0DvT3OgOXBaHLh7BPR7z4RCkRXniTV3bAM3wZ+zGN75pwH9tMZQt3aCA//7v/87JsB9+tOfHr7+9a+fr0VfZJYWegL5bWV7xPg0xwV9lqTEHu4sbztLf+lPc6A5cEocYJHaa2PS2xkmn+/rfp6Lc9ttNbrfwxIYf//0zN1+LytpGtBPadx0Wxc4QGb7gw8+OPzCL/zC8NnPfnbMcuf38gEt7OYEPP90TFp5/SwKNuap8p9JLlMa+J2nrDG1gfX+bj70ODiVeYDkwDenOl8jdWdZ77fBe9w9jhj77b/5HpfN3Hu2DeztT1voDXcnzQH2cr///vuHJ598ctwp7vd+7/eG97///cOf/dmfjdc3f5iOLFvjgNSzwxLOFp2cAfo9A1Gy26evjHEygP92ieMcjNhZZ8Z1Zlzv4X9ae/iPYB3ZgrfN9LPQnIm0fJuBg8J/ZkCcedpZBHvfKGUa0E8axrrxyQE2l3niiSeGL3/5y6Ol/qd/+qfDX/zFXwyLSXHDa8MbZweojtZ5AjpT7W6nmkeqnc86N44I/3x3SXOgOXBaHDh3pb+51at+97NoHpJFOAfYzySMNj3y5d7hvmGMxbeFfufY+eEPfzi8613vGk/a4sOZ2Pzr4+LXPcc8+5z15ljmuNn/8R//cfid3/md4dVXX12Ip2Nxn2nSfN7MbXlzYRpxdLZ8vePjualMzZqmum52d+uaAzeKAy+99PLw4IMPjN5spuLLL/9oeOCBM88cUBDe7P3TreDIpNoRfM6qAsAzX+4M0N/8nMXcb29U1YB+Wwj/9KfDXXfdNW4kQuzUE7bIckbIe1jH/nuzS7wJHNDl/r3vfW/427/92+Gv/uqvxi1gl+PnN4H6pqE50By4LAdefPHF0TPHstX3vOc9Z2D6xhujQXdsn5OPobs8aa4DObyjP+vlAP3OISz289/93d8Nf/AHfzAI9N3/6+37bllzAGMOT1wuUSXUxnXm/nIezc3i4ckDenYHR2bSiQh4dgv72Z/92aPU0m7WELv51LgWXUoF86W93G9+y5rC5kBzYBMHnOv/9V//dR5yxWJ/73vfe5SMa0AfhnNrjB4E1NHO3MMbod6f9XKAfibMwlp03G1Y7AA8Ljh+m1OxXg50y5oDp8sB5byhVjjh7//5n/8Z3v3udx8Vc04e0Ok83O7s510/nML1wQ9+8Kg6tIndjQPGydJKz8ndSZG78bOfbg4cEwdwrxM7/8Vf/MVzIEcWIBfIqTq2z8kDuh2mEKczFeJ//Md/PPz93//9sfVp07sDB6oFThKkMbQE9h2K7EebA82BI+EAc/xXf/VXh/e9733D3/zN35wnxRF6veee4zsJ8eQB3ThpXXNsLL1drkcyMy9Ipv1ckyIdF22hX5Cx/Vpz4Ag4gCX+wgsvjPlSyHpWt6DUc3Ty8j4UN6+BJw/odInCPC0yYul06j4AXXBwaVxmUJtJSaYl9fnJwQR9DDrWyfNxSRXX3vnOd57HeokHTS23clkG70IL5fEPDZQBDT0uzyN/YJ9LtmgH9VAuiYbUQ+Yo9dPmpSxSNWVpSs35Kixo+w7PDbTqoqc91M8/2mef2seZUEd8HoHhsaypPNgG+6gqFtnGTbyYEy3Qxbiyn+kPjoalXMrbx7LMTeMb3kh39jnzi+TTpY/vzvGXdlCusVBXrWxznv1S3Vd1f4l/0uEc4HnGH33Kb5VSrjnHub5r306Vr7yhDkEvZYT9+B//8R+jleu8mOqTlCvcZywyNikDWUDeCh9lIX1LOxgn9n/Oj5rMepH+cn7BS377LS8vUuZ1vtOAfmBAnwKdKSHNhEEoZUyXCemSKgSjWfgssciEjaoMUBbXyAuwLibCd7/73dG9xEeFIddect3nqYt/+44j7bq+k4lM25nYKjwKMcpaUgj2Mbmqpj51EtumfqYv6Ee+6Zs8zU1hbpmWg/DjWfqaMQEPBC3K4feuy2p25f02vFsa39aJwsJYSjBQSF+2HvoH/kILfEklcpuyr/OZJf5BG8DF2E8XsHM+537Gfv/7v/9760ztTeXPgab7dEA/coIxXfuzKirOo1Tm/u3f/m34pV/6pbELlk445D0UNYCfObEP0G1Av87Rf6C6D22hQzbWNADtekcGJoOSvxn4/HZy5kBNwK1Zl9DNfZZYANYf+MAH7uAQSzG0zrDK+PAOu+IhABWwWodOuLTo98FyyqWNth2wYiIlPzbVowDQIvbdfdC2VEYKXA9xyQ0nEELwVMWHv2kvnpOpj1YK/Y8ywrMqJQA07yMc68e4PmODf9tauNLDO5Z7iE2T5sa3rgOC4+wAACAASURBVMuLKl5L/K0gkKtUtuXR0hi4ivtz/GO8/PzP//wdJDjXBW3eZZxiQfMRSN39chP9yIhN5VMm1vcv//Ivj547ZJBGgXODMhjvyBTGWe66yd8APXMmFXIULzZzwqrnw2/o4FnkhJ4uZCJjn7GbyssuyuCm9jegX8XovuI6DgnoUwMv3bFMEj5ViEMTz6mV665VOVAjTgv6P//zP8ftS6uQS+s/3V5MGiYWE813/N6XhW55CB2EOsqCuzFt083wgHfr8hEmOe3atweh0pTuTdrCB4Gjte3qiKk16woyBZKCbsqjoqtPNzRuevoAa4QxUN2nCFaEqFb7NrxE+aM86OLdJYtomzKXxneWofscgPi5n/u5cy/SNvXM8Zfr9MG//uu/juCQXqV9Cf1t6LvoM9vyz75yjluf4Rz+VhGfAukl+ubK9730UjGOGD/Kpikr/t///d/vyBzPcqgrFd6USYwRPU81VGiYgbLqHFpq39z9BvSLcu4Gv3dIQHeiIaipB8FsfKlOBGNGGU/KicrvaqUz6AFKtHXAnM/UBMtJQxkACEqBkxLBiHARoBC6HCG6j091KyKEUCKYoNtYbsZ7Aa+kcR+0LZUBXxBA8ClptU3yWi8Lgg/eCsa1fJQoxoKWJGUKdJRpPsNUhq1xfBW9bVyOlEe5jCktOGiacvUu8WLuPmNwbnzzDmPq+eefP7fsdhHGu/IX3kAPSteuMeSLtv+y723in/Mx5zSgjleOvkVB+/73vz8qSH5qXsE29G0qX0WUeQCYY63zYQwzJxmHyB++U8nECIE+rlflkb95H88h1jn5QfQXc0EPFHNDOaQ3gjINP+yizDagbzMKVvLMoQE9BzOTg0HvoSAAABbrt771reGhhx66g6MKPuhjYLNWMgG+JorMJZpRDiA+B9Dp+lJhqB6Ci3a1rjPfd2LuItR5N5+nDATBVQpsgMLkHd3X9Ksx8Zq4aJ9njJB2TCXE5TWVHTwPCjPGCILM3asuyrsaV619c9E+3jS+URq/853vjPs5JN3bWpEqonP8xXvDp3ocVGJyS8+Ltu/Q7y3xz/ozwdExI2+fffbZ4aMf/ej4qAririGHqfKtuwKyocBMUtWKZ6xCX1rhKAz0hUpo9TRQTxoRc2O15gxM7R+yS3+1hb4Lt47k2UMCerqNmASPPvroqM3yQdgx+JlICDyuAxx8ACvj6tCXYMAgpCySSdyLmGfYCOdDH/rQ+KyuuOrSkx4sJmjhPnTo+hc8qX/KzXmRLnU3NmjV4mVyb+PyTfqZzIDQJz/5ydHFKk8uQtO276Sy4zsJ0igW8g7A/drXvnYeUpDXKmOe3oegzcx42sg/VzFQD/U+8sgj4/jgg1X0la98ZQwxGIvcxqVcQym1L7blw9xzS+Obtit0sSSJkzK2TKZaqn8b/gpcgAt9gSdim/jxUt1XcX+Jf/R/utWd48akVTShFZlA25knjK9tVhGkrOB3LZ+ykC3wlTrNRE/emLTJNfpAeWX2Pf3NP9rqB48CcwXZk4o572pUqCyorOjBMsy2jyTPBvSrGOVXXMchAd2mqKEy0RiQ/C0gOfD5W1crgtfsaJ5lciqcM1GOyeRmKFrVvEcdGTtPV73x+IzRC+pOxikN+iLdAn0IZYEJNxq/+bdLLJ26BTCT0gA2rh36g0AFlOCz28Lyt31I/fyNsmFimyCWfJdu+hjlDQsmragUWI4J2kh/Ola2AfHKD8YLfcA/+WWf2N+X5eGm8Q240g6tZfgA8MDXpfrl2Rx/XfFA38BLgMKxBj+P5cSsOf6p/OUyvJzzyAl4IB/To5FyZa5/Bc258nMZGmVQtysKzMnI1Tk8o1HCuyZFWj9yydwdXfbQTr+h8LmaB4WWJF+sfuWlBgY056qXy4zdBvTLcO+GvnsVgG4dJnYwkPhotQKoqcE6cRjQvJuCfGpNtoOd5ygTAZdx80yqSyVDYDKz1KQpgDfr1OKxHS5DAmx414mRVrdgxbVcw60mrwKTnoC5+J9r7k16YlILclPD6l/+5V+GX/mVXzl3P9Y227YaC7dM4+AIr4wvcl3riL5BmEETnhGsGwWwrkEtKNqfipjuyeRXJh7xnnFprFpc1PCef67f1crVYk+rNOOq9kPet97qvs8+Ny+A8ZQ8cAxQrtaZViR/O3b4LVDpQs1kSwEXGnyHNsNTXfIC9Rx/bQcggYeEv1PBzbXVeiegwT0mGEdaiM4Rc1lsW/ZLegPMhdnEH+6Z++Gqhhr75W/HhgoI+TAo1bYn8yXktbkduU6b8Wuf1uWWKvyCofddcZFLCp2jtJf5zbvcV17wDb+4xtxEOecacoG/XVqWc5M+NRkS/kMH/+R/zn2XpXENvqk8mzWfuSeXgZUG9Mtw74a+e52AnixRmJmFzMQgbk7GKBOGSa8mrqDzfTVb/2ZioeG6pCXdU2rdCEDd/1iLPOtzZJVjXQq6KBxmXmfCloqIiV5q2rynsM3wgRuN2K4EUNsoKCJsEToAGtdcbwyNZrj7TJYjOCBgTLBJS14aFFrVwlCA+Q71wSfaljxzbbgWtGEEykUgExYwaYgyss0Kkgx30AeURb16T6gTQShvKBvXPBYMZQrmjJGPfOQjo/WTVhS8Ny6vVV7DOa7zd+xQPsIa2unDTfzh2aeeemoMCWgR0iYEMG3UgqRtKBTQJiiY3JSeDsch+SS6ZJf4m54m2yC/7K+5ca1HhQx5LXvAiPlDO6DX65QtL1w+yHOb+GNilzylfY5P+55+oY3wh/6mP/gNn6Cf8JjjmznJvKaflQVasCqb/p1zmHbCZ3NPVDKgH2WJ+qArQ2+GRlSeKz9MyOM9lSX7m/ZAu8vOoPXXfu3XxrARH96lLnmnVa8ckTd+u48DckAFYNdckin4aUC/oaB8GbKuG9AZtADAN77xjXFSMWgVUk4mhYAAawwW2hEWrmNV+CGImdi6uAAJkmYUDrpyVQSmXJNMIl391KOVTQIf9OrqM1YnoFknblXqhRbe574eBCYSQpfJSUzajHfa7tKVvKbAdelY9jeWOOUCoAgRBIU08JwKDMKU5+RReicol6RBBKb3EX7QjSJlG7VAeZfrfLIu/gbcoMU+S4tRRYw+E+BcbaACpRIAL/ikez+tX1308Is6EfK+4850Ki3y3vFFu6CFdmuJChAKVxUf+3WKPyZA2R9an3qguJ5hA8sUuLkPHYAPFunUZxN/HVu2QW8P34wZFJ9U9vgtaMhX3f/ck66cb+Y+JG32Kdd24Q9lpdKbZabSRn+ipMFH+AfNgG8qo8ot+QNIwn9lgR4k+EBZWugq5LTR/oeO5ANjEo8T80nATsWLZ5ED5n1QNryD7yobqbxJqzvDQYMeAr2QKHHUqVIgPfQTc9oQJHyY2+dhVxxoQN+VY0fw/HUDemVRCm1oc8IyMZmAbCzBgGYCO3m07gASJg33eI/nExAUrgpvgZyJazZ1BREtu7m4K/RSHwAnrQIhQiqVBTfS0fqbEmgIBV15CAzrZSLTFgSi5adwTC+Elit00S4tD4Wz34AUiVt+prKj9QgghLItKgrUBf9QTPjQNmnB9Y1g8j1jiipigLof+12wV1nQTa1lYoKRfci3LlnuIfiolzGhNU6ZgMIzzzwz0lOXxdFv0Mg379JPxqQ38UdLi3YYp1fwOxYMGdAegAL+0B8qDlUpUlirLGzir8s2VWDTyyVfDScZxwfwUAIJy/gx9MXfJuIJLLQRmlAOVLBVCpbGD+/iYXH/BdrPnNULxNhEmYFntMGdIaU550fm3jietHChK5Uk3tNt75hEYYKehx9+eByrWr/IFZRJ+jvlAmOHZ5jX1Edd1MOcg177mfHCs4I7c9Tll7SJ9iGzSOLVUwBNzlET76jDua5y4zxNeSJP6nK9i0BNA/pFuHbD37luQNc1ZuIPg9rlODkpk405edVkFeY8Z4IWAofffhAYlI0FwCRO64nJQxlcc5kUruZ0JQNcTCSEoXs3GyesCVwIDya9oItwQIDlBAbEtN4BBZ5H0LvRjq486Oc597QXTG0XtKDdwzvoSGtCgSZ/mMRp6QhklEnbeB/hCZ3G9SgD1zV9hescWqFHj4JgpdJhPkTyRFoTsE1Ugy/5wZtCdq8fBJyKCfRCBy5p2kQZ6TaHLsc0dDCGdL0rsLXYKf/DH/7w8Nxzz41VCRTQSHu95q6Cc/zR2vJ9x7RKipaZlrtJm+YDmNyWvHGL3HT5Vv7SHpSUj3/846Mlae4I/OAf9VFHZorLU8ayQMoc+vznPz/yCgXEUE4FbN9150XmybbjJ5PUck5p7TumVRZciufGROkOz7FSk05dnw6vHH9a47xHmwF1AD69D/Cy5vLwPDvD4dlTAUiQzWVr0KGFbtiC9w2hOTZ4jveUS6nkOi9VOGuuzFQ+yGXgpQH9Mty7oe9eJ6BrPae7rbolAUSAjImNlpvadV1aZqKR2mtalJTL5GEiMzmNLyIAEFwIvXQl0l2ZlQodvGv2vCAHTZQLyJnJbGazQsrlOQhs3keZAISps7oRLTctWwStliJ0oGhoQWWmr9YxfQpNxpsRaPytouRQVBnSOkApgB4FNt8AJ/zJ+F0KUYQX4G9ckm/+UY4JRwhphL+xVJUg3aLQQZv0dpgFb5YvVpK8zPbajsypYAxQl5Yu4Co4C+iUoZBXkDMeaL8f3qdO3p3jj1ab71RA57oAxW/KY4yocNEn1J8Kjd4Bhfkm/loO4wmrG37Ddz0WlMt1LEQVIa5hOaaHANqq14rx+eSTTw6/+Zu/OfYN9NQ489L4sVzmmCEsx2J6Z5zXKvAJ+JSRliv96wqB6v3KpECTVR2byXPeo06UBMZK8oj6VH4F2+xD7tNuPA96CEx6lB7DHWmceE8FX1nDOEN5dRtYeAXthp6gATpNcFR5zETNi0JLA/pFOXeD37tOQLduBrXuTgSHE1pLPDXWtM61QhiYvKNlqAuR+wJgumgFAO4jYDLDnq7yYJcas2YiY51zH6UBAcT7ats1mY62oKxQPoJFBSYnIxNX2rnuOlMmtlaUw0e+6EqnfK0+2pR/8w7CivXcGZ+FRtqlmzY9GJQv+GplKEB5T6FkO1LQwQfeFzypP5Po0mrxPcrLlQ4Irep9oBzbLVjxTc4F3gK9FghlhCwCz1i5oEgZ2TfykzFB/xi/53p6FWr8uvIHUKRO6kFZkT+2QYubvoFn8kaFiT7Q6oJ+4rKpSC7x181Q+CZZDGChTWnlwp+al6ArmbpUmPldlbEM49gPtBke63reNH7M2XA1SAVg+KKSmYqtPNBLlApHKt3KAvuJMrgP/5lz9gPgjVKTSmEFaUM36dp3nHCNdptfYthHhS1XOfiOSgryAq+HeR7M8SrDtOJdWZE0ZBvMBUg5cRloaUC/DPdu6LvXCegMYASDAlWgqJay7nAnlKBrDF0hbCZ4Wu68y0RHGCPw+I0Qx0JwsqTFqeD3XmYt67LXEjfmp8BRYGX2toJKoZOhAYCHNvEe38apdeWlkOE3AGDCl4LVZD1o4FpaN2Zaa7En/9LS1W2qcM6kKBUhlZAUygk+9llmPevNoH8oO/MZKMcYtDzyfsadK8gmGOeUqnTlc1paXFOYwhvahOA1k5txYNhjV/4IpPYDY4P+oB55M2WRp9JAG/ynBZ3jRo+GbTUJkDoAMKw8njGsAi2uiEjgTYBkHqAYUabPmIRmDkLmatSNmJQf2Y4cP8bMtfAFLd/jm/6n7wF3vnnWsWo4hef0COgBymeYr+npqDLEcWx2uDxkPKCU2VbHjfXqhYEmE/RQVLgP/13NggxDrmRynXVSJvXJF9rI8ybcWbYhEpXtVGTTYzMXftgVYhrQd+XYETx/FYB+BGw4CIluL8oEND6f62PNG2CyM7kQdghYBAMgg/BkIivkzaLOHbYU5pm8lxu2+FtrjrJUGKTFie1a5ARHrQetAu/pykSwuX7b9qpQWc/cfZmuO1FaFbrWrUC03bl+HeuItuvyR0hqMdkuvRiMdWiB71pcWl+ZzOe6f+qVJuukLIGftuP9cJMglR4VS3hl25PmVDbkZz2nQJ7YZldVqCCoLNmfLiVzTTfvq8iqZDh+cr39pvFT+1NZkfzJiZOWqnVBpzF5QZ8+MixwkIm3Q6EZBze/Bfr85Dp1+Zb826GqtzyassDxse86NtHXgH6Z3ruh7zagH65j4G2uE9alDKAoyHXNpTafFOWkJzkH16oKQK4X5hqWFYqDmbeAkXFPlAMmMAIKy9h+5z09HFrIWsy4jImhG9+DLoQ5z6fQUzAk3Xlt7r6u2LQYjdWn0EyAp40CDe8lUM7FFSuYJk8Fbfigd8H6XPdMudVlr8tWJYG+zY1D5IXKDcqSG5IAbKlA8Aw8dVmjHhXd5VNbjlp+JryZO5J8sC1TIKTSqMJYx4+g7CY6lT8qWtKi9Z7WcY5radjn4UeXmb2OS8ZHeroyJ0PFCZ6ihHAPPkxtVnURWvQgUjZ95cmMZsFfpMxt32lA35ZTR/RcA/phO0uBngKVSYxwz+zrjFciPBAkLvNBoGaMduoACBUEhD9WI+XPfVxWQwgC9zbvVlcqAoaYHWCO4uASowRfyoFu4/4IRp4zIc110nP3pc/jJimLtlI3SoUAlVaU+xSkokI5tMVlglOWFmWrAPG8HhFXEpinIU26tzOEQDtcRsd1FAv6kI/xXtykuUObCWE+Z/mp5FSLt+7FDi0uUYMGN16hDAR/Wvda6Co9/s2zLuOEF4ZApGdq/NDWTfyhDMeloQzHkUmHAp8xbcfCVOb9YWfifOm6+E2cTeXO5WwZMmJuTXlcLkK/fKduxhBj3/l5aC9GA/pFeuyGv9OAftgOYtKY4U1Nbg1pbI6JnIeguA7dmKYCMPepTqs/qUfwa6krtBH4ACOZ6gmMvid4UD7Cq569rgVrxnm67KsVmrSkAlNXI/BcuhbhQQJqWuA86wqCtFpsS4YXeBbrD1Bx2aBC2gRH10CbXyC4Ww60upFOBZ0EXpQuyjITnthptjN5bZ+6TAzFw8QtrW/GAEmE8Jd7PMtv+19FinKlT09D1uXaZ/ibypeue/t7ymKv40ewgVdT/MnQD2DEM7aH8inPBMDc/tZVDoedeculmxWvJ8I39HBIcypf5kXYB8u1bPeEOTHmFFQFcLtSdnuqAX03fh3F0w3oh+smrTmtKjefyMQgY7quMXbZiglCAC19JNDmHvVQLki4OY6CIIWQblee92xuhVaCkBay7mF35/Iscd2PKhRZBsJfQFCwL923nnRhCpokKumaNgkR+m1L0u21dIPWOLq9DH9dSWHyWOYM8BzvUidWpl4CE5a4Vt2tSQveBlY/qPjwbWbzlMKjy576TJCkrgxp5LG+lOWGLXhX+OhJ4bfgRL2MCTLnzd/I+lUCNo0f+3kTf6aURHjmZj7ZZypyVYE73AxcLjnnBr/xaJAkqAVu/9NPzD0UlKkQ0nJNb31Cr5KKBXxxztR5fpHyl95pQF/i0BHeb0A/fKchFLTKqC0FAuDgmlkEL/2BBZMu+KQQCxRwN+bKtwJXQM51tHn2tsLLc6QFT1cLbHLTJ/hCD0LIsAD1unzMe+l6nrvvs9A/F5PPeGuCH+/mudEKQCxQrKd0i3JP97S7qclTE+a0NuF9nncNQLqXfQJ5uu8ty1hsTdpTIeI5lB5XI/ieLt/kP31C3Xol7CueNQGOcqgrY+zQiCIEONjPjjetcsvKRElomRo/m/gjz1wZAB3pJq7net8kN7vzUI+H804+MCbhE7xkzFQXe/UMXVaK2Ecob26WdNkyl95vQF/i0BHeb0A/XKflMay6kRVqWFW4hl0n7nGiLh3SiiEpjd2q0r2ppeNOcwI677qBh63ib5f0eOIT90zySeuX6wg41s56aAWgAp1aoZmghpLiEpqp89CxdDbdR/FwuVAutzORCnCGPyhEfnJ3OZ/Tva6CAF/Scswz3C0HFzc8NynQtgNCH/zgB8+XTZmAqPADMOFFgrRxZumhbr0b7ETnsiisZZIg+WRegkqXy+vgiSsjeJY6GQNuxkIZjIsEcvqT+9xz+1b6hLK5BwBBc90yNBXHOn4A/CX+5CEltovxYoIdvPnmN7855mq4F0Emyh1u9u1WMv3hnhCsWSf5NMM68C9XROxW+vzTrrag712+NuX12Fd9WU4D+iG4es1lNqAftgMydjsFLAJlJiUhXOiXzJA2FpnuV97RcqhCwCSeevY2zwPK6f7fJmvXya9LMGO5Lr/jmolXcNU2zd3XyjGerYWqu50yXA/sdq2CAddNFMseNJMcJcbkQ2g2pIGFzN8CssvvrIvv3F+Av3PpnjSauARImfzHs9UqNafB5KpchpZLu/QcAIZf/epXR7d9WoGUkwfsmCNhjF2FUZ7nunB5Vo9ITctzavy4BbB0mucgf0yAo3z6jDFqtnj2lxv9uLaevqG+6so/7Ex8a+mb4uHKRb0adWnlnAdtlzZMWfnWsy+3/iZ6GtB36a0jebYB/Xo7Sv4j3AQvKDILG0Ht3u6ZLJZJTVj9nlomwBuPRXAimHWdGuvWlZsxRD0KKg3pZkxXry5pl/fMnddNO0zCymQ/QRJgoP0uX3PZnADktq3QzLW0gOGVZduGXBvPfRMPoRPeuR+9ipICLQUrbcMrkHv9V4sS3utByYx0nstkO8qlTS7Fg5+ZdJex97mYqW0DBOljQFkg1nvguDGhLsvNJEzHj+3NdrmZicCemdZz/KEfOSXsn/7pn8YwkPxGafH0MWiDJ+YrSJv5GLTPDVdUajJMlGGBzJTPcXu9M/h4a29AP96+m6W8Af16O3UToANEWD2ADELPXcCkGNfgpz/96fODS3ieSYqwQ3Cy3aR7wLv7muBYrSYsTd41nm4duGh517XFvIfgdVcu6uKTLnPPQ1dpgBa3yFWhoDwVA615ylWRESgBBNfoengGdZlsllaeFiRg4Se3+ITX6VnwmbRmBRzo06L0m/ZggUMj4QQsffkC/wA+LVWVsqmdELlnDgQ00R43gaF8PtJqm2ynfHZdPJ4G+AjwwXdAD/rwwPCb9lKWylfdTpb33DTIrHnqSp7M8ccxAI2030N7MgQijwkFwBuXJVJn3dq4ngdvJrmJjDlGdY9f7+w97tob0I+7/yapb0C/3k7dBOgmiyHQEGDuQIbVZ/a77uzaCk/KEpjS3QkYcdSsgtqYK7QAFAAEFirvssc4gtpytEKnwJBr9Tx0hLTr6tMiNJdAi5B7ALd08zdtc7tdLEjKyu094Y9WKvzIbVyJgUK3m6fwTd4CZRKPdgMP15NTX+43z3XBHf64Dzt5Ayg5gBi8AoBVkgRivk08E4gFUvMObEduFQp9v/EbvzH2DR+eAQDNuOdvlCuViuzzVETqFqjQC3jmWOMZ2mCfGOagr37rt35rjHu7NalKXuWPCtvUlsHJE13ztI+T4egrzy9gXM2dB0//5dnf5HYwHq/CHX29UuFqam9Avxo+X2ktDehXyu63VLYE6AhNwInDSBDMHC0K2CLoEHgITgAawAH0sMyMkwPYHgGbu19BhDuVMal1a6ow8K2wzvd0j3vPhKm589ABGUGAZ91GM5mghZ/Z+nnfPfV5DmvXne5c1me2uUd5Apg8Y+6CJ/mlMgGP6slzgJdxeep3tzxpyf3Mkz7KdXmXXg83nOGbjXn8G5roO0BZBYuy3C2QNgLwrkOnb+gLrgNk0gyv6BdAESCGt/Y7fWnMn+u5w116UfQS5FI525WhH69N8Yc2uKLCZEXGFe3MA2poh5shQVOlIz0AeR48tGmlZ25C3envemfw8dbegH68fTdLeQP69XbqEqBLnYCULmau6ZJGiOchM/megONRnDyr1QRQAQouceI9Y62AA8LWc+AFfgQtVpab1fCO7nAsYE+v411d42m9pqs9s/fNI0Coe5ytO7C5/lq6ExR01ao8eM8tbSkXMORd1/mjBNFOlKIE70984hPD008/PbJPC5Z20F6Bx3IBZp6FP6n48KwZ6NRds7vtQ8Ae3usS1yq378w7qLu61RGr299vyjMmzrNpWVcFxSVwjAlAFyFvwqCnxc3xx7JYFcD44WNfUAZ0qzCYLMc1yjOvAV7STjw19Tx46KF/6DcUBTP/zUm4is1Xrlc6HLb2BvTD8vdaSm9Avxa2n1e6CdABEDedQDAi4LA4XeOdSWu6iLWMEkQAMYQuQIrgNMmJZ7GAcIViyWXSHZYk9aMk8LyubQHY5C+VBOo3NMBvhLauWDP0cZnWbH2FihaY8ddsD2AuINQtarWczRsQzAEHXc8A75e//OUxxgy/sYjNLaAjdA8LRjxH+3VLm1hIe6BfBSGVFPcOAMh4Vz5Bt14IM+1rjNq2pheBsg1L6DFxTbQucIBQZYvnSVBjaZweHJQr6qZcwgxsKsTz0Ioikad5MTbsm1QSN/GH+lV2KJPyMq+Ad/WQyCvGEvyEL+7alyECrvmM/EAZg2fSd70zdj21N6Cvpy/fAigZl2JCoTmbGb3CZt+YJm0CdJcHIWBZN51nkusCRZB6/GeuCUYAarHVxlIn4OWmNgpQgUU3qhnZxtUFAMp2j3Pe5aOAzvPQtWRxFwPmrrWlXMpkeZa7nVGG7nNAgHK4R+a9LmQtWvMGaLuua/mYbQX8ATQAg/t884/yBRHKgr+AhmunGfe67E1MNFnNjGyBygx/LU2UGrO8tazhNdeg1eTE5JfKF0DHbzPMXQduHD3d9AApz9uO3EOdtkIP/WvyHX2WCXG6+fWKQCu/qTPXt2/DH7PvtZzdTc9VCyqZ5knoWaI+lcup8+DpS8eOCgHjAmVtKrnxxkzqIyGkAf1IOmoXMttC34Vb+392F5e7y8pymZLuWgU7fyskde1qebqsiPvGt7WytKYRllhvZpy7nlswEHwU0rqhVR4EegWwIOQSNTPQAVqz8qFHq964vFZtWmkujfJ52oySQR0JdryDsOKeEmBRpAAAIABJREFU8VbecQVAnqyVVrH8kqcqDIYosD4poyoPudxO3vudFrqeABUdeG7GPvzS28A7bnQi/ZYz5T63X/XoZOhFt71ryquSXsMBLiMzhLCJPzxjeEW3fCoNKnoqCT6LFwMFlfczfm6SI9+GiRwv0K0CQHsPfXDJ/mf6zSuxAf3m9cmlKVo7oM8dQiGYCEwCkHur51reJSa7bluX9a47Pc2971pbymXyIXzpL4XuEl3cz6M0M7Zqv0urtOfJXdafAOZvXblu2ZprlTMuriB2a1hBp7qXt2nL1DPW66YpfLsFqbRW4EyeUOZl+28T7ckLxhQ0aaFqsdbxUjefyZADdWWioG7rVEb4jYcBkAVgnQPZjy5VM1kxFYvKn4v2TR17egBMHqTcTfR5zDBzVW8D79Q16Ifsv4u2/Rjea0A/hl7akca1A7rscFcx1/Umm+o+zdtm0WbM2fKcJNscr7j0PmVqQXs6F/TnvufbdDeCFavQtmvNU7b7yFeLJ2nzsBLqol257am72nmQStKDAGcZG9YYwOsSLdzVurC3oX/uGeinLVi2LvESMEmgkk8mTwGcgIG7vS3xv26LuyutjgVoYs8A4th86vgCcPUqSJsKZX22jqvcb5yy4TPtyuVeeR1lh35xO2DuzfFn1/ZOPa9Hg3FiDsCcYuYKBulLb40KYCrah+6/fbT/JpfRgH6Te+eCtK0d0KtATAs0WQYf8sCNXda6uuZYXqa1uk23bHpfOlyDa3n1DO2pelL45e/kibRKey13ysPhterF4F1AEIBgid1jjz02gjkfMuJd20ybphSrbXhVn0FZcUMV7lXLP9s6x4/L9t8c3TWZC9o8PAZwm3Ib298CoM+YOZ+rHAB3FLVajqEFQdtcApcbZp9uw5+L9IvvZF1a1rlPPfVvom+q7rqF8qH67zLtPoZ3G9CPoZd2pHHtgA47UpAz+c1UBgwAFgRd7rmuteQe1ptYisBCKJmB67purMNt4nxL76fAzbW42ygNtI+2YJXpkk436BStPAcga90qkI1/mrRlnDcTqKbCFNTvsZPyMd3QOw7XOx5PBcq491R5tlkeUD/AiDW8xP/L0Me7bnFKfbm9K9Yl48vER5PWUqEy/q0LnfJQmABGytWazz6dcpdnOZRRXdab+HPZ9mddc/NqE32VtmqVH7r/Ltv+m/x+A/pN7p0L0rZmQHfyG+81uSlZVS1xt5lEcG4D6Jbl/tMXBaup983KdqtVTz0DGDxcZanbMz5rDDf3Qed9ac49tLkumKcQzTXqgj6KBr9NsNK9nrQJ9vJ7yvJfaku9n32n4uNGOoCd28d6EEgehlI9BJftv020J5DjIQKg3Z8fOkwQ1PoW4My2r2EW253r+eEnH/uEe/AEz4iKoHFoyoMXu/Bn177xedpiqAOlV1pcNriJPsuox666pW3OgUP230XbftPfa0C/6T10AfrWDOiwo7rcaS/uYGOJrulmcGOp1/OyN7FU6yAFtBYQ9SzFund93922anx0jka8DrbHtdP5rsuidMVSjlvKaqUnEHPfzO9NJ7QJYG4qAsADsAh2ysv6LjBkz1/R+qOPaWcmhtXEwXTLQoNr63n3ov23De3QAYgDXPWjskVYgiV50GJeQ1WGoJeyPKTFWLrj213k3B43N11JxVbeV0t+ij+XzSHIOjLB0xPibOMcfXrP6jy2rF3nzzb9dUrPNKCvsLfXDOi0jX2xWcuq0EwXqN05d142QnaXj6dpmZ27y7s8W993/TWWFAllApZrc7fNFOc5LDY2FeGTSXLc4++pwy6c8Gnl+9t7nh3t+mvrqG3XC6BVua9MauqBT/wTKBzTNQkO65CEvIxDJ52X7b/a5uqFkAds8PLoo4+OdFAnW/uyIUx6hHgXkK1jMMeqCYCAeoZIAHOXgD377LPjdsGGV5JHKA+ZJLjEn13Hc2bVA9qGoaSJ8pboSwUQXmGts8vflIdn3/23a3uP7fkG9GPrsS3oXTOgC14ArDuQIez42w1QXEPsLl4IxzwvexMLMz6IAMWi4R9Cag7Ysrxt3mfSIdRcx21cHuvFTV3maBS4XFNMWdVjgRBH4CMM81xvrUEtX/fUpk7GjGvBjUO79tkNTtw5jnJYPw64Ur9KyhZDc/GRGk9V2ZhbteDOeGb5Awq5L/2u/bdEoHMrEzGN4+v5QFHzlDLoh3Z4aI4E4xQe04duf+uYpf50z/O3S9pUDgBw3rO+KS+JY6LyZ1uFcWmOuMeANOSBQkv0MYbdzId6TF51h8JD9t9S/x77/Qb0Y+/BCfrXDugKKwevgEi7ASGELUIOgenuU2mRVtBA+CKEeF7epcXHNQW4dfKNUDVuipXqrm9auICJa+BdCpZuY4VhupXpzowjAxbsAGYCm92tQBSIXdZUFQqed5MS3/UZ92pHgPK+fMy257asPueGJoKNMWPr0spM8HAHO8rm+WxjdTVTjv2l1SZN8NRtUmkHMVe+M5bO+z5flSTGjrF22msowTFRVwhYlpusQLdl19UVqaTxjMpW1kd50Ms41QqnjXU7VZ7LOH0ePUs9uOHxVAGCxqM9QIV+8loeypK8yGTCTIpMhZnfhLJYQqj3xX5xu2Fd+DlmDOGkG11vA2PCceZmPI4TlbLcnIjVDh5MtI0yIs+pj/IYF/zLhNM5pbHm3hwjNDSgH2OvLdB8yoAOa7TMZZP8yH2359aUa+EpoPgb4Ui8VHBJ1zJCw33BFdZpYWh5aR0jzPhX44/GvrWoFEC8bx0oDCoGWvIeR1mFEcIeYYgQt028S7s9GUygwd2Jy1iwpR0ezgHvABDXEXNPix7BS9mAA0If2gU+Qgif/exnR6/GXNyWdkE3wtd4L2W71FD6qBslAlqgP61waHBHO930vieoIcDpo9w3XGBSqUpFyH6mPMtXcdLlr5vbpYcJvoaC4JXjDB5Bl4fb8Jt+cM99lQPKMdHNMSioOibco90d3PieWy1hxj1ufuhyRUiKEME9E9VydYNeGLPwbauhLteao1xBoysxct099ZkDYLugDYWRPfmZXyplmYQqf3fd2Mn22ba6DI77tBdaoLtm5R8rLDSgH2vPbaD7lAGdyelEhUWAFUKTjxnbCFKEW1oVAI+Z3Z5SZpZx7tXtNcpLq0r3NLxHeCCcPHccQIMm6kBY5V7clIOwRfAjCBFcAhfXBTeEqBYwwocP5VIWoI5AJCwgaNU6eB6AJxNZhQQAdk93hK2uYPcyF0Boi9Y5isLv/u7vjidxmXCYiXJaYAgWPlpV1WLmbwQ6AOdGKlregB19ZVKYfcPz0EvfmSeApQo/eMcseNrBcyoXHgPKc/IO2gwteI32oNjAd0D0kUceGRUvlz9CB2Cql4Ay5FXGlvN4Uz0cjMMvfelLI4jnuKFP2P7Xj1Yrf0O3x+nCLxUXeAbNKh7Q6HarbvST/W+ZrlpwAyB56FI56qQexhLtF7BdUWA/ZHnQkG1PsaQXyQRHvQzV5W65vEu98Igy5XO2fUlcQ2uG11zemae+6UFyTMJL+gBP2LF/GtCPvQcn6D9lQIcdCOUnnnhiBAQGOP/kSZ6CheBAgAjGCF3+BsiMW2oFKTABEC0i6sptZqtrG4FRT0xDwAOGWLSuldeKUKAKhvxNchVWigAOuAAYPIOA5JPnelMnQszM9ql4JQJWa1qh5hGpqeRoXeplUJDzTbvYVAalBcFrSID3c/xBH0AtaHAfAEKIewANPBFc4D870QEUKYTdu14lQSuR8hIQKAfggz5d8fSXoEyf07/mW7i/PeVoxTN+tNrSS2C7+HZceLBI8g0aATPGDJa3n1Ru5CV0qrxY5tSRudIpuFqmnhO9KNSBwkC5LPty/KUSAV30B7yux8JaN/wH4Ljvngz2V4qcDMnAM+pD6aH90Eq9KGCZz0Lb+Ue5eTSvSgxj07Gtd4J7uUf8nNg2tu+yQVc8wBfd8PCKdtG3eo8u6gG4afDRgH7TemQP9JwyoHv0pIJOcHTCIrCY9FgpfCskEpgVHmj6Chljltk9KAD//M//PGarZ2IaAg2BRV260HkPIZm7g3k4BzRmrNN9yrUaPEs8QX1qmGRiFcIVOihXIc/f7vft+9ApyHItzyaHDumST97X2hfIqA/Q5DnBUm8F9JtP4Olu1JXWqPTAR/hKfxlO0FKHFuojK9xDXRJItU6tI92omYRFXZRVT6AzKRAwAICgmz6kzyyb9pldTt3G1Bl30EsZtMGwiyDNOIAvLlHzZLyMC0OTIRL5rZLI2MnQBfzmWcaxYw3wyw918RxKRY5vPRcqRzX8RLtSqUjlg98m8/G++0BAn2GgVL54xjYol6DJPlUB5DnHr540FVP6jnpRKJY2dkpl2Pbx7TihnK997WtjSImPoYq6YmAPYvhaimhAvxa2H7bSUwZ0J7FxV4QVQJZLxHyGfbhJYEthIvAghBCQCB+FAdcESgQughshpqsYgaS1TR8g5M00R7ADMAgnBCxWtW50QVIrKoV8xhupS+FK2dTLPz/pYoYO6AN4qRcBWvdb13L2vGrqog6s2G984xujAoL7OY8srSMXehSimaEP4LoygPp5BiBItzllcZ1nAUP6A++FbdZ1jQsYK09rluVgbkDis3ocjO+r2NH38AAFgfKon7LczlZgyXZV/tfTxgA7FCOAn49gzm/DD8aLP/7xjw/PPPPM2BeuKsjz4TOhUEUDQDROTj+mp8Jd/PSIJG0CYXos0v3vfWijT6nDttJXn/rUp853rDNh0gS3VMAcZ3lKXNZDnzDf4IXKKd4C5gz9zDi0XldcmBBHPSpk0OnWw1zfxkLnuVRGqMcE2VQsMg9mHxsiHVaib196A/r2vDqaJ08Z0AFVXKYmaSEE0MIZ6NxDWDCZ0ypBACFEdfPR0Qgk4sUAFgIVAYrliODDDa4VmklGlqmwoNy0SBW+xqYFQ0HApCTuu9QJgeoBGNRlHDUHI+3iedqocgDNKCsItxRwKBMedel6aEERQa3Q8+AbwDRjvOneZ5y5Bh2hCJ0CqUpTZhSnNZ3Hk8J7l2FlPDaBKS1MntHFbCKV900iFNjTOqN90MuSvmwT/IB+3fJa9sbi7UP6j9+6no3FajVmzNtkNJUW2o4CR9kf+chHzg+ycflhKhH2sV4B+5q20aef/OQnRy8FHxREeEDfS7/Xaa/Ab78JwrxDWyjPg3nsH8YFShOKnV4qlU2/E8BVMikPOsziTxd9de2nx8SwAO/DQ/Nbaqybdi1Z6JTLmJOHmeSqQiDIm/Xv2HUsHY2gnyC0Af2Ye2+G9lMGdIEkXe7wg0nrjlsAspZ5un0VqggN3bECj8Igs3+pI5cCablkrBR6EBQIW622BHkEELQgPGsSkWCUbkm7PN2z1cVpncZdsX58xli1MW0ELcLeTOZcDmeyma5unrH9CarWB9+08LHI5EMmQ/EMdcAP6n366afH7xTwCeRehwdpYWn1cx+6UljzLP0K3QKSAARNAuCUG557jBUVEcuChxk7d+veFKDwIRUulCvKQolweaN9mm5vaaNPKBd+pfWrhQ7v0s2v10PrX6DKuLYhl/QEZCLekjdCr4FWblrSbnajpyKfdZyaUEo9hqVUoFFQ08MgsKuAuiKEupkz1FNd6lMiMOelZTpGzVfI8JQ8yLl9rLDQgH6sPbeB7rUD+qaNORACWF8f+9jHzpNztFxck15Zl4lyKgRaApkcpzDTVe17WrYInBQOJgalkpFgXoW/iWyVPgSUoK6igvBRcKdQTAtXYUp5CXib+Cdg8I7L0RTE1MlvAAhhnFni1JvJb3Mb35gMJU94B9DDajb7OrO5XXImL+0PY9fQKzAbZ+V9lRCeh2YEOSEUNyGizqmNc8weNwaORwPPjElW0G2M3CVnXMv9BVLpgn5d7QpbAJ6EM+piTPLJpLVDiiTGLP/sU5NCqRNeOX74lgd6kLzmEkwt6BqScF6kIuq80FO2if88y3hl3qqIqgBlYqb8c18E/mZMfvWrXx29aBmqqO56x5jjYmlL50P2yT7LbkDfJzdvSFlrBvRc4yu7p7Z51a2NtaMr0KSiqTXHgBeTGiGEgNJtnvE16kZIIFTy0BPq0orQzZhrnhPQM6Od67qGBSqEEnQCJAA2tEzRy7v1gIs6/OrxrNxf4p+Waa5r9pqZwdBs++ayg3XH161pue6qAxPypNt6zORO4Mm25QEmeZKZ71M+vAEkkz4tsG22tqUMN35xLJmvADh4jfEBOKgApqLh2EklK/kvqF5lhnXdSAe+2tcZHsnYtcBqH+R4nBqDU3s8aKHT59vwP8eumx5NgS785j7zNpffQatr+91PQAVD5UIFz5wFxsuxfxrQj70HJ+hfM6DbXIQzE1VrAfBTkKQwyOxzrmO1anl4LwWulmkCcm7tifAwO97rrh3XEtOKQ6AjZHhexcK6zagWCKYSc+o1ASmVAq55zrb3zZTOrGgUFK5b/yb+6Vp3WREeD9y0+dECpu3w3WxnfsMH2owA3XTGuyds8Xwua9PzkLFOgEOvBG3gXfiDwuDeAAp8AV/rV9ct7dEyrNMmN4b59re/Pa4vhw+AwtyWvwAh3grK9x3KpV7+QY/hBq7nbmt6DlzpAP+wFqX5UGLJZXj2KTS5zE+lkj6s4MhzjCetePuVPoanbjpDn/EMfxuC4Rm9JFWhtZ3JfxUMPWvUqyLI+8T8zRmodLrSIl3tlZcuS3XupYJyKL5fVbkN6FfF6SusZ82AjlBn0iKYUmN3ICeA6ypEuLizl90AIJhwhjDhN8KBjVc8RSsnOu5VXK98FGZpKapccK9uUFG3mkQAmt2r8AM4sBQAqyxXSxzajMEnMFl2xv8U1t6zHTzDZxP/UrDyrGXQPrP0PQvdHefITM8z1KtVzHikvwA315zTxjykREGvCx3+uE46ARV66Hezr2siUyoQqRDVY2TnjoedspYFWeO3AoHg6JjiOePaOd3NNzCObZxenl2lhQ5PqB/+1nGZO8BBawJqpTGV4BwzKmGp3NZtZvUKuNENc5HxBVAnr+zLHIOWq8WfoRUTVBlD7jFBXcwr6mD+MM/Mu6Afc+5vUj6vUHxfqqoG9Eux72a+vHZANzkoBQ6gpdAxe9y91l23rMWa4Jcuw02CVZ4at9PSZQRMJdMoKHgPwa3XAIFqQhvvptLgRijcVzHJ5TXQ55po3k3A4jd8UVFgYqvICORaj5v4h+JAHZRHspofXcx+cz0td+gVBGyzgjzbkO/z2wSmnElp+VKWu4fZPwqtVDjgnR6FuUzoBHHrq33ntqMubXOXuepW1x1PGxmH7urnVrGbAD1j07QJGqiHsbjtMboXlTxazQm48BeQ0zPCd4KbvwVut7HV86RilueioxSreDL+7ZPc1nVu7sy1LQEe+o3d0/epUPK+bn1+e1692fyMbd7hfRX9HJcX5e1NeK8B/Sb0wp5pWDOgpzDPTVqShQrptCq9X61fBQzCh7IRbNXFrNs0hb9AjHDjN+CXa5ClMwWY71MXwgnLk2v8U8hXsOJZ11wLaAo2lYMEed3ltFeBB8iwkQbroalH4TrHv1RsGEtmiis0VSRUOtLSSx7lb5+tSkhaSxl7TQtQnkAXPFbpAHi0ntNadqmSFjP0KcwrgBsrhkcAG3HUVAiyzwRBY7K1rKRzk8vd3c9ybKRnac/i4C3FuZQNPrpULfvc38lbr0GneSZZsPNqzn2t4rzEf5Rux5nLNBmz7sEAHcw5Qh18cr64moD56o6AKB32J7TTdt7NcWjIyuTTQ/P/kOU3oB+Su9dU9poBHZZW4VeTcPIQlhQgmeiF1o5VBBBkXE/wdmKkwDDeyDtcr+5eLRjuqfEjTMyGBrzq6VW0h2tufKPV485rehUUmFMJR9XS0SJOxcTNdYzd6r7n3SwzeVuFbz7nvXTTUpbACg0uHbPP+KZe4/7mKeT69Kwz488ZCpmKwwr2uuwV4glOzAtA2QNusM6m1h4zNrjuLnHS6cY5Ajt0oFTwDd1uySswTCXFKRLMoQAA6eMM6RxSbNTxU5Uus+CrJ4U2+6xjOEM/FcgzpGV7lEtL/Of5BFzmk+Mpx60AzjX2jGDL4Kq414RSPS0ZolNBWYOV3oB+yNlzTWWvGdAVKkxws9Jhswk9AIpryBGUbgDDpHV3NcowQcxytFrcREahgiAz1uZaYifNlFViAhZ1ABi4+3O3OTf7MLHLXcOwltIqTeHJ+1gcbnzDc1gvlKGFq4UPgHmoBW3IJW/GJxHac/wTCDMRMEEPulw6R92GIFyXTZ3pYqdOE5Uy7kmZtjez03OpU7qH3ajF+wjfVMYUxo4JE+UoA6GuopFAkQJca9n7AgF97b+00O1ny4f/vJuJiNRZl63RPyahUS7vMUZdiZHKzSHEx5TylAqSClBa4a7E4J6JiPYl45axqEciwTsVTctd4j/v2LfQkHu559wyPODSQ/qdPoQWrXfed+mame3OXcatCXyUW4/CPQTvr6LMBvSr4PIV17FmQF9iJQMaIaMrO60BhZlrWl2/7G5yAr51CFKUgcvak7awFt2kBuHsmtlUEgBqQMEsfLeKpWyEW4Kr9fEsH8E5lxhlNi/vIvQQxC61yfXY0GF8OuO1lIFSwP0EXS1orZ90v2bCU8bizWJHoLpWXKHJ+9TvlrLwMQW5wlSQzfwEE+iyDBWT7Hueq0vGzMBO5c5yqIt64bH9leCb4J5WbPLCffCnQDezvqEzN+ihbHhU4+NZjrxTuamW9Lb00XbbZfnwH/q4l7kfjsXM2VABIwE0t8V1vPKOO/vZRuZcuqu5jpLCt16tjNnX8SYd9Cd9oyIHD/SO6BFz7lIf11Sikt+OF8oxac7w25L8OPb7DejH3oMT9J8yoMMOdwLTUucav+ELAgJtXAGaLmYAGyB2BywEGgLpE5/4xLl1rCChTI82tQsQpO5+pYs4Y/aAI+9nAo/Ami5lysuld4CKCTxm0ycYEEoA2BV6uV4aVy5tpk5PwQLYEyBySV0msqX7umZEQ+9jjz02lskHdyfnWhvGkCcIXMoBSABUBU5a/XVtfLrxeY66oV9rC0DxwBHqgee6vK23JuIp2L2fioqufa9lrJVxAn0u20svSl2DrVdGhYu66nn1uuntv7kQw0Xps05DONBidjf9ruchs/5dYWGfMN7oX07Sm9oDAdpzUySA87nnnht+/dd//XxNO8v4+DjWaTdjAHpcnZLrwO0Xrf1cEw7/Ubb1nrmLXioS9C9lMx5TcdLyztDZCkX+eZMa0FfYu6cM6Lp3BREEkoCn5ZZC2fWqCAL22ObjkZcIHt3TnpHNhOFjGZaZu1JxX/c8Ap0y3PFKFyHve+JWlqdCQnkckILwMnM93dEOWzPLeUYa+I1AxquAkoHgtH74wyEoCHQErCsBuE/MHSCAFwk4hjEAOj4m29Eul5ABQG6nSZ3Uz8clgG59C/94H0Uj8wRSQXE3sLS6Nrmi4aWbvQBGtAm3q6sGVAAsDzCyH3kesEAZwSqlHtrFM9JMHwDeAAvJj4ZscotVFBriuLn+GT7QljyvnneyLfYZdQGgjNXL0EdbGJOeE28oifEL/S73dBmhCiZKkx4Y+Mk4gG54Bi+/+MUvjt8+rzfJk9MEapdkZvIcyqOWN+2DV3y7FNOwGOMFIIcX0AMfGCduEMS4cadFaGGc6mI3fKEiJ32557xK/ApFfgP6mjv1lAGdflWgC0BMboAFIcHE529Pk+J59w4XqOSf7j3HCgIGAYcQ0TpLa0X3M8+bIUw90EGdaSW4FeUm0EoBJAj4PGDN+m/Kh87MFUDo8bzZ6VrjCGl+m7DEenkOm6lr9M0Sp50IbBPZ9HjQjrTQci4JUMT8PWSD+7p7XWoIP2gfgMdzKFMAit4Fy5w6b5tnLEcFyb7ib7wbjzzyyFiun0cffXQ8NlNlgeu8AwBDi9vkummQJ+Fl26CXugGiPA9Apc7vTefVp8LGIUIoC9nGy9KXMXDL8mCWPKQHsOZ0NSxrvU7mY5j8h4IDoPIxrs1v8z6SNyoy1EHf8Lf5IvANnrmHgPkNjhXGq7sjWiYKiYfZcM2VJPZL0qYCjQIM76EPep3jeucYF7kUc40Y0Bb6Cnv1lAFdVyUCAsFRT9LK+PLUoSYIHoQce4sb+xREHSrw1wxfylARUFibOGZdaZUby+VZD8nAesKiRQh6CIXuaROSeBaA9m+EI5YOQK7lrpDLdlEmQr5auL4jqFKfsUt/QyPPWZ5Ar8BGIcj91w055MEiyTPox9pCOHtUqi5n6UO5QACnMuIhJwKNfDY2b4KdsWBBjbL4rWKX8VcBx9g+37TTNcrwxVAHtAK+Klg19k35Zocbn58SK4wtE7cAM5RMPRla+PL8ovS5kgPg4rcWLUorChqKC4matEV3utn8KiR6KWg/dAISvKtr3nwQ+C+f9ACkFwxeUp8gnPMo50TlJ4qIfeYKAhNLU+Gp/VEPcOE+XifGKbRSJ56pNX8a0FfYu6cM6HYnwluA8hp/myzHfd2KWp58IzCqdWbylpZ3tZwRvlriZjsDeil8EmTztKsEvBRsmTWOYAQMmKwukwLwjE9SD5YJ4OCyHBOMTArjWdqVcUyEJhYYAs8kLO5jyfB8HkzCMyg6vp9JUCgS1J0C1t8If2gRDFKh8RmUEmOkPCfwzp23LXhAi8vQaDdthUeUq0Inf1WWjOmncqCFrHsW8NDjYaId5RiztWwBWlc1AKmrf9N59dZjzDqTDTOJq3optqGPPoUvqSCh/KW3KfsprxsyoR7an+OctsljVzdAXz0H3VBSJtTxnH3Gb0ILjDGVTXNeAFzeU6Ewcz1BivdRhFCMiNOjILoCgvnMvIAHLs80eTPn2QpF/nmTGtBX2LunDOgOaBPWACIPb9Eywdp64oknxhihsdQq8OShyVZYCmaBIzRcpoPQMV7nUNJiF8QFphSQuq0pH0D83Oc+Nzz++ON3WOGADs+pnGinHpRhAAAfJElEQVRtIfQAIRWSHMJaSOlepV4tN0AdgagFzD3K4m/pS/cq4EC7XS1gXQh83NjG4hX40Gvioc/q0jW/AWuUvuBZFQ6UHLP2iY3Onbetd8C4OHXIZ92+JvBhpfLbtiafaBfPI/zpL134ut71UkA7PKWPvvSlL428cv0676alS/lpXVofQEn5tDcVO8cYbc2xaDkXoQ+Ay+Vz7tIGb111wBhg3KJ0mCgJfSoBem88h4B3oVVvBvf1RDhmCJng8k4ltuas1DCNO9LxnGe/w1N+cw06VaIYkyarWueUxwTeZb08w98PPfTQeMZ7zsEViv7zsJ5zzm94cIyfW2+svce26JVTBvRkjwJKIZpZ6N4TJNMalH+UpXDLOCf3+ScoU4bJZWZka2nkcMxya3w+z4DOxDuz8DNWnwl4U/FX2+Q39WoFyR8EL2AqaDDhATZj27m3Ou+kMJYnlmkbE7iSrjpkuUd8G9AEWLRKa2hDAZ4KU1q1WUcePzp1nra8lyfpVtbq0/1tRr4ud635BBBBI7P1q6VNu3TlV4vV/pee+vdF6at9kbw3iREQh1bmhbkePActPOO+5449vlV8+NYbVc+gpwzbYd+o3KoYMUYYW45hlxHyPEqN/cRYUNkzhGV+A3PMZEP6xqVtOX4yPg8NKiVbiM+jfqQt9KPuvmniTxnQFUIICqxzl1XpCk+AVJgiEHiurpXlPlYCQgPLDeHMbywbkskQIAg1lYPqss8MdAWdwEgfQQsCDsGlAEzg5BmEF/V6XniusZY+nsGNaVsBN1ya0Ea5WF/UYcjBxC4t2kwOY0QZK+d3PQ/c2OamaWNbXYueCYLwk3YhvOkT2oDA1vuhMjNXvvxxLXS2i37IfIaqhHFfxU23uRYM9TlvVAiyLPofC8/kLq1XM95NrnNpGHQZblhqU7Z1H/SZ6W3yGjyDLsMIKh6ea29IifZzLxUax4hr8Ol/2mUZhqjMV1gSp9knU/ND5TOVS+Yyf5unQN1TG8tAI2OcPq0K5anYeQ3oSyPwCO+fMqDTXYJ27pUNT3TbmfikhcI9BEbdbCW7Hjc9yVF1PbYuVy0Q92jPus2Ir7uQCZ4oBq5X181OuRkL5Vnrdhme7fGeoKjQlRe0jfJRRKbWIVMOAJQbrSAYKAfazJKvbZ+aGrYx12jLC+hG8NesesrJdfHbTLncWrTyN993QxHAg3+1j90ARYCnvYZoKAcQga+0y76mX3Idd/IPHqlYGL/NTXWW2nZZ+qCR5XMoeK7v1xOj4mlIxfFjEqHfnsangmtbHTtJY+7ktk07Df1smh+uJTffQi9I3WyHslBa6LM8jAUe5zp+eb6G09SWxk8D+hKHjvD+KQM6bUewKIjpPt3HCB9AzcShXEbmXtDppicmiOuOMgVLh4MZ5widetJTDhnAAYsZoUM50OL6c2isW77muwg93b713OfcwaxuzEIZeS2fRdDpupw7z33TeeDpop2aGgliCOZ6lCzveKoY/QT/oAkeaSFumnIqX/UZQVjFiLLpZ4C6el6kwQNb+BuPAX+7nj2T5kwW07uwiX/J6zw7AKDXwtzUPq3lumnNtvQxFnOzJOqCZ4x97tG+BGHzMbBs3WCHtjMPoMUx4jp1XeGp/Ll5C4A7xetsbyaYcr3OD+efORn+7ZI3Y+vu85BlQyv3aSdtzrgx3hXOuF/7pwF9hT18yoCe3elyIt1tCBMtQQQGAsiTzLRmsb4EX2KqCHkmicvIuF8PBwE8ASTjnghjNwdB8PAu4GzZgiL0IKigCZDf5rxw69ba8FAP2qPw07r3ns/Wd6fOczemnXyUXnMGNk0ZvR8IVQAMEDTjGF6mlZTAk0u/NpXven4BxaVZgK7t0aKEr2apC04KfOowIxq+OQ4yVyHDFemytQ1T/KNMMroTkK0nFYi5NqblehH69KKYC+F6bOtLK5ryjatz330aXD3ANds41W/QahJkPcVwUx9umh/Q7U5vtsVNiwRo3kdxMDxBm1DU/dD/zEeSL1m2lmGVFYr7O5rUgL7CHj5lQHeHKQR4CiEtOCY//xLIGQJOBF11acUYw6uZogBdWoyuW1cgpfCcEnhpzVl/up7TUqqWiIlAXk8gyN/ez8NWqBeh7Se3H/XdufPAl+LB8CjbmjywP1CkuA7A5XaruUPa3LS0D1yixjvp/s792i2DZxkX8oy/6dP0erBJD5v18BxgYSKVXhTAzzjuJv5RZ64SMCsffmsNbxI5tO8y9OlJyj6lXtoOsDnmzNB3HNRwSr4PvfCLOYU17m55JkU6ds3v2NQ++ntpfjCnqAdQli5DJ24bSx2VxjxlMe8bIpjyZK1N/Degr61HI7knXcpMCCbvkkBeGzsQICar2baMxblcK8+GFoTgVQoglzZhHcrbBCzjrN6nPixIEqrcRpS/ATKTuxTACptanrt3ISylm77MMICWuFYkgjuP40R4G9eVB8ZD63nugFYqLgpNs5z1AsyNE57X1Q3Qajkl/RU8TLgywWzTGITvvK/lLSjr3k4lLlcyANj2A/2jgiMIwNMpl3gqXUnXHP8APfpBhZJvFAXocw+BTe2zjy9DX3W550liNc7tEaTQ5PhBTqDQ8o0iYFtVVhgj9C33cnxuE6O2fcqhOj9y1QD11VPQ8uhWysp92/Wi6faXD5tyY9Ym7xrQ19ajDeij9YdbjvXWqcXj0kYIAQYufUkBItBkgg1CykzsjBumAET46mLmOgIEYWi8UIGo9esyLIWa5epZ0UWvRZkgqkD2fHOHr4DJ36lQ8De8cH0y7YUu6q7CU2t503ngSzHSbKPWX1qcCea7uGlzmqZCpsBP9y/8hU+sk6cOfqukVKuOMYFSkO2i/0kq4z14KTDokVniH7S4BAy66T/qALzSwpwSPZelL2PU0DEVQoEOV4FUGqaSyVyTbz5HJp3qnt8mIc66luYH9931jW/nRVVUtMJNRGQOyj/nXI63UwD2BvQG9BVy4M0mCTCp6TvZ0/JQ808rNy0SrQ8njIIiQdhYs2u8dcfrgkWwT2WKu85WS9plZJbtO26yYcKPtJjMlB3pNZ/xXeOJ6RpPPtRMfN7z3xKYC17Qp/DPsMGUpacARthCW1WapgYn5QBUCvgKgpnIZUZ9goH8zLBKzYugXnlBW3LlgDxVIcl2ec9r/A0/UJ4yDj836XKMXJS+KXC1/fWe88OdDVV8pN82ZkjIcQ2tKld6MpbaaEJqhqtyfmTIKfs1lbgMKeXztW0qJ1NKylqFXgP6Cnt27TF025cWSI2jIkAz+YxuVuggKBAEJr9piaUAV2gxQQxXIFS47vpifqcF51DK5wTrdGPrvpYOyxRoFGTSU9cJO2nTDZ7CLJPByBVwfS7XbQu0al3BKzfesG4VGHmtK15+VFq1liirLi+SL9DLP1cFUBb1UbZZzPRRrigwTksZ9JdhD8vMtecmPXLP7UDxcrDkED5QNv8sh75T0eO6GfpJf9KYqyfcxMT9DfT4UHeOPbxE7ncv2KUCINhM5T2kMiSdlOG2v3pu3GVNr5E7CLrxi33tHgIqhLQnlTTnhzTxnP1vsqDKmm1Juuv71KtimfxNMK/zC35Spt4px7XlqJhIF2PFFQnSlPJPGeABLSqDXIePuOwtM/vlWGGhAf1Ye24D3WsGdIVGWqXf/OY3hw9/+MPn8W73jXaCIwwRUqwjJ+vVs62rEM2kNiaGu7+lMiDbMz9B8DN717huWn0AF+UpqHJJU8Zp8xhSYq4IUv7ZFsCC9lCO1kmNkdv/npZGHJu6tYJpg5aS7XE/+1QM5HF1+eu2B/hcy2zCWJ6nrrWNMpPWpp4PAJiya+wVflAu7wsk5g1AN7x0P3GVHbcxhSbuCbjyTrexigfttJ8EevfB5xn7ZyosQJm5K1m1Ss2HmNoWmHoBLXIcGKfwkrYxngxRmCGfAMNY5YMyxHWzwWk/dKNQwAOUF9qFAgOvXC4HyKtYuKsedPMM7ffAlcztyLFgPwjA8ohyKQM6UjmY4puhJEB0bn6pUEKbyxv1bjgO7WPGVR7ykuMoc0gYxx76A91pseccncuXOCaIaEA/pt7aktY1Azos0Bp3z28nut8KW9eyyg+WoXk+t6xECCCMMuM5LTTj7mk5aulkUk66HhGEnqGN8ELwpHDWugWYqRdBbmJYTTqDdteuQwMCT8EPEPCeGft5X2UF4e357pTFhIdvZCrnkZb8dic03fPwxXI2CT5oSvdoWunVHQ690AlfoB/h6mEggIPgCB/go5nO7gDmWudUkKBRi9ztZ43ByivjpygWCPfs7+o6Vyjadj0LegsAYvqTdkAzfLO/oQuFMUEjFcdUBHmW9qqUMC4E6OpxESzdL0GrG77wrB/K86Q1r9HeZ555ZlRoVaZ4Tk9Ijk2tVfZgYA8Bd4CDLu6hrJBfwH32b+eTYR09GvIdYGXOOYZ5ftP8op/MMzDHQwXHne5c/me96Z0T7A1dUJ5HpurlYNzBs1zLPuUh2VLc3qjHGtBvVHfsh5g1A3q60XXTavm6xMiDKNI96+YgavSuiUbw8ByCy93UXJ/LNYSLm3KgEFA/Wcu5N7fnTWvlZi8iWPKYTLOgEeZuOIOwBdS4xoc6EdxYXJTp4SgIb+il3dDsIRb8znPBda0zuXmG+whfzwOHHraGFdRob34Q/E8++eR4n0MtWPJHvSbzOb58xx33tDR1gXoedXoYdA9XqzaVsvRGGLLwmmuPdc1CowoW7Xr66adHy9eQimAnzSZFoqhlv2itumyMPlBJcItgFCeBXNczPKBM6DLZjGvucka7POmO68k7t5Z1uZehB97VbZ58h5/845AY6NPbw/hwC2IANPMQTCozvGOdKpACcIY5qN/sdcaa7Yd2QJ46oIv5xn0/lK23yGueoObfbkfr5jx1ftF3tAVe6tVhfhk2ov3MQ+YfB+Y4dh3/0jp1NLL7uzuWqvu+Xe77wZ99ltKHs6w8y53JKHCki1TXr4NJK11h58EPgrcWDuXxz+1RFYYZl/S4U+PgCEET17QkrddtWfnmPQQNlkWefoawMROb9xBOPKtlwt8CWb6n4BcUoEF3qRYX7yZYuryrTjKe0UJHsYAvCn3dv7pXjQlnPNvYpRviZPnSxTUBgPoUtrST/gBsVWx4Vrf5JkDnOejgvTxQ5wMf+MC4/aen6wkktJ96E3gEYRQ/+o9ntJa5l2NJZWQOIHRrZ/u1KAUv26PCp/IyBeipiNgvtIVQkZ/0YtR+VZHgmdzPvB5ko/Lh9sLQlMvq7Ks8StVxB/897c42AJaMPb07Gb93zvKt5T43v3g/28nzKmxep78Yux5znEoPz+ThRXNHFfNcA/o+ofcwZTWgrxzQFbhTLkiXB7m9paCjIEGbR+Ap9BHoxqkpVyHjgSm67BUorGPmnbT6cEGypSQCDqGbYIowcRc57uWSImhNa7W62hHm1JtHSGbs1uNFsV5wOWqZuVkLwMAzvOOyOy39CggqCtyHRsBPoAZ4sZqgRS9Hnm1tm9JzYuKZwE0bXNanwE4+ZWKT9+dc7gBvghPeBOLGjAfu8b5ArxvVv6En47AelSrAw0djxSo73DPurchy33eVC+inbscJliP9wYd2AvCPPPLIOHaMNxtm4RnqZMy6eQ195xIsPCmUD63SIu9os8oXfUjZekcSUO0vxpTJj7RV13WCpoBsW/UwMReghbHOu3w8dpd3jMszXnhG9zjjCOXBUJFzlDEyNb8o27GtAqFy4fgzt4JxqmdFDwXPoFj4LPWTY5M7ybXL/TDge4hSG9BXDui5pabJR8ZAExgcXAgrBNdXvvKVMZbmPuq6SBE0uKMVwL6nsNSCFFy5r7VWgdGMZ8CbZ6gjAYzf/BMwKQtB/dxzz41KBsJW6zYtJNpHW7FCEYhVEBIbzG1FM1egKgrUifD9/Oc/f34mvBavbU+vgBacSoxJU9W6FBR5TovMZ/jblQQ8h3DFjU9ZtA0AhAbaBb83JcXxvrxJgKV/qIftPrHU7SdoMBnMdqYHgefcGQ4wEcgNR9in0AbgqiQJ5oZJ8m8tRvqEvpCH0ptgm14G7svfqTFGX9IG6GCsGBtWIeM+fWfyGc9SXl0ZoEfCvAjeE0QNq7i/PuMT1zfPmFiYYQtoNuQEH1VenE+0zxwO7qd3Qnd/Kq85b7/+9a8Pjz322NhWlTj63vEBjwgjQaObAmV/ONepx9wL+r6T4g4BvYcpswF95YDusKnbOCLMdYkrMFNwJ/hmlq8WkgJUN34mGvGMligCyeVEWlQIG604hI/xSK09wcYsWv7GasKawWo0Zs97CB+tXYVY9SQkeGTcnnIQaO7uhYVK9j8WS54XzvtaP1pnejEQ6Fo3AnIKc+vmGejiQxlaSoIm7YJPuvHNaE+QN2FOIW9MdtOyNfsFsDSe7fI9rVNpgh8ADAqErmyThkyy41mBJb0GWpKUkdfpM5QG61a5cLMZ+gx+MwYBETcdks8+ny5uFQB54/hVmYB2yqVOwRi6rcP+SpHKGPAwmVRCDUXZJtrH2KDsGpqAr25SZO5GbkZEm/UMOC4Yu457xzJ1qQxQf03ky/lleYZMHBt6szIL33nlHK408HfG6Pk7l6b2srXDgPA+S21AXzmgCwJq2VoZCE8tYoSPmrrgiFAUVLQojFkzybFQsNCWNk/RNVoHLYKOd6FL8FfBMK6Z7mSEnFaFblhppWzaAs0I2urWFoyTBpPtoEErWQFHvQAC1rAxzH1OuiwL2gQmLX2tXunmm38uDTMBLAXzRekTBFNpMQ7ONQHB8gVPl48JIFq7Ki2MFVcRbKKNdmXinu/k8irHg657wVUFVOUSPrpCQiVFt7pr5tObkiEmeU0ZtDGTOPlbtzl9Y26E/ZYeEGlKhVAFhDnDmMpQUPImk+m4rtKw1LfJQ57NmHgq5tl2+8c17tUz5fygvMyXyDX3vLs0/5dov+77neV+3T1wgPqdzLlExg1FMunkAFVfSZHGJREoqXXj2sN9q7UooGGhsZc3kx53N0KMpTfEBJnoCAYEU02sm2qMvPWACt2JJt9wP7eORbAooLVeVQq4pyWINa3bEwH27LPPji52XdAKNixO9wUHpHE3QgMKTSbN8bxruXkG1++UIrDvDhPMrMs1xwhOeaTiAzBAO3Qbp78sPSp8ZLDjKkZI0/8ssyLergfFfALroz9x3zI2oN14e8brt6GNvoXXxJEdGwnmWPjE06HND/dRwlTsAD4tYRWOBDUTJnOzIvnNe9D8hS98Yfjt3/7tc+Cmrqm18y6hZBymAqHVT7kqXGmRO38SYFMJVXkC1J966qlxvvGZCgElXxmzbNlLGCrbzDOGyTb1j4qiKwLq/IBnenLcPlml+djBHB41oG8zS4/smbUDutq+AgaAY/IzIaeWnrBOmOVXxtoRiACMu4eZ4V1PYNvU7bl+PV3GLhlLtzE0ASQANgADkOXGMnnCGUJLUFEA6ibUfasgpx2EHhD60J75BZafW83O7eC27+Gd2+yiNFVhXmO41L8v2ux/+Axf4Ytlm9VMfbhbARt5mRsO5Z72gC3jrJ5PPsczwyque+c556O0ZY4D9zK/QBqzHXp/oJc2ueSM/uc5t7dVoLt3f7aXe67X133u0jPbYhiB8efabnjHWNaKh16u8S7zzVMMKUNlym94oVtbnuf6/yke8o784bdtz/I39U8aMVPzg3nLslMU5o9+9KMjCfYZc/fYQb0Bfd/S7AaUt2ZAz4SW/A1wMTFdm4vwUmClJWP3OHnT5YYAXHJJC95a05SHO5L6EIi69rmelnodFgrM3EAknxHkEc5YGQgawJ6M3dwlLgWd/Z7gxP2rFFTWBZ/0GGS7tLqMqSLweYfrU/upX2Q6AQh4A+wrAV3vFHRVBcJd7+Ax78FDNyFibLkCYBt6BAj7NkGPfgWkcq244J05Bbq19XhoMUMb7cjNVOxjrH88DZnFnX0vPdbnGJvacMl2utNcKqHUn7soqsAxVmmXoSzLEGSqgrHES+am+wHYDrPw5/rHMZTtlq/Oj7prIWUaAlui6abfb0C/6T10AfrWDOi0zS1NkzUOZLX66tpzzapxdJ5HoLkcyEm/DbtNAkPYWK6WGN+AA3RiOXHfJWRco15d7yZqpWA1Y5dyEIA860YjCEzLAJRYroUbGQFNnbgZzSWwHQovvnF/p+dgm7Ze5JkUKi4Ny/0AzNKvisauAn+KtrrlqJayoJMWnDzOHf/gL/9UAt28yPX8Sy5jQbMewuNe77rSAV/ALxVIE8oEfOrM9fPmB9iWBNs5ZYhnKEeQlS6t7ASy3E4ZZZTkP/kwtee84w8+VsWUvoTXLunbxfKlXJQp3lU5og6XPy71j308NT/gkytCnHdVObrImL8p7zSg35Se2CMdawZ02OQezwo8k1kAvhQcDG6tkTkNnAluglG6Lue6Q8FJndDh0iHpQlioHAhYeZCJgO8BJWkJeeiLWc1Jg8CkZakwSoDymQTKDEFcxfaWjj1XAtB2PAquL6aPjF0ioD3P+qJHqdZ+Sn4YahG4+QYkAB+AWTC1v1w5AV0AktnfAmm1PKfGyNSWr4wV1+arYCVQuRrA3dkEUeiBX9DBp54YSFu19FWGuKbykMsjeV+vSColjk1j4bmUrbYPOikffrhvegI5/Gb8868qa+a1LHnAsv/gkSCe83pT/2wzP9wAR2C3/6dOLdyjWL6SohrQr4TNV1vJmgFdl1sO3ARFJr6boHAdXjBhzdblmwnNc64PVoCmu3yuxxSGKcgQtFjHlJn7cVNGxpAt0/6pLvkUKLhpcUPjahWUFeg+l+5q22piX5atlYfCoOA+1IiU15QvP/NaWnU8k7FmhfdlaEuwUoFBWUCpEBQEMUEwwSfpEXTNR9iGPurnPXMm5hQV+7QqfbSdsMrDDz88siGBvyp//i1Pk3bvOV+oT4XEOh0LxtZTYUHxQPlR4fKwE9epC8wC6BQYmtyXGyotjT89WCjLKL32mWGBpf5hHm6aHxlWoyz6y61mc/OZy4zB63y3Af06uX+gutcM6AIp3wgKdzbLBJ/qulV48o7rzBVEmZy2Tay5ZhgjPBAiuexJAZZuV62/zAoWhKHLTUC4lpa0yVjSpjVRrW0FnVaYS+Cqx2Iqn2DfwxChAn9rAlQmeplpjIWpy9Nxexl6qJv+F5zgg2vr091MvWlNVwsS+uAV/bILXVNeEPqE6x5Ik3sa+HyN6bu2HsCp4YL0glA2bVVxUAFIzww8oT1pHWth55jnN//ciS0VrilPkFn53KNNliW9Oe+28W44H1Ipgy963pKGuf7ZZn7o0cvkUt67inDUZcb2Nu82oG/DpSN7Zs2AfmRd0eQ2B5oDzYEr40AD+pWx+uoqakC/Ol53Tc2B5kBz4KZwoAH9pvTEHuloQN8jM7uo5kBzoDlwJBxoQD+SjtqFzAb0XbjVzzYHmgPNgXVwoAF9Hf14Rysa0FfYqd2k5kBzoDmwwIEG9BUOkQb0FXZqN6k50BxoDjSgn94YaEA/vT7vFjcHmgPNgbbQVzgGGtBX2KndpOZAc6A50Bb66Y2BBvTT6/NucXOgOdAcaAt9hWOgAX2FndpNag40B5oDbaGf3hhoQD+9Pu8WNweaA82BttBXOAYa0FfYqd2k5kBzoDnQFvrpjYEG9NPr825xc6A50BxoC32FY6ABfYWd2k1qDjQHmgNtoZ/eGGhAP70+7xY3B5oDzYG20Fc4BhrQV9ip3aTmQHOgOdAW+mmNgZ/85CfDvffeO7z66qvDfffdNzb+xRdfHB588MHh1q1bA2Dfn+ZAc6A50BxYLweU9T/+8Y+Ht73tbUfb0FtvnDhivfTSS8M73vGOAdfLa6+9dkdn0slc609zoDnQHGgOrI8Dd9999/Cd73xnePzxx4cf/vCHAwYeMh88ABeO7XPygJ4d9n//93/Dz/zMzww/+tGPBn7//u///vDUU08dW582vc2B5kBzoDmwBQcA7ve///3Dyy+/PDz//PPDu971rvEtY+tbFHGjHmlAH4Zzd7uxdDS0e+65Z/jWt741fOhDH7pRHdbENAeaA82B5sB+OKA1juy///777wi9vv766wMW/DF9GtAnAF03PB154hGJYxrLTWtzoDnQHNiJA4RVsc4feOCB0d3OP37zSRzYqdBrfLgBPZiPqx0Av+uuuwaSI+jcd7/73dfYPV11c6A50BxoDhySA6+88srw9re/fXSzI/NJisM6x0t7bJ+TB3S0MzpwrvPo5P40B5oDzYHmwPo4QK4UcfOMmWvMdVLckfY3ncmyNbQ0YipY6vzGUscl05/mQHOgOdAcWB8HjJN///vfPwd2ly93DH19/d0tag40B5oDzYHmwFFw4ORd7kfRS01kc6A50BxoDjQHFjjQgN5DpDnQHGgONAeaAyvgQAP6Cjqxm9AcaA40B5oDzYEG9B4DzYHmQHOgOdAcWAEHGtBX0IndhOZAc6A50BxoDjSg9xhoDjQHmgPNgebACjjQgL6CTuwmNAeaA82B5kBzoAG9x0BzoDnQHGgONAdWwIEG9BV0YjehOdAcaA40B5oDDeg9BpoDzYHmQHOgObACDjSgr6ATuwnNgeZAc6A50BxoQO8x0BxoDjQHmgPNgRVwoAF9BZ3YTWgONAeaA82B5kADeo+B5kBzoDnQHGgOrIAD/x/Qc7RNUtB4vwAAAABJRU5ErkJgg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 name="AutoShape 4" descr="data:image/png;base64,iVBORw0KGgoAAAANSUhEUgAAAfQAAAF3CAYAAABT8rn8AAAgAElEQVR4Xuy9CbBtZ1n3+d/zGe+5YxJCRmZSDEKZBrsVP/34GqHx88PGbhSZiRJCoGVQSxsaHMoSEZApBJAvARlKEVtaW0qtxsJCsERAUUDCEIZM9+aOZ9xz1+9d+3/uc1fOlHPvucM570rd7LP3Wusdnnf4P/NbGQ6HQ+UrUyBTIFMgUyBTIFPggqZAJQP6BT1+ufGZApkCmQKZApkCiQIZ0PNEyBTIFMgUyBTIFNgGFMiAvg0GMXchUyBTIFMgUyBTIAN6ngOZApkCmQKZApkC24ACGdC3wSDmLmQKZApkCmQKZApkQM9zIFMgUyBTIFMgU2AbUCAD+jYYxNyFTIFMgUyBTIFMgQzoeQ5kCmQKZApkCmQKbAMKZEDfBoOYu5ApkCmQKZApkCmQAT3PgUyBTIFMgUyBTIFtQIEM6NtgEHMXMgUyBTIFMgUyBTKg5zmQKZApkCmQKZApsA0okAF9Gwxi7kKmQKZApkCmQKZABvQ8BzIFMgUyBTIFMgW2AQUyoG+DQcxdOIcUGB0+3K9IVU476tOWgVQbtWlYlXxAcYUH3NZB+mOY3spXpkCmwE6kQIW9gv2Bf2l/GO0H/g2ijPYNthY/Vkv7jEabzknKZUDfibMo9/nMUGAoDZekSlNarEkNSfUlFuhAGhuq3euqpYmE7wm3+VfzouylNvRVzaB+ZkYjl5IpcEFRADCvsVewP/AP4K6PAB3A7o/+rkjdwUBHOosan55UU9LYkaE0VpFaxZ7iKwP6BTUFcmPPKwoMpUFXGjSlEywySRNzi1JdGo4VYF3v1aR+vVisgHmNtdtTTQWLPVRDA1UT1hv382fB+2Q6ZDps53lQzPC+kpQ+AvTeSEKvI4qj9pvvSBMTGjakOUlLo31menYkIADo9Qzo5xUu5MZcmBQAkruSFlUstjF1NXXkoMZnpnVEC2rVpjQ5qEi9ulStCO17r8pKLQC9OqxIg5Y0bJ7UpVmnlj8LJijTIdNhm86DQa2n+WpbffWT1A2mL6mSpv142k+qqnYGUqOppUpNC6pqUVXV1NMlS0gNUnoxS+gXJoDkVp9fFGA9tftSvyYtqKsJdTTZQWTvS82eVG1InXrxAJx3UrujkkdX3ylW8LKNfTvLIlnWzrJ2nt/30TnVBgUgB4aFPYXVkjCaP7rsG1V1qgPN1WpaUl0NDXWg35SOLUh7poqpNbqyyv38wojcmguJAklEL9Rm/d4x1Rp16URHOnJEesDuAsThpBOgj9TuFZ7vSf2+VFmUqrNSpT3Sn2Xgy8CXgW/HGFuGLam/SxpgrBs50uKIk7xrR4B+92HpAQek1lC98ZoW1VRVFU2yp8y1pWkA/SSiZ0C/kAAkt/X8okB/IJ1YkMbxiOtK3a5077w++X+9Tkcmqvrmd7+rS+u7Ve/X1KvUk4/LsDJQddhXq4/avat+bV6DWlcVhPaK8memQ54HO2QdVAYttToTqg6byVzeqw602JC6tYF6COZD6Yevebx+4AXPky6ekpo1zauq9rCrvTjbsqHUGic94+EDhkP0f/nKFMgUuP8UKNxTh+rqcPeodg+Hqi9IH3nd6/Szr3uVtHtG6o5Jg5pUxY7OiusVXvC9vpKnS3VSqsCW5ytTIFNgZ1EA81xbqnQK9EZ7h0nOprme9Oafv16vfMubpUtndFhdDTWlJS3qEk2pjoctmr+gc8+AvrNmUO7tGaXAQO1uR7VGRXOa127Knu3qjS96oX751ndJ4xMSXu64oWJPT5ox9PQAOsDekiqTyYyer0yBTIGdRYGUkmLYHZne+EIoq63oRXz6HzznRr3inTdJuyq6pz2vsbG9xM5oSlUN2l3VWqjrz6DK/ejRo9qzZ496vZ7q9cJ/vt/vp3/NZlOdTkeNRkOVSkVLS0vp71qtpsFgoG63q1arlZ7lt4WFBU3goj8cpuetPOBvLsqiTN7j+Wq1uvxueSqcOHFCu3btSj/zPPVSDxfv+je/1263T2kLddMn2kkb+Zv35ufnNTU1tdwe9212dlbT09On1Ecb/NtqU9V928hUNp1i39w/2rV7d4KU1MbJycn0N/3gH+2bmZk5hY70jQs6mrb0k3ros8tmXD1+/M0/3jV9xsaYVMW485vfpV7ozJgdOXJEe/fuPWWe8I7H3G2lHt7hd7fXY8Mz/ju+txHabckzhcO61F9KcefCIe54V++7/iV68QffLTUqEs4rlZpULwB9qKEqvJQk9JpUGw/JZraklee80IMHj+iii/amdtx77zHt31/M03a7n+bm2Fg9/d1qnXTX7XQGajZPblQLC5007/wbz9frNdVqRTnx3aWlYq02GhUxxW1ihIdii5qdXdT09HjiqUZb1pbSaHGxq7Ex9sCCj4t1siX1en01GuxnRTP4rd8/2f+5uSVNTY2l39Gnsvagw0baDy2gL5/F2mXNddRqNRPtuEyP+fliD+QZnm8266lNx4/Pa2ZmMtVNH2gH71LOxETzPt9dp9tXfr58f0uJfz4XnrA7bSCFFxzaOxxqkdT51xnqlv/9ej3/Xe+WZupSCz18S+oNR/uKiuQXZ9opzqAegaRMx0OHDunAgQNp0z927Jj27dungwcPav/+/WnzNkiWgZhnec+AY+Dgk0XLtbi4mAAHYHFbqAcGwsAG0MTLzAfvskD8HMDHtR4Qx/ZEwDFwxd9OZ07RvvFxghi82Avmh4s2cAGYXLfffrse8IAHpEU5Nze3TNPjx48vgyM0AcD5Bw34Dt1iPWaooAvPmca0I/a7fN9jsFJZlMEYUB9jzZjDDPHPc4P5cNFFF63Y11imx/hM0XjT45O8UPnXKwC925GOdfWBl75Ez/2jdxcLkLC0Sk3DRl24vvFKUz3Vh+zOiZtKEL9NI3N05Mhh7d27T/Pzc5qcnEr9/P6dd+iySx+Yut/Hl6BWT59VmHRV0u8LC/NqNJvqdbsaH5/Q4uJC+jSdjh8/ppkZGIOTcW2LS0vqdjratWtm+bl2m8w/FTXqgFMt/b7UaasOU9/rabw1tqWRcb1eV/V6Y7k9hw/fq3379uvo0SOa3rVLgyT4tNL9uYV5VSuV1E8/d+LE8USX6cmpTbVziHkH4WgwUIV1P6Iv9c0vLiQ6UP/sLMLHrjROg+FQzUZDrdbYMr3Gmq1kXKK96X4dX2sYjIEqFUo9ORL94UC1CvN6/fvbdd5vpF+JQN1REHmDcYKTM8D3pPZAH3rmDXr2u26SdjeksZGKnbwWnvZnGtAtmbK5AwQAAH/zOwBg4LAkivTFbwAOElhZUgaIuQcoWfIzIFEmGzubPkCPRLqSxGZJlo3a9yP4+O8ICPG+N3jAC/AEpAF8tAcwHFyW/i2lAqowNIAkbec5gMuAuGnQYKHPEeWs1AbTMWpEDMqxDo+LmazDhw8nTQpl0XboSN/MDEAzaADAmhngN8b0e9/7nq6++uplbQh9o19mwlxHHEveufzyy1OTaJ81G5be16PHahI973ms7rnnHl188cXrFbV19wsH9wLUx3ojCb2v91//Er3wQwA6y7qlYbWeEs+cBHRpUgPVU+qZQfpvu/s2z8/PamJySsePHdXu3Xs1HPZ16MhhXbLvIlwDBdQudtoab6IZWjnRznxnUZ3FJc3M7En0OnziaHp+bGxC3W5bjUZrmY5HjzLf9y1/7/U6Uq2qekrcgWYPLV/jrNH98OFD2rfvQKqvr2Hqb2fYU7NS19G541J/sNwv6NFQTUdmj2nv9O7EBNL+E/NzmmiNpf6eOHFM41OTalVJTLR2bAB02rML7VxVS0sL6vR7atUbqjbqiR6VCozUSd9yt+/QscOamZpWvY5n9cn7tJv3uoP+cv2zs8dVbzU12Rwv4qmXFjSsVpa/r3d/u8//lfpXwRTXaRTgTDoKDVRJ0S8d9at91XoDfeCnb9BzAfR9BaD3K031h1KNVNMjjUnc4M6YDT1K5wbbKFUCAAZ8fi9L4lahW5IDGO+6664EYgZPb+QAhFWuBn3eMxBZ0nObLN3x3cDo36JED4DDhFAPdQDgvsqA//3vfz9Jw5aWoxRsRsGgvhaibATwy0wPEi39RovgeiNtoP8ll1yyDMC8T5sMwGXJtkyLKJGX2867AD20gUmgTEDa7YBuMB0RuMu08/ygXsYELQ2Xx9QMCnVBH5gMnqVe98GAv3VovYGSbe6CqW6NAP1YX+996Ut0XQJ0NCmNFDtqQKdUmGoMIq3ljHGF6WM7Xsfnjmt6ajpB9N2H7tYlBy5J3ewOumpUG5pdGGnEJgpzlS9ME/1hwWSyrnfP7B7BfPFEYbqoLJeT5mxnMc2VenIUKq6F9kKhqq8VWixfR44fSQJFLWbl2KIBOHj4oC7ad5HavXYSYOiP6XA0ge2eVPPc4pymxqfk593+idbJfYh+9wa9RLuNXDx/fPa4dk8XZg5fBRNZaN+gEftYq95absNSd0ljjcKUxsV41apoNbpqwAyM3i0/x7MkSjFd17u/kT5s12dqAHqvMMXNo8xDM5ykg44W1NfEcKAP/Lfr9dx33iztq2kwjlakAHRUIqNM0iePhzgTXu5syJbEITybOYuKiRsvwBzAZHEZxCxFRgkciYv7LpdNnPf4DohEaTRK4tQbbfZWR/t57hugAQ7awz2kVj65YB4AS6u4KQPAp02269I2gJTyeA6g4aJfPGMmIrbtdCYkbSvsgY1T7M2UGenHfUCe9tFP2mVmhzLoL0DqtgOW7gN0MzjzO2XxPPVGGz/Ae++996Z79ingOyYR3uE3Ptko//mf/1lXXnnlctfRpkDL7373u3rgAx+Y2kG7Lr30Ut1xxx2pLt6n/sKuOrasvYGho6/8Tr9gFuhnZKJOh8an+243qYuHqiEFHu3rPS99iX7hQ++SmnUN1dKiajqhalqqXMiguzQQSsyTJ7ecbivO3/cTqJw4rt27dmt+cT6NMXOEdTg9eRLIARnWTWI+J0Z+Kr2OmvUCjL9/5/d12aWX6cixI9q7u7DJcwFwCfR3FaA1tzC3zJg3COsZXdTNvKKOtA+dhYNxuv2u3IYIojTp0OFDOrDvwPKn28lzaf3hezG63GdoOb8wn+hz8N6Dumj/SRPVSjNgdn52mcbx74WlhbTedk0VfkZcR48f1Z6ZPcvM0uGjh9OeyJrj93glxqLfS32D3t4z2Evcdug9OT657v3zd+Zubctge3qqaoG9fKRlmVE7hbMuqqf9GuiP/uv1+vl3AOh1aRwnnGaRSjrZ3MO/UVNPW0KP0pcBwmDJ4gFcABKeYwFbzVuWsFiQV1xxRdr02bBZ1FH6tkMdIGvnNqvteQdQYePnby7qQUKmft5BsjOTYbUyk4+6uA+w8y5tt9RuezFtof1uu0GOTYFFcc011+grX/lKqteOfLYLl2335SliW/56U+fuu+9OUjcMA+2OGg2/C43MjJjZsAmEZ+gHNMM5jTKs/QBk3e6oXYEO0O+yyy5LQM5le3t0eEO9/rjHPS4xBdw3AwGI039rRlyHae52047yM7TTzpZ+rhxhGf0E1qPfVt2HWe4MllSvDlXr9qVjHb3v+uv14g/dJLWQFBvqqaETqguPB7jqMQ0SoBe60sLWWEmHtAy23We/N1C339F4ayL1r73UUWusufx55PBR7d23R9/+1u26+kFXndL/pc6iFueXtHvPjA7fe0T79u9dDtaHXgfvvUcX7b84lT97fE579u7W3Oy8xifHVK8izRT0bHeX0n3e5zvljjXHzxq95xZmU321elXzcwupfSTwJOnAd27/rq686gp9/T9u08Me/tDUPvrTqDXV6bWFq0WzhQ2+qmMnjmr3rj3pfq1ST3mLNjpvOnhEN6rpvUOHD2rPzF7VG7VEr6npyRRJ6fJo79TE9DJ97j1ySPv3HlB/2NP87IImpydUGVaXn19YmtfE2GR6/vixE9q1G41MTSfmjmvX1IzWu78d5/1GxgVrHco9AB0NXlU97VY3ATqZJwH0j/7k9XrW22+WDtSkMfaTlkQ66ZoTVZ26s502oFMckhLAgZ2VTR2wMehynw2czZiNGyCPAGQQRGIDaC0tw8EDFFa3u0xv6mX7qUHWHDjg7WcBFQDd4AqIAgb23qYNBknaZ4mY38vmA0CRZ90/6rF63mpmgBBAjQzJZgHFUnj06gZc7UzoiAH6Gk0Erm81TUGUvKE1/eZZxoDy+c2MDwwLYwFAQ4/IuMD04NPAHDAjhsMjZcCE0CaPIXVQBu9AG/fJWo2owbGtnzljJoS5ZZU/nwD+ub2KOPReHycrvNzJEtfXB69/iZ6TnOJgo5sp+UO70kiAjrwIoKecscSr4f3OY9s8Z3m/K9VbWIbJYl+oZHuDpdTvpXZPV195dZJUky8Oeo16K3E/zIkuoYGAVw1gKyJeBv3OcspMAgbqNenI0RPau2dX+v3YkTnt2b8nPU95l196uf7ly/+SJMbmWHGkLfWOwXRtxINpk+Mz1pxKqnZU5KithxACdWm1ECb63b46vYXUnsNHjmvv7hktdQqpPikmRvXOHl/UFVddkdYZ/bnsAZfpq//xVU1Njq3bfoo4dmRWe/ZNn9Jv6PXIhz8yqfjRViy1YXxmtXf/LrUak0nzwb7Cfvedb39H+w7sS3Sm/Z2lwveD9k9OJwNwaj/lHTpyKNGdPfeuO+5a8/6J40fWbf9Wjs85XXeOkiFiIPm5dTWZPG1QuXeTyv3jT79eP42EfgkSOoDeHEF+obUqHbZ2+ollbN9l8Cw9Wt3NZHDIl0OkrKq1J3VUidNAAABgwQ4OEBgU2cABjv/4j/9YDs8y+PNMsp2NvLYpBynUIAWzAYBZ1W8HPkvd1GNnN7c3ht3RVoMoZUd1u9X8tNuqfEuOGwlJK0udK0nwgLa1BUj+Bkj3y1oIfA5gqtwXyrL5w2FntJe/AVaYBf6mrw4B9PhEBsI2cYe08e6dd96ZmBbKQIXOpx0gAX/Gyv13CCJ95Z9DCMuMH/coh/FEWwND4Mt0hvFz/8q+BWcf3AtA7/fbRQjQUls6PqcPv+Sl+rkPfgBOtpDJa1UNq6jcKwnQU/bXziglGulit3kc+vxcW5NTRRhktYaDVeEK2G13kqCBY2+jVWxQdRLwjDRs7W5brUbhYNoaL95HRXxi7kRSR3c6+FUoaeewE0+MTQjv9+PHT2jvvl2q1VpqNpqiHDMB7aW+WngLn6WL/rrN9GVxaVazJxY1vWs80YJ+JF8BGBTMBbNLmpoeSwDpwBx4PtNuZnomCRD0ye+s1RWioKpkCR2V67qXFgshx2aAHqGX4aJtvhiTThc5cuSEnaITBmoSxTG6FubxP2qq3mhpYnwimVZMcz7Xu3+WhuP8qsZRMpAx8UQ9VXptqdpXv9pTrd/Vnzzj+foZ4tAPTGswhpGupY4qyZ22eI2o9JPXGZHQrXaPseVIcoCLJTpLd2zCZTWzHeSs6qZ5OJ2h6jWYAOgACEDjeGeAARCxet7qXqubI8ga0M1YGFwAcNrkZw0y0Q8AKZF+0G7U3mgHoip7eeKPVPAG6ehP4Of9aYDiGdut0wIYhYqZ4bE9nHu0CWDneSR0e79TBu/FPtqEkDaCUeQBf1uSxy7mPkIvq8ldThyLqMpnHBkDe/QbtCNTFPtPnTzDPxgC+yBQj9Xs3LMNnXdt47QqvuyTETUvjIntrtCKOvjnuXAmtCSr7QKFT9xAA2yJhPctzUlzd+iD179cz/nAJ6XmKJlMlQxPPFn4b1cQycntmAbn1DjS82vHOTOtWVhYSox9rcY8KMC08DnBwXK4vB+YCWe+MT/GRyAeW9HtFjHbi4vsB61UHtokJNdifhOuigaombzerZUrfDgOp2dcBnXTJsoaG6OskzX1eoWjYr2OR3zxXLE+izXk7/RtYmKsOG9nWMS8O/bd791zzyFdfPEBzc7Oa3p6MtXPnKWNbovbTB3tNvk5WOtFLLi/m3b4ncBQ01eu+fkiYoXyaE+hDR3X3BzhwAhIBSNNX6jPe0xhtiv67DpOnCAKpvBfcNt8jzYW2s6J5ecdm+7nYRIs0DmaiXG6994j2r9/byqz2G/HTskRcGZm2gVWStpACluHjz6vkU6anYKB6Z7Qrc/+ST3vpndK05dp2NyjLgLYKPS1CHhlPZ3BxDKQELBjIFmk9pg2SETQjdIo0iRe4n7ekjpqVd41kLGpW13PM0h/vOfLkiugkDjOka3eIAAAf/zjH9fTnva05XA6gzl1U483EkAWsILB4DdfSIVI+5TJBaPy7W9/e9lJi++APBfvsdiQ6B/0oAelZxwSVmw4xQbGbwbDtQCd/jtmm03py1/+ctocAXQzI2UHRFTetM8OcEgwSPbQh08YgauuuioxBgZZ2ktd0MBe8JaYAevIWJgujAehaYwZdKd8O6/BkF177bWJLgZX3ovzgTIB9bImw1oCMwK0g82B8bLTjbUr5QQzPBuZoo1EEWx2G0hx1KNY6hZ8cvuYtHC7br3h5XreLZ8uEsFVMPtiKeuOAB1+uqbKIAD6ZhtwAbzHWNrHheYypsyz6ADJXGYOeX1YA2bnWLR1zDNHajB/zRADSmZ+bTqKDKXXdiSVHVjLfjGUb78Yg2ZsE+uKdlooceio2x9NTu4P7+NU6/3BiZc85/ke1wG/+7vbzrp36CzlsQ7YA9lDfdHn2267TQ996EPTT2aSHXoatWWUDw2jLxBr1JpFR5Swb7C+oAv7hhNXoTnDZ4ZPM92O9nGZfOc9C0iMDTjh8WfdQy9rWS+AqbwFTRyBd7KeF7H8HMCWzABc3Tm99wU/ruve/U5p7KEaNnarM/KGH0/Wd9xsR1rA0StnREKPPWWyAw6PfvSj0+S3nTratFNbR9nb4rtRrR2lQtumWYBw4gB+TELCYnnIQx6yLLEi2eM5bTXywx72MH39618/ZUDKUqSl2Pg7C5jvLCb/ziTlHyAXAeeRj3ykvvrVry5vSvzBIuFZX46xR0XtTckhZWYWyhI6dVM2/eXiXZzYAGsWmy/b9g1wtC0CqRdWzNzHu9acuH8el5gx7pvf/GZiYliUtBu6UD80ZWP1RufNz22y8xtAz3tsfPQnakn4zvve9OIipw7aG004lM28ol7u017a6k2WzcrzZKtt7BnQ19/jDBJ2UGVesidEJ9Q4VxlH+9wYqB0JYQ2d151zPlAHJh7WCO/YJ8PgwtqGgf3Wt761DEC0nN+pCwDjPQsh3guYl8wz7yWOvLAWiOcMZLQRgI0mJWsinavCQGuGImrhnFyL8tjjzLB47dA2njcAmnmII8B905u2GUT5nb+dP4K9wtos+6iUNY4II9CLKzoYs7bsb+R1yTMWoNxuPt3v2FYzTNaqRCFv/dm03Z44DwHdkzKqOk32CMr8BghiA7fEx7uWku38ZVBnMdqBysBlMPKkZXI5pSmbOxOVDcE2W39StyeSJ58no0GHBcP7ji8vS43OKEebHEJm9bHVfZTtBQI3CkhRL+132Bb1UqcX6noqd6uPLdF7w6CfbCJsYvZdKLc5LjQvON4no9yDH/zgZWA1ENvMwXf/HVXvHhObUSJw87dDzuij48c97oyZgTyGoUVJyOVRDxKB49OhFe23Td1SuudXOc6dcmgjm8ZKNDlT20IG9I1R0uPjOQyYROnNYOx5CHBaK2MA8/r1flP2vzBAU4cB3f4w1sjxDPuEs0GWmXrusw/YkdQhqe6lGVf7nLDuYRQsedJWM7gwqgY3h3u6f6xdfgNgHRrKOo+mA55FuwjzyrMwC3HfsAkySuv0h7JZf5Rlx91osiprLCwIsE7MZJm20MohrRF4oyATf4fu+L7Q9+ivFMeXMimfMbD2YGOzaDs+dR4CepnMLF4mKouSfwCcE4IwOa0StZqYSQrgOYbaXGx5cq+VF91SHu+ywJBgvYmYi7ZtmMnuUDrHxJvz5hmDDpPWC8FgXA638oKlXsr0RI0bhaUPJ1HhO/HZAJY91NdSuZsebDT8i1ECvue+ecOiLqvpuOcNxSpM+svm5IVnJ8G1lgzAzmYQx4WFyiLmn23gSDNoEdw2l2m1P/ccd+4NJ9LR3Lw3bjNJ1GG6xrz5zAvG0R7+8V78eyu2gwzoG6MqGjT2AScFYg1ErY7XQVx7lGwJ3L4WBlyeh0E08MA4M5cQBpx/gb0GTR0gy3r7zne+s8xkRmaCMj03rREyY+q1a+kd4KYt1OXU0DxjJiGue4NYnNvUQxnsffH36H9irZoZfq9pR9OY4s7jwPNlBsWMg4UUA7V9cKz25jn74VCeM3Raq2iBiHajzmftw+gD2pRpzSU0YQ/nOTP9/Eab3R+bBz3G1hBEDebGZtN2euo8BHQWENwjKpry5XSfnhhWpzIBmbD8zsJjcXMZmJmIzvfN59e+9rUEUCxOnkGqY1HZEx3ulg0jqoAiIMTF403BUn/kTLlHmdRDeUxQT9aYxMQbQFzA9jiPXKd/s30Z8OEdq+kcGbAWoFuFbrs7bWRhQXdLwtZYOBSMZ3iP+stOYUi5bICWXM2x00/bt2kj9dFnfnPKW5sZKJ+yLfmU6WFa2SYPTbzp8K4ZJdpIP+yv4Fh7nuFv7KYOOYRGcXxpL+PE3GHjYKOEcYHWtlNu9dLPgL4+hWGuAQAuxsW5I5g/jtZgXbC+YfQsqZrx83pljlGWpWNL4azt6EMSmVtLiV6nlOHESNYMWdXsNeTcCewzrBMY2ajdc1nWXLl+Pu0oasbf78XImbK0HjVIdub1fuWzE8z4QhPaT3kxkiWaL6wpZT3wPDT22uBd9tvHPOYxidZcZoBiO+gjaxe6slfZYdajjf3e2jLWuseR9QzNzCTYnBc1BNCbfpXzTqw/k7bjE+choJvMnhBxcnEPMIi2H6vNyyeG8WycKC7XAGTbLpOLScGk5/LCNpfvheqFz6KybYznLY3y6bhrL1KryyNgxfj36KBm4LBjTZxudq4pvEiLnOf014vH9qzoob2aDZ1yWZAwTGwiMRbcHLc3PQKCvuoAACAASURBVKsnrVGgHdTFJ+NC/Sw6q8y8gcRyKMvOcj6wxkmAoDXgy/NekB5vO9zRZ/tNxE3C/fPGZ3so9TlpEO+awaOvAIE3BzaKL3zhC8lWCk29Wbttdqo0Y0i7tlLdTj0Z0De2ybLmmf82oThvQ9l+GhnkKJ17zgMcAAjjGkEWoGYdWgNIq2za4m+et7Mn383EWtCAKWSeMe/t5OV9heeZl8xXnuF3a4Ns8qFdNinxrLPgeT1aUrYzGmvBjCrzmD45yoZ+0VZ7iFM/c5n9z2vBbeIZfjdTQvup0wBLvfQxmg6imdNrlzr5Z6dDxsrMD3WZ7i7H/XeWTf9u7Z01n4yBx44+QVsn/nIbo7lyY7NpOz11HgK6OUI2dHOSVkFFxzcmum3PBhSGxgvTditv/H6XSWH1uT3ieY+JwASx40m067Dp48jlw1GYxGUpnd8s2dvT2xKED0GxKoz+AKqWrL0gaRuLxqEx5qj5zj1787ruuJiiZLGeyj1uSixebyTQg7/h2C0xY3eDCWJzg7mJ6kWkdXu7G+y8gdE2Oy5BU9PcnrxWX7ueqHqn37xLmdDI4xSBtwjTKbLIlZmfmMXP3ra2LUbVI22kHJs3qMcbn9tg+zxj5jm1VVtABvSNUdbgGE/Y81yxOY75Zf+ZuDaYD8xl5ps1RdTqjIVWXxvk+PQ8dpIpr0/qtIMdz1ly9B5kUI3gb8dW3jWjzt9eF5RjiTx6s7uNtM/7YpROy2shgqCp6n3DgB2le7eZtnDfmkHWrTWjrA8z5YAvpg8LKPSdd93naDaw/4I1b4l5HdnnvT97/4jRBvxtcDez4Lb7OTs8lh1dNzaTtttT5ymgG1QtNVnyZHJ50XjSWbIDdC0trjVMUXrmeRZSnKi8Gx3HvLABjgj2dtJigUWbse1kBpooJdiey2ZCKJoXR0xVGj04zY1a7edJH+3CBuf4nj20zf37PTYQSxd+z9qJ2F4vQJ4p2yahv7Ua1MnGyaK2ut+0t/ZhJfr6GUvBsV/cs82Rvy0xGJCjNAETZkdHb4RsRN5wLTmVfRDWmx9r0c8REluxFWRA3wqq3rdM1pMzB1qzt1KUzGZaY5MW6wLQMThbAxidZu2vEdX6rIWobaQc1qAZzLIWYjNtvNDficyPmRv2h2gWvdD7uLn2n4eATkeinYwJbunNKmeHrJWzj22ECNErFQ4Ve7pt7rZ7ASi2sZszRqJmMaKSfeITn5icOnzBTFAOXGQMLUPl/41vfCMtRv6OMdQRZCiHMpAcmKAR4B2LbTU39+FGASuHnvGuvWDhkGlLPAbUaVRpmxcD5ZhBcT9synAbrKWI6jvbF08moyiSTPCsNRi2b69EX+qM2foYQ2xwOMcYrGkjYG8tTDlTnrl0nuOZ6FxoLYgd/twX6mFTtUSw2lxh3Nei30bm2GafyYC+Wcpt/D07w3puMx+YF2ia+LTWbOMlnvqktT5eW854aC0dT9uez7OsW5tzzKDyjNeX9yszkjs7zrqgNXuhhQn2VfvrlEOZNzuGF+575yGgWxVjjtYD6OQsZQclNmzHQXqg1xoQq3qpJy6gqH436NmDEgCJXGHZy9aSput3WQAuwMvidpy71baxPtrLfQAwghU0iGFe9t7nedrmTcMqfn5nY7IjiYGf3yMDEWPu3Z6yDwIaBDYV12VGwn4B9jB2Ih57tEILNqG16BsXJX+jGgWI6a/bE22OPGNQ5+/oUOhDazzmPgEOWtlzmHtleq82R5zTn/pWo99WLfgM6FtF2ZXLtWaIueykJmeiBZ7D0Q+DuiKjzvplv7AaH2YexpzL2i3b5N2mLJ0XlPCeY7Mb+180Q56JMbwwyzgPAT0CZ5TUywR2ZrgoVW9EHWqgYDKwYJgcfMLdOc0gQMnvETCZMJ44tMUquhgTay/0lRz0eAdwRiIwGBqYrGmAW4+e35YWbEdyMgjKos02Nzj7nX93+xxSF210rtObTqS3/Reik6DLjKlfKRe681sMK+PZ9ehrBsHStSMAPL60C5DGds8VD7MxXaG5zSRuvzdn3sH5zSe+OZc7dL8/KjnH36KdKNs4t2qxZ0DfKsquXq7X//2dH2u11KG2zoTGmmPNR+nfERiRObUJ0LbjrU5kdPapffo1WkNhLR97qvNKnH7pF3oJ5yGgQ1JnWmIzZUNmc0XSLUt9BmUnRSin7VxreFZycIoc9VrvxufKIAHA8Bv/2CTSQRCt1n3CvXyUqOMpeQ/AjhdcO4vavgSWHp3dzloMNiVohmkCMIQR8WZg4Cyr2Nl0kNQNnJgGyI5nDtjgDINhxsaOM5YUzCnz3XHlEZjL6kt7n9P+mArXddLW6PFrlXvUFlgCj9EC0Qve3u60m8xUNqdYIirTuDzOG6XfViz9DOhbQdX7lgnTyXpBI+Y5bEbTa22zLWGv4p9zUxjUvVdRvplg6o62+6iVpH6nU3UIrR3dNtu27faeI1jYf6zt2G59vH/9OU8B3WDryW6gdugYnURqWinvdpTUViJGZBbMPDgTEt+pAyYiOlux0CKQRAmcNho0IyCVVby01e1nQ7F6zcln7IhHedwHkLy5RAYicvTl/pXv0U42gyjpA2hlzUdMmGKJONLWYXExO5yZC0sjdvAzQ2Ngdnw7ZfiK2g3335tZVKHHnAIxLJByUNPzDnTyYrat3575kfGA4Yh+BRtZKKvRbyPvbuaZDOibodr9e8dRHN4noolvIya7jdbGPIaZ9Bq2Js/vR81edOhaifGkLBhgawA32obt+JyxoeyDVKbvduz7+n06DwEdIHHsJB3g8BQSgsSLRWkVucHdILGenckLeaUJYG91Fli0XftvT6YIgOVNwPfgrp1yEiCMz7mcmPiEfkQQ5RmHjjiRBGVb8gZ4DaIwAJYEHA4Xw6xcd5QGKItyHcdNWWWgd1iQNxnHepp2UYKINu7VpB3esymDvtlEYs90xs6qtOhrwHjQTtpj50DPC292Zlocskc9MQmOGZX15gdMEWWtR7/1F9f9fyID+v2n2WbeiFq1GPq2mbLK78Q17fXs/QNNE+sUxtO/eb46HC0mXYJpZQ6jUt6oD8iZ6MOFUIZNbd7bygz/hdCHM9/G8xDQo003ApwlwghK/nstqbVMNJdvqTdK/wYF34tOcf7Nm4HV6oCp48pZrAaiso3atmV/WjK1OtsL1n0qMwrRNr2aJ27ZjGDg9bt2nqPPPknO5orohAY4I8mX63EmOdpsgIx1wiTwHvdXo6/pb8YnjrfDd9jIiFmNNFjJHLKaNM+YQ0c7FTk6YqMmlbIUFelXjgw4o4sSROdf18cdzkkLd+j9N7xML7zlr6Tm6KzzdNpavziZTRx6WFN9dJ5xOLHzjDZtOxXmtRbnXpmhPp3+Fj4vZDBr6Y477tIDH3jyNEfKNfPLvGq1WC/FMaQc4+ojTn00Ks+7nWcqtO50+nau3/Uxt7TD41gIChxxfPLM9XPdznNT/0DDtC9wJGo9HYRaT+fzcqRqXerN6R0veLpexvGpY1dqWJ9Kx6z2hlKrIlXSiWunnr98xk9bOzeEybVmCmwdBaI99ZRaQOgOmUyWpF1jUm9eOn5YH3rDG/Tst76tOOt4cqw4QxUwr0hzCdSHGtNATVVVV+PkcYlb14VccqZApsB5RoFhhe2jrb4GidFvsSckQB9K1Yo06OtNL/4Fvfod75QaE1rsVzXeaon3uhWpN5DGqwD7ySsD+nk2yLk55ycF0PBY42EP68FSR7VKS+osSc2B1OtIJ+b0vv/z1/TiX3mldOXlUqVRcNH9WsFMt+C++4hxxWHqnKM+5AbLEnE/f2Y65HmwI9ZBBeDuSVX2hGEhAKREmgMpKS+q+o1nv1ive/fN0p5pqVqXulV1h3W1m5W0U3Aaej0D+vkJGrlV5x8FookCFarNAbS021tUf7CkVrOmgbqqsRoXurrll16tQ8cOa3JySv3FgVq9mqbbdVU00FJ9kBRsu9u9BOxzzZ66NWxpgHr+zHTI82CnrIP6oKpWt2D4e1X2haHGu0r7wZFxqVOr6pFXPUT/+cYbpIt2S7VmUvPNDYYaNKY0VF3jqiVNn68soZ9/GJJbdB5RwKF7K/lB9NRXL6nLOprrH9Z4u61dtXFpqS31e1KzJQ3gqmvSUrUQPBu9pEpTG668K7V6GM7Oox7npmQKZAqcFQqwN3Ra0rAuJaZ+IPUHUm0oERGN6P2tO6QHXSWNVaUG8jgMQEPzqmtJfc1oLPnjZEA/KyOWK9kOFHD4oiMunA+/NTGhu47Oa9eeyYTVY+qpNT/L8VxKHi6o0GqNAtQ7GLsGBYCja+8MRvernEWbtcxZy7wjtMzZqhSsagmIk3dbAeI4w+FgyzU2+mzXpQp7x1DdWl2N4Sj3SS0pAzXeyjb07YAxuQ9nkQIOsYmZCLGjYwLvjvzigOkxlGf33KuxiTFpoqYBpvNKTdVhVbUewC3N1gpAn1RP1WRDH3HoZ7E/uapMgUyBc08BnNt6tUHS8uFby44ywZ5QGWihOkhwP9ZHGJA0Pq52Z6AWv/IdGzsPIDgEr7iscj/345pbcAFQwLH3MV3xnQcP69DRRT3k4ZeJwKcpFmC3Kw1HanQAfRSghnCeAD2FmvQ1pZ4q/DCYKCT4fGUKZArsLAqgmKv21ElGO7C5p4lEgaHmNUhY3Vxoq1qpqT8+rcV2R1PVSak9AnNAPQP6zpozubenR4EYWx9j/0kH+um//5z+5m8+p7e96/dURdBeQvImpqQtNVCvoy5jxRE8Wk12svnKIFndp9RV8lMdjvxUs8o5q5xzgMPOMz0hpY8k9Kr6KZwVW/qCRhI6ETCDunokTzs2rwOT00V0DP+SSjBL6Ke3w+e3dxwFnAHQhwCRBe81r3mNfv9N79RP/Zef1wdufY+mDhQmch0NsSRw0FaHsQDxjcOkLhWc+LCITWdBI60P82emQ54HO2YdgMX2h8XFBta/hg2vIiXTORI634fSfF9qjUm12VEk7Mjc1wDUs8p9x2FS7vAmKUDsOZ7uTqNL1r5f+ZVf0bvf/W411NIPXvM/6tP/+NdpNXbvnVVjfFoa9FKCGV20bxRnTvqwETeNQA7yd0F4POH7RRxqvjIFMgV2FgX6DakzXmgl7KhOthj2g7FhAuqF276riauuTl7uMP+1kbp9sS9VmlIrJ5bZWXMm9/b0KBBzcn/ta1/TIx7xiFTgU57yFN39/e9o2JnTF7/4WdVaUvvgXWrt2qc//ZVf03fvvlPVRlPNSlPNXl2TnUrKHbHYHKaUjbva5Ibqaa5ZRLXlK1MgU2BnUaDRq2u821BlWFU72cJ7avUHateHOjLO50DXPvrx+uFfvE6acQqZInX0EQ3U0KQmNF5kmxxd2SluZ82h3NtNUAApnTh0x6JzUMcTn/hEfepv/1K9xUO64mEPLBRgw44029bHfvXX9Mzf+W2pWpMGDamHp2qt4MSb/K8ndXojzpx87yfjSDfRvPxKpkCmwIVIgXS600jEJg4dZ1ri0KtDaYKQ14Hec90N+oW3v1XaX7jLYTjvq6aj6qmhGY1rl5opX1xxZUC/ECdCbvM5oQCH0BCu9rd/+7f6sz/7M73jLW/S7j1T0uy90m6SyHSlQ8f0+he8UK//+B9Lc7PS7v3SkAxPTv3KKiZNLP9wc8WbbgT22Slq5zlFZWfInesMSex5vSfV0J+PwHwJ81u/SCU9HOj3X3SDXkXqVydtJ9W0ajo27KhZmVZLrXTUUwb0cwIJudILjQKcnEUcOo5wPg3vUY96lN785jfrf37yk6WlpSI3e2sozR1PNvM3v+wGvfI9N0kNFhq6tFFymWpFs7Xi3LUJVGbDqipI8GSKylemQKbAjqJAvzbQQqUIW6tqoHG83Ek4RZbJepHb/fdedINec9PN0ljKVCVVxpNGr1PFcFdRS420w2RA31FTJ3f2dCng8LUvfelLet7znqfPfOYzmhqfkDpw02SG66p39LDqzQm95cYb9Ut/8NZC8hibKRzjUsIIqdMsvNxTIiiksxpHKOYrUyBTYKdRABjHx220NRS5KRYJfUFqJ5PkUG9+7nV65XvfV0jwHDdLammMds0iv0whr2dA32lzJ/d3kxTAXr5nzx4dP35cMzMz+rmf+zk94QlP0Cte8Qotzi9ofHxCx48c08z+XVJ3SVqa15t+8SV69c0fkMYmC+/VkZYdQMexla9o2tKVsN4u8Plwlnw4Sz6cZacczlLI5Sd7i2N7Om0t5XNHUu/qv1//Er3grW+RxiakJjFqhal9wJER/aEmasWpa1lC3+QGn1/bmRQgFh1Qv+KKK3TPPfdoYmJC5HZPfi29nuocbdiZkxbu0Htf+nJd99//Umri8DYKU0tLFzAv1OspZp0rpXHPQJ6BPAP5TgHyU/sJQ18AO77qCOLpCyjdm9d7XvC/6BfefZM0drnECWvkqBpKjRTq6n0jH86yM1Ep93pTFHDo2m/+5m8mMH/HO96RylnqtFVvttTv99QCqNvHpIXbdesNL9fzbvl08nerkAwurdLuaPkVdvUKid5HgL6pRuWXMgUyBS5wCpwE5Z6qxRktNsXRs+6c3vuCH9d1736nNPZQDRu70xlPPDKetHpknUHpngH9Ap8IuflnkwIkliFk7bGPfaw+9rGP6ZprrknVz87PaZwzzzOgn83hyHVlCmwTCmRA3yYDmbtxoVAAL3dSvhKm9q53vUt/8zd/I+d0x52NpK0Z0C+U0cztzBQ4nyiQAf18Go3clh1Egac+9am67rrr9IxnPEOkf52cLM5AT+ckZAl9B82E3NVMgTNFgQzoZ4qSuZxMgQ1T4J/+6Z/0ghe8QP/yL/+ibrersbHC27Q/HGhYqWZA3zAl84OZApkCJymQAT3PhkyBs06BG2+8URdddJFe+9rXLtdNkpkUQV6tZUA/6yOSK8wU2A4UyIC+HUYx9+ECosDs7Kwe97jH6fOf/3w6de2SSy7R3NxcktJr9XpWuV9AY5mbmilwflEgA/r5NR65NRc8BZKkPRgkxzcuDmIhXzsx5gD3Rz7yEf31X/+1PvzhD6fffaXnms0M6Bf8DMgdyBQ4VxTIgH6uKJ/r3cYUANCxjbdaLTnm/PDhw9q3b186Ve2Nb3yjrr322nS/Wq0uP5Od4rbxpMhdyxTYcgpkQN9yEucKdh4FIqAjlU9NTSXQ/spXvqJnPetZuu222+Rc7lDHh7RkQN95cyX3OFPgzFEgA/qZo2UuKVOAbG9LS0nyRsXOxXf+7d69W0972tP09Kc/XS9+8YvTaWtczumegD3Hoec5lCmQKbBpCmRA3zTp8ouZAitRwJL3cDhcBnWkc4D78Y9/vL7zne/oxIkTSf3OZZU8zw8rgHpOLJNnVqZApsBmKJABfTNUy+9kCqxLAbK/4fRmSZxQNaT2t73tbcvvGsxxiOO5rHJfl6z5gUyBTIFVKZABPU+OTIEtoQBqdjzd+Xfs2DH98A//sP74j/9YD37wg5NKHokcQOeUNQCd3O7VWi17uW/JaORCMwV2AgUyoO+EUc59PIsU4FhUJHG817lQwX/qU5/SG97wBn32s59Nv917773av39/+tuq+WR7HxvLgH4WxypXlSmwvSiQAX17jWfuzTmngA9f8ScNIlTt9a9/vX7iJ35izfZllfvGh8/OhzBEZp5Mc5swKM3hgtGngeQ+09PTimPEs7yHRsXloUGxyQQNCjn3iUggauGuu+7SAx7wgNRgfkfTgiaGcnmWsjC77NmzJ/lM7Nq1SzB73Dt06JAOHDiwfCiP6+Ye//wcZcAcYrqhDjQ71M93R0+YYtCD5ER+N/aXEErnPDBt/OmDgWLURXkUXLbLoWyeT1qlajV9uhxoSptph2nHe1y0wREdbqdPHuSe20TfeJd/jAHvcNaB22jtF2U634OZZ2i0c68M6Dt37HPPt4QC3qi84X71q19NB7CQt53NLyaTKTcgA/r6QwI4srlHLQibPiBNOl2DAufMX3zxxalAAAWgGR8fTxoRAIG/uY4ePZpAN16Ux/MApIGGMqg3Jg4yiPEuYE4kA5d9I/j729/+tq6++upUJ+WZwaAfACFlxsuA5994DpCKQBXb7DaYaeC9MqPissx48J33oCGMCHVSJo6afpdnaa+ZG/evzADg7EkfAFbP/ZXAlXusiZmZmeXumhbQlnuMgxkRfqNOGJ8yQxEjQ2gP7zLWsf71Z9J2fCID+nYc1dync0yBKKW/6lWvStLZb/zGbyx7va/WvAzoGxs4Nn2bNjBfsJnv3bs3gRJADaDy/ciRI8tZ+pDuDAQOKYQBAPgNLDAFvA84WRq944479MAHPjA1rAwYPI8UCdgCOoAf3w1AvANYAjq8a8Dn9yhhA55mGJg7AL0lVOc04B36Cui6/QAe7aX+qJVw2e5Dud0R2CNzAFOAhoGLOugfdKRNmIi+9a1vLTMgMRtiBPDIPPE7tIApok+RSaF/PpSI3w8ePJgYMsrlMiNBVMiVV16ZNCKPfvSj01jRRtrGM/zNO7Q9XxnQ8xzIFDijFIipXu+880796I/+qD73uc8lycN28wzomyc5wAxooPb2xWZ/6aWXnlJolFgBZIDZ0h8MFiAFsHHxe5SMDYg8A2gAHkiW1A04A3LRD8IACHDRNv7xHO+spO7+3ve+p8svv3y5vWXABfzI8c/8oW3MKdoKQxDDIu1U6YK+//3v67LLLjtF7U4faAOSeATeqPqmj/QZcHR7DfT+HcaBdwBovwuNKd/MFBI278MMWBVOuykf8IaO/G7tCGVxHzpFwKdufjOo82kmy31l/KEFbYF+0AJauezNz7AL+c0M6Bfy6OW2n4cUiPbZ97///fqLv/gLfeITn0gtLds9y83PEvr6AxolPktmAB0gYjU8n7bbWppFIgQAfFki5LvBOYIRQAVIWGKNzo5mFqx+B8jREiDtm0Ew8wCwA0gATSwTkHZ7uI/a2tEOgJvV9gb7yECgeQBEuQyuft6AH6VwAzlzMzKVq9nNDZQGR0v/0AxaG6wNuKapNVM2d8QcC2hHeNfPWCsS1wV9pW6YD/wM0EaY2QDAoTN1MwccJcK42q9g/dmz3Z/IgL7dRzj37xxQwI4+SOevec1rkg2dK6piV2pWBvSND1ZUcaN6xk7Npy82fNvBkRwBREAF4LVTFSDKbwAJwG2J3WUALPwGiFjNb3C0wxcMA+UA3L4skdrJDjswUjnP8R4pgB/2sIclAAfA+J02GKjMhCDV8hsXWgY0EVZJUw7vc5mRob9c3/zmN/UjP/Ij6Xlfdq6ztM/7BkgzP7G+6FSHRsNMTFRtA9Co4WEuUPvTF5gGpzqmX5SDtuHuu+9eDuO0Q6MZGsqBCTBN3Wa+W2PgNnLPjoMwHPyDwaGeqJXZ+EzaTk9mQN9Oo5n7cp5QANUnzlCAOSersSFG1etqzcyAvv4AWqqMEjZgxeYPoAHMgDSXQYa/UeECNgAi48EzBowrrrhC3/3ud5PaHlBAsgRgfUoeYwdgRGbBjmQwC7Z5A4g8y/tctucDOIC6vd8jWPIcDIPB2ICFJA3IWbLn02DKPRgU+kQfoQWX20hZdr7kE8aEd7nP39AQ0DWdeNdMCcwIAEubaS9tQ7Pk8njP3v5Wg5sBoY3cs4c/OReol/vcQ+qGRrSbummP1fWMCX1y21ym8zTQJyR2GKcyQ2AaUMbOvjKg7+zxz70/4xSwevJnfuZn9AM/8AP69V//9WX16XqgngF948NhWjoEzF7WBnLbegE/JHfAwxIoIIyzFQAAQAFYlvp4H/AA7B1+xbtW7QJARCwgdRp0+IzSrdX0MBB2mOMZ12GPe76bWYBBsFc97/E7fXIdlAOTYeAHYOk74Bi96q0FsgnCYX1WzVvCp59usxkB276pw74gpisOa2YcykyIacjvBlv+dtthEqg3+ir4Hs9ZExKZJmhDHwH42D7PkEhv6sdHIgN6BvSN7yD5yUyBQAHbygEDh1FZBYpUcs011yQ1K5uSbY3rhdVkQF9/iplhijZiAA2QjjZyQIB/AAOfdlhbqQZLjJaOKQcg4x2DqOOt+U55rp+6UfcjTRu47IUdpWarvA3g1g64bqRimwysQbC3PiAJ6PGd/hjUaUcM4bLkX6aHwc+agGgi4B5l0Fd7nVO+4+3N7Nir3e1H4i5LymXnwgja0QQSGaWVAB1JHZoijXsczSC4DxHQYXYc4bD+DNrOT2RA386jm/u2BRQwKFtCjNKRHX5IIoOH8s0337wspaznEJc2f0KjUnhUTy3VpfYxaeF23XrDy/W8Wz6tYQupRxpWsJV2xfKt8pxqqgyKzHQafWxB18+LImN4Fg1i03eIl1XcgPvnP/95PehBD1oGQgOBHboYP4MhAI5KHCaNizEGJAA5e08DqPxumy3gDaBRtz20qRdgMdgA0tF2bBOA6+U5q7Spl7IBO5gFgIx28QwATF1IyA5b4z0zkNZSxGN7eY+2uU+WyGm3Y8xtny9LwKYj72CGwE5usLdaPYI1z8HEYLZwGB/1PuIRj1h2FKTPMCoOsTOzUwZ9j69/p78APONAW2iz2+16eYff1kqOc15M3i1vRAb0LSdxrmB7UaCsNreKM3obc6raBz7wAV177bXLnY9evatRJAP6xuYKjJNB145QZYCJdmpAzCpjxslSLu9EaZqQLxgvNCvO+EY9VocbQAEXh4JRlu3clpwBfzvRwXA4VIu5AjjzHM8A/r7stR01DZgLqNP1uU9mDKwRAGxpA+XRVqvbrQp3hjb6whW1AWY+rEXifdPKTJCd/ByCBpMCWDuML6rU4wjG8DXoRdk2HVhrYi0K9Lj99tsT6NNn+kO5pikMF4wLlzPUOXyRMbMkX54HG5tR2+WpDOjbZSRzP84iBQzebCJsPraTsjl+9KMf1S233KJPfvKTqUVmAMphRCs1NwP6+oMIuNlm7aehLXHdOHKRjhXvbgM1qlscFNn0ASh7lPNujE8HRVRl2wAAIABJREFUJGxfZlyjTd5AarW9JVpL+QAvbcK+Tj0GfuqwFG+QdZstzVMv8wawcp3cA3yjZzd12swTPevt4W5TAOUD7NDDkj6/Renf0rHV/pHqppuZBsq3Hd5mByRmmAWDpxP0OP6eMgzYLtsSOvR3rL7rNz1XUtl7jEx7M0t2PKQN/AYTVs74t/5s2m5PZEDfbiOa+3MWKBDVvpbE7PT0pCc9KXm3/+RP/mRqSUw0s17TMqCvR6GT9wEwpF+rlh2b7eQqgIZp79zndlajFMAOQAFEraqNaXt5x+lWbUoxI1dOKuPv5TSyMR0sTngwG7TLNmyDE0Bp0401PgZv99iaCJcZJXHPQcqmD/ZEdzIZyqA8mIf4W0yPyzMxgUt0UHMbKMO2dgCU6ABHCEBDv+/no5aE3xgvysChkAsVPe/H550sh/E0fezhj/TOuDnMMDJ0PLsRs9bGZ9iF+GQG9Atx1HKbzzEFyh7I3uix2z7zmc9MqkNvyHFTW8/GlwF9/YGNzJTpXga/+D2aSAxSMcOagXQlUI62ZWtYou8EzIAznUXQp422OQPylONEMGbynOjG3vT8btu6wZvvAJVDxmLueNph1XOZaqZLZFQAQeqiTBgVH05jiRyGlN+dHY930Rr4dzMCDr2jP469j1ncYDh41ofcOJMb9UOTuB5i3Hh0Ll0JmK2BsO+AD7JxH93n9WfQdn4iA/p2Ht3cty2ggKW46LHuTeqlL31pysRF3vaVQtTW23QyoG9swKyKjjZa3gScASUkRYAFD3LGCRDA7otkGM0llGPvc96PDBd/c8/haoCX87zzbASjWDbv2JnNKmmS2ZBMpgyOsbeeT85RzpxyelvXxT0A16pl5323X4A1BG67bf+uJyY2os1OPxtj4HmWuu1o5+/uSzndLOp2DiAC4GNuAN6LJ9JFRobnH/nIR6a+OEWu22Ywj6lnaetDHvKQ1I1yciYnGKLNO/ukNaizBYDeHnaHONrWR+62Q1VTNb4KJ9yBKiOv3oGq6cmKH+LG8peNLfD8VKZAokCaeaWL+ZTujf75Nt/TXBv9gPd4+LoaRaMTHJuwnYmQ1EikgUcwGyreuVyW3LIN/czN0bipR091b+iMiyXS6OcQwcnqeEvhHsfIiDl2OuYZp4wYKmYAKkvw/t1AGFXY0UGS+mybjhK4s8w5l7wPIeF7WbUf3/N8syYjOhD6ns0StAnVNnM1SsWmrz+Zzw6/NPNqLQgAb8c653uHRvQrAmz5CFnKLh/a4ja7LSvF17sPtMmJb2JfHcVw5mbbhVTSFgD64eHssKGKplRXRTV1VFeRkLCIqAHeawLGh+qrol4KvKmqThZDdtT6QKpFFuBCImhu6zmlwLCu5ckGUCdOMQC657vB3fer0rBW8LfxldX6wmaGHdReuGwihKh96lOfSk5xm73OloQOUAFKlvSi1sEOYQY2b+CW4uir7dUR/MoaibK0683XtKE83gEEIiBxf6UUubTZkqhB0hKh7eU+irTcltgHe2475WoEQNuADdhloLA6Ou1l1eopWhhL/n6HOUK92H0JYSTkqswsGPh413nTXQ4MgjPVmaGg324v7zqkDuDkGSdhAWA9RqZlOdyPehxvzvNR4wTDgXbA56+b2YnjYgdCe6/HQ1Hi2EetFEDt8D/abo92mwJ8tKpPuIt+Dp43Ltt0iKp6nnE/nEvAGhPHzZuJWIkJ8njwzEpzMN7nb5tpeNbal/XGL87vaH6IB9JYw2Ktg+dNeQzvu89sAaAfGR4ftlTVxLAh9Rsa1qviSARvlvUE6EX4BMfeL6mmpqoaA9B5qMlqyYC+WVDY0e8hoZ/KPWpYAdN7hfROrDZTz1k8Dfo1qTcCfg55NA+wEi1XOnqSBf2f/tN/0m/91m/pyU9+8qaH4GwAOpsEGzamAauj7V1tBsXhTZZ2nMscKRFVtr36oQUg6rhlQIx32ajZ4JDKbE9lM6LueGQm7/KMAcOe4Khv8UznXYOZN3I+qYNPMyRshqh+o+rYbYre2s7MdtVVV6VMcVzOU87ftK8sJTu/uEHGG32kmWO9bdP2Od70z7ngnbnOoBPp4AmDmpt+cDlMK0r2PqXNErbfMwMCXcoARj3QHqaCfhscosOeM9q5rwYOAIt2+KItdrxbrf0ANY5uPOtT8Oz17/INZLTB4YHQyXZxaGsmyEwcbXDfAFzTFUaJ+eyL9jGnmEOOBmB+kd2PiAfuO2zQ7/jM+2hG8VxEe/H1r389zXH6HNtD3cyLyGyYLquNX9kJ0MwpbWAu0hfMC//+7/++nNs+Hsaz9uayBYA+GC4MK2yei41iEyXvRV3qj47DrSW95iDJ5wD9omqqqapdtIXNFiFrrR1109tlfnG7UyBOG6bZQL2RHqgw7DDPKjCaAdAB/H56spuAvK5Gem61q+y1DrB85jOf0Ste8Qp9+ctfPi0Snw1AX6mB3lTY+NjULOli+2WDscTid3nO4BHLw4ubjThK0mzeEZTY1JHEAAs2bupzSJVBuOxhbRt12fktqq7dB5gAAztj5bznETSd4AQbMiDpZCkGRodE0Vb+dibAeP459dlGT5+jBz3125HN9dIO6nJKU3636pz+wsCQCMeMgs9z554ZGEu3lOGzy2NcvRkwmAcYE8AoSt7xb+rnGdpA/L1B3AwL4wP4UCcg6Bh32uO+rdR+9zeCkJkI6GLNSNnDnffoCxK3U7iaeeY3wJg20R7epW9oaPCLgAnyUa48y7gxN8jWWM5z7/Z5vgDAzjTHb1bzrzSHPf/QXvCPKAGbdCxNrzd+1O+T9Xw4kCMFzLS4TDtcus1RO7PyRrMFgD4cdIfqV6X2SBpqFCAtiz5JOEet3le/UkjoFST6lCJrBP7bPNvVae36+eU1KWCsNpgXeiB8NoB0jEBNVRJ0F5MMxrKvngYjrVFDY6qkCbv6xcJisXnj+amf+qkkmd94442nNTpnA9ABLcAHUDZQAmhs6FbDAhhRcmBDNsh647f/gJ8zQBj8+G7pmHetnozMgyU+S+GWGqNDFuWstZFxjw2eZD7xsBHec45wb6I8G7OMWV1bBuDoZW41MGV4Q7dmgt+cTS4Cf5R+3X6HNUJjn6/uhCiMh8HW9HHyF9PdEqkd3RwmZnCNNm1nr4vaBku8kSmKoBppbCB1Rjno6uQ167U/MipeDNDGqXTjAmEu8Y/5xVryPDCzGE0CzB9nyaOM6HDnQ3fiWDEGaHAcImgHQgM29I3zhfJgDjy/TQPT0Cr8yNCk/SMc2sO8cRtWGz+HLZpRtjaLeHs0LzYNlJnalZxs77vZbAGgLw2HQ7TmlahnrxUSepLOk628lwA9gXwV42V99DsrZAT+p7U15pd3JAVGTm7DZYAGzNHBFwafAtKZYIU3R/E79+EkeZYJOTmahGtTkE3HZzYj4fzbv/3b8vnNm6X92QB02ma1I5uH1e5Wd9qJyqdgedMy0PjYzrK0XAZQvttZik9Lvc5JbhrFPOpsYoAbQOeL32LSl5jRDAnRKlsDVqQ9mzpq5rhxR7ulk9C4j7Eefiu3jd8M1rEfLtPJYmIdvGOa0UaOTY1JbuJJYYAKG7xNHnaypDxLcwAq4Mh4ePOPx6/yO8/H41WtUjZtACfa79jtcntjZji/A0ABQtBkrfbHGHHPLdM55l+nXNvdAc/I6DmTH887lzz94TvPMkfReHDPDJrroC+O0TctKRtgjswn9VstHpPVMIb2IaAuz2tU4MwljyfjxjoyTegra8bH8fLcSuPnqAlrami/55nHDsaCEFjmNpqAmKdg7b1lCwD9xHCIUlNj7JGUj0qzJrUrhXm83h5Ig67U6CXJfZic56pSt1E8v54Rc7O7ZX5v+1PAXutJ924bzklAL0B8ZApKu7if6UiV/sh4PjFSKa1NLm+Cr3rVq9Imc9NNN502fc8GoMfQouitzWbihCRsMvyNtOINjk2Fv+k3oIa6ms3M2cgMcJaIDG5mIAAhmABrNdicnVc8gjftMBhZ7ewUpt6AeReQQmrzs3yywXPPal3Kjap4298NJj5CNW7uVodSXjzjnGfoKyAEDTFHxENOsKcC2GWGAVU6bQIQAQA78MUTytx/+uR6HR/uA2IsmcMYUT+0MHNjQOAZA42ZlAhilmQZA2dpowxUx7TfUixtY4wdXx7V09TBvFit/baXQ1va6BDDeJQtdVKmAd/hg5H54e+Yona1xQUwUk6UiO0siEQfNTLMJ+6hmfihH/ohfeMb31gu1l78Zmi5EceXcYWB5DnGxuBrzQuf0JF1wbxZbfzs3W+68GxM9kO95XTS/MZz0C06H96XJlsA6MeHQ3yN1QKbB0pqdcAcnhug3zNEdO+qU+lpUYPkBT9UTQ011VJNE8l56bT3xlxApkBBgbI/xkmdfHHf3/msojmqr3vASQy5YdP67Gc/m2x85fCm+zsEZwPQaZOB3GpLNjE2+Kjms4qUDbCs8i5LWmgqUBmyiQHyBmLqQqoB1CzR+3AONkbbGwGBK6+8MkUJYEdmcwYwUEFyOe2nY8utOnectvsRvdKtGjWDYPW+++iN2I55HqsIPE5TSn8wT/hdQI02uQ7G3SAC2D7mMY9JNGaeGODdBzMTtBUgog77EliTwXfawZgAImzklGNmCgAHEJxq1swXDIsv+uc6qYP2WfI3o+NseFZx017qpe3U6bzrZXC1iWal9jMW3HfCHMqAgcB/gDbTVseyI4lCV8YViZv3eCaCMLTgHuW63TGvezzWlT7bk97P0g4A0yfZRTt+tF2bMeA9zyszgLSL9yN485zT9vpUONe51vjxjJlQymMuwQhAowjW/O6QRq+B9feTLQD0ueGQCKBCcz4KD+pVJc4xaqmtCSYdEvpYL222hK0NkiNSPVnT1R0WGtB8ZQrcbwogfbdOgnR6P7i9V4JzRuE1V5h/mI/DbuHrMTYh1Ve3oUfHove973360z/9U/3VX/3Vsir2fjc5vHA2AH2l8CVLTA4tYyPzpmP1pcHXv1siYhNymA20iYDoELEIhLwfgcXP23Oezdtey2YM7D1u6S8yGB6P6Ont/vC8HcniZstGiQbB56S7nWZUkOxog1XwtB/gAJSojz77HnXZgcqhdZZorRrnHYcz2dOe9kRama4R+Pnb4WE8G3Ozuz+ePs6VblU8ddJ/OxryHP2ItCuroHmGchgDaA/Q8D7/cHKz9mIlqdvt91gDyswRMxn8HsPZ6Jt9F+gX42FTi8cjagHMkNnp0bQxXTwP6bcjEhxlYPDlk/vWDLitzpDn3z2Ofs9+A3YWhW6014l+Yt+t+TAIl8fPfYL5hbGBrs6L7zlczllh+/n6uSy2ANCXht0hXsJ1JG2Amf2URDHNrtRp6/99ySs10+/rH2//ii6++gr12n112gNNtHap05uVGkc1qC6dzr6Y392pFEge7OOqDmAN+6oNcYYrAH1QqapfISdCtQCr+UVNNGqarg11z+3f0GMfdrUO18f11Ld/SBrbtSYFAQIW4VOe8hQ95znP0fOf//z0fEyEsZkhOBuA7nbFRCJlhzU7VVnqdOYzg4Nt7wAG4EfmLzYoh+xYooxe647hthbDYBYBLKqrV7tvhiTSOgIF/Ysbn0ErgoOlMQOeGYz4TAxnsxRoAODT6m5v5g7to5/UaZWsM8zxnY3ZoVubmR+8Y2aLeiyp22nRjAVtt3o9MhcG4njIC8AEvexkBy0MtmYC6Cvji9PXehe0KZ+AZ81DjEkv1xE1CnEcPA/cb56LjCLfPVaAfTSTuO8+ftbj7PHjk7lgLU00b5hR8zjyLEwKdMdeb+ajzHSsxCSVaVZ+pzxn16Px6ve3ANB7w07K14U/cdpLuyM75VhXWmrrM7/4av1Pr/gl6eJJqVaRjsxJtZY0tVcazEuTc1J9sQh5gxHIn5kOG50HaHgGSOiYbUbcZLKTMyGrUpWYyAE6XGnuRGIwNTUu9drSsUP69Ftv1pPe8WFpbO+qa4ZNicWNtPbEJz4xqQytPl3bvrX+Mj0bgG7wXimeOG6qljCQdlBxYhtEBR5t47YxQg9L1gbx6FBm6ZENkXfYgK0CBeDYSNn0kYrZSNe6T7tQ7yM9srlSNxs1ZVuStxYgeutH6ntDpS+AD++7vVErwPvWChjczAhZpez4em/kkUHxOxF0NrLhrzVTLPGlKV05aU8ykNpc4dh4e6c7p3xkmsrMjoHXEihMk9XfZWfF1dro9mFmedSjHpUYPtaKNTrxYBoYCau9DaAu1+YV2gJQMz5Wu1MGbcVnwdnoMNWQpdHjxTjwbgz/s/RsBiCajiiH550kxgfBmAni02GBlO3oBuYDdcNwMM/XG99o1vL8sJZp/cQx6+0hWwDog+HS0EbICjsUgF7tqVPvqjls6x3/5Zl62XveI+2tSw3C2/pSa1KqNkce7ykTSPBCtjdy/jyZnsdpevLnSW/10fxIZh4Ywf7oMwJ6tbCRA+7cX5qTmKQA+sKsfv+6l+pVf/7/Sc2pVVeOFx1x52w0v/M7v3NKrO96S26t+2cD0GP9diIDGLGDP+EJT1jeNNn8VrPJ4kCF128MC7IkY8cqg4LjzLEtO96cNlgLED2cY9tWu1/2PHeIW9nr3id7Ec7Gveg5H2PTHdpm9bjV0rSF/gFqbN6884//+I+JuaFsvhvsaAPJQOxNDzjZg9yMkaXo9Tb89eZPtHMjKdK+GNfv8qMHv8u0DR5wdZy4tS20z05/5TauVNZq7bQk7ftl9bSzz7GOrBKPwOrcAAY+h4cCejzHOzB+MYwthid6/kEn+sbYwZiRSAjmge/MBYetlSMADPoReOn/3//93yevdZdL/x7+8Ifra1/7WgLxMkOy3jjCVMIkfeELX0ifVuev997a97cA0LvDTpKJUHY2cHfrE3Pe03F1NaO2PvYLr9IzX/8GaaxduL2zeVZHnseNaWmIl3G+MgU2SYF0SAB28T6ZKgpQT2HnhYSO6r3T72mshhTfkWaPS92lBOwffN0b9Jy33iw1xtesHKmcwyWQEtncnbFsY7Giqxd9NgA9nv4VVaC0CkmKEDxv6EjngIWdhKzmdj9XMzGwGQJubJZ2LGMT9rGZ1MWmamk+xq6bOqvdtwewJVKrg3mv3D5+szOT44PpM6BjbYpVzQYY1+/f6Qdg7xC4leyYZa9k2g5wOUa8TOdNzuz7vGaGzADl41Bpu8+GLx+YQiHR78ASsKXPWInfRTJG0o252VfrQzTlAKI4O8ZjV6GVneliXL89vaOjpp3lXJeZK9rq+PCocYh9i2YYQN7Z41wnc9jpZ/0ec4l5CsDGvnrMy6Yd09taO8rZqGMs84q2w1hwne7eUdBoCwB9bthF9lEfWyWu/8OBhpWu7lVXe9TWLf/rC/XiN/6+tK8qTTQLFWlPmltsa+rApWonr/d8ZQrcfwrYzw2nzCYzEEAfhU4Oq1V1KpwtIB2aO669UxOaZgH2FqXFeWl+Vm965Wv06ls/ui6g/8Ef/EFyhPvkJz+ZGmmp6XSlr7MB6CtRFQnT2dO4z0bDxuzsZ2zAjl12sg+r5+0sx3veOMs54uOmGzeuyBCgonVqTgPhSvftsEQ5BuXyZsgGTBm02cyI+0W7Y251J09xPDiftk27HRFQqNNaAYOX+wdoOG6YdwBVpEqDlYH//s/sk29YpW0bfmRk+LucF5/fnEAogq1pZpCibYAMzBV98DuxrSuVvVJfYj+j5sTOgaZrTMAT067G32G0mGNeYwCmy4QWDhErp0e16p0+Mx+9Nj1WTqPr0+3KErLnUHRspG57vntMXd5KeRlWok2ZATHzx3iUw9fu/zzZAkBvD4dJQmfjxFc4ZYCrdXVQHe1WV3/00y/UC9/2dmkPrvCoPlvJht6r1dSrkKUrX5kCm6OAAZE5lHIeGOE5SQ3rTko1XLh2cH9cAzW781K3I3UW9ZYbXqZfuuUjawI6Cw81LnHnqKitsjtdZ6cEOKMUN/1+Ty1WT/uYtHC7br3h5XreLZ9OSwWz6bCSnFNG6XKKNIwV8tRzrZNl0WFBAJOTlMSMXKY8GyVgxCZW3oR4xuDFfZzG2FBtx3YYlNWQaAWQRBzD7DAqq9WTbDEYJLWlQQMwX+k+bWGztgTFe04BGoHdUqi9umOGPP9WBgE77jm1rROcWHqlXsDG+dajtG6w5BnbbyOwlaW7zc3w4i1oQ1/puyU8fjeoIDnSdmgEUwb9AWnaRZuhK33kXzSRuE2UbSCkTIMYsfcbvVaaMwZqyrN2wRoc2haTA7lddiS074fpaMBdiTmI/aW90AMTCXPL/hmmG+MF2DuG3/3z/PGcKjNDNkdB15Xixlejkz3mYRo9D2PkzEbpu/JzWwDow6XhcJQUu9ihRsh+tNHVLrX1J8++Uc/63TdK+6SFpRNqNXapOrVHR1XXovo6oEqSrgo9aUr8nj8zHTY0Dziqt5OywUlNg/lIQgfoCJ88RsAFpvS0M85p/MQxVSfGE6D/4Wt+WS+6+Q/XBPRPfOIT+u3f/m197nOfSxvBaudGb2Zhng1AX2mjdVud/jUevMHGxabpzd8SuVWLbGbcM0MT1cvUFT3CvaE73acdpHgn5kJf774ZCiepcfudzzvGZ8c0prZrswmXVbJ8X8mOae9mMxd+j0/aDWMUE/TQlpiW1EC0UQluvXkTHaeitgLwjlK7mSSYFsAs0owyoBWgxnjynX/OxGa60nZoWS53rTZ6jMtannLoledJNE8Y4LjnVLqJ0QVSKpXlcLQ4dnaIZOygMeNBOfTFyXEi6PowIH6LDJ21QauFhkXwpS3RbHN/ndlWm5MbP4RlVXZhOSsm0Tzsg+ngUqu8u3N67wt+XNe9+53S2EM1bOxWZ5T2ZbzwYB9lkDkpFVSGCyNAZ8ekIJ6rSQutgSa0qPc942f14t97k3TZfmkMW2VLS6qKgAhkjRl1VfPpWBv1bs7P5WiAFA1RVT9lQCgyCy+fgT7K9EqSIx8ZwE8kP1J3UVpakA7frZte/cu6/sMfk5qr29Cf+cxn6sd+7Md0/fXXp43GwLZRdeRam+HZAPQohVktzYZt72yHE1mCiyd7eSON0grlebOL0p5BzlIvG7qlaoMbNOM3QCWGJa113zm6qTceprJShIHby6bvNlrj4JhjfudyG+wpH6X02EcDpUEuAkCUtCg3mgXskb9RG+taEp4T0QC87qNp5k9Ahja6X3xSd1RtU4fBqKzdoL2OzwZgYWgoez3nLdNlJQA0UxTni7UfPj6U8YWJ4DJzQNuiStpttg07Ppv49MXFZXOM1yXv0zbTv+xZXjabRXqYofA7kanjN6vKeWe98bXTpcfjTGputsSGPuz1h8mL2IK1hW0AvjenD77wv+k5b32rNHmZ1NqtTkVa6PQ00axqYf6Ydk/uUofEFi021YEWF5Y0PjGmAcVWKLquo0fu1Z69+9XvdVSrN7W4MKfxianCc7lSW/7stBdTOQvzsxobm0h+UdzvdpbUaI5pbva4pqZnUjnoKmv1Yuc/dvSwdu/Zd0r9hw7eqwMXwelurbd9vzdQv99Vo0Gu4IIO7qe93NtLqM3GEpmXFtsaGweaqlpanNfYOLnI1/d+N11jf0wX03E1+m2k/NXo1Ov2VW+kJP6pndhnBoOeqtW6hsO+qrXGKf2999Bh7T/AWNyX7nfe8T1d+sDLU7+5Dx36GqY5M9WaTswk5wSB8XOLs9o1Pq50EmCS5KVqRar3UbfPSvP36g+vv1Ev+tDHk6OmN764Odx+++36wR/8weQxy8Zm9S+biDOgnY7q/WwC+nqSYL6/MgXKm7s3eSea4S0kXwDK6lxU1Xy3hgAJL5oWzIxYG2DPc54hRM/Zz5xYhnL5DeCzlG5bb2JmR+p23rdzH4ya224QsV0ZxgBNkyMb4lw2qAJ4PgoX4LK3Oc/Gc8FXOlY1z6WzRYGtULkPO0NE8tVE/t97xuP1mo9+SOpfqvbEA6SxQryvdhbUaFbU61ZVb7ROyWgUY2eZhEzelZw2TDbbNJjQ/LPNi4kMl2kVVJnM9uq0Osjcro8JPFvDYu7QC9Bqqbh5wG16YZrj3Wj7IkjRV+jFpx2I1qLfRjxdN9IOS3kGznIfoIHPuaY808J2No9JlJDuuuf72r1nWmPNCZ04uKiZfbvUq0n3HDuhA7sn1O/MarxGSFpN3Uo12dWbZIjrnJBm79Yt19+g5//RX0itqVOSk7g/Pk3t7W9/+yl25bK9bSP9X+mZDOibpdzZe28jgE5r7DfAmvLBIHaScyiVW1126ovqee931hLYT8Gq8pjRj33O8edeM64DYAaQy6YRbLkOLXQ7WYtWW7scO585PNG/mx4r2eLP3qjkmgoKnANA/8iN/1U/+6bflbqXSPsu1z2zXc3samj24J06cNEeLS70k9S9kqRjRwSDSrRd4bVIjCjcaTlcBKAGxK0OgsPlOf4xUQE4g3z52Lzocbl+6r3Tn1he3M5q5DSWabhGjkNlOyX3WGj3x7nC6k7eiSAdNxfXU6bf6fQyqraizSwyKC7fYG/wNwMT+8/fhJow9pyyhlK92++rqYkk/Xc5zI+khcNFTZDioF84ka0F6IMG2pzizG+r0GAkONABG/pjH/vYZVVl3JSjlLQZGmVA3wzVzu476wE6Eipr0eAdIwTcUkCX/Y11Z7VxVB+zBu2hH1OJIhXHeHpO+CN5i8G+vJZpA9I3+yQJXuJlhpi9z22mXp5FQxBV637WEj3tpl2sT9rjRCv3x9Z+dkdtp9R2DgD9LT/zP+iX3nOTtPexUnO3Ds33tWuqphaSUvLeLdTHtgHZWcUOA87kw6Ry8D8TrWzXY6IaqDzRzPn62TJAR0ncsbROTkAZp5vacyPTKtr0/DztNKNCOyIoAmblxbpWPXbiimBlO2l07liLfhvpx1rPULdtZbZlxvAUaMCY+pxoNho2Hdtjo+3aDBc0qjcrqtaGqlUaqrQbySkDCZ1UR81KT9Xhkupba4/mAAAgAElEQVSESa4F6B/4hAat4shCmAXax4b1lre8RX/3d3+nP//zP1/OB22mkL7eX8eYleiTAf10Z9bWv78eoLsFjrFnHjE3kdS9ts0sMsdjilknSPG+Zrsx71kSB0RRw0ePbUvLtss6ZMvlUH/Z9h1tuKju7VBo72/WlQ9Pie2lLqfO5W+r2NkvyNRG1rR8nSsKnANA/9ANT9ez3/x7ycvursM97b10vxbbA800eqpU+0lCx44KGEcHD9ttIJWBl0ntEAwmmbncyLk6TzELJ8YwRkcL3mMir6ZORuXvEJCzOVQ+xYfFV7ZNxdAS2uSsVffHhhVDk2K/1qLf6fa/HIu7EgNTrqP8DCALU+ZkIWw+jG+lWqQZtoQ+NztIEvr4dPV+Sei92thymkc2RYD92muvTd7tT33qU5fDVKKm50wkD8mAfrqza+vfXw/QAWnmpQUCS9X87vSndkD0kau02gykwZnPlQA9pi1lHwR043nvvMd+wXP4etiMZs91x107tDBSLKatdYpfOwnSFvrFnuH16HdjetWtH4Fcw+oUOAeA/ocverJe9K63S/N7pQc8WJU6Ns2expt9TY3XdfDIvLrdQiqCywUAfLasO0IqPs605XIIilVLZgKQXFlATEi4RxYMoOyDC3yiUjm0xgvKZ9/GxBTl8JStmFowF6h0+USNjLrbanDCYdgE4oEQtqltVEJ0DK/LABjZdAAkFioaER+DuRL9zmSfnZyE+jmb2JqGqCmBIbN9n+dj/nAzMjAxbFBI54ttVIAtzTT2q9qYTIDeGcxrfvGw1F7QRD2lk1lT5b40rCdaeOxJ+fnc5z43pWl0eBDzqUzztULCNkK3DOgbodK5fWY9QKd1lrSZl447dhpZAy5r2pclaX9fS+Xuo00BV9vLfZyoIxO81/m0NMqNSY/YP0nda2/yeNwtbac97JmUyz5KH2J6Vcoz4Hsf4T5+TTH88NyO1E6s/RwA+tue9UN6+a3vTxL6wWNDTezfo0svvUxzB+9IscFL3XayoUc1ERwnG7ntO0w2gAhwZtF4AkbuNk5gLxjAKkqwTOwvfvGLcsIEq3lZKH7HR/FtFDDPxDSiTlKLesHCFTs0wiBojQUgzyLaaPiDJQhz9T6QISZ1KG8AkX6n6xQHA0J/ODMaZsXhPNTJuDLW9si1qSSeeewxpowYv5zU8fVhsqNXVVezMiks6SkEs9ZRu7egmtqq9Ukpszagd6uFUyYMJfW8+tWvTiksf/VXf/UUEC+nGs2AfiZm//ldxnqAbuHDOck9X6P92fZxO7sCvAC0TYBrOcVRXpSkY277+LvXk/c76mc+A8DkH0eyJzc5avLyFVXq3LN50xop+/ewJ9mkYE3W+T1627115wDQb/3Fn9DzULlPPTLZ0Jcq0nhtTBOtAdusjhxfSl7uMaQC+w6bPxwjl8HVtla+O/TDNllPdKvu7SgXAdGLzfZ53rW9NiZIcFvK3qhbMT3KcaH+7s+4oSSsqqUUKadEBazVrnIGLZ71RgJAUj6guhr9zkSfbS93MgszLNDZNOZvqymdfzzWbXqwOfI3G+n84gk1mlU1aq0E6PX6dJLQ+73ZBOjqL6gpwiHXAPRb/m9pssivzMWGR0Y4UpOaeXR2OJgTmMoz5VuRJfQzMbu2toz1AN2xzma42aOYH4CfzWJuYTzD2795LrFOVwpb4zmr7u1Lwrr1ASdlL3TvDU4O5DXO79EMwD7JWoqMR4wlt8qdPlgwcn/MSJQ1DVs7Ern0+1LgHAD6H/8fz9D/9rpfLwB9+mLND6Wpxpgqg7aahJBXa5qbX1yWOlF7wrEy0Tzp+A1Hrquuumr5GEZP6JgggwXjM3yZbAA30ni0AXmBmiv1grDUTxn8HT04AQ9A0Jwq9ymTzR1w4Xerhu0cExea7a1emAZm5wrmWauyuOe/Dd703xJ2XES0ke/QgvvQy/XbwYXyfJ6w/4a+kZOPR2T6qEnTh8Vse5yziFl9aC7dnvkeC5dhbh6J24clMCaUjbTiMTbTRfutci+bXVZczuQ+4ATVfuekhE7SlF0NdeeOiPNYJvoV3XX3IY3t36f59lBT9Y6qvbmTYWvv/RNpd3GiFmP4u7/7u/rSl76kj3zkIxvWgmx2q9kooPfJh1fp69Cxwzqw+2K1Oz2N1YtkOEsp41czgQfjzD9oCC0dK1221/Isfb0/URKb7eN670Wv8Mgo2eZ7PnhSWxsWNTJRI+i1bqdJM7Ded9a677HxunaiH68/p81lD4nSOQwD5dshzvHhrD0LOdHpznta3IPi/mpv+ij1e4+lHMbGzD/l23S53vie6/srjZ3HMWZFhL5c3Duf1gdtMn7YIfqkdvYcAPrrnvxQ/cZffiKp3I8tNDS+h0Qo0t6JpjqL3RQbnHLTVCoplAyHNIhqm3rMiOTJ4QExcADaqLHifXu2xwQQESw9eI7L9HcvECYx72Ln9bm8tBG1PerqCDgGczZT+oBtib9pJ+UAZrYHe8J4AlEvixoQZ4ECrnimxyMMAWnKgxa8B/jQd8o0WMfNhntf+cpXdM0115xyyhV1Qasvf/nLqR5nbaIcq7lZxAC2mRdLxpFBoU8846MwGSvscky4yNBAP9qC9oO/6Rf101boB7hbM2JnnOgQV3bGuc/mMAL0md2Tmj9Cvu/dmm8vJJV7bUJqDLoazkt7Znbri7d9TzP7pjRe7UknDkqdo/rgy16u59z65zq60E30gL5PetKTdPPNNyfPYv5t5bURQO/1hqo1exoMkaZqybzgXO5zs0uamCZsqnDkiyGPtDtGdZS1CmfTpLQeDe3PwRpIvhHVappfp5O0Z7067+/9mL6TtuHbwsbqzGGO6fY6dyIY5jjrZbX7lMvY2BHXh+ZQdlkVbhs9YxeBlzXmfO8GbjMcrEc0XnbyNXB7zyrTgTqt/Ywhc24Lewbjwr74D//wD+m0vgvhggbuF7TygUJu+/m6Pphr0Jw1Us5KNzt7XNPT4Gl11Tww9z/16zqJZVIc+hteJ+37gaRyX0ge2j3tn2horIENXXrIQx+q2267LdE2eolGAGYA2PzNGTKRsD2bw/WEY9L7gIHoLY5NFDU+qlRAxVwnddgZzyBrpywGmctgZ/D0YqFNgDVEB3wMdJ4kBv2yrdUSeGQKeMZAbc6a8tkwvFjNdPDJggf0mahRojcQx/AYyoZ22NDYYGBi+M4FrciG9vWvfz19L0sB3ojKC522swlBK+qCBtCF72am+BvNCucS00b65eMpoy2dep2tKkoQq206yxtIRZqeaWn2RFsXTV+soyeWNGzh4DZbHCowkB588cX63l33iAzFKTvs0pxax++Raku69aUv0/M++P8IGzobJCFqr33ta/Wv//qvZyQsbb2NbiOA7sNZ2t3C+W9ubkHtpZ4u2nuxOu2BmuPVNAcYN2tEoC39+f/ZOxNwy66qzq87vKnmDECYBAcaENNqoIFGEBWUSRo62BqEJEAMgQSSkAAy2Q0aEVEbiIEknXkCFYNBouAAEhwa+EA/PrUhQDAiY4Ya36s33Km/377v92rVya169aoqqVfUOd9Xde+755w9rL33+q9pr218gu1gHuRT1Q5GpP5yfVzufs7DQHt0lfHewXJtLNeGvd03yRXPZCEI4dUgypw9jeec/3k3TS4n34dfMXZ5O6rWohwnA210We2pvdk1qVKUhTqDT7UgaP3Iwb/Q3K2bbnWTf/mpgHDgp4UdyMjs+7ujTr0b9dtqXB/20rkA3vAdd/T8PFu1SX19HwJ6Mbm//vyIBz8xdnbXRn9yLMgEOtVolMPXxiYnY2bnXGm3+x+ZMASZsGBYFGriar2CFu8AJkxa/etGIztZs+bP8+ybNDBEzZjBReJEqAB4PK+ZheaWqSwt255RJi3NnmjqgJkgzKIHoOmPQK17AMBjywkgS79ZcFoKHFAYHe3ifTUXBBoEmxy1an2asXkPBsGlD80tcFgSPPc49w9BgbbxXnW/v+UoWJkikv6igbtn3ix9BPvBzLhyhKwR9pZP2/LYaKHYm8l10CAGIOKYYzfGtjt2DoPiQEAyyszvKIA+wRHpaKuA2Vw/Nk72I+a3FZP7JS89LV5xw59FbDimCCLPfe5z43nPe16cfPLJRcg7WAds7In17AugYwns9GdiYry5dNpar8+W+2EO+0GDHOdbdzuFi98Fa8aQOcn8U0DVrTRK6t93NnlwnsyM1RO1mOPMa4Ht4NS0f6VIR9aMsTvOySyom3VyFFBQ897ue5Qsz7Eu6D/zX5ca/BD+lLeLadliTLXUQS+30PFbzn1P2TnuSD7Buue5fIpbnj8KMu6Gyffui8Rb+zdqu7/lmGhxyIe3rPb1Af4wJ3Jw8i5X2SEwub//Vc+NX37LGyMe+Pil017u3jIdDzpqMsYaY0OtaRHMNRVj6gS8mDBuN4MpCdb6m/hkojlRBWPAUe03n/vMgtTnrO87m60196nh5GnBhOcd2mSwFHWjvd96661lQWS/mgBGWSxIGBQA4ZYT7tNG2ox0TuY7njE4jE/ak10CLsK8zcU6FU6gBQBKWboKmLQsXEDXSW3GqAz0+rkFYO7RRywatMU9rQbayDBydivHxAlI+6AX7VPb9whFz+W2DXxm+iy7mBsR45MIgu3ozjTimGMeEt+9+45ich9b14zxQTfG55vR7UV8Z3oh5nvdOGoNndoW8Y1b47o3/1qcfPkfR6w7KtiL/4xnPKNsp6Ptgl11TJdt0woe2BdARz7ZuuPu2LhhzZIPHZN7b36YCrjf6C6a3XYdp0kTFHKZ/1VNHAZnVH/VjLeC5h+0R1lXzEfW/2poT+6YzNPztNWU9ScbFJcDbBVSWX/wB4VlA3DzffiGuytQEPJ8U2CgbM6Opw1cbj3d0wCwrgD/nKtDIFY48N18eEv+7v5z1qqWSV103NOqudq1dME8Cx9+995qXx/y2WzFGWIAawaGdh9q6Bef/JPxyssvjeg/OGLTg2LrQgRni/RmtsWDjzsmuoPxmJvvLPlaBWsmthqwPnIWDxPJgCr9ujBgJh7mZC46y+RnEbhA0FTV7GXWmpZ4F4mX33keRklQGb8BqO5rZwJQDhq2ZzKj5WZ/lgKIn7Qnm7H5m8XGvnotAfr5PeSBZ1g8LDAXTDbfG9RGvQAg9MgRtXlhGvBmEBzPSWPoxHf3Wuty0AKgtA/A6xtXYqduzXNYFaCVPlDKzDECMg/egWnDVLJwwrPSmzE2tSR00bowinlxTvjk1FjMTHdicjAVjfaamO3MFUCPRqdo6BvItNftFw2doLgNE72Izd+KuPvrceNv/Xa84F1XRWw8Nk477bQidFx22WVLgY6jTvQ6aCi2j+ehT0/PRnOsE2umxmLrzPbYtPboYcxJdzzaQ2tbuZizCr2MF3PJMdLaAJ0Za35fLcBphkK1Xs3sBoGaTOhg0n0lZRn5zTtVFwDrh3YrjORyBQ1dZjm/hQIXazvvZuF3+A/jx3rPybZYU9UMcPA76mfszSEh6Fbbmy0HzAN4BPxHF0c2w1M/dPcedRvToJBxX+wAWsk47e1ZhTJ5kpZg1oBjanzSalsftIt2GouFgK67cqwcejU8mOvgHZ+6jA/93b/4hDj3uqsjBg+J/voHlm1F3X7E2mZ3SUNvLKbdFGjykYkCIr8JzkZfAow5iE6GxTtMYMCW4BWT0PA7zI1/LAb3Pxt8Zf0uLCdJNYJdMLI9Chb46bEO5Ps52IxFQxupX1++dTFolJPbwmAizChQ0F9OADOtI33XBw6oa4GgTCYxQkXOKsVkFfjZm/qoRz2qtJUyjGTPLoy8SDSXZ6HD+2gE9NNnGB+3eikcMRaOG+8hBHzuc58r7yl5mgRonxfyYlAczz9gw3Fxx9YdMWi3Y/2xa2PHXd+KdWvb0dnWLQcBTsMQFyLa3e0x1ersinK/+qbYPN+PE044IT760Y+WfADVIyf3uT0rfHBfNPSFhV6MTw7ijru+Gccee/8SFNfp9qM/34rJqXYBdOYtQpKJQ2Te+bxl8yvkJuZ84its+kF9XPMxfQDIAKXVAhgKp6xPUzKzTpkjngchyCGk4z7zqm6F3dP9vNvAtMzwAXiFwrU+VNY4Qm41qMs6s3lZ4Vmauk3NaHz5FPXQVhM9KYzo98cV+YhHPKK0x7S2q2GHxL5MQrXvLJj5PWvmq3V9OO66bOizMVtT5dTN+xjQc+rXO7dFbLj/cM9vd3prrF1Hg/DtDc3m+qurUjmLBzDSFKo0n6VgNQ4HKx+y4iRXizH4phqsNioYpQreSnSjErtUzWVZquZ5LvogszKQTDDPkrAgpwRvH/y7aiaiLCPFbRv0gSHAIKuBL9CbMugzC55yc/uVzqv05G9N80a5q8mWZC/NZvmXt1jYb+4zxtDAbUm6GKw/B0Utv2D7MYh+NKIZg7lmNDg2tUNcRsT83HSsHW9Hq9+OzvRcDNavw1IdvbmtMdXsRGzfHJf+ysvjjD/8s3jHuy6Kv/qrv4qPf/zjS37bzMiXb8f+PbEvgI7JfWZue6xbt7Hkquc8mlarGWOxJuY789HpEg3dWPL352NgYeiMsQKpptrlQGH/erN/b0Fn17PHeioMGpS1fyUfnLdcS/IT1hNtVkvKFkV5hdkcfZbfXVs8n+8XXpjWja12fesGdJ2Y+pr1zHfKgl8ypqx/ynKtyyuqsQj2SQsD7xkv4vyhXLfA5eNWBfJqvw8OtQ9+KTnPhbxFy6RWh9W8PqCIlpm804DvjOOAM1HuSw19ubD5udn+4pneu47MpBM5HWiOLnVhOHmVWFj8VX9n1lByNK2mXBcJgOQg560yTNpsLciHvDAJ9Hnpo+ZdA4+yn1+m5SLNwoaLa5cZZay0ZVR/XExZg8x+Ns1vaMJZ4MiBbVnzMYDNRBhVKT9L8ApMVQ3A+s0TrxCjxk8ZOYd83hdqfY4bzzHWaB/uETXoziA66L7rCNZ+tNlsLjI2IgZtsrsX7I4Gv5cD2QbRm2zEXDmBrReNzkzEt++ID7zl1+OFl10dT3v2f4tXvOIV8cxnPrMIN1ngWpmAMZoh2WfGH8apwLpl29ZYu3FDRH8Q4wNOldkSMfvvce2rzolTrvxkLLTIT0BQ3FyMj0+VPfclr9BgF6D3B5z0viuyOn/P8SHMcRiDfYOe/HMrVA70UthizF170BzaUObetvjkaFzngGWMomtes1q6mEO8w1hni1VeK1mLF4ygr240RyIHNmbztnPeNeVnfsZ1y7MEqfHp/IQ/uZV01HkKztEsePMudNYsTn/gGdIgKygKDZ6Mlt162f2mL1t+SL28Q7k5oI/y5G3yGtpBv/lUe/cZ3YCZB8hfaIvxTLp5eC6b9SlPuiDAY8VTcbAOLZZ7o580GeXucG3me1kTz3xHXi+dFKz4HcuWyo+KV543mWdavvw9u0GySd/5J335m/WAJYD+ZxqIGypG2aqgsuccMXeA1lAAfWZmNibWri+WyFYvortzLtprJiMWdsRlL3tanH7Je8u28cHYplhoDnX6qcIYEQaGh6Mt8eLBMib35QCdAufnO0tRfBl8TGYAcKrx0THM6JgLAUYmQ14gEJDnPQkoB0Ps6aSyPGCa1SC8JwkpUTOBTEebF2KW/NxHrqDBJ22k7mwm0/dmQAwDlfvB39AibxejrGzqkvkQfAPD4crfR5kteV/NWr+ekxQm5aE2lOVCySbR3AcXcDYHOTHw7efgOpk0vzF+GXgoH3oIADJD258FOtrqJCcCvMksNtiT74uAzhRt8DuGkUZEbxJs70Q7ZqPVm4341t1x9Rv+ZzzmpJPj8f/t+UtxBdZd9bvtr+5Av2UiOagI2h5z7LFF+Oj3e0NA33l3xNzX47qzXxMnX/nJGEyg2UXMLkzHw7//wXHH3duHAsogYqK1tgDBtmm2LaK63/MEOO4LBDBTd1XwbBb47HN1feTgqvyO45GFbu5nAZpnGCsToGg+dk7xtzErVfrQHlwyxpCwRkj2455nyqYu4i7y3HVu6kqwncxP1iDzK1vBBCuZpfOtSocsiP/QD/3Q0vG9t9xyS3HRuBsE9xg5KgAI8zlA/8yDmFe0Ifu6WUcCI+sgB2vRP3gNdeCeoizBUx7BOsalBT0yf+Ad6s9KStbKndNZmYCu+pF9j/VJmyify4A5BVPpnC2s0NQtqPqss0U0Ww2Wox91ZoCVH+XDvNz3Tx2Mv22lTcx15pMxVo67/Xe8dXfIu6EdtMm7BxTyqm65qsBBe+g3Y5bjgOSD0NY1qEUFGhvcnAUC+V3mQTzHvFRD37azG5Mc0QvjG0T0FwbR7GyJy8545n0L6P1eu5y25jGfAnpmFlnK5TugAKH8ncmMPysvkjwJqtsrIDCMRukpL+D8LBPGgWPROJi2kfsmeHFyOVHzhK1q/+ZRV0rU/E2b7RsThEFnMHMyCJlPlkTzQLtobLd0NZI4uzOc7NAi0xh6Ql8nDcINC6J6VQUG2m778MehYdEeaANdYRQyiapZkPu0lTgE7ulPp22Mq4vCDGcs2iIYoIUD3CWJ+whAR4ElbmNsCOj92BFrer2ILTNx5Tmvi28d+4CYW78pLrjggt0YL/VlIWt/Ad33sktEK8YasrUN5Y0iWRdA33l7XHvOeXHKVbcUQN+8eVscfeza+Nrtt8bDH/4DuyWWcR86NK8epmG9mukKadrDQ2gykBnsKMgwJ9xpYPxHNR8Ac95EKLznTpO8fVJtO9crg2Su0Q7T6NpWYyzcssiahgnzPOBw2223lXfoB3XBIxRamN/2i/sGz/Ib35nLBMrSJwOMuOf7Bq8pnMvcEYT2lIxFfqCLgPLcVQDoQDfmu2c05DlUpSllmdNCXzZtcw3ybs6HobuOvkALt8jmrI85ZsW61fD4O7ebv921QzsARJQDrX05yNe0ttzTpw6N1FqZc5RNeXlO5NwYZrKsjl+Vflox1H6ZN8yLL3zhC2X98z71qeXyaeyAB17RH/geZQOaWga0Sjnm5sIwfsH22ndzpEArA4CNidIyyz35l7Rj1xY8dE+Xa9f8/uKF64V2Mb60g/7u4rv96Pc6BT8Jiuv3ODY6AXpjJvZFoT7oGjrJMuiUBM4maYiQpSGITUclft5f6+D7jFITnwyk2cCy6cctPNUoVMpiosAcsoaYfdESFkZD0hZBXPONk21UkJVCQS4vm6yqWxSy6RfgY7J4fjjtNNGF28WU2PMkqgay2IaqKdR+ZI1LZumWFZnNqAAs66zGGRiQBz0131bNVLZJQaQqjFVjBwqQC+oFPfoFJJvR3GVyb0QstFHWYfrTsb4/iNg6F+9+6cvjrX/65/GNHSSiGZ7kx6Vp1Sj/AwFz6ES/9ad+8YtfLMGIzKu7t2yOjUcdvQvQZzcXQL/6VefES6752+i2AWH2mg/NY93ox6DXKIll1k9tKM1qlAjYIWNl7K2vutVIzTADg8xdDTmbv9Xs/VTbEqhhUp/61KeWrFgyn0wrgJS1yPzKzDy7lKgbujNXnB8Ag6ZkyqtaF2ynYMvzCiFZC7R/0sJ78o5quc5x+2A9GXwVnlgH1dMYsSAIrKwdAFiLksqDDJk64HnuRMhbOPXtSgPanenHOwZBKshQnieywUep17GCNrSHNghGWQDSTE899BUQpj2ZlpafD3livGwX1gk1ebJUPv7xjy/1Kww5Ps6nbGmT3qPop6+4LO12u/BkBQ8sL/wNHUcJTQoYZZ2krJq6n5h3zAF4JZfCLfUo9Cl4ZMF4VFpqaE550JJ6mQcKEQpZzkd3PSkQutvJPkDTLDBX56XJudaunYqdMzuiP2jE5LoNJcHWUesmojM9G2NrpyI60/c9oNOI9RuGgXLZ32DyFn5nMhA9ro9BUGFyDM0OwyhfCMdEhblpws2LLgOzQST6hgV/y1bKVFqq+ocEzqw50tYqiAnmtkPtPPuszPZGXwRpFoJ12JYquDEBDDDLvjTBX6EgHw3rFjcjdPWjuahcBDmzFfdoP0KEW2k05SmE8YxgS72Uv8ssNPSJ0kalZOgqs7e91UXHmAAkJtOBKTEvlMb1L+4yuRMxNrRKN6IdLX3ozYgdzUFxqrdjLqb6cxGbd8bpT/7pOPpJT45fv/iSJVrrssi+1AMF9CwYcSwrJ/6xTe6cc8+N2e5CETymmuP38KHPNxuxsDAbg+ZcrF83uZRYpqR+7TUD/tyeQOgc+sCglwwP2qDpVpmV2kD2WzK3mSOkCqb/AgER2zB2ymWeMzcQXE2zzN+sWeYha09/vHM7zymBkPaxJvhbZkn5zAUYOvNMDZD5ZDwFc0qg5121T4PGtDbBHOEXjB9tZ25lQUXmSj8QxJmT+uNpN3SgLECN9/RVatXTt5z5k7ttGGfnvdqrAJbBcZQA5bpTkM1t5p6xPDnNtSDjuwo4+RwH63VM/Rs6wAvoM3S2X/JDhBGAmf4ggLIrRuGK8VZbhS7QwvGAb6BJQjfWOGPJ31hHKBv+QRu0llD33ugnGKtcyYcNBuRzGBw2DFSE3u424jd5IO3lOcE/W7SkX+aF2brBd+aEMRoKFwYLwueq4yWds+sRiwJ0NP8I9Kle2YLC3NTdTHmsTROB8d7OndNFmO+ybaw9PlQMOtjbBxHwhDu/EZe95sT71uSOD31hoVsWFZPVPc+AFwufveQ5XammZpm/RBmlkUosU2Pqq2JCMskgEv+M9tYcTdlKa0pjLnaPXqXs7BagfhYJA+IZxgy0W8yyiXxv24UwzdA2JlFmAvaPBaQpXt8U5nAGm0+2xrD4mWyC7Z4ynmmKUmKkb9QjqCFlUqYTHQbgvvgsHGmhoB7uAyR8N0CJsRylOUl7A8UYH+IWqN8+0l/GY5R/a2kxFA29WwCbswF60SiR72Q+Lz70VsS21tAfzZGqa2M24va74snf/4j4Z/xzjcaSuZAyNQXrbzwQQFfI4VNthrFlPmw6+qj40le/Eq1GMzZNrV8C9BvOOS9edPknljT0Lq3N8EkAACAASURBVHncm92YXZiPqfG1QUhcoz8E8U1HHx2dzvzSoTYylryNjecEIBmVWid0hgkiaCI8cd+94QYI0W4P1cmauIwQOj3ykY8sWzHVJrROqZEyLyjXnP+2k/XCPLQdugSYi4CbFhzepW3MB5OmGGOT40a0HPEec1RAz6ZozcBZ66LdrifHu8qkmccAnCDoc1grSJ1MH02apJbMGjAa3YA4+sicZ23RTvdAG6TKWDzpSU8qa1lBmbZQtwAlGMOn4Cf0k+/VPjFGmqShR7awyf/gV/rhEarsQ1UwU0AXDB0TxxYawz+ML6q2RS3dfkrfvdGPZ7JVIwsVjmPeSksbnZfGaCgU8AkNoUG23kIX3mEu5qObbX+eO9XEV9ZFGwVjfqNM6KeAB49VEHYNUhdjhrJKH8wrQDuZ//ytQlm1rg75bzvmZmfKaaWD9ngJbZvdsiPWbVg/nJqHQkP/7ne2xAOOe1CZkC5mpWHaxGJngkFcJgIdEyRzIII+JT7VVpWSBaHMmLP/V2KxWHjWRBz6zZVCnYA8ZyIH2kQ71CTyVhvLVWrVlDaUroZbygBfM7hp8lVQoGze8bQ3+6H2TBncY+IymaAfzICJMuriPaXp6p5YylDDsN0IFibc0d/GJFVzNvCQurJlgnJoF2OWNXjbpKUhv8MioK/8xrtc1EO9xkbo/zJ4bilOYdDnyLWIZr+kQu0Ug3urAHoDK3s7YktjEE18ktGJ9QD6d6fjJ457cDz2hb8c77zyit2SraiBVBn8/gC7Go9Ad9JJJ8WNN95YDoG54QPvjzUb1tPKWD++JgKT+9zX4/qzXxMvvuJvojfGzo+I1lg3uv3ZaDTpE9lkWjG7YxgsNbWOcd/lP6YerUEyt7wbQ4aoz1iGlAUutUrGgTkF3ZkflIuwBlNj/ugLN6BLZsc4Ms8M8AKYDYTkN0yl/q11jXEHTJjH3M+mfniAFjX9uzJhXQ1aQVi7zH/aZ9+kg9q2DJ7fqYf+KcC7nqGZ/nrmmZogazW7ENR8czyNjF3NjjnAXNaywPv2R2GLteRx0dQFj9NCYTBXBg3eq2roar8qOQpnVcFEHqU1k7K0fvJsPq5VTVsQsr980j4EbSw7jEN269hX06zyrMG4uqAEa8ZpT/TTDUPf6K9Cmj5rAVhLjQId84tASrXh3Gf66/n18jXawHzIGrLWz6pAwfvGB5FZkjWhvxw6muveeSbtPPkT/OAd3G/iCOWxvqgru3gMnqN9CHH8vcs6jKWEUxfhas3YfNeOeMDR64sLcn5mISaaO+Oy03/uvtfQaZAdkakbmKCErVnIgaCD2UQi4AusBiE5yQAmCAHBlZqVfiU499XiecbBpUwWlQuD5412z+0Q6JmcEF4Apu0G6hggRj94PvtjeCaDmH4mJzJlZl+bEZH6+2kzC0jzaF70ORWuPjO1fX1rmh6zRKv/0UnG3/xD2jQSWaATFLivWVzJF7pmywfvWK9aBPczPVxs0l0GpoYwvM85AP2yNW0koC9Gnd096EWz1YpO7Ij7Y5zaNh8nPvKH4+PfvSO+9K1vFWZKPQpJe7JqrBTU6SN9F1SvuOKKeOpTnxpES2/euiU2bDoqBoN+jKFxL/rQr3n1uXHqVbdEp036325MTEV4OIunrXXnGjE23ohWcTuR/nV9mTuaHZ0zznE+GRPuG3dS1aDovzTPjM0+V5mdmjX3c4piGE+OyM7CAvMT2maQGaX1GBSZQUsh3HdzkJ9WJgUB28yzzmvaIXAJKgodArpanfyGcnI92dSe6We9ub3WbRR5BhXmBXzECHb6pjKi4F8dA+ZQXuuun2w+VoBWmWFOGJyngkCdAkXWYikPOiiQGamtlaRKC/7OdQOiHGxkQKwR+Y4F/actaqrQUiVuT/RzXKClrgrKy6dRCrzOfQUaBTp4N+4j+B1lUJb12rYc9JfnjFYJFSatjtaRYxvydkLKhd4ANmOWn8tzkzaKP/D2xzzmMYXHq5RC+2qqX629g0EvWs32MHX6xNroL/Ri0J2NmO9GsPPlUGjoMRgnsmcp2lQTg51Wk2UyyPD5DckQ347mbRkXAwBh8VVgrqfzLig1wiqw5ImplMZCgJhMNK0C2V+OmQRTEWU6IGqZvOPEqWoA1EUfjWjk78yEKEMTljTQ5JODe7jnBOZ7BkKjemkvbXebH8/JXKvMWUbhRIfGtNG/ZaKjNLoM6FpaspTJb+7XRMK2bqVqNSTK0WWhdmh9ewTSRsTO6W0xNTEVg85sTPc7MbFmQ8x3uzHVnor2IqBvL6Z4dNuF2EBw3He2xRt+4Zfis9t3xIYf+P646aabdju8hPqqW1FWCubLPb+viWUMihvmhNp1fGqZ80VbmCrMQ6bhXNA6AJ33JNAxTgpbznUF3hxwlYU05oLb0hgvTdGWw5zBHIoQTZlYhtwlYdAQbc8aGu1jvvIO39VSDUp17lIX9zDxmyLVYKJRArFauWZQ97ZXA5vURDXVuxtDpWFvArFrg36zZtSoob9WKuglKNkWLRv0TY2dOcda9GwI20+50Ic6tBxVBeBR/c/CFGOCe0zXoL5nNEpBX2tkXr/GRjgfMi+wfcwDt+zRH/ki36mPcnk/+975Ll+Xn1XppwAlwGkZyLzMeZ/5KAIlVg9jfTLP53mUKe4tp1BRj0IFdFdQzgKpfFnhBpoLuswn19io9alQZn+Y27RdoTcLU/fkJ/1oNlqrDNAXN7ZLICX4vO2LjiClaIpl0HMq2ExI9zkj9TPBBFsYAQPIoGDaYxJDPAHDvdQGsdGebKKjDXn7Ae+x6Iw4pGze1TysCcaBcjAYaANSNIlp7slSIguEwcyBE9TBBW2yoKCGAx1oE/3mMmiD56lTQYHf1eJlOPpLaYs04TnKQ3jSDEebWZj4ygg+gQG5KGyHUaQuZo9qVdqtCiZ5ohp3YHTsKJN9fn7Dpo2x5e67ism935mL7gSZV8ai0+/HmuZElADxZsT0IqCPRSfW9GcjtszHb5z0orjlzjtjc7MRb3nLW+LEE08sRRuYJb2XA+b9vX8wAJ2+6T5hPkM3Ax6r7RrlctHHz7Om+JQGmAgZS8aPcd5b2bzDmmL9QreqS0dXkNoyzwg2Ob7ENtsu5j/ftfRkRsqaVpjI+Suyy8p1qJkSGvFbda855RvM6RrjHdczv42in233U5OwwjYMW60uA38uN7v/8pjlIFi1ZdZw7p9jsqf+a8WjXPue6xgVz5PToMoPc7Cwggr36Bttsg/Z8mE90JbntOwxrzyMyt/3RL8qDtB3xi+7VXN7jRfIvF13iQoK7WH+6Uvfm8vTuA1A2bE1sJnxVOjnvi4F5itzifro897Wp3TTzanikwOK98xfdp22tmpM7ka5O0AQQMLwHWbCxMFkAuGRXPSfZX8D36vaXP7Ne0wIgAcCuj1A8xeEywyDvzXlue9VDRpA05ebJy6Th/aiQfDdieXEpP28pwTMROYeuZIRKjTLCbAZSPUnZROMGnEWBqqmH/uUD7kxaEfpU80F7UKTaZUW9DNrPNzXepDPMYep6xNUC8sgn+nFdxYFTCELUG4Zy8lQ7jGxCeskHmF2NqYwMTWGZ57PdOej2WjH2tZkNAiKa0fMkfa1fJ2PCRLLbOvEhb9yRvzvv/hY/M7V18Sb3vSmAmhc+mNdZPsL2Mu9dzAAffv0dGzYMNxul6/sMthbUCQMkDkEeGnGZI4z15hTmk35LVssMoDIsARogYM5rEnZ+BCfyYCa55lmYbcA5TVGnQKlcTTVfleDSg385JO+6vu0Tl1cWtSqW9Eof2/0g3kz9w1uM7DWaPUM1gIB80orB3Tnu+43+qdLj7W1J7AflXuctlb7r7LgnHYMq7tYaJPuTq2ceecPfIm2Zuthld9SJnyS9z0SlvnDuOnScrwMqnWL8p7o5/PVJEZG/StMZMVH3mosjFbBLLzmINs8h6r0swxduoxNVtayVaAa00C5o7Ys5znljizWCmWhJEFHy927hbK/+oLiTD2naYvO2omqFO0iZAHBRDy4RCCQoGq+Aifgq5DAPZ7TlEFdObiLOvK5w9bJp+XaxmwyzO3OggFR2/iVqJP3vWdbjRStgmfensI7+v5ZeDl48OEPf/hSRjbdBUxu3Qz0U42ccnJ0eo62ZMH7js+xgF0c1A/djUCH8WbtWUDXdEo7OUgGtweXdWUzcAYJ6MTzXNmvtzcNnQC4o+53/7jj29+O/iwJI3bGxMYNS9u7+gvdGO+zmXu4D70f/WjGbIxzItv2hbj8rHPj2i98IX7/D/4w3vWudxUh7I1vfGNpQzUXwnLgvD/3Dwagm7URJgCNNVEyB8yctrdti7Y7RwczLppMGXe+M555+111V4mmw3zIR9YqfTfTVRABBJlrMM/MwFgbrG2157zDJDPKvW37hCauF5UFXV62JVsIaBP1qUwYQQ2DlbbMfa0gWYvmd91z0FUBnPL03TNOgJBWRf2/mvjz+nSrKOshv8931mXelsr7PFfd9prdgdTFOLvrhDJoL3Smv/In16DxBY4B4wk9VHJUOlyj2epAGVXLC+NrTJSuGp4z1mgU/ShDYVCzPbzS89uzJTXHkTiPFIhyMG9VqFhu/vC8AppCgXig8EofVObkcRm/9rY+bU/GJS2we7dQDjX0VbVtjUxxd28envRjAgQnkoNPhzWlMOHVnPRpmLmKZxhok6zkpAZoX0xE3uUZJ7LErAbT6OflWRaA/iN/z8ExTHjazv5i6nDbhouJOrL2SZlMzixV8kw2RzKRc2ajDBj6nrPgAIPhdyMsqQ+hhzKZ6G7F0p+tQAHdtXq4CPWPArJMxD0FBUEL/qlFVwOG9KPSLvqbNT7aB5M3mtdFwJga0FMdk3uCZjOi0Yw7t2yJYxe11G6jHzMLs7F2fG0M5rsxBppjbh9DQyef0ky0d85GzPTiqle/Ju568ENj/Pu+r5yF/rSnPa1sIVHIOhxM7tM7dy6eiTykzt6sCtV7WcvOOw7yNjCjs2FgjDWMknFjLHm/CgS0YZQZN5tOq/fVim1DNqtmDZXvtCMDx74kZnLeZICRMet6yhaBqpnX9/dEvwzqbvUyANG2Vs3duV+CuJaA3P/cdtpMuTnV8nL9r9Zrv7WUyEs0H1OfQhz00pScdwrxu7kHBH/6wLqFFzBnEL6cX9SlpWTUHF2OftQHXbNVBuEfZUZXqi5PrTC6JemvwWmZf0iH5eg3yhLiu1pVKJfnUF5URnQR5zU2qu8KCm795Rm19ixgjVYY+qsvsUy30yz76Lg0D1VBFrACkA3xh2jZxCzgA1oshhzEkLP3OLnz5GLBATwsEkGVRQNRBSj9JwbsCDh8qmXYfgfEqGb+xpQJE6PdTMLPf/7zS0cV8hyMknbzj2eOP/744gfXj5I/6eO//uu/Lm37oXz3p2YfNbRkkfHbKNM576klKGxA05x/nUXkwQUuaOiSAd53iS9gUlYnIQuNdmhWd2w1wcvEaKPt12WQ93+OntDNOPpBD45P//2n4xEPG+aH7zYits9Ox4apddHo9KNF9Di53Mm41uxEK2aisX06YrYXV511bhz3rOfEX/7LvxYf+m/+5m8WWv36r//6SEY2ug37/+vB0NB7ZZ/xou9h0f8Pbd0RQetMtMIYVFP/GgBnNK0mYNaI5tNRwF8FCn2sjCFgpS9QEKIdCnD6s5kXzCXmqgIdzwlweasXv1unDNWtS/RXi1s1dTJ/M4+cp2rCChUZpPN327Bc6mTAxvVlfgtnhEGC9hdh0bgTg/B0sUkv3xXk6JcMHjoJaprMNYvvqf/S1URVBj7SVtYq7VALzFvHqrNanzd8ErDOgoFR+VWBJ5u4q1knpW/e6z6Kflo3tMjobnQXU543Zf13hzlN8pVdRQpw0DH7wJejH+U5FuBC1r7lYVkotr1VmuSzQJxb2Z2ggOG8qvZv93FZpalfb7vt34p048RyUCSG5r1sjhoV4AHgsrg1w9D5qum06g/L5kiezylUXfSUoY+XQYXomjNpq/43IxP5WxOZA2DAnD5v7+d99i7irMHkfvIdGuhX1IRFmUxaTVNZ+peGeXHRpqrm40Kn7Swa/apqA7Qt71W1DBacftLsVpDuxhDwrpqPDB+a2nYtMKN8rHuCTHzid++Yi03rJ6M/i3Vicxz7oGNjEI1y2trC9p0xNbGmvN5rdqM5xh208x0ROxbi2rPOjae/8S3x3896VXz6058uAhWxDEj/MGGZ//5D9t7fPBiAXgL+FvNoQ8+9M4ChBq/7yfnimsjrK89b5pvzhfnuVijWq+8Yfc0YG7xqGZavRUorUdb6WHcIEMyX6tqhzfTReV8VUKkzB7DJWBVENA3LtC3fuUY7q2VokavOgVH0q44y2hrtyWZ5+uzap4+jLBvyn+q55BmQBEb6lt1pe+o/vAphW14IDXUV2u7quOf6RgW5GQMg6GjJgpcx9gbLMZ754nnKc97taXVk+lUB0Rz52XqGJZJdFM6d6pzUzQCN8vqQ3+5t/iD0GETnPKYeBCqCq+Vz8Eloa/yDR9oyf5Zbn7a36m/fm7VtSLtdQXGr5nCWfHybplnNwy68POGyOUwmwwQ0WC1PkmxOyfu7RzGu6hYlJr1JC/THsID4x2I0WILJ4qA6ADIK66n+PmqgsqCRI0tzEI99HxWhS3uzSZJ20g7+UR+T2fZIN/7mPcrVJ5UPTdHloTAwKpIWemd68p3y1SSyeQpGJXM26M2AFZlqNqsttxccQCR5IlvQSa/A/o1uc5j6lcxxkw2c58X0E51GL9qcXhZzEXMzEdun47ozz42Tr7g6Nn7fMDsdAHPeeecVa9BHPvKRkdL+wQT3gwHoc8XUOV6alYW0PFb5e35GYTELjawDnnENwpBggjBj55Hz18/qfKzeF2BdFx5eITB73zUoUDh31WJ9P2uvtNU9wjJefnM7VDbnOnYCkmbizFOM62AuWN/e6Ad9aD+8qmpezcKswoR1lum6GGio5i3d8hjleIYqP6EMaWf8i24q+2+fq4qN2TO1jkADwMgxyVZBrX3Q2bliW7hHe3nef7ap+mxeO9nasjf6aQ1lPNRoKWdUsJllQgvap8Boe7IGbVn7Qr9cb7Y0OF+rLgMtMox5Hu9R6zNbKnRp8Rt03ReTO6C+6o5Pzae9HEyGua9luQfbwDz9MJq6WKgsWCeRQOMCdLFUBQUGkN/MAgSIVQWHrDlTD88g5bq/3rSMSIQwWU11+hKz+VEBiP5Qr0EimiRzgEX29WWLQJ6co8xX+0rT++K5QQlzG+7OLqZ1TG6L29Ma0Y9x4tqxwUc7ehyb3uTbXMT8jojtm+PqV54VL7nhpvjRx/9EXHrppfHEJz6xMCfyfF977bXxUz/1U6XMzPCzf/lA+3gwAD0dZXygzanfrylQU+CwosAuDZ3ooJLLPZ88eUgSy1QOWL+v6ZnNboAZUhHAd+utt5aoZyWyrMXwGyZ3QFWpXDCnDAAAv6USWd4iIgBrjQB03baSj01EuKAcfaGmhcxaBmCv/x9rApoSl+VkWmYrgtaFatAXfjITgNAfAD2bRe/rsVmuvkHRxYdnqzWIegPQFw9naQYBcZ1o4DyPVnQazQLo44MOtviIHd8ZAvoVN8ar3vS/4ilPeUo873nPK+NPxPsnPvGJoqVnk2O2rOxpO8pybc73a0BfCbXqZ2sK1BTYnQI1oN9jRmTtS/NL1UwHMJtzHUAG6DSrWKAMvmqGyRrdKFO/7+d7WYvPvjyBWB9m7kw2e+ZI070tgVH+e4WQ5f03h35xHRRAv/7meNf7LivmvLe//e3FMoKF5kUvelE8//nPj5e+9KVLHc3WlBrQD/341y2oKXBkU6AG9JHjD3i5NcJkMwS0AMamJ1RT3VPCDjQ7wVefI5UZsY1AYIQxoIF2TJnW7X5UNHODxUjOoCXALXDcQwjhMrpUqwJ/A/YGfuTI8RwHAHi5p1cLBVYH2kR7DZqqBiettsVzsAD9z/76lvid3/md+OQnP7mUheuWW26Js88+uwTLGZHvXlOAPWfH2l+61Br6/lKufq+mQE2BHBRXm9zTfMjBEgAcDDtHQ1YjxHlVgAY03TfqHmruYyJHi2OrSk6IYbU5wM5ANANZclBQdbsH7xtNyvcc8SvY4xPnBCRzStMndwrk4JhRWmZO2bn6fegHweR+7Z/GTL9V/Oa4WRS6EI5+6Zd+KZ785CeXQDlpYUwD86MaD7FSFlMD+kopVj9fU6CmwC4K1Br6yNmQ/eOCO5q4ezRh5kbOApp565o+dIGSg1DMpma0or5pyuYee9EFA98DfNEE+VdNy0ijRwkVaOpsATGHunnwaa9ZnexwjlLORMBCQN1YJrIbgbbnxD6rcRkdFA39uo9ETK6PRz/60fHhD3+4bFtDSIIu5AvA5P4Xf/EXZYsK1572Le8PfWpA3x+q1e/UFKgpMKRADegjZ4JbvABBzd0+WPWnq8GbKtM9jrxndiC3fJhFTdM6v7tlRhM6Wjka/nHHHVesAggS2WSPsAHYas5nexmapGee2w6TvWhaz6kJ6YspME2DqXZvm0zn6PvVwzVW4xI6KIB+/c3RaU7E6aefXjTyJzzhCSXQUAHqtNNOK4GCJJ7hN/clj9oOtVIa1YC+UorVz9cUqClQa+h7mQPVPagAoRp7DhBDuwaYAUT+Ccj6zmX0msBNEav53n2F+K9z4g0zqWXTOSBLee5j9Z7+eK0FlMmz/s47avfmrXZfqtnzIAUCA/dzLuYsRLhn9ogwuV/+xxEbj413vOMdRSC74IILymzRgkLCiB//8R+Pv/u7vyvJj4x5kIYHwl5qQD8Q6tXv1hQ40ilQa+gHfQYAfiZW0ESdfeEIDGbAonITOQDEZpkDHNDA1Zb5zjvmPyeC3cT9JouxI4C4mdp4nzaYCEJtG+0bf7kuBDMqmV2OerL1QEAfZeY/6AQ8gAIPioa+COgEwXHi2qc+9aklWrtv/7d/+7dLshm2s0ETj+81Gc/+dqEG9P2lXP1eTYGaArXJ/V6aA2qyfMLsTZNqBjuTwXAP87pAoZmbZlWz0qGVe9KZn5rOjULP+dGJys952PGnk0KRchAO+DTlphp91topm3YpXBwx29YWfehf/vKX43/8j/8Rn/vc5+5xAAiaO0GGV199dfzMz/zMkgVnT4d47Os0qwF9XylVP1dToKbAPSlQa+gHfVbkk4cwYQOk/IbfG63YbWEAJYCKj9zjE80Gxz3zXCsMAMA8Z4IXAt/Q1NH+PVaRzuS87h6PqObN8wgTlONBFgJ1zlGspcDtcLQ5n2J00Il2kAo8KBr69TfH3KBdhJkf/dEfDTR1BB6PqzWugYA5ssn97d/+7R7Px15pt2pAXynF6udrCtQU2EWBGtDv9dlQPThCQCfoja1jXPq1s+btCVk873YyBQI1ek3o5rj2UBhN7QgUOfNdDoSjfO5hIeBYVMDbY0/1/xt4Zz33OrEOsIKDBejTnSiCGKle3/a2t8VP/MRPFEuFdDAf81Of+tQS9X7yySffwyy/P12pAX1/qFa/U1OgpsCQAjWg32szAa0ZACBwik/+5sqHJqhRo6XnqPSctJ9n3IYmcPOsx1oiGPzzP/9z0ejx4ZLm1SNjASGEBo8GpCzN6DyfI+C555GSPONJXZTJ8az4iqunZt1rxNvPgg8WoO/sDfvPfnPo+eY3v/keB7MA6p/97GcLmJPwB+FJQWo/m89ZMiVxba/XjQnObZ/fGrHz9rjmrLPj1Ks/FQMOk2lEDBrst+8sZq0fprJtLOaur3O57y/16/dqChzuFKgB/aCPICZswNKTcdhnDhCOOiLQ85H5xH9uGlk1ZM3hauYmOSEy3rPgAe+cqz37cXPSGE8IymdGV32+Br0BVrQJUKP9bNM6UP/wQSf0iAIPFqBjcmf8brrpprj88svj5ptv3m2/eT5F6+d//ufj6U9/epx11lnF0nIgVw3oB0K9+t2aAkc6BWpAv1dmgMBY1bT5HZDWD57PyEXDAxDQ8sgm97CHPewevtl8fnA2pVdzzlePrxTMjZxHwwfYERxoj0eYeuAL7aaufE40z/Dear4OFqDPx1ixgLD3/qd/+qfjS1/6UhmbqrAGLdDOTzjhhLjttttK/MKB0KgG9NU8u+q21RRY7RS4FwC9O5gbDKIVvWhHqxxU2R2a9gftiM72uPLUZ8TLLn5vxJqHR4wdXU7DGgwixniGB5tNDqk+bK9ul/PRm9Hp9Bajo4fHeO7YMRPr16/drV/9fpRgMzOyjY1BMfY8c57yRPR6w7PLx8fbsbDQLZ9c/G7ym+HfvfJ8vih7mKP9fveg5ebNW+Poozct/c75uWvXTpU6MNO3Wpyl3ism+bExEt0Mn2ecMPmu3qsfg5gfTp9BORE9Bo3h9Gty0hrfOGKt0YqdHLEaERODncPjU3fcFde88tVx6g1/GgI6Qg1Czte+9rWSQz9nECyztd8vAtiv/uqvFpfKJZdccsCkKaDOHGIdzE9H7PhmXHfm2XHyNR+NmGzGoEV/+tGKfjHPd8oxic2Y2LWWD/XpwwdMg7qAmgI1BfaXAvAFzpbEERfR7sLzFnG1vz3+zynPjZdffHHE2ofEoL0p+vDHfsRYgakhp8xXY2awowB6P6ZiLLoxGTuHD/anIuZn49qTnx+nvA9Af2DExJqINiU2Ijrjw3LArN3L3N+e1e8daRQo82a2wNxwEgHtiwefg5SNZvQarZgvT3XL+ejrYyZidjpi23Rcf+a58eIb/iRiav0S5Z797GfH61//+jj++OOLayNv38OSgQCEUIaW/gd/8Afl08tkNFpQslVl5NAMIua2z8fkuonYsn1bHDU1GbF5Jv7sda+P57BmJseiN9EsQD6+KJvctbhwj2YF82/oUq+vmgI1BY4wCqC8wBtgA/C4KXjc3HzEoBcxhWLdife98NQ485LLo9uIaGw6LlqddhC8s2V+EGvWN+7BPhpzg+nBc2TLzAAAIABJREFUINrRj4loBcE929GTIvprIuY7cc2LfyFOveS9EeuOiZiYjF4TfWMsxjoT5bHCjODFhQHXnzUdVjAPCqB3YhALZSkPNfVmRA9QHyuAvtCOmFsE9KnoxIbBDGaSiO2zccOZZ8eLrv9gxNoNS6zgnHPOKfnczzjjjGJOF9DR3jXDA9zXXHNNOTP9gx/8YNHcedbdCbyDJl/d8XBPftOPwcJ8NMaRsBeiPT8XcXc/3v/y0+OXr7goYuPaiPGxiH4rYr5d+jNY0x9aHrb1hqsZQ00B9Hrx1EykZqJH1jpY5HNFNe9EdDsRO+YjGgsR61Fy+nHNS86PU3//oogN4zFoT0Vs6UZj3abYDu9sRaxZ1AnkTY1Bb2GwhMqFo04PVX4e7czHpaf8Qpxx6XsjNhwb25vjMRe96MZYTMZ44UVDfgSTasag/qzpsKJ5MJyGxcOziGsN/gDoFq1J3XbEzsZQj8cov6G3M2LnbAH06896Vbz4+uuiN7Vm6XQ9tG5A+sYbbyyxDyYFcrcA9QHYgPfP/uzPxute97qSA57L/O5o5goAe1ca5mMQW2M2thZJub1zczQ7E/GRc14bz33z6yMeeFxEYyyidGIoWcdkP6LXj5hedG2xIktsHitUE1r9WdOjng/f8+uhNx6xsGbo3h6DH/Qi0NBb3YgN3YjWIK76pdPipVdcEXHcuojWWPSm+9Fad1RsKfxiPNZGM8aTibwx6PYGSzZzAL0xuwjoawugv+/UE+PMRUDf1hiP2ehFL1oxkQB9rJhM66umwMoogGeZuQfOCWFtAR1Qbw6xcLa5C9DXdxcids5F7JiJa896dZzy/uujO94uGjZAjP/8aU97Wtx+++1laxrxDgJ1Pm6WeySb+f3f//34y7/8y90CCgV0dy/suVcA+nTs6N4Ra9rj0caWsLMTN/7qm6LbbsbXv/WtmGivjYluOzbMNaMxiJgd70e734+jZ/GcRWydaMQcyntt3KqNW7Wd5ohaB63eeEwuAnqn1Q+cc+sXutFp9eKOdf3oNCMe9cCHx9Nec27Eg46KaKMcNCLak7G9PN2O9QHf2eXzbnQGg6KP8w+mMr4UjDQRMd+NS085Mc645KKItUdHf2I8FoqJtB1TfU3u3ejVgL4yJKufXqQAqml7aT93mX9ORgAdHxPbuxcBfTIi1nbnIuaGJvdrznp1nPqBD0R/fLjbwJz8D3zgA0s0O1vZ8Jm7bS0Hyekvx+f+pCc9qZzGxpV3FlR3Pdxj2AxzJ6RkYTrGcB00mhFbNkesnSKJQcSao4aRfrgRWHdEkzYxt3eHGnsJ+sP0VnPzI4qb1+NdS7EwBKKWWf+YJoliLroxUW+LVrv/+HbEgx4U0WwM3XezAxKQFC8eoWyoRDnuudFfBHQc80NAh9HgQx+LmO/HFac8P067+KKIdZsiiNpudWMwaESjs37IhMa70WsQu/s9byCpDaIH3TB8T0Dnl0bJ1rIIn4uAjh99khiP3swQ0Kdn48ozz4mX3fBHEZNTuyUAeuITnxi/+7u/G09+8pOL1o42bp4BvnvSGvc4he3FL35xOTudfPoAOto+AkI1Sv4egN6PmL8zYgIXfo4lYaYU38FigF+JDRg6uxaawzXbj255ZQ3PmGSmFvRqCtQUOHIo0OzHfLF4D3kF/IBQ80Y0FuV744ki+t1uNMHfsrts8QJ0KwHpjcHOwaAguf9KzN1itM5CN6455b/HqZe8ZwjoE62hfZ+HFzYs2v77MWjiQ6+VjFroXrnQDcoN8btbpvEYcRhqvmivrUYMmoOYi4ViPWr1pyPm5yNmZuOKM8+N066/KWJ8XQFiT8sjMI68AGSOq6bZ5W80b8zpJPlhe9tJJ50Uj3nMY+JVr3pV2ZsO4HMte8CNIaossu7QmrB9fiZ4fcO6tcPFp2CyGMDfIz4uCPQbAvpGUJ4lVV81BWoKHFkUaHVjvjGE9Gba5UM8GpvIi5I8iNixbXts2nDU7nuQB/3odzvRHCMd5S6yNQazi4C+qOFHA3YDJ5qKWJiPK05FQ79wCOiTVIGuhHNzw3BrW/vw3od+ZM2g1dfb4b5z9NUhOrLfosBpd9EM3RqaqhfKbvNuNIhyJ5p8djYufeV5ccZVfxwxtWnJX86rF198cUmv+973vrdEqgvMmzdvLifXcWlyB+Dxt//X//pf4x//8R/jQZi3mOVzc0ta/R6pxjIZBujHoBPRYGNIK2KusxAbx8Yj5nplD30Rt5WmAfRGxMyiALMhxoh9qaXhWhpeuTRca1GH97pp9gtfG+5Eb8Wg+MUB8maMLUI81rzOQj/WgrMRsW37TKxbvyZaJhhZUsSHfKjRHywMKKQbzQLj7ZhZjFNeE+O9+XjPyf8tzrnkwoixyZhu9GNishFjRauAe60t5k6Ycn3VFNgfCjB1cC8Pwyr7BdCLV53gD0zRvV7EeKMkNGrEbAx2bIk2+zT7/bjwFa+Os6+7MWJsaHLnwlz+xS9+MZ71rGcVoK6eCe9Z8R6YI7i/4x3viDvuuCMuuuiioqGrve+1T/2Izo6yNApgb9vZi8mNrdi8fXM8cMPREQu9KJllBKtFUO+1+jETvbIrZAxALzavepdIvUum3i10JK2DJR06uTI16I0vfpntRbH4NbsRbVhJYxgIT06zkgjU9B2LjKoxX2zuhPMMs5qNx/Rwn2ysifHufLz3Rc+Nsy56d8T6owtjjeZcRI99ROuHe9VbExHN1Z1idH+Apn7nvqDAYgQcQWLt7tB5Togm27oI8QTQCRgZplAa3u/Nlt0XMT0Tl7z6vHjFDTdFrzW1ZCan1d/4xjdKpPs//MM/LJ0ln3sjqBfNmrRKrVZ861vfip/8yZ8sW94e+chHlrz4y+bDHwxj20qyxBb4vTNarWHexSVze6e1uK9+MfAF33q7FzGGSk8DdL7fF/Su66gpUFNg1VCgKCxEt2GNRGNZ5HdaXrTqEXQ7P4hBsxGtqaF+0CG2FryuGMgbg8H0YOjHnFgE++1DptpdFzE7H595/ZnxhJefFnH/h0asGY+YuStiBn3qAVGcnZvmI9pkt6mjdOtAghWajiFYvz2cmQB2s7MI6JiyFwPK5jsRzUHE/E6i4iLWEOk5HXHHnfG5yz8Qj/u9a2KmP1FOqPMCiJ/znOcEWvfjH//4oSmq0dgtUQygbkIZ3yPS/Qtf+EJ85CMf2acz08lF34m5mO5ujnVtdG3S2JIgYjZi63TE2qOGCWUAdQQU1hVrppy+hoBCMN3iIl41XKZuSE2BmgL3CQXQZxYzv5kkszAF9OMSL9yM+M53Ix764BK7RmR7ozERC9EMNsxyfuPGuF+0hyHxQz436E0PosFG2IlFTCaxDNbPNQXQ3/vMp8SjH/7Q+AYFTY5HDGZiojOI+/WPjZ1bt8bO9p3Ra80c9PjnOrHE9/6+geagGa3e1NDgM9aNfrMXDdIfkvmw04yxHnnqx2Jy06bY1p+PfguxsxNj8zNx/0Yz/uk/7ohX/OXnYutclNPs3HfOxH7FK15RtqNxXGo2s4/K/oaWTlAde9Yf9ahHxZVXXlmO0WX7294ullQvZmM2tpfoVJZabLk7PnDhhTG9fXtsu2tLjHXHYrLTirXzzeIrX1jcbzrZ6xY5ZaHZjC5Z6VYoC9XP1zpErUMd3mEHzQE5KeAw/VgoXwaF98Ejtk0OdYETjv/x+KlXvjxiHdrM0MZOlNtCAfGpmIp10S7p3QT0/s4C6Dww9ELOFjzvxlRsIHBn9jsRg4XoxVhsn2jFRDEp9mOid1TEXdOE80YMePN7H4DqjXkHOYMZImdvamizJlMSpvcSLr4oueJcR9M9+qjh78zh2R0lx3FxIPHemrWxfXa2RKcb6MYsvvDCC+MrX/lKSRzDBWibmz2DetWs/kd/9Edly9vf//3f73aC3UhgNyMOwNzYGf1tW2Jyth9XvPVtcdoFvxaBALxmcTcIGjp7SScXNXQC5sqGEfah1mheW/hqC+cRtw6Q6NsLEa3e0EleMsVhuetzClVhOe845eXxhndfGHHsxqHajrUPvG5PlGgjInCG8fBLGvrcgPSUCw3Otxrujx0miycLTcTazp0Rg/mYG98UdwfZbNhzPoiNsTEmqcB9cbW4WDPmlQJTymjUW0yCVHIhFCfR4pavxQhxsL87Njy3oMijncXQ8LFmdAfdpUxxgvVf//Vfx5vf/Ob4zGc+sxsWE/EOsBMUZ2BcdXvaM5/5zJIW9vzzz9+75Y0zjLb0ojneisDij2NrWy8u+ZWXxSuuvzxiCkFlrMgnZbdnK+KORfy+31BqXjqP5j4x8dWV1BSoKbB6KMABjWjnJTXbQqyJXkx2cDsuRFHVI+L3Tj0rzn/vJcMt42NrImaIhpuKwXhEpzHUcXZLLDNY6A2KM56daMQhLfIZ+Ok6eNDddw6lh6OOjbv788UJj8d9qoPmMSwRk2mtn9f6+0r19zIRF1O8kq99KEoOivl6EvRz61ozYob4ESI8+73Y0GzF2PzOaHKO4MRkNEYEZX73u9+Nxz3ucXHrrbcWU7p7yzG/ExEPmHsWOpnk+E7yGcAeIeDMM8+MD33oQ/Hwhz98zwyg+MAWtWvOQ52ZjbhjLq46/fR46Y3XDgF9gjPi2tHiufYQ0FkrxwL+BP+NDY9Yra+aAjUFjiwKDJO9DuV62MNatu3OEI82H7FuuJPnspecF6e/6/dj0OpEY+MxEdvbhY8MMMmjLyxmi9uloc+jrgxhnjweJd3mYiWcIxFzs6SpiZhaG9/dujmOOWb9MB5+GomhXVLbsMOovmoKrJQCJSZsEQ85HrUb5DhiKxdaOH7lYQTofLcfvXKiWcRdOzbHces3lYyGbZ7uN6LZbJd948Oz4VtLmvf3fd/3xf/9v/831q9fX0zyXgA6z6HN5/3m/A6wY4Z/29veVvzq7373u/fcrcUEOHNbt8bkMeuG+0m+uyX+5q2/Hj/9O++MWIvJfbzsL20gnLQitpQF2I8NWiAmEFRWKgrVz9cqRK1CHf4q1NBUDt7iF+ecptYMmVo7EWvY0bMQF554Upx95XXDPWsbjyWBxXDqT0TZyttatPjtAvQeeV6T3g6wL6aWKQkv2JfD1Wov7jcfZoVbSle5mP9jpcy8fr6mQJ52pD8cTsTF4O/ybVeOcyZ9vk/WhKEc2VzKBgcYGxiHP53AuGc84xnxghe8oGjpGcjLFO73l6Lf9a97QtuXvvSlsvXt4x//eAmU4+KZbdu2lQC8LAj0OggI5KjdHrHjm3HDK8+OF1370YiJRWl6MYkM7V8oiR2bMc5WFXC57C099AA9PbMz1q1dE91ePzqd+ZiaXBu9fidazbHodOdjYaEbU1MT0SSANvoxs3M21q7h/LtmbN5yVxx91LFLz8tot+/YGhvWb4qFzlyMl836u/o5N78QkxPjMb/QiYnxseDvsbFWqc/n+oNhmulWs7FUHyLfYNAr7ej2yOrDMbeD8t4gCKpslfb2eoNSPvcpp9PplXo63V7p35op7I/9komL0AbKHSbcbJb3x9oTMcfOimiWcqBLmx0Ji7ZI6eXf+f0d09tibGyivLdl67Y4atPGUv6OHdsKPaj3rrs3x7HHHL1b/bRLOvVoWPRj5865WL9u7W70lj7zC7MxMT5V6NBu0dd+6d/8/GysW7uh9KPdHv7e7fZjrN2KHdMzpbyt27bHxo3rC70Yp8nJNTE+1o7tO6YLPdev27jbeNIexmGh0y3PMV4TE2NlfKiP+TI9s73Ua/ugH+PgPKG9jUarvO+4S7c8n2Z27oi1a9aX8ZydZawWEz0szh/mJeUsLCDEj5V+OZ/yOFjO6gX+Ia9TgWZlFUseu2GYa93tcdmpPx+nX3xxxJqHRoxtKBiMYbJMxcxA/XMAl6qvmgKHOQXyUamkgAWs2baGtv0bv/EbRWuv+spz0hkFAZ8hPezv/d7vlYxzN9xwQ0k6c//7378IBZ6z3myVHefR63VjArvV/NaInbfHNWedHade/akYkJURsCjb1NhkAvsvyzYa5m+v5GK+r4cBwQSXA3ns+c4/BBYEF4Qgc+Dbrq1bt5aT6binkIOl45vf/GY8+MEPLr995zvfKfdJq5svaEf569YBpsMLektT3SLUjVWFMfOkPPIEkMVPd0lODOT7jCHlb9xIANGwbNqWn92xY0cpm4t6eJZ3mDPUPyqroM/xDu0hbTBz4Nvf/nbZCUH9/I4VyLbwbM5MaHvuvvvuuN/97re0hdKgTNpFmdDWw4SqcwE30jHHHFOe+4//+I946EMfutsjjE0eO/pEexgL5jpjxDu0gYyJ0MYDiPik7443dT3gAQ8oxwxDP8ZsVKbFUfOVeqiTOcUlnXzftUrfPUCJ56iLS2uaY8G4crlbBRrluWcb6APjQFur4z6qnYf+N4OIsD4Od7q0hsHuw6szHZe99Gfi9EveGzH5iBiMbSq7eYd5XDXUsw5zUFwN6Id+XOsWHDAFjHDPoI12DZh/8pOfXIpwL+uk0ykMPD8rcOT7MEi2vr3rXe+Kpz/96Ut+eLV5U84fzoA+ivAILzBjGDlMFAacgV26AdwAIvdgoJxwR8yBgYlZYKqCm0yd+jMIZvAUBAX6alsVwvJ2RdrGRRsARhIEGSvhHLEtuV6FDcCaf4ALwJFBznHnN8qm7/5m2wAzBI+8k4LnqVtBRqHCdjj38i6NDLDVuUl/KJ828h06WzZgDeh7Sc/q7+ZhUBBhLI877riSf0HBwnG+6667lsAZEKZu3oe2tNO+8m6uG0GJewp/eaytj3nA+FFWPkOBdvGeGRsZkzxnFDh4l98R0vI82KfUzQfMdQ60gBrQD5SC9fvfYxSQobKAYQA5dzvA9GM/9mNFM4E5ydhd+DAj3odZZGaQQQUf+h//8R+XU9k8nnWJ8Qz6MWig+R++GrpnxMO0AShAnP5BT+glzQQEtUCnkfSXZjBimD5aqAyYZ6gna84ZpEcxXwCTtsDoKRvA4h1BkPZgAdDyAuNXIwSc+YegoQZsuxlD7qnlMe4Id1mLp2+Cq0LJl7/85fhP/+k/La0ewY4+MucoQ1pm4KoKKNRH/SRCouw777yz0Erhic9///d/L4cLcWUaUg/05dP2V5ez2j1lq63aBuqmfIAXDX1vmRAFXMvXQpWPF/ZeFjiog/axphSYoDn0hEa2u1p3ngN7AuMsgFVTOjMe9E3hIq/n1cvyakBfvWNTt+yQUEDGmhd7PsccjZE95Wgfgkg2zwvomUHAfGRK/P7Upz61nMT2whe+cDeNDK8/nvzDGdAZtCrzkykCpjBrmSXfMTFrGgWMAFGeg2Zc2eCXzdvc429PxEP4ojyY9w/+4A8GgMsFo6e8qsDg31nzzSfpeR/NjWdwj6hZ8jcAhjBg+6gHIYF20D+FO4Ed4KFPuT+U5+E+ziXeB7y++tWvljopi7+ZNwgUADfCR+6PLhsFSe45/zIIqonnPtNm3A9opKQ4xs2hJYI2IeRAZ9pBH6Cx6yELHIKwwEs/HU+FGdaJWjf04neFJr4rTDlejCX1mrVx1N+0iTZSHuVTr3NHsK/+nc9psD8Ih8wZnmVOOtb0kTGBdnuy7BwSRjWy0hrQV89Y1C1ZFRTIgW0CStbGSQF71llnleC46rGoy0n1Mtk///M/j9e+9rXx6U9/esm/Vxg9J7kd5j50+gigy0wVdtQ6BTpoK10BNRgpzFWTqKCD/1MAg6nyDICT/cZZ8+Q74wIo8JwMnvaoWQpE1KGQAShQN8/zHiCSgY93YPTUL5hbFz5dwNeyRoGt5XssbxYSfV5/NSBLWwEpgJa2a+HQUuDfPAsQAfb8hp8alxCBl1VhhbGhHwilApm7MGhDNkNTP+9rBUFwos2CtO2HXtCN8woAa/3T0I/vjjdladXI8RF50fMsfYYOtJXyrF/LA3OG+4wRdKH/3AN0qY/2aP2hLC6FIMz3eQ4wT7hXdXPwjgJKFk6XPYvhkHOwGtAP+RDUDVh9FMi+tSrjZfsZF0lm3Kom8GcGym+8m7e98ZsM4sQTT4wnP/nJJXIeICjCwPdAUJy0UyvT3AlYQA+AB1DB5PojP/IjS5q0NMzMFMZsQBOAkoFSYUDfJ0FdD3nIQ0odMHeYPgACeKAFquVqNqYszb55BgKYMHjqc+sidVC2wVhokjyDGZsgR0BXYS37rQE6QIc+f/3rXw+2PWbzL6BEPTyHxcf5oz/bYCzaB2CSA0Gh0XmUg9kUigAufc3SnXb+0A/9UGk388128Mlv0I0+8Em9OZCuGlvg37kv0Iaxoh/GD1CuzwqGvqPgxnhkn70WBT8VgPgbWtmfLDxpFTA+I8+VqsDAvVG+8RwTAJ2hN+XRXi0Go4B/dXGvGtBX13jUrVkVFMhMOTMtFvQHPvCB+NjHPhaXX355YYSa4rKJPgsE2WcpQ4ChADRPecpTyr52gAFG2l7MAne4m9wdRE3kmC8x5aqtoa3yG8KOTBqGasyC78OooRk05BLwsokVDQvwydpTFqzcXmiEOkyaugB5gUvtNgsVPM+ztI/6EA74NFo/uwSM/s5ablXIo520kf7ot89BlGiZRIxnDRfQo/20E1ryrhHmmo2hkUKSc9EyjLKnLVgX8KXrosg+dua4QWBq4pSVA9SkI/3md0DO8wocm2zy53n6aRyFsQH0gX+0DfpSD7SBrrzvOFEmfeR9yuHiHcdMOig0c19hR+HKgEbrMvmTpnk+qZt66D805vJkxOx+43sOxlsVjOoejagBfXWOS92qVUsBmDIakNngcgBPBvI9dUCNH0AjQI533vnOdw73tLfJmYhmvxBTzfHhtrWtX44/eMOb46QLb47BBoL0Vve2NfudNbzse87ABvDC0GGgnEr36Ec/eslsqvDDM3yHzpjZsxmV72pcMnGeF9AzOMHUBTrLVouH0aNJUx71GI2uBUZtF+Djos3ZNw0Y0F80VLdlGfVNG8xnQDmayvWt2241ZMBZsM0aIWDitiyD8ABXygYI0ZCZlz5HOwVvfdeUrR9dgASo0KoJWstCCAIP4yYNHdccA2AwncKNz0gH/4aOgKVuEl0ajqU7RDT5QxNjDmyTa0vhKd9nTkG/LPgpHNI2x1l62l/oiIsCAS/TCvpr0s+C+uqPdK8BfdUCR92w1UkBFjg+SNK5onWqccAERvlFR/VCzRWt7Pjjjy9R75jft2zbGus3kihkEO15DkffHrHl1viDN74lTnrPR2Kwke1cqxvQBe+8TUoaCLQwY+mWQVb6AQhqS5ipMVfrI4XpG0BFeWpsavK8x04EAr0ABn7nE1DBz42ZnbGiHBg09fNdQYDn3RamH513aTNWFdqWg+LUTnmWdqLFA5r6we27AOTuCfqqMJi3PGo+pg7arQCUwVYhJ88t2q05WkClTvonHXieOtF69b3zDsFw/IZAoAl81LwldgDwg8b0A3rmYD9+RxAQWN36RpnmAsjlCs64Df7zf/7PRROH1qwx+sh2PcZRPz20dZx413psAwILv9HffGmezwJSpqsWEFwrWMucE3xqkUBoq7rUVh+HqgF99Y1J3aJVTwH2kBPURmAci1xtNJtQ99YJGAXPwmguuOCC+H//7//F+9///pL/AQ29JIQgw1Nna8T01+LGN74lXvCej0R/ijS0qxvQc7+hC0wWBo3w8oQnPKF8ai7OWp+gq3aKf/1f/uVfljRi6KXJWRMsfk7ASBAQLNV+BUUK0WzOd82rmlYFZZ5Rm+VdmDkCBUIK7wBmgBNH4Ro0RruyUGFZgq6CCOZ0gEt/dfbzoqnSZrVz39VCwO/UR/+M+AaABUnaKU0FqmyS1vzN+7yHpow534RJAKJ+b9qPoAq4cSl8MZZcWCBMpEO/aTtCAW2hnVorMPFjNeCyTQYGqjFr6RBo1dAz8CKcIIRp7oY21ONOAuMBsvCjdYH20UfajgDFZR18R0Ch3c4tx05XBfPMZEarPyCO1teAvurBo27g6qPAG9/4xsJg3vrWt5bGrQTQ8x5eg68IVnr7298ev3jSL8V37rozjrvfA3YB+s7b48ZffVO84KI/PywyxRkpDrOs7u0F0LBuGFkMOHIBotCQfdkwbzVBNSIBgGcBPk3P1ShuZwq/o2nhMy6xCYuJU7I/nWdh/AgYXAAuwgGX2rPaeBY8BIUMEJrAGVvLxedOP6mDdggWgK/gZLY6LRPQCxB5zGMeU4QHgEbhQ0sDgCy4ClyAFAAMnbhoB2VgUZBGaq3Z751N4woRGUxz4BljQr1aVOxPpg19ho48h7bv7gTaxbxwnfA7Wwv5mz7Sdv/GBH777bfHD/zAD5TftS4YyKYQYb0GOzIGClbcU2u3X1m400LGbwpSzDuj3hUQqZty82fOSrj6OFMN6KtvTOoWrWoKwPA+/OEPl6C4m2++ubRVzbwKYHvqSGbgMJRrrrkm3vOe98RJv/zCePTxPxJP/5mnxVQ5qnBH0dCvO/f8OPnyT0R/kiNaDx8N3f4DmoBHDnrLYKFfFgabA7kAAuijkMDfMGMTvGQNz6C6HBme6Q8wugfeiPF838A4tXzuGTxHm/SD+w7mZt0C+pBNosP4AigAOc/xO/UL+FkDpz6fdx4B2u7NV0D4yle+UgCbdzNYKmCYgCX3CXCE9sxLtGV8xxmIs3mfunVJME5YJqgToQS6MUZaNEwSA63pJ+2nb1pXqFcNX0sC70PjLBAgJNBPg++0ZuQsgI94xCOKpQY6ZQGLvjAvBHr6wngI6sZmmKmOfuMSwXKQgyDpH0KObTDQlfYrlDK+WkZWNXOqNfTVPTx161YfBWB8X/va18oBLZ/73OeKCY8rg9JyrUYzgTHLJD760Y/Gs5/97JiYmozf+p13xmkvfVlsaK+J6G6LmPm3uOrMV8dLr/27w0JDhzHCfGH0RjGr5cBIYdoAZI4SRzsypzigxfM8V02gornV4DR9n5neABiAgqkUOsOsaQufmlZvu+224mfnPvXE1K9rAAAgAElEQVQY9ewYcpAOQMJFf/DlaqKmTr6r3artaRGwLQbXaRI2KYsA55wRkNBKsV6oQfMedLBtPG/yGuig1cGc6ILpqLmoeT/7nB0b2mlmO/MHVIPcaDv10de8j5725aQ91K15XR83bc1mbpPHmAzH9latLQgXWk9yIB5jyB57Eu+YFtZ5Ug3go20IB8ZCGB+RaWQ7qF+Bxfrc7YLQQV/14S+3vg/d/VpDP3S0r2s+bCkAYz3hhBMCIMY0uK/BcHS4muqUst7whjfEBz/4wfjuHd+Nt/7mBfH6175uV5T7ztvj6jNfHS+55m8PC0DPJtvqAAuqOekMvwFKRhCbuKQagMTvaEyCPWXrW1WjzUfaokUC7JQDU6cOhS/etT5ATA08p4TNbZexC976U/2d8QeojIjOGQTNjGYyGz7Z0069aqt7ypduee7Zpk1q8UZ9+6mGCUBVD2OhnZqmAT3aAMiZ2rT6fN6nnbPB2V+FgD3t96aNasu0J+/+yPPf/lXT2dJP6jKnv387b8w94BZEYgIEabcX8jd0pZ+eG0C7FPC4bz9pB7Qw9sL1rLWGOV1N5bs6mVcN6KtzXOpWrWoKsMB/+Id/OK644opy2Eo1Jelyjfd5gQBm8fnPfz5e8rKXxvN/4QXxlje9OSYbY0unrV1xxplx2vX/EL0x9uIeHiZ3mSJMk/6pPQkCGShgnD4jkMNkjTGo0rcKQNJb06mWj7zlKOcWyHnieTb7qXMmMYQAgRrwABQF8yzECQwmnAF40LjRMtXy1Vjd9yw4A9ZomlXQze/l/tEGk8kAUNAR8zOWBveqK6xUXUBuxcopTO0Hn5Sty0NApW7KNfueAgV9NqpdAUm3RM6+Jr14T2HMdLyWxZhnUM1gTl/0j2cBqipMMPa00b7lLWaZDgqcClPZOqHJn8+qxS3P1+XW96G7XwP6oaN9XfNhSwE0vt/6rd8q2vnLX/7ywkT2ppnua0eJcr/t67fHURs3xTHrNkXMbi4m92vPOS9OueqWwwrQ97XPB/u5rEVq3hfYq5oYgOJhMTwrePBb1iRzzIOZwxQq1D51M1Qj3o1ANzLcADo+jV7XJO02LiOz+TSQz+ehl7nW3SrJ+/q/DQLMGeR4NydGMVUs9WftX2EKSwhupeyzHqVZ0xb6b8IWNHcj9QXrLNiZ+Kaar6GaeS4LcL6fhTPnjKCt0FDV9AVy748q42DPv0NbXg3oh5b+de2HHQX0w1155ZUl7SdnnGdT7oF0CEDfPjsTUxOTMT5oDTX0HbcNg+Ku/GR02yQ1OTw09AOhw97ezf7UUc8BSgCGpnyfyYFWMHiYu3nCeYaAKQ+GyQKAgJ+j5Skb8MLfbzCaWdLcGmaik6ytmo9c4LQvpqA1At4c7mrHmscBX5OomCEvR10LhFm4zP1Gy3T/eN5iqclf8LSdeXulZfqJUEGfs9WC9ko7t/95gp3jkOnCb66nnKzHZxU2eEazt2evZzN47i+CBwI2AlS2JiAYrcQ1dm/N33u33BrQ71361qV/z1FApkBA3Jlnnhm33HLLHo+eXGnnd9uHzob0nXdH7Lx9CdAPJ5P7Svt+bzzPWHnYRy4/a4hVX202EZtKVFCnDN0DWYijHkCZ/dtc2bxvvdXYCX4HMHOGMn35o3ZLVLOU5eNI9SlTJvWgWaM1+47b4zINzGRnXAMACDAaeFetr2oS159NACFBankvt/TKWfCgEf3L6VO5r3ZO3dw35z1tNfFOFh74nbpoH2OgVQPBBddFdicYK+Bvo8bl3ph3h67MGtAPHe3rmg9LCgjoME5SlcLQYKAHI3BGQB8M+jHWb0Zs/27EwjfihvNeFy+6/BO1yX0fZgyMHpBiTASEqmasJmmiFgDCKwNCDoYjAtotTTxrVjaAk3tuYdMU7wlplpt9sm4747eqGdhMZwBdNnmbgY825/TDaOhV/3FuW+5bFaSz4KBQ4DN+ml6WZwHj6rnm9s8IeoPv2NPP1reqVkx/TZiTh1P66ZqgHiwmxi7QDywbtAsQ14dejadgrBEoTAhjfdm9sg/T6DB9pAb0w3Tg6mYfKgrIBGEQZDNjTzoJUQ6GOU9AX1iYjzWNiYidd0Z0vhk3nHNeAfROi/zcR7bJfV/Hveov18xt4BNgic8VLY4tamjY7hV3/zljzbgacMZ9ARWwMcOaZmRBBsDV1My71JEjx+kD5n5AzMQqlE05lKnWznNZu9Z6YDpX94Drc8978N0mVwV7U5m6IyCfRUB9Wi+qQWBms6Nc/fOa6s2oJo1z1D7jgOmcSPQMvm4ZBNxzBDl9452871va2TaFG+dC1uR1QTgmCFsG3WVLy77Oo8PruRrQD6/xqlu7KiigT+8lL3lJPOtZz4qTTjpp6WzvA2mggF49be36s18TL778EzHfbMTERA3oe6OxWrWaped9Z18zEehoj27bojzTkmpmB1QANbPWoVXrjwbcAETzwavxA05GcKtN5jSlbp/KPnqez758+2a62Rx5nQHX5zQ/UzfAroVB/3OObDeSPlshqIe+I7y4E6EKsjntqZo7Fir67z50wBbgVcMGUKlPwSELI9VTywjAI8C0un2PMk0oQ38Bbs329I8YBuMPFCa0NJiDgPHjWkmeiANZw4f23RrQDy3969oPOwqoofPJtrXPfvazcemllx6Ufar3MLkTFOc+dILiJshYdmQDenV/enUCmbjF9J3cz0lM+FuTL8DqJaALmpqY0SwBPa58wleuV23S098AIpO/UEdOslJtL0Cj/9cMcmbRY7/6v/3bvxVgBCgRMLAMAJbVI1/x36PNc5EVDqtRzpxWbbuCAlvezIePgJMtB7aV9njwDGXyjONg+lmeNTGLSZM8TY26AGDLp8+a6BkLykDIUuChLAQG+s+zpgiGBgA2whg0My0s9eU88bjByEHg5ZG3ufzDjvHsU4NrQN8nMtUP1RSQAtm0/qlPfSrOP//8cqY5oLGvqV/3RE0BvdvtDPehz20pgH7FK86K08gUN9Vc9aet3dszZV8SfBj1LMPnnZwSlLFC8xM0AEy3dfG72q2gBRgCSjzvJaBqZmdeCMR+qglTtsFbvK+wwO/6dnMWs1FpcTVDA4QZOHP+cjRm93u7Jz6Ph22lfp7LJ47lbG684/5s+mDqV+d+NWOfwoECiZq+4+Dedv/meX37ClXuIsh70/MpaQpl1XZaplHytN2ysrWE36tuj3t7rt735deAft/TvK7xsKZANpfCfEgLiskQ5rOnzFn72uE9mdyvOevsOPXqTx0WmeL2ta/7+xxmVnOim3hGUJBhVwGFukw5yveqlu9JaG4907TOmAL2aKSYdnlPMOa76VYFLD+tT5M+AJPzm+dtVpik9Wvr985C46h94vahmh8+C52URXsoSxeRwJvbwjtZy+ZvnkcThi7QEkD3VLV8nrp793mnalKHPtbnO7QlJ/HhPQP4qAc6KBTwjnkEqN91xjue667GTl8xrRMQpzUkJwg6PI4+3d8Vkd+rAf1gULEu4wikgJoEAVV/9Vd/VYJ+DvQAhxrQl59IgjEgiyAFowfI8XFjGs+ncTFGmGI96ATQAZgf+9jHLmnbgEbOXQ6YKRhk0M7737mv+dYod09Aq2qQOVc8oOPRr1mjpAzB0W1nfPK7OeP5RJjwyM/8Pn2mD7Qxm6GlZm6TWi/1GRio+ZvnKddDTLLgQ58pB6DEvE891AnY8j7jgXWDfPQIA7QdGnFfYGeN5PzsjBe/2UdpjMuAQ1S0MuTDaEwTrBCXBR77Szk5yYz+9pwWdvmZdjg+UQP64ThqdZsPMQVkbjC85z73uSVb3M/+7M/u5gPcnybWgL481QAHzyZX09V0bN50AAatk9PC3L6UfcUClUCCVsd3grI007ofm3uAnH5cWohf+ylPeUo5ntTLoDQPjslmaN5HO+WiPdQDGBpQloHT+nlWYMsR59kd4LGy+WAW+vHFL36xRO5DBzPMIdzYBt0F2Q+vVUMrRLZkcLzvP/7jPxYzOXUqpEBjLRc8X90aps9f2vC3MQ5uJ0MA8HhZxhP6qd0bFc/f/DMuIscDZLM+z9APYgI8KQ1gdw4sP7sO9ydqQD/cR7Bu/yGgAIzSrUWkgIWxX3TRRQfNh16Ncq9N7rsGOYMfAIG2COP3EJB8X2affdJqtppm837xvNULbTSXlc9kF/yM8lZLpZX5NDU1Y99V8HA/OwCYT+sTcO0tQAQg8ZzaJcIM7wCwWBoM2OMdhQjTwOalYb95NwsoaMLQEUEia/28m8vJFoqqy0LN23zvtCO3Kws9xhPkvvI8Qo7CEwKKx7YCzAhQ0FWLhbEMCiTVgD8P4kE4YGwUEqiD/n7vXjWgf++Obd2ze4UCVcZGYBwZ4ziz+UCvWkNfnoJqYTB/tVlN5gIlAENiEhg5YCEA6ePWV27CGbOkuXeZcszshkkfTRmw02eNuVlfcAYrDyfhNyKxMV0L6goXWApom+CpOZg2Avymlc3gbx3mi+ddfc4G+AmmgB508chT/kYo0Keu8GO7zC0P8NGGDI7Zt077R/nztXIoAHnoCfW6T55y+d195AKxEfsCtNnr3IWQBQfp7bG0ObI9C1IANuOVxyXvZlh+hh3OT9SAfjiPXt32Q0CBnAPb4xuPP/74smVoXyKw99bkGtBXNqCalDVdm3Dk1ltvjUc+8pGlMH8DkDRzA9yMVd6PzbM577mpTE32Apih+RkkRp3OhRzkZg/0Z5vZTCHCHPOa9PN+c4AeAUQTsW1nnnHl+aWPWLM07dQszSf3AUHewRXBfYQEtWHu0f/qvvWcTU5ARQiBpoC3SWWMM6BcAJNy6XOVptDIffs55a7faRsgnbeZ5efymEhb+gY9TT/LMwgJjEk1xS70oU36+Vc2ww63p2tAP9xGrG7vKqBAjkLm+xOf+MSyJ/3HfuzHDqh1NaDvG/lg6AAVoATYwbTdmibQAN6a1SmV7zB8wQeABhC++tWvBj7ifOVEKgoFBGYJcDn/eNYiTV8K2FSTp+DPx6/NRZtpRza387tlVU8js20evqJvvZqGFWBTc5UmCjuWUU3/CphSLlkPESBoN+3iN8uiXMBaXz704Tkzr41qL88ArgbQKSBRNr8jHOXMbVq+jHLHPM4zBta5g4T7vpfT4DLeALc0zRnwqvf2bZYdjk/VgH44jlrd5kNMgczwYVRkijvxxBPjhS984QG1rAb0fSNf3u+fLSa87SEgHi0qEABKbMOC0astW5sm2QwwOcOagIWJHmCvWmL2dCxnrivvgLDNtAmhxDYKth5aogaajxNVI8+aa/XYULOn5VSrCCEAHn007Sr9cGtdThhj/vS85U0h1j3sCku6OSjbLH2a/CkbIQDwV8DJ41U9GMd9+YyPVg/LlMa5H7apKmCM2vZHuw2u27dZdjg+VQP64ThqdZsPIQVkFjkw7rWvfW0J2nnLW95yjz3OK2lqDegroVb9bE2BmgK7U6AG9HpG1BTYLwqoaaA5/Mmf/El84AMfiA996EP7VZYv1YB+QOSrX64pcIRToAb0I3wC1N3fHwpkPyQmQUyY+M/JR30g2eJqQN+f0ajfqSlQU2BIgRrQ65lQU2DFFNDsjpbuKVX4QjkUgiCg/b1qQN9fytXv1RSoKVADej0HagocAAWypv64xz0u3v72t8fP/dzP7XeJNaDvN+nqF2sK1BSoNfR6DtQUWBkFcpSu25fwo7/pTW8q26Le+ta3rqzA9HQN6PtNuvrFmgI1BWpAr+dATYGVUaC6TcotTTfddFNccskl8bGPfWxlBdaAvt/0ql+sKVBTIFOg9qHX86GmwIooYAYw9++ameqf/umf4hd/8RfLgSD7e9Ua+v5Srn6vpkBNgdqHXs+BmgL7QQGTXmRtnUA58n4D7A95yEOWznYm05WJaEalCM3V14C+H4NRv1JToKbAIgVqDb2eCjUFVkyBnDUrZw170pOeFO985zvjv/yX/7KUlcvCc3azPVVYA/qKh6J+oaZATYElCtSAXk+GmgIrpkBOLcnL+tHPPvvskq/7lFNOKZnjuHx2T+lBaw19xeSvX6gpUFNgJAVqQK8nRk2BFVOgajo3Z/Z1110XN998c/zhH/7hUpn5NKzlks7UGvqKh6J+oaZATYFaQ6/nQE2BA6NABnVB+wtf+EI85znPiW984xtLJ2pxGIYnSC13vGoN6Ac2JvXbNQWObArUGvqRPf5171dMAX3h1SNU0b45ser+979/CYjL9wX/OihuxeSuX6gpUFNgnylQA/o+k6p+sKYAFNAXvqczq0844YS46KKLSmCcJvblgFzK1hp6PcdqCtQU2H8K1IC+/7Sr3zwiKZC3rLkXHUKouZ955plx/PHHx+mnn17OnuY8aM7C5rzo5a57APrC9ojZb8dlZ74qTr/qzyPGxiLa/ehFJ3rRj0E0oxGtaEY7KL0xiBg0lqulvl9ToKbA9yYF+sHyh48EvIEvBeP5rxnR2x7ve9nPx5kXXxwx+dCI9obotiL6g4jxBs/0IgonaS6RpzGA49VXTYEjlAJXXXVVfPKTn4xrrrkmyPU+MTFRfOiY4znAZW8XC6cT/eh1F2Iq2hGd+Ygtd8RFb3xDvOriKyLGWhFj/ViIiLloRq8A+RhPxjiAvrSYj1Di192uKXCEUwAeABwXMB90I3q9iH53COyDTvzvM0+L8y56X0RrTUR7KqLVjk53EO3xRuycX4i1E3CSXVcN6Ef4hDrSu//pT386zj///Pibv/mbGB8fD5PPVFPGjqIT8jGAPrewIzb1mxGNZkSnF+95zblxznt+lw1yEWvGYyGaMRdjBdDbMRZj0YwJFnE/YtAcrl0Wdf1Z06GeB0fWOoCHNKMfbbRtAL0roMMcBvG/fuX0eNtlVxS+EuMTEeNTEc1WDJqNJX6RjXw1oB/piHaE9x+t/Pu///vj85//fMkchymef5jfl/Old6Mf82VZdWNNtxMN7OfdbvzGy38lfu3/XBzRmyuA3m82Y76YxtDO2zHWa0V020M0h4PzDwldlb3+rOlRz4fv+fXQb3VjrtmLXnRjLPoxHr1o9tDOBxG9fjG9/+arz403v/d9hXcUUJ9cVwA9migQ92TeNaAf4YBWdz/iYQ97WHzoQx+Kxz72sYUcBtItly1uEP3YPrc9Nk5ORHT7wwXX6cb/Pv1X4rxL3xfRHkSxr7cAbgB8EcgB9A43+hHtTkSzW+votY2ittEcaTYqBHnYAMCM37z8Q0NHO+dfxO+deWacf/H/GYI4VkC09FY7+p1eNCcm7wHqNaDXiHbEU+DEE08sB7Xwidmdi21s7knfI4FYeL1O0cpjthuxfUfEzGx8+DfeFs976/+M2LB2MWZl0Rw/aEeJauk2h/+asxETmyPaMzWg14BeA/qRBuh9FIENEf3Jxci4obWv+OK4mhFXnHFGnHbRhREbNgxdeigPWA873WhMTe0WEMcrNaAf8XB2ZBMAbfzSSy+N2267LS644IJyRrqAvlymuCJFT08Po9nV0Gdn409/7X9FI7rxtdtvizVHbSyCNeb1xqAZ471WjHWbMdFtxqA1H/PjW6Pbnl+KeDfyvf4c7gCo6VDT4Xt1HjT6EzHWXRONvoFtRL33o9+I6DX70W024weP/5F4yivPiFi3NmKsHdEeKxr69EInxsfXYIjfzfJeA/qRjWdHfO8xq3/mM5+J17zmNUGAXA6GW86HvhD9mC0U7EWjPxsbmmPDKNWZmYjx5tDU3lqUtnkMn3nv/7d3bs3SXVX9Xm8OJIT4BwEFTwghhAAVTAU8lHrljTdWqR/Ba78CVnnpN9DvYZV65YUlVVJQBIgJBAgQPCKixMqBQEL+9az9Pju/d2StXt17d++9e/Xo1JvuvQ5zjjnmnOM3TnPOW2euMyx04up33TcMt/C79ac50Bw4KQ7c+skw3PPKMPA9ygdlxe302FvD8L3nnx/e99DDwxvDPcOPh7uHV4a7xoj7K8Prw33DvQMnUJBg66cB/aRGUDd2igPf/va3h8cff3x44YUXxuVqWOmsQ1/KdH91GIYfDD8Z3hjuHifVfWNiy2vD24Y3hpdefmF4xwMPjOvPnaZnEM5a9LvOXGxv8Na9t9ehdt80B5oDp8SB19Hrh1eH14dXRit73Jti+OnZMrbhrlEukP/+xnBrePH1nwz33v3g8OII5/ePK9AxA1hY24B+SqOm27oVB9gC9h/+4R/G09cA85dffnlck75pgxkmFaDOxGNyjflv464Otzd9GGNhbCzz5sfJeqaRM4XbOt+qg/qh5sDKOICzDkB/Y3htBHRB/WxLKzeLIZmW2NPZchhkifvP8FS73Fc2KLo5l+PASy+9NO4M94d/+IfDn/zJnwx/9Ed/NO4W9/9IQtniw7ZM46YQfsBwl5OMu0acgXpOwrOpevZ/NPJeobT6FUq9IrFXZk7O8zOxcSYBbvHt1pGjBw9P3pu7wN0xiM6ER24SdyZPeqe4LaR2P7J6DnzmM58ZfvCDHwx/+Zd/eb7+fG7/93NmuPdr3WvxDkA/m3gC+lsfJX72Wud4d473qeV4n3x7b+GdYwnrmDU780lZEuvOxf1bZS16A/rqoaobuIkDWuhs//rnf/7nw1//9V+PW75yAtvbx2UhGz5up6yJrdas/yxfBdTJhysus7uHM0DvT3OgOXBaHLh7BPR7z4RCkRXniTV3bAM3wZ+zGN75pwH9tMZQt3aCA//7v/87JsB9+tOfHr7+9a+fr0VfZJYWegL5bWV7xPg0xwV9lqTEHu4sbztLf+lPc6A5cEocYJHaa2PS2xkmn+/rfp6Lc9ttNbrfwxIYf//0zN1+LytpGtBPadx0Wxc4QGb7gw8+OPzCL/zC8NnPfnbMcuf38gEt7OYEPP90TFp5/SwKNuap8p9JLlMa+J2nrDG1gfX+bj70ODiVeYDkwDenOl8jdWdZ77fBe9w9jhj77b/5HpfN3Hu2DeztT1voDXcnzQH2cr///vuHJ598ctwp7vd+7/eG97///cOf/dmfjdc3f5iOLFvjgNSzwxLOFp2cAfo9A1Gy26evjHEygP92ieMcjNhZZ8Z1Zlzv4X9ae/iPYB3ZgrfN9LPQnIm0fJuBg8J/ZkCcedpZBHvfKGUa0E8axrrxyQE2l3niiSeGL3/5y6Ol/qd/+qfDX/zFXwyLSXHDa8MbZweojtZ5AjpT7W6nmkeqnc86N44I/3x3SXOgOXBaHDh3pb+51at+97NoHpJFOAfYzySMNj3y5d7hvmGMxbeFfufY+eEPfzi8613vGk/a4sOZ2Pzr4+LXPcc8+5z15ljmuNn/8R//cfid3/md4dVXX12Ip2Nxn2nSfN7MbXlzYRpxdLZ8vePjualMzZqmum52d+uaAzeKAy+99PLw4IMPjN5spuLLL/9oeOCBM88cUBDe7P3TreDIpNoRfM6qAsAzX+4M0N/8nMXcb29U1YB+Wwj/9KfDXXfdNW4kQuzUE7bIckbIe1jH/nuzS7wJHNDl/r3vfW/427/92+Gv/uqvxi1gl+PnN4H6pqE50By4LAdefPHF0TPHstX3vOc9Z2D6xhujQXdsn5OPobs8aa4DObyjP+vlAP3OISz289/93d8Nf/AHfzAI9N3/6+37bllzAGMOT1wuUSXUxnXm/nIezc3i4ckDenYHR2bSiQh4dgv72Z/92aPU0m7WELv51LgWXUoF86W93G9+y5rC5kBzYBMHnOv/9V//dR5yxWJ/73vfe5SMa0AfhnNrjB4E1NHO3MMbod6f9XKAfibMwlp03G1Y7AA8Ljh+m1OxXg50y5oDp8sB5byhVjjh7//5n/8Z3v3udx8Vc04e0Ok83O7s510/nML1wQ9+8Kg6tIndjQPGydJKz8ndSZG78bOfbg4cEwdwrxM7/8Vf/MVzIEcWIBfIqTq2z8kDuh2mEKczFeJ//Md/PPz93//9sfVp07sDB6oFThKkMbQE9h2K7EebA82BI+EAc/xXf/VXh/e9733D3/zN35wnxRF6veee4zsJ8eQB3ThpXXNsLL1drkcyMy9Ipv1ckyIdF22hX5Cx/Vpz4Ag4gCX+wgsvjPlSyHpWt6DUc3Ty8j4UN6+BJw/odInCPC0yYul06j4AXXBwaVxmUJtJSaYl9fnJwQR9DDrWyfNxSRXX3vnOd57HeokHTS23clkG70IL5fEPDZQBDT0uzyN/YJ9LtmgH9VAuiYbUQ+Yo9dPmpSxSNWVpSs35Kixo+w7PDbTqoqc91M8/2mef2seZUEd8HoHhsaypPNgG+6gqFtnGTbyYEy3Qxbiyn+kPjoalXMrbx7LMTeMb3kh39jnzi+TTpY/vzvGXdlCusVBXrWxznv1S3Vd1f4l/0uEc4HnGH33Kb5VSrjnHub5r306Vr7yhDkEvZYT9+B//8R+jleu8mOqTlCvcZywyNikDWUDeCh9lIX1LOxgn9n/Oj5rMepH+cn7BS377LS8vUuZ1vtOAfmBAnwKdKSHNhEEoZUyXCemSKgSjWfgssciEjaoMUBbXyAuwLibCd7/73dG9xEeFIddect3nqYt/+44j7bq+k4lM25nYKjwKMcpaUgj2Mbmqpj51EtumfqYv6Ee+6Zs8zU1hbpmWg/DjWfqaMQEPBC3K4feuy2p25f02vFsa39aJwsJYSjBQSF+2HvoH/kILfEklcpuyr/OZJf5BG8DF2E8XsHM+537Gfv/7v/9760ztTeXPgab7dEA/coIxXfuzKirOo1Tm/u3f/m34pV/6pbELlk445D0UNYCfObEP0G1Av87Rf6C6D22hQzbWNADtekcGJoOSvxn4/HZy5kBNwK1Zl9DNfZZYANYf+MAH7uAQSzG0zrDK+PAOu+IhABWwWodOuLTo98FyyqWNth2wYiIlPzbVowDQIvbdfdC2VEYKXA9xyQ0nEELwVMWHv2kvnpOpj1YK/Y8ywrMqJQA07yMc68e4PmODf9tauNLDO5Z7iE2T5sa3rgOC4+wAACAASURBVMuLKl5L/K0gkKtUtuXR0hi4ivtz/GO8/PzP//wdJDjXBW3eZZxiQfMRSN39chP9yIhN5VMm1vcv//Ivj547ZJBGgXODMhjvyBTGWe66yd8APXMmFXIULzZzwqrnw2/o4FnkhJ4uZCJjn7GbyssuyuCm9jegX8XovuI6DgnoUwMv3bFMEj5ViEMTz6mV665VOVAjTgv6P//zP8ftS6uQS+s/3V5MGiYWE813/N6XhW55CB2EOsqCuzFt083wgHfr8hEmOe3atweh0pTuTdrCB4Gjte3qiKk16woyBZKCbsqjoqtPNzRuevoAa4QxUN2nCFaEqFb7NrxE+aM86OLdJYtomzKXxneWofscgPi5n/u5cy/SNvXM8Zfr9MG//uu/juCQXqV9Cf1t6LvoM9vyz75yjluf4Rz+VhGfAukl+ubK9730UjGOGD/Kpikr/t///d/vyBzPcqgrFd6USYwRPU81VGiYgbLqHFpq39z9BvSLcu4Gv3dIQHeiIaipB8FsfKlOBGNGGU/KicrvaqUz6AFKtHXAnM/UBMtJQxkACEqBkxLBiHARoBC6HCG6j091KyKEUCKYoNtYbsZ7Aa+kcR+0LZUBXxBA8ClptU3yWi8Lgg/eCsa1fJQoxoKWJGUKdJRpPsNUhq1xfBW9bVyOlEe5jCktOGiacvUu8WLuPmNwbnzzDmPq+eefP7fsdhHGu/IX3kAPSteuMeSLtv+y723in/Mx5zSgjleOvkVB+/73vz8qSH5qXsE29G0qX0WUeQCYY63zYQwzJxmHyB++U8nECIE+rlflkb95H88h1jn5QfQXc0EPFHNDOaQ3gjINP+yizDagbzMKVvLMoQE9BzOTg0HvoSAAABbrt771reGhhx66g6MKPuhjYLNWMgG+JorMJZpRDiA+B9Dp+lJhqB6Ci3a1rjPfd2LuItR5N5+nDATBVQpsgMLkHd3X9Ksx8Zq4aJ9njJB2TCXE5TWVHTwPCjPGCILM3asuyrsaV619c9E+3jS+URq/853vjPs5JN3bWpEqonP8xXvDp3ocVGJyS8+Ltu/Q7y3xz/ozwdExI2+fffbZ4aMf/ej4qAririGHqfKtuwKyocBMUtWKZ6xCX1rhKAz0hUpo9TRQTxoRc2O15gxM7R+yS3+1hb4Lt47k2UMCerqNmASPPvroqM3yQdgx+JlICDyuAxx8ACvj6tCXYMAgpCySSdyLmGfYCOdDH/rQ+KyuuOrSkx4sJmjhPnTo+hc8qX/KzXmRLnU3NmjV4mVyb+PyTfqZzIDQJz/5ydHFKk8uQtO276Sy4zsJ0igW8g7A/drXvnYeUpDXKmOe3oegzcx42sg/VzFQD/U+8sgj4/jgg1X0la98ZQwxGIvcxqVcQym1L7blw9xzS+Obtit0sSSJkzK2TKZaqn8b/gpcgAt9gSdim/jxUt1XcX+Jf/R/utWd48akVTShFZlA25knjK9tVhGkrOB3LZ+ykC3wlTrNRE/emLTJNfpAeWX2Pf3NP9rqB48CcwXZk4o572pUqCyorOjBMsy2jyTPBvSrGOVXXMchAd2mqKEy0RiQ/C0gOfD5W1crgtfsaJ5lciqcM1GOyeRmKFrVvEcdGTtPV73x+IzRC+pOxikN+iLdAn0IZYEJNxq/+bdLLJ26BTCT0gA2rh36g0AFlOCz28Lyt31I/fyNsmFimyCWfJdu+hjlDQsmragUWI4J2kh/Ola2AfHKD8YLfcA/+WWf2N+X5eGm8Q240g6tZfgA8MDXpfrl2Rx/XfFA38BLgMKxBj+P5cSsOf6p/OUyvJzzyAl4IB/To5FyZa5/Bc258nMZGmVQtysKzMnI1Tk8o1HCuyZFWj9yydwdXfbQTr+h8LmaB4WWJF+sfuWlBgY056qXy4zdBvTLcO+GvnsVgG4dJnYwkPhotQKoqcE6cRjQvJuCfGpNtoOd5ygTAZdx80yqSyVDYDKz1KQpgDfr1OKxHS5DAmx414mRVrdgxbVcw60mrwKTnoC5+J9r7k16YlILclPD6l/+5V+GX/mVXzl3P9Y227YaC7dM4+AIr4wvcl3riL5BmEETnhGsGwWwrkEtKNqfipjuyeRXJh7xnnFprFpc1PCef67f1crVYk+rNOOq9kPet97qvs8+Ny+A8ZQ8cAxQrtaZViR/O3b4LVDpQs1kSwEXGnyHNsNTXfIC9Rx/bQcggYeEv1PBzbXVeiegwT0mGEdaiM4Rc1lsW/ZLegPMhdnEH+6Z++Gqhhr75W/HhgoI+TAo1bYn8yXktbkduU6b8Wuf1uWWKvyCofddcZFLCp2jtJf5zbvcV17wDb+4xtxEOecacoG/XVqWc5M+NRkS/kMH/+R/zn2XpXENvqk8mzWfuSeXgZUG9Mtw74a+e52AnixRmJmFzMQgbk7GKBOGSa8mrqDzfTVb/2ZioeG6pCXdU2rdCEDd/1iLPOtzZJVjXQq6KBxmXmfCloqIiV5q2rynsM3wgRuN2K4EUNsoKCJsEToAGtdcbwyNZrj7TJYjOCBgTLBJS14aFFrVwlCA+Q71wSfaljxzbbgWtGEEykUgExYwaYgyss0Kkgx30AeURb16T6gTQShvKBvXPBYMZQrmjJGPfOQjo/WTVhS8Ny6vVV7DOa7zd+xQPsIa2unDTfzh2aeeemoMCWgR0iYEMG3UgqRtKBTQJiiY3JSeDsch+SS6ZJf4m54m2yC/7K+5ca1HhQx5LXvAiPlDO6DX65QtL1w+yHOb+GNilzylfY5P+55+oY3wh/6mP/gNn6Cf8JjjmznJvKaflQVasCqb/p1zmHbCZ3NPVDKgH2WJ+qArQ2+GRlSeKz9MyOM9lSX7m/ZAu8vOoPXXfu3XxrARH96lLnmnVa8ckTd+u48DckAFYNdckin4aUC/oaB8GbKuG9AZtADAN77xjXFSMWgVUk4mhYAAawwW2hEWrmNV+CGImdi6uAAJkmYUDrpyVQSmXJNMIl391KOVTQIf9OrqM1YnoFknblXqhRbe574eBCYSQpfJSUzajHfa7tKVvKbAdelY9jeWOOUCoAgRBIU08JwKDMKU5+RReicol6RBBKb3EX7QjSJlG7VAeZfrfLIu/gbcoMU+S4tRRYw+E+BcbaACpRIAL/ikez+tX1308Is6EfK+4850Ki3y3vFFu6CFdmuJChAKVxUf+3WKPyZA2R9an3qguJ5hA8sUuLkPHYAPFunUZxN/HVu2QW8P34wZFJ9U9vgtaMhX3f/ck66cb+Y+JG32Kdd24Q9lpdKbZabSRn+ipMFH+AfNgG8qo8ot+QNIwn9lgR4k+EBZWugq5LTR/oeO5ANjEo8T80nATsWLZ5ED5n1QNryD7yobqbxJqzvDQYMeAr2QKHHUqVIgPfQTc9oQJHyY2+dhVxxoQN+VY0fw/HUDemVRCm1oc8IyMZmAbCzBgGYCO3m07gASJg33eI/nExAUrgpvgZyJazZ1BREtu7m4K/RSHwAnrQIhQiqVBTfS0fqbEmgIBV15CAzrZSLTFgSi5adwTC+Elit00S4tD4Wz34AUiVt+prKj9QgghLItKgrUBf9QTPjQNmnB9Y1g8j1jiipigLof+12wV1nQTa1lYoKRfci3LlnuIfiolzGhNU6ZgMIzzzwz0lOXxdFv0Mg379JPxqQ38UdLi3YYp1fwOxYMGdAegAL+0B8qDlUpUlirLGzir8s2VWDTyyVfDScZxwfwUAIJy/gx9MXfJuIJLLQRmlAOVLBVCpbGD+/iYXH/BdrPnNULxNhEmYFntMGdIaU550fm3jietHChK5Uk3tNt75hEYYKehx9+eByrWr/IFZRJ+jvlAmOHZ5jX1Edd1MOcg177mfHCs4I7c9Tll7SJ9iGzSOLVUwBNzlET76jDua5y4zxNeSJP6nK9i0BNA/pFuHbD37luQNc1ZuIPg9rlODkpk405edVkFeY8Z4IWAofffhAYlI0FwCRO64nJQxlcc5kUruZ0JQNcTCSEoXs3GyesCVwIDya9oItwQIDlBAbEtN4BBZ5H0LvRjq486Oc597QXTG0XtKDdwzvoSGtCgSZ/mMRp6QhklEnbeB/hCZ3G9SgD1zV9hescWqFHj4JgpdJhPkTyRFoTsE1Ugy/5wZtCdq8fBJyKCfRCBy5p2kQZ6TaHLsc0dDCGdL0rsLXYKf/DH/7w8Nxzz41VCRTQSHu95q6Cc/zR2vJ9x7RKipaZlrtJm+YDmNyWvHGL3HT5Vv7SHpSUj3/846Mlae4I/OAf9VFHZorLU8ayQMoc+vznPz/yCgXEUE4FbN9150XmybbjJ5PUck5p7TumVRZciufGROkOz7FSk05dnw6vHH9a47xHmwF1AD69D/Cy5vLwPDvD4dlTAUiQzWVr0KGFbtiC9w2hOTZ4jveUS6nkOi9VOGuuzFQ+yGXgpQH9Mty7oe9eJ6BrPae7rbolAUSAjImNlpvadV1aZqKR2mtalJTL5GEiMzmNLyIAEFwIvXQl0l2ZlQodvGv2vCAHTZQLyJnJbGazQsrlOQhs3keZAISps7oRLTctWwStliJ0oGhoQWWmr9YxfQpNxpsRaPytouRQVBnSOkApgB4FNt8AJ/zJ+F0KUYQX4G9ckm/+UY4JRwhphL+xVJUg3aLQQZv0dpgFb5YvVpK8zPbajsypYAxQl5Yu4Co4C+iUoZBXkDMeaL8f3qdO3p3jj1ab71RA57oAxW/KY4yocNEn1J8Kjd4Bhfkm/loO4wmrG37Ddz0WlMt1LEQVIa5hOaaHANqq14rx+eSTTw6/+Zu/OfYN9NQ489L4sVzmmCEsx2J6Z5zXKvAJ+JSRliv96wqB6v3KpECTVR2byXPeo06UBMZK8oj6VH4F2+xD7tNuPA96CEx6lB7DHWmceE8FX1nDOEN5dRtYeAXthp6gATpNcFR5zETNi0JLA/pFOXeD37tOQLduBrXuTgSHE1pLPDXWtM61QhiYvKNlqAuR+wJgumgFAO4jYDLDnq7yYJcas2YiY51zH6UBAcT7ats1mY62oKxQPoJFBSYnIxNX2rnuOlMmtlaUw0e+6EqnfK0+2pR/8w7CivXcGZ+FRtqlmzY9GJQv+GplKEB5T6FkO1LQwQfeFzypP5Po0mrxPcrLlQ4Irep9oBzbLVjxTc4F3gK9FghlhCwCz1i5oEgZ2TfykzFB/xi/53p6FWr8uvIHUKRO6kFZkT+2QYubvoFn8kaFiT7Q6oJ+4rKpSC7x181Q+CZZDGChTWnlwp+al6ArmbpUmPldlbEM49gPtBke63reNH7M2XA1SAVg+KKSmYqtPNBLlApHKt3KAvuJMrgP/5lz9gPgjVKTSmEFaUM36dp3nHCNdptfYthHhS1XOfiOSgryAq+HeR7M8SrDtOJdWZE0ZBvMBUg5cRloaUC/DPdu6LvXCegMYASDAlWgqJay7nAnlKBrDF0hbCZ4Wu68y0RHGCPw+I0Qx0JwsqTFqeD3XmYt67LXEjfmp8BRYGX2toJKoZOhAYCHNvEe38apdeWlkOE3AGDCl4LVZD1o4FpaN2Zaa7En/9LS1W2qcM6kKBUhlZAUygk+9llmPevNoH8oO/MZKMcYtDzyfsadK8gmGOeUqnTlc1paXFOYwhvahOA1k5txYNhjV/4IpPYDY4P+oB55M2WRp9JAG/ynBZ3jRo+GbTUJkDoAMKw8njGsAi2uiEjgTYBkHqAYUabPmIRmDkLmatSNmJQf2Y4cP8bMtfAFLd/jm/6n7wF3vnnWsWo4hef0COgBymeYr+npqDLEcWx2uDxkPKCU2VbHjfXqhYEmE/RQVLgP/13NggxDrmRynXVSJvXJF9rI8ybcWbYhEpXtVGTTYzMXftgVYhrQd+XYETx/FYB+BGw4CIluL8oEND6f62PNG2CyM7kQdghYBAMgg/BkIivkzaLOHbYU5pm8lxu2+FtrjrJUGKTFie1a5ARHrQetAu/pykSwuX7b9qpQWc/cfZmuO1FaFbrWrUC03bl+HeuItuvyR0hqMdkuvRiMdWiB71pcWl+ZzOe6f+qVJuukLIGftuP9cJMglR4VS3hl25PmVDbkZz2nQJ7YZldVqCCoLNmfLiVzTTfvq8iqZDh+cr39pvFT+1NZkfzJiZOWqnVBpzF5QZ8+MixwkIm3Q6EZBze/Bfr85Dp1+Zb826GqtzyassDxse86NtHXgH6Z3ruh7zagH65j4G2uE9alDKAoyHXNpTafFOWkJzkH16oKQK4X5hqWFYqDmbeAkXFPlAMmMAIKy9h+5z09HFrIWsy4jImhG9+DLoQ5z6fQUzAk3Xlt7r6u2LQYjdWn0EyAp40CDe8lUM7FFSuYJk8Fbfigd8H6XPdMudVlr8tWJYG+zY1D5IXKDcqSG5IAbKlA8Aw8dVmjHhXd5VNbjlp+JryZO5J8sC1TIKTSqMJYx4+g7CY6lT8qWtKi9Z7WcY5radjn4UeXmb2OS8ZHeroyJ0PFCZ6ihHAPPkxtVnURWvQgUjZ95cmMZsFfpMxt32lA35ZTR/RcA/phO0uBngKVSYxwz+zrjFciPBAkLvNBoGaMduoACBUEhD9WI+XPfVxWQwgC9zbvVlcqAoaYHWCO4uASowRfyoFu4/4IRp4zIc110nP3pc/jJimLtlI3SoUAlVaU+xSkokI5tMVlglOWFmWrAPG8HhFXEpinIU26tzOEQDtcRsd1FAv6kI/xXtykuUObCWE+Z/mp5FSLt+7FDi0uUYMGN16hDAR/Wvda6Co9/s2zLuOEF4ZApGdq/NDWTfyhDMeloQzHkUmHAp8xbcfCVOb9YWfifOm6+E2cTeXO5WwZMmJuTXlcLkK/fKduxhBj3/l5aC9GA/pFeuyGv9OAftgOYtKY4U1Nbg1pbI6JnIeguA7dmKYCMPepTqs/qUfwa6krtBH4ACOZ6gmMvid4UD7Cq569rgVrxnm67KsVmrSkAlNXI/BcuhbhQQJqWuA86wqCtFpsS4YXeBbrD1Bx2aBC2gRH10CbXyC4Ww60upFOBZ0EXpQuyjITnthptjN5bZ+6TAzFw8QtrW/GAEmE8Jd7PMtv+19FinKlT09D1uXaZ/ibypeue/t7ymKv40ewgVdT/MnQD2DEM7aH8inPBMDc/tZVDoedeculmxWvJ8I39HBIcypf5kXYB8u1bPeEOTHmFFQFcLtSdnuqAX03fh3F0w3oh+smrTmtKjefyMQgY7quMXbZiglCAC19JNDmHvVQLki4OY6CIIWQblee92xuhVaCkBay7mF35/Iscd2PKhRZBsJfQFCwL923nnRhCpokKumaNgkR+m1L0u21dIPWOLq9DH9dSWHyWOYM8BzvUidWpl4CE5a4Vt2tSQveBlY/qPjwbWbzlMKjy576TJCkrgxp5LG+lOWGLXhX+OhJ4bfgRL2MCTLnzd/I+lUCNo0f+3kTf6aURHjmZj7ZZypyVYE73AxcLjnnBr/xaJAkqAVu/9NPzD0UlKkQ0nJNb31Cr5KKBXxxztR5fpHyl95pQF/i0BHeb0A/fKchFLTKqC0FAuDgmlkEL/2BBZMu+KQQCxRwN+bKtwJXQM51tHn2tsLLc6QFT1cLbHLTJ/hCD0LIsAD1unzMe+l6nrvvs9A/F5PPeGuCH+/mudEKQCxQrKd0i3JP97S7qclTE+a0NuF9nncNQLqXfQJ5uu8ty1hsTdpTIeI5lB5XI/ieLt/kP31C3Xol7CueNQGOcqgrY+zQiCIEONjPjjetcsvKRElomRo/m/gjz1wZAB3pJq7net8kN7vzUI+H804+MCbhE7xkzFQXe/UMXVaK2Ecob26WdNkyl95vQF/i0BHeb0A/XKflMay6kRVqWFW4hl0n7nGiLh3SiiEpjd2q0r2ppeNOcwI677qBh63ib5f0eOIT90zySeuX6wg41s56aAWgAp1aoZmghpLiEpqp89CxdDbdR/FwuVAutzORCnCGPyhEfnJ3OZ/Tva6CAF/Scswz3C0HFzc8NynQtgNCH/zgB8+XTZmAqPADMOFFgrRxZumhbr0b7ETnsiisZZIg+WRegkqXy+vgiSsjeJY6GQNuxkIZjIsEcvqT+9xz+1b6hLK5BwBBc90yNBXHOn4A/CX+5CEltovxYoIdvPnmN7855mq4F0Emyh1u9u1WMv3hnhCsWSf5NMM68C9XROxW+vzTrrag712+NuX12Fd9WU4D+iG4es1lNqAftgMydjsFLAJlJiUhXOiXzJA2FpnuV97RcqhCwCSeevY2zwPK6f7fJmvXya9LMGO5Lr/jmolXcNU2zd3XyjGerYWqu50yXA/sdq2CAddNFMseNJMcJcbkQ2g2pIGFzN8CssvvrIvv3F+Av3PpnjSauARImfzHs9UqNafB5KpchpZLu/QcAIZf/epXR7d9WoGUkwfsmCNhjF2FUZ7nunB5Vo9ITctzavy4BbB0mucgf0yAo3z6jDFqtnj2lxv9uLaevqG+6so/7Ex8a+mb4uHKRb0adWnlnAdtlzZMWfnWsy+3/iZ6GtB36a0jebYB/Xo7Sv4j3AQvKDILG0Ht3u6ZLJZJTVj9nlomwBuPRXAimHWdGuvWlZsxRD0KKg3pZkxXry5pl/fMnddNO0zCymQ/QRJgoP0uX3PZnADktq3QzLW0gOGVZduGXBvPfRMPoRPeuR+9ipICLQUrbcMrkHv9V4sS3utByYx0nstkO8qlTS7Fg5+ZdJex97mYqW0DBOljQFkg1nvguDGhLsvNJEzHj+3NdrmZicCemdZz/KEfOSXsn/7pn8YwkPxGafH0MWiDJ+YrSJv5GLTPDVdUajJMlGGBzJTPcXu9M/h4a29AP96+m6W8Af16O3UToANEWD2ADELPXcCkGNfgpz/96fODS3ieSYqwQ3Cy3aR7wLv7muBYrSYsTd41nm4duGh517XFvIfgdVcu6uKTLnPPQ1dpgBa3yFWhoDwVA615ylWRESgBBNfoengGdZlsllaeFiRg4Se3+ITX6VnwmbRmBRzo06L0m/ZggUMj4QQsffkC/wA+LVWVsqmdELlnDgQ00R43gaF8PtJqm2ynfHZdPJ4G+AjwwXdAD/rwwPCb9lKWylfdTpb33DTIrHnqSp7M8ccxAI2030N7MgQijwkFwBuXJVJn3dq4ngdvJrmJjDlGdY9f7+w97tob0I+7/yapb0C/3k7dBOgmiyHQEGDuQIbVZ/a77uzaCk/KEpjS3QkYcdSsgtqYK7QAFAAEFirvssc4gtpytEKnwJBr9Tx0hLTr6tMiNJdAi5B7ALd08zdtc7tdLEjKyu094Y9WKvzIbVyJgUK3m6fwTd4CZRKPdgMP15NTX+43z3XBHf64Dzt5Ayg5gBi8AoBVkgRivk08E4gFUvMObEduFQp9v/EbvzH2DR+eAQDNuOdvlCuViuzzVETqFqjQC3jmWOMZ2mCfGOagr37rt35rjHu7NalKXuWPCtvUlsHJE13ztI+T4egrzy9gXM2dB0//5dnf5HYwHq/CHX29UuFqam9Avxo+X2ktDehXyu63VLYE6AhNwInDSBDMHC0K2CLoEHgITgAawAH0sMyMkwPYHgGbu19BhDuVMal1a6ow8K2wzvd0j3vPhKm589ABGUGAZ91GM5mghZ/Z+nnfPfV5DmvXne5c1me2uUd5Apg8Y+6CJ/mlMgGP6slzgJdxeep3tzxpyf3Mkz7KdXmXXg83nOGbjXn8G5roO0BZBYuy3C2QNgLwrkOnb+gLrgNk0gyv6BdAESCGt/Y7fWnMn+u5w116UfQS5FI525WhH69N8Yc2uKLCZEXGFe3MA2poh5shQVOlIz0AeR48tGmlZ25C3envemfw8dbegH68fTdLeQP69XbqEqBLnYCULmau6ZJGiOchM/megONRnDyr1QRQAQouceI9Y62AA8LWc+AFfgQtVpab1fCO7nAsYE+v411d42m9pqs9s/fNI0Coe5ytO7C5/lq6ExR01ao8eM8tbSkXMORd1/mjBNFOlKIE70984hPD008/PbJPC5Z20F6Bx3IBZp6FP6n48KwZ6NRds7vtQ8Ae3usS1yq378w7qLu61RGr299vyjMmzrNpWVcFxSVwjAlAFyFvwqCnxc3xx7JYFcD44WNfUAZ0qzCYLMc1yjOvAV7STjw19Tx46KF/6DcUBTP/zUm4is1Xrlc6HLb2BvTD8vdaSm9Avxa2n1e6CdABEDedQDAi4LA4XeOdSWu6iLWMEkQAMYQuQIrgNMmJZ7GAcIViyWXSHZYk9aMk8LyubQHY5C+VBOo3NMBvhLauWDP0cZnWbH2FihaY8ddsD2AuINQtarWczRsQzAEHXc8A75e//OUxxgy/sYjNLaAjdA8LRjxH+3VLm1hIe6BfBSGVFPcOAMh4Vz5Bt14IM+1rjNq2pheBsg1L6DFxTbQucIBQZYvnSVBjaZweHJQr6qZcwgxsKsTz0Ioikad5MTbsm1QSN/GH+lV2KJPyMq+Ad/WQyCvGEvyEL+7alyECrvmM/EAZg2fSd70zdj21N6Cvpy/fAigZl2JCoTmbGb3CZt+YJm0CdJcHIWBZN51nkusCRZB6/GeuCUYAarHVxlIn4OWmNgpQgUU3qhnZxtUFAMp2j3Pe5aOAzvPQtWRxFwPmrrWlXMpkeZa7nVGG7nNAgHK4R+a9LmQtWvMGaLuua/mYbQX8ATQAg/t884/yBRHKgr+AhmunGfe67E1MNFnNjGyBygx/LU2UGrO8tazhNdeg1eTE5JfKF0DHbzPMXQduHD3d9AApz9uO3EOdtkIP/WvyHX2WCXG6+fWKQCu/qTPXt2/DH7PvtZzdTc9VCyqZ5knoWaI+lcup8+DpS8eOCgHjAmVtKrnxxkzqIyGkAf1IOmoXMttC34Vb+392F5e7y8pymZLuWgU7fyskde1qebqsiPvGt7WytKYRllhvZpy7nlswEHwU0rqhVR4EegWwIOQSNTPQAVqz8qFHq964vFZtWmkujfJ52oySQR0JdryDsOKeEmBRpAAAIABJREFU8VbecQVAnqyVVrH8kqcqDIYosD4poyoPudxO3vudFrqeABUdeG7GPvzS28A7bnQi/ZYz5T63X/XoZOhFt71ryquSXsMBLiMzhLCJPzxjeEW3fCoNKnoqCT6LFwMFlfczfm6SI9+GiRwv0K0CQHsPfXDJ/mf6zSuxAf3m9cmlKVo7oM8dQiGYCEwCkHur51reJSa7bluX9a47Pc2971pbymXyIXzpL4XuEl3cz6M0M7Zqv0urtOfJXdafAOZvXblu2ZprlTMuriB2a1hBp7qXt2nL1DPW66YpfLsFqbRW4EyeUOZl+28T7ckLxhQ0aaFqsdbxUjefyZADdWWioG7rVEb4jYcBkAVgnQPZjy5VM1kxFYvKn4v2TR17egBMHqTcTfR5zDBzVW8D79Q16Ifsv4u2/Rjea0A/hl7akca1A7rscFcx1/Umm+o+zdtm0WbM2fKcJNscr7j0PmVqQXs6F/TnvufbdDeCFavQtmvNU7b7yFeLJ2nzsBLqol257am72nmQStKDAGcZG9YYwOsSLdzVurC3oX/uGeinLVi2LvESMEmgkk8mTwGcgIG7vS3xv26LuyutjgVoYs8A4th86vgCcPUqSJsKZX22jqvcb5yy4TPtyuVeeR1lh35xO2DuzfFn1/ZOPa9Hg3FiDsCcYuYKBulLb40KYCrah+6/fbT/JpfRgH6Te+eCtK0d0KtATAs0WQYf8sCNXda6uuZYXqa1uk23bHpfOlyDa3n1DO2pelL45e/kibRKey13ysPhterF4F1AEIBgid1jjz02gjkfMuJd20ybphSrbXhVn0FZcUMV7lXLP9s6x4/L9t8c3TWZC9o8PAZwm3Ib298CoM+YOZ+rHAB3FLVajqEFQdtcApcbZp9uw5+L9IvvZF1a1rlPPfVvom+q7rqF8qH67zLtPoZ3G9CPoZd2pHHtgA47UpAz+c1UBgwAFgRd7rmuteQe1ptYisBCKJmB67purMNt4nxL76fAzbW42ygNtI+2YJXpkk436BStPAcga90qkI1/mrRlnDcTqKbCFNTvsZPyMd3QOw7XOx5PBcq491R5tlkeUD/AiDW8xP/L0Me7bnFKfbm9K9Yl48vER5PWUqEy/q0LnfJQmABGytWazz6dcpdnOZRRXdab+HPZ9mddc/NqE32VtmqVH7r/Ltv+m/x+A/pN7p0L0rZmQHfyG+81uSlZVS1xt5lEcG4D6Jbl/tMXBaup983KdqtVTz0DGDxcZanbMz5rDDf3Qed9ac49tLkumKcQzTXqgj6KBr9NsNK9nrQJ9vJ7yvJfaku9n32n4uNGOoCd28d6EEgehlI9BJftv020J5DjIQKg3Z8fOkwQ1PoW4My2r2EW253r+eEnH/uEe/AEz4iKoHFoyoMXu/Bn177xedpiqAOlV1pcNriJPsuox666pW3OgUP230XbftPfa0C/6T10AfrWDOiwo7rcaS/uYGOJrulmcGOp1/OyN7FU6yAFtBYQ9SzFund93922anx0jka8DrbHtdP5rsuidMVSjlvKaqUnEHPfzO9NJ7QJYG4qAsADsAh2ysv6LjBkz1/R+qOPaWcmhtXEwXTLQoNr63n3ov23De3QAYgDXPWjskVYgiV50GJeQ1WGoJeyPKTFWLrj213k3B43N11JxVbeV0t+ij+XzSHIOjLB0xPibOMcfXrP6jy2rF3nzzb9dUrPNKCvsLfXDOi0jX2xWcuq0EwXqN05d142QnaXj6dpmZ27y7s8W993/TWWFAllApZrc7fNFOc5LDY2FeGTSXLc4++pwy6c8Gnl+9t7nh3t+mvrqG3XC6BVua9MauqBT/wTKBzTNQkO65CEvIxDJ52X7b/a5uqFkAds8PLoo4+OdFAnW/uyIUx6hHgXkK1jMMeqCYCAeoZIAHOXgD377LPjdsGGV5JHKA+ZJLjEn13Hc2bVA9qGoaSJ8pboSwUQXmGts8vflIdn3/23a3uP7fkG9GPrsS3oXTOgC14ArDuQIez42w1QXEPsLl4IxzwvexMLMz6IAMWi4R9Cag7Ysrxt3mfSIdRcx21cHuvFTV3maBS4XFNMWdVjgRBH4CMM81xvrUEtX/fUpk7GjGvBjUO79tkNTtw5jnJYPw64Ur9KyhZDc/GRGk9V2ZhbteDOeGb5Awq5L/2u/bdEoHMrEzGN4+v5QFHzlDLoh3Z4aI4E4xQe04duf+uYpf50z/O3S9pUDgBw3rO+KS+JY6LyZ1uFcWmOuMeANOSBQkv0MYbdzId6TF51h8JD9t9S/x77/Qb0Y+/BCfrXDugKKwevgEi7ASGELUIOgenuU2mRVtBA+CKEeF7epcXHNQW4dfKNUDVuipXqrm9auICJa+BdCpZuY4VhupXpzowjAxbsAGYCm92tQBSIXdZUFQqed5MS3/UZ92pHgPK+fMy257asPueGJoKNMWPr0spM8HAHO8rm+WxjdTVTjv2l1SZN8NRtUmkHMVe+M5bO+z5flSTGjrF22msowTFRVwhYlpusQLdl19UVqaTxjMpW1kd50Ms41QqnjXU7VZ7LOH0ePUs9uOHxVAGCxqM9QIV+8loeypK8yGTCTIpMhZnfhLJYQqj3xX5xu2Fd+DlmDOGkG11vA2PCceZmPI4TlbLcnIjVDh5MtI0yIs+pj/IYF/zLhNM5pbHm3hwjNDSgH2OvLdB8yoAOa7TMZZP8yH2359aUa+EpoPgb4Ui8VHBJ1zJCw33BFdZpYWh5aR0jzPhX44/GvrWoFEC8bx0oDCoGWvIeR1mFEcIeYYgQt028S7s9GUygwd2Jy1iwpR0ezgHvABDXEXNPix7BS9mAA0If2gU+Qgif/exnR6/GXNyWdkE3wtd4L2W71FD6qBslAlqgP61waHBHO930vieoIcDpo9w3XGBSqUpFyH6mPMtXcdLlr5vbpYcJvoaC4JXjDB5Bl4fb8Jt+cM99lQPKMdHNMSioOibco90d3PieWy1hxj1ufuhyRUiKEME9E9VydYNeGLPwbauhLteao1xBoysxct099ZkDYLugDYWRPfmZXyplmYQqf3fd2Mn22ba6DI77tBdaoLtm5R8rLDSgH2vPbaD7lAGdyelEhUWAFUKTjxnbCFKEW1oVAI+Z3Z5SZpZx7tXtNcpLq0r3NLxHeCCcPHccQIMm6kBY5V7clIOwRfAjCBFcAhfXBTeEqBYwwocP5VIWoI5AJCwgaNU6eB6AJxNZhQQAdk93hK2uYPcyF0Boi9Y5isLv/u7vjidxmXCYiXJaYAgWPlpV1WLmbwQ6AOdGKlregB19ZVKYfcPz0EvfmSeApQo/eMcseNrBcyoXHgPKc/IO2gwteI32oNjAd0D0kUceGRUvlz9CB2Cql4Ay5FXGlvN4Uz0cjMMvfelLI4jnuKFP2P7Xj1Yrf0O3x+nCLxUXeAbNKh7Q6HarbvST/W+ZrlpwAyB56FI56qQexhLtF7BdUWA/ZHnQkG1PsaQXyQRHvQzV5W65vEu98Igy5XO2fUlcQ2uG11zemae+6UFyTMJL+gBP2LF/GtCPvQcn6D9lQIcdCOUnnnhiBAQGOP/kSZ6CheBAgAjGCF3+BsiMW2oFKTABEC0i6sptZqtrG4FRT0xDwAOGWLSuldeKUKAKhvxNchVWigAOuAAYPIOA5JPnelMnQszM9ql4JQJWa1qh5hGpqeRoXeplUJDzTbvYVAalBcFrSID3c/xBH0AtaHAfAEKIewANPBFc4D870QEUKYTdu14lQSuR8hIQKAfggz5d8fSXoEyf07/mW7i/PeVoxTN+tNrSS2C7+HZceLBI8g0aATPGDJa3n1Ru5CV0qrxY5tSRudIpuFqmnhO9KNSBwkC5LPty/KUSAV30B7yux8JaN/wH4Ljvngz2V4qcDMnAM+pD6aH90Eq9KGCZz0Lb+Ue5eTSvSgxj07Gtd4J7uUf8nNg2tu+yQVc8wBfd8PCKdtG3eo8u6gG4afDRgH7TemQP9JwyoHv0pIJOcHTCIrCY9FgpfCskEpgVHmj6Chljltk9KAD//M//PGarZ2IaAg2BRV260HkPIZm7g3k4BzRmrNN9yrUaPEs8QX1qmGRiFcIVOihXIc/f7vft+9ApyHItzyaHDumST97X2hfIqA/Q5DnBUm8F9JtP4Olu1JXWqPTAR/hKfxlO0FKHFuojK9xDXRJItU6tI92omYRFXZRVT6AzKRAwAICgmz6kzyyb9pldTt3G1Bl30EsZtMGwiyDNOIAvLlHzZLyMC0OTIRL5rZLI2MnQBfzmWcaxYw3wyw918RxKRY5vPRcqRzX8RLtSqUjlg98m8/G++0BAn2GgVL54xjYol6DJPlUB5DnHr540FVP6jnpRKJY2dkpl2Pbx7TihnK997WtjSImPoYq6YmAPYvhaimhAvxa2H7bSUwZ0J7FxV4QVQJZLxHyGfbhJYEthIvAghBCQCB+FAdcESgQughshpqsYgaS1TR8g5M00R7ADMAgnBCxWtW50QVIrKoV8xhupS+FK2dTLPz/pYoYO6AN4qRcBWvdb13L2vGrqog6s2G984xujAoL7OY8srSMXehSimaEP4LoygPp5BiBItzllcZ1nAUP6A++FbdZ1jQsYK09rluVgbkDis3ocjO+r2NH38AAFgfKon7LczlZgyXZV/tfTxgA7FCOAn49gzm/DD8aLP/7xjw/PPPPM2BeuKsjz4TOhUEUDQDROTj+mp8Jd/PSIJG0CYXos0v3vfWijT6nDttJXn/rUp853rDNh0gS3VMAcZ3lKXNZDnzDf4IXKKd4C5gz9zDi0XldcmBBHPSpk0OnWw1zfxkLnuVRGqMcE2VQsMg9mHxsiHVaib196A/r2vDqaJ08Z0AFVXKYmaSEE0MIZ6NxDWDCZ0ypBACFEdfPR0Qgk4sUAFgIVAYrliODDDa4VmklGlqmwoNy0SBW+xqYFQ0HApCTuu9QJgeoBGNRlHDUHI+3iedqocgDNKCsItxRwKBMedel6aEERQa3Q8+AbwDRjvOneZ5y5Bh2hCJ0CqUpTZhSnNZ3Hk8J7l2FlPDaBKS1MntHFbCKV900iFNjTOqN90MuSvmwT/IB+3fJa9sbi7UP6j9+6no3FajVmzNtkNJUW2o4CR9kf+chHzg+ycflhKhH2sV4B+5q20aef/OQnRy8FHxREeEDfS7/Xaa/Ab78JwrxDWyjPg3nsH8YFShOKnV4qlU2/E8BVMikPOsziTxd9de2nx8SwAO/DQ/Nbaqybdi1Z6JTLmJOHmeSqQiDIm/Xv2HUsHY2gnyC0Af2Ye2+G9lMGdIEkXe7wg0nrjlsAspZ5un0VqggN3bECj8Igs3+pI5cCablkrBR6EBQIW622BHkEELQgPGsSkWCUbkm7PN2z1cVpncZdsX58xli1MW0ELcLeTOZcDmeyma5unrH9CarWB9+08LHI5EMmQ/EMdcAP6n366afH7xTwCeRehwdpYWn1cx+6UljzLP0K3QKSAARNAuCUG557jBUVEcuChxk7d+veFKDwIRUulCvKQolweaN9mm5vaaNPKBd+pfWrhQ7v0s2v10PrX6DKuLYhl/QEZCLekjdCr4FWblrSbnajpyKfdZyaUEo9hqVUoFFQ08MgsKuAuiKEupkz1FNd6lMiMOelZTpGzVfI8JQ8yLl9rLDQgH6sPbeB7rUD+qaNORACWF8f+9jHzpNztFxck15Zl4lyKgRaApkcpzDTVe17WrYInBQOJgalkpFgXoW/iWyVPgSUoK6igvBRcKdQTAtXYUp5CXib+Cdg8I7L0RTE1MlvAAhhnFni1JvJb3Mb35gMJU94B9DDajb7OrO5XXImL+0PY9fQKzAbZ+V9lRCeh2YEOSEUNyGizqmNc8weNwaORwPPjElW0G2M3CVnXMv9BVLpgn5d7QpbAJ6EM+piTPLJpLVDiiTGLP/sU5NCqRNeOX74lgd6kLzmEkwt6BqScF6kIuq80FO2if88y3hl3qqIqgBlYqb8c18E/mZMfvWrXx29aBmqqO56x5jjYmlL50P2yT7LbkDfJzdvSFlrBvRc4yu7p7Z51a2NtaMr0KSiqTXHgBeTGiGEgNJtnvE16kZIIFTy0BPq0orQzZhrnhPQM6Od67qGBSqEEnQCJAA2tEzRy7v1gIs6/OrxrNxf4p+Waa5r9pqZwdBs++ayg3XH161pue6qAxPypNt6zORO4Mm25QEmeZKZ71M+vAEkkz4tsG22tqUMN35xLJmvADh4jfEBOKgApqLh2EklK/kvqF5lhnXdSAe+2tcZHsnYtcBqH+R4nBqDU3s8aKHT59vwP8eumx5NgS785j7zNpffQatr+91PQAVD5UIFz5wFxsuxfxrQj70HJ+hfM6DbXIQzE1VrAfBTkKQwyOxzrmO1anl4LwWulmkCcm7tifAwO97rrh3XEtOKQ6AjZHhexcK6zagWCKYSc+o1ASmVAq55zrb3zZTOrGgUFK5b/yb+6Vp3WREeD9y0+dECpu3w3WxnfsMH2owA3XTGuyds8Xwua9PzkLFOgEOvBG3gXfiDwuDeAAp8AV/rV9ct7dEyrNMmN4b59re/Pa4vhw+AwtyWvwAh3grK9x3KpV7+QY/hBq7nbmt6DlzpAP+wFqX5UGLJZXj2KTS5zE+lkj6s4MhzjCetePuVPoanbjpDn/EMfxuC4Rm9JFWhtZ3JfxUMPWvUqyLI+8T8zRmodLrSIl3tlZcuS3XupYJyKL5fVbkN6FfF6SusZ82AjlBn0iKYUmN3ICeA6ypEuLizl90AIJhwhjDhN8KBjVc8RSsnOu5VXK98FGZpKapccK9uUFG3mkQAmt2r8AM4sBQAqyxXSxzajMEnMFl2xv8U1t6zHTzDZxP/UrDyrGXQPrP0PQvdHefITM8z1KtVzHikvwA315zTxjykREGvCx3+uE46ARV66Hezr2siUyoQqRDVY2TnjoedspYFWeO3AoHg6JjiOePaOd3NNzCObZxenl2lhQ5PqB/+1nGZO8BBawJqpTGV4BwzKmGp3NZtZvUKuNENc5HxBVAnr+zLHIOWq8WfoRUTVBlD7jFBXcwr6mD+MM/Mu6Afc+5vUj6vUHxfqqoG9Eux72a+vHZANzkoBQ6gpdAxe9y91l23rMWa4Jcuw02CVZ4at9PSZQRMJdMoKHgPwa3XAIFqQhvvptLgRijcVzHJ5TXQ55po3k3A4jd8UVFgYqvICORaj5v4h+JAHZRHspofXcx+cz0td+gVBGyzgjzbkO/z2wSmnElp+VKWu4fZPwqtVDjgnR6FuUzoBHHrq33ntqMubXOXuepW1x1PGxmH7urnVrGbAD1j07QJGqiHsbjtMboXlTxazQm48BeQ0zPCd4KbvwVut7HV86RilueioxSreDL+7ZPc1nVu7sy1LQEe+o3d0/epUPK+bn1+e1692fyMbd7hfRX9HJcX5e1NeK8B/Sb0wp5pWDOgpzDPTVqShQrptCq9X61fBQzCh7IRbNXFrNs0hb9AjHDjN+CXa5ClMwWY71MXwgnLk2v8U8hXsOJZ11wLaAo2lYMEed3ltFeBB8iwkQbroalH4TrHv1RsGEtmiis0VSRUOtLSSx7lb5+tSkhaSxl7TQtQnkAXPFbpAHi0ntNadqmSFjP0KcwrgBsrhkcAG3HUVAiyzwRBY7K1rKRzk8vd3c9ybKRnac/i4C3FuZQNPrpULfvc38lbr0GneSZZsPNqzn2t4rzEf5Rux5nLNBmz7sEAHcw5Qh18cr64moD56o6AKB32J7TTdt7NcWjIyuTTQ/P/kOU3oB+Su9dU9poBHZZW4VeTcPIQlhQgmeiF1o5VBBBkXE/wdmKkwDDeyDtcr+5eLRjuqfEjTMyGBrzq6VW0h2tufKPV485rehUUmFMJR9XS0SJOxcTNdYzd6r7n3SwzeVuFbz7nvXTTUpbACg0uHbPP+KZe4/7mKeT69Kwz488ZCpmKwwr2uuwV4glOzAtA2QNusM6m1h4zNrjuLnHS6cY5Ajt0oFTwDd1uySswTCXFKRLMoQAA6eMM6RxSbNTxU5Uus+CrJ4U2+6xjOEM/FcgzpGV7lEtL/Of5BFzmk+Mpx60AzjX2jGDL4Kq414RSPS0ZolNBWYOV3oB+yNlzTWWvGdAVKkxws9Jhswk9AIpryBGUbgDDpHV3NcowQcxytFrcREahgiAz1uZaYifNlFViAhZ1ABi4+3O3OTf7MLHLXcOwltIqTeHJ+1gcbnzDc1gvlKGFq4UPgHmoBW3IJW/GJxHac/wTCDMRMEEPulw6R92GIFyXTZ3pYqdOE5Uy7kmZtjez03OpU7qH3ajF+wjfVMYUxo4JE+UoA6GuopFAkQJca9n7AgF97b+00O1ny4f/vJuJiNRZl63RPyahUS7vMUZdiZHKzSHEx5TylAqSClBa4a7E4J6JiPYl45axqEciwTsVTctd4j/v2LfQkHu559wyPODSQ/qdPoQWrXfed+mame3OXcatCXyUW4/CPQTvr6LMBvSr4PIV17FmQF9iJQMaIaMrO60BhZlrWl2/7G5yAr51CFKUgcvak7awFt2kBuHsmtlUEgBqQMEsfLeKpWyEW4Kr9fEsH8E5lxhlNi/vIvQQxC61yfXY0GF8OuO1lIFSwP0EXS1orZ90v2bCU8bizWJHoLpWXKHJ+9TvlrLwMQW5wlSQzfwEE+iyDBWT7Hueq0vGzMBO5c5yqIt64bH9leCb4J5WbPLCffCnQDezvqEzN+ihbHhU4+NZjrxTuamW9Lb00XbbZfnwH/q4l7kfjsXM2VABIwE0t8V1vPKOO/vZRuZcuqu5jpLCt16tjNnX8SYd9Cd9oyIHD/SO6BFz7lIf11Sikt+OF8oxac7w25L8OPb7DejH3oMT9J8yoMMOdwLTUucav+ELAgJtXAGaLmYAGyB2BywEGgLpE5/4xLl1rCChTI82tQsQpO5+pYs4Y/aAI+9nAo/Ami5lysuld4CKCTxm0ycYEEoA2BV6uV4aVy5tpk5PwQLYEyBySV0msqX7umZEQ+9jjz02lskHdyfnWhvGkCcIXMoBSABUBU5a/XVtfLrxeY66oV9rC0DxwBHqgee6vK23JuIp2L2fioqufa9lrJVxAn0u20svSl2DrVdGhYu66nn1uuntv7kQw0Xps05DONBidjf9ruchs/5dYWGfMN7oX07Sm9oDAdpzUySA87nnnht+/dd//XxNO8v4+DjWaTdjAHpcnZLrwO0Xrf1cEw7/Ubb1nrmLXioS9C9lMx5TcdLyztDZCkX+eZMa0FfYu6cM6Lp3BREEkoCn5ZZC2fWqCAL22ObjkZcIHt3TnpHNhOFjGZaZu1JxX/c8Ap0y3PFKFyHve+JWlqdCQnkckILwMnM93dEOWzPLeUYa+I1AxquAkoHgtH74wyEoCHQErCsBuE/MHSCAFwk4hjEAOj4m29Eul5ABQG6nSZ3Uz8clgG59C/94H0Uj8wRSQXE3sLS6Nrmi4aWbvQBGtAm3q6sGVAAsDzCyH3kesEAZwSqlHtrFM9JMHwDeAAvJj4ZscotVFBriuLn+GT7QljyvnneyLfYZdQGgjNXL0EdbGJOeE28oifEL/S73dBmhCiZKkx4Y+Mk4gG54Bi+/+MUvjt8+rzfJk9MEapdkZvIcyqOWN+2DV3y7FNOwGOMFIIcX0AMfGCduEMS4cadFaGGc6mI3fKEiJ32557xK/ApFfgP6mjv1lAGdflWgC0BMboAFIcHE529Pk+J59w4XqOSf7j3HCgIGAYcQ0TpLa0X3M8+bIUw90EGdaSW4FeUm0EoBJAj4PGDN+m/Kh87MFUDo8bzZ6VrjCGl+m7DEenkOm6lr9M0Sp50IbBPZ9HjQjrTQci4JUMT8PWSD+7p7XWoIP2gfgMdzKFMAit4Fy5w6b5tnLEcFyb7ib7wbjzzyyFiun0cffXQ8NlNlgeu8AwBDi9vkummQJ+Fl26CXugGiPA9Apc7vTefVp8LGIUIoC9nGy9KXMXDL8mCWPKQHsOZ0NSxrvU7mY5j8h4IDoPIxrs1v8z6SNyoy1EHf8Lf5IvANnrmHgPkNjhXGq7sjWiYKiYfZcM2VJPZL0qYCjQIM76EPep3jeucYF7kUc40Y0Bb6Cnv1lAFdVyUCAsFRT9LK+PLUoSYIHoQce4sb+xREHSrw1wxfylARUFibOGZdaZUby+VZD8nAesKiRQh6CIXuaROSeBaA9m+EI5YOQK7lrpDLdlEmQr5auL4jqFKfsUt/QyPPWZ5Ar8BGIcj91w055MEiyTPox9pCOHtUqi5n6UO5QACnMuIhJwKNfDY2b4KdsWBBjbL4rWKX8VcBx9g+37TTNcrwxVAHtAK+Klg19k35Zocbn58SK4wtE7cAM5RMPRla+PL8ovS5kgPg4rcWLUorChqKC4matEV3utn8KiR6KWg/dAISvKtr3nwQ+C+f9ACkFwxeUp8gnPMo50TlJ4qIfeYKAhNLU+Gp/VEPcOE+XifGKbRSJ56pNX8a0FfYu6cM6HYnwluA8hp/myzHfd2KWp58IzCqdWbylpZ3tZwRvlriZjsDeil8EmTztKsEvBRsmTWOYAQMmKwukwLwjE9SD5YJ4OCyHBOMTArjWdqVcUyEJhYYAs8kLO5jyfB8HkzCMyg6vp9JUCgS1J0C1t8If2gRDFKh8RmUEmOkPCfwzp23LXhAi8vQaDdthUeUq0Inf1WWjOmncqCFrHsW8NDjYaId5RiztWwBWlc1AKmrf9N59dZjzDqTDTOJq3optqGPPoUvqSCh/KW3KfsprxsyoR7an+OctsljVzdAXz0H3VBSJtTxnH3Gb0ILjDGVTXNeAFzeU6Ewcz1BivdRhFCMiNOjILoCgvnMvIAHLs80eTPn2QpF/nmTGtBX2LunDOgOaBPWACIPb9Eywdp64oknxhihsdQq8OShyVZYCmaBIzRcpoPQMV7nUNJiF8QFphSQuq0pH0D83Oc+Nzz++ON3WOGADs+pnGinHpRhAAAfJElEQVRtIfQAIRWSHMJaSOlepV4tN0AdgagFzD3K4m/pS/cq4EC7XS1gXQh83NjG4hX40Gvioc/q0jW/AWuUvuBZFQ6UHLP2iY3Onbetd8C4OHXIZ92+JvBhpfLbtiafaBfPI/zpL134ut71UkA7PKWPvvSlL428cv0676alS/lpXVofQEn5tDcVO8cYbc2xaDkXoQ+Ay+Vz7tIGb111wBhg3KJ0mCgJfSoBem88h4B3oVVvBvf1RDhmCJng8k4ltuas1DCNO9LxnGe/w1N+cw06VaIYkyarWueUxwTeZb08w98PPfTQeMZ7zsEViv7zsJ5zzm94cIyfW2+svce26JVTBvRkjwJKIZpZ6N4TJNMalH+UpXDLOCf3+ScoU4bJZWZka2nkcMxya3w+z4DOxDuz8DNWnwl4U/FX2+Q39WoFyR8EL2AqaDDhATZj27m3Ou+kMJYnlmkbE7iSrjpkuUd8G9AEWLRKa2hDAZ4KU1q1WUcePzp1nra8lyfpVtbq0/1tRr4ud635BBBBI7P1q6VNu3TlV4vV/pee+vdF6at9kbw3iREQh1bmhbkePActPOO+5449vlV8+NYbVc+gpwzbYd+o3KoYMUYYW45hlxHyPEqN/cRYUNkzhGV+A3PMZEP6xqVtOX4yPg8NKiVbiM+jfqQt9KPuvmniTxnQFUIICqxzl1XpCk+AVJgiEHiurpXlPlYCQgPLDeHMbywbkskQIAg1lYPqss8MdAWdwEgfQQsCDsGlAEzg5BmEF/V6XniusZY+nsGNaVsBN1ya0Ea5WF/UYcjBxC4t2kwOY0QZK+d3PQ/c2OamaWNbXYueCYLwk3YhvOkT2oDA1vuhMjNXvvxxLXS2i37IfIaqhHFfxU23uRYM9TlvVAiyLPofC8/kLq1XM95NrnNpGHQZblhqU7Z1H/SZ6W3yGjyDLsMIKh6ea29IifZzLxUax4hr8Ol/2mUZhqjMV1gSp9knU/ND5TOVS+Yyf5unQN1TG8tAI2OcPq0K5anYeQ3oSyPwCO+fMqDTXYJ27pUNT3TbmfikhcI9BEbdbCW7Hjc9yVF1PbYuVy0Q92jPus2Ir7uQCZ4oBq5X181OuRkL5Vnrdhme7fGeoKjQlRe0jfJRRKbWIVMOAJQbrSAYKAfazJKvbZ+aGrYx12jLC+hG8NesesrJdfHbTLncWrTyN993QxHAg3+1j90ARYCnvYZoKAcQga+0y76mX3Idd/IPHqlYGL/NTXWW2nZZ+qCR5XMoeK7v1xOj4mlIxfFjEqHfnsangmtbHTtJY+7ktk07Df1smh+uJTffQi9I3WyHslBa6LM8jAUe5zp+eb6G09SWxk8D+hKHjvD+KQM6bUewKIjpPt3HCB9AzcShXEbmXtDppicmiOuOMgVLh4MZ5widetJTDhnAAYsZoUM50OL6c2isW77muwg93b713OfcwaxuzEIZeS2fRdDpupw7z33TeeDpop2aGgliCOZ6lCzveKoY/QT/oAkeaSFumnIqX/UZQVjFiLLpZ4C6el6kwQNb+BuPAX+7nj2T5kwW07uwiX/J6zw7AKDXwtzUPq3lumnNtvQxFnOzJOqCZ4x97tG+BGHzMbBs3WCHtjMPoMUx4jp1XeGp/Ll5C4A7xetsbyaYcr3OD+efORn+7ZI3Y+vu85BlQyv3aSdtzrgx3hXOuF/7pwF9hT18yoCe3elyIt1tCBMtQQQGAsiTzLRmsb4EX2KqCHkmicvIuF8PBwE8ASTjnghjNwdB8PAu4GzZgiL0IKigCZDf5rxw69ba8FAP2qPw07r3ns/Wd6fOczemnXyUXnMGNk0ZvR8IVQAMEDTjGF6mlZTAk0u/NpXven4BxaVZgK7t0aKEr2apC04KfOowIxq+OQ4yVyHDFemytQ1T/KNMMroTkK0nFYi5NqblehH69KKYC+F6bOtLK5ryjatz330aXD3ANds41W/QahJkPcVwUx9umh/Q7U5vtsVNiwRo3kdxMDxBm1DU/dD/zEeSL1m2lmGVFYr7O5rUgL7CHj5lQHeHKQR4CiEtOCY//xLIGQJOBF11acUYw6uZogBdWoyuW1cgpfCcEnhpzVl/up7TUqqWiIlAXk8gyN/ez8NWqBeh7Se3H/XdufPAl+LB8CjbmjywP1CkuA7A5XaruUPa3LS0D1yixjvp/s792i2DZxkX8oy/6dP0erBJD5v18BxgYSKVXhTAzzjuJv5RZ64SMCsffmsNbxI5tO8y9OlJyj6lXtoOsDnmzNB3HNRwSr4PvfCLOYU17m55JkU6ds3v2NQ++ntpfjCnqAdQli5DJ24bSx2VxjxlMe8bIpjyZK1N/Degr61HI7knXcpMCCbvkkBeGzsQICar2baMxblcK8+GFoTgVQoglzZhHcrbBCzjrN6nPixIEqrcRpS/ATKTuxTACptanrt3ISylm77MMICWuFYkgjuP40R4G9eVB8ZD63nugFYqLgpNs5z1AsyNE57X1Q3Qajkl/RU8TLgywWzTGITvvK/lLSjr3k4lLlcyANj2A/2jgiMIwNMpl3gqXUnXHP8APfpBhZJvFAXocw+BTe2zjy9DX3W550liNc7tEaTQ5PhBTqDQ8o0iYFtVVhgj9C33cnxuE6O2fcqhOj9y1QD11VPQ8uhWysp92/Wi6faXD5tyY9Ym7xrQ19ajDeij9YdbjvXWqcXj0kYIAQYufUkBItBkgg1CykzsjBumAET46mLmOgIEYWi8UIGo9esyLIWa5epZ0UWvRZkgqkD2fHOHr4DJ36lQ8De8cH0y7YUu6q7CU2t503ngSzHSbKPWX1qcCea7uGlzmqZCpsBP9y/8hU+sk6cOfqukVKuOMYFSkO2i/0kq4z14KTDokVniH7S4BAy66T/qALzSwpwSPZelL2PU0DEVQoEOV4FUGqaSyVyTbz5HJp3qnt8mIc66luYH9931jW/nRVVUtMJNRGQOyj/nXI63UwD2BvQG9BVy4M0mCTCp6TvZ0/JQ808rNy0SrQ8njIIiQdhYs2u8dcfrgkWwT2WKu85WS9plZJbtO26yYcKPtJjMlB3pNZ/xXeOJ6RpPPtRMfN7z3xKYC17Qp/DPsMGUpacARthCW1WapgYn5QBUCvgKgpnIZUZ9goH8zLBKzYugXnlBW3LlgDxVIcl2ec9r/A0/UJ4yDj836XKMXJS+KXC1/fWe88OdDVV8pN82ZkjIcQ2tKld6MpbaaEJqhqtyfmTIKfs1lbgMKeXztW0qJ1NKylqFXgP6Cnt27TF025cWSI2jIkAz+YxuVuggKBAEJr9piaUAV2gxQQxXIFS47vpifqcF51DK5wTrdGPrvpYOyxRoFGTSU9cJO2nTDZ7CLJPByBVwfS7XbQu0al3BKzfesG4VGHmtK15+VFq1liirLi+SL9DLP1cFUBb1UbZZzPRRrigwTksZ9JdhD8vMtecmPXLP7UDxcrDkED5QNv8sh75T0eO6GfpJf9KYqyfcxMT9DfT4UHeOPbxE7ncv2KUCINhM5T2kMiSdlOG2v3pu3GVNr5E7CLrxi33tHgIqhLQnlTTnhzTxnP1vsqDKmm1Juuv71KtimfxNMK/zC35Spt4px7XlqJhIF2PFFQnSlPJPGeABLSqDXIePuOwtM/vlWGGhAf1Ye24D3WsGdIVGWqXf/OY3hw9/+MPn8W73jXaCIwwRUqwjJ+vVs62rEM2kNiaGu7+lMiDbMz9B8DN717huWn0AF+UpqHJJU8Zp8xhSYq4IUv7ZFsCC9lCO1kmNkdv/npZGHJu6tYJpg5aS7XE/+1QM5HF1+eu2B/hcy2zCWJ6nrrWNMpPWpp4PAJiya+wVflAu7wsk5g1AN7x0P3GVHbcxhSbuCbjyTrexigfttJ8EevfB5xn7ZyosQJm5K1m1Ss2HmNoWmHoBLXIcGKfwkrYxngxRmCGfAMNY5YMyxHWzwWk/dKNQwAOUF9qFAgOvXC4HyKtYuKsedPMM7ffAlcztyLFgPwjA8ohyKQM6UjmY4puhJEB0bn6pUEKbyxv1bjgO7WPGVR7ykuMoc0gYxx76A91pseccncuXOCaIaEA/pt7aktY1Azos0Bp3z28nut8KW9eyyg+WoXk+t6xECCCMMuM5LTTj7mk5aulkUk66HhGEnqGN8ELwpHDWugWYqRdBbmJYTTqDdteuQwMCT8EPEPCeGft5X2UF4e357pTFhIdvZCrnkZb8dic03fPwxXI2CT5oSvdoWunVHQ690AlfoB/h6mEggIPgCB/go5nO7gDmWudUkKBRi9ztZ43ByivjpygWCPfs7+o6Vyjadj0LegsAYvqTdkAzfLO/oQuFMUEjFcdUBHmW9qqUMC4E6OpxESzdL0GrG77wrB/K86Q1r9HeZ555ZlRoVaZ4Tk9Ijk2tVfZgYA8Bd4CDLu6hrJBfwH32b+eTYR09GvIdYGXOOYZ5ftP8op/MMzDHQwXHne5c/me96Z0T7A1dUJ5HpurlYNzBs1zLPuUh2VLc3qjHGtBvVHfsh5g1A3q60XXTavm6xMiDKNI96+YgavSuiUbw8ByCy93UXJ/LNYSLm3KgEFA/Wcu5N7fnTWvlZi8iWPKYTLOgEeZuOIOwBdS4xoc6EdxYXJTp4SgIb+il3dDsIRb8znPBda0zuXmG+whfzwOHHraGFdRob34Q/E8++eR4n0MtWPJHvSbzOb58xx33tDR1gXoedXoYdA9XqzaVsvRGGLLwmmuPdc1CowoW7Xr66adHy9eQimAnzSZFoqhlv2itumyMPlBJcItgFCeBXNczPKBM6DLZjGvucka7POmO68k7t5Z1uZehB97VbZ58h5/845AY6NPbw/hwC2IANPMQTCozvGOdKpACcIY5qN/sdcaa7Yd2QJ46oIv5xn0/lK23yGueoObfbkfr5jx1ftF3tAVe6tVhfhk2ov3MQ+YfB+Y4dh3/0jp1NLL7uzuWqvu+Xe77wZ99ltKHs6w8y53JKHCki1TXr4NJK11h58EPgrcWDuXxz+1RFYYZl/S4U+PgCEET17QkrddtWfnmPQQNlkWefoawMROb9xBOPKtlwt8CWb6n4BcUoEF3qRYX7yZYuryrTjKe0UJHsYAvCn3dv7pXjQlnPNvYpRviZPnSxTUBgPoUtrST/gBsVWx4Vrf5JkDnOejgvTxQ5wMf+MC4/aen6wkktJ96E3gEYRQ/+o9ntJa5l2NJZWQOIHRrZ/u1KAUv26PCp/IyBeipiNgvtIVQkZ/0YtR+VZHgmdzPvB5ko/Lh9sLQlMvq7Ks8StVxB/897c42AJaMPb07Gb93zvKt5T43v3g/28nzKmxep78Yux5znEoPz+ThRXNHFfNcA/o+ofcwZTWgrxzQFbhTLkiXB7m9paCjIEGbR+Ap9BHoxqkpVyHjgSm67BUorGPmnbT6cEGypSQCDqGbYIowcRc57uWSImhNa7W62hHm1JtHSGbs1uNFsV5wOWqZuVkLwMAzvOOyOy39CggqCtyHRsBPoAZ4sZqgRS9Hnm1tm9JzYuKZwE0bXNanwE4+ZWKT9+dc7gBvghPeBOLGjAfu8b5ArxvVv6En47AelSrAw0djxSo73DPurchy33eVC+inbscJliP9wYd2AvCPPPLIOHaMNxtm4RnqZMy6eQ195xIsPCmUD63SIu9os8oXfUjZekcSUO0vxpTJj7RV13WCpoBsW/UwMReghbHOu3w8dpd3jMszXnhG9zjjCOXBUJFzlDEyNb8o27GtAqFy4fgzt4JxqmdFDwXPoFj4LPWTY5M7ybXL/TDge4hSG9BXDui5pabJR8ZAExgcXAgrBNdXvvKVMZbmPuq6SBE0uKMVwL6nsNSCFFy5r7VWgdGMZ8CbZ6gjAYzf/BMwKQtB/dxzz41KBsJW6zYtJNpHW7FCEYhVEBIbzG1FM1egKgrUifD9/Oc/f34mvBavbU+vgBacSoxJU9W6FBR5TovMZ/jblQQ8h3DFjU9ZtA0AhAbaBb83JcXxvrxJgKV/qIftPrHU7SdoMBnMdqYHgefcGQ4wEcgNR9in0AbgqiQJ5oZJ8m8tRvqEvpCH0ptgm14G7svfqTFGX9IG6GCsGBtWIeM+fWfyGc9SXl0ZoEfCvAjeE0QNq7i/PuMT1zfPmFiYYQtoNuQEH1VenE+0zxwO7qd3Qnd/Kq85b7/+9a8Pjz322NhWlTj63vEBjwgjQaObAmV/ONepx9wL+r6T4g4BvYcpswF95YDusKnbOCLMdYkrMFNwJ/hmlq8WkgJUN34mGvGMligCyeVEWlQIG604hI/xSK09wcYsWv7GasKawWo0Zs97CB+tXYVY9SQkeGTcnnIQaO7uhYVK9j8WS54XzvtaP1pnejEQ6Fo3AnIKc+vmGejiQxlaSoIm7YJPuvHNaE+QN2FOIW9MdtOyNfsFsDSe7fI9rVNpgh8ADAqErmyThkyy41mBJb0GWpKUkdfpM5QG61a5cLMZ+gx+MwYBETcdks8+ny5uFQB54/hVmYB2yqVOwRi6rcP+SpHKGPAwmVRCDUXZJtrH2KDsGpqAr25SZO5GbkZEm/UMOC4Yu457xzJ1qQxQf03ky/lleYZMHBt6szIL33nlHK408HfG6Pk7l6b2srXDgPA+S21AXzmgCwJq2VoZCE8tYoSPmrrgiFAUVLQojFkzybFQsNCWNk/RNVoHLYKOd6FL8FfBMK6Z7mSEnFaFblhppWzaAs0I2urWFoyTBpPtoEErWQFHvQAC1rAxzH1OuiwL2gQmLX2tXunmm38uDTMBLAXzRekTBFNpMQ7ONQHB8gVPl48JIFq7Ki2MFVcRbKKNdmXinu/k8irHg657wVUFVOUSPrpCQiVFt7pr5tObkiEmeU0ZtDGTOPlbtzl9Y26E/ZYeEGlKhVAFhDnDmMpQUPImk+m4rtKw1LfJQ57NmHgq5tl2+8c17tUz5fygvMyXyDX3vLs0/5dov+77neV+3T1wgPqdzLlExg1FMunkAFVfSZHGJREoqXXj2sN9q7UooGGhsZc3kx53N0KMpTfEBJnoCAYEU02sm2qMvPWACt2JJt9wP7eORbAooLVeVQq4pyWINa3bEwH27LPPji52XdAKNixO9wUHpHE3QgMKTSbN8bxruXkG1++UIrDvDhPMrMs1xwhOeaTiAzBAO3Qbp78sPSp8ZLDjKkZI0/8ssyLergfFfALroz9x3zI2oN14e8brt6GNvoXXxJEdGwnmWPjE06HND/dRwlTsAD4tYRWOBDUTJnOzIvnNe9D8hS98Yfjt3/7tc+Cmrqm18y6hZBymAqHVT7kqXGmRO38SYFMJVXkC1J966qlxvvGZCgElXxmzbNlLGCrbzDOGyTb1j4qiKwLq/IBnenLcPlml+djBHB41oG8zS4/smbUDutq+AgaAY/IzIaeWnrBOmOVXxtoRiACMu4eZ4V1PYNvU7bl+PV3GLhlLtzE0ASQANgADkOXGMnnCGUJLUFEA6ibUfasgpx2EHhD60J75BZafW83O7eC27+Gd2+yiNFVhXmO41L8v2ux/+Axf4Ytlm9VMfbhbARt5mRsO5Z72gC3jrJ5PPsczwyque+c556O0ZY4D9zK/QBqzHXp/oJc2ueSM/uc5t7dVoLt3f7aXe67X133u0jPbYhiB8efabnjHWNaKh16u8S7zzVMMKUNlym94oVtbnuf6/yke8o784bdtz/I39U8aMVPzg3nLslMU5o9+9KMjCfYZc/fYQb0Bfd/S7AaUt2ZAz4SW/A1wMTFdm4vwUmClJWP3OHnT5YYAXHJJC95a05SHO5L6EIi69rmelnodFgrM3EAknxHkEc5YGQgawJ6M3dwlLgWd/Z7gxP2rFFTWBZ/0GGS7tLqMqSLweYfrU/upX2Q6AQh4A+wrAV3vFHRVBcJd7+Ax78FDNyFibLkCYBt6BAj7NkGPfgWkcq244J05Bbq19XhoMUMb7cjNVOxjrH88DZnFnX0vPdbnGJvacMl2utNcKqHUn7soqsAxVmmXoSzLEGSqgrHES+am+wHYDrPw5/rHMZTtlq/Oj7prIWUaAlui6abfb0C/6T10AfrWDOi0zS1NkzUOZLX66tpzzapxdJ5HoLkcyEm/DbtNAkPYWK6WGN+AA3RiOXHfJWRco15d7yZqpWA1Y5dyEIA860YjCEzLAJRYroUbGQFNnbgZzSWwHQovvnF/p+dgm7Ze5JkUKi4Ny/0AzNKvisauAn+KtrrlqJayoJMWnDzOHf/gL/9UAt28yPX8Sy5jQbMewuNe77rSAV/ALxVIE8oEfOrM9fPmB9iWBNs5ZYhnKEeQlS6t7ASy3E4ZZZTkP/kwtee84w8+VsWUvoTXLunbxfKlXJQp3lU5og6XPy71j308NT/gkytCnHdVObrImL8p7zSg35Se2CMdawZ02OQezwo8k1kAvhQcDG6tkTkNnAluglG6Lue6Q8FJndDh0iHpQlioHAhYeZCJgO8BJWkJeeiLWc1Jg8CkZakwSoDymQTKDEFcxfaWjj1XAtB2PAquL6aPjF0ioD3P+qJHqdZ+Sn4YahG4+QYkAB+AWTC1v1w5AV0AktnfAmm1PKfGyNSWr4wV1+arYCVQuRrA3dkEUeiBX9DBp54YSFu19FWGuKbykMsjeV+vSColjk1j4bmUrbYPOikffrhvegI5/Gb8868qa+a1LHnAsv/gkSCe83pT/2wzP9wAR2C3/6dOLdyjWL6SohrQr4TNV1vJmgFdl1sO3ARFJr6boHAdXjBhzdblmwnNc64PVoCmu3yuxxSGKcgQtFjHlJn7cVNGxpAt0/6pLvkUKLhpcUPjahWUFeg+l+5q22piX5atlYfCoOA+1IiU15QvP/NaWnU8k7FmhfdlaEuwUoFBWUCpEBQEMUEwwSfpEXTNR9iGPurnPXMm5hQV+7QqfbSdsMrDDz88siGBvyp//i1Pk3bvOV+oT4XEOh0LxtZTYUHxQPlR4fKwE9epC8wC6BQYmtyXGyotjT89WCjLKL32mWGBpf5hHm6aHxlWoyz6y61mc/OZy4zB63y3Af06uX+gutcM6AIp3wgKdzbLBJ/qulV48o7rzBVEmZy2Tay5ZhgjPBAiuexJAZZuV62/zAoWhKHLTUC4lpa0yVjSpjVRrW0FnVaYS+Cqx2Iqn2DfwxChAn9rAlQmeplpjIWpy9Nxexl6qJv+F5zgg2vr091MvWlNVwsS+uAV/bILXVNeEPqE6x5Ik3sa+HyN6bu2HsCp4YL0glA2bVVxUAFIzww8oT1pHWth55jnN//ciS0VrilPkFn53KNNliW9Oe+28W44H1Ipgy963pKGuf7ZZn7o0cvkUt67inDUZcb2Nu82oG/DpSN7Zs2AfmRd0eQ2B5oDzYEr40AD+pWx+uoqakC/Ol53Tc2B5kBz4KZwoAH9pvTEHuloQN8jM7uo5kBzoDlwJBxoQD+SjtqFzAb0XbjVzzYHmgPNgXVwoAF9Hf14Rysa0FfYqd2k5kBzoDmwwIEG9BUOkQb0FXZqN6k50BxoDjSgn94YaEA/vT7vFjcHmgPNgbbQVzgGGtBX2KndpOZAc6A50Bb66Y2BBvTT6/NucXOgOdAcaAt9hWOgAX2FndpNag40B5oDbaGf3hhoQD+9Pu8WNweaA82BttBXOAYa0FfYqd2k5kBzoDnQFvrpjYEG9NPr825xc6A50BxoC32FY6ABfYWd2k1qDjQHmgNtoZ/eGGhAP70+7xY3B5oDzYG20Fc4BhrQV9ip3aTmQHOgOdAW+mmNgZ/85CfDvffeO7z66qvDfffdNzb+xRdfHB588MHh1q1bA2Dfn+ZAc6A50BxYLweU9T/+8Y+Ht73tbUfb0FtvnDhivfTSS8M73vGOAdfLa6+9dkdn0slc609zoDnQHGgOrI8Dd9999/Cd73xnePzxx4cf/vCHAwYeMh88ABeO7XPygJ4d9n//93/Dz/zMzww/+tGPBn7//u///vDUU08dW582vc2B5kBzoDmwBQcA7ve///3Dyy+/PDz//PPDu971rvEtY+tbFHGjHmlAH4Zzd7uxdDS0e+65Z/jWt741fOhDH7pRHdbENAeaA82B5sB+OKA1juy///777wi9vv766wMW/DF9GtAnAF03PB154hGJYxrLTWtzoDnQHNiJA4RVsc4feOCB0d3OP37zSRzYqdBrfLgBPZiPqx0Av+uuuwaSI+jcd7/73dfYPV11c6A50BxoDhySA6+88srw9re/fXSzI/NJisM6x0t7bJ+TB3S0MzpwrvPo5P40B5oDzYHmwPo4QK4UcfOMmWvMdVLckfY3ncmyNbQ0YipY6vzGUscl05/mQHOgOdAcWB8HjJN///vfPwd2ly93DH19/d0tag40B5oDzYHmwFFw4ORd7kfRS01kc6A50BxoDjQHFjjQgN5DpDnQHGgONAeaAyvgQAP6Cjqxm9AcaA40B5oDzYEG9B4DzYHmQHOgOdAcWAEHGtBX0IndhOZAc6A50BxoDjSg9xhoDjQHmgPNgebACjjQgL6CTuwmNAeaA82B5kBzoAG9x0BzoDnQHGgONAdWwIEG9BV0YjehOdAcaA40B5oDDeg9BpoDzYHmQHOgObACDjSgr6ATuwnNgeZAc6A50BxoQO8x0BxoDjQHmgPNgRVwoAF9BZ3YTWgONAeaA82B5kADeo+B5kBzoDnQHGgOrIAD/x/Qc7RNUtB4vwAAAABJRU5ErkJggg=="/>
          <p:cNvSpPr>
            <a:spLocks noChangeAspect="1" noChangeArrowheads="1"/>
          </p:cNvSpPr>
          <p:nvPr/>
        </p:nvSpPr>
        <p:spPr bwMode="auto">
          <a:xfrm>
            <a:off x="1831975" y="794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 name="AutoShape 6" descr="data:image/png;base64,iVBORw0KGgoAAAANSUhEUgAAAfQAAAF3CAYAAABT8rn8AAAgAElEQVR4Xuy9CbBtZ1n3+d/zGe+5YxJCRmZSDEKZBrsVP/34GqHx88PGbhSZiRJCoGVQSxsaHMoSEZApBJAvARlKEVtaW0qtxsJCsERAUUDCEIZM9+aOZ9xz1+9d+3/uc1fOlHPvucM570rd7LP3Wusdnnf4P/NbGQ6HQ+UrUyBTIFMgUyBTIFPggqZAJQP6BT1+ufGZApkCmQKZApkCiQIZ0PNEyBTIFMgUyBTIFNgGFMiAvg0GMXchUyBTIFMgUyBTIAN6ngOZApkCmQKZApkC24ACGdC3wSDmLmQKZApkCmQKZApkQM9zIFMgUyBTIFMgU2AbUCAD+jYYxNyFTIFMgUyBTIFMgQzoeQ5kCmQKZApkCmQKbAMKZEDfBoOYu5ApkCmQKZApkCmQAT3PgUyBTIFMgUyBTIFtQIEM6NtgEHMXMgUyBTIFMgUyBTKg5zmQKZApkCmQKZApsA0okAF9Gwxi7kKmQKZApkCmQKZABvQ8BzIFMgUyBTIFMgW2AQUyoG+DQcxdOIcUGB0+3K9IVU476tOWgVQbtWlYlXxAcYUH3NZB+mOY3spXpkCmwE6kQIW9gv2Bf2l/GO0H/g2ijPYNthY/Vkv7jEabzknKZUDfibMo9/nMUGAoDZekSlNarEkNSfUlFuhAGhuq3euqpYmE7wm3+VfzouylNvRVzaB+ZkYjl5IpcEFRADCvsVewP/AP4K6PAB3A7o/+rkjdwUBHOosan55UU9LYkaE0VpFaxZ7iKwP6BTUFcmPPKwoMpUFXGjSlEywySRNzi1JdGo4VYF3v1aR+vVisgHmNtdtTTQWLPVRDA1UT1hv382fB+2Q6ZDps53lQzPC+kpQ+AvTeSEKvI4qj9pvvSBMTGjakOUlLo31menYkIADo9Qzo5xUu5MZcmBQAkruSFlUstjF1NXXkoMZnpnVEC2rVpjQ5qEi9ulStCO17r8pKLQC9OqxIg5Y0bJ7UpVmnlj8LJijTIdNhm86DQa2n+WpbffWT1A2mL6mSpv142k+qqnYGUqOppUpNC6pqUVXV1NMlS0gNUnoxS+gXJoDkVp9fFGA9tftSvyYtqKsJdTTZQWTvS82eVG1InXrxAJx3UrujkkdX3ylW8LKNfTvLIlnWzrJ2nt/30TnVBgUgB4aFPYXVkjCaP7rsG1V1qgPN1WpaUl0NDXWg35SOLUh7poqpNbqyyv38wojcmguJAklEL9Rm/d4x1Rp16URHOnJEesDuAsThpBOgj9TuFZ7vSf2+VFmUqrNSpT3Sn2Xgy8CXgW/HGFuGLam/SxpgrBs50uKIk7xrR4B+92HpAQek1lC98ZoW1VRVFU2yp8y1pWkA/SSiZ0C/kAAkt/X8okB/IJ1YkMbxiOtK3a5077w++X+9Tkcmqvrmd7+rS+u7Ve/X1KvUk4/LsDJQddhXq4/avat+bV6DWlcVhPaK8memQ54HO2QdVAYttToTqg6byVzeqw602JC6tYF6COZD6Yevebx+4AXPky6ekpo1zauq9rCrvTjbsqHUGic94+EDhkP0f/nKFMgUuP8UKNxTh+rqcPeodg+Hqi9IH3nd6/Szr3uVtHtG6o5Jg5pUxY7OiusVXvC9vpKnS3VSqsCW5ytTIFNgZ1EA81xbqnQK9EZ7h0nOprme9Oafv16vfMubpUtndFhdDTWlJS3qEk2pjoctmr+gc8+AvrNmUO7tGaXAQO1uR7VGRXOa127Knu3qjS96oX751ndJ4xMSXu64oWJPT5ox9PQAOsDekiqTyYyer0yBTIGdRYGUkmLYHZne+EIoq63oRXz6HzznRr3inTdJuyq6pz2vsbG9xM5oSlUN2l3VWqjrz6DK/ejRo9qzZ496vZ7q9cJ/vt/vp3/NZlOdTkeNRkOVSkVLS0vp71qtpsFgoG63q1arlZ7lt4WFBU3goj8cpuetPOBvLsqiTN7j+Wq1uvxueSqcOHFCu3btSj/zPPVSDxfv+je/1263T2kLddMn2kkb+Zv35ufnNTU1tdwe9212dlbT09On1Ecb/NtqU9V928hUNp1i39w/2rV7d4KU1MbJycn0N/3gH+2bmZk5hY70jQs6mrb0k3ros8tmXD1+/M0/3jV9xsaYVMW485vfpV7ozJgdOXJEe/fuPWWe8I7H3G2lHt7hd7fXY8Mz/ju+txHabckzhcO61F9KcefCIe54V++7/iV68QffLTUqEs4rlZpULwB9qKEqvJQk9JpUGw/JZraklee80IMHj+iii/amdtx77zHt31/M03a7n+bm2Fg9/d1qnXTX7XQGajZPblQLC5007/wbz9frNdVqRTnx3aWlYq02GhUxxW1ihIdii5qdXdT09HjiqUZb1pbSaHGxq7Ex9sCCj4t1siX1en01GuxnRTP4rd8/2f+5uSVNTY2l39Gnsvagw0baDy2gL5/F2mXNddRqNRPtuEyP+fliD+QZnm8266lNx4/Pa2ZmMtVNH2gH71LOxETzPt9dp9tXfr58f0uJfz4XnrA7bSCFFxzaOxxqkdT51xnqlv/9ej3/Xe+WZupSCz18S+oNR/uKiuQXZ9opzqAegaRMx0OHDunAgQNp0z927Jj27dungwcPav/+/WnzNkiWgZhnec+AY+Dgk0XLtbi4mAAHYHFbqAcGwsAG0MTLzAfvskD8HMDHtR4Qx/ZEwDFwxd9OZ07RvvFxghi82Avmh4s2cAGYXLfffrse8IAHpEU5Nze3TNPjx48vgyM0AcD5Bw34Dt1iPWaooAvPmca0I/a7fN9jsFJZlMEYUB9jzZjDDPHPc4P5cNFFF63Y11imx/hM0XjT45O8UPnXKwC925GOdfWBl75Ez/2jdxcLkLC0Sk3DRl24vvFKUz3Vh+zOiZtKEL9NI3N05Mhh7d27T/Pzc5qcnEr9/P6dd+iySx+Yut/Hl6BWT59VmHRV0u8LC/NqNJvqdbsaH5/Q4uJC+jSdjh8/ppkZGIOTcW2LS0vqdjratWtm+bl2m8w/FTXqgFMt/b7UaasOU9/rabw1tqWRcb1eV/V6Y7k9hw/fq3379uvo0SOa3rVLgyT4tNL9uYV5VSuV1E8/d+LE8USX6cmpTbVziHkH4WgwUIV1P6Iv9c0vLiQ6UP/sLMLHrjROg+FQzUZDrdbYMr3Gmq1kXKK96X4dX2sYjIEqFUo9ORL94UC1CvN6/fvbdd5vpF+JQN1REHmDcYKTM8D3pPZAH3rmDXr2u26SdjeksZGKnbwWnvZnGtAtmbK5AwQAAH/zOwBg4LAkivTFbwAOElhZUgaIuQcoWfIzIFEmGzubPkCPRLqSxGZJlo3a9yP4+O8ICPG+N3jAC/AEpAF8tAcwHFyW/i2lAqowNIAkbec5gMuAuGnQYKHPEeWs1AbTMWpEDMqxDo+LmazDhw8nTQpl0XboSN/MDEAzaADAmhngN8b0e9/7nq6++uplbQh9o19mwlxHHEveufzyy1OTaJ81G5be16PHahI973ms7rnnHl188cXrFbV19wsH9wLUx3ojCb2v91//Er3wQwA6y7qlYbWeEs+cBHRpUgPVU+qZQfpvu/s2z8/PamJySsePHdXu3Xs1HPZ16MhhXbLvIlwDBdQudtoab6IZWjnRznxnUZ3FJc3M7En0OnziaHp+bGxC3W5bjUZrmY5HjzLf9y1/7/U6Uq2qekrcgWYPLV/jrNH98OFD2rfvQKqvr2Hqb2fYU7NS19G541J/sNwv6NFQTUdmj2nv9O7EBNL+E/NzmmiNpf6eOHFM41OTalVJTLR2bAB02rML7VxVS0sL6vR7atUbqjbqiR6VCozUSd9yt+/QscOamZpWvY5n9cn7tJv3uoP+cv2zs8dVbzU12Rwv4qmXFjSsVpa/r3d/u8//lfpXwRTXaRTgTDoKDVRJ0S8d9at91XoDfeCnb9BzAfR9BaD3K031h1KNVNMjjUnc4M6YDT1K5wbbKFUCAAZ8fi9L4lahW5IDGO+6664EYgZPb+QAhFWuBn3eMxBZ0nObLN3x3cDo36JED4DDhFAPdQDgvsqA//3vfz9Jw5aWoxRsRsGgvhaibATwy0wPEi39RovgeiNtoP8ll1yyDMC8T5sMwGXJtkyLKJGX2867AD20gUmgTEDa7YBuMB0RuMu08/ygXsYELQ2Xx9QMCnVBH5gMnqVe98GAv3VovYGSbe6CqW6NAP1YX+996Ut0XQJ0NCmNFDtqQKdUmGoMIq3ljHGF6WM7Xsfnjmt6ajpB9N2H7tYlBy5J3ewOumpUG5pdGGnEJgpzlS9ME/1hwWSyrnfP7B7BfPFEYbqoLJeT5mxnMc2VenIUKq6F9kKhqq8VWixfR44fSQJFLWbl2KIBOHj4oC7ad5HavXYSYOiP6XA0ge2eVPPc4pymxqfk593+idbJfYh+9wa9RLuNXDx/fPa4dk8XZg5fBRNZaN+gEftYq95absNSd0ljjcKUxsV41apoNbpqwAyM3i0/x7MkSjFd17u/kT5s12dqAHqvMMXNo8xDM5ykg44W1NfEcKAP/Lfr9dx33iztq2kwjlakAHRUIqNM0iePhzgTXu5syJbEITybOYuKiRsvwBzAZHEZxCxFRgkciYv7LpdNnPf4DohEaTRK4tQbbfZWR/t57hugAQ7awz2kVj65YB4AS6u4KQPAp02269I2gJTyeA6g4aJfPGMmIrbtdCYkbSvsgY1T7M2UGenHfUCe9tFP2mVmhzLoL0DqtgOW7gN0MzjzO2XxPPVGGz/Ae++996Z79ingOyYR3uE3Ptko//mf/1lXXnnlctfRpkDL7373u3rgAx+Y2kG7Lr30Ut1xxx2pLt6n/sKuOrasvYGho6/8Tr9gFuhnZKJOh8an+243qYuHqiEFHu3rPS99iX7hQ++SmnUN1dKiajqhalqqXMiguzQQSsyTJ7ecbivO3/cTqJw4rt27dmt+cT6NMXOEdTg9eRLIARnWTWI+J0Z+Kr2OmvUCjL9/5/d12aWX6cixI9q7u7DJcwFwCfR3FaA1tzC3zJg3COsZXdTNvKKOtA+dhYNxuv2u3IYIojTp0OFDOrDvwPKn28lzaf3hezG63GdoOb8wn+hz8N6Dumj/SRPVSjNgdn52mcbx74WlhbTedk0VfkZcR48f1Z6ZPcvM0uGjh9OeyJrj93glxqLfS32D3t4z2Evcdug9OT657v3zd+Zubctge3qqaoG9fKRlmVE7hbMuqqf9GuiP/uv1+vl3AOh1aRwnnGaRSjrZ3MO/UVNPW0KP0pcBwmDJ4gFcABKeYwFbzVuWsFiQV1xxRdr02bBZ1FH6tkMdIGvnNqvteQdQYePnby7qQUKmft5BsjOTYbUyk4+6uA+w8y5tt9RuezFtof1uu0GOTYFFcc011+grX/lKqteOfLYLl2335SliW/56U+fuu+9OUjcMA+2OGg2/C43MjJjZsAmEZ+gHNMM5jTKs/QBk3e6oXYEO0O+yyy5LQM5le3t0eEO9/rjHPS4xBdw3AwGI039rRlyHae52047yM7TTzpZ+rhxhGf0E1qPfVt2HWe4MllSvDlXr9qVjHb3v+uv14g/dJLWQFBvqqaETqguPB7jqMQ0SoBe60sLWWEmHtAy23We/N1C339F4ayL1r73UUWusufx55PBR7d23R9/+1u26+kFXndL/pc6iFueXtHvPjA7fe0T79u9dDtaHXgfvvUcX7b84lT97fE579u7W3Oy8xifHVK8izRT0bHeX0n3e5zvljjXHzxq95xZmU321elXzcwupfSTwJOnAd27/rq686gp9/T9u08Me/tDUPvrTqDXV6bWFq0WzhQ2+qmMnjmr3rj3pfq1ST3mLNjpvOnhEN6rpvUOHD2rPzF7VG7VEr6npyRRJ6fJo79TE9DJ97j1ySPv3HlB/2NP87IImpydUGVaXn19YmtfE2GR6/vixE9q1G41MTSfmjmvX1IzWu78d5/1GxgVrHco9AB0NXlU97VY3ATqZJwH0j/7k9XrW22+WDtSkMfaTlkQ66ZoTVZ26s502oFMckhLAgZ2VTR2wMehynw2czZiNGyCPAGQQRGIDaC0tw8EDFFa3u0xv6mX7qUHWHDjg7WcBFQDd4AqIAgb23qYNBknaZ4mY38vmA0CRZ90/6rF63mpmgBBAjQzJZgHFUnj06gZc7UzoiAH6Gk0Erm81TUGUvKE1/eZZxoDy+c2MDwwLYwFAQ4/IuMD04NPAHDAjhsMjZcCE0CaPIXVQBu9AG/fJWo2owbGtnzljJoS5ZZU/nwD+ub2KOPReHycrvNzJEtfXB69/iZ6TnOJgo5sp+UO70kiAjrwIoKecscSr4f3OY9s8Z3m/K9VbWIbJYl+oZHuDpdTvpXZPV195dZJUky8Oeo16K3E/zIkuoYGAVw1gKyJeBv3OcspMAgbqNenI0RPau2dX+v3YkTnt2b8nPU95l196uf7ly/+SJMbmWHGkLfWOwXRtxINpk+Mz1pxKqnZU5KithxACdWm1ECb63b46vYXUnsNHjmvv7hktdQqpPikmRvXOHl/UFVddkdYZ/bnsAZfpq//xVU1Njq3bfoo4dmRWe/ZNn9Jv6PXIhz8yqfjRViy1YXxmtXf/LrUak0nzwb7Cfvedb39H+w7sS3Sm/Z2lwveD9k9OJwNwaj/lHTpyKNGdPfeuO+5a8/6J40fWbf9Wjs85XXeOkiFiIPm5dTWZPG1QuXeTyv3jT79eP42EfgkSOoDeHEF+obUqHbZ2+ollbN9l8Cw9Wt3NZHDIl0OkrKq1J3VUidNAAABgwQ4OEBgU2cABjv/4j/9YDs8y+PNMsp2NvLYpBynUIAWzAYBZ1W8HPkvd1GNnN7c3ht3RVoMoZUd1u9X8tNuqfEuOGwlJK0udK0nwgLa1BUj+Bkj3y1oIfA5gqtwXyrL5w2FntJe/AVaYBf6mrw4B9PhEBsI2cYe08e6dd96ZmBbKQIXOpx0gAX/Gyv13CCJ95Z9DCMuMH/coh/FEWwND4Mt0hvFz/8q+BWcf3AtA7/fbRQjQUls6PqcPv+Sl+rkPfgBOtpDJa1UNq6jcKwnQU/bXziglGulit3kc+vxcW5NTRRhktYaDVeEK2G13kqCBY2+jVWxQdRLwjDRs7W5brUbhYNoaL95HRXxi7kRSR3c6+FUoaeewE0+MTQjv9+PHT2jvvl2q1VpqNpqiHDMB7aW+WngLn6WL/rrN9GVxaVazJxY1vWs80YJ+JF8BGBTMBbNLmpoeSwDpwBx4PtNuZnomCRD0ye+s1RWioKpkCR2V67qXFgshx2aAHqGX4aJtvhiTThc5cuSEnaITBmoSxTG6FubxP2qq3mhpYnwimVZMcz7Xu3+WhuP8qsZRMpAx8UQ9VXptqdpXv9pTrd/Vnzzj+foZ4tAPTGswhpGupY4qyZ22eI2o9JPXGZHQrXaPseVIcoCLJTpLd2zCZTWzHeSs6qZ5OJ2h6jWYAOgACEDjeGeAARCxet7qXqubI8ga0M1YGFwAcNrkZw0y0Q8AKZF+0G7U3mgHoip7eeKPVPAG6ehP4Of9aYDiGdut0wIYhYqZ4bE9nHu0CWDneSR0e79TBu/FPtqEkDaCUeQBf1uSxy7mPkIvq8ldThyLqMpnHBkDe/QbtCNTFPtPnTzDPxgC+yBQj9Xs3LMNnXdt47QqvuyTETUvjIntrtCKOvjnuXAmtCSr7QKFT9xAA2yJhPctzUlzd+iD179cz/nAJ6XmKJlMlQxPPFn4b1cQycntmAbn1DjS82vHOTOtWVhYSox9rcY8KMC08DnBwXK4vB+YCWe+MT/GRyAeW9HtFjHbi4vsB61UHtokJNdifhOuigaombzerZUrfDgOp2dcBnXTJsoaG6OskzX1eoWjYr2OR3zxXLE+izXk7/RtYmKsOG9nWMS8O/bd791zzyFdfPEBzc7Oa3p6MtXPnKWNbovbTB3tNvk5WOtFLLi/m3b4ncBQ01eu+fkiYoXyaE+hDR3X3BzhwAhIBSNNX6jPe0xhtiv67DpOnCAKpvBfcNt8jzYW2s6J5ecdm+7nYRIs0DmaiXG6994j2r9/byqz2G/HTskRcGZm2gVWStpACluHjz6vkU6anYKB6Z7Qrc/+ST3vpndK05dp2NyjLgLYKPS1CHhlPZ3BxDKQELBjIFmk9pg2SETQjdIo0iRe4n7ekjpqVd41kLGpW13PM0h/vOfLkiugkDjOka3eIAAAf/zjH9fTnva05XA6gzl1U483EkAWsILB4DdfSIVI+5TJBaPy7W9/e9lJi++APBfvsdiQ6B/0oAelZxwSVmw4xQbGbwbDtQCd/jtmm03py1/+ctocAXQzI2UHRFTetM8OcEgwSPbQh08YgauuuioxBgZZ2ktd0MBe8JaYAevIWJgujAehaYwZdKd8O6/BkF177bWJLgZX3ovzgTIB9bImw1oCMwK0g82B8bLTjbUr5QQzPBuZoo1EEWx2G0hx1KNY6hZ8cvuYtHC7br3h5XreLZ8uEsFVMPtiKeuOAB1+uqbKIAD6ZhtwAbzHWNrHheYypsyz6ADJXGYOeX1YA2bnWLR1zDNHajB/zRADSmZ+bTqKDKXXdiSVHVjLfjGUb78Yg2ZsE+uKdlooceio2x9NTu4P7+NU6/3BiZc85/ke1wG/+7vbzrp36CzlsQ7YA9lDfdHn2267TQ996EPTT2aSHXoatWWUDw2jLxBr1JpFR5Swb7C+oAv7hhNXoTnDZ4ZPM92O9nGZfOc9C0iMDTjh8WfdQy9rWS+AqbwFTRyBd7KeF7H8HMCWzABc3Tm99wU/ruve/U5p7KEaNnarM/KGH0/Wd9xsR1rA0StnREKPPWWyAw6PfvSj0+S3nTratFNbR9nb4rtRrR2lQtumWYBw4gB+TELCYnnIQx6yLLEi2eM5bTXywx72MH39618/ZUDKUqSl2Pg7C5jvLCb/ziTlHyAXAeeRj3ykvvrVry5vSvzBIuFZX46xR0XtTckhZWYWyhI6dVM2/eXiXZzYAGsWmy/b9g1wtC0CqRdWzNzHu9acuH8el5gx7pvf/GZiYliUtBu6UD80ZWP1RufNz22y8xtAz3tsfPQnakn4zvve9OIipw7aG004lM28ol7u017a6k2WzcrzZKtt7BnQ19/jDBJ2UGVesidEJ9Q4VxlH+9wYqB0JYQ2d151zPlAHJh7WCO/YJ8PgwtqGgf3Wt761DEC0nN+pCwDjPQsh3guYl8wz7yWOvLAWiOcMZLQRgI0mJWsinavCQGuGImrhnFyL8tjjzLB47dA2njcAmnmII8B905u2GUT5nb+dP4K9wtos+6iUNY4II9CLKzoYs7bsb+R1yTMWoNxuPt3v2FYzTNaqRCFv/dm03Z44DwHdkzKqOk32CMr8BghiA7fEx7uWku38ZVBnMdqBysBlMPKkZXI5pSmbOxOVDcE2W39StyeSJ58no0GHBcP7ji8vS43OKEebHEJm9bHVfZTtBQI3CkhRL+132Bb1UqcX6noqd6uPLdF7w6CfbCJsYvZdKLc5LjQvON4no9yDH/zgZWA1ENvMwXf/HVXvHhObUSJw87dDzuij48c97oyZgTyGoUVJyOVRDxKB49OhFe23Td1SuudXOc6dcmgjm8ZKNDlT20IG9I1R0uPjOQyYROnNYOx5CHBaK2MA8/r1flP2vzBAU4cB3f4w1sjxDPuEs0GWmXrusw/YkdQhqe6lGVf7nLDuYRQsedJWM7gwqgY3h3u6f6xdfgNgHRrKOo+mA55FuwjzyrMwC3HfsAkySuv0h7JZf5Rlx91osiprLCwIsE7MZJm20MohrRF4oyATf4fu+L7Q9+ivFMeXMimfMbD2YGOzaDs+dR4CepnMLF4mKouSfwCcE4IwOa0StZqYSQrgOYbaXGx5cq+VF91SHu+ywJBgvYmYi7ZtmMnuUDrHxJvz5hmDDpPWC8FgXA638oKlXsr0RI0bhaUPJ1HhO/HZAJY91NdSuZsebDT8i1ECvue+ecOiLqvpuOcNxSpM+svm5IVnJ8G1lgzAzmYQx4WFyiLmn23gSDNoEdw2l2m1P/ccd+4NJ9LR3Lw3bjNJ1GG6xrz5zAvG0R7+8V78eyu2gwzoG6MqGjT2AScFYg1ErY7XQVx7lGwJ3L4WBlyeh0E08MA4M5cQBpx/gb0GTR0gy3r7zne+s8xkRmaCMj03rREyY+q1a+kd4KYt1OXU0DxjJiGue4NYnNvUQxnsffH36H9irZoZfq9pR9OY4s7jwPNlBsWMg4UUA7V9cKz25jn74VCeM3Raq2iBiHajzmftw+gD2pRpzSU0YQ/nOTP9/Eab3R+bBz3G1hBEDebGZtN2euo8BHQWENwjKpry5XSfnhhWpzIBmbD8zsJjcXMZmJmIzvfN59e+9rUEUCxOnkGqY1HZEx3ulg0jqoAiIMTF403BUn/kTLlHmdRDeUxQT9aYxMQbQFzA9jiPXKd/s30Z8OEdq+kcGbAWoFuFbrs7bWRhQXdLwtZYOBSMZ3iP+stOYUi5bICWXM2x00/bt2kj9dFnfnPKW5sZKJ+yLfmU6WFa2SYPTbzp8K4ZJdpIP+yv4Fh7nuFv7KYOOYRGcXxpL+PE3GHjYKOEcYHWtlNu9dLPgL4+hWGuAQAuxsW5I5g/jtZgXbC+YfQsqZrx83pljlGWpWNL4azt6EMSmVtLiV6nlOHESNYMWdXsNeTcCewzrBMY2ajdc1nWXLl+Pu0oasbf78XImbK0HjVIdub1fuWzE8z4QhPaT3kxkiWaL6wpZT3wPDT22uBd9tvHPOYxidZcZoBiO+gjaxe6slfZYdajjf3e2jLWuseR9QzNzCTYnBc1BNCbfpXzTqw/k7bjE+choJvMnhBxcnEPMIi2H6vNyyeG8WycKC7XAGTbLpOLScGk5/LCNpfvheqFz6KybYznLY3y6bhrL1KryyNgxfj36KBm4LBjTZxudq4pvEiLnOf014vH9qzoob2aDZ1yWZAwTGwiMRbcHLc3PQKCvuoAACAASURBVKsnrVGgHdTFJ+NC/Sw6q8y8gcRyKMvOcj6wxkmAoDXgy/NekB5vO9zRZ/tNxE3C/fPGZ3so9TlpEO+awaOvAIE3BzaKL3zhC8lWCk29Wbttdqo0Y0i7tlLdTj0Z0De2ybLmmf82oThvQ9l+GhnkKJ17zgMcAAjjGkEWoGYdWgNIq2za4m+et7Mn383EWtCAKWSeMe/t5OV9heeZl8xXnuF3a4Ns8qFdNinxrLPgeT1aUrYzGmvBjCrzmD45yoZ+0VZ7iFM/c5n9z2vBbeIZfjdTQvup0wBLvfQxmg6imdNrlzr5Z6dDxsrMD3WZ7i7H/XeWTf9u7Z01n4yBx44+QVsn/nIbo7lyY7NpOz11HgK6OUI2dHOSVkFFxzcmum3PBhSGxgvTditv/H6XSWH1uT3ieY+JwASx40m067Dp48jlw1GYxGUpnd8s2dvT2xKED0GxKoz+AKqWrL0gaRuLxqEx5qj5zj1787ruuJiiZLGeyj1uSixebyTQg7/h2C0xY3eDCWJzg7mJ6kWkdXu7G+y8gdE2Oy5BU9PcnrxWX7ueqHqn37xLmdDI4xSBtwjTKbLIlZmfmMXP3ra2LUbVI22kHJs3qMcbn9tg+zxj5jm1VVtABvSNUdbgGE/Y81yxOY75Zf+ZuDaYD8xl5ps1RdTqjIVWXxvk+PQ8dpIpr0/qtIMdz1ly9B5kUI3gb8dW3jWjzt9eF5RjiTx6s7uNtM/7YpROy2shgqCp6n3DgB2le7eZtnDfmkHWrTWjrA8z5YAvpg8LKPSdd93naDaw/4I1b4l5HdnnvT97/4jRBvxtcDez4Lb7OTs8lh1dNzaTtttT5ymgG1QtNVnyZHJ50XjSWbIDdC0trjVMUXrmeRZSnKi8Gx3HvLABjgj2dtJigUWbse1kBpooJdiey2ZCKJoXR0xVGj04zY1a7edJH+3CBuf4nj20zf37PTYQSxd+z9qJ2F4vQJ4p2yahv7Ua1MnGyaK2ut+0t/ZhJfr6GUvBsV/cs82Rvy0xGJCjNAETZkdHb4RsRN5wLTmVfRDWmx9r0c8REluxFWRA3wqq3rdM1pMzB1qzt1KUzGZaY5MW6wLQMThbAxidZu2vEdX6rIWobaQc1qAZzLIWYjNtvNDficyPmRv2h2gWvdD7uLn2n4eATkeinYwJbunNKmeHrJWzj22ECNErFQ4Ve7pt7rZ7ASi2sZszRqJmMaKSfeITn5icOnzBTFAOXGQMLUPl/41vfCMtRv6OMdQRZCiHMpAcmKAR4B2LbTU39+FGASuHnvGuvWDhkGlLPAbUaVRpmxcD5ZhBcT9synAbrKWI6jvbF08moyiSTPCsNRi2b69EX+qM2foYQ2xwOMcYrGkjYG8tTDlTnrl0nuOZ6FxoLYgd/twX6mFTtUSw2lxh3Nei30bm2GafyYC+Wcpt/D07w3puMx+YF2ia+LTWbOMlnvqktT5eW854aC0dT9uez7OsW5tzzKDyjNeX9yszkjs7zrqgNXuhhQn2VfvrlEOZNzuGF+575yGgWxVjjtYD6OQsZQclNmzHQXqg1xoQq3qpJy6gqH436NmDEgCJXGHZy9aSput3WQAuwMvidpy71baxPtrLfQAwghU0iGFe9t7nedrmTcMqfn5nY7IjiYGf3yMDEWPu3Z6yDwIaBDYV12VGwn4B9jB2Ih57tEILNqG16BsXJX+jGgWI6a/bE22OPGNQ5+/oUOhDazzmPgEOWtlzmHtleq82R5zTn/pWo99WLfgM6FtF2ZXLtWaIueykJmeiBZ7D0Q+DuiKjzvplv7AaH2YexpzL2i3b5N2mLJ0XlPCeY7Mb+180Q56JMbwwyzgPAT0CZ5TUywR2ZrgoVW9EHWqgYDKwYJgcfMLdOc0gQMnvETCZMJ44tMUquhgTay/0lRz0eAdwRiIwGBqYrGmAW4+e35YWbEdyMgjKos02Nzj7nX93+xxSF210rtObTqS3/Reik6DLjKlfKRe681sMK+PZ9ehrBsHStSMAPL60C5DGds8VD7MxXaG5zSRuvzdn3sH5zSe+OZc7dL8/KjnH36KdKNs4t2qxZ0DfKsquXq7X//2dH2u11KG2zoTGmmPNR+nfERiRObUJ0LbjrU5kdPapffo1WkNhLR97qvNKnH7pF3oJ5yGgQ1JnWmIzZUNmc0XSLUt9BmUnRSin7VxreFZycIoc9VrvxufKIAHA8Bv/2CTSQRCt1n3CvXyUqOMpeQ/AjhdcO4vavgSWHp3dzloMNiVohmkCMIQR8WZg4Cyr2Nl0kNQNnJgGyI5nDtjgDINhxsaOM5YUzCnz3XHlEZjL6kt7n9P+mArXddLW6PFrlXvUFlgCj9EC0Qve3u60m8xUNqdYIirTuDzOG6XfViz9DOhbQdX7lgnTyXpBI+Y5bEbTa22zLWGv4p9zUxjUvVdRvplg6o62+6iVpH6nU3UIrR3dNtu27faeI1jYf6zt2G59vH/9OU8B3WDryW6gdugYnURqWinvdpTUViJGZBbMPDgTEt+pAyYiOlux0CKQRAmcNho0IyCVVby01e1nQ7F6zcln7IhHedwHkLy5RAYicvTl/pXv0U42gyjpA2hlzUdMmGKJONLWYXExO5yZC0sjdvAzQ2Ngdnw7ZfiK2g3335tZVKHHnAIxLJByUNPzDnTyYrat3575kfGA4Yh+BRtZKKvRbyPvbuaZDOibodr9e8dRHN4noolvIya7jdbGPIaZ9Bq2Js/vR81edOhaifGkLBhgawA32obt+JyxoeyDVKbvduz7+n06DwEdIHHsJB3g8BQSgsSLRWkVucHdILGenckLeaUJYG91Fli0XftvT6YIgOVNwPfgrp1yEiCMz7mcmPiEfkQQ5RmHjjiRBGVb8gZ4DaIwAJYEHA4Xw6xcd5QGKItyHcdNWWWgd1iQNxnHepp2UYKINu7VpB3esymDvtlEYs90xs6qtOhrwHjQTtpj50DPC292Zlocskc9MQmOGZX15gdMEWWtR7/1F9f9fyID+v2n2WbeiFq1GPq2mbLK78Q17fXs/QNNE+sUxtO/eb46HC0mXYJpZQ6jUt6oD8iZ6MOFUIZNbd7bygz/hdCHM9/G8xDQo003ApwlwghK/nstqbVMNJdvqTdK/wYF34tOcf7Nm4HV6oCp48pZrAaiso3atmV/WjK1OtsL1n0qMwrRNr2aJ27ZjGDg9bt2nqPPPknO5orohAY4I8mX63EmOdpsgIx1wiTwHvdXo6/pb8YnjrfDd9jIiFmNNFjJHLKaNM+YQ0c7FTk6YqMmlbIUFelXjgw4o4sSROdf18cdzkkLd+j9N7xML7zlr6Tm6KzzdNpavziZTRx6WFN9dJ5xOLHzjDZtOxXmtRbnXpmhPp3+Fj4vZDBr6Y477tIDH3jyNEfKNfPLvGq1WC/FMaQc4+ojTn00Ks+7nWcqtO50+nau3/Uxt7TD41gIChxxfPLM9XPdznNT/0DDtC9wJGo9HYRaT+fzcqRqXerN6R0veLpexvGpY1dqWJ9Kx6z2hlKrIlXSiWunnr98xk9bOzeEybVmCmwdBaI99ZRaQOgOmUyWpF1jUm9eOn5YH3rDG/Tst76tOOt4cqw4QxUwr0hzCdSHGtNATVVVV+PkcYlb14VccqZApsB5RoFhhe2jrb4GidFvsSckQB9K1Yo06OtNL/4Fvfod75QaE1rsVzXeaon3uhWpN5DGqwD7ySsD+nk2yLk55ycF0PBY42EP68FSR7VKS+osSc2B1OtIJ+b0vv/z1/TiX3mldOXlUqVRcNH9WsFMt+C++4hxxWHqnKM+5AbLEnE/f2Y65HmwI9ZBBeDuSVX2hGEhAKREmgMpKS+q+o1nv1ive/fN0p5pqVqXulV1h3W1m5W0U3Aaej0D+vkJGrlV5x8FookCFarNAbS021tUf7CkVrOmgbqqsRoXurrll16tQ8cOa3JySv3FgVq9mqbbdVU00FJ9kBRsu9u9BOxzzZ66NWxpgHr+zHTI82CnrIP6oKpWt2D4e1X2haHGu0r7wZFxqVOr6pFXPUT/+cYbpIt2S7VmUvPNDYYaNKY0VF3jqiVNn68soZ9/GJJbdB5RwKF7K/lB9NRXL6nLOprrH9Z4u61dtXFpqS31e1KzJQ3gqmvSUrUQPBu9pEpTG668K7V6GM7Oox7npmQKZAqcFQqwN3Ra0rAuJaZ+IPUHUm0oERGN6P2tO6QHXSWNVaUG8jgMQEPzqmtJfc1oLPnjZEA/KyOWK9kOFHD4oiMunA+/NTGhu47Oa9eeyYTVY+qpNT/L8VxKHi6o0GqNAtQ7GLsGBYCja+8MRvernEWbtcxZy7wjtMzZqhSsagmIk3dbAeI4w+FgyzU2+mzXpQp7x1DdWl2N4Sj3SS0pAzXeyjb07YAxuQ9nkQIOsYmZCLGjYwLvjvzigOkxlGf33KuxiTFpoqYBpvNKTdVhVbUewC3N1gpAn1RP1WRDH3HoZ7E/uapMgUyBc08BnNt6tUHS8uFby44ywZ5QGWihOkhwP9ZHGJA0Pq52Z6AWv/IdGzsPIDgEr7iscj/345pbcAFQwLH3MV3xnQcP69DRRT3k4ZeJwKcpFmC3Kw1HanQAfRSghnCeAD2FmvQ1pZ4q/DCYKCT4fGUKZArsLAqgmKv21ElGO7C5p4lEgaHmNUhY3Vxoq1qpqT8+rcV2R1PVSak9AnNAPQP6zpozubenR4EYWx9j/0kH+um//5z+5m8+p7e96/dURdBeQvImpqQtNVCvoy5jxRE8Wk12svnKIFndp9RV8lMdjvxUs8o5q5xzgMPOMz0hpY8k9Kr6KZwVW/qCRhI6ETCDunokTzs2rwOT00V0DP+SSjBL6Ke3w+e3dxwFnAHQhwCRBe81r3mNfv9N79RP/Zef1wdufY+mDhQmch0NsSRw0FaHsQDxjcOkLhWc+LCITWdBI60P82emQ54HO2YdgMX2h8XFBta/hg2vIiXTORI634fSfF9qjUm12VEk7Mjc1wDUs8p9x2FS7vAmKUDsOZ7uTqNL1r5f+ZVf0bvf/W411NIPXvM/6tP/+NdpNXbvnVVjfFoa9FKCGV20bxRnTvqwETeNQA7yd0F4POH7RRxqvjIFMgV2FgX6DakzXmgl7KhOthj2g7FhAuqF276riauuTl7uMP+1kbp9sS9VmlIrJ5bZWXMm9/b0KBBzcn/ta1/TIx7xiFTgU57yFN39/e9o2JnTF7/4WdVaUvvgXWrt2qc//ZVf03fvvlPVRlPNSlPNXl2TnUrKHbHYHKaUjbva5Ibqaa5ZRLXlK1MgU2BnUaDRq2u821BlWFU72cJ7avUHateHOjLO50DXPvrx+uFfvE6acQqZInX0EQ3U0KQmNF5kmxxd2SluZ82h3NtNUAApnTh0x6JzUMcTn/hEfepv/1K9xUO64mEPLBRgw44029bHfvXX9Mzf+W2pWpMGDamHp2qt4MSb/K8ndXojzpx87yfjSDfRvPxKpkCmwIVIgXS600jEJg4dZ1ri0KtDaYKQ14Hec90N+oW3v1XaX7jLYTjvq6aj6qmhGY1rl5opX1xxZUC/ECdCbvM5oQCH0BCu9rd/+7f6sz/7M73jLW/S7j1T0uy90m6SyHSlQ8f0+he8UK//+B9Lc7PS7v3SkAxPTv3KKiZNLP9wc8WbbgT22Slq5zlFZWfInesMSex5vSfV0J+PwHwJ81u/SCU9HOj3X3SDXkXqVydtJ9W0ajo27KhZmVZLrXTUUwb0cwIJudILjQKcnEUcOo5wPg3vUY96lN785jfrf37yk6WlpSI3e2sozR1PNvM3v+wGvfI9N0kNFhq6tFFymWpFs7Xi3LUJVGbDqipI8GSKylemQKbAjqJAvzbQQqUIW6tqoHG83Ek4RZbJepHb/fdedINec9PN0ljKVCVVxpNGr1PFcFdRS420w2RA31FTJ3f2dCng8LUvfelLet7znqfPfOYzmhqfkDpw02SG66p39LDqzQm95cYb9Ut/8NZC8hibKRzjUsIIqdMsvNxTIiiksxpHKOYrUyBTYKdRABjHx220NRS5KRYJfUFqJ5PkUG9+7nV65XvfV0jwHDdLammMds0iv0whr2dA32lzJ/d3kxTAXr5nzx4dP35cMzMz+rmf+zk94QlP0Cte8Qotzi9ofHxCx48c08z+XVJ3SVqa15t+8SV69c0fkMYmC+/VkZYdQMexla9o2tKVsN4u8Plwlnw4Sz6cZacczlLI5Sd7i2N7Om0t5XNHUu/qv1//Er3grW+RxiakJjFqhal9wJER/aEmasWpa1lC3+QGn1/bmRQgFh1Qv+KKK3TPPfdoYmJC5HZPfi29nuocbdiZkxbu0Htf+nJd99//Umri8DYKU0tLFzAv1OspZp0rpXHPQJ6BPAP5TgHyU/sJQ18AO77qCOLpCyjdm9d7XvC/6BfefZM0drnECWvkqBpKjRTq6n0jH86yM1Ep93pTFHDo2m/+5m8mMH/HO96RylnqtFVvttTv99QCqNvHpIXbdesNL9fzbvl08nerkAwurdLuaPkVdvUKid5HgL6pRuWXMgUyBS5wCpwE5Z6qxRktNsXRs+6c3vuCH9d1736nNPZQDRu70xlPPDKetHpknUHpngH9Ap8IuflnkwIkliFk7bGPfaw+9rGP6ZprrknVz87PaZwzzzOgn83hyHVlCmwTCmRA3yYDmbtxoVAAL3dSvhKm9q53vUt/8zd/I+d0x52NpK0Z0C+U0cztzBQ4nyiQAf18Go3clh1Egac+9am67rrr9IxnPEOkf52cLM5AT+ckZAl9B82E3NVMgTNFgQzoZ4qSuZxMgQ1T4J/+6Z/0ghe8QP/yL/+ibrersbHC27Q/HGhYqWZA3zAl84OZApkCJymQAT3PhkyBs06BG2+8URdddJFe+9rXLtdNkpkUQV6tZUA/6yOSK8wU2A4UyIC+HUYx9+ECosDs7Kwe97jH6fOf/3w6de2SSy7R3NxcktJr9XpWuV9AY5mbmilwflEgA/r5NR65NRc8BZKkPRgkxzcuDmIhXzsx5gD3Rz7yEf31X/+1PvzhD6fffaXnms0M6Bf8DMgdyBQ4VxTIgH6uKJ/r3cYUANCxjbdaLTnm/PDhw9q3b186Ve2Nb3yjrr322nS/Wq0uP5Od4rbxpMhdyxTYcgpkQN9yEucKdh4FIqAjlU9NTSXQ/spXvqJnPetZuu222+Rc7lDHh7RkQN95cyX3OFPgzFEgA/qZo2UuKVOAbG9LS0nyRsXOxXf+7d69W0972tP09Kc/XS9+8YvTaWtczumegD3Hoec5lCmQKbBpCmRA3zTp8ouZAitRwJL3cDhcBnWkc4D78Y9/vL7zne/oxIkTSf3OZZU8zw8rgHpOLJNnVqZApsBmKJABfTNUy+9kCqxLAbK/4fRmSZxQNaT2t73tbcvvGsxxiOO5rHJfl6z5gUyBTIFVKZABPU+OTIEtoQBqdjzd+Xfs2DH98A//sP74j/9YD37wg5NKHokcQOeUNQCd3O7VWi17uW/JaORCMwV2AgUyoO+EUc59PIsU4FhUJHG817lQwX/qU5/SG97wBn32s59Nv917773av39/+tuq+WR7HxvLgH4WxypXlSmwvSiQAX17jWfuzTmngA9f8ScNIlTt9a9/vX7iJ35izfZllfvGh8/OhzBEZp5Mc5swKM3hgtGngeQ+09PTimPEs7yHRsXloUGxyQQNCjn3iUggauGuu+7SAx7wgNRgfkfTgiaGcnmWsjC77NmzJ/lM7Nq1SzB73Dt06JAOHDiwfCiP6+Ye//wcZcAcYrqhDjQ71M93R0+YYtCD5ER+N/aXEErnPDBt/OmDgWLURXkUXLbLoWyeT1qlajV9uhxoSptph2nHe1y0wREdbqdPHuSe20TfeJd/jAHvcNaB22jtF2U634OZZ2i0c68M6Dt37HPPt4QC3qi84X71q19NB7CQt53NLyaTKTcgA/r6QwI4srlHLQibPiBNOl2DAufMX3zxxalAAAWgGR8fTxoRAIG/uY4ePZpAN16Ux/MApIGGMqg3Jg4yiPEuYE4kA5d9I/j729/+tq6++upUJ+WZwaAfACFlxsuA5994DpCKQBXb7DaYaeC9MqPissx48J33oCGMCHVSJo6afpdnaa+ZG/evzADg7EkfAFbP/ZXAlXusiZmZmeXumhbQlnuMgxkRfqNOGJ8yQxEjQ2gP7zLWsf71Z9J2fCID+nYc1dync0yBKKW/6lWvStLZb/zGbyx7va/WvAzoGxs4Nn2bNjBfsJnv3bs3gRJADaDy/ciRI8tZ+pDuDAQOKYQBAPgNLDAFvA84WRq944479MAHPjA1rAwYPI8UCdgCOoAf3w1AvANYAjq8a8Dn9yhhA55mGJg7AL0lVOc04B36Cui6/QAe7aX+qJVw2e5Dud0R2CNzAFOAhoGLOugfdKRNmIi+9a1vLTMgMRtiBPDIPPE7tIApok+RSaF/PpSI3w8ePJgYMsrlMiNBVMiVV16ZNCKPfvSj01jRRtrGM/zNO7Q9XxnQ8xzIFDijFIipXu+880796I/+qD73uc8lycN28wzomyc5wAxooPb2xWZ/6aWXnlJolFgBZIDZ0h8MFiAFsHHxe5SMDYg8A2gAHkiW1A04A3LRD8IACHDRNv7xHO+spO7+3ve+p8svv3y5vWXABfzI8c/8oW3MKdoKQxDDIu1U6YK+//3v67LLLjtF7U4faAOSeATeqPqmj/QZcHR7DfT+HcaBdwBovwuNKd/MFBI278MMWBVOuykf8IaO/G7tCGVxHzpFwKdufjOo82kmy31l/KEFbYF+0AJauezNz7AL+c0M6Bfy6OW2n4cUiPbZ97///fqLv/gLfeITn0gtLds9y83PEvr6AxolPktmAB0gYjU8n7bbWppFIgQAfFki5LvBOYIRQAVIWGKNzo5mFqx+B8jREiDtm0Ew8wCwA0gATSwTkHZ7uI/a2tEOgJvV9gb7yECgeQBEuQyuft6AH6VwAzlzMzKVq9nNDZQGR0v/0AxaG6wNuKapNVM2d8QcC2hHeNfPWCsS1wV9pW6YD/wM0EaY2QDAoTN1MwccJcK42q9g/dmz3Z/IgL7dRzj37xxQwI4+SOevec1rkg2dK6piV2pWBvSND1ZUcaN6xk7Npy82fNvBkRwBREAF4LVTFSDKbwAJwG2J3WUALPwGiFjNb3C0wxcMA+UA3L4skdrJDjswUjnP8R4pgB/2sIclAAfA+J02GKjMhCDV8hsXWgY0EVZJUw7vc5mRob9c3/zmN/UjP/Ij6Xlfdq6ztM/7BkgzP7G+6FSHRsNMTFRtA9Co4WEuUPvTF5gGpzqmX5SDtuHuu+9eDuO0Q6MZGsqBCTBN3Wa+W2PgNnLPjoMwHPyDwaGeqJXZ+EzaTk9mQN9Oo5n7cp5QANUnzlCAOSersSFG1etqzcyAvv4AWqqMEjZgxeYPoAHMgDSXQYa/UeECNgAi48EzBowrrrhC3/3ud5PaHlBAsgRgfUoeYwdgRGbBjmQwC7Z5A4g8y/tctucDOIC6vd8jWPIcDIPB2ICFJA3IWbLn02DKPRgU+kQfoQWX20hZdr7kE8aEd7nP39AQ0DWdeNdMCcwIAEubaS9tQ7Pk8njP3v5Wg5sBoY3cs4c/OReol/vcQ+qGRrSbummP1fWMCX1y21ym8zTQJyR2GKcyQ2AaUMbOvjKg7+zxz70/4xSwevJnfuZn9AM/8AP69V//9WX16XqgngF948NhWjoEzF7WBnLbegE/JHfAwxIoIIyzFQAAQAFYlvp4H/AA7B1+xbtW7QJARCwgdRp0+IzSrdX0MBB2mOMZ12GPe76bWYBBsFc97/E7fXIdlAOTYeAHYOk74Bi96q0FsgnCYX1WzVvCp59usxkB276pw74gpisOa2YcykyIacjvBlv+dtthEqg3+ir4Hs9ZExKZJmhDHwH42D7PkEhv6sdHIgN6BvSN7yD5yUyBQAHbygEDh1FZBYpUcs011yQ1K5uSbY3rhdVkQF9/iplhijZiAA2QjjZyQIB/AAOfdlhbqQZLjJaOKQcg4x2DqOOt+U55rp+6UfcjTRu47IUdpWarvA3g1g64bqRimwysQbC3PiAJ6PGd/hjUaUcM4bLkX6aHwc+agGgi4B5l0Fd7nVO+4+3N7Nir3e1H4i5LymXnwgja0QQSGaWVAB1JHZoijXsczSC4DxHQYXYc4bD+DNrOT2RA386jm/u2BRQwKFtCjNKRHX5IIoOH8s0337wspaznEJc2f0KjUnhUTy3VpfYxaeF23XrDy/W8Wz6tYQupRxpWsJV2xfKt8pxqqgyKzHQafWxB18+LImN4Fg1i03eIl1XcgPvnP/95PehBD1oGQgOBHboYP4MhAI5KHCaNizEGJAA5e08DqPxumy3gDaBRtz20qRdgMdgA0tF2bBOA6+U5q7Spl7IBO5gFgIx28QwATF1IyA5b4z0zkNZSxGN7eY+2uU+WyGm3Y8xtny9LwKYj72CGwE5usLdaPYI1z8HEYLZwGB/1PuIRj1h2FKTPMCoOsTOzUwZ9j69/p78APONAW2iz2+16eYff1kqOc15M3i1vRAb0LSdxrmB7UaCsNreKM3obc6raBz7wAV177bXLnY9evatRJAP6xuYKjJNB145QZYCJdmpAzCpjxslSLu9EaZqQLxgvNCvO+EY9VocbQAEXh4JRlu3clpwBfzvRwXA4VIu5AjjzHM8A/r7stR01DZgLqNP1uU9mDKwRAGxpA+XRVqvbrQp3hjb6whW1AWY+rEXifdPKTJCd/ByCBpMCWDuML6rU4wjG8DXoRdk2HVhrYi0K9Lj99tsT6NNn+kO5pikMF4wLlzPUOXyRMbMkX54HG5tR2+WpDOjbZSRzP84iBQzebCJsPraTsjl+9KMf1S233KJPfvKTqUVmAMphRCs1NwP6+oMIuNlm7aehLXHdOHKRjhXvbgM1qlscFNn0ASh7lPNujE8HRVRl2wAAIABJREFUJGxfZlyjTd5AarW9JVpL+QAvbcK+Tj0GfuqwFG+QdZstzVMv8wawcp3cA3yjZzd12swTPevt4W5TAOUD7NDDkj6/Renf0rHV/pHqppuZBsq3Hd5mByRmmAWDpxP0OP6eMgzYLtsSOvR3rL7rNz1XUtl7jEx7M0t2PKQN/AYTVs74t/5s2m5PZEDfbiOa+3MWKBDVvpbE7PT0pCc9KXm3/+RP/mRqSUw0s17TMqCvR6GT9wEwpF+rlh2b7eQqgIZp79zndlajFMAOQAFEraqNaXt5x+lWbUoxI1dOKuPv5TSyMR0sTngwG7TLNmyDE0Bp0401PgZv99iaCJcZJXHPQcqmD/ZEdzIZyqA8mIf4W0yPyzMxgUt0UHMbKMO2dgCU6ABHCEBDv+/no5aE3xgvysChkAsVPe/H550sh/E0fezhj/TOuDnMMDJ0PLsRs9bGZ9iF+GQG9Atx1HKbzzEFyh7I3uix2z7zmc9MqkNvyHFTW8/GlwF9/YGNzJTpXga/+D2aSAxSMcOagXQlUI62ZWtYou8EzIAznUXQp422OQPylONEMGbynOjG3vT8btu6wZvvAJVDxmLueNph1XOZaqZLZFQAQeqiTBgVH05jiRyGlN+dHY930Rr4dzMCDr2jP469j1ncYDh41ofcOJMb9UOTuB5i3Hh0Ll0JmK2BsO+AD7JxH93n9WfQdn4iA/p2Ht3cty2ggKW46LHuTeqlL31pysRF3vaVQtTW23QyoG9swKyKjjZa3gScASUkRYAFD3LGCRDA7otkGM0llGPvc96PDBd/c8/haoCX87zzbASjWDbv2JnNKmmS2ZBMpgyOsbeeT85RzpxyelvXxT0A16pl5323X4A1BG67bf+uJyY2os1OPxtj4HmWuu1o5+/uSzndLOp2DiAC4GNuAN6LJ9JFRobnH/nIR6a+OEWu22Ywj6lnaetDHvKQ1I1yciYnGKLNO/ukNaizBYDeHnaHONrWR+62Q1VTNb4KJ9yBKiOv3oGq6cmKH+LG8peNLfD8VKZAokCaeaWL+ZTujf75Nt/TXBv9gPd4+LoaRaMTHJuwnYmQ1EikgUcwGyreuVyW3LIN/czN0bipR091b+iMiyXS6OcQwcnqeEvhHsfIiDl2OuYZp4wYKmYAKkvw/t1AGFXY0UGS+mybjhK4s8w5l7wPIeF7WbUf3/N8syYjOhD6ns0StAnVNnM1SsWmrz+Zzw6/NPNqLQgAb8c653uHRvQrAmz5CFnKLh/a4ja7LSvF17sPtMmJb2JfHcVw5mbbhVTSFgD64eHssKGKplRXRTV1VFeRkLCIqAHeawLGh+qrol4KvKmqThZDdtT6QKpFFuBCImhu6zmlwLCu5ckGUCdOMQC657vB3fer0rBW8LfxldX6wmaGHdReuGwihKh96lOfSk5xm73OloQOUAFKlvSi1sEOYQY2b+CW4uir7dUR/MoaibK0683XtKE83gEEIiBxf6UUubTZkqhB0hKh7eU+irTcltgHe2475WoEQNuADdhloLA6Ou1l1eopWhhL/n6HOUK92H0JYSTkqswsGPh413nTXQ4MgjPVmaGg324v7zqkDuDkGSdhAWA9RqZlOdyPehxvzvNR4wTDgXbA56+b2YnjYgdCe6/HQ1Hi2EetFEDt8D/abo92mwJ8tKpPuIt+Dp43Ltt0iKp6nnE/nEvAGhPHzZuJWIkJ8njwzEpzMN7nb5tpeNbal/XGL87vaH6IB9JYw2Ktg+dNeQzvu89sAaAfGR4ftlTVxLAh9Rsa1qviSARvlvUE6EX4BMfeL6mmpqoaA9B5qMlqyYC+WVDY0e8hoZ/KPWpYAdN7hfROrDZTz1k8Dfo1qTcCfg55NA+wEi1XOnqSBf2f/tN/0m/91m/pyU9+8qaH4GwAOpsEGzamAauj7V1tBsXhTZZ2nMscKRFVtr36oQUg6rhlQIx32ajZ4JDKbE9lM6LueGQm7/KMAcOe4Khv8UznXYOZN3I+qYNPMyRshqh+o+rYbYre2s7MdtVVV6VMcVzOU87ftK8sJTu/uEHGG32kmWO9bdP2Od70z7ngnbnOoBPp4AmDmpt+cDlMK0r2PqXNErbfMwMCXcoARj3QHqaCfhscosOeM9q5rwYOAIt2+KItdrxbrf0ANY5uPOtT8Oz17/INZLTB4YHQyXZxaGsmyEwcbXDfAFzTFUaJ+eyL9jGnmEOOBmB+kd2PiAfuO2zQ7/jM+2hG8VxEe/H1r389zXH6HNtD3cyLyGyYLquNX9kJ0MwpbWAu0hfMC//+7/++nNs+Hsaz9uayBYA+GC4MK2yei41iEyXvRV3qj47DrSW95iDJ5wD9omqqqapdtIXNFiFrrR1109tlfnG7UyBOG6bZQL2RHqgw7DDPKjCaAdAB/H56spuAvK5Gem61q+y1DrB85jOf0Ste8Qp9+ctfPi0Snw1AX6mB3lTY+NjULOli+2WDscTid3nO4BHLw4ubjThK0mzeEZTY1JHEAAs2bupzSJVBuOxhbRt12fktqq7dB5gAAztj5bznETSd4AQbMiDpZCkGRodE0Vb+dibAeP459dlGT5+jBz3125HN9dIO6nJKU3636pz+wsCQCMeMgs9z554ZGEu3lOGzy2NcvRkwmAcYE8AoSt7xb+rnGdpA/L1B3AwL4wP4UCcg6Bh32uO+rdR+9zeCkJkI6GLNSNnDnffoCxK3U7iaeeY3wJg20R7epW9oaPCLgAnyUa48y7gxN8jWWM5z7/Z5vgDAzjTHb1bzrzSHPf/QXvCPKAGbdCxNrzd+1O+T9Xw4kCMFzLS4TDtcus1RO7PyRrMFgD4cdIfqV6X2SBpqFCAtiz5JOEet3le/UkjoFST6lCJrBP7bPNvVae36+eU1KWCsNpgXeiB8NoB0jEBNVRJ0F5MMxrKvngYjrVFDY6qkCbv6xcJisXnj+amf+qkkmd94442nNTpnA9ABLcAHUDZQAmhs6FbDAhhRcmBDNsh647f/gJ8zQBj8+G7pmHetnozMgyU+S+GWGqNDFuWstZFxjw2eZD7xsBHec45wb6I8G7OMWV1bBuDoZW41MGV4Q7dmgt+cTS4Cf5R+3X6HNUJjn6/uhCiMh8HW9HHyF9PdEqkd3RwmZnCNNm1nr4vaBku8kSmKoBppbCB1Rjno6uQ167U/MipeDNDGqXTjAmEu8Y/5xVryPDCzGE0CzB9nyaOM6HDnQ3fiWDEGaHAcImgHQgM29I3zhfJgDjy/TQPT0Cr8yNCk/SMc2sO8cRtWGz+HLZpRtjaLeHs0LzYNlJnalZxs77vZbAGgLw2HQ7TmlahnrxUSepLOk628lwA9gXwV42V99DsrZAT+p7U15pd3JAVGTm7DZYAGzNHBFwafAtKZYIU3R/E79+EkeZYJOTmahGtTkE3HZzYj4fzbv/3b8vnNm6X92QB02ma1I5uH1e5Wd9qJyqdgedMy0PjYzrK0XAZQvttZik9Lvc5JbhrFPOpsYoAbQOeL32LSl5jRDAnRKlsDVqQ9mzpq5rhxR7ulk9C4j7Eefiu3jd8M1rEfLtPJYmIdvGOa0UaOTY1JbuJJYYAKG7xNHnaypDxLcwAq4Mh4ePOPx6/yO8/H41WtUjZtACfa79jtcntjZji/A0ABQtBkrfbHGHHPLdM55l+nXNvdAc/I6DmTH887lzz94TvPMkfReHDPDJrroC+O0TctKRtgjswn9VstHpPVMIb2IaAuz2tU4MwljyfjxjoyTegra8bH8fLcSuPnqAlrami/55nHDsaCEFjmNpqAmKdg7b1lCwD9xHCIUlNj7JGUj0qzJrUrhXm83h5Ig67U6CXJfZic56pSt1E8v54Rc7O7ZX5v+1PAXutJ924bzklAL0B8ZApKu7if6UiV/sh4PjFSKa1NLm+Cr3rVq9Imc9NNN502fc8GoMfQouitzWbihCRsMvyNtOINjk2Fv+k3oIa6ms3M2cgMcJaIDG5mIAAhmABrNdicnVc8gjftMBhZ7ewUpt6AeReQQmrzs3yywXPPal3Kjap4298NJj5CNW7uVodSXjzjnGfoKyAEDTFHxENOsKcC2GWGAVU6bQIQAQA78MUTytx/+uR6HR/uA2IsmcMYUT+0MHNjQOAZA42ZlAhilmQZA2dpowxUx7TfUixtY4wdXx7V09TBvFit/baXQ1va6BDDeJQtdVKmAd/hg5H54e+Yona1xQUwUk6UiO0siEQfNTLMJ+6hmfihH/ohfeMb31gu1l78Zmi5EceXcYWB5DnGxuBrzQuf0JF1wbxZbfzs3W+68GxM9kO95XTS/MZz0C06H96XJlsA6MeHQ3yN1QKbB0pqdcAcnhug3zNEdO+qU+lpUYPkBT9UTQ011VJNE8l56bT3xlxApkBBgbI/xkmdfHHf3/msojmqr3vASQy5YdP67Gc/m2x85fCm+zsEZwPQaZOB3GpLNjE2+Kjms4qUDbCs8i5LWmgqUBmyiQHyBmLqQqoB1CzR+3AONkbbGwGBK6+8MkUJYEdmcwYwUEFyOe2nY8utOnectvsRvdKtGjWDYPW+++iN2I55HqsIPE5TSn8wT/hdQI02uQ7G3SAC2D7mMY9JNGaeGODdBzMTtBUgog77EliTwXfawZgAImzklGNmCgAHEJxq1swXDIsv+uc6qYP2WfI3o+NseFZx017qpe3U6bzrZXC1iWal9jMW3HfCHMqAgcB/gDbTVseyI4lCV8YViZv3eCaCMLTgHuW63TGvezzWlT7bk97P0g4A0yfZRTt+tF2bMeA9zyszgLSL9yN485zT9vpUONe51vjxjJlQymMuwQhAowjW/O6QRq+B9feTLQD0ueGQCKBCcz4KD+pVJc4xaqmtCSYdEvpYL222hK0NkiNSPVnT1R0WGtB8ZQrcbwogfbdOgnR6P7i9V4JzRuE1V5h/mI/DbuHrMTYh1Ve3oUfHove973360z/9U/3VX/3Vsir2fjc5vHA2AH2l8CVLTA4tYyPzpmP1pcHXv1siYhNymA20iYDoELEIhLwfgcXP23Oezdtey2YM7D1u6S8yGB6P6Ont/vC8HcniZstGiQbB56S7nWZUkOxog1XwtB/gAJSojz77HnXZgcqhdZZorRrnHYcz2dOe9kRama4R+Pnb4WE8G3Ozuz+ePs6VblU8ddJ/OxryHP2ItCuroHmGchgDaA/Q8D7/cHKz9mIlqdvt91gDyswRMxn8HsPZ6Jt9F+gX42FTi8cjagHMkNnp0bQxXTwP6bcjEhxlYPDlk/vWDLitzpDn3z2Ofs9+A3YWhW6014l+Yt+t+TAIl8fPfYL5hbGBrs6L7zlczllh+/n6uSy2ANCXht0hXsJ1JG2Amf2URDHNrtRp6/99ySs10+/rH2//ii6++gr12n112gNNtHap05uVGkc1qC6dzr6Y392pFEge7OOqDmAN+6oNcYYrAH1QqapfISdCtQCr+UVNNGqarg11z+3f0GMfdrUO18f11Ld/SBrbtSYFAQIW4VOe8hQ95znP0fOf//z0fEyEsZkhOBuA7nbFRCJlhzU7VVnqdOYzg4Nt7wAG4EfmLzYoh+xYooxe647hthbDYBYBLKqrV7tvhiTSOgIF/Ysbn0ErgoOlMQOeGYz4TAxnsxRoAODT6m5v5g7to5/UaZWsM8zxnY3ZoVubmR+8Y2aLeiyp22nRjAVtt3o9MhcG4njIC8AEvexkBy0MtmYC6Cvji9PXehe0KZ+AZ81DjEkv1xE1CnEcPA/cb56LjCLfPVaAfTSTuO8+ftbj7PHjk7lgLU00b5hR8zjyLEwKdMdeb+ajzHSsxCSVaVZ+pzxn16Px6ve3ANB7w07K14U/cdpLuyM75VhXWmrrM7/4av1Pr/gl6eJJqVaRjsxJtZY0tVcazEuTc1J9sQh5gxHIn5kOG50HaHgGSOiYbUbcZLKTMyGrUpWYyAE6XGnuRGIwNTUu9drSsUP69Ftv1pPe8WFpbO+qa4ZNicWNtPbEJz4xqQytPl3bvrX+Mj0bgG7wXimeOG6qljCQdlBxYhtEBR5t47YxQg9L1gbx6FBm6ZENkXfYgK0CBeDYSNn0kYrZSNe6T7tQ7yM9srlSNxs1ZVuStxYgeutH6ntDpS+AD++7vVErwPvWChjczAhZpez4em/kkUHxOxF0NrLhrzVTLPGlKV05aU8ykNpc4dh4e6c7p3xkmsrMjoHXEihMk9XfZWfF1dro9mFmedSjHpUYPtaKNTrxYBoYCau9DaAu1+YV2gJQMz5Wu1MGbcVnwdnoMNWQpdHjxTjwbgz/s/RsBiCajiiH550kxgfBmAni02GBlO3oBuYDdcNwMM/XG99o1vL8sJZp/cQx6+0hWwDog+HS0EbICjsUgF7tqVPvqjls6x3/5Zl62XveI+2tSw3C2/pSa1KqNkce7ykTSPBCtjdy/jyZnsdpevLnSW/10fxIZh4Ywf7oMwJ6tbCRA+7cX5qTmKQA+sKsfv+6l+pVf/7/Sc2pVVeOFx1x52w0v/M7v3NKrO96S26t+2cD0GP9diIDGLGDP+EJT1jeNNn8VrPJ4kCF128MC7IkY8cqg4LjzLEtO96cNlgLED2cY9tWu1/2PHeIW9nr3id7Ec7Gveg5H2PTHdpm9bjV0rSF/gFqbN6884//+I+JuaFsvhvsaAPJQOxNDzjZg9yMkaXo9Tb89eZPtHMjKdK+GNfv8qMHv8u0DR5wdZy4tS20z05/5TauVNZq7bQk7ftl9bSzz7GOrBKPwOrcAAY+h4cCejzHOzB+MYwthid6/kEn+sbYwZiRSAjmge/MBYetlSMADPoReOn/3//93yevdZdL/x7+8Ifra1/7WgLxMkOy3jjCVMIkfeELX0ifVuev997a97cA0LvDTpKJUHY2cHfrE3Pe03F1NaO2PvYLr9IzX/8GaaxduL2zeVZHnseNaWmIl3G+MgU2SYF0SAB28T6ZKgpQT2HnhYSO6r3T72mshhTfkWaPS92lBOwffN0b9Jy33iw1xtesHKmcwyWQEtncnbFsY7Giqxd9NgA9nv4VVaC0CkmKEDxv6EjngIWdhKzmdj9XMzGwGQJubJZ2LGMT9rGZ1MWmamk+xq6bOqvdtwewJVKrg3mv3D5+szOT44PpM6BjbYpVzQYY1+/f6Qdg7xC4leyYZa9k2g5wOUa8TOdNzuz7vGaGzADl41Bpu8+GLx+YQiHR78ASsKXPWInfRTJG0o252VfrQzTlAKI4O8ZjV6GVneliXL89vaOjpp3lXJeZK9rq+PCocYh9i2YYQN7Z41wnc9jpZ/0ec4l5CsDGvnrMy6Yd09taO8rZqGMs84q2w1hwne7eUdBoCwB9bthF9lEfWyWu/8OBhpWu7lVXe9TWLf/rC/XiN/6+tK8qTTQLFWlPmltsa+rApWonr/d8ZQrcfwrYzw2nzCYzEEAfhU4Oq1V1KpwtIB2aO669UxOaZgH2FqXFeWl+Vm965Wv06ls/ui6g/8Ef/EFyhPvkJz+ZGmmp6XSlr7MB6CtRFQnT2dO4z0bDxuzsZ2zAjl12sg+r5+0sx3veOMs54uOmGzeuyBCgonVqTgPhSvftsEQ5BuXyZsgGTBm02cyI+0W7Y251J09xPDiftk27HRFQqNNaAYOX+wdoOG6YdwBVpEqDlYH//s/sk29YpW0bfmRk+LucF5/fnEAogq1pZpCibYAMzBV98DuxrSuVvVJfYj+j5sTOgaZrTMAT067G32G0mGNeYwCmy4QWDhErp0e16p0+Mx+9Nj1WTqPr0+3KErLnUHRspG57vntMXd5KeRlWok2ZATHzx3iUw9fu/zzZAkBvD4dJQmfjxFc4ZYCrdXVQHe1WV3/00y/UC9/2dmkPrvCoPlvJht6r1dSrkKUrX5kCm6OAAZE5lHIeGOE5SQ3rTko1XLh2cH9cAzW781K3I3UW9ZYbXqZfuuUjawI6Cw81LnHnqKitsjtdZ6cEOKMUN/1+Ty1WT/uYtHC7br3h5XreLZ9OSwWz6bCSnFNG6XKKNIwV8tRzrZNl0WFBAJOTlMSMXKY8GyVgxCZW3oR4xuDFfZzG2FBtx3YYlNWQaAWQRBzD7DAqq9WTbDEYJLWlQQMwX+k+bWGztgTFe04BGoHdUqi9umOGPP9WBgE77jm1rROcWHqlXsDG+dajtG6w5BnbbyOwlaW7zc3w4i1oQ1/puyU8fjeoIDnSdmgEUwb9AWnaRZuhK33kXzSRuE2UbSCkTIMYsfcbvVaaMwZqyrN2wRoc2haTA7lddiS074fpaMBdiTmI/aW90AMTCXPL/hmmG+MF2DuG3/3z/PGcKjNDNkdB15Xixlejkz3mYRo9D2PkzEbpu/JzWwDow6XhcJQUu9ihRsh+tNHVLrX1J8++Uc/63TdK+6SFpRNqNXapOrVHR1XXovo6oEqSrgo9aUr8nj8zHTY0Dziqt5OywUlNg/lIQgfoCJ88RsAFpvS0M85p/MQxVSfGE6D/4Wt+WS+6+Q/XBPRPfOIT+u3f/m197nOfSxvBaudGb2Zhng1AX2mjdVud/jUevMHGxabpzd8SuVWLbGbcM0MT1cvUFT3CvaE73acdpHgn5kJf774ZCiepcfudzzvGZ8c0prZrswmXVbJ8X8mOae9mMxd+j0/aDWMUE/TQlpiW1EC0UQluvXkTHaeitgLwjlK7mSSYFsAs0owyoBWgxnjynX/OxGa60nZoWS53rTZ6jMtannLoledJNE8Y4LjnVLqJ0QVSKpXlcLQ4dnaIZOygMeNBOfTFyXEi6PowIH6LDJ21QauFhkXwpS3RbHN/ndlWm5MbP4RlVXZhOSsm0Tzsg+ngUqu8u3N67wt+XNe9+53S2EM1bOxWZ5T2ZbzwYB9lkDkpFVSGCyNAZ8ekIJ6rSQutgSa0qPc942f14t97k3TZfmkMW2VLS6qKgAhkjRl1VfPpWBv1bs7P5WiAFA1RVT9lQCgyCy+fgT7K9EqSIx8ZwE8kP1J3UVpakA7frZte/cu6/sMfk5qr29Cf+cxn6sd+7Md0/fXXp43GwLZRdeRam+HZAPQohVktzYZt72yHE1mCiyd7eSON0grlebOL0p5BzlIvG7qlaoMbNOM3QCWGJa113zm6qTceprJShIHby6bvNlrj4JhjfudyG+wpH6X02EcDpUEuAkCUtCg3mgXskb9RG+taEp4T0QC87qNp5k9Ahja6X3xSd1RtU4fBqKzdoL2OzwZgYWgoez3nLdNlJQA0UxTni7UfPj6U8YWJ4DJzQNuiStpttg07Ppv49MXFZXOM1yXv0zbTv+xZXjabRXqYofA7kanjN6vKeWe98bXTpcfjTGputsSGPuz1h8mL2IK1hW0AvjenD77wv+k5b32rNHmZ1NqtTkVa6PQ00axqYf6Ydk/uUofEFi021YEWF5Y0PjGmAcVWKLquo0fu1Z69+9XvdVSrN7W4MKfxianCc7lSW/7stBdTOQvzsxobm0h+UdzvdpbUaI5pbva4pqZnUjnoKmv1Yuc/dvSwdu/Zd0r9hw7eqwMXwelurbd9vzdQv99Vo0Gu4IIO7qe93NtLqM3GEpmXFtsaGweaqlpanNfYOLnI1/d+N11jf0wX03E1+m2k/NXo1Ov2VW+kJP6pndhnBoOeqtW6hsO+qrXGKf2999Bh7T/AWNyX7nfe8T1d+sDLU7+5Dx36GqY5M9WaTswk5wSB8XOLs9o1Pq50EmCS5KVqRar3UbfPSvP36g+vv1Ev+tDHk6OmN764Odx+++36wR/8weQxy8Zm9S+biDOgnY7q/WwC+nqSYL6/MgXKm7s3eSea4S0kXwDK6lxU1Xy3hgAJL5oWzIxYG2DPc54hRM/Zz5xYhnL5DeCzlG5bb2JmR+p23rdzH4ya224QsV0ZxgBNkyMb4lw2qAJ4PgoX4LK3Oc/Gc8FXOlY1z6WzRYGtULkPO0NE8tVE/t97xuP1mo9+SOpfqvbEA6SxQryvdhbUaFbU61ZVb7ROyWgUY2eZhEzelZw2TDbbNJjQ/LPNi4kMl2kVVJnM9uq0Osjcro8JPFvDYu7QC9Bqqbh5wG16YZrj3Wj7IkjRV+jFpx2I1qLfRjxdN9IOS3kGznIfoIHPuaY808J2No9JlJDuuuf72r1nWmPNCZ04uKiZfbvUq0n3HDuhA7sn1O/MarxGSFpN3Uo12dWbZIjrnJBm79Yt19+g5//RX0itqVOSk7g/Pk3t7W9/+yl25bK9bSP9X+mZDOibpdzZe28jgE5r7DfAmvLBIHaScyiVW1126ovqee931hLYT8Gq8pjRj33O8edeM64DYAaQy6YRbLkOLXQ7WYtWW7scO585PNG/mx4r2eLP3qjkmgoKnANA/8iN/1U/+6bflbqXSPsu1z2zXc3samj24J06cNEeLS70k9S9kqRjRwSDSrRd4bVIjCjcaTlcBKAGxK0OgsPlOf4xUQE4g3z52Lzocbl+6r3Tn1he3M5q5DSWabhGjkNlOyX3WGj3x7nC6k7eiSAdNxfXU6bf6fQyqraizSwyKC7fYG/wNwMT+8/fhJow9pyyhlK92++rqYkk/Xc5zI+khcNFTZDioF84ka0F6IMG2pzizG+r0GAkONABG/pjH/vYZVVl3JSjlLQZGmVA3wzVzu476wE6Eipr0eAdIwTcUkCX/Y11Z7VxVB+zBu2hH1OJIhXHeHpO+CN5i8G+vJZpA9I3+yQJXuJlhpi9z22mXp5FQxBV637WEj3tpl2sT9rjRCv3x9Z+dkdtp9R2DgD9LT/zP+iX3nOTtPexUnO3Ds33tWuqphaSUvLeLdTHtgHZWcUOA87kw6Ry8D8TrWzXY6IaqDzRzPn62TJAR0ncsbROTkAZp5vacyPTKtr0/DztNKNCOyIoAmblxbpWPXbiimBlO2l07liLfhvpx1rPULdtZbZlxvAUaMCY+pxoNho2Hdtjo+3aDBc0qjcrqtaGqlUaqrQbySkDCZ1UR81KT9Xhkupba4/mAAAgAElEQVSESa4F6B/4hAat4shCmAXax4b1lre8RX/3d3+nP//zP1/OB22mkL7eX8eYleiTAf10Z9bWv78eoLsFjrFnHjE3kdS9ts0sMsdjilknSPG+Zrsx71kSB0RRw0ePbUvLtss6ZMvlUH/Z9h1tuKju7VBo72/WlQ9Pie2lLqfO5W+r2NkvyNRG1rR8nSsKnANA/9ANT9ez3/x7ycvursM97b10vxbbA800eqpU+0lCx44KGEcHD9ttIJWBl0ntEAwmmbncyLk6TzELJ8YwRkcL3mMir6ZORuXvEJCzOVQ+xYfFV7ZNxdAS2uSsVffHhhVDk2K/1qLf6fa/HIu7EgNTrqP8DCALU+ZkIWw+jG+lWqQZtoQ+NztIEvr4dPV+Sei92thymkc2RYD92muvTd7tT33qU5fDVKKm50wkD8mAfrqza+vfXw/QAWnmpQUCS9X87vSndkD0kau02gykwZnPlQA9pi1lHwR043nvvMd+wXP4etiMZs91x107tDBSLKatdYpfOwnSFvrFnuH16HdjetWtH4Fcw+oUOAeA/ocverJe9K63S/N7pQc8WJU6Ns2expt9TY3XdfDIvLrdQiqCywUAfLasO0IqPs605XIIilVLZgKQXFlATEi4RxYMoOyDC3yiUjm0xgvKZ9/GxBTl8JStmFowF6h0+USNjLrbanDCYdgE4oEQtqltVEJ0DK/LABjZdAAkFioaER+DuRL9zmSfnZyE+jmb2JqGqCmBIbN9n+dj/nAzMjAxbFBI54ttVIAtzTT2q9qYTIDeGcxrfvGw1F7QRD2lk1lT5b40rCdaeOxJ+fnc5z43pWl0eBDzqUzztULCNkK3DOgbodK5fWY9QKd1lrSZl447dhpZAy5r2pclaX9fS+Xuo00BV9vLfZyoIxO81/m0NMqNSY/YP0nda2/yeNwtbac97JmUyz5KH2J6Vcoz4Hsf4T5+TTH88NyO1E6s/RwA+tue9UN6+a3vTxL6wWNDTezfo0svvUxzB+9IscFL3XayoUc1ERwnG7ntO0w2gAhwZtF4AkbuNk5gLxjAKkqwTOwvfvGLcsIEq3lZKH7HR/FtFDDPxDSiTlKLesHCFTs0wiBojQUgzyLaaPiDJQhz9T6QISZ1KG8AkX6n6xQHA0J/ODMaZsXhPNTJuDLW9si1qSSeeewxpowYv5zU8fVhsqNXVVezMiks6SkEs9ZRu7egmtqq9Ukpszagd6uFUyYMJfW8+tWvTiksf/VXf/UUEC+nGs2AfiZm//ldxnqAbuHDOck9X6P92fZxO7sCvAC0TYBrOcVRXpSkY277+LvXk/c76mc+A8DkH0eyJzc5avLyFVXq3LN50xop+/ewJ9mkYE3W+T1627115wDQb/3Fn9DzULlPPTLZ0Jcq0nhtTBOtAdusjhxfSl7uMaQC+w6bPxwjl8HVtla+O/TDNllPdKvu7SgXAdGLzfZ53rW9NiZIcFvK3qhbMT3KcaH+7s+4oSSsqqUUKadEBazVrnIGLZ71RgJAUj6guhr9zkSfbS93MgszLNDZNOZvqymdfzzWbXqwOfI3G+n84gk1mlU1aq0E6PX6dJLQ+73ZBOjqL6gpwiHXAPRb/m9pssivzMWGR0Y4UpOaeXR2OJgTmMoz5VuRJfQzMbu2toz1AN2xzma42aOYH4CfzWJuYTzD2795LrFOVwpb4zmr7u1Lwrr1ASdlL3TvDU4O5DXO79EMwD7JWoqMR4wlt8qdPlgwcn/MSJQ1DVs7Ern0+1LgHAD6H/8fz9D/9rpfLwB9+mLND6Wpxpgqg7aahJBXa5qbX1yWOlF7wrEy0Tzp+A1Hrquuumr5GEZP6JgggwXjM3yZbAA30ni0AXmBmiv1grDUTxn8HT04AQ9A0Jwq9ymTzR1w4Xerhu0cExea7a1emAZm5wrmWauyuOe/Dd703xJ2XES0ke/QgvvQy/XbwYXyfJ6w/4a+kZOPR2T6qEnTh8Vse5yziFl9aC7dnvkeC5dhbh6J24clMCaUjbTiMTbTRfutci+bXVZczuQ+4ATVfuekhE7SlF0NdeeOiPNYJvoV3XX3IY3t36f59lBT9Y6qvbmTYWvv/RNpd3GiFmP4u7/7u/rSl76kj3zkIxvWgmx2q9kooPfJh1fp69Cxwzqw+2K1Oz2N1YtkOEsp41czgQfjzD9oCC0dK1221/Isfb0/URKb7eN670Wv8Mgo2eZ7PnhSWxsWNTJRI+i1bqdJM7Ded9a677HxunaiH68/p81lD4nSOQwD5dshzvHhrD0LOdHpznta3IPi/mpv+ij1e4+lHMbGzD/l23S53vie6/srjZ3HMWZFhL5c3Duf1gdtMn7YIfqkdvYcAPrrnvxQ/cZffiKp3I8tNDS+h0Qo0t6JpjqL3RQbnHLTVCoplAyHNIhqm3rMiOTJ4QExcADaqLHifXu2xwQQESw9eI7L9HcvECYx72Ln9bm8tBG1PerqCDgGczZT+oBtib9pJ+UAZrYHe8J4AlEvixoQZ4ECrnimxyMMAWnKgxa8B/jQd8o0WMfNhntf+cpXdM0115xyyhV1Qasvf/nLqR5nbaIcq7lZxAC2mRdLxpFBoU8846MwGSvscky4yNBAP9qC9oO/6Rf101boB7hbM2JnnOgQV3bGuc/mMAL0md2Tmj9Cvu/dmm8vJJV7bUJqDLoazkt7Znbri7d9TzP7pjRe7UknDkqdo/rgy16u59z65zq60E30gL5PetKTdPPNNyfPYv5t5bURQO/1hqo1exoMkaZqybzgXO5zs0uamCZsqnDkiyGPtDtGdZS1CmfTpLQeDe3PwRpIvhHVappfp5O0Z7067+/9mL6TtuHbwsbqzGGO6fY6dyIY5jjrZbX7lMvY2BHXh+ZQdlkVbhs9YxeBlzXmfO8GbjMcrEc0XnbyNXB7zyrTgTqt/Ywhc24Lewbjwr74D//wD+m0vgvhggbuF7TygUJu+/m6Pphr0Jw1Us5KNzt7XNPT4Gl11Tww9z/16zqJZVIc+hteJ+37gaRyX0ge2j3tn2horIENXXrIQx+q2267LdE2eolGAGYA2PzNGTKRsD2bw/WEY9L7gIHoLY5NFDU+qlRAxVwnddgZzyBrpywGmctgZ/D0YqFNgDVEB3wMdJ4kBv2yrdUSeGQKeMZAbc6a8tkwvFjNdPDJggf0mahRojcQx/AYyoZ22NDYYGBi+M4FrciG9vWvfz19L0sB3ojKC522swlBK+qCBtCF72am+BvNCucS00b65eMpoy2dep2tKkoQq206yxtIRZqeaWn2RFsXTV+soyeWNGzh4DZbHCowkB588cX63l33iAzFKTvs0pxax++Raku69aUv0/M++P8IGzobJCFqr33ta/Wv//qvZyQsbb2NbiOA7sNZ2t3C+W9ubkHtpZ4u2nuxOu2BmuPVNAcYN2tEoC39+f/ZOxNwy66qzq87vKnmDECYBAcaENNqoIFGEBWUSRo62BqEJEAMgQSSkAAy2Q0aEVEbiIEknXkCFYNBouAAEhwa+EA/PrUhQDAiY4Ya36s33Km/377v92rVya169aoqqVfUOd9Xde+755w9rL33+q9pr218gu1gHuRT1Q5GpP5yfVzufs7DQHt0lfHewXJtLNeGvd03yRXPZCEI4dUgypw9jeec/3k3TS4n34dfMXZ5O6rWohwnA210We2pvdk1qVKUhTqDT7UgaP3Iwb/Q3K2bbnWTf/mpgHDgp4UdyMjs+7ujTr0b9dtqXB/20rkA3vAdd/T8PFu1SX19HwJ6Mbm//vyIBz8xdnbXRn9yLMgEOtVolMPXxiYnY2bnXGm3+x+ZMASZsGBYFGriar2CFu8AJkxa/etGIztZs+bP8+ybNDBEzZjBReJEqAB4PK+ZheaWqSwt255RJi3NnmjqgJkgzKIHoOmPQK17AMBjywkgS79ZcFoKHFAYHe3ifTUXBBoEmxy1an2asXkPBsGlD80tcFgSPPc49w9BgbbxXnW/v+UoWJkikv6igbtn3ix9BPvBzLhyhKwR9pZP2/LYaKHYm8l10CAGIOKYYzfGtjt2DoPiQEAyyszvKIA+wRHpaKuA2Vw/Nk72I+a3FZP7JS89LV5xw59FbDimCCLPfe5z43nPe16cfPLJRcg7WAds7In17AugYwns9GdiYry5dNpar8+W+2EO+0GDHOdbdzuFi98Fa8aQOcn8U0DVrTRK6t93NnlwnsyM1RO1mOPMa4Ht4NS0f6VIR9aMsTvOySyom3VyFFBQ897ue5Qsz7Eu6D/zX5ca/BD+lLeLadliTLXUQS+30PFbzn1P2TnuSD7Buue5fIpbnj8KMu6Gyffui8Rb+zdqu7/lmGhxyIe3rPb1Af4wJ3Jw8i5X2SEwub//Vc+NX37LGyMe+Pil017u3jIdDzpqMsYaY0OtaRHMNRVj6gS8mDBuN4MpCdb6m/hkojlRBWPAUe03n/vMgtTnrO87m60196nh5GnBhOcd2mSwFHWjvd96661lQWS/mgBGWSxIGBQA4ZYT7tNG2ox0TuY7njE4jE/ak10CLsK8zcU6FU6gBQBKWboKmLQsXEDXSW3GqAz0+rkFYO7RRywatMU9rQbayDBydivHxAlI+6AX7VPb9whFz+W2DXxm+iy7mBsR45MIgu3ozjTimGMeEt+9+45ich9b14zxQTfG55vR7UV8Z3oh5nvdOGoNndoW8Y1b47o3/1qcfPkfR6w7KtiL/4xnPKNsp6Ptgl11TJdt0woe2BdARz7ZuuPu2LhhzZIPHZN7b36YCrjf6C6a3XYdp0kTFHKZ/1VNHAZnVH/VjLeC5h+0R1lXzEfW/2poT+6YzNPztNWU9ScbFJcDbBVSWX/wB4VlA3DzffiGuytQEPJ8U2CgbM6Opw1cbj3d0wCwrgD/nKtDIFY48N18eEv+7v5z1qqWSV103NOqudq1dME8Cx9+995qXx/y2WzFGWIAawaGdh9q6Bef/JPxyssvjeg/OGLTg2LrQgRni/RmtsWDjzsmuoPxmJvvLPlaBWsmthqwPnIWDxPJgCr9ujBgJh7mZC46y+RnEbhA0FTV7GXWmpZ4F4mX33keRklQGb8BqO5rZwJQDhq2ZzKj5WZ/lgKIn7Qnm7H5m8XGvnotAfr5PeSBZ1g8LDAXTDbfG9RGvQAg9MgRtXlhGvBmEBzPSWPoxHf3Wuty0AKgtA/A6xtXYqduzXNYFaCVPlDKzDECMg/egWnDVLJwwrPSmzE2tSR00bowinlxTvjk1FjMTHdicjAVjfaamO3MFUCPRqdo6BvItNftFw2doLgNE72Izd+KuPvrceNv/Xa84F1XRWw8Nk477bQidFx22WVLgY6jTvQ6aCi2j+ehT0/PRnOsE2umxmLrzPbYtPboYcxJdzzaQ2tbuZizCr2MF3PJMdLaAJ0Za35fLcBphkK1Xs3sBoGaTOhg0n0lZRn5zTtVFwDrh3YrjORyBQ1dZjm/hQIXazvvZuF3+A/jx3rPybZYU9UMcPA76mfszSEh6Fbbmy0HzAN4BPxHF0c2w1M/dPcedRvToJBxX+wAWsk47e1ZhTJ5kpZg1oBjanzSalsftIt2GouFgK67cqwcejU8mOvgHZ+6jA/93b/4hDj3uqsjBg+J/voHlm1F3X7E2mZ3SUNvLKbdFGjykYkCIr8JzkZfAow5iE6GxTtMYMCW4BWT0PA7zI1/LAb3Pxt8Zf0uLCdJNYJdMLI9Chb46bEO5Ps52IxFQxupX1++dTFolJPbwmAizChQ0F9OADOtI33XBw6oa4GgTCYxQkXOKsVkFfjZm/qoRz2qtJUyjGTPLoy8SDSXZ6HD+2gE9NNnGB+3eikcMRaOG+8hBHzuc58r7yl5mgRonxfyYlAczz9gw3Fxx9YdMWi3Y/2xa2PHXd+KdWvb0dnWLQcBTsMQFyLa3e0x1ersinK/+qbYPN+PE044IT760Y+WfADVIyf3uT0rfHBfNPSFhV6MTw7ijru+Gccee/8SFNfp9qM/34rJqXYBdOYtQpKJQ2Te+bxl8yvkJuZ84its+kF9XPMxfQDIAKXVAhgKp6xPUzKzTpkjngchyCGk4z7zqm6F3dP9vNvAtMzwAXiFwrU+VNY4Qm41qMs6s3lZ4Vmauk3NaHz5FPXQVhM9KYzo98cV+YhHPKK0x7S2q2GHxL5MQrXvLJj5PWvmq3V9OO66bOizMVtT5dTN+xjQc+rXO7dFbLj/cM9vd3prrF1Hg/DtDc3m+qurUjmLBzDSFKo0n6VgNQ4HKx+y4iRXizH4phqsNioYpQreSnSjErtUzWVZquZ5LvogszKQTDDPkrAgpwRvH/y7aiaiLCPFbRv0gSHAIKuBL9CbMugzC55yc/uVzqv05G9N80a5q8mWZC/NZvmXt1jYb+4zxtDAbUm6GKw/B0Utv2D7MYh+NKIZg7lmNDg2tUNcRsT83HSsHW9Hq9+OzvRcDNavw1IdvbmtMdXsRGzfHJf+ysvjjD/8s3jHuy6Kv/qrv4qPf/zjS37bzMiXb8f+PbEvgI7JfWZue6xbt7Hkquc8mlarGWOxJuY789HpEg3dWPL352NgYeiMsQKpptrlQGH/erN/b0Fn17PHeioMGpS1fyUfnLdcS/IT1hNtVkvKFkV5hdkcfZbfXVs8n+8XXpjWja12fesGdJ2Y+pr1zHfKgl8ypqx/ynKtyyuqsQj2SQsD7xkv4vyhXLfA5eNWBfJqvw8OtQ9+KTnPhbxFy6RWh9W8PqCIlpm804DvjOOAM1HuSw19ubD5udn+4pneu47MpBM5HWiOLnVhOHmVWFj8VX9n1lByNK2mXBcJgOQg560yTNpsLciHvDAJ9Hnpo+ZdA4+yn1+m5SLNwoaLa5cZZay0ZVR/XExZg8x+Ns1vaMJZ4MiBbVnzMYDNRBhVKT9L8ApMVQ3A+s0TrxCjxk8ZOYd83hdqfY4bzzHWaB/uETXoziA66L7rCNZ+tNlsLjI2IgZtsrsX7I4Gv5cD2QbRm2zEXDmBrReNzkzEt++ID7zl1+OFl10dT3v2f4tXvOIV8cxnPrMIN1ngWpmAMZoh2WfGH8apwLpl29ZYu3FDRH8Q4wNOldkSMfvvce2rzolTrvxkLLTIT0BQ3FyMj0+VPfclr9BgF6D3B5z0viuyOn/P8SHMcRiDfYOe/HMrVA70UthizF170BzaUObetvjkaFzngGWMomtes1q6mEO8w1hni1VeK1mLF4ygr240RyIHNmbztnPeNeVnfsZ1y7MEqfHp/IQ/uZV01HkKztEsePMudNYsTn/gGdIgKygKDZ6Mlt162f2mL1t+SL28Q7k5oI/y5G3yGtpBv/lUe/cZ3YCZB8hfaIvxTLp5eC6b9SlPuiDAY8VTcbAOLZZ7o580GeXucG3me1kTz3xHXi+dFKz4HcuWyo+KV543mWdavvw9u0GySd/5J335m/WAJYD+ZxqIGypG2aqgsuccMXeA1lAAfWZmNibWri+WyFYvortzLtprJiMWdsRlL3tanH7Je8u28cHYplhoDnX6qcIYEQaGh6Mt8eLBMib35QCdAufnO0tRfBl8TGYAcKrx0THM6JgLAUYmQ14gEJDnPQkoB0Ps6aSyPGCa1SC8JwkpUTOBTEebF2KW/NxHrqDBJ22k7mwm0/dmQAwDlfvB39AibxejrGzqkvkQfAPD4crfR5kteV/NWr+ekxQm5aE2lOVCySbR3AcXcDYHOTHw7efgOpk0vzF+GXgoH3oIADJD258FOtrqJCcCvMksNtiT74uAzhRt8DuGkUZEbxJs70Q7ZqPVm4341t1x9Rv+ZzzmpJPj8f/t+UtxBdZd9bvtr+5Av2UiOagI2h5z7LFF+Oj3e0NA33l3xNzX47qzXxMnX/nJGEyg2UXMLkzHw7//wXHH3duHAsogYqK1tgDBtmm2LaK63/MEOO4LBDBTd1XwbBb47HN1feTgqvyO45GFbu5nAZpnGCsToGg+dk7xtzErVfrQHlwyxpCwRkj2455nyqYu4i7y3HVu6kqwncxP1iDzK1vBBCuZpfOtSocsiP/QD/3Q0vG9t9xyS3HRuBsE9xg5KgAI8zlA/8yDmFe0Ifu6WUcCI+sgB2vRP3gNdeCeoizBUx7BOsalBT0yf+Ad6s9KStbKndNZmYCu+pF9j/VJmyify4A5BVPpnC2s0NQtqPqss0U0Ww2Wox91ZoCVH+XDvNz3Tx2Mv22lTcx15pMxVo67/Xe8dXfIu6EdtMm7BxTyqm65qsBBe+g3Y5bjgOSD0NY1qEUFGhvcnAUC+V3mQTzHvFRD37azG5Mc0QvjG0T0FwbR7GyJy8545n0L6P1eu5y25jGfAnpmFlnK5TugAKH8ncmMPysvkjwJqtsrIDCMRukpL+D8LBPGgWPROJi2kfsmeHFyOVHzhK1q/+ZRV0rU/E2b7RsThEFnMHMyCJlPlkTzQLtobLd0NZI4uzOc7NAi0xh6Ql8nDcINC6J6VQUG2m778MehYdEeaANdYRQyiapZkPu0lTgE7ulPp22Mq4vCDGcs2iIYoIUD3CWJ+whAR4ElbmNsCOj92BFrer2ILTNx5Tmvi28d+4CYW78pLrjggt0YL/VlIWt/Ad33sktEK8YasrUN5Y0iWRdA33l7XHvOeXHKVbcUQN+8eVscfeza+Nrtt8bDH/4DuyWWcR86NK8epmG9mukKadrDQ2gykBnsKMgwJ9xpYPxHNR8Ac95EKLznTpO8fVJtO9crg2Su0Q7T6NpWYyzcssiahgnzPOBw2223lXfoB3XBIxRamN/2i/sGz/Ib35nLBMrSJwOMuOf7Bq8pnMvcEYT2lIxFfqCLgPLcVQDoQDfmu2c05DlUpSllmdNCXzZtcw3ybs6HobuOvkALt8jmrI85ZsW61fD4O7ebv921QzsARJQDrX05yNe0ttzTpw6N1FqZc5RNeXlO5NwYZrKsjl+Vflox1H6ZN8yLL3zhC2X98z71qeXyaeyAB17RH/geZQOaWga0Sjnm5sIwfsH22ndzpEArA4CNidIyyz35l7Rj1xY8dE+Xa9f8/uKF64V2Mb60g/7u4rv96Pc6BT8Jiuv3ODY6AXpjJvZFoT7oGjrJMuiUBM4maYiQpSGITUclft5f6+D7jFITnwyk2cCy6cctPNUoVMpiosAcsoaYfdESFkZD0hZBXPONk21UkJVCQS4vm6yqWxSy6RfgY7J4fjjtNNGF28WU2PMkqgay2IaqKdR+ZI1LZumWFZnNqAAs66zGGRiQBz0131bNVLZJQaQqjFVjBwqQC+oFPfoFJJvR3GVyb0QstFHWYfrTsb4/iNg6F+9+6cvjrX/65/GNHSSiGZ7kx6Vp1Sj/AwFz6ES/9ad+8YtfLMGIzKu7t2yOjUcdvQvQZzcXQL/6VefES6752+i2AWH2mg/NY93ox6DXKIll1k9tKM1qlAjYIWNl7K2vutVIzTADg8xdDTmbv9Xs/VTbEqhhUp/61KeWrFgyn0wrgJS1yPzKzDy7lKgbujNXnB8Ag6ZkyqtaF2ynYMvzCiFZC7R/0sJ78o5quc5x+2A9GXwVnlgH1dMYsSAIrKwdAFiLksqDDJk64HnuRMhbOPXtSgPanenHOwZBKshQnieywUep17GCNrSHNghGWQDSTE899BUQpj2ZlpafD3livGwX1gk1ebJUPv7xjy/1Kww5Ps6nbGmT3qPop6+4LO12u/BkBQ8sL/wNHUcJTQoYZZ2krJq6n5h3zAF4JZfCLfUo9Cl4ZMF4VFpqaE550JJ6mQcKEQpZzkd3PSkQutvJPkDTLDBX56XJudaunYqdMzuiP2jE5LoNJcHWUesmojM9G2NrpyI60/c9oNOI9RuGgXLZ32DyFn5nMhA9ro9BUGFyDM0OwyhfCMdEhblpws2LLgOzQST6hgV/y1bKVFqq+ocEzqw50tYqiAnmtkPtPPuszPZGXwRpFoJ12JYquDEBDDDLvjTBX6EgHw3rFjcjdPWjuahcBDmzFfdoP0KEW2k05SmE8YxgS72Uv8ssNPSJ0kalZOgqs7e91UXHmAAkJtOBKTEvlMb1L+4yuRMxNrRKN6IdLX3ozYgdzUFxqrdjLqb6cxGbd8bpT/7pOPpJT45fv/iSJVrrssi+1AMF9CwYcSwrJ/6xTe6cc8+N2e5CETymmuP38KHPNxuxsDAbg+ZcrF83uZRYpqR+7TUD/tyeQOgc+sCglwwP2qDpVpmV2kD2WzK3mSOkCqb/AgER2zB2ymWeMzcQXE2zzN+sWeYha09/vHM7zymBkPaxJvhbZkn5zAUYOvNMDZD5ZDwFc0qg5121T4PGtDbBHOEXjB9tZ25lQUXmSj8QxJmT+uNpN3SgLECN9/RVatXTt5z5k7ttGGfnvdqrAJbBcZQA5bpTkM1t5p6xPDnNtSDjuwo4+RwH63VM/Rs6wAvoM3S2X/JDhBGAmf4ggLIrRuGK8VZbhS7QwvGAb6BJQjfWOGPJ31hHKBv+QRu0llD33ugnGKtcyYcNBuRzGBw2DFSE3u424jd5IO3lOcE/W7SkX+aF2brBd+aEMRoKFwYLwueq4yWds+sRiwJ0NP8I9Kle2YLC3NTdTHmsTROB8d7OndNFmO+ybaw9PlQMOtjbBxHwhDu/EZe95sT71uSOD31hoVsWFZPVPc+AFwufveQ5XammZpm/RBmlkUosU2Pqq2JCMskgEv+M9tYcTdlKa0pjLnaPXqXs7BagfhYJA+IZxgy0W8yyiXxv24UwzdA2JlFmAvaPBaQpXt8U5nAGm0+2xrD4mWyC7Z4ynmmKUmKkb9QjqCFlUqYTHQbgvvgsHGmhoB7uAyR8N0CJsRylOUl7A8UYH+IWqN8+0l/GY5R/a2kxFA29WwCbswF60SiR72Q+Lz70VsS21tAfzZGqa2M24va74snf/4j4Z/xzjcaSuZAyNQXrbzwQQFfI4VNthrFlPmw6+qj40le/Eq1GMzZNrV8C9BvOOS9edPknljT0Lq3N8EkAACAASURBVHncm92YXZiPqfG1QUhcoz8E8U1HHx2dzvzSoTYylryNjecEIBmVWid0hgkiaCI8cd+94QYI0W4P1cmauIwQOj3ykY8sWzHVJrROqZEyLyjXnP+2k/XCPLQdugSYi4CbFhzepW3MB5OmGGOT40a0HPEec1RAz6ZozcBZ66LdrifHu8qkmccAnCDoc1grSJ1MH02apJbMGjAa3YA4+sicZ23RTvdAG6TKWDzpSU8qa1lBmbZQtwAlGMOn4Cf0k+/VPjFGmqShR7awyf/gV/rhEarsQ1UwU0AXDB0TxxYawz+ML6q2RS3dfkrfvdGPZ7JVIwsVjmPeSksbnZfGaCgU8AkNoUG23kIX3mEu5qObbX+eO9XEV9ZFGwVjfqNM6KeAB49VEHYNUhdjhrJKH8wrQDuZ//ytQlm1rg75bzvmZmfKaaWD9ngJbZvdsiPWbVg/nJqHQkP/7ne2xAOOe1CZkC5mpWHaxGJngkFcJgIdEyRzIII+JT7VVpWSBaHMmLP/V2KxWHjWRBz6zZVCnYA8ZyIH2kQ71CTyVhvLVWrVlDaUroZbygBfM7hp8lVQoGze8bQ3+6H2TBncY+IymaAfzICJMuriPaXp6p5YylDDsN0IFibc0d/GJFVzNvCQurJlgnJoF2OWNXjbpKUhv8MioK/8xrtc1EO9xkbo/zJ4bilOYdDnyLWIZr+kQu0Ug3urAHoDK3s7YktjEE18ktGJ9QD6d6fjJ457cDz2hb8c77zyit2SraiBVBn8/gC7Go9Ad9JJJ8WNN95YDoG54QPvjzUb1tPKWD++JgKT+9zX4/qzXxMvvuJvojfGzo+I1lg3uv3ZaDTpE9lkWjG7YxgsNbWOcd/lP6YerUEyt7wbQ4aoz1iGlAUutUrGgTkF3ZkflIuwBlNj/ugLN6BLZsc4Ms8M8AKYDYTkN0yl/q11jXEHTJjH3M+mfniAFjX9uzJhXQ1aQVi7zH/aZ9+kg9q2DJ7fqYf+KcC7nqGZ/nrmmZogazW7ENR8czyNjF3NjjnAXNaywPv2R2GLteRx0dQFj9NCYTBXBg3eq2roar8qOQpnVcFEHqU1k7K0fvJsPq5VTVsQsr980j4EbSw7jEN269hX06zyrMG4uqAEa8ZpT/TTDUPf6K9Cmj5rAVhLjQId84tASrXh3Gf66/n18jXawHzIGrLWz6pAwfvGB5FZkjWhvxw6muveeSbtPPkT/OAd3G/iCOWxvqgru3gMnqN9CHH8vcs6jKWEUxfhas3YfNeOeMDR64sLcn5mISaaO+Oy03/uvtfQaZAdkakbmKCErVnIgaCD2UQi4AusBiE5yQAmCAHBlZqVfiU499XiecbBpUwWlQuD5412z+0Q6JmcEF4Apu0G6hggRj94PvtjeCaDmH4mJzJlZl+bEZH6+2kzC0jzaF70ORWuPjO1fX1rmh6zRKv/0UnG3/xD2jQSWaATFLivWVzJF7pmywfvWK9aBPczPVxs0l0GpoYwvM85AP2yNW0koC9Gnd096EWz1YpO7Ij7Y5zaNh8nPvKH4+PfvSO+9K1vFWZKPQpJe7JqrBTU6SN9F1SvuOKKeOpTnxpES2/euiU2bDoqBoN+jKFxL/rQr3n1uXHqVbdEp036325MTEV4OIunrXXnGjE23ohWcTuR/nV9mTuaHZ0zznE+GRPuG3dS1aDovzTPjM0+V5mdmjX3c4piGE+OyM7CAvMT2maQGaX1GBSZQUsh3HdzkJ9WJgUB28yzzmvaIXAJKgodArpanfyGcnI92dSe6We9ub3WbRR5BhXmBXzECHb6pjKi4F8dA+ZQXuuun2w+VoBWmWFOGJyngkCdAkXWYikPOiiQGamtlaRKC/7OdQOiHGxkQKwR+Y4F/actaqrQUiVuT/RzXKClrgrKy6dRCrzOfQUaBTp4N+4j+B1lUJb12rYc9JfnjFYJFSatjtaRYxvydkLKhd4ANmOWn8tzkzaKP/D2xzzmMYXHq5RC+2qqX629g0EvWs32MHX6xNroL/Ri0J2NmO9GsPPlUGjoMRgnsmcp2lQTg51Wk2UyyPD5DckQ347mbRkXAwBh8VVgrqfzLig1wiqw5ImplMZCgJhMNK0C2V+OmQRTEWU6IGqZvOPEqWoA1EUfjWjk78yEKEMTljTQ5JODe7jnBOZ7BkKjemkvbXebH8/JXKvMWUbhRIfGtNG/ZaKjNLoM6FpaspTJb+7XRMK2bqVqNSTK0WWhdmh9ewTSRsTO6W0xNTEVg85sTPc7MbFmQ8x3uzHVnor2IqBvL6Z4dNuF2EBw3He2xRt+4Zfis9t3xIYf+P646aabdju8hPqqW1FWCubLPb+viWUMihvmhNp1fGqZ80VbmCrMQ6bhXNA6AJ33JNAxTgpbznUF3hxwlYU05oLb0hgvTdGWw5zBHIoQTZlYhtwlYdAQbc8aGu1jvvIO39VSDUp17lIX9zDxmyLVYKJRArFauWZQ97ZXA5vURDXVuxtDpWFvArFrg36zZtSoob9WKuglKNkWLRv0TY2dOcda9GwI20+50Ic6tBxVBeBR/c/CFGOCe0zXoL5nNEpBX2tkXr/GRjgfMi+wfcwDt+zRH/ki36mPcnk/+975Ll+Xn1XppwAlwGkZyLzMeZ/5KAIlVg9jfTLP53mUKe4tp1BRj0IFdFdQzgKpfFnhBpoLuswn19io9alQZn+Y27RdoTcLU/fkJ/1oNlqrDNAXN7ZLICX4vO2LjiClaIpl0HMq2ExI9zkj9TPBBFsYAQPIoGDaYxJDPAHDvdQGsdGebKKjDXn7Ae+x6Iw4pGze1TysCcaBcjAYaANSNIlp7slSIguEwcyBE9TBBW2yoKCGAx1oE/3mMmiD56lTQYHf1eJlOPpLaYs04TnKQ3jSDEebWZj4ygg+gQG5KGyHUaQuZo9qVdqtCiZ5ohp3YHTsKJN9fn7Dpo2x5e67ism935mL7gSZV8ai0+/HmuZElADxZsT0IqCPRSfW9GcjtszHb5z0orjlzjtjc7MRb3nLW+LEE08sRRuYJb2XA+b9vX8wAJ2+6T5hPkM3Ax6r7RrlctHHz7Om+JQGmAgZS8aPcd5b2bzDmmL9QreqS0dXkNoyzwg2Ob7ENtsu5j/ftfRkRsqaVpjI+Suyy8p1qJkSGvFbda855RvM6RrjHdczv42in233U5OwwjYMW60uA38uN7v/8pjlIFi1ZdZw7p9jsqf+a8WjXPue6xgVz5PToMoPc7Cwggr36Bttsg/Z8mE90JbntOwxrzyMyt/3RL8qDtB3xi+7VXN7jRfIvF13iQoK7WH+6Uvfm8vTuA1A2bE1sJnxVOjnvi4F5itzifro897Wp3TTzanikwOK98xfdp22tmpM7ka5O0AQQMLwHWbCxMFkAuGRXPSfZX8D36vaXP7Ne0wIgAcCuj1A8xeEywyDvzXlue9VDRpA05ebJy6Th/aiQfDdieXEpP28pwTMROYeuZIRKjTLCbAZSPUnZROMGnEWBqqmH/uUD7kxaEfpU80F7UKTaZUW9DNrPNzXepDPMYep6xNUC8sgn+nFdxYFTCELUG4Zy8lQ7jGxCeskHmF2NqYwMTWGZ57PdOej2WjH2tZkNAiKa0fMkfa1fJ2PCRLLbOvEhb9yRvzvv/hY/M7V18Sb3vSmAmhc+mNdZPsL2Mu9dzAAffv0dGzYMNxul6/sMthbUCQMkDkEeGnGZI4z15hTmk35LVssMoDIsARogYM5rEnZ+BCfyYCa55lmYbcA5TVGnQKlcTTVfleDSg385JO+6vu0Tl1cWtSqW9Eof2/0g3kz9w1uM7DWaPUM1gIB80orB3Tnu+43+qdLj7W1J7AflXuctlb7r7LgnHYMq7tYaJPuTq2ceecPfIm2Zuthld9SJnyS9z0SlvnDuOnScrwMqnWL8p7o5/PVJEZG/StMZMVH3mosjFbBLLzmINs8h6r0swxduoxNVtayVaAa00C5o7Ys5znljizWCmWhJEFHy927hbK/+oLiTD2naYvO2omqFO0iZAHBRDy4RCCQoGq+Aifgq5DAPZ7TlEFdObiLOvK5w9bJp+XaxmwyzO3OggFR2/iVqJP3vWdbjRStgmfensI7+v5ZeDl48OEPf/hSRjbdBUxu3Qz0U42ccnJ0eo62ZMH7js+xgF0c1A/djUCH8WbtWUDXdEo7OUgGtweXdWUzcAYJ6MTzXNmvtzcNnQC4o+53/7jj29+O/iwJI3bGxMYNS9u7+gvdGO+zmXu4D70f/WjGbIxzItv2hbj8rHPj2i98IX7/D/4w3vWudxUh7I1vfGNpQzUXwnLgvD/3Dwagm7URJgCNNVEyB8yctrdti7Y7RwczLppMGXe+M555+111V4mmw3zIR9YqfTfTVRABBJlrMM/MwFgbrG2157zDJDPKvW37hCauF5UFXV62JVsIaBP1qUwYQQ2DlbbMfa0gWYvmd91z0FUBnPL03TNOgJBWRf2/mvjz+nSrKOshv8931mXelsr7PFfd9prdgdTFOLvrhDJoL3Smv/In16DxBY4B4wk9VHJUOlyj2epAGVXLC+NrTJSuGp4z1mgU/ShDYVCzPbzS89uzJTXHkTiPFIhyMG9VqFhu/vC8AppCgXig8EofVObkcRm/9rY+bU/GJS2we7dQDjX0VbVtjUxxd28envRjAgQnkoNPhzWlMOHVnPRpmLmKZxhok6zkpAZoX0xE3uUZJ7LErAbT6OflWRaA/iN/z8ExTHjazv5i6nDbhouJOrL2SZlMzixV8kw2RzKRc2ajDBj6nrPgAIPhdyMsqQ+hhzKZ6G7F0p+tQAHdtXq4CPWPArJMxD0FBUEL/qlFVwOG9KPSLvqbNT7aB5M3mtdFwJga0FMdk3uCZjOi0Yw7t2yJYxe11G6jHzMLs7F2fG0M5rsxBppjbh9DQyef0ky0d85GzPTiqle/Ju568ENj/Pu+r5yF/rSnPa1sIVHIOhxM7tM7dy6eiTykzt6sCtV7WcvOOw7yNjCjs2FgjDWMknFjLHm/CgS0YZQZN5tOq/fVim1DNqtmDZXvtCMDx74kZnLeZICRMet6yhaBqpnX9/dEvwzqbvUyANG2Vs3duV+CuJaA3P/cdtpMuTnV8nL9r9Zrv7WUyEs0H1OfQhz00pScdwrxu7kHBH/6wLqFFzBnEL6cX9SlpWTUHF2OftQHXbNVBuEfZUZXqi5PrTC6JemvwWmZf0iH5eg3yhLiu1pVKJfnUF5URnQR5zU2qu8KCm795Rm19ixgjVYY+qsvsUy30yz76Lg0D1VBFrACkA3xh2jZxCzgA1oshhzEkLP3OLnz5GLBATwsEkGVRQNRBSj9JwbsCDh8qmXYfgfEqGb+xpQJE6PdTMLPf/7zS0cV8hyMknbzj2eOP/744gfXj5I/6eO//uu/Lm37oXz3p2YfNbRkkfHbKNM576klKGxA05x/nUXkwQUuaOiSAd53iS9gUlYnIQuNdmhWd2w1wcvEaKPt12WQ93+OntDNOPpBD45P//2n4xEPG+aH7zYits9Ox4apddHo9KNF9Di53Mm41uxEK2aisX06YrYXV511bhz3rOfEX/7LvxYf+m/+5m8WWv36r//6SEY2ug37/+vB0NB7ZZ/xou9h0f8Pbd0RQetMtMIYVFP/GgBnNK0mYNaI5tNRwF8FCn2sjCFgpS9QEKIdCnD6s5kXzCXmqgIdzwlweasXv1unDNWtS/RXi1s1dTJ/M4+cp2rCChUZpPN327Bc6mTAxvVlfgtnhEGC9hdh0bgTg/B0sUkv3xXk6JcMHjoJaprMNYvvqf/S1URVBj7SVtYq7VALzFvHqrNanzd8ErDOgoFR+VWBJ5u4q1knpW/e6z6Kflo3tMjobnQXU543Zf13hzlN8pVdRQpw0DH7wJejH+U5FuBC1r7lYVkotr1VmuSzQJxb2Z2ggOG8qvZv93FZpalfb7vt34p048RyUCSG5r1sjhoV4AHgsrg1w9D5qum06g/L5kiezylUXfSUoY+XQYXomjNpq/43IxP5WxOZA2DAnD5v7+d99i7irMHkfvIdGuhX1IRFmUxaTVNZ+peGeXHRpqrm40Kn7Swa/apqA7Qt71W1DBacftLsVpDuxhDwrpqPDB+a2nYtMKN8rHuCTHzid++Yi03rJ6M/i3Vicxz7oGNjEI1y2trC9p0xNbGmvN5rdqM5xh208x0ROxbi2rPOjae/8S3x3896VXz6058uAhWxDEj/MGGZ//5D9t7fPBiAXgL+FvNoQ8+9M4ChBq/7yfnimsjrK89b5pvzhfnuVijWq+8Yfc0YG7xqGZavRUorUdb6WHcIEMyX6tqhzfTReV8VUKkzB7DJWBVENA3LtC3fuUY7q2VokavOgVH0q44y2hrtyWZ5+uzap4+jLBvyn+q55BmQBEb6lt1pe+o/vAphW14IDXUV2u7quOf6RgW5GQMg6GjJgpcx9gbLMZ754nnKc97taXVk+lUB0Rz52XqGJZJdFM6d6pzUzQCN8vqQ3+5t/iD0GETnPKYeBCqCq+Vz8Eloa/yDR9oyf5Zbn7a36m/fm7VtSLtdQXGr5nCWfHybplnNwy68POGyOUwmwwQ0WC1PkmxOyfu7RzGu6hYlJr1JC/THsID4x2I0WILJ4qA6ADIK66n+PmqgsqCRI0tzEI99HxWhS3uzSZJ20g7+UR+T2fZIN/7mPcrVJ5UPTdHloTAwKpIWemd68p3y1SSyeQpGJXM26M2AFZlqNqsttxccQCR5IlvQSa/A/o1uc5j6lcxxkw2c58X0E51GL9qcXhZzEXMzEdun47ozz42Tr7g6Nn7fMDsdAHPeeecVa9BHPvKRkdL+wQT3gwHoc8XUOV6alYW0PFb5e35GYTELjawDnnENwpBggjBj55Hz18/qfKzeF2BdFx5eITB73zUoUDh31WJ9P2uvtNU9wjJefnM7VDbnOnYCkmbizFOM62AuWN/e6Ad9aD+8qmpezcKswoR1lum6GGio5i3d8hjleIYqP6EMaWf8i24q+2+fq4qN2TO1jkADwMgxyVZBrX3Q2bliW7hHe3nef7ap+mxeO9nasjf6aQ1lPNRoKWdUsJllQgvap8Boe7IGbVn7Qr9cb7Y0OF+rLgMtMox5Hu9R6zNbKnRp8Rt03ReTO6C+6o5Pzae9HEyGua9luQfbwDz9MJq6WKgsWCeRQOMCdLFUBQUGkN/MAgSIVQWHrDlTD88g5bq/3rSMSIQwWU11+hKz+VEBiP5Qr0EimiRzgEX29WWLQJ6co8xX+0rT++K5QQlzG+7OLqZ1TG6L29Ma0Y9x4tqxwUc7ehyb3uTbXMT8jojtm+PqV54VL7nhpvjRx/9EXHrppfHEJz6xMCfyfF977bXxUz/1U6XMzPCzf/lA+3gwAD0dZXygzanfrylQU+CwosAuDZ3ooJLLPZ88eUgSy1QOWL+v6ZnNboAZUhHAd+utt5aoZyWyrMXwGyZ3QFWpXDCnDAAAv6USWd4iIgBrjQB03baSj01EuKAcfaGmhcxaBmCv/x9rApoSl+VkWmYrgtaFatAXfjITgNAfAD2bRe/rsVmuvkHRxYdnqzWIegPQFw9naQYBcZ1o4DyPVnQazQLo44MOtviIHd8ZAvoVN8ar3vS/4ilPeUo873nPK+NPxPsnPvGJoqVnk2O2rOxpO8pybc73a0BfCbXqZ2sK1BTYnQI1oN9jRmTtS/NL1UwHMJtzHUAG6DSrWKAMvmqGyRrdKFO/7+d7WYvPvjyBWB9m7kw2e+ZI070tgVH+e4WQ5f03h35xHRRAv/7meNf7LivmvLe//e3FMoKF5kUvelE8//nPj5e+9KVLHc3WlBrQD/341y2oKXBkU6AG9JHjD3i5NcJkMwS0AMamJ1RT3VPCDjQ7wVefI5UZsY1AYIQxoIF2TJnW7X5UNHODxUjOoCXALXDcQwjhMrpUqwJ/A/YGfuTI8RwHAHi5p1cLBVYH2kR7DZqqBiettsVzsAD9z/76lvid3/md+OQnP7mUheuWW26Js88+uwTLGZHvXlOAPWfH2l+61Br6/lKufq+mQE2BHBRXm9zTfMjBEgAcDDtHQ1YjxHlVgAY03TfqHmruYyJHi2OrSk6IYbU5wM5ANANZclBQdbsH7xtNyvcc8SvY4xPnBCRzStMndwrk4JhRWmZO2bn6fegHweR+7Z/GTL9V/Oa4WRS6EI5+6Zd+KZ785CeXQDlpYUwD86MaD7FSFlMD+kopVj9fU6CmwC4K1Br6yNmQ/eOCO5q4ezRh5kbOApp565o+dIGSg1DMpma0or5pyuYee9EFA98DfNEE+VdNy0ijRwkVaOpsATGHunnwaa9ZnexwjlLORMBCQN1YJrIbgbbnxD6rcRkdFA39uo9ETK6PRz/60fHhD3+4bFtDSIIu5AvA5P4Xf/EXZYsK1572Le8PfWpA3x+q1e/UFKgpMKRADegjZ4JbvABBzd0+WPWnq8GbKtM9jrxndiC3fJhFTdM6v7tlRhM6Wjka/nHHHVesAggS2WSPsAHYas5nexmapGee2w6TvWhaz6kJ6YspME2DqXZvm0zn6PvVwzVW4xI6KIB+/c3RaU7E6aefXjTyJzzhCSXQUAHqtNNOK4GCJJ7hN/clj9oOtVIa1YC+UorVz9cUqClQa+h7mQPVPagAoRp7DhBDuwaYAUT+Ccj6zmX0msBNEav53n2F+K9z4g0zqWXTOSBLee5j9Z7+eK0FlMmz/s47avfmrXZfqtnzIAUCA/dzLuYsRLhn9ogwuV/+xxEbj413vOMdRSC74IILymzRgkLCiB//8R+Pv/u7vyvJj4x5kIYHwl5qQD8Q6tXv1hQ40ilQa+gHfQYAfiZW0ESdfeEIDGbAonITOQDEZpkDHNDA1Zb5zjvmPyeC3cT9JouxI4C4mdp4nzaYCEJtG+0bf7kuBDMqmV2OerL1QEAfZeY/6AQ8gAIPioa+COgEwXHi2qc+9aklWrtv/7d/+7dLshm2s0ETj+81Gc/+dqEG9P2lXP1eTYGaArXJ/V6aA2qyfMLsTZNqBjuTwXAP87pAoZmbZlWz0qGVe9KZn5rOjULP+dGJys952PGnk0KRchAO+DTlphp91topm3YpXBwx29YWfehf/vKX43/8j/8Rn/vc5+5xAAiaO0GGV199dfzMz/zMkgVnT4d47Os0qwF9XylVP1dToKbAPSlQa+gHfVbkk4cwYQOk/IbfG63YbWEAJYCKj9zjE80Gxz3zXCsMAMA8Z4IXAt/Q1NH+PVaRzuS87h6PqObN8wgTlONBFgJ1zlGspcDtcLQ5n2J00Il2kAo8KBr69TfH3KBdhJkf/dEfDTR1BB6PqzWugYA5ssn97d/+7R7Px15pt2pAXynF6udrCtQU2EWBGtDv9dlQPThCQCfoja1jXPq1s+btCVk873YyBQI1ek3o5rj2UBhN7QgUOfNdDoSjfO5hIeBYVMDbY0/1/xt4Zz33OrEOsIKDBejTnSiCGKle3/a2t8VP/MRPFEuFdDAf81Of+tQS9X7yySffwyy/P12pAX1/qFa/U1OgpsCQAjWg32szAa0ZACBwik/+5sqHJqhRo6XnqPSctJ9n3IYmcPOsx1oiGPzzP/9z0ejx4ZLm1SNjASGEBo8GpCzN6DyfI+C555GSPONJXZTJ8az4iqunZt1rxNvPgg8WoO/sDfvPfnPo+eY3v/keB7MA6p/97GcLmJPwB+FJQWo/m89ZMiVxba/XjQnObZ/fGrHz9rjmrLPj1Ks/FQMOk2lEDBrst+8sZq0fprJtLOaur3O57y/16/dqChzuFKgB/aCPICZswNKTcdhnDhCOOiLQ85H5xH9uGlk1ZM3hauYmOSEy3rPgAe+cqz37cXPSGE8IymdGV32+Br0BVrQJUKP9bNM6UP/wQSf0iAIPFqBjcmf8brrpprj88svj5ptv3m2/eT5F6+d//ufj6U9/epx11lnF0nIgVw3oB0K9+t2aAkc6BWpAv1dmgMBY1bT5HZDWD57PyEXDAxDQ8sgm97CHPewevtl8fnA2pVdzzlePrxTMjZxHwwfYERxoj0eYeuAL7aaufE40z/Dear4OFqDPx1ixgLD3/qd/+qfjS1/6UhmbqrAGLdDOTzjhhLjttttK/MKB0KgG9NU8u+q21RRY7RS4FwC9O5gbDKIVvWhHqxxU2R2a9gftiM72uPLUZ8TLLn5vxJqHR4wdXU7DGgwixniGB5tNDqk+bK9ul/PRm9Hp9Bajo4fHeO7YMRPr16/drV/9fpRgMzOyjY1BMfY8c57yRPR6w7PLx8fbsbDQLZ9c/G7ym+HfvfJ8vih7mKP9fveg5ebNW+Poozct/c75uWvXTpU6MNO3Wpyl3ism+bExEt0Mn2ecMPmu3qsfg5gfTp9BORE9Bo3h9Gty0hrfOGKt0YqdHLEaERODncPjU3fcFde88tVx6g1/GgI6Qg1Czte+9rWSQz9nECyztd8vAtiv/uqvFpfKJZdccsCkKaDOHGIdzE9H7PhmXHfm2XHyNR+NmGzGoEV/+tGKfjHPd8oxic2Y2LWWD/XpwwdMg7qAmgI1BfaXAvAFzpbEERfR7sLzFnG1vz3+zynPjZdffHHE2ofEoL0p+vDHfsRYgakhp8xXY2awowB6P6ZiLLoxGTuHD/anIuZn49qTnx+nvA9Af2DExJqINiU2Ijrjw3LArN3L3N+e1e8daRQo82a2wNxwEgHtiwefg5SNZvQarZgvT3XL+ejrYyZidjpi23Rcf+a58eIb/iRiav0S5Z797GfH61//+jj++OOLayNv38OSgQCEUIaW/gd/8Afl08tkNFpQslVl5NAMIua2z8fkuonYsn1bHDU1GbF5Jv7sda+P57BmJseiN9EsQD6+KJvctbhwj2YF82/oUq+vmgI1BY4wCqC8wBtgA/C4KXjc3HzEoBcxhWLdife98NQ485LLo9uIaGw6LlqddhC8s2V+EGvWN+7BPhpzg+nBc2TLzAAAIABJREFUINrRj4loBcE929GTIvprIuY7cc2LfyFOveS9EeuOiZiYjF4TfWMsxjoT5bHCjODFhQHXnzUdVjAPCqB3YhALZSkPNfVmRA9QHyuAvtCOmFsE9KnoxIbBDGaSiO2zccOZZ8eLrv9gxNoNS6zgnHPOKfnczzjjjGJOF9DR3jXDA9zXXHNNOTP9gx/8YNHcedbdCbyDJl/d8XBPftOPwcJ8NMaRsBeiPT8XcXc/3v/y0+OXr7goYuPaiPGxiH4rYr5d+jNY0x9aHrb1hqsZQ00B9Hrx1EykZqJH1jpY5HNFNe9EdDsRO+YjGgsR61Fy+nHNS86PU3//oogN4zFoT0Vs6UZj3abYDu9sRaxZ1AnkTY1Bb2GwhMqFo04PVX4e7czHpaf8Qpxx6XsjNhwb25vjMRe96MZYTMZ44UVDfgSTasag/qzpsKJ5MJyGxcOziGsN/gDoFq1J3XbEzsZQj8cov6G3M2LnbAH06896Vbz4+uuiN7Vm6XQ9tG5A+sYbbyyxDyYFcrcA9QHYgPfP/uzPxute97qSA57L/O5o5goAe1ca5mMQW2M2thZJub1zczQ7E/GRc14bz33z6yMeeFxEYyyidGIoWcdkP6LXj5hedG2xIktsHitUE1r9WdOjng/f8+uhNx6xsGbo3h6DH/Qi0NBb3YgN3YjWIK76pdPipVdcEXHcuojWWPSm+9Fad1RsKfxiPNZGM8aTibwx6PYGSzZzAL0xuwjoawugv+/UE+PMRUDf1hiP2ehFL1oxkQB9rJhM66umwMoogGeZuQfOCWFtAR1Qbw6xcLa5C9DXdxcids5F7JiJa896dZzy/uujO94uGjZAjP/8aU97Wtx+++1laxrxDgJ1Pm6WeySb+f3f//34y7/8y90CCgV0dy/suVcA+nTs6N4Ra9rj0caWsLMTN/7qm6LbbsbXv/WtmGivjYluOzbMNaMxiJgd70e734+jZ/GcRWydaMQcyntt3KqNW7Wd5ohaB63eeEwuAnqn1Q+cc+sXutFp9eKOdf3oNCMe9cCHx9Nec27Eg46KaKMcNCLak7G9PN2O9QHf2eXzbnQGg6KP8w+mMr4UjDQRMd+NS085Mc645KKItUdHf2I8FoqJtB1TfU3u3ejVgL4yJKufXqQAqml7aT93mX9ORgAdHxPbuxcBfTIi1nbnIuaGJvdrznp1nPqBD0R/fLjbwJz8D3zgA0s0O1vZ8Jm7bS0Hyekvx+f+pCc9qZzGxpV3FlR3Pdxj2AxzJ6RkYTrGcB00mhFbNkesnSKJQcSao4aRfrgRWHdEkzYxt3eHGnsJ+sP0VnPzI4qb1+NdS7EwBKKWWf+YJoliLroxUW+LVrv/+HbEgx4U0WwM3XezAxKQFC8eoWyoRDnuudFfBHQc80NAh9HgQx+LmO/HFac8P067+KKIdZsiiNpudWMwaESjs37IhMa70WsQu/s9byCpDaIH3TB8T0Dnl0bJ1rIIn4uAjh99khiP3swQ0Kdn48ozz4mX3fBHEZNTuyUAeuITnxi/+7u/G09+8pOL1o42bp4BvnvSGvc4he3FL35xOTudfPoAOto+AkI1Sv4egN6PmL8zYgIXfo4lYaYU38FigF+JDRg6uxaawzXbj255ZQ3PmGSmFvRqCtQUOHIo0OzHfLF4D3kF/IBQ80Y0FuV744ki+t1uNMHfsrts8QJ0KwHpjcHOwaAguf9KzN1itM5CN6455b/HqZe8ZwjoE62hfZ+HFzYs2v77MWjiQ6+VjFroXrnQDcoN8btbpvEYcRhqvmivrUYMmoOYi4ViPWr1pyPm5yNmZuOKM8+N066/KWJ8XQFiT8sjMI68AGSOq6bZ5W80b8zpJPlhe9tJJ50Uj3nMY+JVr3pV2ZsO4HMte8CNIaossu7QmrB9fiZ4fcO6tcPFp2CyGMDfIz4uCPQbAvpGUJ4lVV81BWoKHFkUaHVjvjGE9Gba5UM8GpvIi5I8iNixbXts2nDU7nuQB/3odzvRHCMd5S6yNQazi4C+qOFHA3YDJ5qKWJiPK05FQ79wCOiTVIGuhHNzw3BrW/vw3od+ZM2g1dfb4b5z9NUhOrLfosBpd9EM3RqaqhfKbvNuNIhyJ5p8djYufeV5ccZVfxwxtWnJX86rF198cUmv+973vrdEqgvMmzdvLifXcWlyB+Dxt//X//pf4x//8R/jQZi3mOVzc0ta/R6pxjIZBujHoBPRYGNIK2KusxAbx8Yj5nplD30Rt5WmAfRGxMyiALMhxoh9qaXhWhpeuTRca1GH97pp9gtfG+5Eb8Wg+MUB8maMLUI81rzOQj/WgrMRsW37TKxbvyZaJhhZUsSHfKjRHywMKKQbzQLj7ZhZjFNeE+O9+XjPyf8tzrnkwoixyZhu9GNishFjRauAe60t5k6Ycn3VFNgfCjB1cC8Pwyr7BdCLV53gD0zRvV7EeKMkNGrEbAx2bIk2+zT7/bjwFa+Os6+7MWJsaHLnwlz+xS9+MZ71rGcVoK6eCe9Z8R6YI7i/4x3viDvuuCMuuuiioqGrve+1T/2Izo6yNApgb9vZi8mNrdi8fXM8cMPREQu9KJllBKtFUO+1+jETvbIrZAxALzavepdIvUum3i10JK2DJR06uTI16I0vfpntRbH4NbsRbVhJYxgIT06zkgjU9B2LjKoxX2zuhPMMs5qNx/Rwn2ysifHufLz3Rc+Nsy56d8T6owtjjeZcRI99ROuHe9VbExHN1Z1idH+Apn7nvqDAYgQcQWLt7tB5Togm27oI8QTQCRgZplAa3u/Nlt0XMT0Tl7z6vHjFDTdFrzW1ZCan1d/4xjdKpPs//MM/LJ0ln3sjqBfNmrRKrVZ861vfip/8yZ8sW94e+chHlrz4y+bDHwxj20qyxBb4vTNarWHexSVze6e1uK9+MfAF33q7FzGGSk8DdL7fF/Su66gpUFNg1VCgKCxEt2GNRGNZ5HdaXrTqEXQ7P4hBsxGtqaF+0CG2FryuGMgbg8H0YOjHnFgE++1DptpdFzE7H595/ZnxhJefFnH/h0asGY+YuStiBn3qAVGcnZvmI9pkt6mjdOtAghWajiFYvz2cmQB2s7MI6JiyFwPK5jsRzUHE/E6i4iLWEOk5HXHHnfG5yz8Qj/u9a2KmP1FOqPMCiJ/znOcEWvfjH//4oSmq0dgtUQygbkIZ3yPS/Qtf+EJ85CMf2acz08lF34m5mO5ujnVtdG3S2JIgYjZi63TE2qOGCWUAdQQU1hVrppy+hoBCMN3iIl41XKZuSE2BmgL3CQXQZxYzv5kkszAF9OMSL9yM+M53Ix764BK7RmR7ozERC9EMNsxyfuPGuF+0hyHxQz436E0PosFG2IlFTCaxDNbPNQXQ3/vMp8SjH/7Q+AYFTY5HDGZiojOI+/WPjZ1bt8bO9p3Ra80c9PjnOrHE9/6+geagGa3e1NDgM9aNfrMXDdIfkvmw04yxHnnqx2Jy06bY1p+PfguxsxNj8zNx/0Yz/uk/7ohX/OXnYutclNPs3HfOxH7FK15RtqNxXGo2s4/K/oaWTlAde9Yf9ahHxZVXXlmO0WX7294ullQvZmM2tpfoVJZabLk7PnDhhTG9fXtsu2tLjHXHYrLTirXzzeIrX1jcbzrZ6xY5ZaHZjC5Z6VYoC9XP1zpErUMd3mEHzQE5KeAw/VgoXwaF98Ejtk0OdYETjv/x+KlXvjxiHdrM0MZOlNtCAfGpmIp10S7p3QT0/s4C6Dww9ELOFjzvxlRsIHBn9jsRg4XoxVhsn2jFRDEp9mOid1TEXdOE80YMePN7H4DqjXkHOYMZImdvamizJlMSpvcSLr4oueJcR9M9+qjh78zh2R0lx3FxIPHemrWxfXa2RKcb6MYsvvDCC+MrX/lKSRzDBWibmz2DetWs/kd/9Edly9vf//3f73aC3UhgNyMOwNzYGf1tW2Jyth9XvPVtcdoFvxaBALxmcTcIGjp7SScXNXQC5sqGEfah1mheW/hqC+cRtw6Q6NsLEa3e0EleMsVhuetzClVhOe845eXxhndfGHHsxqHajrUPvG5PlGgjInCG8fBLGvrcgPSUCw3Otxrujx0miycLTcTazp0Rg/mYG98UdwfZbNhzPoiNsTEmqcB9cbW4WDPmlQJTymjUW0yCVHIhFCfR4pavxQhxsL87Njy3oMijncXQ8LFmdAfdpUxxgvVf//Vfx5vf/Ob4zGc+sxsWE/EOsBMUZ2BcdXvaM5/5zJIW9vzzz9+75Y0zjLb0ojneisDij2NrWy8u+ZWXxSuuvzxiCkFlrMgnZbdnK+KORfy+31BqXjqP5j4x8dWV1BSoKbB6KMABjWjnJTXbQqyJXkx2cDsuRFHVI+L3Tj0rzn/vJcMt42NrImaIhpuKwXhEpzHUcXZLLDNY6A2KM56daMQhLfIZ+Ok6eNDddw6lh6OOjbv788UJj8d9qoPmMSwRk2mtn9f6+0r19zIRF1O8kq99KEoOivl6EvRz61ozYob4ESI8+73Y0GzF2PzOaHKO4MRkNEYEZX73u9+Nxz3ucXHrrbcWU7p7yzG/ExEPmHsWOpnk+E7yGcAeIeDMM8+MD33oQ/Hwhz98zwyg+MAWtWvOQ52ZjbhjLq46/fR46Y3XDgF9gjPi2tHiufYQ0FkrxwL+BP+NDY9Yra+aAjUFjiwKDJO9DuV62MNatu3OEI82H7FuuJPnspecF6e/6/dj0OpEY+MxEdvbhY8MMMmjLyxmi9uloc+jrgxhnjweJd3mYiWcIxFzs6SpiZhaG9/dujmOOWb9MB5+GomhXVLbsMOovmoKrJQCJSZsEQ85HrUb5DhiKxdaOH7lYQTofLcfvXKiWcRdOzbHces3lYyGbZ7uN6LZbJd948Oz4VtLmvf3fd/3xf/9v/831q9fX0zyXgA6z6HN5/3m/A6wY4Z/29veVvzq7373u/fcrcUEOHNbt8bkMeuG+0m+uyX+5q2/Hj/9O++MWIvJfbzsL20gnLQitpQF2I8NWiAmEFRWKgrVz9cqRK1CHf4q1NBUDt7iF+ecptYMmVo7EWvY0bMQF554Upx95XXDPWsbjyWBxXDqT0TZyttatPjtAvQeeV6T3g6wL6aWKQkv2JfD1Wov7jcfZoVbSle5mP9jpcy8fr6mQJ52pD8cTsTF4O/ybVeOcyZ9vk/WhKEc2VzKBgcYGxiHP53AuGc84xnxghe8oGjpGcjLFO73l6Lf9a97QtuXvvSlsvXt4x//eAmU4+KZbdu2lQC8LAj0OggI5KjdHrHjm3HDK8+OF1370YiJRWl6MYkM7V8oiR2bMc5WFXC57C099AA9PbMz1q1dE91ePzqd+ZiaXBu9fidazbHodOdjYaEbU1MT0SSANvoxs3M21q7h/LtmbN5yVxx91LFLz8tot+/YGhvWb4qFzlyMl836u/o5N78QkxPjMb/QiYnxseDvsbFWqc/n+oNhmulWs7FUHyLfYNAr7ej2yOrDMbeD8t4gCKpslfb2eoNSPvcpp9PplXo63V7p35op7I/9komL0AbKHSbcbJb3x9oTMcfOimiWcqBLmx0Ji7ZI6eXf+f0d09tibGyivLdl67Y4atPGUv6OHdsKPaj3rrs3x7HHHL1b/bRLOvVoWPRj5865WL9u7W70lj7zC7MxMT5V6NBu0dd+6d/8/GysW7uh9KPdHv7e7fZjrN2KHdMzpbyt27bHxo3rC70Yp8nJNTE+1o7tO6YLPdev27jbeNIexmGh0y3PMV4TE2NlfKiP+TI9s73Ua/ugH+PgPKG9jUarvO+4S7c8n2Z27oi1a9aX8ZydZawWEz0szh/mJeUsLCDEj5V+OZ/yOFjO6gX+Ia9TgWZlFUseu2GYa93tcdmpPx+nX3xxxJqHRoxtKBiMYbJMxcxA/XMAl6qvmgKHOQXyUamkgAWs2baGtv0bv/EbRWuv+spz0hkFAZ8hPezv/d7vlYxzN9xwQ0k6c//7378IBZ6z3myVHefR63VjArvV/NaInbfHNWedHade/akYkJURsCjb1NhkAvsvyzYa5m+v5GK+r4cBwQSXA3ns+c4/BBYEF4Qgc+Dbrq1bt5aT6binkIOl45vf/GY8+MEPLr995zvfKfdJq5svaEf569YBpsMLektT3SLUjVWFMfOkPPIEkMVPd0lODOT7jCHlb9xIANGwbNqWn92xY0cpm4t6eJZ3mDPUPyqroM/xDu0hbTBz4Nvf/nbZCUH9/I4VyLbwbM5MaHvuvvvuuN/97re0hdKgTNpFmdDWw4SqcwE30jHHHFOe+4//+I946EMfutsjjE0eO/pEexgL5jpjxDu0gYyJ0MYDiPik7443dT3gAQ8oxwxDP8ZsVKbFUfOVeqiTOcUlnXzftUrfPUCJ56iLS2uaY8G4crlbBRrluWcb6APjQFur4z6qnYf+N4OIsD4Od7q0hsHuw6szHZe99Gfi9EveGzH5iBiMbSq7eYd5XDXUsw5zUFwN6Id+XOsWHDAFjHDPoI12DZh/8pOfXIpwL+uk0ykMPD8rcOT7MEi2vr3rXe+Kpz/96Ut+eLV5U84fzoA+ivAILzBjGDlMFAacgV26AdwAIvdgoJxwR8yBgYlZYKqCm0yd+jMIZvAUBAX6alsVwvJ2RdrGRRsARhIEGSvhHLEtuV6FDcCaf4ALwJFBznHnN8qm7/5m2wAzBI+8k4LnqVtBRqHCdjj38i6NDLDVuUl/KJ828h06WzZgDeh7Sc/q7+ZhUBBhLI877riSf0HBwnG+6667lsAZEKZu3oe2tNO+8m6uG0GJewp/eaytj3nA+FFWPkOBdvGeGRsZkzxnFDh4l98R0vI82KfUzQfMdQ60gBrQD5SC9fvfYxSQobKAYQA5dzvA9GM/9mNFM4E5ydhd+DAj3odZZGaQQQUf+h//8R+XU9k8nnWJ8Qz6MWig+R++GrpnxMO0AShAnP5BT+glzQQEtUCnkfSXZjBimD5aqAyYZ6gna84ZpEcxXwCTtsDoKRvA4h1BkPZgAdDyAuNXIwSc+YegoQZsuxlD7qnlMe4Id1mLp2+Cq0LJl7/85fhP/+k/La0ewY4+MucoQ1pm4KoKKNRH/SRCouw777yz0Erhic9///d/L4cLcWUaUg/05dP2V5ez2j1lq63aBuqmfIAXDX1vmRAFXMvXQpWPF/ZeFjiog/axphSYoDn0hEa2u1p3ngN7AuMsgFVTOjMe9E3hIq/n1cvyakBfvWNTt+yQUEDGmhd7PsccjZE95Wgfgkg2zwvomUHAfGRK/P7Upz61nMT2whe+cDeNDK8/nvzDGdAZtCrzkykCpjBrmSXfMTFrGgWMAFGeg2Zc2eCXzdvc429PxEP4ojyY9w/+4A8GgMsFo6e8qsDg31nzzSfpeR/NjWdwj6hZ8jcAhjBg+6gHIYF20D+FO4Ed4KFPuT+U5+E+ziXeB7y++tWvljopi7+ZNwgUADfCR+6PLhsFSe45/zIIqonnPtNm3A9opKQ4xs2hJYI2IeRAZ9pBH6Cx6yELHIKwwEs/HU+FGdaJWjf04neFJr4rTDlejCX1mrVx1N+0iTZSHuVTr3NHsK/+nc9psD8Ih8wZnmVOOtb0kTGBdnuy7BwSRjWy0hrQV89Y1C1ZFRTIgW0CStbGSQF71llnleC46rGoy0n1Mtk///M/j9e+9rXx6U9/esm/Vxg9J7kd5j50+gigy0wVdtQ6BTpoK10BNRgpzFWTqKCD/1MAg6nyDICT/cZZ8+Q74wIo8JwMnvaoWQpE1KGQAShQN8/zHiCSgY93YPTUL5hbFz5dwNeyRoGt5XssbxYSfV5/NSBLWwEpgJa2a+HQUuDfPAsQAfb8hp8alxCBl1VhhbGhHwilApm7MGhDNkNTP+9rBUFwos2CtO2HXtCN8woAa/3T0I/vjjdladXI8RF50fMsfYYOtJXyrF/LA3OG+4wRdKH/3AN0qY/2aP2hLC6FIMz3eQ4wT7hXdXPwjgJKFk6XPYvhkHOwGtAP+RDUDVh9FMi+tSrjZfsZF0lm3Kom8GcGym+8m7e98ZsM4sQTT4wnP/nJJXIeICjCwPdAUJy0UyvT3AlYQA+AB1DB5PojP/IjS5q0NMzMFMZsQBOAkoFSYUDfJ0FdD3nIQ0odMHeYPgACeKAFquVqNqYszb55BgKYMHjqc+sidVC2wVhokjyDGZsgR0BXYS37rQE6QIc+f/3rXw+2PWbzL6BEPTyHxcf5oz/bYCzaB2CSA0Gh0XmUg9kUigAufc3SnXb+0A/9UGk388128Mlv0I0+8Em9OZCuGlvg37kv0Iaxoh/GD1CuzwqGvqPgxnhkn70WBT8VgPgbWtmfLDxpFTA+I8+VqsDAvVG+8RwTAJ2hN+XRXi0Go4B/dXGvGtBX13jUrVkVFMhMOTMtFvQHPvCB+NjHPhaXX355YYSa4rKJPgsE2WcpQ4ChADRPecpTyr52gAFG2l7MAne4m9wdRE3kmC8x5aqtoa3yG8KOTBqGasyC78OooRk05BLwsokVDQvwydpTFqzcXmiEOkyaugB5gUvtNgsVPM+ztI/6EA74NFo/uwSM/s5ablXIo520kf7ot89BlGiZRIxnDRfQo/20E1ryrhHmmo2hkUKSc9EyjLKnLVgX8KXrosg+dua4QWBq4pSVA9SkI/3md0DO8wocm2zy53n6aRyFsQH0gX+0DfpSD7SBrrzvOFEmfeR9yuHiHcdMOig0c19hR+HKgEbrMvmTpnk+qZt66D805vJkxOx+43sOxlsVjOoejagBfXWOS92qVUsBmDIakNngcgBPBvI9dUCNH0AjQI533vnOdw73tLfJmYhmvxBTzfHhtrWtX44/eMOb46QLb47BBoL0Vve2NfudNbzse87ABvDC0GGgnEr36Ec/eslsqvDDM3yHzpjZsxmV72pcMnGeF9AzOMHUBTrLVouH0aNJUx71GI2uBUZtF+Djos3ZNw0Y0F80VLdlGfVNG8xnQDmayvWt2241ZMBZsM0aIWDitiyD8ABXygYI0ZCZlz5HOwVvfdeUrR9dgASo0KoJWstCCAIP4yYNHdccA2AwncKNz0gH/4aOgKVuEl0ajqU7RDT5QxNjDmyTa0vhKd9nTkG/LPgpHNI2x1l62l/oiIsCAS/TCvpr0s+C+uqPdK8BfdUCR92w1UkBFjg+SNK5onWqccAERvlFR/VCzRWt7Pjjjy9R75jft2zbGus3kihkEO15DkffHrHl1viDN74lTnrPR2Kwke1cqxvQBe+8TUoaCLQwY+mWQVb6AQhqS5ipMVfrI4XpG0BFeWpsavK8x04EAr0ABn7nE1DBz42ZnbGiHBg09fNdQYDn3RamH513aTNWFdqWg+LUTnmWdqLFA5r6we27AOTuCfqqMJi3PGo+pg7arQCUwVYhJ88t2q05WkClTvonHXieOtF69b3zDsFw/IZAoAl81LwldgDwg8b0A3rmYD9+RxAQWN36RpnmAsjlCs64Df7zf/7PRROH1qwx+sh2PcZRPz20dZx413psAwILv9HffGmezwJSpqsWEFwrWMucE3xqkUBoq7rUVh+HqgF99Y1J3aJVTwH2kBPURmAci1xtNJtQ99YJGAXPwmguuOCC+H//7//F+9///pL/AQ29JIQgw1Nna8T01+LGN74lXvCej0R/ijS0qxvQc7+hC0wWBo3w8oQnPKF8ai7OWp+gq3aKf/1f/uVfljRi6KXJWRMsfk7ASBAQLNV+BUUK0WzOd82rmlYFZZ5Rm+VdmDkCBUIK7wBmgBNH4Ro0RruyUGFZgq6CCOZ0gEt/dfbzoqnSZrVz39VCwO/UR/+M+AaABUnaKU0FqmyS1vzN+7yHpow534RJAKJ+b9qPoAq4cSl8MZZcWCBMpEO/aTtCAW2hnVorMPFjNeCyTQYGqjFr6RBo1dAz8CKcIIRp7oY21ONOAuMBsvCjdYH20UfajgDFZR18R0Ch3c4tx05XBfPMZEarPyCO1teAvurBo27g6qPAG9/4xsJg3vrWt5bGrQTQ8x5eg68IVnr7298ev3jSL8V37rozjrvfA3YB+s7b48ZffVO84KI/PywyxRkpDrOs7u0F0LBuGFkMOHIBotCQfdkwbzVBNSIBgGcBPk3P1ShuZwq/o2nhMy6xCYuJU7I/nWdh/AgYXAAuwgGX2rPaeBY8BIUMEJrAGVvLxedOP6mDdggWgK/gZLY6LRPQCxB5zGMeU4QHgEbhQ0sDgCy4ClyAFAAMnbhoB2VgUZBGaq3Z751N4woRGUxz4BljQr1aVOxPpg19ho48h7bv7gTaxbxwnfA7Wwv5mz7Sdv/GBH777bfHD/zAD5TftS4YyKYQYb0GOzIGClbcU2u3X1m400LGbwpSzDuj3hUQqZty82fOSrj6OFMN6KtvTOoWrWoKwPA+/OEPl6C4m2++ubRVzbwKYHvqSGbgMJRrrrkm3vOe98RJv/zCePTxPxJP/5mnxVQ5qnBH0dCvO/f8OPnyT0R/kiNaDx8N3f4DmoBHDnrLYKFfFgabA7kAAuijkMDfMGMTvGQNz6C6HBme6Q8wugfeiPF838A4tXzuGTxHm/SD+w7mZt0C+pBNosP4AigAOc/xO/UL+FkDpz6fdx4B2u7NV0D4yle+UgCbdzNYKmCYgCX3CXCE9sxLtGV8xxmIs3mfunVJME5YJqgToQS6MUZaNEwSA63pJ+2nb1pXqFcNX0sC70PjLBAgJNBPg++0ZuQsgI94xCOKpQY6ZQGLvjAvBHr6wngI6sZmmKmOfuMSwXKQgyDpH0KObTDQlfYrlDK+WkZWNXOqNfTVPTx161YfBWB8X/va18oBLZ/73OeKCY8rg9JyrUYzgTHLJD760Y/Gs5/97JiYmozf+p13xmkvfVlsaK+J6G6LmPm3uOrMV8dLr/27w0JDhzHCfGH0RjGr5cBIYdoAZI4SRzsypzigxfM8V02gornV4DR9n5neABiAgqkUOsOsaQufmlZvu+224mfnPvXE1K9rAAAgAElEQVQY9ewYcpAOQMJFf/DlaqKmTr6r3artaRGwLQbXaRI2KYsA55wRkNBKsV6oQfMedLBtPG/yGuig1cGc6ILpqLmoeT/7nB0b2mlmO/MHVIPcaDv10de8j5725aQ91K15XR83bc1mbpPHmAzH9latLQgXWk9yIB5jyB57Eu+YFtZ5Ug3go20IB8ZCGB+RaWQ7qF+Bxfrc7YLQQV/14S+3vg/d/VpDP3S0r2s+bCkAYz3hhBMCIMY0uK/BcHS4muqUst7whjfEBz/4wfjuHd+Nt/7mBfH6175uV5T7ztvj6jNfHS+55m8PC0DPJtvqAAuqOekMvwFKRhCbuKQagMTvaEyCPWXrW1WjzUfaokUC7JQDU6cOhS/etT5ATA08p4TNbZexC976U/2d8QeojIjOGQTNjGYyGz7Z0069aqt7ypduee7Zpk1q8UZ9+6mGCUBVD2OhnZqmAT3aAMiZ2rT6fN6nnbPB2V+FgD3t96aNasu0J+/+yPPf/lXT2dJP6jKnv387b8w94BZEYgIEabcX8jd0pZ+eG0C7FPC4bz9pB7Qw9sL1rLWGOV1N5bs6mVcN6KtzXOpWrWoKsMB/+Id/OK644opy2Eo1Jelyjfd5gQBm8fnPfz5e8rKXxvN/4QXxlje9OSYbY0unrV1xxplx2vX/EL0x9uIeHiZ3mSJMk/6pPQkCGShgnD4jkMNkjTGo0rcKQNJb06mWj7zlKOcWyHnieTb7qXMmMYQAgRrwABQF8yzECQwmnAF40LjRMtXy1Vjd9yw4A9ZomlXQze/l/tEGk8kAUNAR8zOWBveqK6xUXUBuxcopTO0Hn5Sty0NApW7KNfueAgV9NqpdAUm3RM6+Jr14T2HMdLyWxZhnUM1gTl/0j2cBqipMMPa00b7lLWaZDgqcClPZOqHJn8+qxS3P1+XW96G7XwP6oaN9XfNhSwE0vt/6rd8q2vnLX/7ywkT2ppnua0eJcr/t67fHURs3xTHrNkXMbi4m92vPOS9OueqWwwrQ97XPB/u5rEVq3hfYq5oYgOJhMTwrePBb1iRzzIOZwxQq1D51M1Qj3o1ANzLcADo+jV7XJO02LiOz+TSQz+ehl7nW3SrJ+/q/DQLMGeR4NydGMVUs9WftX2EKSwhupeyzHqVZ0xb6b8IWNHcj9QXrLNiZ+Kaar6GaeS4LcL6fhTPnjKCt0FDV9AVy748q42DPv0NbXg3oh5b+de2HHQX0w1155ZUl7SdnnGdT7oF0CEDfPjsTUxOTMT5oDTX0HbcNg+Ku/GR02yQ1OTw09AOhw97ezf7UUc8BSgCGpnyfyYFWMHiYu3nCeYaAKQ+GyQKAgJ+j5Skb8MLfbzCaWdLcGmaik6ytmo9c4LQvpqA1At4c7mrHmscBX5OomCEvR10LhFm4zP1Gy3T/eN5iqclf8LSdeXulZfqJUEGfs9WC9ko7t/95gp3jkOnCb66nnKzHZxU2eEazt2evZzN47i+CBwI2AlS2JiAYrcQ1dm/N33u33BrQ71361qV/z1FApkBA3Jlnnhm33HLLHo+eXGnnd9uHzob0nXdH7Lx9CdAPJ5P7Svt+bzzPWHnYRy4/a4hVX202EZtKVFCnDN0DWYijHkCZ/dtc2bxvvdXYCX4HMHOGMn35o3ZLVLOU5eNI9SlTJvWgWaM1+47b4zINzGRnXAMACDAaeFetr2oS159NACFBankvt/TKWfCgEf3L6VO5r3ZO3dw35z1tNfFOFh74nbpoH2OgVQPBBddFdicYK+Bvo8bl3ph3h67MGtAPHe3rmg9LCgjoME5SlcLQYKAHI3BGQB8M+jHWb0Zs/27EwjfihvNeFy+6/BO1yX0fZgyMHpBiTASEqmasJmmiFgDCKwNCDoYjAtotTTxrVjaAk3tuYdMU7wlplpt9sm4747eqGdhMZwBdNnmbgY825/TDaOhV/3FuW+5bFaSz4KBQ4DN+ml6WZwHj6rnm9s8IeoPv2NPP1reqVkx/TZiTh1P66ZqgHiwmxi7QDywbtAsQ14dejadgrBEoTAhjfdm9sg/T6DB9pAb0w3Tg6mYfKgrIBGEQZDNjTzoJUQ6GOU9AX1iYjzWNiYidd0Z0vhk3nHNeAfROi/zcR7bJfV/Hveov18xt4BNgic8VLY4tamjY7hV3/zljzbgacMZ9ARWwMcOaZmRBBsDV1My71JEjx+kD5n5AzMQqlE05lKnWznNZu9Z6YDpX94Drc8978N0mVwV7U5m6IyCfRUB9Wi+qQWBms6Nc/fOa6s2oJo1z1D7jgOmcSPQMvm4ZBNxzBDl9452871va2TaFG+dC1uR1QTgmCFsG3WVLy77Oo8PruRrQD6/xqlu7KiigT+8lL3lJPOtZz4qTTjpp6WzvA2mggF49be36s18TL778EzHfbMTERA3oe6OxWrWaped9Z18zEehoj27bojzTkmpmB1QANbPWoVXrjwbcAETzwavxA05GcKtN5jSlbp/KPnqez758+2a62Rx5nQHX5zQ/UzfAroVB/3OObDeSPlshqIe+I7y4E6EKsjntqZo7Fir67z50wBbgVcMGUKlPwSELI9VTywjAI8C0un2PMk0oQ38Bbs329I8YBuMPFCa0NJiDgPHjWkmeiANZw4f23RrQDy3969oPOwqoofPJtrXPfvazcemllx6Ufar3MLkTFOc+dILiJshYdmQDenV/enUCmbjF9J3cz0lM+FuTL8DqJaALmpqY0SwBPa58wleuV23S098AIpO/UEdOslJtL0Cj/9cMcmbRY7/6v/3bvxVgBCgRMLAMAJbVI1/x36PNc5EVDqtRzpxWbbuCAlvezIePgJMtB7aV9njwDGXyjONg+lmeNTGLSZM8TY26AGDLp8+a6BkLykDIUuChLAQG+s+zpgiGBgA2whg0My0s9eU88bjByEHg5ZG3ufzDjvHsU4NrQN8nMtUP1RSQAtm0/qlPfSrOP//8cqY5oLGvqV/3RE0BvdvtDPehz20pgH7FK86K08gUN9Vc9aet3dszZV8SfBj1LMPnnZwSlLFC8xM0AEy3dfG72q2gBRgCSjzvJaBqZmdeCMR+qglTtsFbvK+wwO/6dnMWs1FpcTVDA4QZOHP+cjRm93u7Jz6Ph22lfp7LJ47lbG684/5s+mDqV+d+NWOfwoECiZq+4+Dedv/meX37ClXuIsh70/MpaQpl1XZaplHytN2ysrWE36tuj3t7rt735deAft/TvK7xsKZANpfCfEgLiskQ5rOnzFn72uE9mdyvOevsOPXqTx0WmeL2ta/7+xxmVnOim3hGUJBhVwGFukw5yveqlu9JaG4907TOmAL2aKSYdnlPMOa76VYFLD+tT5M+AJPzm+dtVpik9Wvr985C46h94vahmh8+C52URXsoSxeRwJvbwjtZy+ZvnkcThi7QEkD3VLV8nrp793mnalKHPtbnO7QlJ/HhPQP4qAc6KBTwjnkEqN91xjue667GTl8xrRMQpzUkJwg6PI4+3d8Vkd+rAf1gULEu4wikgJoEAVV/9Vd/VYJ+DvQAhxrQl59IgjEgiyAFowfI8XFjGs+ncTFGmGI96ATQAZgf+9jHLmnbgEbOXQ6YKRhk0M7737mv+dYod09Aq2qQOVc8oOPRr1mjpAzB0W1nfPK7OeP5RJjwyM/8Pn2mD7Qxm6GlZm6TWi/1GRio+ZvnKddDTLLgQ58pB6DEvE891AnY8j7jgXWDfPQIA7QdGnFfYGeN5PzsjBe/2UdpjMuAQ1S0MuTDaEwTrBCXBR77Szk5yYz+9pwWdvmZdjg+UQP64ThqdZsPMQVkbjC85z73uSVb3M/+7M/u5gPcnybWgL481QAHzyZX09V0bN50AAatk9PC3L6UfcUClUCCVsd3grI007ofm3uAnH5cWohf+ylPeUo5ntTLoDQPjslmaN5HO+WiPdQDGBpQloHT+nlWYMsR59kd4LGy+WAW+vHFL36xRO5DBzPMIdzYBt0F2Q+vVUMrRLZkcLzvP/7jPxYzOXUqpEBjLRc8X90aps9f2vC3MQ5uJ0MA8HhZxhP6qd0bFc/f/DMuIscDZLM+z9APYgI8KQ1gdw4sP7sO9ydqQD/cR7Bu/yGgAIzSrUWkgIWxX3TRRQfNh16Ncq9N7rsGOYMfAIG2COP3EJB8X2affdJqtppm837xvNULbTSXlc9kF/yM8lZLpZX5NDU1Y99V8HA/OwCYT+sTcO0tQAQg8ZzaJcIM7wCwWBoM2OMdhQjTwOalYb95NwsoaMLQEUEia/28m8vJFoqqy0LN23zvtCO3Kws9xhPkvvI8Qo7CEwKKx7YCzAhQ0FWLhbEMCiTVgD8P4kE4YGwUEqiD/n7vXjWgf++Obd2ze4UCVcZGYBwZ4ziz+UCvWkNfnoJqYTB/tVlN5gIlAENiEhg5YCEA6ePWV27CGbOkuXeZcszshkkfTRmw02eNuVlfcAYrDyfhNyKxMV0L6goXWApom+CpOZg2Avymlc3gbx3mi+ddfc4G+AmmgB508chT/kYo0Keu8GO7zC0P8NGGDI7Zt077R/nztXIoAHnoCfW6T55y+d195AKxEfsCtNnr3IWQBQfp7bG0ObI9C1IANuOVxyXvZlh+hh3OT9SAfjiPXt32Q0CBnAPb4xuPP/74smVoXyKw99bkGtBXNqCalDVdm3Dk1ltvjUc+8pGlMH8DkDRzA9yMVd6PzbM577mpTE32Apih+RkkRp3OhRzkZg/0Z5vZTCHCHPOa9PN+c4AeAUQTsW1nnnHl+aWPWLM07dQszSf3AUHewRXBfYQEtWHu0f/qvvWcTU5ARQiBpoC3SWWMM6BcAJNy6XOVptDIffs55a7faRsgnbeZ5efymEhb+gY9TT/LMwgJjEk1xS70oU36+Vc2ww63p2tAP9xGrG7vKqBAjkLm+xOf+MSyJ/3HfuzHDqh1NaDvG/lg6AAVoATYwbTdmibQAN6a1SmV7zB8wQeABhC++tWvBj7ifOVEKgoFBGYJcDn/eNYiTV8K2FSTp+DPx6/NRZtpRza387tlVU8js20evqJvvZqGFWBTc5UmCjuWUU3/CphSLlkPESBoN+3iN8uiXMBaXz704Tkzr41qL88ArgbQKSBRNr8jHOXMbVq+jHLHPM4zBta5g4T7vpfT4DLeALc0zRnwqvf2bZYdjk/VgH44jlrd5kNMgczwYVRkijvxxBPjhS984QG1rAb0fSNf3u+fLSa87SEgHi0qEABKbMOC0astW5sm2QwwOcOagIWJHmCvWmL2dCxnrivvgLDNtAmhxDYKth5aogaajxNVI8+aa/XYULOn5VSrCCEAHn007Sr9cGtdThhj/vS85U0h1j3sCku6OSjbLH2a/CkbIQDwV8DJ41U9GMd9+YyPVg/LlMa5H7apKmCM2vZHuw2u27dZdjg+VQP64ThqdZsPIQVkFjkw7rWvfW0J2nnLW95yjz3OK2lqDegroVb9bE2BmgK7U6AG9HpG1BTYLwqoaaA5/Mmf/El84AMfiA996EP7VZYv1YB+QOSrX64pcIRToAb0I3wC1N3fHwpkPyQmQUyY+M/JR30g2eJqQN+f0ajfqSlQU2BIgRrQ65lQU2DFFNDsjpbuKVX4QjkUgiCg/b1qQN9fytXv1RSoKVADej0HagocAAWypv64xz0u3v72t8fP/dzP7XeJNaDvN+nqF2sK1BSoNfR6DtQUWBkFcpSu25fwo7/pTW8q26Le+ta3rqzA9HQN6PtNuvrFmgI1BWpAr+dATYGVUaC6TcotTTfddFNccskl8bGPfWxlBdaAvt/0ql+sKVBTIFOg9qHX86GmwIooYAYw9++ameqf/umf4hd/8RfLgSD7e9Ua+v5Srn6vpkBNgdqHXs+BmgL7QQGTXmRtnUA58n4D7A95yEOWznYm05WJaEalCM3V14C+H4NRv1JToKbAIgVqDb2eCjUFVkyBnDUrZw170pOeFO985zvjv/yX/7KUlcvCc3azPVVYA/qKh6J+oaZATYElCtSAXk+GmgIrpkBOLcnL+tHPPvvskq/7lFNOKZnjuHx2T+lBaw19xeSvX6gpUFNgJAVqQK8nRk2BFVOgajo3Z/Z1110XN998c/zhH/7hUpn5NKzlks7UGvqKh6J+oaZATYFaQ6/nQE2BA6NABnVB+wtf+EI85znPiW984xtLJ2pxGIYnSC13vGoN6Ac2JvXbNQWObArUGvqRPf5171dMAX3h1SNU0b45ser+979/CYjL9wX/OihuxeSuX6gpUFNgnylQA/o+k6p+sKYAFNAXvqczq0844YS46KKLSmCcJvblgFzK1hp6PcdqCtQU2H8K1IC+/7Sr3zwiKZC3rLkXHUKouZ955plx/PHHx+mnn17OnuY8aM7C5rzo5a57APrC9ojZb8dlZ74qTr/qzyPGxiLa/ehFJ3rRj0E0oxGtaEY7KL0xiBg0lqulvl9ToKbA9yYF+sHyh48EvIEvBeP5rxnR2x7ve9nPx5kXXxwx+dCI9obotiL6g4jxBs/0IgonaS6RpzGA49VXTYEjlAJXXXVVfPKTn4xrrrkmyPU+MTFRfOiY4znAZW8XC6cT/eh1F2Iq2hGd+Ygtd8RFb3xDvOriKyLGWhFj/ViIiLloRq8A+RhPxjiAvrSYj1Di192uKXCEUwAeABwXMB90I3q9iH53COyDTvzvM0+L8y56X0RrTUR7KqLVjk53EO3xRuycX4i1E3CSXVcN6Ef4hDrSu//pT386zj///Pibv/mbGB8fD5PPVFPGjqIT8jGAPrewIzb1mxGNZkSnF+95zblxznt+lw1yEWvGYyGaMRdjBdDbMRZj0YwJFnE/YtAcrl0Wdf1Z06GeB0fWOoCHNKMfbbRtAL0roMMcBvG/fuX0eNtlVxS+EuMTEeNTEc1WDJqNJX6RjXw1oB/piHaE9x+t/Pu///vj85//fMkchymef5jfl/Old6Mf82VZdWNNtxMN7OfdbvzGy38lfu3/XBzRmyuA3m82Y76YxtDO2zHWa0V020M0h4PzDwldlb3+rOlRz4fv+fXQb3VjrtmLXnRjLPoxHr1o9tDOBxG9fjG9/+arz403v/d9hXcUUJ9cVwA9migQ92TeNaAf4YBWdz/iYQ97WHzoQx+Kxz72sYUcBtItly1uEP3YPrc9Nk5ORHT7wwXX6cb/Pv1X4rxL3xfRHkSxr7cAbgB8EcgB9A43+hHtTkSzW+votY2ittEcaTYqBHnYAMCM37z8Q0NHO+dfxO+deWacf/H/GYI4VkC09FY7+p1eNCcm7wHqNaDXiHbEU+DEE08sB7Xwidmdi21s7knfI4FYeL1O0cpjthuxfUfEzGx8+DfeFs976/+M2LB2MWZl0Rw/aEeJauk2h/+asxETmyPaMzWg14BeA/qRBuh9FIENEf3Jxci4obWv+OK4mhFXnHFGnHbRhREbNgxdeigPWA873WhMTe0WEMcrNaAf8XB2ZBMAbfzSSy+N2267LS644IJyRrqAvlymuCJFT08Po9nV0Gdn409/7X9FI7rxtdtvizVHbSyCNeb1xqAZ471WjHWbMdFtxqA1H/PjW6Pbnl+KeDfyvf4c7gCo6VDT4Xt1HjT6EzHWXRONvoFtRL33o9+I6DX70W024weP/5F4yivPiFi3NmKsHdEeKxr69EInxsfXYIjfzfJeA/qRjWdHfO8xq3/mM5+J17zmNUGAXA6GW86HvhD9mC0U7EWjPxsbmmPDKNWZmYjx5tDU3lqUtnkMn3nv/7d3bs3SXVX9Xm8OJIT4BwEFTwghhAAVTAU8lHrljTdWqR/Ba78CVnnpN9DvYZV65YUlVVJQBIgJBAgQPCKixMqBQEL+9az9Pju/d2StXt17d++9e/Xo1JvuvQ5zjjnmnOM3TnPOW2euMyx04up33TcMt/C79ac50Bw4KQ7c+skw3PPKMPA9ygdlxe302FvD8L3nnx/e99DDwxvDPcOPh7uHV4a7xoj7K8Prw33DvQMnUJBg66cB/aRGUDd2igPf/va3h8cff3x44YUXxuVqWOmsQ1/KdH91GIYfDD8Z3hjuHifVfWNiy2vD24Y3hpdefmF4xwMPjOvPnaZnEM5a9LvOXGxv8Na9t9ehdt80B5oDp8SB19Hrh1eH14dXRit73Jti+OnZMrbhrlEukP/+xnBrePH1nwz33v3g8OII5/ePK9AxA1hY24B+SqOm27oVB9gC9h/+4R/G09cA85dffnlck75pgxkmFaDOxGNyjflv464Otzd9GGNhbCzz5sfJeqaRM4XbOt+qg/qh5sDKOICzDkB/Y3htBHRB/WxLKzeLIZmW2NPZchhkifvP8FS73Fc2KLo5l+PASy+9NO4M94d/+IfDn/zJnwx/9Ed/NO4W9/9IQtniw7ZM46YQfsBwl5OMu0acgXpOwrOpevZ/NPJeobT6FUq9IrFXZk7O8zOxcSYBbvHt1pGjBw9P3pu7wN0xiM6ER24SdyZPeqe4LaR2P7J6DnzmM58ZfvCDHwx/+Zd/eb7+fG7/93NmuPdr3WvxDkA/m3gC+lsfJX72Wud4d473qeV4n3x7b+GdYwnrmDU780lZEuvOxf1bZS16A/rqoaobuIkDWuhs//rnf/7nw1//9V+PW75yAtvbx2UhGz5up6yJrdas/yxfBdTJhysus7uHM0DvT3OgOXBaHLh7BPR7z4RCkRXniTV3bAM3wZ+zGN75pwH9tMZQt3aCA//7v/87JsB9+tOfHr7+9a+fr0VfZJYWegL5bWV7xPg0xwV9lqTEHu4sbztLf+lPc6A5cEocYJHaa2PS2xkmn+/rfp6Lc9ttNbrfwxIYf//0zN1+LytpGtBPadx0Wxc4QGb7gw8+OPzCL/zC8NnPfnbMcuf38gEt7OYEPP90TFp5/SwKNuap8p9JLlMa+J2nrDG1gfX+bj70ODiVeYDkwDenOl8jdWdZ77fBe9w9jhj77b/5HpfN3Hu2DeztT1voDXcnzQH2cr///vuHJ598ctwp7vd+7/eG97///cOf/dmfjdc3f5iOLFvjgNSzwxLOFp2cAfo9A1Gy26evjHEygP92ieMcjNhZZ8Z1Zlzv4X9ae/iPYB3ZgrfN9LPQnIm0fJuBg8J/ZkCcedpZBHvfKGUa0E8axrrxyQE2l3niiSeGL3/5y6Ol/qd/+qfDX/zFXwyLSXHDa8MbZweojtZ5AjpT7W6nmkeqnc86N44I/3x3SXOgOXBaHDh3pb+51at+97NoHpJFOAfYzySMNj3y5d7hvmGMxbeFfufY+eEPfzi8613vGk/a4sOZ2Pzr4+LXPcc8+5z15ljmuNn/8R//cfid3/md4dVXX12Ip2Nxn2nSfN7MbXlzYRpxdLZ8vePjualMzZqmum52d+uaAzeKAy+99PLw4IMPjN5spuLLL/9oeOCBM88cUBDe7P3TreDIpNoRfM6qAsAzX+4M0N/8nMXcb29U1YB+Wwj/9KfDXXfdNW4kQuzUE7bIckbIe1jH/nuzS7wJHNDl/r3vfW/427/92+Gv/uqvxi1gl+PnN4H6pqE50By4LAdefPHF0TPHstX3vOc9Z2D6xhujQXdsn5OPobs8aa4DObyjP+vlAP3OISz289/93d8Nf/AHfzAI9N3/6+37bllzAGMOT1wuUSXUxnXm/nIezc3i4ckDenYHR2bSiQh4dgv72Z/92aPU0m7WELv51LgWXUoF86W93G9+y5rC5kBzYBMHnOv/9V//dR5yxWJ/73vfe5SMa0AfhnNrjB4E1NHO3MMbod6f9XKAfibMwlp03G1Y7AA8Ljh+m1OxXg50y5oDp8sB5byhVjjh7//5n/8Z3v3udx8Vc04e0Ok83O7s510/nML1wQ9+8Kg6tIndjQPGydJKz8ndSZG78bOfbg4cEwdwrxM7/8Vf/MVzIEcWIBfIqTq2z8kDuh2mEKczFeJ//Md/PPz93//9sfVp07sDB6oFThKkMbQE9h2K7EebA82BI+EAc/xXf/VXh/e9733D3/zN35wnxRF6veee4zsJ8eQB3ThpXXNsLL1drkcyMy9Ipv1ckyIdF22hX5Cx/Vpz4Ag4gCX+wgsvjPlSyHpWt6DUc3Ty8j4UN6+BJw/odInCPC0yYul06j4AXXBwaVxmUJtJSaYl9fnJwQR9DDrWyfNxSRXX3vnOd57HeokHTS23clkG70IL5fEPDZQBDT0uzyN/YJ9LtmgH9VAuiYbUQ+Yo9dPmpSxSNWVpSs35Kixo+w7PDbTqoqc91M8/2mef2seZUEd8HoHhsaypPNgG+6gqFtnGTbyYEy3Qxbiyn+kPjoalXMrbx7LMTeMb3kh39jnzi+TTpY/vzvGXdlCusVBXrWxznv1S3Vd1f4l/0uEc4HnGH33Kb5VSrjnHub5r306Vr7yhDkEvZYT9+B//8R+jleu8mOqTlCvcZywyNikDWUDeCh9lIX1LOxgn9n/Oj5rMepH+cn7BS377LS8vUuZ1vtOAfmBAnwKdKSHNhEEoZUyXCemSKgSjWfgssciEjaoMUBbXyAuwLibCd7/73dG9xEeFIddect3nqYt/+44j7bq+k4lM25nYKjwKMcpaUgj2Mbmqpj51EtumfqYv6Ee+6Zs8zU1hbpmWg/DjWfqaMQEPBC3K4feuy2p25f02vFsa39aJwsJYSjBQSF+2HvoH/kILfEklcpuyr/OZJf5BG8DF2E8XsHM+537Gfv/7v/9760ztTeXPgab7dEA/coIxXfuzKirOo1Tm/u3f/m34pV/6pbELlk445D0UNYCfObEP0G1Av87Rf6C6D22hQzbWNADtekcGJoOSvxn4/HZy5kBNwK1Zl9DNfZZYANYf+MAH7uAQSzG0zrDK+PAOu+IhABWwWodOuLTo98FyyqWNth2wYiIlPzbVowDQIvbdfdC2VEYKXA9xyQ0nEELwVMWHv2kvnpOpj1YK/Y8ywrMqJQA07yMc68e4PmODf9tauNLDO5Z7iE2T5sa3rgOC4+wAACAASURBVMuLKl5L/K0gkKtUtuXR0hi4ivtz/GO8/PzP//wdJDjXBW3eZZxiQfMRSN39chP9yIhN5VMm1vcv//Ivj547ZJBGgXODMhjvyBTGWe66yd8APXMmFXIULzZzwqrnw2/o4FnkhJ4uZCJjn7GbyssuyuCm9jegX8XovuI6DgnoUwMv3bFMEj5ViEMTz6mV665VOVAjTgv6P//zP8ftS6uQS+s/3V5MGiYWE813/N6XhW55CB2EOsqCuzFt083wgHfr8hEmOe3atweh0pTuTdrCB4Gjte3qiKk16woyBZKCbsqjoqtPNzRuevoAa4QxUN2nCFaEqFb7NrxE+aM86OLdJYtomzKXxneWofscgPi5n/u5cy/SNvXM8Zfr9MG//uu/juCQXqV9Cf1t6LvoM9vyz75yjluf4Rz+VhGfAukl+ubK9730UjGOGD/Kpikr/t///d/vyBzPcqgrFd6USYwRPU81VGiYgbLqHFpq39z9BvSLcu4Gv3dIQHeiIaipB8FsfKlOBGNGGU/KicrvaqUz6AFKtHXAnM/UBMtJQxkACEqBkxLBiHARoBC6HCG6j091KyKEUCKYoNtYbsZ7Aa+kcR+0LZUBXxBA8ClptU3yWi8Lgg/eCsa1fJQoxoKWJGUKdJRpPsNUhq1xfBW9bVyOlEe5jCktOGiacvUu8WLuPmNwbnzzDmPq+eefP7fsdhHGu/IX3kAPSteuMeSLtv+y723in/Mx5zSgjleOvkVB+/73vz8qSH5qXsE29G0qX0WUeQCYY63zYQwzJxmHyB++U8nECIE+rlflkb95H88h1jn5QfQXc0EPFHNDOaQ3gjINP+yizDagbzMKVvLMoQE9BzOTg0HvoSAAABbrt771reGhhx66g6MKPuhjYLNWMgG+JorMJZpRDiA+B9Dp+lJhqB6Ci3a1rjPfd2LuItR5N5+nDATBVQpsgMLkHd3X9Ksx8Zq4aJ9njJB2TCXE5TWVHTwPCjPGCILM3asuyrsaV619c9E+3jS+URq/853vjPs5JN3bWpEqonP8xXvDp3ocVGJyS8+Ltu/Q7y3xz/ozwdExI2+fffbZ4aMf/ej4qAririGHqfKtuwKyocBMUtWKZ6xCX1rhKAz0hUpo9TRQTxoRc2O15gxM7R+yS3+1hb4Lt47k2UMCerqNmASPPvroqM3yQdgx+JlICDyuAxx8ACvj6tCXYMAgpCySSdyLmGfYCOdDH/rQ+KyuuOrSkx4sJmjhPnTo+hc8qX/KzXmRLnU3NmjV4mVyb+PyTfqZzIDQJz/5ydHFKk8uQtO276Sy4zsJ0igW8g7A/drXvnYeUpDXKmOe3oegzcx42sg/VzFQD/U+8sgj4/jgg1X0la98ZQwxGIvcxqVcQym1L7blw9xzS+Obtit0sSSJkzK2TKZaqn8b/gpcgAt9gSdim/jxUt1XcX+Jf/R/utWd48akVTShFZlA25knjK9tVhGkrOB3LZ+ykC3wlTrNRE/emLTJNfpAeWX2Pf3NP9rqB48CcwXZk4o572pUqCyorOjBMsy2jyTPBvSrGOVXXMchAd2mqKEy0RiQ/C0gOfD5W1crgtfsaJ5lciqcM1GOyeRmKFrVvEcdGTtPV73x+IzRC+pOxikN+iLdAn0IZYEJNxq/+bdLLJ26BTCT0gA2rh36g0AFlOCz28Lyt31I/fyNsmFimyCWfJdu+hjlDQsmragUWI4J2kh/Ola2AfHKD8YLfcA/+WWf2N+X5eGm8Q240g6tZfgA8MDXpfrl2Rx/XfFA38BLgMKxBj+P5cSsOf6p/OUyvJzzyAl4IB/To5FyZa5/Bc258nMZGmVQtysKzMnI1Tk8o1HCuyZFWj9yydwdXfbQTr+h8LmaB4WWJF+sfuWlBgY056qXy4zdBvTLcO+GvnsVgG4dJnYwkPhotQKoqcE6cRjQvJuCfGpNtoOd5ygTAZdx80yqSyVDYDKz1KQpgDfr1OKxHS5DAmx414mRVrdgxbVcw60mrwKTnoC5+J9r7k16YlILclPD6l/+5V+GX/mVXzl3P9Y227YaC7dM4+AIr4wvcl3riL5BmEETnhGsGwWwrkEtKNqfipjuyeRXJh7xnnFprFpc1PCef67f1crVYk+rNOOq9kPet97qvs8+Ny+A8ZQ8cAxQrtaZViR/O3b4LVDpQs1kSwEXGnyHNsNTXfIC9Rx/bQcggYeEv1PBzbXVeiegwT0mGEdaiM4Rc1lsW/ZLegPMhdnEH+6Z++Gqhhr75W/HhgoI+TAo1bYn8yXktbkduU6b8Wuf1uWWKvyCofddcZFLCp2jtJf5zbvcV17wDb+4xtxEOecacoG/XVqWc5M+NRkS/kMH/+R/zn2XpXENvqk8mzWfuSeXgZUG9Mtw74a+e52AnixRmJmFzMQgbk7GKBOGSa8mrqDzfTVb/2ZioeG6pCXdU2rdCEDd/1iLPOtzZJVjXQq6KBxmXmfCloqIiV5q2rynsM3wgRuN2K4EUNsoKCJsEToAGtdcbwyNZrj7TJYjOCBgTLBJS14aFFrVwlCA+Q71wSfaljxzbbgWtGEEykUgExYwaYgyss0Kkgx30AeURb16T6gTQShvKBvXPBYMZQrmjJGPfOQjo/WTVhS8Ny6vVV7DOa7zd+xQPsIa2unDTfzh2aeeemoMCWgR0iYEMG3UgqRtKBTQJiiY3JSeDsch+SS6ZJf4m54m2yC/7K+5ca1HhQx5LXvAiPlDO6DX65QtL1w+yHOb+GNilzylfY5P+55+oY3wh/6mP/gNn6Cf8JjjmznJvKaflQVasCqb/p1zmHbCZ3NPVDKgH2WJ+qArQ2+GRlSeKz9MyOM9lSX7m/ZAu8vOoPXXfu3XxrARH96lLnmnVa8ckTd+u48DckAFYNdckin4aUC/oaB8GbKuG9AZtADAN77xjXFSMWgVUk4mhYAAawwW2hEWrmNV+CGImdi6uAAJkmYUDrpyVQSmXJNMIl391KOVTQIf9OrqM1YnoFknblXqhRbe574eBCYSQpfJSUzajHfa7tKVvKbAdelY9jeWOOUCoAgRBIU08JwKDMKU5+RReicol6RBBKb3EX7QjSJlG7VAeZfrfLIu/gbcoMU+S4tRRYw+E+BcbaACpRIAL/ikez+tX1308Is6EfK+4850Ki3y3vFFu6CFdmuJChAKVxUf+3WKPyZA2R9an3qguJ5hA8sUuLkPHYAPFunUZxN/HVu2QW8P34wZFJ9U9vgtaMhX3f/ck66cb+Y+JG32Kdd24Q9lpdKbZabSRn+ipMFH+AfNgG8qo8ot+QNIwn9lgR4k+EBZWugq5LTR/oeO5ANjEo8T80nATsWLZ5ED5n1QNryD7yobqbxJqzvDQYMeAr2QKHHUqVIgPfQTc9oQJHyY2+dhVxxoQN+VY0fw/HUDemVRCm1oc8IyMZmAbCzBgGYCO3m07gASJg33eI/nExAUrgpvgZyJazZ1BREtu7m4K/RSHwAnrQIhQiqVBTfS0fqbEmgIBV15CAzrZSLTFgSi5adwTC+Elit00S4tD4Wz34AUiVt+prKj9QgghLItKgrUBf9QTPjQNmnB9Y1g8j1jiipigLof+12wV1nQTa1lYoKRfci3LlnuIfiolzGhNU6ZgMIzzzwz0lOXxdFv0Mg379JPxqQ38UdLi3YYp1fwOxYMGdAegAL+0B8qDlUpUlirLGzir8s2VWDTyyVfDScZxwfwUAIJy/gx9MXfJuIJLLQRmlAOVLBVCpbGD+/iYXH/BdrPnNULxNhEmYFntMGdIaU550fm3jietHChK5Uk3tNt75hEYYKehx9+eByrWr/IFZRJ+jvlAmOHZ5jX1Edd1MOcg177mfHCs4I7c9Tll7SJ9iGzSOLVUwBNzlET76jDua5y4zxNeSJP6nK9i0BNA/pFuHbD37luQNc1ZuIPg9rlODkpk405edVkFeY8Z4IWAofffhAYlI0FwCRO64nJQxlcc5kUruZ0JQNcTCSEoXs3GyesCVwIDya9oItwQIDlBAbEtN4BBZ5H0LvRjq486Oc597QXTG0XtKDdwzvoSGtCgSZ/mMRp6QhklEnbeB/hCZ3G9SgD1zV9hescWqFHj4JgpdJhPkTyRFoTsE1Ugy/5wZtCdq8fBJyKCfRCBy5p2kQZ6TaHLsc0dDCGdL0rsLXYKf/DH/7w8Nxzz41VCRTQSHu95q6Cc/zR2vJ9x7RKipaZlrtJm+YDmNyWvHGL3HT5Vv7SHpSUj3/846Mlae4I/OAf9VFHZorLU8ayQMoc+vznPz/yCgXEUE4FbN9150XmybbjJ5PUck5p7TumVRZciufGROkOz7FSk05dnw6vHH9a47xHmwF1AD69D/Cy5vLwPDvD4dlTAUiQzWVr0KGFbtiC9w2hOTZ4jveUS6nkOi9VOGuuzFQ+yGXgpQH9Mty7oe9eJ6BrPae7rbolAUSAjImNlpvadV1aZqKR2mtalJTL5GEiMzmNLyIAEFwIvXQl0l2ZlQodvGv2vCAHTZQLyJnJbGazQsrlOQhs3keZAISps7oRLTctWwStliJ0oGhoQWWmr9YxfQpNxpsRaPytouRQVBnSOkApgB4FNt8AJ/zJ+F0KUYQX4G9ckm/+UY4JRwhphL+xVJUg3aLQQZv0dpgFb5YvVpK8zPbajsypYAxQl5Yu4Co4C+iUoZBXkDMeaL8f3qdO3p3jj1ab71RA57oAxW/KY4yocNEn1J8Kjd4Bhfkm/loO4wmrG37Ddz0WlMt1LEQVIa5hOaaHANqq14rx+eSTTw6/+Zu/OfYN9NQ489L4sVzmmCEsx2J6Z5zXKvAJ+JSRliv96wqB6v3KpECTVR2byXPeo06UBMZK8oj6VH4F2+xD7tNuPA96CEx6lB7DHWmceE8FX1nDOEN5dRtYeAXthp6gATpNcFR5zETNi0JLA/pFOXeD37tOQLduBrXuTgSHE1pLPDXWtM61QhiYvKNlqAuR+wJgumgFAO4jYDLDnq7yYJcas2YiY51zH6UBAcT7ats1mY62oKxQPoJFBSYnIxNX2rnuOlMmtlaUw0e+6EqnfK0+2pR/8w7CivXcGZ+FRtqlmzY9GJQv+GplKEB5T6FkO1LQwQfeFzypP5Po0mrxPcrLlQ4Irep9oBzbLVjxTc4F3gK9FghlhCwCz1i5oEgZ2TfykzFB/xi/53p6FWr8uvIHUKRO6kFZkT+2QYubvoFn8kaFiT7Q6oJ+4rKpSC7x181Q+CZZDGChTWnlwp+al6ArmbpUmPldlbEM49gPtBke63reNH7M2XA1SAVg+KKSmYqtPNBLlApHKt3KAvuJMrgP/5lz9gPgjVKTSmEFaUM36dp3nHCNdptfYthHhS1XOfiOSgryAq+HeR7M8SrDtOJdWZE0ZBvMBUg5cRloaUC/DPdu6LvXCegMYASDAlWgqJay7nAnlKBrDF0hbCZ4Wu68y0RHGCPw+I0Qx0JwsqTFqeD3XmYt67LXEjfmp8BRYGX2toJKoZOhAYCHNvEe38apdeWlkOE3AGDCl4LVZD1o4FpaN2Zaa7En/9LS1W2qcM6kKBUhlZAUygk+9llmPevNoH8oO/MZKMcYtDzyfsadK8gmGOeUqnTlc1paXFOYwhvahOA1k5txYNhjV/4IpPYDY4P+oB55M2WRp9JAG/ynBZ3jRo+GbTUJkDoAMKw8njGsAi2uiEjgTYBkHqAYUabPmIRmDkLmatSNmJQf2Y4cP8bMtfAFLd/jm/6n7wF3vnnWsWo4hef0COgBymeYr+npqDLEcWx2uDxkPKCU2VbHjfXqhYEmE/RQVLgP/13NggxDrmRynXVSJvXJF9rI8ybcWbYhEpXtVGTTYzMXftgVYhrQd+XYETx/FYB+BGw4CIluL8oEND6f62PNG2CyM7kQdghYBAMgg/BkIivkzaLOHbYU5pm8lxu2+FtrjrJUGKTFie1a5ARHrQetAu/pykSwuX7b9qpQWc/cfZmuO1FaFbrWrUC03bl+HeuItuvyR0hqMdkuvRiMdWiB71pcWl+ZzOe6f+qVJuukLIGftuP9cJMglR4VS3hl25PmVDbkZz2nQJ7YZldVqCCoLNmfLiVzTTfvq8iqZDh+cr39pvFT+1NZkfzJiZOWqnVBpzF5QZ8+MixwkIm3Q6EZBze/Bfr85Dp1+Zb826GqtzyassDxse86NtHXgH6Z3ruh7zagH65j4G2uE9alDKAoyHXNpTafFOWkJzkH16oKQK4X5hqWFYqDmbeAkXFPlAMmMAIKy9h+5z09HFrIWsy4jImhG9+DLoQ5z6fQUzAk3Xlt7r6u2LQYjdWn0EyAp40CDe8lUM7FFSuYJk8Fbfigd8H6XPdMudVlr8tWJYG+zY1D5IXKDcqSG5IAbKlA8Aw8dVmjHhXd5VNbjlp+JryZO5J8sC1TIKTSqMJYx4+g7CY6lT8qWtKi9Z7WcY5radjn4UeXmb2OS8ZHeroyJ0PFCZ6ihHAPPkxtVnURWvQgUjZ95cmMZsFfpMxt32lA35ZTR/RcA/phO0uBngKVSYxwz+zrjFciPBAkLvNBoGaMduoACBUEhD9WI+XPfVxWQwgC9zbvVlcqAoaYHWCO4uASowRfyoFu4/4IRp4zIc110nP3pc/jJimLtlI3SoUAlVaU+xSkokI5tMVlglOWFmWrAPG8HhFXEpinIU26tzOEQDtcRsd1FAv6kI/xXtykuUObCWE+Z/mp5FSLt+7FDi0uUYMGN16hDAR/Wvda6Co9/s2zLuOEF4ZApGdq/NDWTfyhDMeloQzHkUmHAp8xbcfCVOb9YWfifOm6+E2cTeXO5WwZMmJuTXlcLkK/fKduxhBj3/l5aC9GA/pFeuyGv9OAftgOYtKY4U1Nbg1pbI6JnIeguA7dmKYCMPepTqs/qUfwa6krtBH4ACOZ6gmMvid4UD7Cq569rgVrxnm67KsVmrSkAlNXI/BcuhbhQQJqWuA86wqCtFpsS4YXeBbrD1Bx2aBC2gRH10CbXyC4Ww60upFOBZ0EXpQuyjITnthptjN5bZ+6TAzFw8QtrW/GAEmE8Jd7PMtv+19FinKlT09D1uXaZ/ibypeue/t7ymKv40ewgVdT/MnQD2DEM7aH8inPBMDc/tZVDoedeculmxWvJ8I39HBIcypf5kXYB8u1bPeEOTHmFFQFcLtSdnuqAX03fh3F0w3oh+smrTmtKjefyMQgY7quMXbZiglCAC19JNDmHvVQLki4OY6CIIWQblee92xuhVaCkBay7mF35/Iscd2PKhRZBsJfQFCwL923nnRhCpokKumaNgkR+m1L0u21dIPWOLq9DH9dSWHyWOYM8BzvUidWpl4CE5a4Vt2tSQveBlY/qPjwbWbzlMKjy576TJCkrgxp5LG+lOWGLXhX+OhJ4bfgRL2MCTLnzd/I+lUCNo0f+3kTf6aURHjmZj7ZZypyVYE73AxcLjnnBr/xaJAkqAVu/9NPzD0UlKkQ0nJNb31Cr5KKBXxxztR5fpHyl95pQF/i0BHeb0A/fKchFLTKqC0FAuDgmlkEL/2BBZMu+KQQCxRwN+bKtwJXQM51tHn2tsLLc6QFT1cLbHLTJ/hCD0LIsAD1unzMe+l6nrvvs9A/F5PPeGuCH+/mudEKQCxQrKd0i3JP97S7qclTE+a0NuF9nncNQLqXfQJ5uu8ty1hsTdpTIeI5lB5XI/ieLt/kP31C3Xol7CueNQGOcqgrY+zQiCIEONjPjjetcsvKRElomRo/m/gjz1wZAB3pJq7net8kN7vzUI+H804+MCbhE7xkzFQXe/UMXVaK2Ecob26WdNkyl95vQF/i0BHeb0A/XKflMay6kRVqWFW4hl0n7nGiLh3SiiEpjd2q0r2ppeNOcwI677qBh63ib5f0eOIT90zySeuX6wg41s56aAWgAp1aoZmghpLiEpqp89CxdDbdR/FwuVAutzORCnCGPyhEfnJ3OZ/Tva6CAF/Scswz3C0HFzc8NynQtgNCH/zgB8+XTZmAqPADMOFFgrRxZumhbr0b7ETnsiisZZIg+WRegkqXy+vgiSsjeJY6GQNuxkIZjIsEcvqT+9xz+1b6hLK5BwBBc90yNBXHOn4A/CX+5CEltovxYoIdvPnmN7855mq4F0Emyh1u9u1WMv3hnhCsWSf5NMM68C9XROxW+vzTrrag712+NuX12Fd9WU4D+iG4es1lNqAftgMydjsFLAJlJiUhXOiXzJA2FpnuV97RcqhCwCSeevY2zwPK6f7fJmvXya9LMGO5Lr/jmolXcNU2zd3XyjGerYWqu50yXA/sdq2CAddNFMseNJMcJcbkQ2g2pIGFzN8CssvvrIvv3F+Av3PpnjSauARImfzHs9UqNafB5KpchpZLu/QcAIZf/epXR7d9WoGUkwfsmCNhjF2FUZ7nunB5Vo9ITctzavy4BbB0mucgf0yAo3z6jDFqtnj2lxv9uLaevqG+6so/7Ex8a+mb4uHKRb0adWnlnAdtlzZMWfnWsy+3/iZ6GtB36a0jebYB/Xo7Sv4j3AQvKDILG0Ht3u6ZLJZJTVj9nlomwBuPRXAimHWdGuvWlZsxRD0KKg3pZkxXry5pl/fMnddNO0zCymQ/QRJgoP0uX3PZnADktq3QzLW0gOGVZduGXBvPfRMPoRPeuR+9ipICLQUrbcMrkHv9V4sS3utByYx0nstkO8qlTS7Fg5+ZdJex97mYqW0DBOljQFkg1nvguDGhLsvNJEzHj+3NdrmZicCemdZz/KEfOSXsn/7pn8YwkPxGafH0MWiDJ+YrSJv5GLTPDVdUajJMlGGBzJTPcXu9M/h4a29AP96+m6W8Af16O3UToANEWD2ADELPXcCkGNfgpz/96fODS3ieSYqwQ3Cy3aR7wLv7muBYrSYsTd41nm4duGh517XFvIfgdVcu6uKTLnPPQ1dpgBa3yFWhoDwVA615ylWRESgBBNfoengGdZlsllaeFiRg4Se3+ITX6VnwmbRmBRzo06L0m/ZggUMj4QQsffkC/wA+LVWVsqmdELlnDgQ00R43gaF8PtJqm2ynfHZdPJ4G+AjwwXdAD/rwwPCb9lKWylfdTpb33DTIrHnqSp7M8ccxAI2030N7MgQijwkFwBuXJVJn3dq4ngdvJrmJjDlGdY9f7+w97tob0I+7/yapb0C/3k7dBOgmiyHQEGDuQIbVZ/a77uzaCk/KEpjS3QkYcdSsgtqYK7QAFAAEFirvssc4gtpytEKnwJBr9Tx0hLTr6tMiNJdAi5B7ALd08zdtc7tdLEjKyu094Y9WKvzIbVyJgUK3m6fwTd4CZRKPdgMP15NTX+43z3XBHf64Dzt5Ayg5gBi8AoBVkgRivk08E4gFUvMObEduFQp9v/EbvzH2DR+eAQDNuOdvlCuViuzzVETqFqjQC3jmWOMZ2mCfGOagr37rt35rjHu7NalKXuWPCtvUlsHJE13ztI+T4egrzy9gXM2dB0//5dnf5HYwHq/CHX29UuFqam9Avxo+X2ktDehXyu63VLYE6AhNwInDSBDMHC0K2CLoEHgITgAawAH0sMyMkwPYHgGbu19BhDuVMal1a6ow8K2wzvd0j3vPhKm589ABGUGAZ91GM5mghZ/Z+nnfPfV5DmvXne5c1me2uUd5Apg8Y+6CJ/mlMgGP6slzgJdxeep3tzxpyf3Mkz7KdXmXXg83nOGbjXn8G5roO0BZBYuy3C2QNgLwrkOnb+gLrgNk0gyv6BdAESCGt/Y7fWnMn+u5w116UfQS5FI525WhH69N8Yc2uKLCZEXGFe3MA2poh5shQVOlIz0AeR48tGmlZ25C3envemfw8dbegH68fTdLeQP69XbqEqBLnYCULmau6ZJGiOchM/megONRnDyr1QRQAQouceI9Y62AA8LWc+AFfgQtVpab1fCO7nAsYE+v411d42m9pqs9s/fNI0Coe5ytO7C5/lq6ExR01ao8eM8tbSkXMORd1/mjBNFOlKIE70984hPD008/PbJPC5Z20F6Bx3IBZp6FP6n48KwZ6NRds7vtQ8Ae3usS1yq378w7qLu61RGr299vyjMmzrNpWVcFxSVwjAlAFyFvwqCnxc3xx7JYFcD44WNfUAZ0qzCYLMc1yjOvAV7STjw19Tx46KF/6DcUBTP/zUm4is1Xrlc6HLb2BvTD8vdaSm9Avxa2n1e6CdABEDedQDAi4LA4XeOdSWu6iLWMEkQAMYQuQIrgNMmJZ7GAcIViyWXSHZYk9aMk8LyubQHY5C+VBOo3NMBvhLauWDP0cZnWbH2FihaY8ddsD2AuINQtarWczRsQzAEHXc8A75e//OUxxgy/sYjNLaAjdA8LRjxH+3VLm1hIe6BfBSGVFPcOAMh4Vz5Bt14IM+1rjNq2pheBsg1L6DFxTbQucIBQZYvnSVBjaZweHJQr6qZcwgxsKsTz0Ioikad5MTbsm1QSN/GH+lV2KJPyMq+Ad/WQyCvGEvyEL+7alyECrvmM/EAZg2fSd70zdj21N6Cvpy/fAigZl2JCoTmbGb3CZt+YJm0CdJcHIWBZN51nkusCRZB6/GeuCUYAarHVxlIn4OWmNgpQgUU3qhnZxtUFAMp2j3Pe5aOAzvPQtWRxFwPmrrWlXMpkeZa7nVGG7nNAgHK4R+a9LmQtWvMGaLuua/mYbQX8ATQAg/t884/yBRHKgr+AhmunGfe67E1MNFnNjGyBygx/LU2UGrO8tazhNdeg1eTE5JfKF0DHbzPMXQduHD3d9AApz9uO3EOdtkIP/WvyHX2WCXG6+fWKQCu/qTPXt2/DH7PvtZzdTc9VCyqZ5knoWaI+lcup8+DpS8eOCgHjAmVtKrnxxkzqIyGkAf1IOmoXMttC34Vb+392F5e7y8pymZLuWgU7fyskde1qebqsiPvGt7WytKYRllhvZpy7nlswEHwU0rqhVR4EegWwIOQSNTPQAVqz8qFHq964vFZtWmkujfJ52oySQR0JdryDsOKeEmBRpAAAIABJREFU8VbecQVAnqyVVrH8kqcqDIYosD4poyoPudxO3vudFrqeABUdeG7GPvzS28A7bnQi/ZYz5T63X/XoZOhFt71ryquSXsMBLiMzhLCJPzxjeEW3fCoNKnoqCT6LFwMFlfczfm6SI9+GiRwv0K0CQHsPfXDJ/mf6zSuxAf3m9cmlKVo7oM8dQiGYCEwCkHur51reJSa7bluX9a47Pc2971pbymXyIXzpL4XuEl3cz6M0M7Zqv0urtOfJXdafAOZvXblu2ZprlTMuriB2a1hBp7qXt2nL1DPW66YpfLsFqbRW4EyeUOZl+28T7ckLxhQ0aaFqsdbxUjefyZADdWWioG7rVEb4jYcBkAVgnQPZjy5VM1kxFYvKn4v2TR17egBMHqTcTfR5zDBzVW8D79Q16Ifsv4u2/Rjea0A/hl7akca1A7rscFcx1/Umm+o+zdtm0WbM2fKcJNscr7j0PmVqQXs6F/TnvufbdDeCFavQtmvNU7b7yFeLJ2nzsBLqol257am72nmQStKDAGcZG9YYwOsSLdzVurC3oX/uGeinLVi2LvESMEmgkk8mTwGcgIG7vS3xv26LuyutjgVoYs8A4th86vgCcPUqSJsKZX22jqvcb5yy4TPtyuVeeR1lh35xO2DuzfFn1/ZOPa9Hg3FiDsCcYuYKBulLb40KYCrah+6/fbT/JpfRgH6Te+eCtK0d0KtATAs0WQYf8sCNXda6uuZYXqa1uk23bHpfOlyDa3n1DO2pelL45e/kibRKey13ysPhterF4F1AEIBgid1jjz02gjkfMuJd20ybphSrbXhVn0FZcUMV7lXLP9s6x4/L9t8c3TWZC9o8PAZwm3Ib298CoM+YOZ+rHAB3FLVajqEFQdtcApcbZp9uw5+L9IvvZF1a1rlPPfVvom+q7rqF8qH67zLtPoZ3G9CPoZd2pHHtgA47UpAz+c1UBgwAFgRd7rmuteQe1ptYisBCKJmB67purMNt4nxL76fAzbW42ygNtI+2YJXpkk436BStPAcga90qkI1/mrRlnDcTqKbCFNTvsZPyMd3QOw7XOx5PBcq491R5tlkeUD/AiDW8xP/L0Me7bnFKfbm9K9Yl48vER5PWUqEy/q0LnfJQmABGytWazz6dcpdnOZRRXdab+HPZ9mddc/NqE32VtmqVH7r/Ltv+m/x+A/pN7p0L0rZmQHfyG+81uSlZVS1xt5lEcG4D6Jbl/tMXBaup983KdqtVTz0DGDxcZanbMz5rDDf3Qed9ac49tLkumKcQzTXqgj6KBr9NsNK9nrQJ9vJ7yvJfaku9n32n4uNGOoCd28d6EEgehlI9BJftv020J5DjIQKg3Z8fOkwQ1PoW4My2r2EW253r+eEnH/uEe/AEz4iKoHFoyoMXu/Bn177xedpiqAOlV1pcNriJPsuox666pW3OgUP230XbftPfa0C/6T10AfrWDOiwo7rcaS/uYGOJrulmcGOp1/OyN7FU6yAFtBYQ9SzFund93922anx0jka8DrbHtdP5rsuidMVSjlvKaqUnEHPfzO9NJ7QJYG4qAsADsAh2ysv6LjBkz1/R+qOPaWcmhtXEwXTLQoNr63n3ov23De3QAYgDXPWjskVYgiV50GJeQ1WGoJeyPKTFWLrj213k3B43N11JxVbeV0t+ij+XzSHIOjLB0xPibOMcfXrP6jy2rF3nzzb9dUrPNKCvsLfXDOi0jX2xWcuq0EwXqN05d142QnaXj6dpmZ27y7s8W993/TWWFAllApZrc7fNFOc5LDY2FeGTSXLc4++pwy6c8Gnl+9t7nh3t+mvrqG3XC6BVua9MauqBT/wTKBzTNQkO65CEvIxDJ52X7b/a5uqFkAds8PLoo4+OdFAnW/uyIUx6hHgXkK1jMMeqCYCAeoZIAHOXgD377LPjdsGGV5JHKA+ZJLjEn13Hc2bVA9qGoaSJ8pboSwUQXmGts8vflIdn3/23a3uP7fkG9GPrsS3oXTOgC14ArDuQIez42w1QXEPsLl4IxzwvexMLMz6IAMWi4R9Cag7Ysrxt3mfSIdRcx21cHuvFTV3maBS4XFNMWdVjgRBH4CMM81xvrUEtX/fUpk7GjGvBjUO79tkNTtw5jnJYPw64Ur9KyhZDc/GRGk9V2ZhbteDOeGb5Awq5L/2u/bdEoHMrEzGN4+v5QFHzlDLoh3Z4aI4E4xQe04duf+uYpf50z/O3S9pUDgBw3rO+KS+JY6LyZ1uFcWmOuMeANOSBQkv0MYbdzId6TF51h8JD9t9S/x77/Qb0Y+/BCfrXDugKKwevgEi7ASGELUIOgenuU2mRVtBA+CKEeF7epcXHNQW4dfKNUDVuipXqrm9auICJa+BdCpZuY4VhupXpzowjAxbsAGYCm92tQBSIXdZUFQqed5MS3/UZ92pHgPK+fMy257asPueGJoKNMWPr0spM8HAHO8rm+WxjdTVTjv2l1SZN8NRtUmkHMVe+M5bO+z5flSTGjrF22msowTFRVwhYlpusQLdl19UVqaTxjMpW1kd50Ms41QqnjXU7VZ7LOH0ePUs9uOHxVAGCxqM9QIV+8loeypK8yGTCTIpMhZnfhLJYQqj3xX5xu2Fd+DlmDOGkG11vA2PCceZmPI4TlbLcnIjVDh5MtI0yIs+pj/IYF/zLhNM5pbHm3hwjNDSgH2OvLdB8yoAOa7TMZZP8yH2359aUa+EpoPgb4Ui8VHBJ1zJCw33BFdZpYWh5aR0jzPhX44/GvrWoFEC8bx0oDCoGWvIeR1mFEcIeYYgQt028S7s9GUygwd2Jy1iwpR0ezgHvABDXEXNPix7BS9mAA0If2gU+Qgif/exnR6/GXNyWdkE3wtd4L2W71FD6qBslAlqgP61waHBHO930vieoIcDpo9w3XGBSqUpFyH6mPMtXcdLlr5vbpYcJvoaC4JXjDB5Bl4fb8Jt+cM99lQPKMdHNMSioOibco90d3PieWy1hxj1ufuhyRUiKEME9E9VydYNeGLPwbauhLteao1xBoysxct099ZkDYLugDYWRPfmZXyplmYQqf3fd2Mn22ba6DI77tBdaoLtm5R8rLDSgH2vPbaD7lAGdyelEhUWAFUKTjxnbCFKEW1oVAI+Z3Z5SZpZx7tXtNcpLq0r3NLxHeCCcPHccQIMm6kBY5V7clIOwRfAjCBFcAhfXBTeEqBYwwocP5VIWoI5AJCwgaNU6eB6AJxNZhQQAdk93hK2uYPcyF0Boi9Y5isLv/u7vjidxmXCYiXJaYAgWPlpV1WLmbwQ6AOdGKlregB19ZVKYfcPz0EvfmSeApQo/eMcseNrBcyoXHgPKc/IO2gwteI32oNjAd0D0kUceGRUvlz9CB2Cql4Ay5FXGlvN4Uz0cjMMvfelLI4jnuKFP2P7Xj1Yrf0O3x+nCLxUXeAbNKh7Q6HarbvST/W+ZrlpwAyB56FI56qQexhLtF7BdUWA/ZHnQkG1PsaQXyQRHvQzV5W65vEu98Igy5XO2fUlcQ2uG11zemae+6UFyTMJL+gBP2LF/GtCPvQcn6D9lQIcdCOUnnnhiBAQGOP/kSZ6CheBAgAjGCF3+BsiMW2oFKTABEC0i6sptZqtrG4FRT0xDwAOGWLSuldeKUKAKhvxNchVWigAOuAAYPIOA5JPnelMnQszM9ql4JQJWa1qh5hGpqeRoXeplUJDzTbvYVAalBcFrSID3c/xBH0AtaHAfAEKIewANPBFc4D870QEUKYTdu14lQSuR8hIQKAfggz5d8fSXoEyf07/mW7i/PeVoxTN+tNrSS2C7+HZceLBI8g0aATPGDJa3n1Ru5CV0qrxY5tSRudIpuFqmnhO9KNSBwkC5LPty/KUSAV30B7yux8JaN/wH4Ljvngz2V4qcDMnAM+pD6aH90Eq9KGCZz0Lb+Ue5eTSvSgxj07Gtd4J7uUf8nNg2tu+yQVc8wBfd8PCKdtG3eo8u6gG4afDRgH7TemQP9JwyoHv0pIJOcHTCIrCY9FgpfCskEpgVHmj6Chljltk9KAD//M//PGarZ2IaAg2BRV260HkPIZm7g3k4BzRmrNN9yrUaPEs8QX1qmGRiFcIVOihXIc/f7vft+9ApyHItzyaHDumST97X2hfIqA/Q5DnBUm8F9JtP4Olu1JXWqPTAR/hKfxlO0FKHFuojK9xDXRJItU6tI92omYRFXZRVT6AzKRAwAICgmz6kzyyb9pldTt3G1Bl30EsZtMGwiyDNOIAvLlHzZLyMC0OTIRL5rZLI2MnQBfzmWcaxYw3wyw918RxKRY5vPRcqRzX8RLtSqUjlg98m8/G++0BAn2GgVL54xjYol6DJPlUB5DnHr540FVP6jnpRKJY2dkpl2Pbx7TihnK997WtjSImPoYq6YmAPYvhaimhAvxa2H7bSUwZ0J7FxV4QVQJZLxHyGfbhJYEthIvAghBCQCB+FAdcESgQughshpqsYgaS1TR8g5M00R7ADMAgnBCxWtW50QVIrKoV8xhupS+FK2dTLPz/pYoYO6AN4qRcBWvdb13L2vGrqog6s2G984xujAoL7OY8srSMXehSimaEP4LoygPp5BiBItzllcZ1nAUP6A++FbdZ1jQsYK09rluVgbkDis3ocjO+r2NH38AAFgfKon7LczlZgyXZV/tfTxgA7FCOAn49gzm/DD8aLP/7xjw/PPPPM2BeuKsjz4TOhUEUDQDROTj+mp8Jd/PSIJG0CYXos0v3vfWijT6nDttJXn/rUp853rDNh0gS3VMAcZ3lKXNZDnzDf4IXKKd4C5gz9zDi0XldcmBBHPSpk0OnWw1zfxkLnuVRGqMcE2VQsMg9mHxsiHVaib196A/r2vDqaJ08Z0AFVXKYmaSEE0MIZ6NxDWDCZ0ypBACFEdfPR0Qgk4sUAFgIVAYrliODDDa4VmklGlqmwoNy0SBW+xqYFQ0HApCTuu9QJgeoBGNRlHDUHI+3iedqocgDNKCsItxRwKBMedel6aEERQa3Q8+AbwDRjvOneZ5y5Bh2hCJ0CqUpTZhSnNZ3Hk8J7l2FlPDaBKS1MntHFbCKV900iFNjTOqN90MuSvmwT/IB+3fJa9sbi7UP6j9+6no3FajVmzNtkNJUW2o4CR9kf+chHzg+ycflhKhH2sV4B+5q20aef/OQnRy8FHxREeEDfS7/Xaa/Ab78JwrxDWyjPg3nsH8YFShOKnV4qlU2/E8BVMikPOsziTxd9de2nx8SwAO/DQ/Nbaqybdi1Z6JTLmJOHmeSqQiDIm/Xv2HUsHY2gnyC0Af2Ye2+G9lMGdIEkXe7wg0nrjlsAspZ5un0VqggN3bECj8Igs3+pI5cCablkrBR6EBQIW622BHkEELQgPGsSkWCUbkm7PN2z1cVpncZdsX58xli1MW0ELcLeTOZcDmeyma5unrH9CarWB9+08LHI5EMmQ/EMdcAP6n366afH7xTwCeRehwdpYWn1cx+6UljzLP0K3QKSAARNAuCUG557jBUVEcuChxk7d+veFKDwIRUulCvKQolweaN9mm5vaaNPKBd+pfWrhQ7v0s2v10PrX6DKuLYhl/QEZCLekjdCr4FWblrSbnajpyKfdZyaUEo9hqVUoFFQ08MgsKuAuiKEupkz1FNd6lMiMOelZTpGzVfI8JQ8yLl9rLDQgH6sPbeB7rUD+qaNORACWF8f+9jHzpNztFxck15Zl4lyKgRaApkcpzDTVe17WrYInBQOJgalkpFgXoW/iWyVPgSUoK6igvBRcKdQTAtXYUp5CXib+Cdg8I7L0RTE1MlvAAhhnFni1JvJb3Mb35gMJU94B9DDajb7OrO5XXImL+0PY9fQKzAbZ+V9lRCeh2YEOSEUNyGizqmNc8weNwaORwPPjElW0G2M3CVnXMv9BVLpgn5d7QpbAJ6EM+piTPLJpLVDiiTGLP/sU5NCqRNeOX74lgd6kLzmEkwt6BqScF6kIuq80FO2if88y3hl3qqIqgBlYqb8c18E/mZMfvWrXx29aBmqqO56x5jjYmlL50P2yT7LbkDfJzdvSFlrBvRc4yu7p7Z51a2NtaMr0KSiqTXHgBeTGiGEgNJtnvE16kZIIFTy0BPq0orQzZhrnhPQM6Od67qGBSqEEnQCJAA2tEzRy7v1gIs6/OrxrNxf4p+Waa5r9pqZwdBs++ayg3XH161pue6qAxPypNt6zORO4Mm25QEmeZKZ71M+vAEkkz4tsG22tqUMN35xLJmvADh4jfEBOKgApqLh2EklK/kvqF5lhnXdSAe+2tcZHsnYtcBqH+R4nBqDU3s8aKHT59vwP8eumx5NgS785j7zNpffQatr+91PQAVD5UIFz5wFxsuxfxrQj70HJ+hfM6DbXIQzE1VrAfBTkKQwyOxzrmO1anl4LwWulmkCcm7tifAwO97rrh3XEtOKQ6AjZHhexcK6zagWCKYSc+o1ASmVAq55zrb3zZTOrGgUFK5b/yb+6Vp3WREeD9y0+dECpu3w3WxnfsMH2owA3XTGuyds8Xwua9PzkLFOgEOvBG3gXfiDwuDeAAp8AV/rV9ct7dEyrNMmN4b59re/Pa4vhw+AwtyWvwAh3grK9x3KpV7+QY/hBq7nbmt6DlzpAP+wFqX5UGLJZXj2KTS5zE+lkj6s4MhzjCetePuVPoanbjpDn/EMfxuC4Rm9JFWhtZ3JfxUMPWvUqyLI+8T8zRmodLrSIl3tlZcuS3XupYJyKL5fVbkN6FfF6SusZ82AjlBn0iKYUmN3ICeA6ypEuLizl90AIJhwhjDhN8KBjVc8RSsnOu5VXK98FGZpKapccK9uUFG3mkQAmt2r8AM4sBQAqyxXSxzajMEnMFl2xv8U1t6zHTzDZxP/UrDyrGXQPrP0PQvdHefITM8z1KtVzHikvwA315zTxjykREGvCx3+uE46ARV66Hezr2siUyoQqRDVY2TnjoedspYFWeO3AoHg6JjiOePaOd3NNzCObZxenl2lhQ5PqB/+1nGZO8BBawJqpTGV4BwzKmGp3NZtZvUKuNENc5HxBVAnr+zLHIOWq8WfoRUTVBlD7jFBXcwr6mD+MM/Mu6Afc+5vUj6vUHxfqqoG9Eux72a+vHZANzkoBQ6gpdAxe9y91l23rMWa4Jcuw02CVZ4at9PSZQRMJdMoKHgPwa3XAIFqQhvvptLgRijcVzHJ5TXQ55po3k3A4jd8UVFgYqvICORaj5v4h+JAHZRHspofXcx+cz0td+gVBGyzgjzbkO/z2wSmnElp+VKWu4fZPwqtVDjgnR6FuUzoBHHrq33ntqMubXOXuepW1x1PGxmH7urnVrGbAD1j07QJGqiHsbjtMboXlTxazQm48BeQ0zPCd4KbvwVut7HV86RilueioxSreDL+7ZPc1nVu7sy1LQEe+o3d0/epUPK+bn1+e1692fyMbd7hfRX9HJcX5e1NeK8B/Sb0wp5pWDOgpzDPTVqShQrptCq9X61fBQzCh7IRbNXFrNs0hb9AjHDjN+CXa5ClMwWY71MXwgnLk2v8U8hXsOJZ11wLaAo2lYMEed3ltFeBB8iwkQbroalH4TrHv1RsGEtmiis0VSRUOtLSSx7lb5+tSkhaSxl7TQtQnkAXPFbpAHi0ntNadqmSFjP0KcwrgBsrhkcAG3HUVAiyzwRBY7K1rKRzk8vd3c9ybKRnac/i4C3FuZQNPrpULfvc38lbr0GneSZZsPNqzn2t4rzEf5Rux5nLNBmz7sEAHcw5Qh18cr64moD56o6AKB32J7TTdt7NcWjIyuTTQ/P/kOU3oB+Su9dU9poBHZZW4VeTcPIQlhQgmeiF1o5VBBBkXE/wdmKkwDDeyDtcr+5eLRjuqfEjTMyGBrzq6VW0h2tufKPV485rehUUmFMJR9XS0SJOxcTNdYzd6r7n3SwzeVuFbz7nvXTTUpbACg0uHbPP+KZe4/7mKeT69Kwz488ZCpmKwwr2uuwV4glOzAtA2QNusM6m1h4zNrjuLnHS6cY5Ajt0oFTwDd1uySswTCXFKRLMoQAA6eMM6RxSbNTxU5Uus+CrJ4U2+6xjOEM/FcgzpGV7lEtL/Of5BFzmk+Mpx60AzjX2jGDL4Kq414RSPS0ZolNBWYOV3oB+yNlzTWWvGdAVKkxws9Jhswk9AIpryBGUbgDDpHV3NcowQcxytFrcREahgiAz1uZaYifNlFViAhZ1ABi4+3O3OTf7MLHLXcOwltIqTeHJ+1gcbnzDc1gvlKGFq4UPgHmoBW3IJW/GJxHac/wTCDMRMEEPulw6R92GIFyXTZ3pYqdOE5Uy7kmZtjez03OpU7qH3ajF+wjfVMYUxo4JE+UoA6GuopFAkQJca9n7AgF97b+00O1ny4f/vJuJiNRZl63RPyahUS7vMUZdiZHKzSHEx5TylAqSClBa4a7E4J6JiPYl45axqEciwTsVTctd4j/v2LfQkHu559wyPODSQ/qdPoQWrXfed+mame3OXcatCXyUW4/CPQTvr6LMBvSr4PIV17FmQF9iJQMaIaMrO60BhZlrWl2/7G5yAr51CFKUgcvak7awFt2kBuHsmtlUEgBqQMEsfLeKpWyEW4Kr9fEsH8E5lxhlNi/vIvQQxC61yfXY0GF8OuO1lIFSwP0EXS1orZ90v2bCU8bizWJHoLpWXKHJ+9TvlrLwMQW5wlSQzfwEE+iyDBWT7Hueq0vGzMBO5c5yqIt64bH9leCb4J5WbPLCffCnQDezvqEzN+ihbHhU4+NZjrxTuamW9Lb00XbbZfnwH/q4l7kfjsXM2VABIwE0t8V1vPKOO/vZRuZcuqu5jpLCt16tjNnX8SYd9Cd9oyIHD/SO6BFz7lIf11Sikt+OF8oxac7w25L8OPb7DejH3oMT9J8yoMMOdwLTUucav+ELAgJtXAGaLmYAGyB2BywEGgLpE5/4xLl1rCChTI82tQsQpO5+pYs4Y/aAI+9nAo/Ami5lysuld4CKCTxm0ycYEEoA2BV6uV4aVy5tpk5PwQLYEyBySV0msqX7umZEQ+9jjz02lskHdyfnWhvGkCcIXMoBSABUBU5a/XVtfLrxeY66oV9rC0DxwBHqgee6vK23JuIp2L2fioqufa9lrJVxAn0u20svSl2DrVdGhYu66nn1uuntv7kQw0Xps05DONBidjf9ruchs/5dYWGfMN7oX07Sm9oDAdpzUySA87nnnht+/dd//XxNO8v4+DjWaTdjAHpcnZLrwO0Xrf1cEw7/Ubb1nrmLXioS9C9lMx5TcdLyztDZCkX+eZMa0FfYu6cM6Lp3BREEkoCn5ZZC2fWqCAL22ObjkZcIHt3TnpHNhOFjGZaZu1JxX/c8Ap0y3PFKFyHve+JWlqdCQnkckILwMnM93dEOWzPLeUYa+I1AxquAkoHgtH74wyEoCHQErCsBuE/MHSCAFwk4hjEAOj4m29Eul5ABQG6nSZ3Uz8clgG59C/94H0Uj8wRSQXE3sLS6Nrmi4aWbvQBGtAm3q6sGVAAsDzCyH3kesEAZwSqlHtrFM9JMHwDeAAvJj4ZscotVFBriuLn+GT7QljyvnneyLfYZdQGgjNXL0EdbGJOeE28oifEL/S73dBmhCiZKkx4Y+Mk4gG54Bi+/+MUvjt8+rzfJk9MEapdkZvIcyqOWN+2DV3y7FNOwGOMFIIcX0AMfGCduEMS4cadFaGGc6mI3fKEiJ32557xK/ApFfgP6mjv1lAGdflWgC0BMboAFIcHE529Pk+J59w4XqOSf7j3HCgIGAYcQ0TpLa0X3M8+bIUw90EGdaSW4FeUm0EoBJAj4PGDN+m/Kh87MFUDo8bzZ6VrjCGl+m7DEenkOm6lr9M0Sp50IbBPZ9HjQjrTQci4JUMT8PWSD+7p7XWoIP2gfgMdzKFMAit4Fy5w6b5tnLEcFyb7ib7wbjzzyyFiun0cffXQ8NlNlgeu8AwBDi9vkummQJ+Fl26CXugGiPA9Apc7vTefVp8LGIUIoC9nGy9KXMXDL8mCWPKQHsOZ0NSxrvU7mY5j8h4IDoPIxrs1v8z6SNyoy1EHf8Lf5IvANnrmHgPkNjhXGq7sjWiYKiYfZcM2VJPZL0qYCjQIM76EPep3jeucYF7kUc40Y0Bb6Cnv1lAFdVyUCAsFRT9LK+PLUoSYIHoQce4sb+xREHSrw1wxfylARUFibOGZdaZUby+VZD8nAesKiRQh6CIXuaROSeBaA9m+EI5YOQK7lrpDLdlEmQr5auL4jqFKfsUt/QyPPWZ5Ar8BGIcj91w055MEiyTPox9pCOHtUqi5n6UO5QACnMuIhJwKNfDY2b4KdsWBBjbL4rWKX8VcBx9g+37TTNcrwxVAHtAK+Klg19k35Zocbn58SK4wtE7cAM5RMPRla+PL8ovS5kgPg4rcWLUorChqKC4matEV3utn8KiR6KWg/dAISvKtr3nwQ+C+f9ACkFwxeUp8gnPMo50TlJ4qIfeYKAhNLU+Gp/VEPcOE+XifGKbRSJ56pNX8a0FfYu6cM6HYnwluA8hp/myzHfd2KWp58IzCqdWbylpZ3tZwRvlriZjsDeil8EmTztKsEvBRsmTWOYAQMmKwukwLwjE9SD5YJ4OCyHBOMTArjWdqVcUyEJhYYAs8kLO5jyfB8HkzCMyg6vp9JUCgS1J0C1t8If2gRDFKh8RmUEmOkPCfwzp23LXhAi8vQaDdthUeUq0Inf1WWjOmncqCFrHsW8NDjYaId5RiztWwBWlc1AKmrf9N59dZjzDqTDTOJq3optqGPPoUvqSCh/KW3KfsprxsyoR7an+OctsljVzdAXz0H3VBSJtTxnH3Gb0ILjDGVTXNeAFzeU6Ewcz1BivdRhFCMiNOjILoCgvnMvIAHLs80eTPn2QpF/nmTGtBX2LunDOgOaBPWACIPb9Eywdp64oknxhihsdQq8OShyVZYCmaBIzRcpoPQMV7nUNJiF8QFphSQuq0pH0D83Oc+Nzz++ON3WOGADs+pnGinHpRhAAAfJElEQVRtIfQAIRWSHMJaSOlepV4tN0AdgagFzD3K4m/pS/cq4EC7XS1gXQh83NjG4hX40Gvioc/q0jW/AWuUvuBZFQ6UHLP2iY3Onbetd8C4OHXIZ92+JvBhpfLbtiafaBfPI/zpL134ut71UkA7PKWPvvSlL428cv0676alS/lpXVofQEn5tDcVO8cYbc2xaDkXoQ+Ay+Vz7tIGb111wBhg3KJ0mCgJfSoBem88h4B3oVVvBvf1RDhmCJng8k4ltuas1DCNO9LxnGe/w1N+cw06VaIYkyarWueUxwTeZb08w98PPfTQeMZ7zsEViv7zsJ5zzm94cIyfW2+svce26JVTBvRkjwJKIZpZ6N4TJNMalH+UpXDLOCf3+ScoU4bJZWZka2nkcMxya3w+z4DOxDuz8DNWnwl4U/FX2+Q39WoFyR8EL2AqaDDhATZj27m3Ou+kMJYnlmkbE7iSrjpkuUd8G9AEWLRKa2hDAZ4KU1q1WUcePzp1nra8lyfpVtbq0/1tRr4ud635BBBBI7P1q6VNu3TlV4vV/pee+vdF6at9kbw3iREQh1bmhbkePActPOO+5449vlV8+NYbVc+gpwzbYd+o3KoYMUYYW45hlxHyPEqN/cRYUNkzhGV+A3PMZEP6xqVtOX4yPg8NKiVbiM+jfqQt9KPuvmniTxnQFUIICqxzl1XpCk+AVJgiEHiurpXlPlYCQgPLDeHMbywbkskQIAg1lYPqss8MdAWdwEgfQQsCDsGlAEzg5BmEF/V6XniusZY+nsGNaVsBN1ya0Ea5WF/UYcjBxC4t2kwOY0QZK+d3PQ/c2OamaWNbXYueCYLwk3YhvOkT2oDA1vuhMjNXvvxxLXS2i37IfIaqhHFfxU23uRYM9TlvVAiyLPofC8/kLq1XM95NrnNpGHQZblhqU7Z1H/SZ6W3yGjyDLsMIKh6ea29IifZzLxUax4hr8Ol/2mUZhqjMV1gSp9knU/ND5TOVS+Yyf5unQN1TG8tAI2OcPq0K5anYeQ3oSyPwCO+fMqDTXYJ27pUNT3TbmfikhcI9BEbdbCW7Hjc9yVF1PbYuVy0Q92jPus2Ir7uQCZ4oBq5X181OuRkL5Vnrdhme7fGeoKjQlRe0jfJRRKbWIVMOAJQbrSAYKAfazJKvbZ+aGrYx12jLC+hG8NesesrJdfHbTLncWrTyN993QxHAg3+1j90ARYCnvYZoKAcQga+0y76mX3Idd/IPHqlYGL/NTXWW2nZZ+qCR5XMoeK7v1xOj4mlIxfFjEqHfnsangmtbHTtJY+7ktk07Df1smh+uJTffQi9I3WyHslBa6LM8jAUe5zp+eb6G09SWxk8D+hKHjvD+KQM6bUewKIjpPt3HCB9AzcShXEbmXtDppicmiOuOMgVLh4MZ5widetJTDhnAAYsZoUM50OL6c2isW77muwg93b713OfcwaxuzEIZeS2fRdDpupw7z33TeeDpop2aGgliCOZ6lCzveKoY/QT/oAkeaSFumnIqX/UZQVjFiLLpZ4C6el6kwQNb+BuPAX+7nj2T5kwW07uwiX/J6zw7AKDXwtzUPq3lumnNtvQxFnOzJOqCZ4x97tG+BGHzMbBs3WCHtjMPoMUx4jp1XeGp/Ll5C4A7xetsbyaYcr3OD+efORn+7ZI3Y+vu85BlQyv3aSdtzrgx3hXOuF/7pwF9hT18yoCe3elyIt1tCBMtQQQGAsiTzLRmsb4EX2KqCHkmicvIuF8PBwE8ASTjnghjNwdB8PAu4GzZgiL0IKigCZDf5rxw69ba8FAP2qPw07r3ns/Wd6fOczemnXyUXnMGNk0ZvR8IVQAMEDTjGF6mlZTAk0u/NpXven4BxaVZgK7t0aKEr2apC04KfOowIxq+OQ4yVyHDFemytQ1T/KNMMroTkK0nFYi5NqblehH69KKYC+F6bOtLK5ryjatz330aXD3ANds41W/QahJkPcVwUx9umh/Q7U5vtsVNiwRo3kdxMDxBm1DU/dD/zEeSL1m2lmGVFYr7O5rUgL7CHj5lQHeHKQR4CiEtOCY//xLIGQJOBF11acUYw6uZogBdWoyuW1cgpfCcEnhpzVl/up7TUqqWiIlAXk8gyN/ez8NWqBeh7Se3H/XdufPAl+LB8CjbmjywP1CkuA7A5XaruUPa3LS0D1yixjvp/s792i2DZxkX8oy/6dP0erBJD5v18BxgYSKVXhTAzzjuJv5RZ64SMCsffmsNbxI5tO8y9OlJyj6lXtoOsDnmzNB3HNRwSr4PvfCLOYU17m55JkU6ds3v2NQ++ntpfjCnqAdQli5DJ24bSx2VxjxlMe8bIpjyZK1N/Degr61HI7knXcpMCCbvkkBeGzsQICar2baMxblcK8+GFoTgVQoglzZhHcrbBCzjrN6nPixIEqrcRpS/ATKTuxTACptanrt3ISylm77MMICWuFYkgjuP40R4G9eVB8ZD63nugFYqLgpNs5z1AsyNE57X1Q3Qajkl/RU8TLgywWzTGITvvK/lLSjr3k4lLlcyANj2A/2jgiMIwNMpl3gqXUnXHP8APfpBhZJvFAXocw+BTe2zjy9DX3W550liNc7tEaTQ5PhBTqDQ8o0iYFtVVhgj9C33cnxuE6O2fcqhOj9y1QD11VPQ8uhWysp92/Wi6faXD5tyY9Ym7xrQ19ajDeij9YdbjvXWqcXj0kYIAQYufUkBItBkgg1CykzsjBumAET46mLmOgIEYWi8UIGo9esyLIWa5epZ0UWvRZkgqkD2fHOHr4DJ36lQ8De8cH0y7YUu6q7CU2t503ngSzHSbKPWX1qcCea7uGlzmqZCpsBP9y/8hU+sk6cOfqukVKuOMYFSkO2i/0kq4z14KTDokVniH7S4BAy66T/qALzSwpwSPZelL2PU0DEVQoEOV4FUGqaSyVyTbz5HJp3qnt8mIc66luYH9931jW/nRVVUtMJNRGQOyj/nXI63UwD2BvQG9BVy4M0mCTCp6TvZ0/JQ808rNy0SrQ8njIIiQdhYs2u8dcfrgkWwT2WKu85WS9plZJbtO26yYcKPtJjMlB3pNZ/xXeOJ6RpPPtRMfN7z3xKYC17Qp/DPsMGUpacARthCW1WapgYn5QBUCvgKgpnIZUZ9goH8zLBKzYugXnlBW3LlgDxVIcl2ec9r/A0/UJ4yDj836XKMXJS+KXC1/fWe88OdDVV8pN82ZkjIcQ2tKld6MpbaaEJqhqtyfmTIKfs1lbgMKeXztW0qJ1NKylqFXgP6Cnt27TF025cWSI2jIkAz+YxuVuggKBAEJr9piaUAV2gxQQxXIFS47vpifqcF51DK5wTrdGPrvpYOyxRoFGTSU9cJO2nTDZ7CLJPByBVwfS7XbQu0al3BKzfesG4VGHmtK15+VFq1liirLi+SL9DLP1cFUBb1UbZZzPRRrigwTksZ9JdhD8vMtecmPXLP7UDxcrDkED5QNv8sh75T0eO6GfpJf9KYqyfcxMT9DfT4UHeOPbxE7ncv2KUCINhM5T2kMiSdlOG2v3pu3GVNr5E7CLrxi33tHgIqhLQnlTTnhzTxnP1vsqDKmm1Juuv71KtimfxNMK/zC35Spt4px7XlqJhIF2PFFQnSlPJPGeABLSqDXIePuOwtM/vlWGGhAf1Ye24D3WsGdIVGWqXf/OY3hw9/+MPn8W73jXaCIwwRUqwjJ+vVs62rEM2kNiaGu7+lMiDbMz9B8DN717huWn0AF+UpqHJJU8Zp8xhSYq4IUv7ZFsCC9lCO1kmNkdv/npZGHJu6tYJpg5aS7XE/+1QM5HF1+eu2B/hcy2zCWJ6nrrWNMpPWpp4PAJiya+wVflAu7wsk5g1AN7x0P3GVHbcxhSbuCbjyTrexigfttJ8EevfB5xn7ZyosQJm5K1m1Ss2HmNoWmHoBLXIcGKfwkrYxngxRmCGfAMNY5YMyxHWzwWk/dKNQwAOUF9qFAgOvXC4HyKtYuKsedPMM7ffAlcztyLFgPwjA8ohyKQM6UjmY4puhJEB0bn6pUEKbyxv1bjgO7WPGVR7ykuMoc0gYxx76A91pseccncuXOCaIaEA/pt7aktY1Azos0Bp3z28nut8KW9eyyg+WoXk+t6xECCCMMuM5LTTj7mk5aulkUk66HhGEnqGN8ELwpHDWugWYqRdBbmJYTTqDdteuQwMCT8EPEPCeGft5X2UF4e357pTFhIdvZCrnkZb8dic03fPwxXI2CT5oSvdoWunVHQ690AlfoB/h6mEggIPgCB/go5nO7gDmWudUkKBRi9ztZ43ByivjpygWCPfs7+o6Vyjadj0LegsAYvqTdkAzfLO/oQuFMUEjFcdUBHmW9qqUMC4E6OpxESzdL0GrG77wrB/K86Q1r9HeZ555ZlRoVaZ4Tk9Ijk2tVfZgYA8Bd4CDLu6hrJBfwH32b+eTYR09GvIdYGXOOYZ5ftP8op/MMzDHQwXHne5c/me96Z0T7A1dUJ5HpurlYNzBs1zLPuUh2VLc3qjHGtBvVHfsh5g1A3q60XXTavm6xMiDKNI96+YgavSuiUbw8ByCy93UXJ/LNYSLm3KgEFA/Wcu5N7fnTWvlZi8iWPKYTLOgEeZuOIOwBdS4xoc6EdxYXJTp4SgIb+il3dDsIRb8znPBda0zuXmG+whfzwOHHraGFdRob34Q/E8++eR4n0MtWPJHvSbzOb58xx33tDR1gXoedXoYdA9XqzaVsvRGGLLwmmuPdc1CowoW7Xr66adHy9eQimAnzSZFoqhlv2itumyMPlBJcItgFCeBXNczPKBM6DLZjGvucka7POmO68k7t5Z1uZehB97VbZ58h5/845AY6NPbw/hwC2IANPMQTCozvGOdKpACcIY5qN/sdcaa7Yd2QJ46oIv5xn0/lK23yGueoObfbkfr5jx1ftF3tAVe6tVhfhk2ov3MQ+YfB+Y4dh3/0jp1NLL7uzuWqvu+Xe77wZ99ltKHs6w8y53JKHCki1TXr4NJK11h58EPgrcWDuXxz+1RFYYZl/S4U+PgCEET17QkrddtWfnmPQQNlkWefoawMROb9xBOPKtlwt8CWb6n4BcUoEF3qRYX7yZYuryrTjKe0UJHsYAvCn3dv7pXjQlnPNvYpRviZPnSxTUBgPoUtrST/gBsVWx4Vrf5JkDnOejgvTxQ5wMf+MC4/aen6wkktJ96E3gEYRQ/+o9ntJa5l2NJZWQOIHRrZ/u1KAUv26PCp/IyBeipiNgvtIVQkZ/0YtR+VZHgmdzPvB5ko/Lh9sLQlMvq7Ks8StVxB/897c42AJaMPb07Gb93zvKt5T43v3g/28nzKmxep78Yux5znEoPz+ThRXNHFfNcA/o+ofcwZTWgrxzQFbhTLkiXB7m9paCjIEGbR+Ap9BHoxqkpVyHjgSm67BUorGPmnbT6cEGypSQCDqGbYIowcRc57uWSImhNa7W62hHm1JtHSGbs1uNFsV5wOWqZuVkLwMAzvOOyOy39CggqCtyHRsBPoAZ4sZqgRS9Hnm1tm9JzYuKZwE0bXNanwE4+ZWKT9+dc7gBvghPeBOLGjAfu8b5ArxvVv6En47AelSrAw0djxSo73DPurchy33eVC+inbscJliP9wYd2AvCPPPLIOHaMNxtm4RnqZMy6eQ195xIsPCmUD63SIu9os8oXfUjZekcSUO0vxpTJj7RV13WCpoBsW/UwMReghbHOu3w8dpd3jMszXnhG9zjjCOXBUJFzlDEyNb8o27GtAqFy4fgzt4JxqmdFDwXPoFj4LPWTY5M7ybXL/TDge4hSG9BXDui5pabJR8ZAExgcXAgrBNdXvvKVMZbmPuq6SBE0uKMVwL6nsNSCFFy5r7VWgdGMZ8CbZ6gjAYzf/BMwKQtB/dxzz41KBsJW6zYtJNpHW7FCEYhVEBIbzG1FM1egKgrUifD9/Oc/f34mvBavbU+vgBacSoxJU9W6FBR5TovMZ/jblQQ8h3DFjU9ZtA0AhAbaBb83JcXxvrxJgKV/qIftPrHU7SdoMBnMdqYHgefcGQ4wEcgNR9in0AbgqiQJ5oZJ8m8tRvqEvpCH0ptgm14G7svfqTFGX9IG6GCsGBtWIeM+fWfyGc9SXl0ZoEfCvAjeE0QNq7i/PuMT1zfPmFiYYQtoNuQEH1VenE+0zxwO7qd3Qnd/Kq85b7/+9a8Pjz322NhWlTj63vEBjwgjQaObAmV/ONepx9wL+r6T4g4BvYcpswF95YDusKnbOCLMdYkrMFNwJ/hmlq8WkgJUN34mGvGMligCyeVEWlQIG604hI/xSK09wcYsWv7GasKawWo0Zs97CB+tXYVY9SQkeGTcnnIQaO7uhYVK9j8WS54XzvtaP1pnejEQ6Fo3AnIKc+vmGejiQxlaSoIm7YJPuvHNaE+QN2FOIW9MdtOyNfsFsDSe7fI9rVNpgh8ADAqErmyThkyy41mBJb0GWpKUkdfpM5QG61a5cLMZ+gx+MwYBETcdks8+ny5uFQB54/hVmYB2yqVOwRi6rcP+SpHKGPAwmVRCDUXZJtrH2KDsGpqAr25SZO5GbkZEm/UMOC4Yu457xzJ1qQxQf03ky/lleYZMHBt6szIL33nlHK408HfG6Pk7l6b2srXDgPA+S21AXzmgCwJq2VoZCE8tYoSPmrrgiFAUVLQojFkzybFQsNCWNk/RNVoHLYKOd6FL8FfBMK6Z7mSEnFaFblhppWzaAs0I2urWFoyTBpPtoEErWQFHvQAC1rAxzH1OuiwL2gQmLX2tXunmm38uDTMBLAXzRekTBFNpMQ7ONQHB8gVPl48JIFq7Ki2MFVcRbKKNdmXinu/k8irHg657wVUFVOUSPrpCQiVFt7pr5tObkiEmeU0ZtDGTOPlbtzl9Y26E/ZYeEGlKhVAFhDnDmMpQUPImk+m4rtKw1LfJQ57NmHgq5tl2+8c17tUz5fygvMyXyDX3vLs0/5dov+77neV+3T1wgPqdzLlExg1FMunkAFVfSZHGJREoqXXj2sN9q7UooGGhsZc3kx53N0KMpTfEBJnoCAYEU02sm2qMvPWACt2JJt9wP7eORbAooLVeVQq4pyWINa3bEwH27LPPji52XdAKNixO9wUHpHE3QgMKTSbN8bxruXkG1++UIrDvDhPMrMs1xwhOeaTiAzBAO3Qbp78sPSp8ZLDjKkZI0/8ssyLergfFfALroz9x3zI2oN14e8brt6GNvoXXxJEdGwnmWPjE06HND/dRwlTsAD4tYRWOBDUTJnOzIvnNe9D8hS98Yfjt3/7tc+Cmrqm18y6hZBymAqHVT7kqXGmRO38SYFMJVXkC1J966qlxvvGZCgElXxmzbNlLGCrbzDOGyTb1j4qiKwLq/IBnenLcPlml+djBHB41oG8zS4/smbUDutq+AgaAY/IzIaeWnrBOmOVXxtoRiACMu4eZ4V1PYNvU7bl+PV3GLhlLtzE0ASQANgADkOXGMnnCGUJLUFEA6ibUfasgpx2EHhD60J75BZafW83O7eC27+Gd2+yiNFVhXmO41L8v2ux/+Axf4Ytlm9VMfbhbARt5mRsO5Z72gC3jrJ5PPsczwyque+c556O0ZY4D9zK/QBqzHXp/oJc2ueSM/uc5t7dVoLt3f7aXe67X133u0jPbYhiB8efabnjHWNaKh16u8S7zzVMMKUNlym94oVtbnuf6/yke8o784bdtz/I39U8aMVPzg3nLslMU5o9+9KMjCfYZc/fYQb0Bfd/S7AaUt2ZAz4SW/A1wMTFdm4vwUmClJWP3OHnT5YYAXHJJC95a05SHO5L6EIi69rmelnodFgrM3EAknxHkEc5YGQgawJ6M3dwlLgWd/Z7gxP2rFFTWBZ/0GGS7tLqMqSLweYfrU/upX2Q6AQh4A+wrAV3vFHRVBcJd7+Ax78FDNyFibLkCYBt6BAj7NkGPfgWkcq244J05Bbq19XhoMUMb7cjNVOxjrH88DZnFnX0vPdbnGJvacMl2utNcKqHUn7soqsAxVmmXoSzLEGSqgrHES+am+wHYDrPw5/rHMZTtlq/Oj7prIWUaAlui6abfb0C/6T10AfrWDOi0zS1NkzUOZLX66tpzzapxdJ5HoLkcyEm/DbtNAkPYWK6WGN+AA3RiOXHfJWRco15d7yZqpWA1Y5dyEIA860YjCEzLAJRYroUbGQFNnbgZzSWwHQovvnF/p+dgm7Ze5JkUKi4Ny/0AzNKvisauAn+KtrrlqJayoJMWnDzOHf/gL/9UAt28yPX8Sy5jQbMewuNe77rSAV/ALxVIE8oEfOrM9fPmB9iWBNs5ZYhnKEeQlS6t7ASy3E4ZZZTkP/kwtee84w8+VsWUvoTXLunbxfKlXJQp3lU5og6XPy71j308NT/gkytCnHdVObrImL8p7zSg35Se2CMdawZ02OQezwo8k1kAvhQcDG6tkTkNnAluglG6Lue6Q8FJndDh0iHpQlioHAhYeZCJgO8BJWkJeeiLWc1Jg8CkZakwSoDymQTKDEFcxfaWjj1XAtB2PAquL6aPjF0ioD3P+qJHqdZ+Sn4YahG4+QYkAB+AWTC1v1w5AV0AktnfAmm1PKfGyNSWr4wV1+arYCVQuRrA3dkEUeiBX9DBp54YSFu19FWGuKbykMsjeV+vSColjk1j4bmUrbYPOikffrhvegI5/Gb8868qa+a1LHnAsv/gkSCe83pT/2wzP9wAR2C3/6dOLdyjWL6SohrQr4TNV1vJmgFdl1sO3ARFJr6boHAdXjBhzdblmwnNc64PVoCmu3yuxxSGKcgQtFjHlJn7cVNGxpAt0/6pLvkUKLhpcUPjahWUFeg+l+5q22piX5atlYfCoOA+1IiU15QvP/NaWnU8k7FmhfdlaEuwUoFBWUCpEBQEMUEwwSfpEXTNR9iGPurnPXMm5hQV+7QqfbSdsMrDDz88siGBvyp//i1Pk3bvOV+oT4XEOh0LxtZTYUHxQPlR4fKwE9epC8wC6BQYmtyXGyotjT89WCjLKL32mWGBpf5hHm6aHxlWoyz6y61mc/OZy4zB63y3Af06uX+gutcM6AIp3wgKdzbLBJ/qulV48o7rzBVEmZy2Tay5ZhgjPBAiuexJAZZuV62/zAoWhKHLTUC4lpa0yVjSpjVRrW0FnVaYS+Cqx2Iqn2DfwxChAn9rAlQmeplpjIWpy9Nxexl6qJv+F5zgg2vr091MvWlNVwsS+uAV/bILXVNeEPqE6x5Ik3sa+HyN6bu2HsCp4YL0glA2bVVxUAFIzww8oT1pHWth55jnN//ciS0VrilPkFn53KNNliW9Oe+28W44H1Ipgy963pKGuf7ZZn7o0cvkUt67inDUZcb2Nu82oG/DpSN7Zs2AfmRd0eQ2B5oDzYEr40AD+pWx+uoqakC/Ol53Tc2B5kBz4KZwoAH9pvTEHuloQN8jM7uo5kBzoDlwJBxoQD+SjtqFzAb0XbjVzzYHmgPNgXVwoAF9Hf14Rysa0FfYqd2k5kBzoDmwwIEG9BUOkQb0FXZqN6k50BxoDjSgn94YaEA/vT7vFjcHmgPNgbbQVzgGGtBX2KndpOZAc6A50Bb66Y2BBvTT6/NucXOgOdAcaAt9hWOgAX2FndpNag40B5oDbaGf3hhoQD+9Pu8WNweaA82BttBXOAYa0FfYqd2k5kBzoDnQFvrpjYEG9NPr825xc6A50BxoC32FY6ABfYWd2k1qDjQHmgNtoZ/eGGhAP70+7xY3B5oDzYG20Fc4BhrQV9ip3aTmQHOgOdAW+mmNgZ/85CfDvffeO7z66qvDfffdNzb+xRdfHB588MHh1q1bA2Dfn+ZAc6A50BxYLweU9T/+8Y+Ht73tbUfb0FtvnDhivfTSS8M73vGOAdfLa6+9dkdn0slc609zoDnQHGgOrI8Dd9999/Cd73xnePzxx4cf/vCHAwYeMh88ABeO7XPygJ4d9n//93/Dz/zMzww/+tGPBn7//u///vDUU08dW582vc2B5kBzoDmwBQcA7ve///3Dyy+/PDz//PPDu971rvEtY+tbFHGjHmlAH4Zzd7uxdDS0e+65Z/jWt741fOhDH7pRHdbENAeaA82B5sB+OKA1juy///777wi9vv766wMW/DF9GtAnAF03PB154hGJYxrLTWtzoDnQHNiJA4RVsc4feOCB0d3OP37zSRzYqdBrfLgBPZiPqx0Av+uuuwaSI+jcd7/73dfYPV11c6A50BxoDhySA6+88srw9re/fXSzI/NJisM6x0t7bJ+TB3S0MzpwrvPo5P40B5oDzYHmwPo4QK4UcfOMmWvMdVLckfY3ncmyNbQ0YipY6vzGUscl05/mQHOgOdAcWB8HjJN///vfPwd2ly93DH19/d0tag40B5oDzYHmwFFw4ORd7kfRS01kc6A50BxoDjQHFjjQgN5DpDnQHGgONAeaAyvgQAP6Cjqxm9AcaA40B5oDzYEG9B4DzYHmQHOgOdAcWAEHGtBX0IndhOZAc6A50BxoDjSg9xhoDjQHmgPNgebACjjQgL6CTuwmNAeaA82B5kBzoAG9x0BzoDnQHGgONAdWwIEG9BV0YjehOdAcaA40B5oDDeg9BpoDzYHmQHOgObACDjSgr6ATuwnNgeZAc6A50BxoQO8x0BxoDjQHmgPNgRVwoAF9BZ3YTWgONAeaA82B5kADeo+B5kBzoDnQHGgOrIAD/x/Qc7RNUtB4vwAAAABJRU5ErkJggg=="/>
          <p:cNvSpPr>
            <a:spLocks noChangeAspect="1" noChangeArrowheads="1"/>
          </p:cNvSpPr>
          <p:nvPr/>
        </p:nvSpPr>
        <p:spPr bwMode="auto">
          <a:xfrm>
            <a:off x="1984375" y="16034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 name="Rectangle 2"/>
          <p:cNvSpPr/>
          <p:nvPr/>
        </p:nvSpPr>
        <p:spPr>
          <a:xfrm>
            <a:off x="1248033" y="1552537"/>
            <a:ext cx="10503242" cy="4647426"/>
          </a:xfrm>
          <a:prstGeom prst="rect">
            <a:avLst/>
          </a:prstGeom>
        </p:spPr>
        <p:txBody>
          <a:bodyPr wrap="square">
            <a:spAutoFit/>
          </a:bodyPr>
          <a:lstStyle/>
          <a:p>
            <a:r>
              <a:rPr lang="en-US" sz="4000" b="1" smtClean="0">
                <a:solidFill>
                  <a:prstClr val="black"/>
                </a:solidFill>
                <a:latin typeface="Times New Roman"/>
                <a:ea typeface="Times New Roman"/>
              </a:rPr>
              <a:t> </a:t>
            </a:r>
            <a:r>
              <a:rPr lang="en-US" sz="3200" smtClean="0">
                <a:solidFill>
                  <a:srgbClr val="000000"/>
                </a:solidFill>
                <a:latin typeface="Times New Roman"/>
                <a:ea typeface="Times New Roman"/>
              </a:rPr>
              <a:t>– </a:t>
            </a:r>
            <a:r>
              <a:rPr lang="en-US" sz="3200">
                <a:solidFill>
                  <a:srgbClr val="000000"/>
                </a:solidFill>
                <a:latin typeface="Times New Roman"/>
                <a:ea typeface="Times New Roman"/>
              </a:rPr>
              <a:t>Giá trị nhận thức: </a:t>
            </a:r>
            <a:r>
              <a:rPr lang="vi-VN" sz="3200">
                <a:latin typeface="Times New Roman"/>
                <a:ea typeface="Times New Roman"/>
              </a:rPr>
              <a:t>VB giúp bạn đọc hiểu về bộ mặt xã hội, gia đình đương thời, các nhân vật và số phận</a:t>
            </a:r>
            <a:r>
              <a:rPr lang="en-US" sz="3200">
                <a:latin typeface="Times New Roman"/>
                <a:ea typeface="Times New Roman"/>
              </a:rPr>
              <a:t>,</a:t>
            </a:r>
            <a:r>
              <a:rPr lang="vi-VN" sz="3200">
                <a:latin typeface="Times New Roman"/>
                <a:ea typeface="Times New Roman"/>
              </a:rPr>
              <a:t> tính cách của họ trong bối cảnh ấy; nhận thức về lẽ phải, điều tốt, xấu, cách hành xử phù hợp trong đời sống;…</a:t>
            </a:r>
            <a:endParaRPr lang="en-US" sz="3200">
              <a:latin typeface="Times New Roman"/>
              <a:ea typeface="Calibri"/>
            </a:endParaRPr>
          </a:p>
          <a:p>
            <a:r>
              <a:rPr lang="en-US" sz="3200">
                <a:solidFill>
                  <a:srgbClr val="000000"/>
                </a:solidFill>
                <a:latin typeface="Times New Roman"/>
                <a:ea typeface="Times New Roman"/>
              </a:rPr>
              <a:t>	– Giá trị giáo dục</a:t>
            </a:r>
            <a:r>
              <a:rPr lang="en-US" sz="3200">
                <a:latin typeface="Times New Roman"/>
                <a:ea typeface="Times New Roman"/>
              </a:rPr>
              <a:t>:</a:t>
            </a:r>
            <a:r>
              <a:rPr lang="en-US" sz="3200" b="1">
                <a:latin typeface="Times New Roman"/>
                <a:ea typeface="Times New Roman"/>
              </a:rPr>
              <a:t> </a:t>
            </a:r>
            <a:r>
              <a:rPr lang="vi-VN" sz="3200">
                <a:latin typeface="Times New Roman"/>
                <a:ea typeface="Times New Roman"/>
              </a:rPr>
              <a:t>VB đánh thức lòng nhân ái, </a:t>
            </a:r>
            <a:r>
              <a:rPr lang="en-US" sz="3200">
                <a:latin typeface="Times New Roman"/>
                <a:ea typeface="Times New Roman"/>
              </a:rPr>
              <a:t>cảm thông</a:t>
            </a:r>
            <a:r>
              <a:rPr lang="vi-VN" sz="3200">
                <a:latin typeface="Times New Roman"/>
                <a:ea typeface="Times New Roman"/>
              </a:rPr>
              <a:t> với số phận, cảm xúc</a:t>
            </a:r>
            <a:r>
              <a:rPr lang="en-US" sz="3200">
                <a:latin typeface="Times New Roman"/>
                <a:ea typeface="Times New Roman"/>
              </a:rPr>
              <a:t>,… của con người.</a:t>
            </a:r>
            <a:endParaRPr lang="en-US" sz="3200">
              <a:latin typeface="Times New Roman"/>
              <a:ea typeface="Calibri"/>
            </a:endParaRPr>
          </a:p>
          <a:p>
            <a:r>
              <a:rPr lang="en-US" sz="3200">
                <a:solidFill>
                  <a:srgbClr val="000000"/>
                </a:solidFill>
                <a:latin typeface="Times New Roman"/>
                <a:ea typeface="Times New Roman"/>
              </a:rPr>
              <a:t>	– Giá trị thẩm mĩ:</a:t>
            </a:r>
            <a:r>
              <a:rPr lang="en-US" sz="3200" b="1">
                <a:latin typeface="Times New Roman"/>
                <a:ea typeface="Times New Roman"/>
              </a:rPr>
              <a:t> </a:t>
            </a:r>
            <a:r>
              <a:rPr lang="vi-VN" sz="3200">
                <a:latin typeface="Times New Roman"/>
                <a:ea typeface="Times New Roman"/>
              </a:rPr>
              <a:t>VB mang </a:t>
            </a:r>
            <a:r>
              <a:rPr lang="en-US" sz="3200">
                <a:latin typeface="Times New Roman"/>
                <a:ea typeface="Times New Roman"/>
              </a:rPr>
              <a:t>đến cho người đọc những rung động, </a:t>
            </a:r>
            <a:r>
              <a:rPr lang="vi-VN" sz="3200">
                <a:latin typeface="Times New Roman"/>
                <a:ea typeface="Times New Roman"/>
              </a:rPr>
              <a:t>tình cảm phù hợp </a:t>
            </a:r>
            <a:r>
              <a:rPr lang="en-US" sz="3200">
                <a:latin typeface="Times New Roman"/>
                <a:ea typeface="Times New Roman"/>
              </a:rPr>
              <a:t>trước </a:t>
            </a:r>
            <a:r>
              <a:rPr lang="vi-VN" sz="3200">
                <a:latin typeface="Times New Roman"/>
                <a:ea typeface="Times New Roman"/>
              </a:rPr>
              <a:t>cái đẹp trong cách hành xử, suy nghĩ</a:t>
            </a:r>
            <a:r>
              <a:rPr lang="en-US" sz="3200">
                <a:latin typeface="Times New Roman"/>
                <a:ea typeface="Times New Roman"/>
              </a:rPr>
              <a:t> của con người</a:t>
            </a:r>
            <a:r>
              <a:rPr lang="vi-VN" sz="3200">
                <a:latin typeface="Times New Roman"/>
                <a:ea typeface="Times New Roman"/>
              </a:rPr>
              <a:t> và cái đẹp </a:t>
            </a:r>
            <a:r>
              <a:rPr lang="en-US" sz="3200">
                <a:latin typeface="Times New Roman"/>
                <a:ea typeface="Times New Roman"/>
              </a:rPr>
              <a:t>của</a:t>
            </a:r>
            <a:r>
              <a:rPr lang="vi-VN" sz="3200">
                <a:latin typeface="Times New Roman"/>
                <a:ea typeface="Times New Roman"/>
              </a:rPr>
              <a:t> một truyện ngắ</a:t>
            </a:r>
            <a:r>
              <a:rPr lang="en-US" sz="3200">
                <a:latin typeface="Times New Roman"/>
                <a:ea typeface="Times New Roman"/>
              </a:rPr>
              <a:t>n.</a:t>
            </a:r>
            <a:endParaRPr lang="en-US" sz="3200">
              <a:solidFill>
                <a:prstClr val="black"/>
              </a:solidFill>
              <a:latin typeface="Times New Roman" pitchFamily="18" charset="0"/>
              <a:ea typeface="Times New Roman"/>
              <a:cs typeface="Times New Roman" pitchFamily="18" charset="0"/>
            </a:endParaRPr>
          </a:p>
        </p:txBody>
      </p:sp>
    </p:spTree>
    <p:extLst>
      <p:ext uri="{BB962C8B-B14F-4D97-AF65-F5344CB8AC3E}">
        <p14:creationId xmlns:p14="http://schemas.microsoft.com/office/powerpoint/2010/main" val="29287130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phao hoa"/>
          <p:cNvPicPr>
            <a:picLocks noChangeAspect="1" noChangeArrowheads="1" noCrop="1"/>
          </p:cNvPicPr>
          <p:nvPr/>
        </p:nvPicPr>
        <p:blipFill>
          <a:blip r:embed="rId2"/>
          <a:srcRect/>
          <a:stretch>
            <a:fillRect/>
          </a:stretch>
        </p:blipFill>
        <p:spPr bwMode="auto">
          <a:xfrm>
            <a:off x="0" y="-152400"/>
            <a:ext cx="12299648" cy="7010400"/>
          </a:xfrm>
          <a:prstGeom prst="rect">
            <a:avLst/>
          </a:prstGeom>
          <a:noFill/>
        </p:spPr>
      </p:pic>
      <p:sp>
        <p:nvSpPr>
          <p:cNvPr id="44036" name="WordArt 4"/>
          <p:cNvSpPr>
            <a:spLocks noChangeArrowheads="1" noChangeShapeType="1" noTextEdit="1"/>
          </p:cNvSpPr>
          <p:nvPr/>
        </p:nvSpPr>
        <p:spPr bwMode="auto">
          <a:xfrm>
            <a:off x="2914651" y="1295405"/>
            <a:ext cx="6362700" cy="2784475"/>
          </a:xfrm>
          <a:prstGeom prst="rect">
            <a:avLst/>
          </a:prstGeom>
        </p:spPr>
        <p:txBody>
          <a:bodyPr wrap="none" fromWordArt="1">
            <a:prstTxWarp prst="textPlain">
              <a:avLst>
                <a:gd name="adj" fmla="val 50000"/>
              </a:avLst>
            </a:prstTxWarp>
          </a:bodyPr>
          <a:lstStyle/>
          <a:p>
            <a:pPr algn="ctr" defTabSz="914400"/>
            <a:endParaRPr lang="en-U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Times New Roman"/>
              <a:cs typeface="Times New Roman"/>
            </a:endParaRPr>
          </a:p>
        </p:txBody>
      </p:sp>
      <p:sp>
        <p:nvSpPr>
          <p:cNvPr id="8" name="Explosion 2 7"/>
          <p:cNvSpPr/>
          <p:nvPr/>
        </p:nvSpPr>
        <p:spPr>
          <a:xfrm>
            <a:off x="213508" y="1143005"/>
            <a:ext cx="5101400" cy="2543929"/>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400" b="1" smtClean="0">
                <a:solidFill>
                  <a:srgbClr val="FF0000"/>
                </a:solidFill>
                <a:latin typeface="Times New Roman" pitchFamily="18" charset="0"/>
                <a:cs typeface="Times New Roman" pitchFamily="18" charset="0"/>
              </a:rPr>
              <a:t>THANH PHƯƠNG</a:t>
            </a:r>
            <a:endParaRPr lang="en-US" sz="2400" b="1">
              <a:solidFill>
                <a:srgbClr val="FF0000"/>
              </a:solidFill>
              <a:latin typeface="Times New Roman" pitchFamily="18" charset="0"/>
              <a:cs typeface="Times New Roman" pitchFamily="18" charset="0"/>
            </a:endParaRPr>
          </a:p>
        </p:txBody>
      </p:sp>
      <p:sp>
        <p:nvSpPr>
          <p:cNvPr id="10" name="Flowchart: Alternate Process 9"/>
          <p:cNvSpPr/>
          <p:nvPr/>
        </p:nvSpPr>
        <p:spPr>
          <a:xfrm>
            <a:off x="8940800" y="5638800"/>
            <a:ext cx="2743200" cy="838200"/>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b="1" smtClean="0">
                <a:solidFill>
                  <a:srgbClr val="00B050"/>
                </a:solidFill>
                <a:latin typeface="Times New Roman" pitchFamily="18" charset="0"/>
                <a:cs typeface="Times New Roman" pitchFamily="18" charset="0"/>
              </a:rPr>
              <a:t>THỰC HIỆN</a:t>
            </a:r>
            <a:endParaRPr lang="en-US" b="1">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307034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0310" y="879768"/>
            <a:ext cx="10782749" cy="4847481"/>
          </a:xfrm>
          <a:prstGeom prst="rect">
            <a:avLst/>
          </a:prstGeom>
        </p:spPr>
        <p:txBody>
          <a:bodyPr wrap="square">
            <a:spAutoFit/>
          </a:bodyPr>
          <a:lstStyle/>
          <a:p>
            <a:pPr>
              <a:spcAft>
                <a:spcPts val="0"/>
              </a:spcAft>
            </a:pPr>
            <a:r>
              <a:rPr lang="en-US" sz="4000" b="1" smtClean="0">
                <a:latin typeface="Times New Roman"/>
                <a:ea typeface="Times New Roman"/>
              </a:rPr>
              <a:t>       </a:t>
            </a:r>
            <a:r>
              <a:rPr lang="vi-VN" sz="4000" b="1">
                <a:latin typeface="Times New Roman"/>
                <a:ea typeface="Times New Roman"/>
              </a:rPr>
              <a:t>Bài</a:t>
            </a:r>
            <a:r>
              <a:rPr lang="vi-VN" sz="4000" b="1" spc="-35">
                <a:latin typeface="Times New Roman"/>
                <a:ea typeface="Times New Roman"/>
              </a:rPr>
              <a:t> </a:t>
            </a:r>
            <a:r>
              <a:rPr lang="vi-VN" sz="4000" b="1">
                <a:latin typeface="Times New Roman"/>
                <a:ea typeface="Times New Roman"/>
              </a:rPr>
              <a:t>2.</a:t>
            </a:r>
            <a:r>
              <a:rPr lang="vi-VN" sz="4000" b="1" spc="-30">
                <a:latin typeface="Times New Roman"/>
                <a:ea typeface="Times New Roman"/>
              </a:rPr>
              <a:t> </a:t>
            </a:r>
            <a:r>
              <a:rPr lang="vi-VN" sz="3200" b="1">
                <a:solidFill>
                  <a:srgbClr val="FF0000"/>
                </a:solidFill>
                <a:latin typeface="Times New Roman"/>
                <a:ea typeface="Times New Roman"/>
              </a:rPr>
              <a:t>NHỮNG</a:t>
            </a:r>
            <a:r>
              <a:rPr lang="vi-VN" sz="3200" b="1" spc="-15">
                <a:solidFill>
                  <a:srgbClr val="FF0000"/>
                </a:solidFill>
                <a:latin typeface="Times New Roman"/>
                <a:ea typeface="Times New Roman"/>
              </a:rPr>
              <a:t> </a:t>
            </a:r>
            <a:r>
              <a:rPr lang="vi-VN" sz="3200" b="1">
                <a:solidFill>
                  <a:srgbClr val="FF0000"/>
                </a:solidFill>
                <a:latin typeface="Times New Roman"/>
                <a:ea typeface="Times New Roman"/>
              </a:rPr>
              <a:t>Ô</a:t>
            </a:r>
            <a:r>
              <a:rPr lang="vi-VN" sz="3200" b="1" spc="-30">
                <a:solidFill>
                  <a:srgbClr val="FF0000"/>
                </a:solidFill>
                <a:latin typeface="Times New Roman"/>
                <a:ea typeface="Times New Roman"/>
              </a:rPr>
              <a:t> </a:t>
            </a:r>
            <a:r>
              <a:rPr lang="vi-VN" sz="3200" b="1">
                <a:solidFill>
                  <a:srgbClr val="FF0000"/>
                </a:solidFill>
                <a:latin typeface="Times New Roman"/>
                <a:ea typeface="Times New Roman"/>
              </a:rPr>
              <a:t>CỬA</a:t>
            </a:r>
            <a:r>
              <a:rPr lang="vi-VN" sz="3200" b="1" spc="-30">
                <a:solidFill>
                  <a:srgbClr val="FF0000"/>
                </a:solidFill>
                <a:latin typeface="Times New Roman"/>
                <a:ea typeface="Times New Roman"/>
              </a:rPr>
              <a:t> </a:t>
            </a:r>
            <a:r>
              <a:rPr lang="vi-VN" sz="3200" b="1">
                <a:solidFill>
                  <a:srgbClr val="FF0000"/>
                </a:solidFill>
                <a:latin typeface="Times New Roman"/>
                <a:ea typeface="Times New Roman"/>
              </a:rPr>
              <a:t>NHÌN</a:t>
            </a:r>
            <a:r>
              <a:rPr lang="vi-VN" sz="3200" b="1" spc="-20">
                <a:solidFill>
                  <a:srgbClr val="FF0000"/>
                </a:solidFill>
                <a:latin typeface="Times New Roman"/>
                <a:ea typeface="Times New Roman"/>
              </a:rPr>
              <a:t> </a:t>
            </a:r>
            <a:r>
              <a:rPr lang="vi-VN" sz="3200" b="1">
                <a:solidFill>
                  <a:srgbClr val="FF0000"/>
                </a:solidFill>
                <a:latin typeface="Times New Roman"/>
                <a:ea typeface="Times New Roman"/>
              </a:rPr>
              <a:t>RA</a:t>
            </a:r>
            <a:r>
              <a:rPr lang="vi-VN" sz="3200" b="1" spc="-30">
                <a:solidFill>
                  <a:srgbClr val="FF0000"/>
                </a:solidFill>
                <a:latin typeface="Times New Roman"/>
                <a:ea typeface="Times New Roman"/>
              </a:rPr>
              <a:t> </a:t>
            </a:r>
            <a:r>
              <a:rPr lang="vi-VN" sz="3200" b="1">
                <a:solidFill>
                  <a:srgbClr val="FF0000"/>
                </a:solidFill>
                <a:latin typeface="Times New Roman"/>
                <a:ea typeface="Times New Roman"/>
              </a:rPr>
              <a:t>CUỘC</a:t>
            </a:r>
            <a:r>
              <a:rPr lang="vi-VN" sz="3200" b="1" spc="-30">
                <a:solidFill>
                  <a:srgbClr val="FF0000"/>
                </a:solidFill>
                <a:latin typeface="Times New Roman"/>
                <a:ea typeface="Times New Roman"/>
              </a:rPr>
              <a:t> </a:t>
            </a:r>
            <a:r>
              <a:rPr lang="vi-VN" sz="3200" b="1" spc="-20">
                <a:solidFill>
                  <a:srgbClr val="FF0000"/>
                </a:solidFill>
                <a:latin typeface="Times New Roman"/>
                <a:ea typeface="Times New Roman"/>
              </a:rPr>
              <a:t>SỐNG</a:t>
            </a:r>
            <a:endParaRPr lang="en-US" sz="3200">
              <a:solidFill>
                <a:srgbClr val="FF0000"/>
              </a:solidFill>
              <a:latin typeface="Times New Roman"/>
              <a:ea typeface="Times New Roman"/>
            </a:endParaRPr>
          </a:p>
          <a:p>
            <a:pPr>
              <a:spcAft>
                <a:spcPts val="0"/>
              </a:spcAft>
            </a:pPr>
            <a:r>
              <a:rPr lang="en-US" sz="4000" b="1">
                <a:latin typeface="Times New Roman"/>
                <a:ea typeface="Times New Roman"/>
              </a:rPr>
              <a:t>               </a:t>
            </a:r>
            <a:r>
              <a:rPr lang="en-US" sz="4000" b="1" smtClean="0">
                <a:latin typeface="Times New Roman"/>
                <a:ea typeface="Times New Roman"/>
              </a:rPr>
              <a:t> </a:t>
            </a:r>
            <a:r>
              <a:rPr lang="vi-VN" sz="4000" b="1">
                <a:latin typeface="Times New Roman"/>
                <a:ea typeface="Times New Roman"/>
              </a:rPr>
              <a:t>(Truyện lãng mạn</a:t>
            </a:r>
            <a:r>
              <a:rPr lang="en-US" sz="4000" b="1">
                <a:latin typeface="Times New Roman"/>
                <a:ea typeface="Times New Roman"/>
              </a:rPr>
              <a:t> v</a:t>
            </a:r>
            <a:r>
              <a:rPr lang="vi-VN" sz="4000" b="1">
                <a:latin typeface="Times New Roman"/>
                <a:ea typeface="Times New Roman"/>
              </a:rPr>
              <a:t>à hiện thực) </a:t>
            </a:r>
            <a:endParaRPr lang="en-US" sz="3200">
              <a:latin typeface="Times New Roman"/>
              <a:ea typeface="Times New Roman"/>
            </a:endParaRPr>
          </a:p>
          <a:p>
            <a:pPr lvl="0"/>
            <a:r>
              <a:rPr lang="en-US" sz="4000" b="1" smtClean="0">
                <a:latin typeface="Times New Roman"/>
                <a:ea typeface="Calibri"/>
              </a:rPr>
              <a:t>Đọc</a:t>
            </a:r>
            <a:r>
              <a:rPr lang="en-US" sz="4000" b="1" spc="-55" smtClean="0">
                <a:latin typeface="Times New Roman"/>
                <a:ea typeface="Calibri"/>
              </a:rPr>
              <a:t> </a:t>
            </a:r>
            <a:r>
              <a:rPr lang="en-US" sz="4000" b="1">
                <a:latin typeface="Times New Roman"/>
                <a:ea typeface="Calibri"/>
              </a:rPr>
              <a:t>kết</a:t>
            </a:r>
            <a:r>
              <a:rPr lang="en-US" sz="4000" b="1" spc="-55">
                <a:latin typeface="Times New Roman"/>
                <a:ea typeface="Calibri"/>
              </a:rPr>
              <a:t> </a:t>
            </a:r>
            <a:r>
              <a:rPr lang="en-US" sz="4000" b="1">
                <a:latin typeface="Times New Roman"/>
                <a:ea typeface="Calibri"/>
              </a:rPr>
              <a:t>nối</a:t>
            </a:r>
            <a:r>
              <a:rPr lang="en-US" sz="4000" b="1" spc="-55">
                <a:latin typeface="Times New Roman"/>
                <a:ea typeface="Calibri"/>
              </a:rPr>
              <a:t> </a:t>
            </a:r>
            <a:r>
              <a:rPr lang="en-US" sz="4000" b="1">
                <a:latin typeface="Times New Roman"/>
                <a:ea typeface="Calibri"/>
              </a:rPr>
              <a:t>chủ</a:t>
            </a:r>
            <a:r>
              <a:rPr lang="en-US" sz="4000" b="1" spc="-45">
                <a:latin typeface="Times New Roman"/>
                <a:ea typeface="Calibri"/>
              </a:rPr>
              <a:t> </a:t>
            </a:r>
            <a:r>
              <a:rPr lang="en-US" sz="4000" b="1">
                <a:latin typeface="Times New Roman"/>
                <a:ea typeface="Calibri"/>
              </a:rPr>
              <a:t>điểm :</a:t>
            </a:r>
            <a:r>
              <a:rPr lang="en-US" sz="3200" b="1">
                <a:solidFill>
                  <a:srgbClr val="CC00FF"/>
                </a:solidFill>
                <a:latin typeface="Times New Roman"/>
                <a:ea typeface="Calibri"/>
              </a:rPr>
              <a:t>LÁ DIÊU BÔNG</a:t>
            </a:r>
            <a:r>
              <a:rPr lang="en-US" sz="3200" b="1">
                <a:latin typeface="Times New Roman"/>
                <a:ea typeface="Calibri"/>
              </a:rPr>
              <a:t> </a:t>
            </a:r>
            <a:r>
              <a:rPr lang="en-US" sz="3200" b="1" smtClean="0">
                <a:latin typeface="Times New Roman"/>
                <a:ea typeface="Calibri"/>
              </a:rPr>
              <a:t>  </a:t>
            </a:r>
            <a:r>
              <a:rPr lang="en-US" sz="3200" b="1">
                <a:solidFill>
                  <a:prstClr val="black"/>
                </a:solidFill>
                <a:latin typeface="Times New Roman"/>
                <a:ea typeface="Calibri"/>
              </a:rPr>
              <a:t>(Hoàng Cầm)</a:t>
            </a:r>
            <a:endParaRPr lang="en-US" sz="3200">
              <a:solidFill>
                <a:prstClr val="black"/>
              </a:solidFill>
              <a:latin typeface="Times New Roman"/>
              <a:ea typeface="Calibri"/>
            </a:endParaRPr>
          </a:p>
          <a:p>
            <a:pPr>
              <a:spcAft>
                <a:spcPts val="0"/>
              </a:spcAft>
            </a:pPr>
            <a:r>
              <a:rPr lang="en-US" sz="3200" b="1" smtClean="0">
                <a:latin typeface="Times New Roman"/>
                <a:ea typeface="Calibri"/>
              </a:rPr>
              <a:t> </a:t>
            </a:r>
            <a:r>
              <a:rPr lang="vi-VN" sz="4000" b="1" smtClean="0">
                <a:latin typeface="Times New Roman"/>
                <a:ea typeface="Times New Roman"/>
              </a:rPr>
              <a:t>Hướng</a:t>
            </a:r>
            <a:r>
              <a:rPr lang="vi-VN" sz="4000" b="1" spc="-55" smtClean="0">
                <a:latin typeface="Times New Roman"/>
                <a:ea typeface="Times New Roman"/>
              </a:rPr>
              <a:t> </a:t>
            </a:r>
            <a:r>
              <a:rPr lang="vi-VN" sz="4000" b="1">
                <a:latin typeface="Times New Roman"/>
                <a:ea typeface="Times New Roman"/>
              </a:rPr>
              <a:t>dẫn</a:t>
            </a:r>
            <a:r>
              <a:rPr lang="vi-VN" sz="4000" b="1" spc="-40">
                <a:latin typeface="Times New Roman"/>
                <a:ea typeface="Times New Roman"/>
              </a:rPr>
              <a:t> </a:t>
            </a:r>
            <a:r>
              <a:rPr lang="vi-VN" sz="4000" b="1">
                <a:latin typeface="Times New Roman"/>
                <a:ea typeface="Times New Roman"/>
              </a:rPr>
              <a:t>đọc</a:t>
            </a:r>
            <a:r>
              <a:rPr lang="vi-VN" sz="4000" b="1" spc="-55">
                <a:latin typeface="Times New Roman"/>
                <a:ea typeface="Times New Roman"/>
              </a:rPr>
              <a:t> </a:t>
            </a:r>
            <a:r>
              <a:rPr lang="vi-VN" sz="4000" b="1">
                <a:latin typeface="Times New Roman"/>
                <a:ea typeface="Times New Roman"/>
              </a:rPr>
              <a:t>mở</a:t>
            </a:r>
            <a:r>
              <a:rPr lang="vi-VN" sz="4000" b="1" spc="-50">
                <a:latin typeface="Times New Roman"/>
                <a:ea typeface="Times New Roman"/>
              </a:rPr>
              <a:t> </a:t>
            </a:r>
            <a:r>
              <a:rPr lang="vi-VN" sz="4000" b="1">
                <a:latin typeface="Times New Roman"/>
                <a:ea typeface="Times New Roman"/>
              </a:rPr>
              <a:t>rộng</a:t>
            </a:r>
            <a:r>
              <a:rPr lang="en-US" sz="4000" b="1">
                <a:latin typeface="Times New Roman"/>
                <a:ea typeface="Times New Roman"/>
              </a:rPr>
              <a:t>: </a:t>
            </a:r>
            <a:r>
              <a:rPr lang="en-US" sz="3200" b="1">
                <a:solidFill>
                  <a:srgbClr val="00B050"/>
                </a:solidFill>
                <a:latin typeface="Times New Roman"/>
                <a:ea typeface="Times New Roman"/>
              </a:rPr>
              <a:t>CUỘC GĂP GỠ TÌNH CỜ</a:t>
            </a:r>
            <a:endParaRPr lang="en-US" sz="3200">
              <a:solidFill>
                <a:srgbClr val="00B050"/>
              </a:solidFill>
              <a:latin typeface="Times New Roman"/>
              <a:ea typeface="Calibri"/>
            </a:endParaRPr>
          </a:p>
          <a:p>
            <a:pPr algn="ctr">
              <a:lnSpc>
                <a:spcPct val="130000"/>
              </a:lnSpc>
              <a:spcBef>
                <a:spcPts val="300"/>
              </a:spcBef>
              <a:spcAft>
                <a:spcPts val="0"/>
              </a:spcAft>
            </a:pPr>
            <a:r>
              <a:rPr lang="en-US" sz="4000" b="1">
                <a:latin typeface="Times New Roman"/>
                <a:ea typeface="Times New Roman"/>
              </a:rPr>
              <a:t> </a:t>
            </a:r>
            <a:r>
              <a:rPr lang="vi-VN" sz="4000" b="1">
                <a:latin typeface="Times New Roman"/>
                <a:ea typeface="Times New Roman"/>
              </a:rPr>
              <a:t>(Trích </a:t>
            </a:r>
            <a:r>
              <a:rPr lang="vi-VN" sz="4000" b="1" i="1">
                <a:latin typeface="Times New Roman"/>
                <a:ea typeface="Times New Roman"/>
              </a:rPr>
              <a:t>Đêm mười ba)</a:t>
            </a:r>
            <a:r>
              <a:rPr lang="en-US" sz="4000" b="1" spc="-10">
                <a:latin typeface="Times New Roman"/>
                <a:ea typeface="Times New Roman"/>
              </a:rPr>
              <a:t>  </a:t>
            </a:r>
            <a:r>
              <a:rPr lang="vi-VN" sz="4000" b="1" spc="-10">
                <a:latin typeface="Times New Roman"/>
                <a:ea typeface="Times New Roman"/>
              </a:rPr>
              <a:t>Hi-gu-chi</a:t>
            </a:r>
            <a:r>
              <a:rPr lang="vi-VN" sz="4000" b="1" spc="75">
                <a:latin typeface="Times New Roman"/>
                <a:ea typeface="Times New Roman"/>
              </a:rPr>
              <a:t> </a:t>
            </a:r>
            <a:r>
              <a:rPr lang="vi-VN" sz="4000" b="1" spc="-10">
                <a:latin typeface="Times New Roman"/>
                <a:ea typeface="Times New Roman"/>
              </a:rPr>
              <a:t>I-chi-y-</a:t>
            </a:r>
            <a:r>
              <a:rPr lang="vi-VN" sz="4000" b="1" spc="-25">
                <a:latin typeface="Times New Roman"/>
                <a:ea typeface="Times New Roman"/>
              </a:rPr>
              <a:t>ô</a:t>
            </a:r>
            <a:r>
              <a:rPr lang="en-US" sz="4000" b="1" spc="-25">
                <a:latin typeface="Times New Roman"/>
                <a:ea typeface="Times New Roman"/>
              </a:rPr>
              <a:t>.</a:t>
            </a:r>
            <a:endParaRPr lang="en-US" sz="4000">
              <a:latin typeface="Times New Roman"/>
              <a:ea typeface="Calibri"/>
            </a:endParaRPr>
          </a:p>
          <a:p>
            <a:pPr algn="ctr">
              <a:lnSpc>
                <a:spcPct val="130000"/>
              </a:lnSpc>
              <a:spcBef>
                <a:spcPts val="300"/>
              </a:spcBef>
              <a:spcAft>
                <a:spcPts val="0"/>
              </a:spcAft>
            </a:pPr>
            <a:r>
              <a:rPr lang="en-US" sz="4000" i="1">
                <a:latin typeface="Times New Roman"/>
                <a:ea typeface="Times New Roman"/>
              </a:rPr>
              <a:t>Thời gian thực hiện: 1</a:t>
            </a:r>
            <a:r>
              <a:rPr lang="vi-VN" sz="4000" i="1">
                <a:latin typeface="Times New Roman"/>
                <a:ea typeface="Times New Roman"/>
              </a:rPr>
              <a:t> tiết</a:t>
            </a:r>
            <a:endParaRPr lang="en-US" sz="4000">
              <a:latin typeface="Times New Roman"/>
              <a:ea typeface="Calibri"/>
            </a:endParaRPr>
          </a:p>
          <a:p>
            <a:pPr>
              <a:spcAft>
                <a:spcPts val="0"/>
              </a:spcAft>
            </a:pPr>
            <a:endParaRPr lang="en-US" sz="4000">
              <a:latin typeface="Times New Roman"/>
              <a:ea typeface="Times New Roman"/>
            </a:endParaRPr>
          </a:p>
        </p:txBody>
      </p:sp>
      <p:pic>
        <p:nvPicPr>
          <p:cNvPr id="3" name="Picture 13" descr="BOOKQU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7915" y="0"/>
            <a:ext cx="2224087" cy="152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64563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barn(inVertical)">
                                      <p:cBhvr>
                                        <p:cTn id="14" dur="500"/>
                                        <p:tgtEl>
                                          <p:spTgt spid="2">
                                            <p:txEl>
                                              <p:pRg st="3" end="3"/>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circle(in)">
                                      <p:cBhvr>
                                        <p:cTn id="22"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98604" y="1281323"/>
            <a:ext cx="9860693" cy="5367623"/>
          </a:xfrm>
          <a:prstGeom prst="rect">
            <a:avLst/>
          </a:prstGeom>
        </p:spPr>
        <p:txBody>
          <a:bodyPr wrap="square">
            <a:spAutoFit/>
          </a:bodyPr>
          <a:lstStyle/>
          <a:p>
            <a:pPr indent="457200" algn="ctr">
              <a:lnSpc>
                <a:spcPct val="130000"/>
              </a:lnSpc>
              <a:spcBef>
                <a:spcPts val="300"/>
              </a:spcBef>
              <a:spcAft>
                <a:spcPts val="600"/>
              </a:spcAft>
            </a:pPr>
            <a:r>
              <a:rPr lang="vi-VN" sz="4000" b="1">
                <a:solidFill>
                  <a:srgbClr val="CC00FF"/>
                </a:solidFill>
                <a:latin typeface="Times New Roman"/>
                <a:ea typeface="Times New Roman"/>
              </a:rPr>
              <a:t>văn bản </a:t>
            </a:r>
            <a:r>
              <a:rPr lang="vi-VN" sz="4000" b="1" i="1">
                <a:solidFill>
                  <a:srgbClr val="CC00FF"/>
                </a:solidFill>
                <a:latin typeface="Times New Roman"/>
                <a:ea typeface="Times New Roman"/>
              </a:rPr>
              <a:t>Lá Diêu </a:t>
            </a:r>
            <a:r>
              <a:rPr lang="vi-VN" sz="4000" b="1" i="1" smtClean="0">
                <a:solidFill>
                  <a:srgbClr val="CC00FF"/>
                </a:solidFill>
                <a:latin typeface="Times New Roman"/>
                <a:ea typeface="Times New Roman"/>
              </a:rPr>
              <a:t>bông</a:t>
            </a:r>
            <a:endParaRPr lang="en-US" sz="4000" b="1" smtClean="0">
              <a:solidFill>
                <a:srgbClr val="CC00FF"/>
              </a:solidFill>
              <a:latin typeface="Times New Roman"/>
              <a:ea typeface="Times New Roman"/>
            </a:endParaRPr>
          </a:p>
          <a:p>
            <a:pPr algn="just">
              <a:lnSpc>
                <a:spcPct val="130000"/>
              </a:lnSpc>
              <a:spcBef>
                <a:spcPts val="300"/>
              </a:spcBef>
              <a:spcAft>
                <a:spcPts val="0"/>
              </a:spcAft>
            </a:pPr>
            <a:r>
              <a:rPr lang="vi-VN" sz="3600" b="1" smtClean="0">
                <a:solidFill>
                  <a:srgbClr val="000000"/>
                </a:solidFill>
                <a:latin typeface="Times New Roman"/>
                <a:ea typeface="Times New Roman"/>
              </a:rPr>
              <a:t>Câu </a:t>
            </a:r>
            <a:r>
              <a:rPr lang="vi-VN" sz="3600" b="1">
                <a:solidFill>
                  <a:srgbClr val="000000"/>
                </a:solidFill>
                <a:latin typeface="Times New Roman"/>
                <a:ea typeface="Times New Roman"/>
              </a:rPr>
              <a:t>1:</a:t>
            </a:r>
            <a:r>
              <a:rPr lang="vi-VN" sz="3600">
                <a:solidFill>
                  <a:srgbClr val="000000"/>
                </a:solidFill>
                <a:latin typeface="Times New Roman"/>
                <a:ea typeface="Times New Roman"/>
              </a:rPr>
              <a:t> </a:t>
            </a:r>
            <a:r>
              <a:rPr lang="vi-VN" sz="3600">
                <a:latin typeface="Times New Roman"/>
                <a:ea typeface="Times New Roman"/>
              </a:rPr>
              <a:t>Hai đoạn thơ đầu có: </a:t>
            </a:r>
            <a:endParaRPr lang="en-US" sz="3600">
              <a:latin typeface="Times New Roman"/>
              <a:ea typeface="Calibri"/>
            </a:endParaRPr>
          </a:p>
          <a:p>
            <a:pPr algn="just">
              <a:lnSpc>
                <a:spcPct val="130000"/>
              </a:lnSpc>
              <a:spcBef>
                <a:spcPts val="300"/>
              </a:spcBef>
              <a:spcAft>
                <a:spcPts val="0"/>
              </a:spcAft>
            </a:pPr>
            <a:r>
              <a:rPr lang="vi-VN" sz="3600">
                <a:latin typeface="Times New Roman"/>
                <a:ea typeface="Times New Roman"/>
              </a:rPr>
              <a:t>	– Những hình ảnh (</a:t>
            </a:r>
            <a:r>
              <a:rPr lang="vi-VN" sz="3600" i="1">
                <a:latin typeface="Times New Roman"/>
                <a:ea typeface="Times New Roman"/>
              </a:rPr>
              <a:t>váy Đình Bảng, đồng chiều, cuống rạ, chị thẩn thơ đi tìm, lá Diêu Bông</a:t>
            </a:r>
            <a:r>
              <a:rPr lang="vi-VN" sz="3600">
                <a:latin typeface="Times New Roman"/>
                <a:ea typeface="Times New Roman"/>
              </a:rPr>
              <a:t>,…) và những từ ngữ chỉ trạng thái (</a:t>
            </a:r>
            <a:r>
              <a:rPr lang="vi-VN" sz="3600" i="1">
                <a:latin typeface="Times New Roman"/>
                <a:ea typeface="Times New Roman"/>
              </a:rPr>
              <a:t>thẩn thơ, chau mày</a:t>
            </a:r>
            <a:r>
              <a:rPr lang="vi-VN" sz="3600">
                <a:latin typeface="Times New Roman"/>
                <a:ea typeface="Times New Roman"/>
              </a:rPr>
              <a:t>) của “chị” cho thấy tâm tư khao khát tìm kiếm tình yêu, hạnh phúc của người chị. </a:t>
            </a:r>
            <a:endParaRPr lang="en-US" sz="3600">
              <a:latin typeface="Times New Roman"/>
              <a:ea typeface="Calibri"/>
            </a:endParaRPr>
          </a:p>
        </p:txBody>
      </p:sp>
      <p:pic>
        <p:nvPicPr>
          <p:cNvPr id="1026" name="Picture 2" descr="C:\Users\Administrator\Desktop\z5661581669734_9fcc160254695b9742b0e8ce64ed7e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4194" y="0"/>
            <a:ext cx="2323072" cy="310154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istrator\Desktop\z5661581684237_1a0d2214cdc880c341f059b70742e7f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5"/>
            <a:ext cx="2751438" cy="2112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50254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wipe(down)">
                                      <p:cBhvr>
                                        <p:cTn id="2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flipH="1">
            <a:off x="-196949" y="1724363"/>
            <a:ext cx="3014289" cy="5077301"/>
          </a:xfrm>
          <a:prstGeom prst="rect">
            <a:avLst/>
          </a:prstGeom>
        </p:spPr>
      </p:pic>
      <p:sp>
        <p:nvSpPr>
          <p:cNvPr id="6" name="Rectangle 5"/>
          <p:cNvSpPr/>
          <p:nvPr/>
        </p:nvSpPr>
        <p:spPr>
          <a:xfrm>
            <a:off x="3286897" y="1178084"/>
            <a:ext cx="8266671" cy="5016758"/>
          </a:xfrm>
          <a:prstGeom prst="rect">
            <a:avLst/>
          </a:prstGeom>
        </p:spPr>
        <p:txBody>
          <a:bodyPr wrap="square">
            <a:spAutoFit/>
          </a:bodyPr>
          <a:lstStyle/>
          <a:p>
            <a:pPr>
              <a:spcAft>
                <a:spcPts val="0"/>
              </a:spcAft>
            </a:pPr>
            <a:r>
              <a:rPr lang="vi-VN" sz="3600" smtClean="0">
                <a:solidFill>
                  <a:prstClr val="black"/>
                </a:solidFill>
                <a:latin typeface="Times New Roman"/>
                <a:ea typeface="Times New Roman"/>
              </a:rPr>
              <a:t> </a:t>
            </a:r>
            <a:r>
              <a:rPr lang="vi-VN" sz="4000">
                <a:solidFill>
                  <a:prstClr val="black"/>
                </a:solidFill>
                <a:latin typeface="Times New Roman"/>
                <a:ea typeface="Times New Roman"/>
              </a:rPr>
              <a:t>– Những hình ảnh này hiện lên qua đôi mắt của chủ thể trữ tình “em”, cho ta thấy được cái nhìn chăm chú, dõi theo không rời của chủ thể trữ tình đối với “chị” </a:t>
            </a:r>
            <a:r>
              <a:rPr lang="vi-VN" sz="4000">
                <a:solidFill>
                  <a:prstClr val="black"/>
                </a:solidFill>
                <a:latin typeface="Times New Roman"/>
                <a:ea typeface="Times New Roman"/>
                <a:sym typeface="Wingdings"/>
              </a:rPr>
              <a:t></a:t>
            </a:r>
            <a:r>
              <a:rPr lang="vi-VN" sz="4000">
                <a:solidFill>
                  <a:prstClr val="black"/>
                </a:solidFill>
                <a:latin typeface="Times New Roman"/>
                <a:ea typeface="Times New Roman"/>
              </a:rPr>
              <a:t> Thể hiện tình cảm ngây thơ trong sáng của một cậu bé mới lớn đối với người chị duyên dáng vùng Kinh Bắc quê nhà. </a:t>
            </a:r>
            <a:endParaRPr lang="en-US" sz="4000">
              <a:solidFill>
                <a:prstClr val="black"/>
              </a:solidFill>
              <a:latin typeface="Times New Roman"/>
              <a:ea typeface="Times New Roman"/>
            </a:endParaRPr>
          </a:p>
        </p:txBody>
      </p:sp>
    </p:spTree>
    <p:extLst>
      <p:ext uri="{BB962C8B-B14F-4D97-AF65-F5344CB8AC3E}">
        <p14:creationId xmlns:p14="http://schemas.microsoft.com/office/powerpoint/2010/main" val="5270398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7794" y="907115"/>
            <a:ext cx="7685902" cy="5632311"/>
          </a:xfrm>
          <a:prstGeom prst="rect">
            <a:avLst/>
          </a:prstGeom>
        </p:spPr>
        <p:txBody>
          <a:bodyPr wrap="square">
            <a:spAutoFit/>
          </a:bodyPr>
          <a:lstStyle/>
          <a:p>
            <a:pPr>
              <a:spcAft>
                <a:spcPts val="0"/>
              </a:spcAft>
            </a:pPr>
            <a:r>
              <a:rPr lang="vi-VN" sz="4000" smtClean="0">
                <a:solidFill>
                  <a:srgbClr val="000000"/>
                </a:solidFill>
                <a:latin typeface="Times New Roman"/>
                <a:ea typeface="Times New Roman"/>
              </a:rPr>
              <a:t> </a:t>
            </a:r>
            <a:r>
              <a:rPr lang="vi-VN" sz="3200">
                <a:solidFill>
                  <a:srgbClr val="000000"/>
                </a:solidFill>
                <a:latin typeface="Times New Roman"/>
                <a:ea typeface="Times New Roman"/>
              </a:rPr>
              <a:t>– </a:t>
            </a:r>
            <a:r>
              <a:rPr lang="vi-VN" sz="3200">
                <a:latin typeface="Times New Roman"/>
                <a:ea typeface="Times New Roman"/>
              </a:rPr>
              <a:t>Biện pháp tu từ điệp cấu trúc và những hình ảnh, chi tiết đáng chú ý trong bốn đoạn thơ tiếp theo: </a:t>
            </a:r>
            <a:endParaRPr lang="en-US" sz="3200">
              <a:latin typeface="Times New Roman"/>
              <a:ea typeface="Calibri"/>
            </a:endParaRPr>
          </a:p>
          <a:p>
            <a:pPr>
              <a:spcAft>
                <a:spcPts val="0"/>
              </a:spcAft>
            </a:pPr>
            <a:r>
              <a:rPr lang="vi-VN" sz="3200">
                <a:latin typeface="Times New Roman"/>
                <a:ea typeface="Times New Roman"/>
              </a:rPr>
              <a:t>	+ Phép điệp cấu trúc “… </a:t>
            </a:r>
            <a:r>
              <a:rPr lang="vi-VN" sz="3200" i="1">
                <a:latin typeface="Times New Roman"/>
                <a:ea typeface="Times New Roman"/>
              </a:rPr>
              <a:t>Em tìm thấy lá</a:t>
            </a:r>
            <a:r>
              <a:rPr lang="vi-VN" sz="3200">
                <a:latin typeface="Times New Roman"/>
                <a:ea typeface="Times New Roman"/>
              </a:rPr>
              <a:t>” kết hợp với sự liệt kê hàng loạt mốc thời gian cho thấy tuy thời gian thay đổi nhưng hành động không thay đổi </a:t>
            </a:r>
            <a:r>
              <a:rPr lang="vi-VN" sz="3200">
                <a:latin typeface="Times New Roman"/>
                <a:ea typeface="Times New Roman"/>
                <a:sym typeface="Wingdings"/>
              </a:rPr>
              <a:t></a:t>
            </a:r>
            <a:r>
              <a:rPr lang="vi-VN" sz="3200">
                <a:latin typeface="Times New Roman"/>
                <a:ea typeface="Times New Roman"/>
              </a:rPr>
              <a:t> Đó là hành trình kiên trì, nhẫn nại theo đuổi tình yêu và hạnh phúc của chủ thể trữ tình, mặc dù chỉ là một hi vọng mong manh. </a:t>
            </a:r>
            <a:endParaRPr lang="en-US" sz="3200">
              <a:latin typeface="Times New Roman"/>
              <a:ea typeface="Calibri"/>
            </a:endParaRPr>
          </a:p>
          <a:p>
            <a:pPr>
              <a:spcAft>
                <a:spcPts val="0"/>
              </a:spcAft>
            </a:pPr>
            <a:r>
              <a:rPr lang="vi-VN" sz="3200">
                <a:latin typeface="Times New Roman"/>
                <a:ea typeface="Times New Roman"/>
              </a:rPr>
              <a:t>	</a:t>
            </a:r>
            <a:endParaRPr lang="en-US" sz="3200">
              <a:latin typeface="Times New Roman"/>
              <a:ea typeface="Calibri"/>
            </a:endParaRPr>
          </a:p>
        </p:txBody>
      </p:sp>
      <p:pic>
        <p:nvPicPr>
          <p:cNvPr id="2050" name="Picture 2" descr="C:\Users\Administrator\Desktop\z5661581683085_7a5324400b88f7bbbcafb180cc4e54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329" y="2081363"/>
            <a:ext cx="3974757" cy="3763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83301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1848" y="1858585"/>
            <a:ext cx="7265773" cy="4524315"/>
          </a:xfrm>
          <a:prstGeom prst="rect">
            <a:avLst/>
          </a:prstGeom>
        </p:spPr>
        <p:txBody>
          <a:bodyPr wrap="square">
            <a:spAutoFit/>
          </a:bodyPr>
          <a:lstStyle/>
          <a:p>
            <a:r>
              <a:rPr lang="vi-VN" sz="3200">
                <a:solidFill>
                  <a:prstClr val="black"/>
                </a:solidFill>
                <a:latin typeface="Times New Roman"/>
                <a:ea typeface="Times New Roman"/>
              </a:rPr>
              <a:t>	+ Phép điệp cấu trúc </a:t>
            </a:r>
            <a:r>
              <a:rPr lang="vi-VN" sz="3200" i="1">
                <a:solidFill>
                  <a:prstClr val="black"/>
                </a:solidFill>
                <a:latin typeface="Times New Roman"/>
                <a:ea typeface="Times New Roman"/>
              </a:rPr>
              <a:t>Chị + “chau mày”/ “lắc đầu…”</a:t>
            </a:r>
            <a:r>
              <a:rPr lang="vi-VN" sz="3200">
                <a:solidFill>
                  <a:prstClr val="black"/>
                </a:solidFill>
                <a:latin typeface="Times New Roman"/>
                <a:ea typeface="Times New Roman"/>
              </a:rPr>
              <a:t>: </a:t>
            </a:r>
            <a:r>
              <a:rPr lang="vi-VN" sz="3200" smtClean="0">
                <a:solidFill>
                  <a:prstClr val="black"/>
                </a:solidFill>
                <a:latin typeface="Times New Roman"/>
                <a:ea typeface="Times New Roman"/>
              </a:rPr>
              <a:t>cho </a:t>
            </a:r>
            <a:r>
              <a:rPr lang="vi-VN" sz="3200">
                <a:solidFill>
                  <a:prstClr val="black"/>
                </a:solidFill>
                <a:latin typeface="Times New Roman"/>
                <a:ea typeface="Times New Roman"/>
              </a:rPr>
              <a:t>thấy những phản ứng của “chị” tăng tiến dần, ban đầu là từ chối chiếc lá của em (</a:t>
            </a:r>
            <a:r>
              <a:rPr lang="vi-VN" sz="3200" i="1">
                <a:solidFill>
                  <a:prstClr val="black"/>
                </a:solidFill>
                <a:latin typeface="Times New Roman"/>
                <a:ea typeface="Times New Roman"/>
              </a:rPr>
              <a:t>chau mày đâu phải lá Diêu Bông</a:t>
            </a:r>
            <a:r>
              <a:rPr lang="vi-VN" sz="3200">
                <a:solidFill>
                  <a:prstClr val="black"/>
                </a:solidFill>
                <a:latin typeface="Times New Roman"/>
                <a:ea typeface="Times New Roman"/>
              </a:rPr>
              <a:t>), sau đó từ chối trả lời (</a:t>
            </a:r>
            <a:r>
              <a:rPr lang="vi-VN" sz="3200" i="1">
                <a:solidFill>
                  <a:prstClr val="black"/>
                </a:solidFill>
                <a:latin typeface="Times New Roman"/>
                <a:ea typeface="Times New Roman"/>
              </a:rPr>
              <a:t>lắc đầu trông nắng vãn bên sông</a:t>
            </a:r>
            <a:r>
              <a:rPr lang="vi-VN" sz="3200">
                <a:solidFill>
                  <a:prstClr val="black"/>
                </a:solidFill>
                <a:latin typeface="Times New Roman"/>
                <a:ea typeface="Times New Roman"/>
              </a:rPr>
              <a:t>), từ chối cả câu đố năm nào (</a:t>
            </a:r>
            <a:r>
              <a:rPr lang="vi-VN" sz="3200" i="1">
                <a:solidFill>
                  <a:prstClr val="black"/>
                </a:solidFill>
                <a:latin typeface="Times New Roman"/>
                <a:ea typeface="Times New Roman"/>
              </a:rPr>
              <a:t>cười xe chỉ ấm trôn kim</a:t>
            </a:r>
            <a:r>
              <a:rPr lang="vi-VN" sz="3200">
                <a:solidFill>
                  <a:prstClr val="black"/>
                </a:solidFill>
                <a:latin typeface="Times New Roman"/>
                <a:ea typeface="Times New Roman"/>
              </a:rPr>
              <a:t>) và cuối cùng từ chối cả tiếp xúc với chủ thể trữ tình (</a:t>
            </a:r>
            <a:r>
              <a:rPr lang="vi-VN" sz="3200" i="1">
                <a:solidFill>
                  <a:prstClr val="black"/>
                </a:solidFill>
                <a:latin typeface="Times New Roman"/>
                <a:ea typeface="Times New Roman"/>
              </a:rPr>
              <a:t>xoè tay phủ mặt Chị không nhìn</a:t>
            </a:r>
            <a:r>
              <a:rPr lang="vi-VN" sz="3200" smtClean="0">
                <a:solidFill>
                  <a:prstClr val="black"/>
                </a:solidFill>
                <a:latin typeface="Times New Roman"/>
                <a:ea typeface="Times New Roman"/>
              </a:rPr>
              <a:t>).</a:t>
            </a:r>
            <a:endParaRPr lang="en-US" sz="3200">
              <a:solidFill>
                <a:prstClr val="black"/>
              </a:solidFill>
              <a:latin typeface="Times New Roman"/>
              <a:ea typeface="Calibri"/>
            </a:endParaRPr>
          </a:p>
        </p:txBody>
      </p:sp>
      <p:pic>
        <p:nvPicPr>
          <p:cNvPr id="3074" name="Picture 2" descr="C:\Users\Administrator\Desktop\z5661581665297_a124d9e6b41379d86c1f985c3e6b8cf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1320" y="861694"/>
            <a:ext cx="3550508" cy="5521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15084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1848" y="1510266"/>
            <a:ext cx="7488196" cy="5509200"/>
          </a:xfrm>
          <a:prstGeom prst="rect">
            <a:avLst/>
          </a:prstGeom>
        </p:spPr>
        <p:txBody>
          <a:bodyPr wrap="square">
            <a:spAutoFit/>
          </a:bodyPr>
          <a:lstStyle/>
          <a:p>
            <a:pPr>
              <a:spcAft>
                <a:spcPts val="0"/>
              </a:spcAft>
            </a:pPr>
            <a:r>
              <a:rPr lang="vi-VN" sz="3200" smtClean="0">
                <a:latin typeface="Times New Roman"/>
                <a:ea typeface="Times New Roman"/>
              </a:rPr>
              <a:t>– </a:t>
            </a:r>
            <a:r>
              <a:rPr lang="vi-VN" sz="3200">
                <a:latin typeface="Times New Roman"/>
                <a:ea typeface="Times New Roman"/>
              </a:rPr>
              <a:t>Nhận xét về sự khác biệt trong phản ứng và cảm xúc của người chị qua các đoạn thơ: Khác với hành trình kiên trì đi tìm kiếm tình yêu, hạnh phúc của “em”, những lần phản ứng của “chị” là rất khác </a:t>
            </a:r>
            <a:r>
              <a:rPr lang="vi-VN" sz="3200" smtClean="0">
                <a:latin typeface="Times New Roman"/>
                <a:ea typeface="Times New Roman"/>
              </a:rPr>
              <a:t>nhau</a:t>
            </a:r>
            <a:endParaRPr lang="en-US" sz="3200">
              <a:latin typeface="Times New Roman"/>
              <a:ea typeface="Times New Roman"/>
            </a:endParaRPr>
          </a:p>
          <a:p>
            <a:pPr>
              <a:spcAft>
                <a:spcPts val="0"/>
              </a:spcAft>
            </a:pPr>
            <a:r>
              <a:rPr lang="vi-VN" sz="3200">
                <a:latin typeface="Times New Roman"/>
                <a:ea typeface="Times New Roman"/>
              </a:rPr>
              <a:t>	+ (1): “Chị” chỉ nói đùa (vì biết rằng câu đố mình đưa ra là “bất khả giải”), nhưng “em” lại tin là thật, luôn hi vọng có được tình yêu và không ngừng ra đi tìm kiếm ảo ảnh, ảo vọng. </a:t>
            </a:r>
            <a:endParaRPr lang="en-US" sz="3200">
              <a:latin typeface="Times New Roman"/>
              <a:ea typeface="Calibri"/>
            </a:endParaRPr>
          </a:p>
          <a:p>
            <a:pPr>
              <a:spcAft>
                <a:spcPts val="0"/>
              </a:spcAft>
            </a:pPr>
            <a:r>
              <a:rPr lang="vi-VN" sz="3200">
                <a:latin typeface="Times New Roman"/>
                <a:ea typeface="Times New Roman"/>
              </a:rPr>
              <a:t>	</a:t>
            </a:r>
            <a:endParaRPr lang="en-US" sz="3200">
              <a:latin typeface="Times New Roman"/>
              <a:ea typeface="Calibri"/>
            </a:endParaRPr>
          </a:p>
        </p:txBody>
      </p:sp>
      <p:pic>
        <p:nvPicPr>
          <p:cNvPr id="4098" name="Picture 2" descr="C:\Users\Administrator\Desktop\z5661581678481_9f8190198a1936822070b6c1339b231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0042" y="840259"/>
            <a:ext cx="4291913" cy="5412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898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05633" y="1596762"/>
            <a:ext cx="6932142" cy="5016758"/>
          </a:xfrm>
          <a:prstGeom prst="rect">
            <a:avLst/>
          </a:prstGeom>
        </p:spPr>
        <p:txBody>
          <a:bodyPr wrap="square">
            <a:spAutoFit/>
          </a:bodyPr>
          <a:lstStyle/>
          <a:p>
            <a:r>
              <a:rPr lang="vi-VN" sz="3200">
                <a:solidFill>
                  <a:prstClr val="black"/>
                </a:solidFill>
                <a:latin typeface="Times New Roman"/>
                <a:ea typeface="Times New Roman"/>
              </a:rPr>
              <a:t>	+ (2): Cả chị và em đều mong tìm được lá Diêu Bông, nhưng mỗi người hình dung về nó theo cách riêng và những chiếc lá em mang về đều không thoả được ước mong của chị. 	</a:t>
            </a:r>
            <a:endParaRPr lang="en-US" sz="3200">
              <a:solidFill>
                <a:prstClr val="black"/>
              </a:solidFill>
              <a:latin typeface="Times New Roman"/>
              <a:ea typeface="Calibri"/>
            </a:endParaRPr>
          </a:p>
          <a:p>
            <a:r>
              <a:rPr lang="vi-VN" sz="3200">
                <a:solidFill>
                  <a:prstClr val="black"/>
                </a:solidFill>
                <a:latin typeface="Times New Roman"/>
                <a:ea typeface="Times New Roman"/>
              </a:rPr>
              <a:t>	+ (3): </a:t>
            </a:r>
            <a:r>
              <a:rPr lang="en-US" sz="3200">
                <a:solidFill>
                  <a:prstClr val="black"/>
                </a:solidFill>
                <a:latin typeface="Times New Roman"/>
                <a:ea typeface="Times New Roman"/>
              </a:rPr>
              <a:t>V</a:t>
            </a:r>
            <a:r>
              <a:rPr lang="vi-VN" sz="3200" smtClean="0">
                <a:solidFill>
                  <a:prstClr val="black"/>
                </a:solidFill>
                <a:latin typeface="Times New Roman"/>
                <a:ea typeface="Times New Roman"/>
              </a:rPr>
              <a:t>ì </a:t>
            </a:r>
            <a:r>
              <a:rPr lang="vi-VN" sz="3200">
                <a:solidFill>
                  <a:prstClr val="black"/>
                </a:solidFill>
                <a:latin typeface="Times New Roman"/>
                <a:ea typeface="Times New Roman"/>
              </a:rPr>
              <a:t>những một lí do nào đó (sự sắp đặt của cha mẹ, sự đưa đẩy của số phận,…), đã đến lúc chị buộc phải đi lấy chồng, không thể trông chờ em mải mê đi tìm lá.  </a:t>
            </a:r>
            <a:endParaRPr lang="en-US" sz="3200">
              <a:solidFill>
                <a:prstClr val="black"/>
              </a:solidFill>
              <a:latin typeface="Times New Roman"/>
              <a:ea typeface="Calibri"/>
            </a:endParaRPr>
          </a:p>
        </p:txBody>
      </p:sp>
      <p:pic>
        <p:nvPicPr>
          <p:cNvPr id="5122" name="Picture 2" descr="C:\Users\Administrator\Desktop\z5661581682438_1bb83c816e38ab06138d2324a690039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923" y="1260388"/>
            <a:ext cx="4226011" cy="5086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6874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data:image/png;base64,iVBORw0KGgoAAAANSUhEUgAAAfQAAAF3CAYAAABT8rn8AAAgAElEQVR4Xuy9CbBtZ1n3+d/zGe+5YxJCRmZSDEKZBrsVP/34GqHx88PGbhSZiRJCoGVQSxsaHMoSEZApBJAvARlKEVtaW0qtxsJCsERAUUDCEIZM9+aOZ9xz1+9d+3/uc1fOlHPvucM570rd7LP3Wusdnnf4P/NbGQ6HQ+UrUyBTIFMgUyBTIFPggqZAJQP6BT1+ufGZApkCmQKZApkCiQIZ0PNEyBTIFMgUyBTIFNgGFMiAvg0GMXchUyBTIFMgUyBTIAN6ngOZApkCmQKZApkC24ACGdC3wSDmLmQKZApkCmQKZApkQM9zIFMgUyBTIFMgU2AbUCAD+jYYxNyFTIFMgUyBTIFMgQzoeQ5kCmQKZApkCmQKbAMKZEDfBoOYu5ApkCmQKZApkCmQAT3PgUyBTIFMgUyBTIFtQIEM6NtgEHMXMgUyBTIFMgUyBTKg5zmQKZApkCmQKZApsA0okAF9Gwxi7kKmQKZApkCmQKZABvQ8BzIFMgUyBTIFMgW2AQUyoG+DQcxdOIcUGB0+3K9IVU476tOWgVQbtWlYlXxAcYUH3NZB+mOY3spXpkCmwE6kQIW9gv2Bf2l/GO0H/g2ijPYNthY/Vkv7jEabzknKZUDfibMo9/nMUGAoDZekSlNarEkNSfUlFuhAGhuq3euqpYmE7wm3+VfzouylNvRVzaB+ZkYjl5IpcEFRADCvsVewP/AP4K6PAB3A7o/+rkjdwUBHOosan55UU9LYkaE0VpFaxZ7iKwP6BTUFcmPPKwoMpUFXGjSlEywySRNzi1JdGo4VYF3v1aR+vVisgHmNtdtTTQWLPVRDA1UT1hv382fB+2Q6ZDps53lQzPC+kpQ+AvTeSEKvI4qj9pvvSBMTGjakOUlLo31menYkIADo9Qzo5xUu5MZcmBQAkruSFlUstjF1NXXkoMZnpnVEC2rVpjQ5qEi9ulStCO17r8pKLQC9OqxIg5Y0bJ7UpVmnlj8LJijTIdNhm86DQa2n+WpbffWT1A2mL6mSpv142k+qqnYGUqOppUpNC6pqUVXV1NMlS0gNUnoxS+gXJoDkVp9fFGA9tftSvyYtqKsJdTTZQWTvS82eVG1InXrxAJx3UrujkkdX3ylW8LKNfTvLIlnWzrJ2nt/30TnVBgUgB4aFPYXVkjCaP7rsG1V1qgPN1WpaUl0NDXWg35SOLUh7poqpNbqyyv38wojcmguJAklEL9Rm/d4x1Rp16URHOnJEesDuAsThpBOgj9TuFZ7vSf2+VFmUqrNSpT3Sn2Xgy8CXgW/HGFuGLam/SxpgrBs50uKIk7xrR4B+92HpAQek1lC98ZoW1VRVFU2yp8y1pWkA/SSiZ0C/kAAkt/X8okB/IJ1YkMbxiOtK3a5077w++X+9Tkcmqvrmd7+rS+u7Ve/X1KvUk4/LsDJQddhXq4/avat+bV6DWlcVhPaK8memQ54HO2QdVAYttToTqg6byVzeqw602JC6tYF6COZD6Yevebx+4AXPky6ekpo1zauq9rCrvTjbsqHUGic94+EDhkP0f/nKFMgUuP8UKNxTh+rqcPeodg+Hqi9IH3nd6/Szr3uVtHtG6o5Jg5pUxY7OiusVXvC9vpKnS3VSqsCW5ytTIFNgZ1EA81xbqnQK9EZ7h0nOprme9Oafv16vfMubpUtndFhdDTWlJS3qEk2pjoctmr+gc8+AvrNmUO7tGaXAQO1uR7VGRXOa127Knu3qjS96oX751ndJ4xMSXu64oWJPT5ox9PQAOsDekiqTyYyer0yBTIGdRYGUkmLYHZne+EIoq63oRXz6HzznRr3inTdJuyq6pz2vsbG9xM5oSlUN2l3VWqjrz6DK/ejRo9qzZ496vZ7q9cJ/vt/vp3/NZlOdTkeNRkOVSkVLS0vp71qtpsFgoG63q1arlZ7lt4WFBU3goj8cpuetPOBvLsqiTN7j+Wq1uvxueSqcOHFCu3btSj/zPPVSDxfv+je/1263T2kLddMn2kkb+Zv35ufnNTU1tdwe9212dlbT09On1Ecb/NtqU9V928hUNp1i39w/2rV7d4KU1MbJycn0N/3gH+2bmZk5hY70jQs6mrb0k3ros8tmXD1+/M0/3jV9xsaYVMW485vfpV7ozJgdOXJEe/fuPWWe8I7H3G2lHt7hd7fXY8Mz/ju+txHabckzhcO61F9KcefCIe54V++7/iV68QffLTUqEs4rlZpULwB9qKEqvJQk9JpUGw/JZraklee80IMHj+iii/amdtx77zHt31/M03a7n+bm2Fg9/d1qnXTX7XQGajZPblQLC5007/wbz9frNdVqRTnx3aWlYq02GhUxxW1ihIdii5qdXdT09HjiqUZb1pbSaHGxq7Ex9sCCj4t1siX1en01GuxnRTP4rd8/2f+5uSVNTY2l39Gnsvagw0baDy2gL5/F2mXNddRqNRPtuEyP+fliD+QZnm8266lNx4/Pa2ZmMtVNH2gH71LOxETzPt9dp9tXfr58f0uJfz4XnrA7bSCFFxzaOxxqkdT51xnqlv/9ej3/Xe+WZupSCz18S+oNR/uKiuQXZ9opzqAegaRMx0OHDunAgQNp0z927Jj27dungwcPav/+/WnzNkiWgZhnec+AY+Dgk0XLtbi4mAAHYHFbqAcGwsAG0MTLzAfvskD8HMDHtR4Qx/ZEwDFwxd9OZ07RvvFxghi82Avmh4s2cAGYXLfffrse8IAHpEU5Nze3TNPjx48vgyM0AcD5Bw34Dt1iPWaooAvPmca0I/a7fN9jsFJZlMEYUB9jzZjDDPHPc4P5cNFFF63Y11imx/hM0XjT45O8UPnXKwC925GOdfWBl75Ez/2jdxcLkLC0Sk3DRl24vvFKUz3Vh+zOiZtKEL9NI3N05Mhh7d27T/Pzc5qcnEr9/P6dd+iySx+Yut/Hl6BWT59VmHRV0u8LC/NqNJvqdbsaH5/Q4uJC+jSdjh8/ppkZGIOTcW2LS0vqdjratWtm+bl2m8w/FTXqgFMt/b7UaasOU9/rabw1tqWRcb1eV/V6Y7k9hw/fq3379uvo0SOa3rVLgyT4tNL9uYV5VSuV1E8/d+LE8USX6cmpTbVziHkH4WgwUIV1P6Iv9c0vLiQ6UP/sLMLHrjROg+FQzUZDrdbYMr3Gmq1kXKK96X4dX2sYjIEqFUo9ORL94UC1CvN6/fvbdd5vpF+JQN1REHmDcYKTM8D3pPZAH3rmDXr2u26SdjeksZGKnbwWnvZnGtAtmbK5AwQAAH/zOwBg4LAkivTFbwAOElhZUgaIuQcoWfIzIFEmGzubPkCPRLqSxGZJlo3a9yP4+O8ICPG+N3jAC/AEpAF8tAcwHFyW/i2lAqowNIAkbec5gMuAuGnQYKHPEeWs1AbTMWpEDMqxDo+LmazDhw8nTQpl0XboSN/MDEAzaADAmhngN8b0e9/7nq6++uplbQh9o19mwlxHHEveufzyy1OTaJ81G5be16PHahI973ms7rnnHl188cXrFbV19wsH9wLUx3ojCb2v91//Er3wQwA6y7qlYbWeEs+cBHRpUgPVU+qZQfpvu/s2z8/PamJySsePHdXu3Xs1HPZ16MhhXbLvIlwDBdQudtoab6IZWjnRznxnUZ3FJc3M7En0OnziaHp+bGxC3W5bjUZrmY5HjzLf9y1/7/U6Uq2qekrcgWYPLV/jrNH98OFD2rfvQKqvr2Hqb2fYU7NS19G541J/sNwv6NFQTUdmj2nv9O7EBNL+E/NzmmiNpf6eOHFM41OTalVJTLR2bAB02rML7VxVS0sL6vR7atUbqjbqiR6VCozUSd9yt+/QscOamZpWvY5n9cn7tJv3uoP+cv2zs8dVbzU12Rwv4qmXFjSsVpa/r3d/u8//lfpXwRTXaRTgTDoKDVRJ0S8d9at91XoDfeCnb9BzAfR9BaD3K031h1KNVNMjjUnc4M6YDT1K5wbbKFUCAAZ8fi9L4lahW5IDGO+6664EYgZPb+QAhFWuBn3eMxBZ0nObLN3x3cDo36JED4DDhFAPdQDgvsqA//3vfz9Jw5aWoxRsRsGgvhaibATwy0wPEi39RovgeiNtoP8ll1yyDMC8T5sMwGXJtkyLKJGX2867AD20gUmgTEDa7YBuMB0RuMu08/ygXsYELQ2Xx9QMCnVBH5gMnqVe98GAv3VovYGSbe6CqW6NAP1YX+996Ut0XQJ0NCmNFDtqQKdUmGoMIq3ljHGF6WM7Xsfnjmt6ajpB9N2H7tYlBy5J3ewOumpUG5pdGGnEJgpzlS9ME/1hwWSyrnfP7B7BfPFEYbqoLJeT5mxnMc2VenIUKq6F9kKhqq8VWixfR44fSQJFLWbl2KIBOHj4oC7ad5HavXYSYOiP6XA0ge2eVPPc4pymxqfk593+idbJfYh+9wa9RLuNXDx/fPa4dk8XZg5fBRNZaN+gEftYq95absNSd0ljjcKUxsV41apoNbpqwAyM3i0/x7MkSjFd17u/kT5s12dqAHqvMMXNo8xDM5ykg44W1NfEcKAP/Lfr9dx33iztq2kwjlakAHRUIqNM0iePhzgTXu5syJbEITybOYuKiRsvwBzAZHEZxCxFRgkciYv7LpdNnPf4DohEaTRK4tQbbfZWR/t57hugAQ7awz2kVj65YB4AS6u4KQPAp02269I2gJTyeA6g4aJfPGMmIrbtdCYkbSvsgY1T7M2UGenHfUCe9tFP2mVmhzLoL0DqtgOW7gN0MzjzO2XxPPVGGz/Ae++996Z79ingOyYR3uE3Ptko//mf/1lXXnnlctfRpkDL7373u3rgAx+Y2kG7Lr30Ut1xxx2pLt6n/sKuOrasvYGho6/8Tr9gFuhnZKJOh8an+243qYuHqiEFHu3rPS99iX7hQ++SmnUN1dKiajqhalqqXMiguzQQSsyTJ7ecbivO3/cTqJw4rt27dmt+cT6NMXOEdTg9eRLIARnWTWI+J0Z+Kr2OmvUCjL9/5/d12aWX6cixI9q7u7DJcwFwCfR3FaA1tzC3zJg3COsZXdTNvKKOtA+dhYNxuv2u3IYIojTp0OFDOrDvwPKn28lzaf3hezG63GdoOb8wn+hz8N6Dumj/SRPVSjNgdn52mcbx74WlhbTedk0VfkZcR48f1Z6ZPcvM0uGjh9OeyJrj93glxqLfS32D3t4z2Evcdug9OT657v3zd+Zubctge3qqaoG9fKRlmVE7hbMuqqf9GuiP/uv1+vl3AOh1aRwnnGaRSjrZ3MO/UVNPW0KP0pcBwmDJ4gFcABKeYwFbzVuWsFiQV1xxRdr02bBZ1FH6tkMdIGvnNqvteQdQYePnby7qQUKmft5BsjOTYbUyk4+6uA+w8y5tt9RuezFtof1uu0GOTYFFcc011+grX/lKqteOfLYLl2335SliW/56U+fuu+9OUjcMA+2OGg2/C43MjJjZsAmEZ+gHNMM5jTKs/QBk3e6oXYEO0O+yyy5LQM5le3t0eEO9/rjHPS4xBdw3AwGI039rRlyHae52047yM7TTzpZ+rhxhGf0E1qPfVt2HWe4MllSvDlXr9qVjHb3v+uv14g/dJLWQFBvqqaETqguPB7jqMQ0SoBe60sLWWEmHtAy23We/N1C339F4ayL1r73UUWusufx55PBR7d23R9/+1u26+kFXndL/pc6iFueXtHvPjA7fe0T79u9dDtaHXgfvvUcX7b84lT97fE579u7W3Oy8xifHVK8izRT0bHeX0n3e5zvljjXHzxq95xZmU321elXzcwupfSTwJOnAd27/rq686gp9/T9u08Me/tDUPvrTqDXV6bWFq0WzhQ2+qmMnjmr3rj3pfq1ST3mLNjpvOnhEN6rpvUOHD2rPzF7VG7VEr6npyRRJ6fJo79TE9DJ97j1ySPv3HlB/2NP87IImpydUGVaXn19YmtfE2GR6/vixE9q1G41MTSfmjmvX1IzWu78d5/1GxgVrHco9AB0NXlU97VY3ATqZJwH0j/7k9XrW22+WDtSkMfaTlkQ66ZoTVZ26s502oFMckhLAgZ2VTR2wMehynw2czZiNGyCPAGQQRGIDaC0tw8EDFFa3u0xv6mX7qUHWHDjg7WcBFQDd4AqIAgb23qYNBknaZ4mY38vmA0CRZ90/6rF63mpmgBBAjQzJZgHFUnj06gZc7UzoiAH6Gk0Erm81TUGUvKE1/eZZxoDy+c2MDwwLYwFAQ4/IuMD04NPAHDAjhsMjZcCE0CaPIXVQBu9AG/fJWo2owbGtnzljJoS5ZZU/nwD+ub2KOPReHycrvNzJEtfXB69/iZ6TnOJgo5sp+UO70kiAjrwIoKecscSr4f3OY9s8Z3m/K9VbWIbJYl+oZHuDpdTvpXZPV195dZJUky8Oeo16K3E/zIkuoYGAVw1gKyJeBv3OcspMAgbqNenI0RPau2dX+v3YkTnt2b8nPU95l196uf7ly/+SJMbmWHGkLfWOwXRtxINpk+Mz1pxKqnZU5KithxACdWm1ECb63b46vYXUnsNHjmvv7hktdQqpPikmRvXOHl/UFVddkdYZ/bnsAZfpq//xVU1Njq3bfoo4dmRWe/ZNn9Jv6PXIhz8yqfjRViy1YXxmtXf/LrUak0nzwb7Cfvedb39H+w7sS3Sm/Z2lwveD9k9OJwNwaj/lHTpyKNGdPfeuO+5a8/6J40fWbf9Wjs85XXeOkiFiIPm5dTWZPG1QuXeTyv3jT79eP42EfgkSOoDeHEF+obUqHbZ2+ollbN9l8Cw9Wt3NZHDIl0OkrKq1J3VUidNAAABgwQ4OEBgU2cABjv/4j/9YDs8y+PNMsp2NvLYpBynUIAWzAYBZ1W8HPkvd1GNnN7c3ht3RVoMoZUd1u9X8tNuqfEuOGwlJK0udK0nwgLa1BUj+Bkj3y1oIfA5gqtwXyrL5w2FntJe/AVaYBf6mrw4B9PhEBsI2cYe08e6dd96ZmBbKQIXOpx0gAX/Gyv13CCJ95Z9DCMuMH/coh/FEWwND4Mt0hvFz/8q+BWcf3AtA7/fbRQjQUls6PqcPv+Sl+rkPfgBOtpDJa1UNq6jcKwnQU/bXziglGulit3kc+vxcW5NTRRhktYaDVeEK2G13kqCBY2+jVWxQdRLwjDRs7W5brUbhYNoaL95HRXxi7kRSR3c6+FUoaeewE0+MTQjv9+PHT2jvvl2q1VpqNpqiHDMB7aW+WngLn6WL/rrN9GVxaVazJxY1vWs80YJ+JF8BGBTMBbNLmpoeSwDpwBx4PtNuZnomCRD0ye+s1RWioKpkCR2V67qXFgshx2aAHqGX4aJtvhiTThc5cuSEnaITBmoSxTG6FubxP2qq3mhpYnwimVZMcz7Xu3+WhuP8qsZRMpAx8UQ9VXptqdpXv9pTrd/Vnzzj+foZ4tAPTGswhpGupY4qyZ22eI2o9JPXGZHQrXaPseVIcoCLJTpLd2zCZTWzHeSs6qZ5OJ2h6jWYAOgACEDjeGeAARCxet7qXqubI8ga0M1YGFwAcNrkZw0y0Q8AKZF+0G7U3mgHoip7eeKPVPAG6ehP4Of9aYDiGdut0wIYhYqZ4bE9nHu0CWDneSR0e79TBu/FPtqEkDaCUeQBf1uSxy7mPkIvq8ldThyLqMpnHBkDe/QbtCNTFPtPnTzDPxgC+yBQj9Xs3LMNnXdt47QqvuyTETUvjIntrtCKOvjnuXAmtCSr7QKFT9xAA2yJhPctzUlzd+iD179cz/nAJ6XmKJlMlQxPPFn4b1cQycntmAbn1DjS82vHOTOtWVhYSox9rcY8KMC08DnBwXK4vB+YCWe+MT/GRyAeW9HtFjHbi4vsB61UHtokJNdifhOuigaombzerZUrfDgOp2dcBnXTJsoaG6OskzX1eoWjYr2OR3zxXLE+izXk7/RtYmKsOG9nWMS8O/bd791zzyFdfPEBzc7Oa3p6MtXPnKWNbovbTB3tNvk5WOtFLLi/m3b4ncBQ01eu+fkiYoXyaE+hDR3X3BzhwAhIBSNNX6jPe0xhtiv67DpOnCAKpvBfcNt8jzYW2s6J5ecdm+7nYRIs0DmaiXG6994j2r9/byqz2G/HTskRcGZm2gVWStpACluHjz6vkU6anYKB6Z7Qrc/+ST3vpndK05dp2NyjLgLYKPS1CHhlPZ3BxDKQELBjIFmk9pg2SETQjdIo0iRe4n7ekjpqVd41kLGpW13PM0h/vOfLkiugkDjOka3eIAAAf/zjH9fTnva05XA6gzl1U483EkAWsILB4DdfSIVI+5TJBaPy7W9/e9lJi++APBfvsdiQ6B/0oAelZxwSVmw4xQbGbwbDtQCd/jtmm03py1/+ctocAXQzI2UHRFTetM8OcEgwSPbQh08YgauuuioxBgZZ2ktd0MBe8JaYAevIWJgujAehaYwZdKd8O6/BkF177bWJLgZX3ovzgTIB9bImw1oCMwK0g82B8bLTjbUr5QQzPBuZoo1EEWx2G0hx1KNY6hZ8cvuYtHC7br3h5XreLZ8uEsFVMPtiKeuOAB1+uqbKIAD6ZhtwAbzHWNrHheYypsyz6ADJXGYOeX1YA2bnWLR1zDNHajB/zRADSmZ+bTqKDKXXdiSVHVjLfjGUb78Yg2ZsE+uKdlooceio2x9NTu4P7+NU6/3BiZc85/ke1wG/+7vbzrp36CzlsQ7YA9lDfdHn2267TQ996EPTT2aSHXoatWWUDw2jLxBr1JpFR5Swb7C+oAv7hhNXoTnDZ4ZPM92O9nGZfOc9C0iMDTjh8WfdQy9rWS+AqbwFTRyBd7KeF7H8HMCWzABc3Tm99wU/ruve/U5p7KEaNnarM/KGH0/Wd9xsR1rA0StnREKPPWWyAw6PfvSj0+S3nTratFNbR9nb4rtRrR2lQtumWYBw4gB+TELCYnnIQx6yLLEi2eM5bTXywx72MH39618/ZUDKUqSl2Pg7C5jvLCb/ziTlHyAXAeeRj3ykvvrVry5vSvzBIuFZX46xR0XtTckhZWYWyhI6dVM2/eXiXZzYAGsWmy/b9g1wtC0CqRdWzNzHu9acuH8el5gx7pvf/GZiYliUtBu6UD80ZWP1RufNz22y8xtAz3tsfPQnakn4zvve9OIipw7aG004lM28ol7u017a6k2WzcrzZKtt7BnQ19/jDBJ2UGVesidEJ9Q4VxlH+9wYqB0JYQ2d151zPlAHJh7WCO/YJ8PgwtqGgf3Wt761DEC0nN+pCwDjPQsh3guYl8wz7yWOvLAWiOcMZLQRgI0mJWsinavCQGuGImrhnFyL8tjjzLB47dA2njcAmnmII8B905u2GUT5nb+dP4K9wtos+6iUNY4II9CLKzoYs7bsb+R1yTMWoNxuPt3v2FYzTNaqRCFv/dm03Z44DwHdkzKqOk32CMr8BghiA7fEx7uWku38ZVBnMdqBysBlMPKkZXI5pSmbOxOVDcE2W39StyeSJ58no0GHBcP7ji8vS43OKEebHEJm9bHVfZTtBQI3CkhRL+132Bb1UqcX6noqd6uPLdF7w6CfbCJsYvZdKLc5LjQvON4no9yDH/zgZWA1ENvMwXf/HVXvHhObUSJw87dDzuij48c97oyZgTyGoUVJyOVRDxKB49OhFe23Td1SuudXOc6dcmgjm8ZKNDlT20IG9I1R0uPjOQyYROnNYOx5CHBaK2MA8/r1flP2vzBAU4cB3f4w1sjxDPuEs0GWmXrusw/YkdQhqe6lGVf7nLDuYRQsedJWM7gwqgY3h3u6f6xdfgNgHRrKOo+mA55FuwjzyrMwC3HfsAkySuv0h7JZf5Rlx91osiprLCwIsE7MZJm20MohrRF4oyATf4fu+L7Q9+ivFMeXMimfMbD2YGOzaDs+dR4CepnMLF4mKouSfwCcE4IwOa0StZqYSQrgOYbaXGx5cq+VF91SHu+ywJBgvYmYi7ZtmMnuUDrHxJvz5hmDDpPWC8FgXA638oKlXsr0RI0bhaUPJ1HhO/HZAJY91NdSuZsebDT8i1ECvue+ecOiLqvpuOcNxSpM+svm5IVnJ8G1lgzAzmYQx4WFyiLmn23gSDNoEdw2l2m1P/ccd+4NJ9LR3Lw3bjNJ1GG6xrz5zAvG0R7+8V78eyu2gwzoG6MqGjT2AScFYg1ErY7XQVx7lGwJ3L4WBlyeh0E08MA4M5cQBpx/gb0GTR0gy3r7zne+s8xkRmaCMj03rREyY+q1a+kd4KYt1OXU0DxjJiGue4NYnNvUQxnsffH36H9irZoZfq9pR9OY4s7jwPNlBsWMg4UUA7V9cKz25jn74VCeM3Raq2iBiHajzmftw+gD2pRpzSU0YQ/nOTP9/Eab3R+bBz3G1hBEDebGZtN2euo8BHQWENwjKpry5XSfnhhWpzIBmbD8zsJjcXMZmJmIzvfN59e+9rUEUCxOnkGqY1HZEx3ulg0jqoAiIMTF403BUn/kTLlHmdRDeUxQT9aYxMQbQFzA9jiPXKd/s30Z8OEdq+kcGbAWoFuFbrs7bWRhQXdLwtZYOBSMZ3iP+stOYUi5bICWXM2x00/bt2kj9dFnfnPKW5sZKJ+yLfmU6WFa2SYPTbzp8K4ZJdpIP+yv4Fh7nuFv7KYOOYRGcXxpL+PE3GHjYKOEcYHWtlNu9dLPgL4+hWGuAQAuxsW5I5g/jtZgXbC+YfQsqZrx83pljlGWpWNL4azt6EMSmVtLiV6nlOHESNYMWdXsNeTcCewzrBMY2ajdc1nWXLl+Pu0oasbf78XImbK0HjVIdub1fuWzE8z4QhPaT3kxkiWaL6wpZT3wPDT22uBd9tvHPOYxidZcZoBiO+gjaxe6slfZYdajjf3e2jLWuseR9QzNzCTYnBc1BNCbfpXzTqw/k7bjE+choJvMnhBxcnEPMIi2H6vNyyeG8WycKC7XAGTbLpOLScGk5/LCNpfvheqFz6KybYznLY3y6bhrL1KryyNgxfj36KBm4LBjTZxudq4pvEiLnOf014vH9qzoob2aDZ1yWZAwTGwiMRbcHLc3PQKCvuoAACAASURBVKsnrVGgHdTFJ+NC/Sw6q8y8gcRyKMvOcj6wxkmAoDXgy/NekB5vO9zRZ/tNxE3C/fPGZ3so9TlpEO+awaOvAIE3BzaKL3zhC8lWCk29Wbttdqo0Y0i7tlLdTj0Z0De2ybLmmf82oThvQ9l+GhnkKJ17zgMcAAjjGkEWoGYdWgNIq2za4m+et7Mn383EWtCAKWSeMe/t5OV9heeZl8xXnuF3a4Ns8qFdNinxrLPgeT1aUrYzGmvBjCrzmD45yoZ+0VZ7iFM/c5n9z2vBbeIZfjdTQvup0wBLvfQxmg6imdNrlzr5Z6dDxsrMD3WZ7i7H/XeWTf9u7Z01n4yBx44+QVsn/nIbo7lyY7NpOz11HgK6OUI2dHOSVkFFxzcmum3PBhSGxgvTditv/H6XSWH1uT3ieY+JwASx40m067Dp48jlw1GYxGUpnd8s2dvT2xKED0GxKoz+AKqWrL0gaRuLxqEx5qj5zj1787ruuJiiZLGeyj1uSixebyTQg7/h2C0xY3eDCWJzg7mJ6kWkdXu7G+y8gdE2Oy5BU9PcnrxWX7ueqHqn37xLmdDI4xSBtwjTKbLIlZmfmMXP3ra2LUbVI22kHJs3qMcbn9tg+zxj5jm1VVtABvSNUdbgGE/Y81yxOY75Zf+ZuDaYD8xl5ps1RdTqjIVWXxvk+PQ8dpIpr0/qtIMdz1ly9B5kUI3gb8dW3jWjzt9eF5RjiTx6s7uNtM/7YpROy2shgqCp6n3DgB2le7eZtnDfmkHWrTWjrA8z5YAvpg8LKPSdd93naDaw/4I1b4l5HdnnvT97/4jRBvxtcDez4Lb7OTs8lh1dNzaTtttT5ymgG1QtNVnyZHJ50XjSWbIDdC0trjVMUXrmeRZSnKi8Gx3HvLABjgj2dtJigUWbse1kBpooJdiey2ZCKJoXR0xVGj04zY1a7edJH+3CBuf4nj20zf37PTYQSxd+z9qJ2F4vQJ4p2yahv7Ua1MnGyaK2ut+0t/ZhJfr6GUvBsV/cs82Rvy0xGJCjNAETZkdHb4RsRN5wLTmVfRDWmx9r0c8REluxFWRA3wqq3rdM1pMzB1qzt1KUzGZaY5MW6wLQMThbAxidZu2vEdX6rIWobaQc1qAZzLIWYjNtvNDficyPmRv2h2gWvdD7uLn2n4eATkeinYwJbunNKmeHrJWzj22ECNErFQ4Ve7pt7rZ7ASi2sZszRqJmMaKSfeITn5icOnzBTFAOXGQMLUPl/41vfCMtRv6OMdQRZCiHMpAcmKAR4B2LbTU39+FGASuHnvGuvWDhkGlLPAbUaVRpmxcD5ZhBcT9synAbrKWI6jvbF08moyiSTPCsNRi2b69EX+qM2foYQ2xwOMcYrGkjYG8tTDlTnrl0nuOZ6FxoLYgd/twX6mFTtUSw2lxh3Nei30bm2GafyYC+Wcpt/D07w3puMx+YF2ia+LTWbOMlnvqktT5eW854aC0dT9uez7OsW5tzzKDyjNeX9yszkjs7zrqgNXuhhQn2VfvrlEOZNzuGF+575yGgWxVjjtYD6OQsZQclNmzHQXqg1xoQq3qpJy6gqH436NmDEgCJXGHZy9aSput3WQAuwMvidpy71baxPtrLfQAwghU0iGFe9t7nedrmTcMqfn5nY7IjiYGf3yMDEWPu3Z6yDwIaBDYV12VGwn4B9jB2Ih57tEILNqG16BsXJX+jGgWI6a/bE22OPGNQ5+/oUOhDazzmPgEOWtlzmHtleq82R5zTn/pWo99WLfgM6FtF2ZXLtWaIueykJmeiBZ7D0Q+DuiKjzvplv7AaH2YexpzL2i3b5N2mLJ0XlPCeY7Mb+180Q56JMbwwyzgPAT0CZ5TUywR2ZrgoVW9EHWqgYDKwYJgcfMLdOc0gQMnvETCZMJ44tMUquhgTay/0lRz0eAdwRiIwGBqYrGmAW4+e35YWbEdyMgjKos02Nzj7nX93+xxSF210rtObTqS3/Reik6DLjKlfKRe681sMK+PZ9ehrBsHStSMAPL60C5DGds8VD7MxXaG5zSRuvzdn3sH5zSe+OZc7dL8/KjnH36KdKNs4t2qxZ0DfKsquXq7X//2dH2u11KG2zoTGmmPNR+nfERiRObUJ0LbjrU5kdPapffo1WkNhLR97qvNKnH7pF3oJ5yGgQ1JnWmIzZUNmc0XSLUt9BmUnRSin7VxreFZycIoc9VrvxufKIAHA8Bv/2CTSQRCt1n3CvXyUqOMpeQ/AjhdcO4vavgSWHp3dzloMNiVohmkCMIQR8WZg4Cyr2Nl0kNQNnJgGyI5nDtjgDINhxsaOM5YUzCnz3XHlEZjL6kt7n9P+mArXddLW6PFrlXvUFlgCj9EC0Qve3u60m8xUNqdYIirTuDzOG6XfViz9DOhbQdX7lgnTyXpBI+Y5bEbTa22zLWGv4p9zUxjUvVdRvplg6o62+6iVpH6nU3UIrR3dNtu27faeI1jYf6zt2G59vH/9OU8B3WDryW6gdugYnURqWinvdpTUViJGZBbMPDgTEt+pAyYiOlux0CKQRAmcNho0IyCVVby01e1nQ7F6zcln7IhHedwHkLy5RAYicvTl/pXv0U42gyjpA2hlzUdMmGKJONLWYXExO5yZC0sjdvAzQ2Ngdnw7ZfiK2g3335tZVKHHnAIxLJByUNPzDnTyYrat3575kfGA4Yh+BRtZKKvRbyPvbuaZDOibodr9e8dRHN4noolvIya7jdbGPIaZ9Bq2Js/vR81edOhaifGkLBhgawA32obt+JyxoeyDVKbvduz7+n06DwEdIHHsJB3g8BQSgsSLRWkVucHdILGenckLeaUJYG91Fli0XftvT6YIgOVNwPfgrp1yEiCMz7mcmPiEfkQQ5RmHjjiRBGVb8gZ4DaIwAJYEHA4Xw6xcd5QGKItyHcdNWWWgd1iQNxnHepp2UYKINu7VpB3esymDvtlEYs90xs6qtOhrwHjQTtpj50DPC292Zlocskc9MQmOGZX15gdMEWWtR7/1F9f9fyID+v2n2WbeiFq1GPq2mbLK78Q17fXs/QNNE+sUxtO/eb46HC0mXYJpZQ6jUt6oD8iZ6MOFUIZNbd7bygz/hdCHM9/G8xDQo003ApwlwghK/nstqbVMNJdvqTdK/wYF34tOcf7Nm4HV6oCp48pZrAaiso3atmV/WjK1OtsL1n0qMwrRNr2aJ27ZjGDg9bt2nqPPPknO5orohAY4I8mX63EmOdpsgIx1wiTwHvdXo6/pb8YnjrfDd9jIiFmNNFjJHLKaNM+YQ0c7FTk6YqMmlbIUFelXjgw4o4sSROdf18cdzkkLd+j9N7xML7zlr6Tm6KzzdNpavziZTRx6WFN9dJ5xOLHzjDZtOxXmtRbnXpmhPp3+Fj4vZDBr6Y477tIDH3jyNEfKNfPLvGq1WC/FMaQc4+ojTn00Ks+7nWcqtO50+nau3/Uxt7TD41gIChxxfPLM9XPdznNT/0DDtC9wJGo9HYRaT+fzcqRqXerN6R0veLpexvGpY1dqWJ9Kx6z2hlKrIlXSiWunnr98xk9bOzeEybVmCmwdBaI99ZRaQOgOmUyWpF1jUm9eOn5YH3rDG/Tst76tOOt4cqw4QxUwr0hzCdSHGtNATVVVV+PkcYlb14VccqZApsB5RoFhhe2jrb4GidFvsSckQB9K1Yo06OtNL/4Fvfod75QaE1rsVzXeaon3uhWpN5DGqwD7ySsD+nk2yLk55ycF0PBY42EP68FSR7VKS+osSc2B1OtIJ+b0vv/z1/TiX3mldOXlUqVRcNH9WsFMt+C++4hxxWHqnKM+5AbLEnE/f2Y65HmwI9ZBBeDuSVX2hGEhAKREmgMpKS+q+o1nv1ive/fN0p5pqVqXulV1h3W1m5W0U3Aaej0D+vkJGrlV5x8FookCFarNAbS021tUf7CkVrOmgbqqsRoXurrll16tQ8cOa3JySv3FgVq9mqbbdVU00FJ9kBRsu9u9BOxzzZ66NWxpgHr+zHTI82CnrIP6oKpWt2D4e1X2haHGu0r7wZFxqVOr6pFXPUT/+cYbpIt2S7VmUvPNDYYaNKY0VF3jqiVNn68soZ9/GJJbdB5RwKF7K/lB9NRXL6nLOprrH9Z4u61dtXFpqS31e1KzJQ3gqmvSUrUQPBu9pEpTG668K7V6GM7Oox7npmQKZAqcFQqwN3Ra0rAuJaZ+IPUHUm0oERGN6P2tO6QHXSWNVaUG8jgMQEPzqmtJfc1oLPnjZEA/KyOWK9kOFHD4oiMunA+/NTGhu47Oa9eeyYTVY+qpNT/L8VxKHi6o0GqNAtQ7GLsGBYCja+8MRvernEWbtcxZy7wjtMzZqhSsagmIk3dbAeI4w+FgyzU2+mzXpQp7x1DdWl2N4Sj3SS0pAzXeyjb07YAxuQ9nkQIOsYmZCLGjYwLvjvzigOkxlGf33KuxiTFpoqYBpvNKTdVhVbUewC3N1gpAn1RP1WRDH3HoZ7E/uapMgUyBc08BnNt6tUHS8uFby44ywZ5QGWihOkhwP9ZHGJA0Pq52Z6AWv/IdGzsPIDgEr7iscj/345pbcAFQwLH3MV3xnQcP69DRRT3k4ZeJwKcpFmC3Kw1HanQAfRSghnCeAD2FmvQ1pZ4q/DCYKCT4fGUKZArsLAqgmKv21ElGO7C5p4lEgaHmNUhY3Vxoq1qpqT8+rcV2R1PVSak9AnNAPQP6zpozubenR4EYWx9j/0kH+um//5z+5m8+p7e96/dURdBeQvImpqQtNVCvoy5jxRE8Wk12svnKIFndp9RV8lMdjvxUs8o5q5xzgMPOMz0hpY8k9Kr6KZwVW/qCRhI6ETCDunokTzs2rwOT00V0DP+SSjBL6Ke3w+e3dxwFnAHQhwCRBe81r3mNfv9N79RP/Zef1wdufY+mDhQmch0NsSRw0FaHsQDxjcOkLhWc+LCITWdBI60P82emQ54HO2YdgMX2h8XFBta/hg2vIiXTORI634fSfF9qjUm12VEk7Mjc1wDUs8p9x2FS7vAmKUDsOZ7uTqNL1r5f+ZVf0bvf/W411NIPXvM/6tP/+NdpNXbvnVVjfFoa9FKCGV20bxRnTvqwETeNQA7yd0F4POH7RRxqvjIFMgV2FgX6DakzXmgl7KhOthj2g7FhAuqF276riauuTl7uMP+1kbp9sS9VmlIrJ5bZWXMm9/b0KBBzcn/ta1/TIx7xiFTgU57yFN39/e9o2JnTF7/4WdVaUvvgXWrt2qc//ZVf03fvvlPVRlPNSlPNXl2TnUrKHbHYHKaUjbva5Ibqaa5ZRLXlK1MgU2BnUaDRq2u821BlWFU72cJ7avUHateHOjLO50DXPvrx+uFfvE6acQqZInX0EQ3U0KQmNF5kmxxd2SluZ82h3NtNUAApnTh0x6JzUMcTn/hEfepv/1K9xUO64mEPLBRgw44029bHfvXX9Mzf+W2pWpMGDamHp2qt4MSb/K8ndXojzpx87yfjSDfRvPxKpkCmwIVIgXS600jEJg4dZ1ri0KtDaYKQ14Hec90N+oW3v1XaX7jLYTjvq6aj6qmhGY1rl5opX1xxZUC/ECdCbvM5oQCH0BCu9rd/+7f6sz/7M73jLW/S7j1T0uy90m6SyHSlQ8f0+he8UK//+B9Lc7PS7v3SkAxPTv3KKiZNLP9wc8WbbgT22Slq5zlFZWfInesMSex5vSfV0J+PwHwJ81u/SCU9HOj3X3SDXkXqVydtJ9W0ajo27KhZmVZLrXTUUwb0cwIJudILjQKcnEUcOo5wPg3vUY96lN785jfrf37yk6WlpSI3e2sozR1PNvM3v+wGvfI9N0kNFhq6tFFymWpFs7Xi3LUJVGbDqipI8GSKylemQKbAjqJAvzbQQqUIW6tqoHG83Ek4RZbJepHb/fdedINec9PN0ljKVCVVxpNGr1PFcFdRS420w2RA31FTJ3f2dCng8LUvfelLet7znqfPfOYzmhqfkDpw02SG66p39LDqzQm95cYb9Ut/8NZC8hibKRzjUsIIqdMsvNxTIiiksxpHKOYrUyBTYKdRABjHx220NRS5KRYJfUFqJ5PkUG9+7nV65XvfV0jwHDdLammMds0iv0whr2dA32lzJ/d3kxTAXr5nzx4dP35cMzMz+rmf+zk94QlP0Cte8Qotzi9ofHxCx48c08z+XVJ3SVqa15t+8SV69c0fkMYmC+/VkZYdQMexla9o2tKVsN4u8Plwlnw4Sz6cZacczlLI5Sd7i2N7Om0t5XNHUu/qv1//Er3grW+RxiakJjFqhal9wJER/aEmasWpa1lC3+QGn1/bmRQgFh1Qv+KKK3TPPfdoYmJC5HZPfi29nuocbdiZkxbu0Htf+nJd99//Umri8DYKU0tLFzAv1OspZp0rpXHPQJ6BPAP5TgHyU/sJQ18AO77qCOLpCyjdm9d7XvC/6BfefZM0drnECWvkqBpKjRTq6n0jH86yM1Ep93pTFHDo2m/+5m8mMH/HO96RylnqtFVvttTv99QCqNvHpIXbdesNL9fzbvl08nerkAwurdLuaPkVdvUKid5HgL6pRuWXMgUyBS5wCpwE5Z6qxRktNsXRs+6c3vuCH9d1736nNPZQDRu70xlPPDKetHpknUHpngH9Ap8IuflnkwIkliFk7bGPfaw+9rGP6ZprrknVz87PaZwzzzOgn83hyHVlCmwTCmRA3yYDmbtxoVAAL3dSvhKm9q53vUt/8zd/I+d0x52NpK0Z0C+U0cztzBQ4nyiQAf18Go3clh1Egac+9am67rrr9IxnPEOkf52cLM5AT+ckZAl9B82E3NVMgTNFgQzoZ4qSuZxMgQ1T4J/+6Z/0ghe8QP/yL/+ibrersbHC27Q/HGhYqWZA3zAl84OZApkCJymQAT3PhkyBs06BG2+8URdddJFe+9rXLtdNkpkUQV6tZUA/6yOSK8wU2A4UyIC+HUYx9+ECosDs7Kwe97jH6fOf/3w6de2SSy7R3NxcktJr9XpWuV9AY5mbmilwflEgA/r5NR65NRc8BZKkPRgkxzcuDmIhXzsx5gD3Rz7yEf31X/+1PvzhD6fffaXnms0M6Bf8DMgdyBQ4VxTIgH6uKJ/r3cYUANCxjbdaLTnm/PDhw9q3b186Ve2Nb3yjrr322nS/Wq0uP5Od4rbxpMhdyxTYcgpkQN9yEucKdh4FIqAjlU9NTSXQ/spXvqJnPetZuu222+Rc7lDHh7RkQN95cyX3OFPgzFEgA/qZo2UuKVOAbG9LS0nyRsXOxXf+7d69W0972tP09Kc/XS9+8YvTaWtczumegD3Hoec5lCmQKbBpCmRA3zTp8ouZAitRwJL3cDhcBnWkc4D78Y9/vL7zne/oxIkTSf3OZZU8zw8rgHpOLJNnVqZApsBmKJABfTNUy+9kCqxLAbK/4fRmSZxQNaT2t73tbcvvGsxxiOO5rHJfl6z5gUyBTIFVKZABPU+OTIEtoQBqdjzd+Xfs2DH98A//sP74j/9YD37wg5NKHokcQOeUNQCd3O7VWi17uW/JaORCMwV2AgUyoO+EUc59PIsU4FhUJHG817lQwX/qU5/SG97wBn32s59Nv917773av39/+tuq+WR7HxvLgH4WxypXlSmwvSiQAX17jWfuzTmngA9f8ScNIlTt9a9/vX7iJ35izfZllfvGh8/OhzBEZp5Mc5swKM3hgtGngeQ+09PTimPEs7yHRsXloUGxyQQNCjn3iUggauGuu+7SAx7wgNRgfkfTgiaGcnmWsjC77NmzJ/lM7Nq1SzB73Dt06JAOHDiwfCiP6+Ye//wcZcAcYrqhDjQ71M93R0+YYtCD5ER+N/aXEErnPDBt/OmDgWLURXkUXLbLoWyeT1qlajV9uhxoSptph2nHe1y0wREdbqdPHuSe20TfeJd/jAHvcNaB22jtF2U634OZZ2i0c68M6Dt37HPPt4QC3qi84X71q19NB7CQt53NLyaTKTcgA/r6QwI4srlHLQibPiBNOl2DAufMX3zxxalAAAWgGR8fTxoRAIG/uY4ePZpAN16Ux/MApIGGMqg3Jg4yiPEuYE4kA5d9I/j729/+tq6++upUJ+WZwaAfACFlxsuA5994DpCKQBXb7DaYaeC9MqPissx48J33oCGMCHVSJo6afpdnaa+ZG/evzADg7EkfAFbP/ZXAlXusiZmZmeXumhbQlnuMgxkRfqNOGJ8yQxEjQ2gP7zLWsf71Z9J2fCID+nYc1dync0yBKKW/6lWvStLZb/zGbyx7va/WvAzoGxs4Nn2bNjBfsJnv3bs3gRJADaDy/ciRI8tZ+pDuDAQOKYQBAPgNLDAFvA84WRq944479MAHPjA1rAwYPI8UCdgCOoAf3w1AvANYAjq8a8Dn9yhhA55mGJg7AL0lVOc04B36Cui6/QAe7aX+qJVw2e5Dud0R2CNzAFOAhoGLOugfdKRNmIi+9a1vLTMgMRtiBPDIPPE7tIApok+RSaF/PpSI3w8ePJgYMsrlMiNBVMiVV16ZNCKPfvSj01jRRtrGM/zNO7Q9XxnQ8xzIFDijFIipXu+880796I/+qD73uc8lycN28wzomyc5wAxooPb2xWZ/6aWXnlJolFgBZIDZ0h8MFiAFsHHxe5SMDYg8A2gAHkiW1A04A3LRD8IACHDRNv7xHO+spO7+3ve+p8svv3y5vWXABfzI8c/8oW3MKdoKQxDDIu1U6YK+//3v67LLLjtF7U4faAOSeATeqPqmj/QZcHR7DfT+HcaBdwBovwuNKd/MFBI278MMWBVOuykf8IaO/G7tCGVxHzpFwKdufjOo82kmy31l/KEFbYF+0AJauezNz7AL+c0M6Bfy6OW2n4cUiPbZ97///fqLv/gLfeITn0gtLds9y83PEvr6AxolPktmAB0gYjU8n7bbWppFIgQAfFki5LvBOYIRQAVIWGKNzo5mFqx+B8jREiDtm0Ew8wCwA0gATSwTkHZ7uI/a2tEOgJvV9gb7yECgeQBEuQyuft6AH6VwAzlzMzKVq9nNDZQGR0v/0AxaG6wNuKapNVM2d8QcC2hHeNfPWCsS1wV9pW6YD/wM0EaY2QDAoTN1MwccJcK42q9g/dmz3Z/IgL7dRzj37xxQwI4+SOevec1rkg2dK6piV2pWBvSND1ZUcaN6xk7Npy82fNvBkRwBREAF4LVTFSDKbwAJwG2J3WUALPwGiFjNb3C0wxcMA+UA3L4skdrJDjswUjnP8R4pgB/2sIclAAfA+J02GKjMhCDV8hsXWgY0EVZJUw7vc5mRob9c3/zmN/UjP/Ij6Xlfdq6ztM/7BkgzP7G+6FSHRsNMTFRtA9Co4WEuUPvTF5gGpzqmX5SDtuHuu+9eDuO0Q6MZGsqBCTBN3Wa+W2PgNnLPjoMwHPyDwaGeqJXZ+EzaTk9mQN9Oo5n7cp5QANUnzlCAOSersSFG1etqzcyAvv4AWqqMEjZgxeYPoAHMgDSXQYa/UeECNgAi48EzBowrrrhC3/3ud5PaHlBAsgRgfUoeYwdgRGbBjmQwC7Z5A4g8y/tctucDOIC6vd8jWPIcDIPB2ICFJA3IWbLn02DKPRgU+kQfoQWX20hZdr7kE8aEd7nP39AQ0DWdeNdMCcwIAEubaS9tQ7Pk8njP3v5Wg5sBoY3cs4c/OReol/vcQ+qGRrSbummP1fWMCX1y21ym8zTQJyR2GKcyQ2AaUMbOvjKg7+zxz70/4xSwevJnfuZn9AM/8AP69V//9WX16XqgngF948NhWjoEzF7WBnLbegE/JHfAwxIoIIyzFQAAQAFYlvp4H/AA7B1+xbtW7QJARCwgdRp0+IzSrdX0MBB2mOMZ12GPe76bWYBBsFc97/E7fXIdlAOTYeAHYOk74Bi96q0FsgnCYX1WzVvCp59usxkB276pw74gpisOa2YcykyIacjvBlv+dtthEqg3+ir4Hs9ZExKZJmhDHwH42D7PkEhv6sdHIgN6BvSN7yD5yUyBQAHbygEDh1FZBYpUcs011yQ1K5uSbY3rhdVkQF9/iplhijZiAA2QjjZyQIB/AAOfdlhbqQZLjJaOKQcg4x2DqOOt+U55rp+6UfcjTRu47IUdpWarvA3g1g64bqRimwysQbC3PiAJ6PGd/hjUaUcM4bLkX6aHwc+agGgi4B5l0Fd7nVO+4+3N7Nir3e1H4i5LymXnwgja0QQSGaWVAB1JHZoijXsczSC4DxHQYXYc4bD+DNrOT2RA386jm/u2BRQwKFtCjNKRHX5IIoOH8s0337wspaznEJc2f0KjUnhUTy3VpfYxaeF23XrDy/W8Wz6tYQupRxpWsJV2xfKt8pxqqgyKzHQafWxB18+LImN4Fg1i03eIl1XcgPvnP/95PehBD1oGQgOBHboYP4MhAI5KHCaNizEGJAA5e08DqPxumy3gDaBRtz20qRdgMdgA0tF2bBOA6+U5q7Spl7IBO5gFgIx28QwATF1IyA5b4z0zkNZSxGN7eY+2uU+WyGm3Y8xtny9LwKYj72CGwE5usLdaPYI1z8HEYLZwGB/1PuIRj1h2FKTPMCoOsTOzUwZ9j69/p78APONAW2iz2+16eYff1kqOc15M3i1vRAb0LSdxrmB7UaCsNreKM3obc6raBz7wAV177bXLnY9evatRJAP6xuYKjJNB145QZYCJdmpAzCpjxslSLu9EaZqQLxgvNCvO+EY9VocbQAEXh4JRlu3clpwBfzvRwXA4VIu5AjjzHM8A/r7stR01DZgLqNP1uU9mDKwRAGxpA+XRVqvbrQp3hjb6whW1AWY+rEXifdPKTJCd/ByCBpMCWDuML6rU4wjG8DXoRdk2HVhrYi0K9Lj99tsT6NNn+kO5pikMF4wLlzPUOXyRMbMkX54HG5tR2+WpDOjbZSRzP84iBQzebCJsPraTsjl+9KMf1S233KJPfvKTqUVmAMphRCs1NwP6+oMIuNlm7aehLXHdOHKRjhXvbgM1qlscFNn0ASh7lPNujE8HRVRl2wAAIABJREFUJGxfZlyjTd5AarW9JVpL+QAvbcK+Tj0GfuqwFG+QdZstzVMv8wawcp3cA3yjZzd12swTPevt4W5TAOUD7NDDkj6/Renf0rHV/pHqppuZBsq3Hd5mByRmmAWDpxP0OP6eMgzYLtsSOvR3rL7rNz1XUtl7jEx7M0t2PKQN/AYTVs74t/5s2m5PZEDfbiOa+3MWKBDVvpbE7PT0pCc9KXm3/+RP/mRqSUw0s17TMqCvR6GT9wEwpF+rlh2b7eQqgIZp79zndlajFMAOQAFEraqNaXt5x+lWbUoxI1dOKuPv5TSyMR0sTngwG7TLNmyDE0Bp0401PgZv99iaCJcZJXHPQcqmD/ZEdzIZyqA8mIf4W0yPyzMxgUt0UHMbKMO2dgCU6ABHCEBDv+/no5aE3xgvysChkAsVPe/H550sh/E0fezhj/TOuDnMMDJ0PLsRs9bGZ9iF+GQG9Atx1HKbzzEFyh7I3uix2z7zmc9MqkNvyHFTW8/GlwF9/YGNzJTpXga/+D2aSAxSMcOagXQlUI62ZWtYou8EzIAznUXQp422OQPylONEMGbynOjG3vT8btu6wZvvAJVDxmLueNph1XOZaqZLZFQAQeqiTBgVH05jiRyGlN+dHY930Rr4dzMCDr2jP469j1ncYDh41ofcOJMb9UOTuB5i3Hh0Ll0JmK2BsO+AD7JxH93n9WfQdn4iA/p2Ht3cty2ggKW46LHuTeqlL31pysRF3vaVQtTW23QyoG9swKyKjjZa3gScASUkRYAFD3LGCRDA7otkGM0llGPvc96PDBd/c8/haoCX87zzbASjWDbv2JnNKmmS2ZBMpgyOsbeeT85RzpxyelvXxT0A16pl5323X4A1BG67bf+uJyY2os1OPxtj4HmWuu1o5+/uSzndLOp2DiAC4GNuAN6LJ9JFRobnH/nIR6a+OEWu22Ywj6lnaetDHvKQ1I1yciYnGKLNO/ukNaizBYDeHnaHONrWR+62Q1VTNb4KJ9yBKiOv3oGq6cmKH+LG8peNLfD8VKZAokCaeaWL+ZTujf75Nt/TXBv9gPd4+LoaRaMTHJuwnYmQ1EikgUcwGyreuVyW3LIN/czN0bipR091b+iMiyXS6OcQwcnqeEvhHsfIiDl2OuYZp4wYKmYAKkvw/t1AGFXY0UGS+mybjhK4s8w5l7wPIeF7WbUf3/N8syYjOhD6ns0StAnVNnM1SsWmrz+Zzw6/NPNqLQgAb8c653uHRvQrAmz5CFnKLh/a4ja7LSvF17sPtMmJb2JfHcVw5mbbhVTSFgD64eHssKGKplRXRTV1VFeRkLCIqAHeawLGh+qrol4KvKmqThZDdtT6QKpFFuBCImhu6zmlwLCu5ckGUCdOMQC657vB3fer0rBW8LfxldX6wmaGHdReuGwihKh96lOfSk5xm73OloQOUAFKlvSi1sEOYQY2b+CW4uir7dUR/MoaibK0683XtKE83gEEIiBxf6UUubTZkqhB0hKh7eU+irTcltgHe2475WoEQNuADdhloLA6Ou1l1eopWhhL/n6HOUK92H0JYSTkqswsGPh413nTXQ4MgjPVmaGg324v7zqkDuDkGSdhAWA9RqZlOdyPehxvzvNR4wTDgXbA56+b2YnjYgdCe6/HQ1Hi2EetFEDt8D/abo92mwJ8tKpPuIt+Dp43Ltt0iKp6nnE/nEvAGhPHzZuJWIkJ8njwzEpzMN7nb5tpeNbal/XGL87vaH6IB9JYw2Ktg+dNeQzvu89sAaAfGR4ftlTVxLAh9Rsa1qviSARvlvUE6EX4BMfeL6mmpqoaA9B5qMlqyYC+WVDY0e8hoZ/KPWpYAdN7hfROrDZTz1k8Dfo1qTcCfg55NA+wEi1XOnqSBf2f/tN/0m/91m/pyU9+8qaH4GwAOpsEGzamAauj7V1tBsXhTZZ2nMscKRFVtr36oQUg6rhlQIx32ajZ4JDKbE9lM6LueGQm7/KMAcOe4Khv8UznXYOZN3I+qYNPMyRshqh+o+rYbYre2s7MdtVVV6VMcVzOU87ftK8sJTu/uEHGG32kmWO9bdP2Od70z7ngnbnOoBPp4AmDmpt+cDlMK0r2PqXNErbfMwMCXcoARj3QHqaCfhscosOeM9q5rwYOAIt2+KItdrxbrf0ANY5uPOtT8Oz17/INZLTB4YHQyXZxaGsmyEwcbXDfAFzTFUaJ+eyL9jGnmEOOBmB+kd2PiAfuO2zQ7/jM+2hG8VxEe/H1r389zXH6HNtD3cyLyGyYLquNX9kJ0MwpbWAu0hfMC//+7/++nNs+Hsaz9uayBYA+GC4MK2yei41iEyXvRV3qj47DrSW95iDJ5wD9omqqqapdtIXNFiFrrR1109tlfnG7UyBOG6bZQL2RHqgw7DDPKjCaAdAB/H56spuAvK5Gem61q+y1DrB85jOf0Ste8Qp9+ctfPi0Snw1AX6mB3lTY+NjULOli+2WDscTid3nO4BHLw4ubjThK0mzeEZTY1JHEAAs2bupzSJVBuOxhbRt12fktqq7dB5gAAztj5bznETSd4AQbMiDpZCkGRodE0Vb+dibAeP459dlGT5+jBz3125HN9dIO6nJKU3636pz+wsCQCMeMgs9z554ZGEu3lOGzy2NcvRkwmAcYE8AoSt7xb+rnGdpA/L1B3AwL4wP4UCcg6Bh32uO+rdR+9zeCkJkI6GLNSNnDnffoCxK3U7iaeeY3wJg20R7epW9oaPCLgAnyUa48y7gxN8jWWM5z7/Z5vgDAzjTHb1bzrzSHPf/QXvCPKAGbdCxNrzd+1O+T9Xw4kCMFzLS4TDtcus1RO7PyRrMFgD4cdIfqV6X2SBpqFCAtiz5JOEet3le/UkjoFST6lCJrBP7bPNvVae36+eU1KWCsNpgXeiB8NoB0jEBNVRJ0F5MMxrKvngYjrVFDY6qkCbv6xcJisXnj+amf+qkkmd94442nNTpnA9ABLcAHUDZQAmhs6FbDAhhRcmBDNsh647f/gJ8zQBj8+G7pmHetnozMgyU+S+GWGqNDFuWstZFxjw2eZD7xsBHec45wb6I8G7OMWV1bBuDoZW41MGV4Q7dmgt+cTS4Cf5R+3X6HNUJjn6/uhCiMh8HW9HHyF9PdEqkd3RwmZnCNNm1nr4vaBku8kSmKoBppbCB1Rjno6uQ167U/MipeDNDGqXTjAmEu8Y/5xVryPDCzGE0CzB9nyaOM6HDnQ3fiWDEGaHAcImgHQgM29I3zhfJgDjy/TQPT0Cr8yNCk/SMc2sO8cRtWGz+HLZpRtjaLeHs0LzYNlJnalZxs77vZbAGgLw2HQ7TmlahnrxUSepLOk628lwA9gXwV42V99DsrZAT+p7U15pd3JAVGTm7DZYAGzNHBFwafAtKZYIU3R/E79+EkeZYJOTmahGtTkE3HZzYj4fzbv/3b8vnNm6X92QB02ma1I5uH1e5Wd9qJyqdgedMy0PjYzrK0XAZQvttZik9Lvc5JbhrFPOpsYoAbQOeL32LSl5jRDAnRKlsDVqQ9mzpq5rhxR7ulk9C4j7Eefiu3jd8M1rEfLtPJYmIdvGOa0UaOTY1JbuJJYYAKG7xNHnaypDxLcwAq4Mh4ePOPx6/yO8/H41WtUjZtACfa79jtcntjZji/A0ABQtBkrfbHGHHPLdM55l+nXNvdAc/I6DmTH887lzz94TvPMkfReHDPDJrroC+O0TctKRtgjswn9VstHpPVMIb2IaAuz2tU4MwljyfjxjoyTegra8bH8fLcSuPnqAlrami/55nHDsaCEFjmNpqAmKdg7b1lCwD9xHCIUlNj7JGUj0qzJrUrhXm83h5Ig67U6CXJfZic56pSt1E8v54Rc7O7ZX5v+1PAXutJ924bzklAL0B8ZApKu7if6UiV/sh4PjFSKa1NLm+Cr3rVq9Imc9NNN502fc8GoMfQouitzWbihCRsMvyNtOINjk2Fv+k3oIa6ms3M2cgMcJaIDG5mIAAhmABrNdicnVc8gjftMBhZ7ewUpt6AeReQQmrzs3yywXPPal3Kjap4298NJj5CNW7uVodSXjzjnGfoKyAEDTFHxENOsKcC2GWGAVU6bQIQAQA78MUTytx/+uR6HR/uA2IsmcMYUT+0MHNjQOAZA42ZlAhilmQZA2dpowxUx7TfUixtY4wdXx7V09TBvFit/baXQ1va6BDDeJQtdVKmAd/hg5H54e+Yona1xQUwUk6UiO0siEQfNTLMJ+6hmfihH/ohfeMb31gu1l78Zmi5EceXcYWB5DnGxuBrzQuf0JF1wbxZbfzs3W+68GxM9kO95XTS/MZz0C06H96XJlsA6MeHQ3yN1QKbB0pqdcAcnhug3zNEdO+qU+lpUYPkBT9UTQ011VJNE8l56bT3xlxApkBBgbI/xkmdfHHf3/msojmqr3vASQy5YdP67Gc/m2x85fCm+zsEZwPQaZOB3GpLNjE2+Kjms4qUDbCs8i5LWmgqUBmyiQHyBmLqQqoB1CzR+3AONkbbGwGBK6+8MkUJYEdmcwYwUEFyOe2nY8utOnectvsRvdKtGjWDYPW+++iN2I55HqsIPE5TSn8wT/hdQI02uQ7G3SAC2D7mMY9JNGaeGODdBzMTtBUgog77EliTwXfawZgAImzklGNmCgAHEJxq1swXDIsv+uc6qYP2WfI3o+NseFZx017qpe3U6bzrZXC1iWal9jMW3HfCHMqAgcB/gDbTVseyI4lCV8YViZv3eCaCMLTgHuW63TGvezzWlT7bk97P0g4A0yfZRTt+tF2bMeA9zyszgLSL9yN485zT9vpUONe51vjxjJlQymMuwQhAowjW/O6QRq+B9feTLQD0ueGQCKBCcz4KD+pVJc4xaqmtCSYdEvpYL222hK0NkiNSPVnT1R0WGtB8ZQrcbwogfbdOgnR6P7i9V4JzRuE1V5h/mI/DbuHrMTYh1Ve3oUfHove973360z/9U/3VX/3Vsir2fjc5vHA2AH2l8CVLTA4tYyPzpmP1pcHXv1siYhNymA20iYDoELEIhLwfgcXP23Oezdtey2YM7D1u6S8yGB6P6Ont/vC8HcniZstGiQbB56S7nWZUkOxog1XwtB/gAJSojz77HnXZgcqhdZZorRrnHYcz2dOe9kRama4R+Pnb4WE8G3Ozuz+ePs6VblU8ddJ/OxryHP2ItCuroHmGchgDaA/Q8D7/cHKz9mIlqdvt91gDyswRMxn8HsPZ6Jt9F+gX42FTi8cjagHMkNnp0bQxXTwP6bcjEhxlYPDlk/vWDLitzpDn3z2Ofs9+A3YWhW6014l+Yt+t+TAIl8fPfYL5hbGBrs6L7zlczllh+/n6uSy2ANCXht0hXsJ1JG2Amf2URDHNrtRp6/99ySs10+/rH2//ii6++gr12n112gNNtHap05uVGkc1qC6dzr6Y392pFEge7OOqDmAN+6oNcYYrAH1QqapfISdCtQCr+UVNNGqarg11z+3f0GMfdrUO18f11Ld/SBrbtSYFAQIW4VOe8hQ95znP0fOf//z0fEyEsZkhOBuA7nbFRCJlhzU7VVnqdOYzg4Nt7wAG4EfmLzYoh+xYooxe647hthbDYBYBLKqrV7tvhiTSOgIF/Ysbn0ErgoOlMQOeGYz4TAxnsxRoAODT6m5v5g7to5/UaZWsM8zxnY3ZoVubmR+8Y2aLeiyp22nRjAVtt3o9MhcG4njIC8AEvexkBy0MtmYC6Cvji9PXehe0KZ+AZ81DjEkv1xE1CnEcPA/cb56LjCLfPVaAfTSTuO8+ftbj7PHjk7lgLU00b5hR8zjyLEwKdMdeb+ajzHSsxCSVaVZ+pzxn16Px6ve3ANB7w07K14U/cdpLuyM75VhXWmrrM7/4av1Pr/gl6eJJqVaRjsxJtZY0tVcazEuTc1J9sQh5gxHIn5kOG50HaHgGSOiYbUbcZLKTMyGrUpWYyAE6XGnuRGIwNTUu9drSsUP69Ftv1pPe8WFpbO+qa4ZNicWNtPbEJz4xqQytPl3bvrX+Mj0bgG7wXimeOG6qljCQdlBxYhtEBR5t47YxQg9L1gbx6FBm6ZENkXfYgK0CBeDYSNn0kYrZSNe6T7tQ7yM9srlSNxs1ZVuStxYgeutH6ntDpS+AD++7vVErwPvWChjczAhZpez4em/kkUHxOxF0NrLhrzVTLPGlKV05aU8ykNpc4dh4e6c7p3xkmsrMjoHXEihMk9XfZWfF1dro9mFmedSjHpUYPtaKNTrxYBoYCau9DaAu1+YV2gJQMz5Wu1MGbcVnwdnoMNWQpdHjxTjwbgz/s/RsBiCajiiH550kxgfBmAni02GBlO3oBuYDdcNwMM/XG99o1vL8sJZp/cQx6+0hWwDog+HS0EbICjsUgF7tqVPvqjls6x3/5Zl62XveI+2tSw3C2/pSa1KqNkce7ykTSPBCtjdy/jyZnsdpevLnSW/10fxIZh4Ywf7oMwJ6tbCRA+7cX5qTmKQA+sKsfv+6l+pVf/7/Sc2pVVeOFx1x52w0v/M7v3NKrO96S26t+2cD0GP9diIDGLGDP+EJT1jeNNn8VrPJ4kCF128MC7IkY8cqg4LjzLEtO96cNlgLED2cY9tWu1/2PHeIW9nr3id7Ec7Gveg5H2PTHdpm9bjV0rSF/gFqbN6884//+I+JuaFsvhvsaAPJQOxNDzjZg9yMkaXo9Tb89eZPtHMjKdK+GNfv8qMHv8u0DR5wdZy4tS20z05/5TauVNZq7bQk7ftl9bSzz7GOrBKPwOrcAAY+h4cCejzHOzB+MYwthid6/kEn+sbYwZiRSAjmge/MBYetlSMADPoReOn/3//93yevdZdL/x7+8Ifra1/7WgLxMkOy3jjCVMIkfeELX0ifVuev997a97cA0LvDTpKJUHY2cHfrE3Pe03F1NaO2PvYLr9IzX/8GaaxduL2zeVZHnseNaWmIl3G+MgU2SYF0SAB28T6ZKgpQT2HnhYSO6r3T72mshhTfkWaPS92lBOwffN0b9Jy33iw1xtesHKmcwyWQEtncnbFsY7Giqxd9NgA9nv4VVaC0CkmKEDxv6EjngIWdhKzmdj9XMzGwGQJubJZ2LGMT9rGZ1MWmamk+xq6bOqvdtwewJVKrg3mv3D5+szOT44PpM6BjbYpVzQYY1+/f6Qdg7xC4leyYZa9k2g5wOUa8TOdNzuz7vGaGzADl41Bpu8+GLx+YQiHR78ASsKXPWInfRTJG0o252VfrQzTlAKI4O8ZjV6GVneliXL89vaOjpp3lXJeZK9rq+PCocYh9i2YYQN7Z41wnc9jpZ/0ec4l5CsDGvnrMy6Yd09taO8rZqGMs84q2w1hwne7eUdBoCwB9bthF9lEfWyWu/8OBhpWu7lVXe9TWLf/rC/XiN/6+tK8qTTQLFWlPmltsa+rApWonr/d8ZQrcfwrYzw2nzCYzEEAfhU4Oq1V1KpwtIB2aO669UxOaZgH2FqXFeWl+Vm965Wv06ls/ui6g/8Ef/EFyhPvkJz+ZGmmp6XSlr7MB6CtRFQnT2dO4z0bDxuzsZ2zAjl12sg+r5+0sx3veOMs54uOmGzeuyBCgonVqTgPhSvftsEQ5BuXyZsgGTBm02cyI+0W7Y251J09xPDiftk27HRFQqNNaAYOX+wdoOG6YdwBVpEqDlYH//s/sk29YpW0bfmRk+LucF5/fnEAogq1pZpCibYAMzBV98DuxrSuVvVJfYj+j5sTOgaZrTMAT067G32G0mGNeYwCmy4QWDhErp0e16p0+Mx+9Nj1WTqPr0+3KErLnUHRspG57vntMXd5KeRlWok2ZATHzx3iUw9fu/zzZAkBvD4dJQmfjxFc4ZYCrdXVQHe1WV3/00y/UC9/2dmkPrvCoPlvJht6r1dSrkKUrX5kCm6OAAZE5lHIeGOE5SQ3rTko1XLh2cH9cAzW781K3I3UW9ZYbXqZfuuUjawI6Cw81LnHnqKitsjtdZ6cEOKMUN/1+Ty1WT/uYtHC7br3h5XreLZ9OSwWz6bCSnFNG6XKKNIwV8tRzrZNl0WFBAJOTlMSMXKY8GyVgxCZW3oR4xuDFfZzG2FBtx3YYlNWQaAWQRBzD7DAqq9WTbDEYJLWlQQMwX+k+bWGztgTFe04BGoHdUqi9umOGPP9WBgE77jm1rROcWHqlXsDG+dajtG6w5BnbbyOwlaW7zc3w4i1oQ1/puyU8fjeoIDnSdmgEUwb9AWnaRZuhK33kXzSRuE2UbSCkTIMYsfcbvVaaMwZqyrN2wRoc2haTA7lddiS074fpaMBdiTmI/aW90AMTCXPL/hmmG+MF2DuG3/3z/PGcKjNDNkdB15Xixlejkz3mYRo9D2PkzEbpu/JzWwDow6XhcJQUu9ihRsh+tNHVLrX1J8++Uc/63TdK+6SFpRNqNXapOrVHR1XXovo6oEqSrgo9aUr8nj8zHTY0Dziqt5OywUlNg/lIQgfoCJ88RsAFpvS0M85p/MQxVSfGE6D/4Wt+WS+6+Q/XBPRPfOIT+u3f/m197nOfSxvBaudGb2Zhng1AX2mjdVud/jUevMHGxabpzd8SuVWLbGbcM0MT1cvUFT3CvaE73acdpHgn5kJf774ZCiepcfudzzvGZ8c0prZrswmXVbJ8X8mOae9mMxd+j0/aDWMUE/TQlpiW1EC0UQluvXkTHaeitgLwjlK7mSSYFsAs0owyoBWgxnjynX/OxGa60nZoWS53rTZ6jMtannLoledJNE8Y4LjnVLqJ0QVSKpXlcLQ4dnaIZOygMeNBOfTFyXEi6PowIH6LDJ21QauFhkXwpS3RbHN/ndlWm5MbP4RlVXZhOSsm0Tzsg+ngUqu8u3N67wt+XNe9+53S2EM1bOxWZ5T2ZbzwYB9lkDkpFVSGCyNAZ8ekIJ6rSQutgSa0qPc942f14t97k3TZfmkMW2VLS6qKgAhkjRl1VfPpWBv1bs7P5WiAFA1RVT9lQCgyCy+fgT7K9EqSIx8ZwE8kP1J3UVpakA7frZte/cu6/sMfk5qr29Cf+cxn6sd+7Md0/fXXp43GwLZRdeRam+HZAPQohVktzYZt72yHE1mCiyd7eSON0grlebOL0p5BzlIvG7qlaoMbNOM3QCWGJa113zm6qTceprJShIHby6bvNlrj4JhjfudyG+wpH6X02EcDpUEuAkCUtCg3mgXskb9RG+taEp4T0QC87qNp5k9Ahja6X3xSd1RtU4fBqKzdoL2OzwZgYWgoez3nLdNlJQA0UxTni7UfPj6U8YWJ4DJzQNuiStpttg07Ppv49MXFZXOM1yXv0zbTv+xZXjabRXqYofA7kanjN6vKeWe98bXTpcfjTGputsSGPuz1h8mL2IK1hW0AvjenD77wv+k5b32rNHmZ1NqtTkVa6PQ00axqYf6Ydk/uUofEFi021YEWF5Y0PjGmAcVWKLquo0fu1Z69+9XvdVSrN7W4MKfxianCc7lSW/7stBdTOQvzsxobm0h+UdzvdpbUaI5pbva4pqZnUjnoKmv1Yuc/dvSwdu/Zd0r9hw7eqwMXwelurbd9vzdQv99Vo0Gu4IIO7qe93NtLqM3GEpmXFtsaGweaqlpanNfYOLnI1/d+N11jf0wX03E1+m2k/NXo1Ov2VW+kJP6pndhnBoOeqtW6hsO+qrXGKf2999Bh7T/AWNyX7nfe8T1d+sDLU7+5Dx36GqY5M9WaTswk5wSB8XOLs9o1Pq50EmCS5KVqRar3UbfPSvP36g+vv1Ev+tDHk6OmN764Odx+++36wR/8weQxy8Zm9S+biDOgnY7q/WwC+nqSYL6/MgXKm7s3eSea4S0kXwDK6lxU1Xy3hgAJL5oWzIxYG2DPc54hRM/Zz5xYhnL5DeCzlG5bb2JmR+p23rdzH4ya224QsV0ZxgBNkyMb4lw2qAJ4PgoX4LK3Oc/Gc8FXOlY1z6WzRYGtULkPO0NE8tVE/t97xuP1mo9+SOpfqvbEA6SxQryvdhbUaFbU61ZVb7ROyWgUY2eZhEzelZw2TDbbNJjQ/LPNi4kMl2kVVJnM9uq0Osjcro8JPFvDYu7QC9Bqqbh5wG16YZrj3Wj7IkjRV+jFpx2I1qLfRjxdN9IOS3kGznIfoIHPuaY808J2No9JlJDuuuf72r1nWmPNCZ04uKiZfbvUq0n3HDuhA7sn1O/MarxGSFpN3Uo12dWbZIjrnJBm79Yt19+g5//RX0itqVOSk7g/Pk3t7W9/+yl25bK9bSP9X+mZDOibpdzZe28jgE5r7DfAmvLBIHaScyiVW1126ovqee931hLYT8Gq8pjRj33O8edeM64DYAaQy6YRbLkOLXQ7WYtWW7scO585PNG/mx4r2eLP3qjkmgoKnANA/8iN/1U/+6bflbqXSPsu1z2zXc3samj24J06cNEeLS70k9S9kqRjRwSDSrRd4bVIjCjcaTlcBKAGxK0OgsPlOf4xUQE4g3z52Lzocbl+6r3Tn1he3M5q5DSWabhGjkNlOyX3WGj3x7nC6k7eiSAdNxfXU6bf6fQyqraizSwyKC7fYG/wNwMT+8/fhJow9pyyhlK92++rqYkk/Xc5zI+khcNFTZDioF84ka0F6IMG2pzizG+r0GAkONABG/pjH/vYZVVl3JSjlLQZGmVA3wzVzu476wE6Eipr0eAdIwTcUkCX/Y11Z7VxVB+zBu2hH1OJIhXHeHpO+CN5i8G+vJZpA9I3+yQJXuJlhpi9z22mXp5FQxBV637WEj3tpl2sT9rjRCv3x9Z+dkdtp9R2DgD9LT/zP+iX3nOTtPexUnO3Ds33tWuqphaSUvLeLdTHtgHZWcUOA87kw6Ry8D8TrWzXY6IaqDzRzPn62TJAR0ncsbROTkAZp5vacyPTKtr0/DztNKNCOyIoAmblxbpWPXbiimBlO2l07liLfhvpx1rPULdtZbZlxvAUaMCY+pxoNho2Hdtjo+3aDBc0qjcrqtaGqlUaqrQbySkDCZ1UR81KT9Xhkupba4/mAAAgAElEQVSESa4F6B/4hAat4shCmAXax4b1lre8RX/3d3+nP//zP1/OB22mkL7eX8eYleiTAf10Z9bWv78eoLsFjrFnHjE3kdS9ts0sMsdjilknSPG+Zrsx71kSB0RRw0ePbUvLtss6ZMvlUH/Z9h1tuKju7VBo72/WlQ9Pie2lLqfO5W+r2NkvyNRG1rR8nSsKnANA/9ANT9ez3/x7ycvursM97b10vxbbA800eqpU+0lCx44KGEcHD9ttIJWBl0ntEAwmmbncyLk6TzELJ8YwRkcL3mMir6ZORuXvEJCzOVQ+xYfFV7ZNxdAS2uSsVffHhhVDk2K/1qLf6fa/HIu7EgNTrqP8DCALU+ZkIWw+jG+lWqQZtoQ+NztIEvr4dPV+Sei92thymkc2RYD92muvTd7tT33qU5fDVKKm50wkD8mAfrqza+vfXw/QAWnmpQUCS9X87vSndkD0kau02gykwZnPlQA9pi1lHwR043nvvMd+wXP4etiMZs91x107tDBSLKatdYpfOwnSFvrFnuH16HdjetWtH4Fcw+oUOAeA/ocverJe9K63S/N7pQc8WJU6Ns2expt9TY3XdfDIvLrdQiqCywUAfLasO0IqPs605XIIilVLZgKQXFlATEi4RxYMoOyDC3yiUjm0xgvKZ9/GxBTl8JStmFowF6h0+USNjLrbanDCYdgE4oEQtqltVEJ0DK/LABjZdAAkFioaER+DuRL9zmSfnZyE+jmb2JqGqCmBIbN9n+dj/nAzMjAxbFBI54ttVIAtzTT2q9qYTIDeGcxrfvGw1F7QRD2lk1lT5b40rCdaeOxJ+fnc5z43pWl0eBDzqUzztULCNkK3DOgbodK5fWY9QKd1lrSZl447dhpZAy5r2pclaX9fS+Xuo00BV9vLfZyoIxO81/m0NMqNSY/YP0nda2/yeNwtbac97JmUyz5KH2J6Vcoz4Hsf4T5+TTH88NyO1E6s/RwA+tue9UN6+a3vTxL6wWNDTezfo0svvUxzB+9IscFL3XayoUc1ERwnG7ntO0w2gAhwZtF4AkbuNk5gLxjAKkqwTOwvfvGLcsIEq3lZKH7HR/FtFDDPxDSiTlKLesHCFTs0wiBojQUgzyLaaPiDJQhz9T6QISZ1KG8AkX6n6xQHA0J/ODMaZsXhPNTJuDLW9si1qSSeeewxpowYv5zU8fVhsqNXVVezMiks6SkEs9ZRu7egmtqq9Ukpszagd6uFUyYMJfW8+tWvTiksf/VXf/UUEC+nGs2AfiZm//ldxnqAbuHDOck9X6P92fZxO7sCvAC0TYBrOcVRXpSkY277+LvXk/c76mc+A8DkH0eyJzc5avLyFVXq3LN50xop+/ewJ9mkYE3W+T1627115wDQb/3Fn9DzULlPPTLZ0Jcq0nhtTBOtAdusjhxfSl7uMaQC+w6bPxwjl8HVtla+O/TDNllPdKvu7SgXAdGLzfZ53rW9NiZIcFvK3qhbMT3KcaH+7s+4oSSsqqUUKadEBazVrnIGLZ71RgJAUj6guhr9zkSfbS93MgszLNDZNOZvqymdfzzWbXqwOfI3G+n84gk1mlU1aq0E6PX6dJLQ+73ZBOjqL6gpwiHXAPRb/m9pssivzMWGR0Y4UpOaeXR2OJgTmMoz5VuRJfQzMbu2toz1AN2xzma42aOYH4CfzWJuYTzD2795LrFOVwpb4zmr7u1Lwrr1ASdlL3TvDU4O5DXO79EMwD7JWoqMR4wlt8qdPlgwcn/MSJQ1DVs7Ern0+1LgHAD6H/8fz9D/9rpfLwB9+mLND6Wpxpgqg7aahJBXa5qbX1yWOlF7wrEy0Tzp+A1Hrquuumr5GEZP6JgggwXjM3yZbAA30ni0AXmBmiv1grDUTxn8HT04AQ9A0Jwq9ymTzR1w4Xerhu0cExea7a1emAZm5wrmWauyuOe/Dd703xJ2XES0ke/QgvvQy/XbwYXyfJ6w/4a+kZOPR2T6qEnTh8Vse5yziFl9aC7dnvkeC5dhbh6J24clMCaUjbTiMTbTRfutci+bXVZczuQ+4ATVfuekhE7SlF0NdeeOiPNYJvoV3XX3IY3t36f59lBT9Y6qvbmTYWvv/RNpd3GiFmP4u7/7u/rSl76kj3zkIxvWgmx2q9kooPfJh1fp69Cxwzqw+2K1Oz2N1YtkOEsp41czgQfjzD9oCC0dK1221/Isfb0/URKb7eN670Wv8Mgo2eZ7PnhSWxsWNTJRI+i1bqdJM7Ded9a677HxunaiH68/p81lD4nSOQwD5dshzvHhrD0LOdHpznta3IPi/mpv+ij1e4+lHMbGzD/l23S53vie6/srjZ3HMWZFhL5c3Duf1gdtMn7YIfqkdvYcAPrrnvxQ/cZffiKp3I8tNDS+h0Qo0t6JpjqL3RQbnHLTVCoplAyHNIhqm3rMiOTJ4QExcADaqLHifXu2xwQQESw9eI7L9HcvECYx72Ln9bm8tBG1PerqCDgGczZT+oBtib9pJ+UAZrYHe8J4AlEvixoQZ4ECrnimxyMMAWnKgxa8B/jQd8o0WMfNhntf+cpXdM0115xyyhV1Qasvf/nLqR5nbaIcq7lZxAC2mRdLxpFBoU8846MwGSvscky4yNBAP9qC9oO/6Rf101boB7hbM2JnnOgQV3bGuc/mMAL0md2Tmj9Cvu/dmm8vJJV7bUJqDLoazkt7Znbri7d9TzP7pjRe7UknDkqdo/rgy16u59z65zq60E30gL5PetKTdPPNNyfPYv5t5bURQO/1hqo1exoMkaZqybzgXO5zs0uamCZsqnDkiyGPtDtGdZS1CmfTpLQeDe3PwRpIvhHVappfp5O0Z7067+/9mL6TtuHbwsbqzGGO6fY6dyIY5jjrZbX7lMvY2BHXh+ZQdlkVbhs9YxeBlzXmfO8GbjMcrEc0XnbyNXB7zyrTgTqt/Ywhc24Lewbjwr74D//wD+m0vgvhggbuF7TygUJu+/m6Pphr0Jw1Us5KNzt7XNPT4Gl11Tww9z/16zqJZVIc+hteJ+37gaRyX0ge2j3tn2horIENXXrIQx+q2267LdE2eolGAGYA2PzNGTKRsD2bw/WEY9L7gIHoLY5NFDU+qlRAxVwnddgZzyBrpywGmctgZ/D0YqFNgDVEB3wMdJ4kBv2yrdUSeGQKeMZAbc6a8tkwvFjNdPDJggf0mahRojcQx/AYyoZ22NDYYGBi+M4FrciG9vWvfz19L0sB3ojKC522swlBK+qCBtCF72am+BvNCucS00b65eMpoy2dep2tKkoQq206yxtIRZqeaWn2RFsXTV+soyeWNGzh4DZbHCowkB588cX63l33iAzFKTvs0pxax++Raku69aUv0/M++P8IGzobJCFqr33ta/Wv//qvZyQsbb2NbiOA7sNZ2t3C+W9ubkHtpZ4u2nuxOu2BmuPVNAcYN2tEoC39+f/ZOxNwy66qzq87vKnmDECYBAcaENNqoIFGEBWUSRo62BqEJEAMgQSSkAAy2Q0aEVEbiIEknXkCFYNBouAAEhwa+EA/PrUhQDAiY4Ya36s33Km/377v92rVya169aoqqVfUOd9Xde+755w9rL33+q9pr218gu1gHuRT1Q5GpP5yfVzufs7DQHt0lfHewXJtLNeGvd03yRXPZCEI4dUgypw9jeec/3k3TS4n34dfMXZ5O6rWohwnA210We2pvdk1qVKUhTqDT7UgaP3Iwb/Q3K2bbnWTf/mpgHDgp4UdyMjs+7ujTr0b9dtqXB/20rkA3vAdd/T8PFu1SX19HwJ6Mbm//vyIBz8xdnbXRn9yLMgEOtVolMPXxiYnY2bnXGm3+x+ZMASZsGBYFGriar2CFu8AJkxa/etGIztZs+bP8+ybNDBEzZjBReJEqAB4PK+ZheaWqSwt255RJi3NnmjqgJkgzKIHoOmPQK17AMBjywkgS79ZcFoKHFAYHe3ifTUXBBoEmxy1an2asXkPBsGlD80tcFgSPPc49w9BgbbxXnW/v+UoWJkikv6igbtn3ix9BPvBzLhyhKwR9pZP2/LYaKHYm8l10CAGIOKYYzfGtjt2DoPiQEAyyszvKIA+wRHpaKuA2Vw/Nk72I+a3FZP7JS89LV5xw59FbDimCCLPfe5z43nPe16cfPLJRcg7WAds7In17AugYwns9GdiYry5dNpar8+W+2EO+0GDHOdbdzuFi98Fa8aQOcn8U0DVrTRK6t93NnlwnsyM1RO1mOPMa4Ht4NS0f6VIR9aMsTvOySyom3VyFFBQ897ue5Qsz7Eu6D/zX5ca/BD+lLeLadliTLXUQS+30PFbzn1P2TnuSD7Buue5fIpbnj8KMu6Gyffui8Rb+zdqu7/lmGhxyIe3rPb1Af4wJ3Jw8i5X2SEwub//Vc+NX37LGyMe+Pil017u3jIdDzpqMsYaY0OtaRHMNRVj6gS8mDBuN4MpCdb6m/hkojlRBWPAUe03n/vMgtTnrO87m60196nh5GnBhOcd2mSwFHWjvd96661lQWS/mgBGWSxIGBQA4ZYT7tNG2ox0TuY7njE4jE/ak10CLsK8zcU6FU6gBQBKWboKmLQsXEDXSW3GqAz0+rkFYO7RRywatMU9rQbayDBydivHxAlI+6AX7VPb9whFz+W2DXxm+iy7mBsR45MIgu3ozjTimGMeEt+9+45ich9b14zxQTfG55vR7UV8Z3oh5nvdOGoNndoW8Y1b47o3/1qcfPkfR6w7KtiL/4xnPKNsp6Ptgl11TJdt0woe2BdARz7ZuuPu2LhhzZIPHZN7b36YCrjf6C6a3XYdp0kTFHKZ/1VNHAZnVH/VjLeC5h+0R1lXzEfW/2poT+6YzNPztNWU9ScbFJcDbBVSWX/wB4VlA3DzffiGuytQEPJ8U2CgbM6Opw1cbj3d0wCwrgD/nKtDIFY48N18eEv+7v5z1qqWSV103NOqudq1dME8Cx9+995qXx/y2WzFGWIAawaGdh9q6Bef/JPxyssvjeg/OGLTg2LrQgRni/RmtsWDjzsmuoPxmJvvLPlaBWsmthqwPnIWDxPJgCr9ujBgJh7mZC46y+RnEbhA0FTV7GXWmpZ4F4mX33keRklQGb8BqO5rZwJQDhq2ZzKj5WZ/lgKIn7Qnm7H5m8XGvnotAfr5PeSBZ1g8LDAXTDbfG9RGvQAg9MgRtXlhGvBmEBzPSWPoxHf3Wuty0AKgtA/A6xtXYqduzXNYFaCVPlDKzDECMg/egWnDVLJwwrPSmzE2tSR00bowinlxTvjk1FjMTHdicjAVjfaamO3MFUCPRqdo6BvItNftFw2doLgNE72Izd+KuPvrceNv/Xa84F1XRWw8Nk477bQidFx22WVLgY6jTvQ6aCi2j+ehT0/PRnOsE2umxmLrzPbYtPboYcxJdzzaQ2tbuZizCr2MF3PJMdLaAJ0Za35fLcBphkK1Xs3sBoGaTOhg0n0lZRn5zTtVFwDrh3YrjORyBQ1dZjm/hQIXazvvZuF3+A/jx3rPybZYU9UMcPA76mfszSEh6Fbbmy0HzAN4BPxHF0c2w1M/dPcedRvToJBxX+wAWsk47e1ZhTJ5kpZg1oBjanzSalsftIt2GouFgK67cqwcejU8mOvgHZ+6jA/93b/4hDj3uqsjBg+J/voHlm1F3X7E2mZ3SUNvLKbdFGjykYkCIr8JzkZfAow5iE6GxTtMYMCW4BWT0PA7zI1/LAb3Pxt8Zf0uLCdJNYJdMLI9Chb46bEO5Ps52IxFQxupX1++dTFolJPbwmAizChQ0F9OADOtI33XBw6oa4GgTCYxQkXOKsVkFfjZm/qoRz2qtJUyjGTPLoy8SDSXZ6HD+2gE9NNnGB+3eikcMRaOG+8hBHzuc58r7yl5mgRonxfyYlAczz9gw3Fxx9YdMWi3Y/2xa2PHXd+KdWvb0dnWLQcBTsMQFyLa3e0x1ersinK/+qbYPN+PE044IT760Y+WfADVIyf3uT0rfHBfNPSFhV6MTw7ijru+Gccee/8SFNfp9qM/34rJqXYBdOYtQpKJQ2Te+bxl8yvkJuZ84its+kF9XPMxfQDIAKXVAhgKp6xPUzKzTpkjngchyCGk4z7zqm6F3dP9vNvAtMzwAXiFwrU+VNY4Qm41qMs6s3lZ4Vmauk3NaHz5FPXQVhM9KYzo98cV+YhHPKK0x7S2q2GHxL5MQrXvLJj5PWvmq3V9OO66bOizMVtT5dTN+xjQc+rXO7dFbLj/cM9vd3prrF1Hg/DtDc3m+qurUjmLBzDSFKo0n6VgNQ4HKx+y4iRXizH4phqsNioYpQreSnSjErtUzWVZquZ5LvogszKQTDDPkrAgpwRvH/y7aiaiLCPFbRv0gSHAIKuBL9CbMugzC55yc/uVzqv05G9N80a5q8mWZC/NZvmXt1jYb+4zxtDAbUm6GKw/B0Utv2D7MYh+NKIZg7lmNDg2tUNcRsT83HSsHW9Hq9+OzvRcDNavw1IdvbmtMdXsRGzfHJf+ysvjjD/8s3jHuy6Kv/qrv4qPf/zjS37bzMiXb8f+PbEvgI7JfWZue6xbt7Hkquc8mlarGWOxJuY789HpEg3dWPL352NgYeiMsQKpptrlQGH/erN/b0Fn17PHeioMGpS1fyUfnLdcS/IT1hNtVkvKFkV5hdkcfZbfXVs8n+8XXpjWja12fesGdJ2Y+pr1zHfKgl8ypqx/ynKtyyuqsQj2SQsD7xkv4vyhXLfA5eNWBfJqvw8OtQ9+KTnPhbxFy6RWh9W8PqCIlpm804DvjOOAM1HuSw19ubD5udn+4pneu47MpBM5HWiOLnVhOHmVWFj8VX9n1lByNK2mXBcJgOQg560yTNpsLciHvDAJ9Hnpo+ZdA4+yn1+m5SLNwoaLa5cZZay0ZVR/XExZg8x+Ns1vaMJZ4MiBbVnzMYDNRBhVKT9L8ApMVQ3A+s0TrxCjxk8ZOYd83hdqfY4bzzHWaB/uETXoziA66L7rCNZ+tNlsLjI2IgZtsrsX7I4Gv5cD2QbRm2zEXDmBrReNzkzEt++ID7zl1+OFl10dT3v2f4tXvOIV8cxnPrMIN1ngWpmAMZoh2WfGH8apwLpl29ZYu3FDRH8Q4wNOldkSMfvvce2rzolTrvxkLLTIT0BQ3FyMj0+VPfclr9BgF6D3B5z0viuyOn/P8SHMcRiDfYOe/HMrVA70UthizF170BzaUObetvjkaFzngGWMomtes1q6mEO8w1hni1VeK1mLF4ygr240RyIHNmbztnPeNeVnfsZ1y7MEqfHp/IQ/uZV01HkKztEsePMudNYsTn/gGdIgKygKDZ6Mlt162f2mL1t+SL28Q7k5oI/y5G3yGtpBv/lUe/cZ3YCZB8hfaIvxTLp5eC6b9SlPuiDAY8VTcbAOLZZ7o580GeXucG3me1kTz3xHXi+dFKz4HcuWyo+KV543mWdavvw9u0GySd/5J335m/WAJYD+ZxqIGypG2aqgsuccMXeA1lAAfWZmNibWri+WyFYvortzLtprJiMWdsRlL3tanH7Je8u28cHYplhoDnX6qcIYEQaGh6Mt8eLBMib35QCdAufnO0tRfBl8TGYAcKrx0THM6JgLAUYmQ14gEJDnPQkoB0Ps6aSyPGCa1SC8JwkpUTOBTEebF2KW/NxHrqDBJ22k7mwm0/dmQAwDlfvB39AibxejrGzqkvkQfAPD4crfR5kteV/NWr+ekxQm5aE2lOVCySbR3AcXcDYHOTHw7efgOpk0vzF+GXgoH3oIADJD258FOtrqJCcCvMksNtiT74uAzhRt8DuGkUZEbxJs70Q7ZqPVm4341t1x9Rv+ZzzmpJPj8f/t+UtxBdZd9bvtr+5Av2UiOagI2h5z7LFF+Oj3e0NA33l3xNzX47qzXxMnX/nJGEyg2UXMLkzHw7//wXHH3duHAsogYqK1tgDBtmm2LaK63/MEOO4LBDBTd1XwbBb47HN1feTgqvyO45GFbu5nAZpnGCsToGg+dk7xtzErVfrQHlwyxpCwRkj2455nyqYu4i7y3HVu6kqwncxP1iDzK1vBBCuZpfOtSocsiP/QD/3Q0vG9t9xyS3HRuBsE9xg5KgAI8zlA/8yDmFe0Ifu6WUcCI+sgB2vRP3gNdeCeoizBUx7BOsalBT0yf+Ad6s9KStbKndNZmYCu+pF9j/VJmyify4A5BVPpnC2s0NQtqPqss0U0Ww2Wox91ZoCVH+XDvNz3Tx2Mv22lTcx15pMxVo67/Xe8dXfIu6EdtMm7BxTyqm65qsBBe+g3Y5bjgOSD0NY1qEUFGhvcnAUC+V3mQTzHvFRD37azG5Mc0QvjG0T0FwbR7GyJy8545n0L6P1eu5y25jGfAnpmFlnK5TugAKH8ncmMPysvkjwJqtsrIDCMRukpL+D8LBPGgWPROJi2kfsmeHFyOVHzhK1q/+ZRV0rU/E2b7RsThEFnMHMyCJlPlkTzQLtobLd0NZI4uzOc7NAi0xh6Ql8nDcINC6J6VQUG2m778MehYdEeaANdYRQyiapZkPu0lTgE7ulPp22Mq4vCDGcs2iIYoIUD3CWJ+whAR4ElbmNsCOj92BFrer2ILTNx5Tmvi28d+4CYW78pLrjggt0YL/VlIWt/Ad33sktEK8YasrUN5Y0iWRdA33l7XHvOeXHKVbcUQN+8eVscfeza+Nrtt8bDH/4DuyWWcR86NK8epmG9mukKadrDQ2gykBnsKMgwJ9xpYPxHNR8Ac95EKLznTpO8fVJtO9crg2Su0Q7T6NpWYyzcssiahgnzPOBw2223lXfoB3XBIxRamN/2i/sGz/Ib35nLBMrSJwOMuOf7Bq8pnMvcEYT2lIxFfqCLgPLcVQDoQDfmu2c05DlUpSllmdNCXzZtcw3ybs6HobuOvkALt8jmrI85ZsW61fD4O7ebv921QzsARJQDrX05yNe0ttzTpw6N1FqZc5RNeXlO5NwYZrKsjl+Vflox1H6ZN8yLL3zhC2X98z71qeXyaeyAB17RH/geZQOaWga0Sjnm5sIwfsH22ndzpEArA4CNidIyyz35l7Rj1xY8dE+Xa9f8/uKF64V2Mb60g/7u4rv96Pc6BT8Jiuv3ODY6AXpjJvZFoT7oGjrJMuiUBM4maYiQpSGITUclft5f6+D7jFITnwyk2cCy6cctPNUoVMpiosAcsoaYfdESFkZD0hZBXPONk21UkJVCQS4vm6yqWxSy6RfgY7J4fjjtNNGF28WU2PMkqgay2IaqKdR+ZI1LZumWFZnNqAAs66zGGRiQBz0131bNVLZJQaQqjFVjBwqQC+oFPfoFJJvR3GVyb0QstFHWYfrTsb4/iNg6F+9+6cvjrX/65/GNHSSiGZ7kx6Vp1Sj/AwFz6ES/9ad+8YtfLMGIzKu7t2yOjUcdvQvQZzcXQL/6VefES6752+i2AWH2mg/NY93ox6DXKIll1k9tKM1qlAjYIWNl7K2vutVIzTADg8xdDTmbv9Xs/VTbEqhhUp/61KeWrFgyn0wrgJS1yPzKzDy7lKgbujNXnB8Ag6ZkyqtaF2ynYMvzCiFZC7R/0sJ78o5quc5x+2A9GXwVnlgH1dMYsSAIrKwdAFiLksqDDJk64HnuRMhbOPXtSgPanenHOwZBKshQnieywUep17GCNrSHNghGWQDSTE899BUQpj2ZlpafD3livGwX1gk1ebJUPv7xjy/1Kww5Ps6nbGmT3qPop6+4LO12u/BkBQ8sL/wNHUcJTQoYZZ2krJq6n5h3zAF4JZfCLfUo9Cl4ZMF4VFpqaE550JJ6mQcKEQpZzkd3PSkQutvJPkDTLDBX56XJudaunYqdMzuiP2jE5LoNJcHWUesmojM9G2NrpyI60/c9oNOI9RuGgXLZ32DyFn5nMhA9ro9BUGFyDM0OwyhfCMdEhblpws2LLgOzQST6hgV/y1bKVFqq+ocEzqw50tYqiAnmtkPtPPuszPZGXwRpFoJ12JYquDEBDDDLvjTBX6EgHw3rFjcjdPWjuahcBDmzFfdoP0KEW2k05SmE8YxgS72Uv8ssNPSJ0kalZOgqs7e91UXHmAAkJtOBKTEvlMb1L+4yuRMxNrRKN6IdLX3ozYgdzUFxqrdjLqb6cxGbd8bpT/7pOPpJT45fv/iSJVrrssi+1AMF9CwYcSwrJ/6xTe6cc8+N2e5CETymmuP38KHPNxuxsDAbg+ZcrF83uZRYpqR+7TUD/tyeQOgc+sCglwwP2qDpVpmV2kD2WzK3mSOkCqb/AgER2zB2ymWeMzcQXE2zzN+sWeYha09/vHM7zymBkPaxJvhbZkn5zAUYOvNMDZD5ZDwFc0qg5121T4PGtDbBHOEXjB9tZ25lQUXmSj8QxJmT+uNpN3SgLECN9/RVatXTt5z5k7ttGGfnvdqrAJbBcZQA5bpTkM1t5p6xPDnNtSDjuwo4+RwH63VM/Rs6wAvoM3S2X/JDhBGAmf4ggLIrRuGK8VZbhS7QwvGAb6BJQjfWOGPJ31hHKBv+QRu0llD33ugnGKtcyYcNBuRzGBw2DFSE3u424jd5IO3lOcE/W7SkX+aF2brBd+aEMRoKFwYLwueq4yWds+sRiwJ0NP8I9Kle2YLC3NTdTHmsTROB8d7OndNFmO+ybaw9PlQMOtjbBxHwhDu/EZe95sT71uSOD31hoVsWFZPVPc+AFwufveQ5XammZpm/RBmlkUosU2Pqq2JCMskgEv+M9tYcTdlKa0pjLnaPXqXs7BagfhYJA+IZxgy0W8yyiXxv24UwzdA2JlFmAvaPBaQpXt8U5nAGm0+2xrD4mWyC7Z4ynmmKUmKkb9QjqCFlUqYTHQbgvvgsHGmhoB7uAyR8N0CJsRylOUl7A8UYH+IWqN8+0l/GY5R/a2kxFA29WwCbswF60SiR72Q+Lz70VsS21tAfzZGqa2M24va74snf/4j4Z/xzjcaSuZAyNQXrbzwQQFfI4VNthrFlPmw6+qj40le/Eq1GMzZNrV8C9BvOOS9edPknljT0Lq3N8EkAACAASURBVHncm92YXZiPqfG1QUhcoz8E8U1HHx2dzvzSoTYylryNjecEIBmVWid0hgkiaCI8cd+94QYI0W4P1cmauIwQOj3ykY8sWzHVJrROqZEyLyjXnP+2k/XCPLQdugSYi4CbFhzepW3MB5OmGGOT40a0HPEec1RAz6ZozcBZ66LdrifHu8qkmccAnCDoc1grSJ1MH02apJbMGjAa3YA4+sicZ23RTvdAG6TKWDzpSU8qa1lBmbZQtwAlGMOn4Cf0k+/VPjFGmqShR7awyf/gV/rhEarsQ1UwU0AXDB0TxxYawz+ML6q2RS3dfkrfvdGPZ7JVIwsVjmPeSksbnZfGaCgU8AkNoUG23kIX3mEu5qObbX+eO9XEV9ZFGwVjfqNM6KeAB49VEHYNUhdjhrJKH8wrQDuZ//ytQlm1rg75bzvmZmfKaaWD9ngJbZvdsiPWbVg/nJqHQkP/7ne2xAOOe1CZkC5mpWHaxGJngkFcJgIdEyRzIII+JT7VVpWSBaHMmLP/V2KxWHjWRBz6zZVCnYA8ZyIH2kQ71CTyVhvLVWrVlDaUroZbygBfM7hp8lVQoGze8bQ3+6H2TBncY+IymaAfzICJMuriPaXp6p5YylDDsN0IFibc0d/GJFVzNvCQurJlgnJoF2OWNXjbpKUhv8MioK/8xrtc1EO9xkbo/zJ4bilOYdDnyLWIZr+kQu0Ug3urAHoDK3s7YktjEE18ktGJ9QD6d6fjJ457cDz2hb8c77zyit2SraiBVBn8/gC7Go9Ad9JJJ8WNN95YDoG54QPvjzUb1tPKWD++JgKT+9zX4/qzXxMvvuJvojfGzo+I1lg3uv3ZaDTpE9lkWjG7YxgsNbWOcd/lP6YerUEyt7wbQ4aoz1iGlAUutUrGgTkF3ZkflIuwBlNj/ugLN6BLZsc4Ms8M8AKYDYTkN0yl/q11jXEHTJjH3M+mfniAFjX9uzJhXQ1aQVi7zH/aZ9+kg9q2DJ7fqYf+KcC7nqGZ/nrmmZogazW7ENR8czyNjF3NjjnAXNaywPv2R2GLteRx0dQFj9NCYTBXBg3eq2roar8qOQpnVcFEHqU1k7K0fvJsPq5VTVsQsr980j4EbSw7jEN269hX06zyrMG4uqAEa8ZpT/TTDUPf6K9Cmj5rAVhLjQId84tASrXh3Gf66/n18jXawHzIGrLWz6pAwfvGB5FZkjWhvxw6muveeSbtPPkT/OAd3G/iCOWxvqgru3gMnqN9CHH8vcs6jKWEUxfhas3YfNeOeMDR64sLcn5mISaaO+Oy03/uvtfQaZAdkakbmKCErVnIgaCD2UQi4AusBiE5yQAmCAHBlZqVfiU499XiecbBpUwWlQuD5412z+0Q6JmcEF4Apu0G6hggRj94PvtjeCaDmH4mJzJlZl+bEZH6+2kzC0jzaF70ORWuPjO1fX1rmh6zRKv/0UnG3/xD2jQSWaATFLivWVzJF7pmywfvWK9aBPczPVxs0l0GpoYwvM85AP2yNW0koC9Gnd096EWz1YpO7Ij7Y5zaNh8nPvKH4+PfvSO+9K1vFWZKPQpJe7JqrBTU6SN9F1SvuOKKeOpTnxpES2/euiU2bDoqBoN+jKFxL/rQr3n1uXHqVbdEp036325MTEV4OIunrXXnGjE23ohWcTuR/nV9mTuaHZ0zznE+GRPuG3dS1aDovzTPjM0+V5mdmjX3c4piGE+OyM7CAvMT2maQGaX1GBSZQUsh3HdzkJ9WJgUB28yzzmvaIXAJKgodArpanfyGcnI92dSe6We9ub3WbRR5BhXmBXzECHb6pjKi4F8dA+ZQXuuun2w+VoBWmWFOGJyngkCdAkXWYikPOiiQGamtlaRKC/7OdQOiHGxkQKwR+Y4F/actaqrQUiVuT/RzXKClrgrKy6dRCrzOfQUaBTp4N+4j+B1lUJb12rYc9JfnjFYJFSatjtaRYxvydkLKhd4ANmOWn8tzkzaKP/D2xzzmMYXHq5RC+2qqX629g0EvWs32MHX6xNroL/Ri0J2NmO9GsPPlUGjoMRgnsmcp2lQTg51Wk2UyyPD5DckQ347mbRkXAwBh8VVgrqfzLig1wiqw5ImplMZCgJhMNK0C2V+OmQRTEWU6IGqZvOPEqWoA1EUfjWjk78yEKEMTljTQ5JODe7jnBOZ7BkKjemkvbXebH8/JXKvMWUbhRIfGtNG/ZaKjNLoM6FpaspTJb+7XRMK2bqVqNSTK0WWhdmh9ewTSRsTO6W0xNTEVg85sTPc7MbFmQ8x3uzHVnor2IqBvL6Z4dNuF2EBw3He2xRt+4Zfis9t3xIYf+P646aabdju8hPqqW1FWCubLPb+viWUMihvmhNp1fGqZ80VbmCrMQ6bhXNA6AJ33JNAxTgpbznUF3hxwlYU05oLb0hgvTdGWw5zBHIoQTZlYhtwlYdAQbc8aGu1jvvIO39VSDUp17lIX9zDxmyLVYKJRArFauWZQ97ZXA5vURDXVuxtDpWFvArFrg36zZtSoob9WKuglKNkWLRv0TY2dOcda9GwI20+50Ic6tBxVBeBR/c/CFGOCe0zXoL5nNEpBX2tkXr/GRjgfMi+wfcwDt+zRH/ki36mPcnk/+975Ll+Xn1XppwAlwGkZyLzMeZ/5KAIlVg9jfTLP53mUKe4tp1BRj0IFdFdQzgKpfFnhBpoLuswn19io9alQZn+Y27RdoTcLU/fkJ/1oNlqrDNAXN7ZLICX4vO2LjiClaIpl0HMq2ExI9zkj9TPBBFsYAQPIoGDaYxJDPAHDvdQGsdGebKKjDXn7Ae+x6Iw4pGze1TysCcaBcjAYaANSNIlp7slSIguEwcyBE9TBBW2yoKCGAx1oE/3mMmiD56lTQYHf1eJlOPpLaYs04TnKQ3jSDEebWZj4ygg+gQG5KGyHUaQuZo9qVdqtCiZ5ohp3YHTsKJN9fn7Dpo2x5e67ism935mL7gSZV8ai0+/HmuZElADxZsT0IqCPRSfW9GcjtszHb5z0orjlzjtjc7MRb3nLW+LEE08sRRuYJb2XA+b9vX8wAJ2+6T5hPkM3Ax6r7RrlctHHz7Om+JQGmAgZS8aPcd5b2bzDmmL9QreqS0dXkNoyzwg2Ob7ENtsu5j/ftfRkRsqaVpjI+Suyy8p1qJkSGvFbda855RvM6RrjHdczv42in233U5OwwjYMW60uA38uN7v/8pjlIFi1ZdZw7p9jsqf+a8WjXPue6xgVz5PToMoPc7Cwggr36Bttsg/Z8mE90JbntOwxrzyMyt/3RL8qDtB3xi+7VXN7jRfIvF13iQoK7WH+6Uvfm8vTuA1A2bE1sJnxVOjnvi4F5itzifro897Wp3TTzanikwOK98xfdp22tmpM7ka5O0AQQMLwHWbCxMFkAuGRXPSfZX8D36vaXP7Ne0wIgAcCuj1A8xeEywyDvzXlue9VDRpA05ebJy6Th/aiQfDdieXEpP28pwTMROYeuZIRKjTLCbAZSPUnZROMGnEWBqqmH/uUD7kxaEfpU80F7UKTaZUW9DNrPNzXepDPMYep6xNUC8sgn+nFdxYFTCELUG4Zy8lQ7jGxCeskHmF2NqYwMTWGZ57PdOej2WjH2tZkNAiKa0fMkfa1fJ2PCRLLbOvEhb9yRvzvv/hY/M7V18Sb3vSmAmhc+mNdZPsL2Mu9dzAAffv0dGzYMNxul6/sMthbUCQMkDkEeGnGZI4z15hTmk35LVssMoDIsARogYM5rEnZ+BCfyYCa55lmYbcA5TVGnQKlcTTVfleDSg385JO+6vu0Tl1cWtSqW9Eof2/0g3kz9w1uM7DWaPUM1gIB80orB3Tnu+43+qdLj7W1J7AflXuctlb7r7LgnHYMq7tYaJPuTq2ceecPfIm2Zuthld9SJnyS9z0SlvnDuOnScrwMqnWL8p7o5/PVJEZG/StMZMVH3mosjFbBLLzmINs8h6r0swxduoxNVtayVaAa00C5o7Ys5znljizWCmWhJEFHy927hbK/+oLiTD2naYvO2omqFO0iZAHBRDy4RCCQoGq+Aifgq5DAPZ7TlEFdObiLOvK5w9bJp+XaxmwyzO3OggFR2/iVqJP3vWdbjRStgmfensI7+v5ZeDl48OEPf/hSRjbdBUxu3Qz0U42ccnJ0eo62ZMH7js+xgF0c1A/djUCH8WbtWUDXdEo7OUgGtweXdWUzcAYJ6MTzXNmvtzcNnQC4o+53/7jj29+O/iwJI3bGxMYNS9u7+gvdGO+zmXu4D70f/WjGbIxzItv2hbj8rHPj2i98IX7/D/4w3vWudxUh7I1vfGNpQzUXwnLgvD/3Dwagm7URJgCNNVEyB8yctrdti7Y7RwczLppMGXe+M555+111V4mmw3zIR9YqfTfTVRABBJlrMM/MwFgbrG2157zDJDPKvW37hCauF5UFXV62JVsIaBP1qUwYQQ2DlbbMfa0gWYvmd91z0FUBnPL03TNOgJBWRf2/mvjz+nSrKOshv8931mXelsr7PFfd9prdgdTFOLvrhDJoL3Smv/In16DxBY4B4wk9VHJUOlyj2epAGVXLC+NrTJSuGp4z1mgU/ShDYVCzPbzS89uzJTXHkTiPFIhyMG9VqFhu/vC8AppCgXig8EofVObkcRm/9rY+bU/GJS2we7dQDjX0VbVtjUxxd28envRjAgQnkoNPhzWlMOHVnPRpmLmKZxhok6zkpAZoX0xE3uUZJ7LErAbT6OflWRaA/iN/z8ExTHjazv5i6nDbhouJOrL2SZlMzixV8kw2RzKRc2ajDBj6nrPgAIPhdyMsqQ+hhzKZ6G7F0p+tQAHdtXq4CPWPArJMxD0FBUEL/qlFVwOG9KPSLvqbNT7aB5M3mtdFwJga0FMdk3uCZjOi0Yw7t2yJYxe11G6jHzMLs7F2fG0M5rsxBppjbh9DQyef0ky0d85GzPTiqle/Ju568ENj/Pu+r5yF/rSnPa1sIVHIOhxM7tM7dy6eiTykzt6sCtV7WcvOOw7yNjCjs2FgjDWMknFjLHm/CgS0YZQZN5tOq/fVim1DNqtmDZXvtCMDx74kZnLeZICRMet6yhaBqpnX9/dEvwzqbvUyANG2Vs3duV+CuJaA3P/cdtpMuTnV8nL9r9Zrv7WUyEs0H1OfQhz00pScdwrxu7kHBH/6wLqFFzBnEL6cX9SlpWTUHF2OftQHXbNVBuEfZUZXqi5PrTC6JemvwWmZf0iH5eg3yhLiu1pVKJfnUF5URnQR5zU2qu8KCm795Rm19ixgjVYY+qsvsUy30yz76Lg0D1VBFrACkA3xh2jZxCzgA1oshhzEkLP3OLnz5GLBATwsEkGVRQNRBSj9JwbsCDh8qmXYfgfEqGb+xpQJE6PdTMLPf/7zS0cV8hyMknbzj2eOP/744gfXj5I/6eO//uu/Lm37oXz3p2YfNbRkkfHbKNM576klKGxA05x/nUXkwQUuaOiSAd53iS9gUlYnIQuNdmhWd2w1wcvEaKPt12WQ93+OntDNOPpBD45P//2n4xEPG+aH7zYits9Ox4apddHo9KNF9Di53Mm41uxEK2aisX06YrYXV511bhz3rOfEX/7LvxYf+m/+5m8WWv36r//6SEY2ug37/+vB0NB7ZZ/xou9h0f8Pbd0RQetMtMIYVFP/GgBnNK0mYNaI5tNRwF8FCn2sjCFgpS9QEKIdCnD6s5kXzCXmqgIdzwlweasXv1unDNWtS/RXi1s1dTJ/M4+cp2rCChUZpPN327Bc6mTAxvVlfgtnhEGC9hdh0bgTg/B0sUkv3xXk6JcMHjoJaprMNYvvqf/S1URVBj7SVtYq7VALzFvHqrNanzd8ErDOgoFR+VWBJ5u4q1knpW/e6z6Kflo3tMjobnQXU543Zf13hzlN8pVdRQpw0DH7wJejH+U5FuBC1r7lYVkotr1VmuSzQJxb2Z2ggOG8qvZv93FZpalfb7vt34p048RyUCSG5r1sjhoV4AHgsrg1w9D5qum06g/L5kiezylUXfSUoY+XQYXomjNpq/43IxP5WxOZA2DAnD5v7+d99i7irMHkfvIdGuhX1IRFmUxaTVNZ+peGeXHRpqrm40Kn7Swa/apqA7Qt71W1DBacftLsVpDuxhDwrpqPDB+a2nYtMKN8rHuCTHzid++Yi03rJ6M/i3Vicxz7oGNjEI1y2trC9p0xNbGmvN5rdqM5xh208x0ROxbi2rPOjae/8S3x3896VXz6058uAhWxDEj/MGGZ//5D9t7fPBiAXgL+FvNoQ8+9M4ChBq/7yfnimsjrK89b5pvzhfnuVijWq+8Yfc0YG7xqGZavRUorUdb6WHcIEMyX6tqhzfTReV8VUKkzB7DJWBVENA3LtC3fuUY7q2VokavOgVH0q44y2hrtyWZ5+uzap4+jLBvyn+q55BmQBEb6lt1pe+o/vAphW14IDXUV2u7quOf6RgW5GQMg6GjJgpcx9gbLMZ754nnKc97taXVk+lUB0Rz52XqGJZJdFM6d6pzUzQCN8vqQ3+5t/iD0GETnPKYeBCqCq+Vz8Eloa/yDR9oyf5Zbn7a36m/fm7VtSLtdQXGr5nCWfHybplnNwy68POGyOUwmwwQ0WC1PkmxOyfu7RzGu6hYlJr1JC/THsID4x2I0WILJ4qA6ADIK66n+PmqgsqCRI0tzEI99HxWhS3uzSZJ20g7+UR+T2fZIN/7mPcrVJ5UPTdHloTAwKpIWemd68p3y1SSyeQpGJXM26M2AFZlqNqsttxccQCR5IlvQSa/A/o1uc5j6lcxxkw2c58X0E51GL9qcXhZzEXMzEdun47ozz42Tr7g6Nn7fMDsdAHPeeecVa9BHPvKRkdL+wQT3gwHoc8XUOV6alYW0PFb5e35GYTELjawDnnENwpBggjBj55Hz18/qfKzeF2BdFx5eITB73zUoUDh31WJ9P2uvtNU9wjJefnM7VDbnOnYCkmbizFOM62AuWN/e6Ad9aD+8qmpezcKswoR1lum6GGio5i3d8hjleIYqP6EMaWf8i24q+2+fq4qN2TO1jkADwMgxyVZBrX3Q2bliW7hHe3nef7ap+mxeO9nasjf6aQ1lPNRoKWdUsJllQgvap8Boe7IGbVn7Qr9cb7Y0OF+rLgMtMox5Hu9R6zNbKnRp8Rt03ReTO6C+6o5Pzae9HEyGua9luQfbwDz9MJq6WKgsWCeRQOMCdLFUBQUGkN/MAgSIVQWHrDlTD88g5bq/3rSMSIQwWU11+hKz+VEBiP5Qr0EimiRzgEX29WWLQJ6co8xX+0rT++K5QQlzG+7OLqZ1TG6L29Ma0Y9x4tqxwUc7ehyb3uTbXMT8jojtm+PqV54VL7nhpvjRx/9EXHrppfHEJz6xMCfyfF977bXxUz/1U6XMzPCzf/lA+3gwAD0dZXygzanfrylQU+CwosAuDZ3ooJLLPZ88eUgSy1QOWL+v6ZnNboAZUhHAd+utt5aoZyWyrMXwGyZ3QFWpXDCnDAAAv6USWd4iIgBrjQB03baSj01EuKAcfaGmhcxaBmCv/x9rApoSl+VkWmYrgtaFatAXfjITgNAfAD2bRe/rsVmuvkHRxYdnqzWIegPQFw9naQYBcZ1o4DyPVnQazQLo44MOtviIHd8ZAvoVN8ar3vS/4ilPeUo873nPK+NPxPsnPvGJoqVnk2O2rOxpO8pybc73a0BfCbXqZ2sK1BTYnQI1oN9jRmTtS/NL1UwHMJtzHUAG6DSrWKAMvmqGyRrdKFO/7+d7WYvPvjyBWB9m7kw2e+ZI070tgVH+e4WQ5f03h35xHRRAv/7meNf7LivmvLe//e3FMoKF5kUvelE8//nPj5e+9KVLHc3WlBrQD/341y2oKXBkU6AG9JHjD3i5NcJkMwS0AMamJ1RT3VPCDjQ7wVefI5UZsY1AYIQxoIF2TJnW7X5UNHODxUjOoCXALXDcQwjhMrpUqwJ/A/YGfuTI8RwHAHi5p1cLBVYH2kR7DZqqBiettsVzsAD9z/76lvid3/md+OQnP7mUheuWW26Js88+uwTLGZHvXlOAPWfH2l+61Br6/lKufq+mQE2BHBRXm9zTfMjBEgAcDDtHQ1YjxHlVgAY03TfqHmruYyJHi2OrSk6IYbU5wM5ANANZclBQdbsH7xtNyvcc8SvY4xPnBCRzStMndwrk4JhRWmZO2bn6fegHweR+7Z/GTL9V/Oa4WRS6EI5+6Zd+KZ785CeXQDlpYUwD86MaD7FSFlMD+kopVj9fU6CmwC4K1Br6yNmQ/eOCO5q4ezRh5kbOApp565o+dIGSg1DMpma0or5pyuYee9EFA98DfNEE+VdNy0ijRwkVaOpsATGHunnwaa9ZnexwjlLORMBCQN1YJrIbgbbnxD6rcRkdFA39uo9ETK6PRz/60fHhD3+4bFtDSIIu5AvA5P4Xf/EXZYsK1572Le8PfWpA3x+q1e/UFKgpMKRADegjZ4JbvABBzd0+WPWnq8GbKtM9jrxndiC3fJhFTdM6v7tlRhM6Wjka/nHHHVesAggS2WSPsAHYas5nexmapGee2w6TvWhaz6kJ6YspME2DqXZvm0zn6PvVwzVW4xI6KIB+/c3RaU7E6aefXjTyJzzhCSXQUAHqtNNOK4GCJJ7hN/clj9oOtVIa1YC+UorVz9cUqClQa+h7mQPVPagAoRp7DhBDuwaYAUT+Ccj6zmX0msBNEav53n2F+K9z4g0zqWXTOSBLee5j9Z7+eK0FlMmz/s47avfmrXZfqtnzIAUCA/dzLuYsRLhn9ogwuV/+xxEbj413vOMdRSC74IILymzRgkLCiB//8R+Pv/u7vyvJj4x5kIYHwl5qQD8Q6tXv1hQ40ilQa+gHfQYAfiZW0ESdfeEIDGbAonITOQDEZpkDHNDA1Zb5zjvmPyeC3cT9JouxI4C4mdp4nzaYCEJtG+0bf7kuBDMqmV2OerL1QEAfZeY/6AQ8gAIPioa+COgEwXHi2qc+9aklWrtv/7d/+7dLshm2s0ETj+81Gc/+dqEG9P2lXP1eTYGaArXJ/V6aA2qyfMLsTZNqBjuTwXAP87pAoZmbZlWz0qGVe9KZn5rOjULP+dGJys952PGnk0KRchAO+DTlphp91topm3YpXBwx29YWfehf/vKX43/8j/8Rn/vc5+5xAAiaO0GGV199dfzMz/zMkgVnT4d47Os0qwF9XylVP1dToKbAPSlQa+gHfVbkk4cwYQOk/IbfG63YbWEAJYCKj9zjE80Gxz3zXCsMAMA8Z4IXAt/Q1NH+PVaRzuS87h6PqObN8wgTlONBFgJ1zlGspcDtcLQ5n2J00Il2kAo8KBr69TfH3KBdhJkf/dEfDTR1BB6PqzWugYA5ssn97d/+7R7Px15pt2pAXynF6udrCtQU2EWBGtDv9dlQPThCQCfoja1jXPq1s+btCVk873YyBQI1ek3o5rj2UBhN7QgUOfNdDoSjfO5hIeBYVMDbY0/1/xt4Zz33OrEOsIKDBejTnSiCGKle3/a2t8VP/MRPFEuFdDAf81Of+tQS9X7yySffwyy/P12pAX1/qFa/U1OgpsCQAjWg32szAa0ZACBwik/+5sqHJqhRo6XnqPSctJ9n3IYmcPOsx1oiGPzzP/9z0ejx4ZLm1SNjASGEBo8GpCzN6DyfI+C555GSPONJXZTJ8az4iqunZt1rxNvPgg8WoO/sDfvPfnPo+eY3v/keB7MA6p/97GcLmJPwB+FJQWo/m89ZMiVxba/XjQnObZ/fGrHz9rjmrLPj1Ks/FQMOk2lEDBrst+8sZq0fprJtLOaur3O57y/16/dqChzuFKgB/aCPICZswNKTcdhnDhCOOiLQ85H5xH9uGlk1ZM3hauYmOSEy3rPgAe+cqz37cXPSGE8IymdGV32+Br0BVrQJUKP9bNM6UP/wQSf0iAIPFqBjcmf8brrpprj88svj5ptv3m2/eT5F6+d//ufj6U9/epx11lnF0nIgVw3oB0K9+t2aAkc6BWpAv1dmgMBY1bT5HZDWD57PyEXDAxDQ8sgm97CHPewevtl8fnA2pVdzzlePrxTMjZxHwwfYERxoj0eYeuAL7aaufE40z/Dear4OFqDPx1ixgLD3/qd/+qfjS1/6UhmbqrAGLdDOTzjhhLjttttK/MKB0KgG9NU8u+q21RRY7RS4FwC9O5gbDKIVvWhHqxxU2R2a9gftiM72uPLUZ8TLLn5vxJqHR4wdXU7DGgwixniGB5tNDqk+bK9ul/PRm9Hp9Bajo4fHeO7YMRPr16/drV/9fpRgMzOyjY1BMfY8c57yRPR6w7PLx8fbsbDQLZ9c/G7ym+HfvfJ8vih7mKP9fveg5ebNW+Poozct/c75uWvXTpU6MNO3Wpyl3ism+bExEt0Mn2ecMPmu3qsfg5gfTp9BORE9Bo3h9Gty0hrfOGKt0YqdHLEaERODncPjU3fcFde88tVx6g1/GgI6Qg1Czte+9rWSQz9nECyztd8vAtiv/uqvFpfKJZdccsCkKaDOHGIdzE9H7PhmXHfm2XHyNR+NmGzGoEV/+tGKfjHPd8oxic2Y2LWWD/XpwwdMg7qAmgI1BfaXAvAFzpbEERfR7sLzFnG1vz3+zynPjZdffHHE2ofEoL0p+vDHfsRYgakhp8xXY2awowB6P6ZiLLoxGTuHD/anIuZn49qTnx+nvA9Af2DExJqINiU2Ijrjw3LArN3L3N+e1e8daRQo82a2wNxwEgHtiwefg5SNZvQarZgvT3XL+ejrYyZidjpi23Rcf+a58eIb/iRiav0S5Z797GfH61//+jj++OOLayNv38OSgQCEUIaW/gd/8Afl08tkNFpQslVl5NAMIua2z8fkuonYsn1bHDU1GbF5Jv7sda+P57BmJseiN9EsQD6+KJvctbhwj2YF82/oUq+vmgI1BY4wCqC8wBtgA/C4KXjc3HzEoBcxhWLdife98NQ485LLo9uIaGw6LlqddhC8s2V+EGvWN+7BPhpzg+nBc2TLzAAAIABJREFUINrRj4loBcE929GTIvprIuY7cc2LfyFOveS9EeuOiZiYjF4TfWMsxjoT5bHCjODFhQHXnzUdVjAPCqB3YhALZSkPNfVmRA9QHyuAvtCOmFsE9KnoxIbBDGaSiO2zccOZZ8eLrv9gxNoNS6zgnHPOKfnczzjjjGJOF9DR3jXDA9zXXHNNOTP9gx/8YNHcedbdCbyDJl/d8XBPftOPwcJ8NMaRsBeiPT8XcXc/3v/y0+OXr7goYuPaiPGxiH4rYr5d+jNY0x9aHrb1hqsZQ00B9Hrx1EykZqJH1jpY5HNFNe9EdDsRO+YjGgsR61Fy+nHNS86PU3//oogN4zFoT0Vs6UZj3abYDu9sRaxZ1AnkTY1Bb2GwhMqFo04PVX4e7czHpaf8Qpxx6XsjNhwb25vjMRe96MZYTMZ44UVDfgSTasag/qzpsKJ5MJyGxcOziGsN/gDoFq1J3XbEzsZQj8cov6G3M2LnbAH06896Vbz4+uuiN7Vm6XQ9tG5A+sYbbyyxDyYFcrcA9QHYgPfP/uzPxute97qSA57L/O5o5goAe1ca5mMQW2M2thZJub1zczQ7E/GRc14bz33z6yMeeFxEYyyidGIoWcdkP6LXj5hedG2xIktsHitUE1r9WdOjng/f8+uhNx6xsGbo3h6DH/Qi0NBb3YgN3YjWIK76pdPipVdcEXHcuojWWPSm+9Fad1RsKfxiPNZGM8aTibwx6PYGSzZzAL0xuwjoawugv+/UE+PMRUDf1hiP2ehFL1oxkQB9rJhM66umwMoogGeZuQfOCWFtAR1Qbw6xcLa5C9DXdxcids5F7JiJa896dZzy/uujO94uGjZAjP/8aU97Wtx+++1laxrxDgJ1Pm6WeySb+f3f//34y7/8y90CCgV0dy/suVcA+nTs6N4Ra9rj0caWsLMTN/7qm6LbbsbXv/WtmGivjYluOzbMNaMxiJgd70e734+jZ/GcRWydaMQcyntt3KqNW7Wd5ohaB63eeEwuAnqn1Q+cc+sXutFp9eKOdf3oNCMe9cCHx9Nec27Eg46KaKMcNCLak7G9PN2O9QHf2eXzbnQGg6KP8w+mMr4UjDQRMd+NS085Mc645KKItUdHf2I8FoqJtB1TfU3u3ejVgL4yJKufXqQAqml7aT93mX9ORgAdHxPbuxcBfTIi1nbnIuaGJvdrznp1nPqBD0R/fLjbwJz8D3zgA0s0O1vZ8Jm7bS0Hyekvx+f+pCc9qZzGxpV3FlR3Pdxj2AxzJ6RkYTrGcB00mhFbNkesnSKJQcSao4aRfrgRWHdEkzYxt3eHGnsJ+sP0VnPzI4qb1+NdS7EwBKKWWf+YJoliLroxUW+LVrv/+HbEgx4U0WwM3XezAxKQFC8eoWyoRDnuudFfBHQc80NAh9HgQx+LmO/HFac8P067+KKIdZsiiNpudWMwaESjs37IhMa70WsQu/s9byCpDaIH3TB8T0Dnl0bJ1rIIn4uAjh99khiP3swQ0Kdn48ozz4mX3fBHEZNTuyUAeuITnxi/+7u/G09+8pOL1o42bp4BvnvSGvc4he3FL35xOTudfPoAOto+AkI1Sv4egN6PmL8zYgIXfo4lYaYU38FigF+JDRg6uxaawzXbj255ZQ3PmGSmFvRqCtQUOHIo0OzHfLF4D3kF/IBQ80Y0FuV744ki+t1uNMHfsrts8QJ0KwHpjcHOwaAguf9KzN1itM5CN6455b/HqZe8ZwjoE62hfZ+HFzYs2v77MWjiQ6+VjFroXrnQDcoN8btbpvEYcRhqvmivrUYMmoOYi4ViPWr1pyPm5yNmZuOKM8+N066/KWJ8XQFiT8sjMI68AGSOq6bZ5W80b8zpJPlhe9tJJ50Uj3nMY+JVr3pV2ZsO4HMte8CNIaossu7QmrB9fiZ4fcO6tcPFp2CyGMDfIz4uCPQbAvpGUJ4lVV81BWoKHFkUaHVjvjGE9Gba5UM8GpvIi5I8iNixbXts2nDU7nuQB/3odzvRHCMd5S6yNQazi4C+qOFHA3YDJ5qKWJiPK05FQ79wCOiTVIGuhHNzw3BrW/vw3od+ZM2g1dfb4b5z9NUhOrLfosBpd9EM3RqaqhfKbvNuNIhyJ5p8djYufeV5ccZVfxwxtWnJX86rF198cUmv+973vrdEqgvMmzdvLifXcWlyB+Dxt//X//pf4x//8R/jQZi3mOVzc0ta/R6pxjIZBujHoBPRYGNIK2KusxAbx8Yj5nplD30Rt5WmAfRGxMyiALMhxoh9qaXhWhpeuTRca1GH97pp9gtfG+5Eb8Wg+MUB8maMLUI81rzOQj/WgrMRsW37TKxbvyZaJhhZUsSHfKjRHywMKKQbzQLj7ZhZjFNeE+O9+XjPyf8tzrnkwoixyZhu9GNishFjRauAe60t5k6Ycn3VFNgfCjB1cC8Pwyr7BdCLV53gD0zRvV7EeKMkNGrEbAx2bIk2+zT7/bjwFa+Os6+7MWJsaHLnwlz+xS9+MZ71rGcVoK6eCe9Z8R6YI7i/4x3viDvuuCMuuuiioqGrve+1T/2Izo6yNApgb9vZi8mNrdi8fXM8cMPREQu9KJllBKtFUO+1+jETvbIrZAxALzavepdIvUum3i10JK2DJR06uTI16I0vfpntRbH4NbsRbVhJYxgIT06zkgjU9B2LjKoxX2zuhPMMs5qNx/Rwn2ysifHufLz3Rc+Nsy56d8T6owtjjeZcRI99ROuHe9VbExHN1Z1idH+Apn7nvqDAYgQcQWLt7tB5Togm27oI8QTQCRgZplAa3u/Nlt0XMT0Tl7z6vHjFDTdFrzW1ZCan1d/4xjdKpPs//MM/LJ0ln3sjqBfNmrRKrVZ861vfip/8yZ8sW94e+chHlrz4y+bDHwxj20qyxBb4vTNarWHexSVze6e1uK9+MfAF33q7FzGGSk8DdL7fF/Su66gpUFNg1VCgKCxEt2GNRGNZ5HdaXrTqEXQ7P4hBsxGtqaF+0CG2FryuGMgbg8H0YOjHnFgE++1DptpdFzE7H595/ZnxhJefFnH/h0asGY+YuStiBn3qAVGcnZvmI9pkt6mjdOtAghWajiFYvz2cmQB2s7MI6JiyFwPK5jsRzUHE/E6i4iLWEOk5HXHHnfG5yz8Qj/u9a2KmP1FOqPMCiJ/znOcEWvfjH//4oSmq0dgtUQygbkIZ3yPS/Qtf+EJ85CMf2acz08lF34m5mO5ujnVtdG3S2JIgYjZi63TE2qOGCWUAdQQU1hVrppy+hoBCMN3iIl41XKZuSE2BmgL3CQXQZxYzv5kkszAF9OMSL9yM+M53Ix764BK7RmR7ozERC9EMNsxyfuPGuF+0hyHxQz436E0PosFG2IlFTCaxDNbPNQXQ3/vMp8SjH/7Q+AYFTY5HDGZiojOI+/WPjZ1bt8bO9p3Ra80c9PjnOrHE9/6+geagGa3e1NDgM9aNfrMXDdIfkvmw04yxHnnqx2Jy06bY1p+PfguxsxNj8zNx/0Yz/uk/7ohX/OXnYutclNPs3HfOxH7FK15RtqNxXGo2s4/K/oaWTlAde9Yf9ahHxZVXXlmO0WX7294ullQvZmM2tpfoVJZabLk7PnDhhTG9fXtsu2tLjHXHYrLTirXzzeIrX1jcbzrZ6xY5ZaHZjC5Z6VYoC9XP1zpErUMd3mEHzQE5KeAw/VgoXwaF98Ejtk0OdYETjv/x+KlXvjxiHdrM0MZOlNtCAfGpmIp10S7p3QT0/s4C6Dww9ELOFjzvxlRsIHBn9jsRg4XoxVhsn2jFRDEp9mOid1TEXdOE80YMePN7H4DqjXkHOYMZImdvamizJlMSpvcSLr4oueJcR9M9+qjh78zh2R0lx3FxIPHemrWxfXa2RKcb6MYsvvDCC+MrX/lKSRzDBWibmz2DetWs/kd/9Edly9vf//3f73aC3UhgNyMOwNzYGf1tW2Jyth9XvPVtcdoFvxaBALxmcTcIGjp7SScXNXQC5sqGEfah1mheW/hqC+cRtw6Q6NsLEa3e0EleMsVhuetzClVhOe845eXxhndfGHHsxqHajrUPvG5PlGgjInCG8fBLGvrcgPSUCw3Otxrujx0miycLTcTazp0Rg/mYG98UdwfZbNhzPoiNsTEmqcB9cbW4WDPmlQJTymjUW0yCVHIhFCfR4pavxQhxsL87Njy3oMijncXQ8LFmdAfdpUxxgvVf//Vfx5vf/Ob4zGc+sxsWE/EOsBMUZ2BcdXvaM5/5zJIW9vzzz9+75Y0zjLb0ojneisDij2NrWy8u+ZWXxSuuvzxiCkFlrMgnZbdnK+KORfy+31BqXjqP5j4x8dWV1BSoKbB6KMABjWjnJTXbQqyJXkx2cDsuRFHVI+L3Tj0rzn/vJcMt42NrImaIhpuKwXhEpzHUcXZLLDNY6A2KM56daMQhLfIZ+Ok6eNDddw6lh6OOjbv788UJj8d9qoPmMSwRk2mtn9f6+0r19zIRF1O8kq99KEoOivl6EvRz61ozYob4ESI8+73Y0GzF2PzOaHKO4MRkNEYEZX73u9+Nxz3ucXHrrbcWU7p7yzG/ExEPmHsWOpnk+E7yGcAeIeDMM8+MD33oQ/Hwhz98zwyg+MAWtWvOQ52ZjbhjLq46/fR46Y3XDgF9gjPi2tHiufYQ0FkrxwL+BP+NDY9Yra+aAjUFjiwKDJO9DuV62MNatu3OEI82H7FuuJPnspecF6e/6/dj0OpEY+MxEdvbhY8MMMmjLyxmi9uloc+jrgxhnjweJd3mYiWcIxFzs6SpiZhaG9/dujmOOWb9MB5+GomhXVLbsMOovmoKrJQCJSZsEQ85HrUb5DhiKxdaOH7lYQTofLcfvXKiWcRdOzbHces3lYyGbZ7uN6LZbJd948Oz4VtLmvf3fd/3xf/9v/831q9fX0zyXgA6z6HN5/3m/A6wY4Z/29veVvzq7373u/fcrcUEOHNbt8bkMeuG+0m+uyX+5q2/Hj/9O++MWIvJfbzsL20gnLQitpQF2I8NWiAmEFRWKgrVz9cqRK1CHf4q1NBUDt7iF+ecptYMmVo7EWvY0bMQF554Upx95XXDPWsbjyWBxXDqT0TZyttatPjtAvQeeV6T3g6wL6aWKQkv2JfD1Wov7jcfZoVbSle5mP9jpcy8fr6mQJ52pD8cTsTF4O/ybVeOcyZ9vk/WhKEc2VzKBgcYGxiHP53AuGc84xnxghe8oGjpGcjLFO73l6Lf9a97QtuXvvSlsvXt4x//eAmU4+KZbdu2lQC8LAj0OggI5KjdHrHjm3HDK8+OF1370YiJRWl6MYkM7V8oiR2bMc5WFXC57C099AA9PbMz1q1dE91ePzqd+ZiaXBu9fidazbHodOdjYaEbU1MT0SSANvoxs3M21q7h/LtmbN5yVxx91LFLz8tot+/YGhvWb4qFzlyMl836u/o5N78QkxPjMb/QiYnxseDvsbFWqc/n+oNhmulWs7FUHyLfYNAr7ej2yOrDMbeD8t4gCKpslfb2eoNSPvcpp9PplXo63V7p35op7I/9komL0AbKHSbcbJb3x9oTMcfOimiWcqBLmx0Ji7ZI6eXf+f0d09tibGyivLdl67Y4atPGUv6OHdsKPaj3rrs3x7HHHL1b/bRLOvVoWPRj5865WL9u7W70lj7zC7MxMT5V6NBu0dd+6d/8/GysW7uh9KPdHv7e7fZjrN2KHdMzpbyt27bHxo3rC70Yp8nJNTE+1o7tO6YLPdev27jbeNIexmGh0y3PMV4TE2NlfKiP+TI9s73Ua/ugH+PgPKG9jUarvO+4S7c8n2Z27oi1a9aX8ZydZawWEz0szh/mJeUsLCDEj5V+OZ/yOFjO6gX+Ia9TgWZlFUseu2GYa93tcdmpPx+nX3xxxJqHRoxtKBiMYbJMxcxA/XMAl6qvmgKHOQXyUamkgAWs2baGtv0bv/EbRWuv+spz0hkFAZ8hPezv/d7vlYxzN9xwQ0k6c//7378IBZ6z3myVHefR63VjArvV/NaInbfHNWedHade/akYkJURsCjb1NhkAvsvyzYa5m+v5GK+r4cBwQSXA3ns+c4/BBYEF4Qgc+Dbrq1bt5aT6binkIOl45vf/GY8+MEPLr995zvfKfdJq5svaEf569YBpsMLektT3SLUjVWFMfOkPPIEkMVPd0lODOT7jCHlb9xIANGwbNqWn92xY0cpm4t6eJZ3mDPUPyqroM/xDu0hbTBz4Nvf/nbZCUH9/I4VyLbwbM5MaHvuvvvuuN/97re0hdKgTNpFmdDWw4SqcwE30jHHHFOe+4//+I946EMfutsjjE0eO/pEexgL5jpjxDu0gYyJ0MYDiPik7443dT3gAQ8oxwxDP8ZsVKbFUfOVeqiTOcUlnXzftUrfPUCJ56iLS2uaY8G4crlbBRrluWcb6APjQFur4z6qnYf+N4OIsD4Od7q0hsHuw6szHZe99Gfi9EveGzH5iBiMbSq7eYd5XDXUsw5zUFwN6Id+XOsWHDAFjHDPoI12DZh/8pOfXIpwL+uk0ykMPD8rcOT7MEi2vr3rXe+Kpz/96Ut+eLV5U84fzoA+ivAILzBjGDlMFAacgV26AdwAIvdgoJxwR8yBgYlZYKqCm0yd+jMIZvAUBAX6alsVwvJ2RdrGRRsARhIEGSvhHLEtuV6FDcCaf4ALwJFBznHnN8qm7/5m2wAzBI+8k4LnqVtBRqHCdjj38i6NDLDVuUl/KJ828h06WzZgDeh7Sc/q7+ZhUBBhLI877riSf0HBwnG+6667lsAZEKZu3oe2tNO+8m6uG0GJewp/eaytj3nA+FFWPkOBdvGeGRsZkzxnFDh4l98R0vI82KfUzQfMdQ60gBrQD5SC9fvfYxSQobKAYQA5dzvA9GM/9mNFM4E5ydhd+DAj3odZZGaQQQUf+h//8R+XU9k8nnWJ8Qz6MWig+R++GrpnxMO0AShAnP5BT+glzQQEtUCnkfSXZjBimD5aqAyYZ6gna84ZpEcxXwCTtsDoKRvA4h1BkPZgAdDyAuNXIwSc+YegoQZsuxlD7qnlMe4Id1mLp2+Cq0LJl7/85fhP/+k/La0ewY4+MucoQ1pm4KoKKNRH/SRCouw777yz0Erhic9///d/L4cLcWUaUg/05dP2V5ez2j1lq63aBuqmfIAXDX1vmRAFXMvXQpWPF/ZeFjiog/axphSYoDn0hEa2u1p3ngN7AuMsgFVTOjMe9E3hIq/n1cvyakBfvWNTt+yQUEDGmhd7PsccjZE95Wgfgkg2zwvomUHAfGRK/P7Upz61nMT2whe+cDeNDK8/nvzDGdAZtCrzkykCpjBrmSXfMTFrGgWMAFGeg2Zc2eCXzdvc429PxEP4ojyY9w/+4A8GgMsFo6e8qsDg31nzzSfpeR/NjWdwj6hZ8jcAhjBg+6gHIYF20D+FO4Ed4KFPuT+U5+E+ziXeB7y++tWvljopi7+ZNwgUADfCR+6PLhsFSe45/zIIqonnPtNm3A9opKQ4xs2hJYI2IeRAZ9pBH6Cx6yELHIKwwEs/HU+FGdaJWjf04neFJr4rTDlejCX1mrVx1N+0iTZSHuVTr3NHsK/+nc9psD8Ih8wZnmVOOtb0kTGBdnuy7BwSRjWy0hrQV89Y1C1ZFRTIgW0CStbGSQF71llnleC46rGoy0n1Mtk///M/j9e+9rXx6U9/esm/Vxg9J7kd5j50+gigy0wVdtQ6BTpoK10BNRgpzFWTqKCD/1MAg6nyDICT/cZZ8+Q74wIo8JwMnvaoWQpE1KGQAShQN8/zHiCSgY93YPTUL5hbFz5dwNeyRoGt5XssbxYSfV5/NSBLWwEpgJa2a+HQUuDfPAsQAfb8hp8alxCBl1VhhbGhHwilApm7MGhDNkNTP+9rBUFwos2CtO2HXtCN8woAa/3T0I/vjjdladXI8RF50fMsfYYOtJXyrF/LA3OG+4wRdKH/3AN0qY/2aP2hLC6FIMz3eQ4wT7hXdXPwjgJKFk6XPYvhkHOwGtAP+RDUDVh9FMi+tSrjZfsZF0lm3Kom8GcGym+8m7e98ZsM4sQTT4wnP/nJJXIeICjCwPdAUJy0UyvT3AlYQA+AB1DB5PojP/IjS5q0NMzMFMZsQBOAkoFSYUDfJ0FdD3nIQ0odMHeYPgACeKAFquVqNqYszb55BgKYMHjqc+sidVC2wVhokjyDGZsgR0BXYS37rQE6QIc+f/3rXw+2PWbzL6BEPTyHxcf5oz/bYCzaB2CSA0Gh0XmUg9kUigAufc3SnXb+0A/9UGk388128Mlv0I0+8Em9OZCuGlvg37kv0Iaxoh/GD1CuzwqGvqPgxnhkn70WBT8VgPgbWtmfLDxpFTA+I8+VqsDAvVG+8RwTAJ2hN+XRXi0Go4B/dXGvGtBX13jUrVkVFMhMOTMtFvQHPvCB+NjHPhaXX355YYSa4rKJPgsE2WcpQ4ChADRPecpTyr52gAFG2l7MAne4m9wdRE3kmC8x5aqtoa3yG8KOTBqGasyC78OooRk05BLwsokVDQvwydpTFqzcXmiEOkyaugB5gUvtNgsVPM+ztI/6EA74NFo/uwSM/s5ablXIo520kf7ot89BlGiZRIxnDRfQo/20E1ryrhHmmo2hkUKSc9EyjLKnLVgX8KXrosg+dua4QWBq4pSVA9SkI/3md0DO8wocm2zy53n6aRyFsQH0gX+0DfpSD7SBrrzvOFEmfeR9yuHiHcdMOig0c19hR+HKgEbrMvmTpnk+qZt66D805vJkxOx+43sOxlsVjOoejagBfXWOS92qVUsBmDIakNngcgBPBvI9dUCNH0AjQI533vnOdw73tLfJmYhmvxBTzfHhtrWtX44/eMOb46QLb47BBoL0Vve2NfudNbzse87ABvDC0GGgnEr36Ec/eslsqvDDM3yHzpjZsxmV72pcMnGeF9AzOMHUBTrLVouH0aNJUx71GI2uBUZtF+Djos3ZNw0Y0F80VLdlGfVNG8xnQDmayvWt2241ZMBZsM0aIWDitiyD8ABXygYI0ZCZlz5HOwVvfdeUrR9dgASo0KoJWstCCAIP4yYNHdccA2AwncKNz0gH/4aOgKVuEl0ajqU7RDT5QxNjDmyTa0vhKd9nTkG/LPgpHNI2x1l62l/oiIsCAS/TCvpr0s+C+uqPdK8BfdUCR92w1UkBFjg+SNK5onWqccAERvlFR/VCzRWt7Pjjjy9R75jft2zbGus3kihkEO15DkffHrHl1viDN74lTnrPR2Kwke1cqxvQBe+8TUoaCLQwY+mWQVb6AQhqS5ipMVfrI4XpG0BFeWpsavK8x04EAr0ABn7nE1DBz42ZnbGiHBg09fNdQYDn3RamH513aTNWFdqWg+LUTnmWdqLFA5r6we27AOTuCfqqMJi3PGo+pg7arQCUwVYhJ88t2q05WkClTvonHXieOtF69b3zDsFw/IZAoAl81LwldgDwg8b0A3rmYD9+RxAQWN36RpnmAsjlCs64Df7zf/7PRROH1qwx+sh2PcZRPz20dZx413psAwILv9HffGmezwJSpqsWEFwrWMucE3xqkUBoq7rUVh+HqgF99Y1J3aJVTwH2kBPURmAci1xtNJtQ99YJGAXPwmguuOCC+H//7//F+9///pL/AQ29JIQgw1Nna8T01+LGN74lXvCej0R/ijS0qxvQc7+hC0wWBo3w8oQnPKF8ai7OWp+gq3aKf/1f/uVfljRi6KXJWRMsfk7ASBAQLNV+BUUK0WzOd82rmlYFZZ5Rm+VdmDkCBUIK7wBmgBNH4Ro0RruyUGFZgq6CCOZ0gEt/dfbzoqnSZrVz39VCwO/UR/+M+AaABUnaKU0FqmyS1vzN+7yHpow534RJAKJ+b9qPoAq4cSl8MZZcWCBMpEO/aTtCAW2hnVorMPFjNeCyTQYGqjFr6RBo1dAz8CKcIIRp7oY21ONOAuMBsvCjdYH20UfajgDFZR18R0Ch3c4tx05XBfPMZEarPyCO1teAvurBo27g6qPAG9/4xsJg3vrWt5bGrQTQ8x5eg68IVnr7298ev3jSL8V37rozjrvfA3YB+s7b48ZffVO84KI/PywyxRkpDrOs7u0F0LBuGFkMOHIBotCQfdkwbzVBNSIBgGcBPk3P1ShuZwq/o2nhMy6xCYuJU7I/nWdh/AgYXAAuwgGX2rPaeBY8BIUMEJrAGVvLxedOP6mDdggWgK/gZLY6LRPQCxB5zGMeU4QHgEbhQ0sDgCy4ClyAFAAMnbhoB2VgUZBGaq3Z751N4woRGUxz4BljQr1aVOxPpg19ho48h7bv7gTaxbxwnfA7Wwv5mz7Sdv/GBH777bfHD/zAD5TftS4YyKYQYb0GOzIGClbcU2u3X1m400LGbwpSzDuj3hUQqZty82fOSrj6OFMN6KtvTOoWrWoKwPA+/OEPl6C4m2++ubRVzbwKYHvqSGbgMJRrrrkm3vOe98RJv/zCePTxPxJP/5mnxVQ5qnBH0dCvO/f8OPnyT0R/kiNaDx8N3f4DmoBHDnrLYKFfFgabA7kAAuijkMDfMGMTvGQNz6C6HBme6Q8wugfeiPF838A4tXzuGTxHm/SD+w7mZt0C+pBNosP4AigAOc/xO/UL+FkDpz6fdx4B2u7NV0D4yle+UgCbdzNYKmCYgCX3CXCE9sxLtGV8xxmIs3mfunVJME5YJqgToQS6MUZaNEwSA63pJ+2nb1pXqFcNX0sC70PjLBAgJNBPg++0ZuQsgI94xCOKpQY6ZQGLvjAvBHr6wngI6sZmmKmOfuMSwXKQgyDpH0KObTDQlfYrlDK+WkZWNXOqNfTVPTx161YfBWB8X/va18oBLZ/73OeKCY8rg9JyrUYzgTHLJD760Y/Gs5/97JiYmozf+p13xmkvfVlsaK+J6G6LmPm3uOrMV8dLr/27w0JDhzHCfGH0RjGr5cBIYdoAZI4SRzsypzigxfM8V02gornV4DR9n5neABiAgqkUOsOsaQufmlZvu+224mfnPvXE1K9rAAAgAElEQVQY9ewYcpAOQMJFf/DlaqKmTr6r3artaRGwLQbXaRI2KYsA55wRkNBKsV6oQfMedLBtPG/yGuig1cGc6ILpqLmoeT/7nB0b2mlmO/MHVIPcaDv10de8j5725aQ91K15XR83bc1mbpPHmAzH9latLQgXWk9yIB5jyB57Eu+YFtZ5Ug3go20IB8ZCGB+RaWQ7qF+Bxfrc7YLQQV/14S+3vg/d/VpDP3S0r2s+bCkAYz3hhBMCIMY0uK/BcHS4muqUst7whjfEBz/4wfjuHd+Nt/7mBfH6175uV5T7ztvj6jNfHS+55m8PC0DPJtvqAAuqOekMvwFKRhCbuKQagMTvaEyCPWXrW1WjzUfaokUC7JQDU6cOhS/etT5ATA08p4TNbZexC976U/2d8QeojIjOGQTNjGYyGz7Z0069aqt7ypduee7Zpk1q8UZ9+6mGCUBVD2OhnZqmAT3aAMiZ2rT6fN6nnbPB2V+FgD3t96aNasu0J+/+yPPf/lXT2dJP6jKnv387b8w94BZEYgIEabcX8jd0pZ+eG0C7FPC4bz9pB7Qw9sL1rLWGOV1N5bs6mVcN6KtzXOpWrWoKsMB/+Id/OK644opy2Eo1Jelyjfd5gQBm8fnPfz5e8rKXxvN/4QXxlje9OSYbY0unrV1xxplx2vX/EL0x9uIeHiZ3mSJMk/6pPQkCGShgnD4jkMNkjTGo0rcKQNJb06mWj7zlKOcWyHnieTb7qXMmMYQAgRrwABQF8yzECQwmnAF40LjRMtXy1Vjd9yw4A9ZomlXQze/l/tEGk8kAUNAR8zOWBveqK6xUXUBuxcopTO0Hn5Sty0NApW7KNfueAgV9NqpdAUm3RM6+Jr14T2HMdLyWxZhnUM1gTl/0j2cBqipMMPa00b7lLWaZDgqcClPZOqHJn8+qxS3P1+XW96G7XwP6oaN9XfNhSwE0vt/6rd8q2vnLX/7ywkT2ppnua0eJcr/t67fHURs3xTHrNkXMbi4m92vPOS9OueqWwwrQ97XPB/u5rEVq3hfYq5oYgOJhMTwrePBb1iRzzIOZwxQq1D51M1Qj3o1ANzLcADo+jV7XJO02LiOz+TSQz+ehl7nW3SrJ+/q/DQLMGeR4NydGMVUs9WftX2EKSwhupeyzHqVZ0xb6b8IWNHcj9QXrLNiZ+Kaar6GaeS4LcL6fhTPnjKCt0FDV9AVy748q42DPv0NbXg3oh5b+de2HHQX0w1155ZUl7SdnnGdT7oF0CEDfPjsTUxOTMT5oDTX0HbcNg+Ku/GR02yQ1OTw09AOhw97ezf7UUc8BSgCGpnyfyYFWMHiYu3nCeYaAKQ+GyQKAgJ+j5Skb8MLfbzCaWdLcGmaik6ytmo9c4LQvpqA1At4c7mrHmscBX5OomCEvR10LhFm4zP1Gy3T/eN5iqclf8LSdeXulZfqJUEGfs9WC9ko7t/95gp3jkOnCb66nnKzHZxU2eEazt2evZzN47i+CBwI2AlS2JiAYrcQ1dm/N33u33BrQ71361qV/z1FApkBA3Jlnnhm33HLLHo+eXGnnd9uHzob0nXdH7Lx9CdAPJ5P7Svt+bzzPWHnYRy4/a4hVX202EZtKVFCnDN0DWYijHkCZ/dtc2bxvvdXYCX4HMHOGMn35o3ZLVLOU5eNI9SlTJvWgWaM1+47b4zINzGRnXAMACDAaeFetr2oS159NACFBankvt/TKWfCgEf3L6VO5r3ZO3dw35z1tNfFOFh74nbpoH2OgVQPBBddFdicYK+Bvo8bl3ph3h67MGtAPHe3rmg9LCgjoME5SlcLQYKAHI3BGQB8M+jHWb0Zs/27EwjfihvNeFy+6/BO1yX0fZgyMHpBiTASEqmasJmmiFgDCKwNCDoYjAtotTTxrVjaAk3tuYdMU7wlplpt9sm4747eqGdhMZwBdNnmbgY825/TDaOhV/3FuW+5bFaSz4KBQ4DN+ml6WZwHj6rnm9s8IeoPv2NPP1reqVkx/TZiTh1P66ZqgHiwmxi7QDywbtAsQ14dejadgrBEoTAhjfdm9sg/T6DB9pAb0w3Tg6mYfKgrIBGEQZDNjTzoJUQ6GOU9AX1iYjzWNiYidd0Z0vhk3nHNeAfROi/zcR7bJfV/Hveov18xt4BNgic8VLY4tamjY7hV3/zljzbgacMZ9ARWwMcOaZmRBBsDV1My71JEjx+kD5n5AzMQqlE05lKnWznNZu9Z6YDpX94Drc8978N0mVwV7U5m6IyCfRUB9Wi+qQWBms6Nc/fOa6s2oJo1z1D7jgOmcSPQMvm4ZBNxzBDl9452871va2TaFG+dC1uR1QTgmCFsG3WVLy77Oo8PruRrQD6/xqlu7KiigT+8lL3lJPOtZz4qTTjpp6WzvA2mggF49be36s18TL778EzHfbMTERA3oe6OxWrWaped9Z18zEehoj27bojzTkmpmB1QANbPWoVXrjwbcAETzwavxA05GcKtN5jSlbp/KPnqez758+2a62Rx5nQHX5zQ/UzfAroVB/3OObDeSPlshqIe+I7y4E6EKsjntqZo7Fir67z50wBbgVcMGUKlPwSELI9VTywjAI8C0un2PMk0oQ38Bbs329I8YBuMPFCa0NJiDgPHjWkmeiANZw4f23RrQDy3969oPOwqoofPJtrXPfvazcemllx6Ufar3MLkTFOc+dILiJshYdmQDenV/enUCmbjF9J3cz0lM+FuTL8DqJaALmpqY0SwBPa58wleuV23S098AIpO/UEdOslJtL0Cj/9cMcmbRY7/6v/3bvxVgBCgRMLAMAJbVI1/x36PNc5EVDqtRzpxWbbuCAlvezIePgJMtB7aV9njwDGXyjONg+lmeNTGLSZM8TY26AGDLp8+a6BkLykDIUuChLAQG+s+zpgiGBgA2whg0My0s9eU88bjByEHg5ZG3ufzDjvHsU4NrQN8nMtUP1RSQAtm0/qlPfSrOP//8cqY5oLGvqV/3RE0BvdvtDPehz20pgH7FK86K08gUN9Vc9aet3dszZV8SfBj1LMPnnZwSlLFC8xM0AEy3dfG72q2gBRgCSjzvJaBqZmdeCMR+qglTtsFbvK+wwO/6dnMWs1FpcTVDA4QZOHP+cjRm93u7Jz6Ph22lfp7LJ47lbG684/5s+mDqV+d+NWOfwoECiZq+4+Dedv/meX37ClXuIsh70/MpaQpl1XZaplHytN2ysrWE36tuj3t7rt735deAft/TvK7xsKZANpfCfEgLiskQ5rOnzFn72uE9mdyvOevsOPXqTx0WmeL2ta/7+xxmVnOim3hGUJBhVwGFukw5yveqlu9JaG4907TOmAL2aKSYdnlPMOa76VYFLD+tT5M+AJPzm+dtVpik9Wvr985C46h94vahmh8+C52URXsoSxeRwJvbwjtZy+ZvnkcThi7QEkD3VLV8nrp793mnalKHPtbnO7QlJ/HhPQP4qAc6KBTwjnkEqN91xjue667GTl8xrRMQpzUkJwg6PI4+3d8Vkd+rAf1gULEu4wikgJoEAVV/9Vd/VYJ+DvQAhxrQl59IgjEgiyAFowfI8XFjGs+ncTFGmGI96ATQAZgf+9jHLmnbgEbOXQ6YKRhk0M7737mv+dYod09Aq2qQOVc8oOPRr1mjpAzB0W1nfPK7OeP5RJjwyM/8Pn2mD7Qxm6GlZm6TWi/1GRio+ZvnKddDTLLgQ58pB6DEvE891AnY8j7jgXWDfPQIA7QdGnFfYGeN5PzsjBe/2UdpjMuAQ1S0MuTDaEwTrBCXBR77Szk5yYz+9pwWdvmZdjg+UQP64ThqdZsPMQVkbjC85z73uSVb3M/+7M/u5gPcnybWgL481QAHzyZX09V0bN50AAatk9PC3L6UfcUClUCCVsd3grI007ofm3uAnH5cWohf+ylPeUo5ntTLoDQPjslmaN5HO+WiPdQDGBpQloHT+nlWYMsR59kd4LGy+WAW+vHFL36xRO5DBzPMIdzYBt0F2Q+vVUMrRLZkcLzvP/7jPxYzOXUqpEBjLRc8X90aps9f2vC3MQ5uJ0MA8HhZxhP6qd0bFc/f/DMuIscDZLM+z9APYgI8KQ1gdw4sP7sO9ydqQD/cR7Bu/yGgAIzSrUWkgIWxX3TRRQfNh16Ncq9N7rsGOYMfAIG2COP3EJB8X2affdJqtppm837xvNULbTSXlc9kF/yM8lZLpZX5NDU1Y99V8HA/OwCYT+sTcO0tQAQg8ZzaJcIM7wCwWBoM2OMdhQjTwOalYb95NwsoaMLQEUEia/28m8vJFoqqy0LN23zvtCO3Kws9xhPkvvI8Qo7CEwKKx7YCzAhQ0FWLhbEMCiTVgD8P4kE4YGwUEqiD/n7vXjWgf++Obd2ze4UCVcZGYBwZ4ziz+UCvWkNfnoJqYTB/tVlN5gIlAENiEhg5YCEA6ePWV27CGbOkuXeZcszshkkfTRmw02eNuVlfcAYrDyfhNyKxMV0L6goXWApom+CpOZg2Avymlc3gbx3mi+ddfc4G+AmmgB508chT/kYo0Keu8GO7zC0P8NGGDI7Zt077R/nztXIoAHnoCfW6T55y+d195AKxEfsCtNnr3IWQBQfp7bG0ObI9C1IANuOVxyXvZlh+hh3OT9SAfjiPXt32Q0CBnAPb4xuPP/74smVoXyKw99bkGtBXNqCalDVdm3Dk1ltvjUc+8pGlMH8DkDRzA9yMVd6PzbM577mpTE32Apih+RkkRp3OhRzkZg/0Z5vZTCHCHPOa9PN+c4AeAUQTsW1nnnHl+aWPWLM07dQszSf3AUHewRXBfYQEtWHu0f/qvvWcTU5ARQiBpoC3SWWMM6BcAJNy6XOVptDIffs55a7faRsgnbeZ5efymEhb+gY9TT/LMwgJjEk1xS70oU36+Vc2ww63p2tAP9xGrG7vKqBAjkLm+xOf+MSyJ/3HfuzHDqh1NaDvG/lg6AAVoATYwbTdmibQAN6a1SmV7zB8wQeABhC++tWvBj7ifOVEKgoFBGYJcDn/eNYiTV8K2FSTp+DPx6/NRZtpRza387tlVU8js20evqJvvZqGFWBTc5UmCjuWUU3/CphSLlkPESBoN+3iN8uiXMBaXz704Tkzr41qL88ArgbQKSBRNr8jHOXMbVq+jHLHPM4zBta5g4T7vpfT4DLeALc0zRnwqvf2bZYdjk/VgH44jlrd5kNMgczwYVRkijvxxBPjhS984QG1rAb0fSNf3u+fLSa87SEgHi0qEABKbMOC0astW5sm2QwwOcOagIWJHmCvWmL2dCxnrivvgLDNtAmhxDYKth5aogaajxNVI8+aa/XYULOn5VSrCCEAHn007Sr9cGtdThhj/vS85U0h1j3sCku6OSjbLH2a/CkbIQDwV8DJ41U9GMd9+YyPVg/LlMa5H7apKmCM2vZHuw2u27dZdjg+VQP64ThqdZsPIQVkFjkw7rWvfW0J2nnLW95yjz3OK2lqDegroVb9bE2BmgK7U6AG9HpG1BTYLwqoaaA5/Mmf/El84AMfiA996EP7VZYv1YB+QOSrX64pcIRToAb0I3wC1N3fHwpkPyQmQUyY+M/JR30g2eJqQN+f0ajfqSlQU2BIgRrQ65lQU2DFFNDsjpbuKVX4QjkUgiCg/b1qQN9fytXv1RSoKVADej0HagocAAWypv64xz0u3v72t8fP/dzP7XeJNaDvN+nqF2sK1BSoNfR6DtQUWBkFcpSu25fwo7/pTW8q26Le+ta3rqzA9HQN6PtNuvrFmgI1BWpAr+dATYGVUaC6TcotTTfddFNccskl8bGPfWxlBdaAvt/0ql+sKVBTIFOg9qHX86GmwIooYAYw9++ameqf/umf4hd/8RfLgSD7e9Ua+v5Srn6vpkBNgdqHXs+BmgL7QQGTXmRtnUA58n4D7A95yEOWznYm05WJaEalCM3V14C+H4NRv1JToKbAIgVqDb2eCjUFVkyBnDUrZw170pOeFO985zvjv/yX/7KUlcvCc3azPVVYA/qKh6J+oaZATYElCtSAXk+GmgIrpkBOLcnL+tHPPvvskq/7lFNOKZnjuHx2T+lBaw19xeSvX6gpUFNgJAVqQK8nRk2BFVOgajo3Z/Z1110XN998c/zhH/7hUpn5NKzlks7UGvqKh6J+oaZATYFaQ6/nQE2BA6NABnVB+wtf+EI85znPiW984xtLJ2pxGIYnSC13vGoN6Ac2JvXbNQWObArUGvqRPf5171dMAX3h1SNU0b45ser+979/CYjL9wX/OihuxeSuX6gpUFNgnylQA/o+k6p+sKYAFNAXvqczq0844YS46KKLSmCcJvblgFzK1hp6PcdqCtQU2H8K1IC+/7Sr3zwiKZC3rLkXHUKouZ955plx/PHHx+mnn17OnuY8aM7C5rzo5a57APrC9ojZb8dlZ74qTr/qzyPGxiLa/ehFJ3rRj0E0oxGtaEY7KL0xiBg0lqulvl9ToKbA9yYF+sHyh48EvIEvBeP5rxnR2x7ve9nPx5kXXxwx+dCI9obotiL6g4jxBs/0IgonaS6RpzGA49VXTYEjlAJXXXVVfPKTn4xrrrkmyPU+MTFRfOiY4znAZW8XC6cT/eh1F2Iq2hGd+Ygtd8RFb3xDvOriKyLGWhFj/ViIiLloRq8A+RhPxjiAvrSYj1Di192uKXCEUwAeABwXMB90I3q9iH53COyDTvzvM0+L8y56X0RrTUR7KqLVjk53EO3xRuycX4i1E3CSXVcN6Ef4hDrSu//pT386zj///Pibv/mbGB8fD5PPVFPGjqIT8jGAPrewIzb1mxGNZkSnF+95zblxznt+lw1yEWvGYyGaMRdjBdDbMRZj0YwJFnE/YtAcrl0Wdf1Z06GeB0fWOoCHNKMfbbRtAL0roMMcBvG/fuX0eNtlVxS+EuMTEeNTEc1WDJqNJX6RjXw1oB/piHaE9x+t/Pu///vj85//fMkchymef5jfl/Old6Mf82VZdWNNtxMN7OfdbvzGy38lfu3/XBzRmyuA3m82Y76YxtDO2zHWa0V020M0h4PzDwldlb3+rOlRz4fv+fXQb3VjrtmLXnRjLPoxHr1o9tDOBxG9fjG9/+arz403v/d9hXcUUJ9cVwA9migQ92TeNaAf4YBWdz/iYQ97WHzoQx+Kxz72sYUcBtItly1uEP3YPrc9Nk5ORHT7wwXX6cb/Pv1X4rxL3xfRHkSxr7cAbgB8EcgB9A43+hHtTkSzW+votY2ittEcaTYqBHnYAMCM37z8Q0NHO+dfxO+deWacf/H/GYI4VkC09FY7+p1eNCcm7wHqNaDXiHbEU+DEE08sB7Xwidmdi21s7knfI4FYeL1O0cpjthuxfUfEzGx8+DfeFs976/+M2LB2MWZl0Rw/aEeJauk2h/+asxETmyPaMzWg14BeA/qRBuh9FIENEf3Jxci4obWv+OK4mhFXnHFGnHbRhREbNgxdeigPWA873WhMTe0WEMcrNaAf8XB2ZBMAbfzSSy+N2267LS644IJyRrqAvlymuCJFT08Po9nV0Gdn409/7X9FI7rxtdtvizVHbSyCNeb1xqAZ471WjHWbMdFtxqA1H/PjW6Pbnl+KeDfyvf4c7gCo6VDT4Xt1HjT6EzHWXRONvoFtRL33o9+I6DX70W024weP/5F4yivPiFi3NmKsHdEeKxr69EInxsfXYIjfzfJeA/qRjWdHfO8xq3/mM5+J17zmNUGAXA6GW86HvhD9mC0U7EWjPxsbmmPDKNWZmYjx5tDU3lqUtnkMn3nv/7d3bs3SXVX9Xm8OJIT4BwEFTwghhAAVTAU8lHrljTdWqR/Ba78CVnnpN9DvYZV65YUlVVJQBIgJBAgQPCKixMqBQEL+9az9Pju/d2StXt17d++9e/Xo1JvuvQ5zjjnmnOM3TnPOW2euMyx04up33TcMt/C79ac50Bw4KQ7c+skw3PPKMPA9ygdlxe302FvD8L3nnx/e99DDwxvDPcOPh7uHV4a7xoj7K8Prw33DvQMnUJBg66cB/aRGUDd2igPf/va3h8cff3x44YUXxuVqWOmsQ1/KdH91GIYfDD8Z3hjuHifVfWNiy2vD24Y3hpdefmF4xwMPjOvPnaZnEM5a9LvOXGxv8Na9t9ehdt80B5oDp8SB19Hrh1eH14dXRit73Jti+OnZMrbhrlEukP/+xnBrePH1nwz33v3g8OII5/ePK9AxA1hY24B+SqOm27oVB9gC9h/+4R/G09cA85dffnlck75pgxkmFaDOxGNyjflv464Otzd9GGNhbCzz5sfJeqaRM4XbOt+qg/qh5sDKOICzDkB/Y3htBHRB/WxLKzeLIZmW2NPZchhkifvP8FS73Fc2KLo5l+PASy+9NO4M94d/+IfDn/zJnwx/9Ed/NO4W9/9IQtniw7ZM46YQfsBwl5OMu0acgXpOwrOpevZ/NPJeobT6FUq9IrFXZk7O8zOxcSYBbvHt1pGjBw9P3pu7wN0xiM6ER24SdyZPeqe4LaR2P7J6DnzmM58ZfvCDHwx/+Zd/eb7+fG7/93NmuPdr3WvxDkA/m3gC+lsfJX72Wud4d473qeV4n3x7b+GdYwnrmDU780lZEuvOxf1bZS16A/rqoaobuIkDWuhs//rnf/7nw1//9V+PW75yAtvbx2UhGz5up6yJrdas/yxfBdTJhysus7uHM0DvT3OgOXBaHLh7BPR7z4RCkRXniTV3bAM3wZ+zGN75pwH9tMZQt3aCA//7v/87JsB9+tOfHr7+9a+fr0VfZJYWegL5bWV7xPg0xwV9lqTEHu4sbztLf+lPc6A5cEocYJHaa2PS2xkmn+/rfp6Lc9ttNbrfwxIYf//0zN1+LytpGtBPadx0Wxc4QGb7gw8+OPzCL/zC8NnPfnbMcuf38gEt7OYEPP90TFp5/SwKNuap8p9JLlMa+J2nrDG1gfX+bj70ODiVeYDkwDenOl8jdWdZ77fBe9w9jhj77b/5HpfN3Hu2DeztT1voDXcnzQH2cr///vuHJ598ctwp7vd+7/eG97///cOf/dmfjdc3f5iOLFvjgNSzwxLOFp2cAfo9A1Gy26evjHEygP92ieMcjNhZZ8Z1Zlzv4X9ae/iPYB3ZgrfN9LPQnIm0fJuBg8J/ZkCcedpZBHvfKGUa0E8axrrxyQE2l3niiSeGL3/5y6Ol/qd/+qfDX/zFXwyLSXHDa8MbZweojtZ5AjpT7W6nmkeqnc86N44I/3x3SXOgOXBaHDh3pb+51at+97NoHpJFOAfYzySMNj3y5d7hvmGMxbeFfufY+eEPfzi8613vGk/a4sOZ2Pzr4+LXPcc8+5z15ljmuNn/8R//cfid3/md4dVXX12Ip2Nxn2nSfN7MbXlzYRpxdLZ8vePjualMzZqmum52d+uaAzeKAy+99PLw4IMPjN5spuLLL/9oeOCBM88cUBDe7P3TreDIpNoRfM6qAsAzX+4M0N/8nMXcb29U1YB+Wwj/9KfDXXfdNW4kQuzUE7bIckbIe1jH/nuzS7wJHNDl/r3vfW/427/92+Gv/uqvxi1gl+PnN4H6pqE50By4LAdefPHF0TPHstX3vOc9Z2D6xhujQXdsn5OPobs8aa4DObyjP+vlAP3OISz289/93d8Nf/AHfzAI9N3/6+37bllzAGMOT1wuUSXUxnXm/nIezc3i4ckDenYHR2bSiQh4dgv72Z/92aPU0m7WELv51LgWXUoF86W93G9+y5rC5kBzYBMHnOv/9V//dR5yxWJ/73vfe5SMa0AfhnNrjB4E1NHO3MMbod6f9XKAfibMwlp03G1Y7AA8Ljh+m1OxXg50y5oDp8sB5byhVjjh7//5n/8Z3v3udx8Vc04e0Ok83O7s510/nML1wQ9+8Kg6tIndjQPGydJKz8ndSZG78bOfbg4cEwdwrxM7/8Vf/MVzIEcWIBfIqTq2z8kDuh2mEKczFeJ//Md/PPz93//9sfVp07sDB6oFThKkMbQE9h2K7EebA82BI+EAc/xXf/VXh/e9733D3/zN35wnxRF6veee4zsJ8eQB3ThpXXNsLL1drkcyMy9Ipv1ckyIdF22hX5Cx/Vpz4Ag4gCX+wgsvjPlSyHpWt6DUc3Ty8j4UN6+BJw/odInCPC0yYul06j4AXXBwaVxmUJtJSaYl9fnJwQR9DDrWyfNxSRXX3vnOd57HeokHTS23clkG70IL5fEPDZQBDT0uzyN/YJ9LtmgH9VAuiYbUQ+Yo9dPmpSxSNWVpSs35Kixo+w7PDbTqoqc91M8/2mef2seZUEd8HoHhsaypPNgG+6gqFtnGTbyYEy3Qxbiyn+kPjoalXMrbx7LMTeMb3kh39jnzi+TTpY/vzvGXdlCusVBXrWxznv1S3Vd1f4l/0uEc4HnGH33Kb5VSrjnHub5r306Vr7yhDkEvZYT9+B//8R+jleu8mOqTlCvcZywyNikDWUDeCh9lIX1LOxgn9n/Oj5rMepH+cn7BS377LS8vUuZ1vtOAfmBAnwKdKSHNhEEoZUyXCemSKgSjWfgssciEjaoMUBbXyAuwLibCd7/73dG9xEeFIddect3nqYt/+44j7bq+k4lM25nYKjwKMcpaUgj2Mbmqpj51EtumfqYv6Ee+6Zs8zU1hbpmWg/DjWfqaMQEPBC3K4feuy2p25f02vFsa39aJwsJYSjBQSF+2HvoH/kILfEklcpuyr/OZJf5BG8DF2E8XsHM+537Gfv/7v/9760ztTeXPgab7dEA/coIxXfuzKirOo1Tm/u3f/m34pV/6pbELlk445D0UNYCfObEP0G1Av87Rf6C6D22hQzbWNADtekcGJoOSvxn4/HZy5kBNwK1Zl9DNfZZYANYf+MAH7uAQSzG0zrDK+PAOu+IhABWwWodOuLTo98FyyqWNth2wYiIlPzbVowDQIvbdfdC2VEYKXA9xyQ0nEELwVMWHv2kvnpOpj1YK/Y8ywrMqJQA07yMc68e4PmODf9tauNLDO5Z7iE2T5sa3rgOC4+wAACAASURBVMuLKl5L/K0gkKtUtuXR0hi4ivtz/GO8/PzP//wdJDjXBW3eZZxiQfMRSN39chP9yIhN5VMm1vcv//Ivj547ZJBGgXODMhjvyBTGWe66yd8APXMmFXIULzZzwqrnw2/o4FnkhJ4uZCJjn7GbyssuyuCm9jegX8XovuI6DgnoUwMv3bFMEj5ViEMTz6mV665VOVAjTgv6P//zP8ftS6uQS+s/3V5MGiYWE813/N6XhW55CB2EOsqCuzFt083wgHfr8hEmOe3atweh0pTuTdrCB4Gjte3qiKk16woyBZKCbsqjoqtPNzRuevoAa4QxUN2nCFaEqFb7NrxE+aM86OLdJYtomzKXxneWofscgPi5n/u5cy/SNvXM8Zfr9MG//uu/juCQXqV9Cf1t6LvoM9vyz75yjluf4Rz+VhGfAukl+ubK9730UjGOGD/Kpikr/t///d/vyBzPcqgrFd6USYwRPU81VGiYgbLqHFpq39z9BvSLcu4Gv3dIQHeiIaipB8FsfKlOBGNGGU/KicrvaqUz6AFKtHXAnM/UBMtJQxkACEqBkxLBiHARoBC6HCG6j091KyKEUCKYoNtYbsZ7Aa+kcR+0LZUBXxBA8ClptU3yWi8Lgg/eCsa1fJQoxoKWJGUKdJRpPsNUhq1xfBW9bVyOlEe5jCktOGiacvUu8WLuPmNwbnzzDmPq+eefP7fsdhHGu/IX3kAPSteuMeSLtv+y723in/Mx5zSgjleOvkVB+/73vz8qSH5qXsE29G0qX0WUeQCYY63zYQwzJxmHyB++U8nECIE+rlflkb95H88h1jn5QfQXc0EPFHNDOaQ3gjINP+yizDagbzMKVvLMoQE9BzOTg0HvoSAAABbrt771reGhhx66g6MKPuhjYLNWMgG+JorMJZpRDiA+B9Dp+lJhqB6Ci3a1rjPfd2LuItR5N5+nDATBVQpsgMLkHd3X9Ksx8Zq4aJ9njJB2TCXE5TWVHTwPCjPGCILM3asuyrsaV619c9E+3jS+URq/853vjPs5JN3bWpEqonP8xXvDp3ocVGJyS8+Ltu/Q7y3xz/ozwdExI2+fffbZ4aMf/ej4qAririGHqfKtuwKyocBMUtWKZ6xCX1rhKAz0hUpo9TRQTxoRc2O15gxM7R+yS3+1hb4Lt47k2UMCerqNmASPPvroqM3yQdgx+JlICDyuAxx8ACvj6tCXYMAgpCySSdyLmGfYCOdDH/rQ+KyuuOrSkx4sJmjhPnTo+hc8qX/KzXmRLnU3NmjV4mVyb+PyTfqZzIDQJz/5ydHFKk8uQtO276Sy4zsJ0igW8g7A/drXvnYeUpDXKmOe3oegzcx42sg/VzFQD/U+8sgj4/jgg1X0la98ZQwxGIvcxqVcQym1L7blw9xzS+Obtit0sSSJkzK2TKZaqn8b/gpcgAt9gSdim/jxUt1XcX+Jf/R/utWd48akVTShFZlA25knjK9tVhGkrOB3LZ+ykC3wlTrNRE/emLTJNfpAeWX2Pf3NP9rqB48CcwXZk4o572pUqCyorOjBMsy2jyTPBvSrGOVXXMchAd2mqKEy0RiQ/C0gOfD5W1crgtfsaJ5lciqcM1GOyeRmKFrVvEcdGTtPV73x+IzRC+pOxikN+iLdAn0IZYEJNxq/+bdLLJ26BTCT0gA2rh36g0AFlOCz28Lyt31I/fyNsmFimyCWfJdu+hjlDQsmragUWI4J2kh/Ola2AfHKD8YLfcA/+WWf2N+X5eGm8Q240g6tZfgA8MDXpfrl2Rx/XfFA38BLgMKxBj+P5cSsOf6p/OUyvJzzyAl4IB/To5FyZa5/Bc258nMZGmVQtysKzMnI1Tk8o1HCuyZFWj9yydwdXfbQTr+h8LmaB4WWJF+sfuWlBgY056qXy4zdBvTLcO+GvnsVgG4dJnYwkPhotQKoqcE6cRjQvJuCfGpNtoOd5ygTAZdx80yqSyVDYDKz1KQpgDfr1OKxHS5DAmx414mRVrdgxbVcw60mrwKTnoC5+J9r7k16YlILclPD6l/+5V+GX/mVXzl3P9Y227YaC7dM4+AIr4wvcl3riL5BmEETnhGsGwWwrkEtKNqfipjuyeRXJh7xnnFprFpc1PCef67f1crVYk+rNOOq9kPet97qvs8+Ny+A8ZQ8cAxQrtaZViR/O3b4LVDpQs1kSwEXGnyHNsNTXfIC9Rx/bQcggYeEv1PBzbXVeiegwT0mGEdaiM4Rc1lsW/ZLegPMhdnEH+6Z++Gqhhr75W/HhgoI+TAo1bYn8yXktbkduU6b8Wuf1uWWKvyCofddcZFLCp2jtJf5zbvcV17wDb+4xtxEOecacoG/XVqWc5M+NRkS/kMH/+R/zn2XpXENvqk8mzWfuSeXgZUG9Mtw74a+e52AnixRmJmFzMQgbk7GKBOGSa8mrqDzfTVb/2ZioeG6pCXdU2rdCEDd/1iLPOtzZJVjXQq6KBxmXmfCloqIiV5q2rynsM3wgRuN2K4EUNsoKCJsEToAGtdcbwyNZrj7TJYjOCBgTLBJS14aFFrVwlCA+Q71wSfaljxzbbgWtGEEykUgExYwaYgyss0Kkgx30AeURb16T6gTQShvKBvXPBYMZQrmjJGPfOQjo/WTVhS8Ny6vVV7DOa7zd+xQPsIa2unDTfzh2aeeemoMCWgR0iYEMG3UgqRtKBTQJiiY3JSeDsch+SS6ZJf4m54m2yC/7K+5ca1HhQx5LXvAiPlDO6DX65QtL1w+yHOb+GNilzylfY5P+55+oY3wh/6mP/gNn6Cf8JjjmznJvKaflQVasCqb/p1zmHbCZ3NPVDKgH2WJ+qArQ2+GRlSeKz9MyOM9lSX7m/ZAu8vOoPXXfu3XxrARH96lLnmnVa8ckTd+u48DckAFYNdckin4aUC/oaB8GbKuG9AZtADAN77xjXFSMWgVUk4mhYAAawwW2hEWrmNV+CGImdi6uAAJkmYUDrpyVQSmXJNMIl391KOVTQIf9OrqM1YnoFknblXqhRbe574eBCYSQpfJSUzajHfa7tKVvKbAdelY9jeWOOUCoAgRBIU08JwKDMKU5+RReicol6RBBKb3EX7QjSJlG7VAeZfrfLIu/gbcoMU+S4tRRYw+E+BcbaACpRIAL/ikez+tX1308Is6EfK+4850Ki3y3vFFu6CFdmuJChAKVxUf+3WKPyZA2R9an3qguJ5hA8sUuLkPHYAPFunUZxN/HVu2QW8P34wZFJ9U9vgtaMhX3f/ck66cb+Y+JG32Kdd24Q9lpdKbZabSRn+ipMFH+AfNgG8qo8ot+QNIwn9lgR4k+EBZWugq5LTR/oeO5ANjEo8T80nATsWLZ5ED5n1QNryD7yobqbxJqzvDQYMeAr2QKHHUqVIgPfQTc9oQJHyY2+dhVxxoQN+VY0fw/HUDemVRCm1oc8IyMZmAbCzBgGYCO3m07gASJg33eI/nExAUrgpvgZyJazZ1BREtu7m4K/RSHwAnrQIhQiqVBTfS0fqbEmgIBV15CAzrZSLTFgSi5adwTC+Elit00S4tD4Wz34AUiVt+prKj9QgghLItKgrUBf9QTPjQNmnB9Y1g8j1jiipigLof+12wV1nQTa1lYoKRfci3LlnuIfiolzGhNU6ZgMIzzzwz0lOXxdFv0Mg379JPxqQ38UdLi3YYp1fwOxYMGdAegAL+0B8qDlUpUlirLGzir8s2VWDTyyVfDScZxwfwUAIJy/gx9MXfJuIJLLQRmlAOVLBVCpbGD+/iYXH/BdrPnNULxNhEmYFntMGdIaU550fm3jietHChK5Uk3tNt75hEYYKehx9+eByrWr/IFZRJ+jvlAmOHZ5jX1Edd1MOcg177mfHCs4I7c9Tll7SJ9iGzSOLVUwBNzlET76jDua5y4zxNeSJP6nK9i0BNA/pFuHbD37luQNc1ZuIPg9rlODkpk405edVkFeY8Z4IWAofffhAYlI0FwCRO64nJQxlcc5kUruZ0JQNcTCSEoXs3GyesCVwIDya9oItwQIDlBAbEtN4BBZ5H0LvRjq486Oc597QXTG0XtKDdwzvoSGtCgSZ/mMRp6QhklEnbeB/hCZ3G9SgD1zV9hescWqFHj4JgpdJhPkTyRFoTsE1Ugy/5wZtCdq8fBJyKCfRCBy5p2kQZ6TaHLsc0dDCGdL0rsLXYKf/DH/7w8Nxzz41VCRTQSHu95q6Cc/zR2vJ9x7RKipaZlrtJm+YDmNyWvHGL3HT5Vv7SHpSUj3/846Mlae4I/OAf9VFHZorLU8ayQMoc+vznPz/yCgXEUE4FbN9150XmybbjJ5PUck5p7TumVRZciufGROkOz7FSk05dnw6vHH9a47xHmwF1AD69D/Cy5vLwPDvD4dlTAUiQzWVr0KGFbtiC9w2hOTZ4jveUS6nkOi9VOGuuzFQ+yGXgpQH9Mty7oe9eJ6BrPae7rbolAUSAjImNlpvadV1aZqKR2mtalJTL5GEiMzmNLyIAEFwIvXQl0l2ZlQodvGv2vCAHTZQLyJnJbGazQsrlOQhs3keZAISps7oRLTctWwStliJ0oGhoQWWmr9YxfQpNxpsRaPytouRQVBnSOkApgB4FNt8AJ/zJ+F0KUYQX4G9ckm/+UY4JRwhphL+xVJUg3aLQQZv0dpgFb5YvVpK8zPbajsypYAxQl5Yu4Co4C+iUoZBXkDMeaL8f3qdO3p3jj1ab71RA57oAxW/KY4yocNEn1J8Kjd4Bhfkm/loO4wmrG37Ddz0WlMt1LEQVIa5hOaaHANqq14rx+eSTTw6/+Zu/OfYN9NQ489L4sVzmmCEsx2J6Z5zXKvAJ+JSRliv96wqB6v3KpECTVR2byXPeo06UBMZK8oj6VH4F2+xD7tNuPA96CEx6lB7DHWmceE8FX1nDOEN5dRtYeAXthp6gATpNcFR5zETNi0JLA/pFOXeD37tOQLduBrXuTgSHE1pLPDXWtM61QhiYvKNlqAuR+wJgumgFAO4jYDLDnq7yYJcas2YiY51zH6UBAcT7ats1mY62oKxQPoJFBSYnIxNX2rnuOlMmtlaUw0e+6EqnfK0+2pR/8w7CivXcGZ+FRtqlmzY9GJQv+GplKEB5T6FkO1LQwQfeFzypP5Po0mrxPcrLlQ4Irep9oBzbLVjxTc4F3gK9FghlhCwCz1i5oEgZ2TfykzFB/xi/53p6FWr8uvIHUKRO6kFZkT+2QYubvoFn8kaFiT7Q6oJ+4rKpSC7x181Q+CZZDGChTWnlwp+al6ArmbpUmPldlbEM49gPtBke63reNH7M2XA1SAVg+KKSmYqtPNBLlApHKt3KAvuJMrgP/5lz9gPgjVKTSmEFaUM36dp3nHCNdptfYthHhS1XOfiOSgryAq+HeR7M8SrDtOJdWZE0ZBvMBUg5cRloaUC/DPdu6LvXCegMYASDAlWgqJay7nAnlKBrDF0hbCZ4Wu68y0RHGCPw+I0Qx0JwsqTFqeD3XmYt67LXEjfmp8BRYGX2toJKoZOhAYCHNvEe38apdeWlkOE3AGDCl4LVZD1o4FpaN2Zaa7En/9LS1W2qcM6kKBUhlZAUygk+9llmPevNoH8oO/MZKMcYtDzyfsadK8gmGOeUqnTlc1paXFOYwhvahOA1k5txYNhjV/4IpPYDY4P+oB55M2WRp9JAG/ynBZ3jRo+GbTUJkDoAMKw8njGsAi2uiEjgTYBkHqAYUabPmIRmDkLmatSNmJQf2Y4cP8bMtfAFLd/jm/6n7wF3vnnWsWo4hef0COgBymeYr+npqDLEcWx2uDxkPKCU2VbHjfXqhYEmE/RQVLgP/13NggxDrmRynXVSJvXJF9rI8ybcWbYhEpXtVGTTYzMXftgVYhrQd+XYETx/FYB+BGw4CIluL8oEND6f62PNG2CyM7kQdghYBAMgg/BkIivkzaLOHbYU5pm8lxu2+FtrjrJUGKTFie1a5ARHrQetAu/pykSwuX7b9qpQWc/cfZmuO1FaFbrWrUC03bl+HeuItuvyR0hqMdkuvRiMdWiB71pcWl+ZzOe6f+qVJuukLIGftuP9cJMglR4VS3hl25PmVDbkZz2nQJ7YZldVqCCoLNmfLiVzTTfvq8iqZDh+cr39pvFT+1NZkfzJiZOWqnVBpzF5QZ8+MixwkIm3Q6EZBze/Bfr85Dp1+Zb826GqtzyassDxse86NtHXgH6Z3ruh7zagH65j4G2uE9alDKAoyHXNpTafFOWkJzkH16oKQK4X5hqWFYqDmbeAkXFPlAMmMAIKy9h+5z09HFrIWsy4jImhG9+DLoQ5z6fQUzAk3Xlt7r6u2LQYjdWn0EyAp40CDe8lUM7FFSuYJk8Fbfigd8H6XPdMudVlr8tWJYG+zY1D5IXKDcqSG5IAbKlA8Aw8dVmjHhXd5VNbjlp+JryZO5J8sC1TIKTSqMJYx4+g7CY6lT8qWtKi9Z7WcY5radjn4UeXmb2OS8ZHeroyJ0PFCZ6ihHAPPkxtVnURWvQgUjZ95cmMZsFfpMxt32lA35ZTR/RcA/phO0uBngKVSYxwz+zrjFciPBAkLvNBoGaMduoACBUEhD9WI+XPfVxWQwgC9zbvVlcqAoaYHWCO4uASowRfyoFu4/4IRp4zIc110nP3pc/jJimLtlI3SoUAlVaU+xSkokI5tMVlglOWFmWrAPG8HhFXEpinIU26tzOEQDtcRsd1FAv6kI/xXtykuUObCWE+Z/mp5FSLt+7FDi0uUYMGN16hDAR/Wvda6Co9/s2zLuOEF4ZApGdq/NDWTfyhDMeloQzHkUmHAp8xbcfCVOb9YWfifOm6+E2cTeXO5WwZMmJuTXlcLkK/fKduxhBj3/l5aC9GA/pFeuyGv9OAftgOYtKY4U1Nbg1pbI6JnIeguA7dmKYCMPepTqs/qUfwa6krtBH4ACOZ6gmMvid4UD7Cq569rgVrxnm67KsVmrSkAlNXI/BcuhbhQQJqWuA86wqCtFpsS4YXeBbrD1Bx2aBC2gRH10CbXyC4Ww60upFOBZ0EXpQuyjITnthptjN5bZ+6TAzFw8QtrW/GAEmE8Jd7PMtv+19FinKlT09D1uXaZ/ibypeue/t7ymKv40ewgVdT/MnQD2DEM7aH8inPBMDc/tZVDoedeculmxWvJ8I39HBIcypf5kXYB8u1bPeEOTHmFFQFcLtSdnuqAX03fh3F0w3oh+smrTmtKjefyMQgY7quMXbZiglCAC19JNDmHvVQLki4OY6CIIWQblee92xuhVaCkBay7mF35/Iscd2PKhRZBsJfQFCwL923nnRhCpokKumaNgkR+m1L0u21dIPWOLq9DH9dSWHyWOYM8BzvUidWpl4CE5a4Vt2tSQveBlY/qPjwbWbzlMKjy576TJCkrgxp5LG+lOWGLXhX+OhJ4bfgRL2MCTLnzd/I+lUCNo0f+3kTf6aURHjmZj7ZZypyVYE73AxcLjnnBr/xaJAkqAVu/9NPzD0UlKkQ0nJNb31Cr5KKBXxxztR5fpHyl95pQF/i0BHeb0A/fKchFLTKqC0FAuDgmlkEL/2BBZMu+KQQCxRwN+bKtwJXQM51tHn2tsLLc6QFT1cLbHLTJ/hCD0LIsAD1unzMe+l6nrvvs9A/F5PPeGuCH+/mudEKQCxQrKd0i3JP97S7qclTE+a0NuF9nncNQLqXfQJ5uu8ty1hsTdpTIeI5lB5XI/ieLt/kP31C3Xol7CueNQGOcqgrY+zQiCIEONjPjjetcsvKRElomRo/m/gjz1wZAB3pJq7net8kN7vzUI+H804+MCbhE7xkzFQXe/UMXVaK2Ecob26WdNkyl95vQF/i0BHeb0A/XKflMay6kRVqWFW4hl0n7nGiLh3SiiEpjd2q0r2ppeNOcwI677qBh63ib5f0eOIT90zySeuX6wg41s56aAWgAp1aoZmghpLiEpqp89CxdDbdR/FwuVAutzORCnCGPyhEfnJ3OZ/Tva6CAF/Scswz3C0HFzc8NynQtgNCH/zgB8+XTZmAqPADMOFFgrRxZumhbr0b7ETnsiisZZIg+WRegkqXy+vgiSsjeJY6GQNuxkIZjIsEcvqT+9xz+1b6hLK5BwBBc90yNBXHOn4A/CX+5CEltovxYoIdvPnmN7855mq4F0Emyh1u9u1WMv3hnhCsWSf5NMM68C9XROxW+vzTrrag712+NuX12Fd9WU4D+iG4es1lNqAftgMydjsFLAJlJiUhXOiXzJA2FpnuV97RcqhCwCSeevY2zwPK6f7fJmvXya9LMGO5Lr/jmolXcNU2zd3XyjGerYWqu50yXA/sdq2CAddNFMseNJMcJcbkQ2g2pIGFzN8CssvvrIvv3F+Av3PpnjSauARImfzHs9UqNafB5KpchpZLu/QcAIZf/epXR7d9WoGUkwfsmCNhjF2FUZ7nunB5Vo9ITctzavy4BbB0mucgf0yAo3z6jDFqtnj2lxv9uLaevqG+6so/7Ex8a+mb4uHKRb0adWnlnAdtlzZMWfnWsy+3/iZ6GtB36a0jebYB/Xo7Sv4j3AQvKDILG0Ht3u6ZLJZJTVj9nlomwBuPRXAimHWdGuvWlZsxRD0KKg3pZkxXry5pl/fMnddNO0zCymQ/QRJgoP0uX3PZnADktq3QzLW0gOGVZduGXBvPfRMPoRPeuR+9ipICLQUrbcMrkHv9V4sS3utByYx0nstkO8qlTS7Fg5+ZdJex97mYqW0DBOljQFkg1nvguDGhLsvNJEzHj+3NdrmZicCemdZz/KEfOSXsn/7pn8YwkPxGafH0MWiDJ+YrSJv5GLTPDVdUajJMlGGBzJTPcXu9M/h4a29AP96+m6W8Af16O3UToANEWD2ADELPXcCkGNfgpz/96fODS3ieSYqwQ3Cy3aR7wLv7muBYrSYsTd41nm4duGh517XFvIfgdVcu6uKTLnPPQ1dpgBa3yFWhoDwVA615ylWRESgBBNfoengGdZlsllaeFiRg4Se3+ITX6VnwmbRmBRzo06L0m/ZggUMj4QQsffkC/wA+LVWVsqmdELlnDgQ00R43gaF8PtJqm2ynfHZdPJ4G+AjwwXdAD/rwwPCb9lKWylfdTpb33DTIrHnqSp7M8ccxAI2030N7MgQijwkFwBuXJVJn3dq4ngdvJrmJjDlGdY9f7+w97tob0I+7/yapb0C/3k7dBOgmiyHQEGDuQIbVZ/a77uzaCk/KEpjS3QkYcdSsgtqYK7QAFAAEFirvssc4gtpytEKnwJBr9Tx0hLTr6tMiNJdAi5B7ALd08zdtc7tdLEjKyu094Y9WKvzIbVyJgUK3m6fwTd4CZRKPdgMP15NTX+43z3XBHf64Dzt5Ayg5gBi8AoBVkgRivk08E4gFUvMObEduFQp9v/EbvzH2DR+eAQDNuOdvlCuViuzzVETqFqjQC3jmWOMZ2mCfGOagr37rt35rjHu7NalKXuWPCtvUlsHJE13ztI+T4egrzy9gXM2dB0//5dnf5HYwHq/CHX29UuFqam9Avxo+X2ktDehXyu63VLYE6AhNwInDSBDMHC0K2CLoEHgITgAawAH0sMyMkwPYHgGbu19BhDuVMal1a6ow8K2wzvd0j3vPhKm589ABGUGAZ91GM5mghZ/Z+nnfPfV5DmvXne5c1me2uUd5Apg8Y+6CJ/mlMgGP6slzgJdxeep3tzxpyf3Mkz7KdXmXXg83nOGbjXn8G5roO0BZBYuy3C2QNgLwrkOnb+gLrgNk0gyv6BdAESCGt/Y7fWnMn+u5w116UfQS5FI525WhH69N8Yc2uKLCZEXGFe3MA2poh5shQVOlIz0AeR48tGmlZ25C3envemfw8dbegH68fTdLeQP69XbqEqBLnYCULmau6ZJGiOchM/megONRnDyr1QRQAQouceI9Y62AA8LWc+AFfgQtVpab1fCO7nAsYE+v411d42m9pqs9s/fNI0Coe5ytO7C5/lq6ExR01ao8eM8tbSkXMORd1/mjBNFOlKIE70984hPD008/PbJPC5Z20F6Bx3IBZp6FP6n48KwZ6NRds7vtQ8Ae3usS1yq378w7qLu61RGr299vyjMmzrNpWVcFxSVwjAlAFyFvwqCnxc3xx7JYFcD44WNfUAZ0qzCYLMc1yjOvAV7STjw19Tx46KF/6DcUBTP/zUm4is1Xrlc6HLb2BvTD8vdaSm9Avxa2n1e6CdABEDedQDAi4LA4XeOdSWu6iLWMEkQAMYQuQIrgNMmJZ7GAcIViyWXSHZYk9aMk8LyubQHY5C+VBOo3NMBvhLauWDP0cZnWbH2FihaY8ddsD2AuINQtarWczRsQzAEHXc8A75e//OUxxgy/sYjNLaAjdA8LRjxH+3VLm1hIe6BfBSGVFPcOAMh4Vz5Bt14IM+1rjNq2pheBsg1L6DFxTbQucIBQZYvnSVBjaZweHJQr6qZcwgxsKsTz0Ioikad5MTbsm1QSN/GH+lV2KJPyMq+Ad/WQyCvGEvyEL+7alyECrvmM/EAZg2fSd70zdj21N6Cvpy/fAigZl2JCoTmbGb3CZt+YJm0CdJcHIWBZN51nkusCRZB6/GeuCUYAarHVxlIn4OWmNgpQgUU3qhnZxtUFAMp2j3Pe5aOAzvPQtWRxFwPmrrWlXMpkeZa7nVGG7nNAgHK4R+a9LmQtWvMGaLuua/mYbQX8ATQAg/t884/yBRHKgr+AhmunGfe67E1MNFnNjGyBygx/LU2UGrO8tazhNdeg1eTE5JfKF0DHbzPMXQduHD3d9AApz9uO3EOdtkIP/WvyHX2WCXG6+fWKQCu/qTPXt2/DH7PvtZzdTc9VCyqZ5knoWaI+lcup8+DpS8eOCgHjAmVtKrnxxkzqIyGkAf1IOmoXMttC34Vb+392F5e7y8pymZLuWgU7fyskde1qebqsiPvGt7WytKYRllhvZpy7nlswEHwU0rqhVR4EegWwIOQSNTPQAVqz8qFHq964vFZtWmkujfJ52oySQR0JdryDsOKeEmBRpAAAIABJREFU8VbecQVAnqyVVrH8kqcqDIYosD4poyoPudxO3vudFrqeABUdeG7GPvzS28A7bnQi/ZYz5T63X/XoZOhFt71ryquSXsMBLiMzhLCJPzxjeEW3fCoNKnoqCT6LFwMFlfczfm6SI9+GiRwv0K0CQHsPfXDJ/mf6zSuxAf3m9cmlKVo7oM8dQiGYCEwCkHur51reJSa7bluX9a47Pc2971pbymXyIXzpL4XuEl3cz6M0M7Zqv0urtOfJXdafAOZvXblu2ZprlTMuriB2a1hBp7qXt2nL1DPW66YpfLsFqbRW4EyeUOZl+28T7ckLxhQ0aaFqsdbxUjefyZADdWWioG7rVEb4jYcBkAVgnQPZjy5VM1kxFYvKn4v2TR17egBMHqTcTfR5zDBzVW8D79Q16Ifsv4u2/Rjea0A/hl7akca1A7rscFcx1/Umm+o+zdtm0WbM2fKcJNscr7j0PmVqQXs6F/TnvufbdDeCFavQtmvNU7b7yFeLJ2nzsBLqol257am72nmQStKDAGcZG9YYwOsSLdzVurC3oX/uGeinLVi2LvESMEmgkk8mTwGcgIG7vS3xv26LuyutjgVoYs8A4th86vgCcPUqSJsKZX22jqvcb5yy4TPtyuVeeR1lh35xO2DuzfFn1/ZOPa9Hg3FiDsCcYuYKBulLb40KYCrah+6/fbT/JpfRgH6Te+eCtK0d0KtATAs0WQYf8sCNXda6uuZYXqa1uk23bHpfOlyDa3n1DO2pelL45e/kibRKey13ysPhterF4F1AEIBgid1jjz02gjkfMuJd20ybphSrbXhVn0FZcUMV7lXLP9s6x4/L9t8c3TWZC9o8PAZwm3Ib298CoM+YOZ+rHAB3FLVajqEFQdtcApcbZp9uw5+L9IvvZF1a1rlPPfVvom+q7rqF8qH67zLtPoZ3G9CPoZd2pHHtgA47UpAz+c1UBgwAFgRd7rmuteQe1ptYisBCKJmB67purMNt4nxL76fAzbW42ygNtI+2YJXpkk436BStPAcga90qkI1/mrRlnDcTqKbCFNTvsZPyMd3QOw7XOx5PBcq491R5tlkeUD/AiDW8xP/L0Me7bnFKfbm9K9Yl48vER5PWUqEy/q0LnfJQmABGytWazz6dcpdnOZRRXdab+HPZ9mddc/NqE32VtmqVH7r/Ltv+m/x+A/pN7p0L0rZmQHfyG+81uSlZVS1xt5lEcG4D6Jbl/tMXBaup983KdqtVTz0DGDxcZanbMz5rDDf3Qed9ac49tLkumKcQzTXqgj6KBr9NsNK9nrQJ9vJ7yvJfaku9n32n4uNGOoCd28d6EEgehlI9BJftv020J5DjIQKg3Z8fOkwQ1PoW4My2r2EW253r+eEnH/uEe/AEz4iKoHFoyoMXu/Bn177xedpiqAOlV1pcNriJPsuox666pW3OgUP230XbftPfa0C/6T10AfrWDOiwo7rcaS/uYGOJrulmcGOp1/OyN7FU6yAFtBYQ9SzFund93922anx0jka8DrbHtdP5rsuidMVSjlvKaqUnEHPfzO9NJ7QJYG4qAsADsAh2ysv6LjBkz1/R+qOPaWcmhtXEwXTLQoNr63n3ov23De3QAYgDXPWjskVYgiV50GJeQ1WGoJeyPKTFWLrj213k3B43N11JxVbeV0t+ij+XzSHIOjLB0xPibOMcfXrP6jy2rF3nzzb9dUrPNKCvsLfXDOi0jX2xWcuq0EwXqN05d142QnaXj6dpmZ27y7s8W993/TWWFAllApZrc7fNFOc5LDY2FeGTSXLc4++pwy6c8Gnl+9t7nh3t+mvrqG3XC6BVua9MauqBT/wTKBzTNQkO65CEvIxDJ52X7b/a5uqFkAds8PLoo4+OdFAnW/uyIUx6hHgXkK1jMMeqCYCAeoZIAHOXgD377LPjdsGGV5JHKA+ZJLjEn13Hc2bVA9qGoaSJ8pboSwUQXmGts8vflIdn3/23a3uP7fkG9GPrsS3oXTOgC14ArDuQIez42w1QXEPsLl4IxzwvexMLMz6IAMWi4R9Cag7Ysrxt3mfSIdRcx21cHuvFTV3maBS4XFNMWdVjgRBH4CMM81xvrUEtX/fUpk7GjGvBjUO79tkNTtw5jnJYPw64Ur9KyhZDc/GRGk9V2ZhbteDOeGb5Awq5L/2u/bdEoHMrEzGN4+v5QFHzlDLoh3Z4aI4E4xQe04duf+uYpf50z/O3S9pUDgBw3rO+KS+JY6LyZ1uFcWmOuMeANOSBQkv0MYbdzId6TF51h8JD9t9S/x77/Qb0Y+/BCfrXDugKKwevgEi7ASGELUIOgenuU2mRVtBA+CKEeF7epcXHNQW4dfKNUDVuipXqrm9auICJa+BdCpZuY4VhupXpzowjAxbsAGYCm92tQBSIXdZUFQqed5MS3/UZ92pHgPK+fMy257asPueGJoKNMWPr0spM8HAHO8rm+WxjdTVTjv2l1SZN8NRtUmkHMVe+M5bO+z5flSTGjrF22msowTFRVwhYlpusQLdl19UVqaTxjMpW1kd50Ms41QqnjXU7VZ7LOH0ePUs9uOHxVAGCxqM9QIV+8loeypK8yGTCTIpMhZnfhLJYQqj3xX5xu2Fd+DlmDOGkG11vA2PCceZmPI4TlbLcnIjVDh5MtI0yIs+pj/IYF/zLhNM5pbHm3hwjNDSgH2OvLdB8yoAOa7TMZZP8yH2359aUa+EpoPgb4Ui8VHBJ1zJCw33BFdZpYWh5aR0jzPhX44/GvrWoFEC8bx0oDCoGWvIeR1mFEcIeYYgQt028S7s9GUygwd2Jy1iwpR0ezgHvABDXEXNPix7BS9mAA0If2gU+Qgif/exnR6/GXNyWdkE3wtd4L2W71FD6qBslAlqgP61waHBHO930vieoIcDpo9w3XGBSqUpFyH6mPMtXcdLlr5vbpYcJvoaC4JXjDB5Bl4fb8Jt+cM99lQPKMdHNMSioOibco90d3PieWy1hxj1ufuhyRUiKEME9E9VydYNeGLPwbauhLteao1xBoysxct099ZkDYLugDYWRPfmZXyplmYQqf3fd2Mn22ba6DI77tBdaoLtm5R8rLDSgH2vPbaD7lAGdyelEhUWAFUKTjxnbCFKEW1oVAI+Z3Z5SZpZx7tXtNcpLq0r3NLxHeCCcPHccQIMm6kBY5V7clIOwRfAjCBFcAhfXBTeEqBYwwocP5VIWoI5AJCwgaNU6eB6AJxNZhQQAdk93hK2uYPcyF0Boi9Y5isLv/u7vjidxmXCYiXJaYAgWPlpV1WLmbwQ6AOdGKlregB19ZVKYfcPz0EvfmSeApQo/eMcseNrBcyoXHgPKc/IO2gwteI32oNjAd0D0kUceGRUvlz9CB2Cql4Ay5FXGlvN4Uz0cjMMvfelLI4jnuKFP2P7Xj1Yrf0O3x+nCLxUXeAbNKh7Q6HarbvST/W+ZrlpwAyB56FI56qQexhLtF7BdUWA/ZHnQkG1PsaQXyQRHvQzV5W65vEu98Igy5XO2fUlcQ2uG11zemae+6UFyTMJL+gBP2LF/GtCPvQcn6D9lQIcdCOUnnnhiBAQGOP/kSZ6CheBAgAjGCF3+BsiMW2oFKTABEC0i6sptZqtrG4FRT0xDwAOGWLSuldeKUKAKhvxNchVWigAOuAAYPIOA5JPnelMnQszM9ql4JQJWa1qh5hGpqeRoXeplUJDzTbvYVAalBcFrSID3c/xBH0AtaHAfAEKIewANPBFc4D870QEUKYTdu14lQSuR8hIQKAfggz5d8fSXoEyf07/mW7i/PeVoxTN+tNrSS2C7+HZceLBI8g0aATPGDJa3n1Ru5CV0qrxY5tSRudIpuFqmnhO9KNSBwkC5LPty/KUSAV30B7yux8JaN/wH4Ljvngz2V4qcDMnAM+pD6aH90Eq9KGCZz0Lb+Ue5eTSvSgxj07Gtd4J7uUf8nNg2tu+yQVc8wBfd8PCKdtG3eo8u6gG4afDRgH7TemQP9JwyoHv0pIJOcHTCIrCY9FgpfCskEpgVHmj6Chljltk9KAD//M//PGarZ2IaAg2BRV260HkPIZm7g3k4BzRmrNN9yrUaPEs8QX1qmGRiFcIVOihXIc/f7vft+9ApyHItzyaHDumST97X2hfIqA/Q5DnBUm8F9JtP4Olu1JXWqPTAR/hKfxlO0FKHFuojK9xDXRJItU6tI92omYRFXZRVT6AzKRAwAICgmz6kzyyb9pldTt3G1Bl30EsZtMGwiyDNOIAvLlHzZLyMC0OTIRL5rZLI2MnQBfzmWcaxYw3wyw918RxKRY5vPRcqRzX8RLtSqUjlg98m8/G++0BAn2GgVL54xjYol6DJPlUB5DnHr540FVP6jnpRKJY2dkpl2Pbx7TihnK997WtjSImPoYq6YmAPYvhaimhAvxa2H7bSUwZ0J7FxV4QVQJZLxHyGfbhJYEthIvAghBCQCB+FAdcESgQughshpqsYgaS1TR8g5M00R7ADMAgnBCxWtW50QVIrKoV8xhupS+FK2dTLPz/pYoYO6AN4qRcBWvdb13L2vGrqog6s2G984xujAoL7OY8srSMXehSimaEP4LoygPp5BiBItzllcZ1nAUP6A++FbdZ1jQsYK09rluVgbkDis3ocjO+r2NH38AAFgfKon7LczlZgyXZV/tfTxgA7FCOAn49gzm/DD8aLP/7xjw/PPPPM2BeuKsjz4TOhUEUDQDROTj+mp8Jd/PSIJG0CYXos0v3vfWijT6nDttJXn/rUp853rDNh0gS3VMAcZ3lKXNZDnzDf4IXKKd4C5gz9zDi0XldcmBBHPSpk0OnWw1zfxkLnuVRGqMcE2VQsMg9mHxsiHVaib196A/r2vDqaJ08Z0AFVXKYmaSEE0MIZ6NxDWDCZ0ypBACFEdfPR0Qgk4sUAFgIVAYrliODDDa4VmklGlqmwoNy0SBW+xqYFQ0HApCTuu9QJgeoBGNRlHDUHI+3iedqocgDNKCsItxRwKBMedel6aEERQa3Q8+AbwDRjvOneZ5y5Bh2hCJ0CqUpTZhSnNZ3Hk8J7l2FlPDaBKS1MntHFbCKV900iFNjTOqN90MuSvmwT/IB+3fJa9sbi7UP6j9+6no3FajVmzNtkNJUW2o4CR9kf+chHzg+ycflhKhH2sV4B+5q20aef/OQnRy8FHxREeEDfS7/Xaa/Ab78JwrxDWyjPg3nsH8YFShOKnV4qlU2/E8BVMikPOsziTxd9de2nx8SwAO/DQ/Nbaqybdi1Z6JTLmJOHmeSqQiDIm/Xv2HUsHY2gnyC0Af2Ye2+G9lMGdIEkXe7wg0nrjlsAspZ5un0VqggN3bECj8Igs3+pI5cCablkrBR6EBQIW622BHkEELQgPGsSkWCUbkm7PN2z1cVpncZdsX58xli1MW0ELcLeTOZcDmeyma5unrH9CarWB9+08LHI5EMmQ/EMdcAP6n366afH7xTwCeRehwdpYWn1cx+6UljzLP0K3QKSAARNAuCUG557jBUVEcuChxk7d+veFKDwIRUulCvKQolweaN9mm5vaaNPKBd+pfWrhQ7v0s2v10PrX6DKuLYhl/QEZCLekjdCr4FWblrSbnajpyKfdZyaUEo9hqVUoFFQ08MgsKuAuiKEupkz1FNd6lMiMOelZTpGzVfI8JQ8yLl9rLDQgH6sPbeB7rUD+qaNORACWF8f+9jHzpNztFxck15Zl4lyKgRaApkcpzDTVe17WrYInBQOJgalkpFgXoW/iWyVPgSUoK6igvBRcKdQTAtXYUp5CXib+Cdg8I7L0RTE1MlvAAhhnFni1JvJb3Mb35gMJU94B9DDajb7OrO5XXImL+0PY9fQKzAbZ+V9lRCeh2YEOSEUNyGizqmNc8weNwaORwPPjElW0G2M3CVnXMv9BVLpgn5d7QpbAJ6EM+piTPLJpLVDiiTGLP/sU5NCqRNeOX74lgd6kLzmEkwt6BqScF6kIuq80FO2if88y3hl3qqIqgBlYqb8c18E/mZMfvWrXx29aBmqqO56x5jjYmlL50P2yT7LbkDfJzdvSFlrBvRc4yu7p7Z51a2NtaMr0KSiqTXHgBeTGiGEgNJtnvE16kZIIFTy0BPq0orQzZhrnhPQM6Od67qGBSqEEnQCJAA2tEzRy7v1gIs6/OrxrNxf4p+Waa5r9pqZwdBs++ayg3XH161pue6qAxPypNt6zORO4Mm25QEmeZKZ71M+vAEkkz4tsG22tqUMN35xLJmvADh4jfEBOKgApqLh2EklK/kvqF5lhnXdSAe+2tcZHsnYtcBqH+R4nBqDU3s8aKHT59vwP8eumx5NgS785j7zNpffQatr+91PQAVD5UIFz5wFxsuxfxrQj70HJ+hfM6DbXIQzE1VrAfBTkKQwyOxzrmO1anl4LwWulmkCcm7tifAwO97rrh3XEtOKQ6AjZHhexcK6zagWCKYSc+o1ASmVAq55zrb3zZTOrGgUFK5b/yb+6Vp3WREeD9y0+dECpu3w3WxnfsMH2owA3XTGuyds8Xwua9PzkLFOgEOvBG3gXfiDwuDeAAp8AV/rV9ct7dEyrNMmN4b59re/Pa4vhw+AwtyWvwAh3grK9x3KpV7+QY/hBq7nbmt6DlzpAP+wFqX5UGLJZXj2KTS5zE+lkj6s4MhzjCetePuVPoanbjpDn/EMfxuC4Rm9JFWhtZ3JfxUMPWvUqyLI+8T8zRmodLrSIl3tlZcuS3XupYJyKL5fVbkN6FfF6SusZ82AjlBn0iKYUmN3ICeA6ypEuLizl90AIJhwhjDhN8KBjVc8RSsnOu5VXK98FGZpKapccK9uUFG3mkQAmt2r8AM4sBQAqyxXSxzajMEnMFl2xv8U1t6zHTzDZxP/UrDyrGXQPrP0PQvdHefITM8z1KtVzHikvwA315zTxjykREGvCx3+uE46ARV66Hezr2siUyoQqRDVY2TnjoedspYFWeO3AoHg6JjiOePaOd3NNzCObZxenl2lhQ5PqB/+1nGZO8BBawJqpTGV4BwzKmGp3NZtZvUKuNENc5HxBVAnr+zLHIOWq8WfoRUTVBlD7jFBXcwr6mD+MM/Mu6Afc+5vUj6vUHxfqqoG9Eux72a+vHZANzkoBQ6gpdAxe9y91l23rMWa4Jcuw02CVZ4at9PSZQRMJdMoKHgPwa3XAIFqQhvvptLgRijcVzHJ5TXQ55po3k3A4jd8UVFgYqvICORaj5v4h+JAHZRHspofXcx+cz0td+gVBGyzgjzbkO/z2wSmnElp+VKWu4fZPwqtVDjgnR6FuUzoBHHrq33ntqMubXOXuepW1x1PGxmH7urnVrGbAD1j07QJGqiHsbjtMboXlTxazQm48BeQ0zPCd4KbvwVut7HV86RilueioxSreDL+7ZPc1nVu7sy1LQEe+o3d0/epUPK+bn1+e1692fyMbd7hfRX9HJcX5e1NeK8B/Sb0wp5pWDOgpzDPTVqShQrptCq9X61fBQzCh7IRbNXFrNs0hb9AjHDjN+CXa5ClMwWY71MXwgnLk2v8U8hXsOJZ11wLaAo2lYMEed3ltFeBB8iwkQbroalH4TrHv1RsGEtmiis0VSRUOtLSSx7lb5+tSkhaSxl7TQtQnkAXPFbpAHi0ntNadqmSFjP0KcwrgBsrhkcAG3HUVAiyzwRBY7K1rKRzk8vd3c9ybKRnac/i4C3FuZQNPrpULfvc38lbr0GneSZZsPNqzn2t4rzEf5Rux5nLNBmz7sEAHcw5Qh18cr64moD56o6AKB32J7TTdt7NcWjIyuTTQ/P/kOU3oB+Su9dU9poBHZZW4VeTcPIQlhQgmeiF1o5VBBBkXE/wdmKkwDDeyDtcr+5eLRjuqfEjTMyGBrzq6VW0h2tufKPV485rehUUmFMJR9XS0SJOxcTNdYzd6r7n3SwzeVuFbz7nvXTTUpbACg0uHbPP+KZe4/7mKeT69Kwz488ZCpmKwwr2uuwV4glOzAtA2QNusM6m1h4zNrjuLnHS6cY5Ajt0oFTwDd1uySswTCXFKRLMoQAA6eMM6RxSbNTxU5Uus+CrJ4U2+6xjOEM/FcgzpGV7lEtL/Of5BFzmk+Mpx60AzjX2jGDL4Kq414RSPS0ZolNBWYOV3oB+yNlzTWWvGdAVKkxws9Jhswk9AIpryBGUbgDDpHV3NcowQcxytFrcREahgiAz1uZaYifNlFViAhZ1ABi4+3O3OTf7MLHLXcOwltIqTeHJ+1gcbnzDc1gvlKGFq4UPgHmoBW3IJW/GJxHac/wTCDMRMEEPulw6R92GIFyXTZ3pYqdOE5Uy7kmZtjez03OpU7qH3ajF+wjfVMYUxo4JE+UoA6GuopFAkQJca9n7AgF97b+00O1ny4f/vJuJiNRZl63RPyahUS7vMUZdiZHKzSHEx5TylAqSClBa4a7E4J6JiPYl45axqEciwTsVTctd4j/v2LfQkHu559wyPODSQ/qdPoQWrXfed+mame3OXcatCXyUW4/CPQTvr6LMBvSr4PIV17FmQF9iJQMaIaMrO60BhZlrWl2/7G5yAr51CFKUgcvak7awFt2kBuHsmtlUEgBqQMEsfLeKpWyEW4Kr9fEsH8E5lxhlNi/vIvQQxC61yfXY0GF8OuO1lIFSwP0EXS1orZ90v2bCU8bizWJHoLpWXKHJ+9TvlrLwMQW5wlSQzfwEE+iyDBWT7Hueq0vGzMBO5c5yqIt64bH9leCb4J5WbPLCffCnQDezvqEzN+ihbHhU4+NZjrxTuamW9Lb00XbbZfnwH/q4l7kfjsXM2VABIwE0t8V1vPKOO/vZRuZcuqu5jpLCt16tjNnX8SYd9Cd9oyIHD/SO6BFz7lIf11Sikt+OF8oxac7w25L8OPb7DejH3oMT9J8yoMMOdwLTUucav+ELAgJtXAGaLmYAGyB2BywEGgLpE5/4xLl1rCChTI82tQsQpO5+pYs4Y/aAI+9nAo/Ami5lysuld4CKCTxm0ycYEEoA2BV6uV4aVy5tpk5PwQLYEyBySV0msqX7umZEQ+9jjz02lskHdyfnWhvGkCcIXMoBSABUBU5a/XVtfLrxeY66oV9rC0DxwBHqgee6vK23JuIp2L2fioqufa9lrJVxAn0u20svSl2DrVdGhYu66nn1uuntv7kQw0Xps05DONBidjf9ruchs/5dYWGfMN7oX07Sm9oDAdpzUySA87nnnht+/dd//XxNO8v4+DjWaTdjAHpcnZLrwO0Xrf1cEw7/Ubb1nrmLXioS9C9lMx5TcdLyztDZCkX+eZMa0FfYu6cM6Lp3BREEkoCn5ZZC2fWqCAL22ObjkZcIHt3TnpHNhOFjGZaZu1JxX/c8Ap0y3PFKFyHve+JWlqdCQnkckILwMnM93dEOWzPLeUYa+I1AxquAkoHgtH74wyEoCHQErCsBuE/MHSCAFwk4hjEAOj4m29Eul5ABQG6nSZ3Uz8clgG59C/94H0Uj8wRSQXE3sLS6Nrmi4aWbvQBGtAm3q6sGVAAsDzCyH3kesEAZwSqlHtrFM9JMHwDeAAvJj4ZscotVFBriuLn+GT7QljyvnneyLfYZdQGgjNXL0EdbGJOeE28oifEL/S73dBmhCiZKkx4Y+Mk4gG54Bi+/+MUvjt8+rzfJk9MEapdkZvIcyqOWN+2DV3y7FNOwGOMFIIcX0AMfGCduEMS4cadFaGGc6mI3fKEiJ32557xK/ApFfgP6mjv1lAGdflWgC0BMboAFIcHE529Pk+J59w4XqOSf7j3HCgIGAYcQ0TpLa0X3M8+bIUw90EGdaSW4FeUm0EoBJAj4PGDN+m/Kh87MFUDo8bzZ6VrjCGl+m7DEenkOm6lr9M0Sp50IbBPZ9HjQjrTQci4JUMT8PWSD+7p7XWoIP2gfgMdzKFMAit4Fy5w6b5tnLEcFyb7ib7wbjzzyyFiun0cffXQ8NlNlgeu8AwBDi9vkummQJ+Fl26CXugGiPA9Apc7vTefVp8LGIUIoC9nGy9KXMXDL8mCWPKQHsOZ0NSxrvU7mY5j8h4IDoPIxrs1v8z6SNyoy1EHf8Lf5IvANnrmHgPkNjhXGq7sjWiYKiYfZcM2VJPZL0qYCjQIM76EPep3jeucYF7kUc40Y0Bb6Cnv1lAFdVyUCAsFRT9LK+PLUoSYIHoQce4sb+xREHSrw1wxfylARUFibOGZdaZUby+VZD8nAesKiRQh6CIXuaROSeBaA9m+EI5YOQK7lrpDLdlEmQr5auL4jqFKfsUt/QyPPWZ5Ar8BGIcj91w055MEiyTPox9pCOHtUqi5n6UO5QACnMuIhJwKNfDY2b4KdsWBBjbL4rWKX8VcBx9g+37TTNcrwxVAHtAK+Klg19k35Zocbn58SK4wtE7cAM5RMPRla+PL8ovS5kgPg4rcWLUorChqKC4matEV3utn8KiR6KWg/dAISvKtr3nwQ+C+f9ACkFwxeUp8gnPMo50TlJ4qIfeYKAhNLU+Gp/VEPcOE+XifGKbRSJ56pNX8a0FfYu6cM6HYnwluA8hp/myzHfd2KWp58IzCqdWbylpZ3tZwRvlriZjsDeil8EmTztKsEvBRsmTWOYAQMmKwukwLwjE9SD5YJ4OCyHBOMTArjWdqVcUyEJhYYAs8kLO5jyfB8HkzCMyg6vp9JUCgS1J0C1t8If2gRDFKh8RmUEmOkPCfwzp23LXhAi8vQaDdthUeUq0Inf1WWjOmncqCFrHsW8NDjYaId5RiztWwBWlc1AKmrf9N59dZjzDqTDTOJq3optqGPPoUvqSCh/KW3KfsprxsyoR7an+OctsljVzdAXz0H3VBSJtTxnH3Gb0ILjDGVTXNeAFzeU6Ewcz1BivdRhFCMiNOjILoCgvnMvIAHLs80eTPn2QpF/nmTGtBX2LunDOgOaBPWACIPb9Eywdp64oknxhihsdQq8OShyVZYCmaBIzRcpoPQMV7nUNJiF8QFphSQuq0pH0D83Oc+Nzz++ON3WOGADs+pnGinHpRhAAAfJElEQVRtIfQAIRWSHMJaSOlepV4tN0AdgagFzD3K4m/pS/cq4EC7XS1gXQh83NjG4hX40Gvioc/q0jW/AWuUvuBZFQ6UHLP2iY3Onbetd8C4OHXIZ92+JvBhpfLbtiafaBfPI/zpL134ut71UkA7PKWPvvSlL428cv0676alS/lpXVofQEn5tDcVO8cYbc2xaDkXoQ+Ay+Vz7tIGb111wBhg3KJ0mCgJfSoBem88h4B3oVVvBvf1RDhmCJng8k4ltuas1DCNO9LxnGe/w1N+cw06VaIYkyarWueUxwTeZb08w98PPfTQeMZ7zsEViv7zsJ5zzm94cIyfW2+svce26JVTBvRkjwJKIZpZ6N4TJNMalH+UpXDLOCf3+ScoU4bJZWZka2nkcMxya3w+z4DOxDuz8DNWnwl4U/FX2+Q39WoFyR8EL2AqaDDhATZj27m3Ou+kMJYnlmkbE7iSrjpkuUd8G9AEWLRKa2hDAZ4KU1q1WUcePzp1nra8lyfpVtbq0/1tRr4ud635BBBBI7P1q6VNu3TlV4vV/pee+vdF6at9kbw3iREQh1bmhbkePActPOO+5449vlV8+NYbVc+gpwzbYd+o3KoYMUYYW45hlxHyPEqN/cRYUNkzhGV+A3PMZEP6xqVtOX4yPg8NKiVbiM+jfqQt9KPuvmniTxnQFUIICqxzl1XpCk+AVJgiEHiurpXlPlYCQgPLDeHMbywbkskQIAg1lYPqss8MdAWdwEgfQQsCDsGlAEzg5BmEF/V6XniusZY+nsGNaVsBN1ya0Ea5WF/UYcjBxC4t2kwOY0QZK+d3PQ/c2OamaWNbXYueCYLwk3YhvOkT2oDA1vuhMjNXvvxxLXS2i37IfIaqhHFfxU23uRYM9TlvVAiyLPofC8/kLq1XM95NrnNpGHQZblhqU7Z1H/SZ6W3yGjyDLsMIKh6ea29IifZzLxUax4hr8Ol/2mUZhqjMV1gSp9knU/ND5TOVS+Yyf5unQN1TG8tAI2OcPq0K5anYeQ3oSyPwCO+fMqDTXYJ27pUNT3TbmfikhcI9BEbdbCW7Hjc9yVF1PbYuVy0Q92jPus2Ir7uQCZ4oBq5X181OuRkL5Vnrdhme7fGeoKjQlRe0jfJRRKbWIVMOAJQbrSAYKAfazJKvbZ+aGrYx12jLC+hG8NesesrJdfHbTLncWrTyN993QxHAg3+1j90ARYCnvYZoKAcQga+0y76mX3Idd/IPHqlYGL/NTXWW2nZZ+qCR5XMoeK7v1xOj4mlIxfFjEqHfnsangmtbHTtJY+7ktk07Df1smh+uJTffQi9I3WyHslBa6LM8jAUe5zp+eb6G09SWxk8D+hKHjvD+KQM6bUewKIjpPt3HCB9AzcShXEbmXtDppicmiOuOMgVLh4MZ5widetJTDhnAAYsZoUM50OL6c2isW77muwg93b713OfcwaxuzEIZeS2fRdDpupw7z33TeeDpop2aGgliCOZ6lCzveKoY/QT/oAkeaSFumnIqX/UZQVjFiLLpZ4C6el6kwQNb+BuPAX+7nj2T5kwW07uwiX/J6zw7AKDXwtzUPq3lumnNtvQxFnOzJOqCZ4x97tG+BGHzMbBs3WCHtjMPoMUx4jp1XeGp/Ll5C4A7xetsbyaYcr3OD+efORn+7ZI3Y+vu85BlQyv3aSdtzrgx3hXOuF/7pwF9hT18yoCe3elyIt1tCBMtQQQGAsiTzLRmsb4EX2KqCHkmicvIuF8PBwE8ASTjnghjNwdB8PAu4GzZgiL0IKigCZDf5rxw69ba8FAP2qPw07r3ns/Wd6fOczemnXyUXnMGNk0ZvR8IVQAMEDTjGF6mlZTAk0u/NpXven4BxaVZgK7t0aKEr2apC04KfOowIxq+OQ4yVyHDFemytQ1T/KNMMroTkK0nFYi5NqblehH69KKYC+F6bOtLK5ryjatz330aXD3ANds41W/QahJkPcVwUx9umh/Q7U5vtsVNiwRo3kdxMDxBm1DU/dD/zEeSL1m2lmGVFYr7O5rUgL7CHj5lQHeHKQR4CiEtOCY//xLIGQJOBF11acUYw6uZogBdWoyuW1cgpfCcEnhpzVl/up7TUqqWiIlAXk8gyN/ez8NWqBeh7Se3H/XdufPAl+LB8CjbmjywP1CkuA7A5XaruUPa3LS0D1yixjvp/s792i2DZxkX8oy/6dP0erBJD5v18BxgYSKVXhTAzzjuJv5RZ64SMCsffmsNbxI5tO8y9OlJyj6lXtoOsDnmzNB3HNRwSr4PvfCLOYU17m55JkU6ds3v2NQ++ntpfjCnqAdQli5DJ24bSx2VxjxlMe8bIpjyZK1N/Degr61HI7knXcpMCCbvkkBeGzsQICar2baMxblcK8+GFoTgVQoglzZhHcrbBCzjrN6nPixIEqrcRpS/ATKTuxTACptanrt3ISylm77MMICWuFYkgjuP40R4G9eVB8ZD63nugFYqLgpNs5z1AsyNE57X1Q3Qajkl/RU8TLgywWzTGITvvK/lLSjr3k4lLlcyANj2A/2jgiMIwNMpl3gqXUnXHP8APfpBhZJvFAXocw+BTe2zjy9DX3W550liNc7tEaTQ5PhBTqDQ8o0iYFtVVhgj9C33cnxuE6O2fcqhOj9y1QD11VPQ8uhWysp92/Wi6faXD5tyY9Ym7xrQ19ajDeij9YdbjvXWqcXj0kYIAQYufUkBItBkgg1CykzsjBumAET46mLmOgIEYWi8UIGo9esyLIWa5epZ0UWvRZkgqkD2fHOHr4DJ36lQ8De8cH0y7YUu6q7CU2t503ngSzHSbKPWX1qcCea7uGlzmqZCpsBP9y/8hU+sk6cOfqukVKuOMYFSkO2i/0kq4z14KTDokVniH7S4BAy66T/qALzSwpwSPZelL2PU0DEVQoEOV4FUGqaSyVyTbz5HJp3qnt8mIc66luYH9931jW/nRVVUtMJNRGQOyj/nXI63UwD2BvQG9BVy4M0mCTCp6TvZ0/JQ808rNy0SrQ8njIIiQdhYs2u8dcfrgkWwT2WKu85WS9plZJbtO26yYcKPtJjMlB3pNZ/xXeOJ6RpPPtRMfN7z3xKYC17Qp/DPsMGUpacARthCW1WapgYn5QBUCvgKgpnIZUZ9goH8zLBKzYugXnlBW3LlgDxVIcl2ec9r/A0/UJ4yDj836XKMXJS+KXC1/fWe88OdDVV8pN82ZkjIcQ2tKld6MpbaaEJqhqtyfmTIKfs1lbgMKeXztW0qJ1NKylqFXgP6Cnt27TF025cWSI2jIkAz+YxuVuggKBAEJr9piaUAV2gxQQxXIFS47vpifqcF51DK5wTrdGPrvpYOyxRoFGTSU9cJO2nTDZ7CLJPByBVwfS7XbQu0al3BKzfesG4VGHmtK15+VFq1liirLi+SL9DLP1cFUBb1UbZZzPRRrigwTksZ9JdhD8vMtecmPXLP7UDxcrDkED5QNv8sh75T0eO6GfpJf9KYqyfcxMT9DfT4UHeOPbxE7ncv2KUCINhM5T2kMiSdlOG2v3pu3GVNr5E7CLrxi33tHgIqhLQnlTTnhzTxnP1vsqDKmm1Juuv71KtimfxNMK/zC35Spt4px7XlqJhIF2PFFQnSlPJPGeABLSqDXIePuOwtM/vlWGGhAf1Ye24D3WsGdIVGWqXf/OY3hw9/+MPn8W73jXaCIwwRUqwjJ+vVs62rEM2kNiaGu7+lMiDbMz9B8DN717huWn0AF+UpqHJJU8Zp8xhSYq4IUv7ZFsCC9lCO1kmNkdv/npZGHJu6tYJpg5aS7XE/+1QM5HF1+eu2B/hcy2zCWJ6nrrWNMpPWpp4PAJiya+wVflAu7wsk5g1AN7x0P3GVHbcxhSbuCbjyTrexigfttJ8EevfB5xn7ZyosQJm5K1m1Ss2HmNoWmHoBLXIcGKfwkrYxngxRmCGfAMNY5YMyxHWzwWk/dKNQwAOUF9qFAgOvXC4HyKtYuKsedPMM7ffAlcztyLFgPwjA8ohyKQM6UjmY4puhJEB0bn6pUEKbyxv1bjgO7WPGVR7ykuMoc0gYxx76A91pseccncuXOCaIaEA/pt7aktY1Azos0Bp3z28nut8KW9eyyg+WoXk+t6xECCCMMuM5LTTj7mk5aulkUk66HhGEnqGN8ELwpHDWugWYqRdBbmJYTTqDdteuQwMCT8EPEPCeGft5X2UF4e357pTFhIdvZCrnkZb8dic03fPwxXI2CT5oSvdoWunVHQ690AlfoB/h6mEggIPgCB/go5nO7gDmWudUkKBRi9ztZ43ByivjpygWCPfs7+o6Vyjadj0LegsAYvqTdkAzfLO/oQuFMUEjFcdUBHmW9qqUMC4E6OpxESzdL0GrG77wrB/K86Q1r9HeZ555ZlRoVaZ4Tk9Ijk2tVfZgYA8Bd4CDLu6hrJBfwH32b+eTYR09GvIdYGXOOYZ5ftP8op/MMzDHQwXHne5c/me96Z0T7A1dUJ5HpurlYNzBs1zLPuUh2VLc3qjHGtBvVHfsh5g1A3q60XXTavm6xMiDKNI96+YgavSuiUbw8ByCy93UXJ/LNYSLm3KgEFA/Wcu5N7fnTWvlZi8iWPKYTLOgEeZuOIOwBdS4xoc6EdxYXJTp4SgIb+il3dDsIRb8znPBda0zuXmG+whfzwOHHraGFdRob34Q/E8++eR4n0MtWPJHvSbzOb58xx33tDR1gXoedXoYdA9XqzaVsvRGGLLwmmuPdc1CowoW7Xr66adHy9eQimAnzSZFoqhlv2itumyMPlBJcItgFCeBXNczPKBM6DLZjGvucka7POmO68k7t5Z1uZehB97VbZ58h5/845AY6NPbw/hwC2IANPMQTCozvGOdKpACcIY5qN/sdcaa7Yd2QJ46oIv5xn0/lK23yGueoObfbkfr5jx1ftF3tAVe6tVhfhk2ov3MQ+YfB+Y4dh3/0jp1NLL7uzuWqvu+Xe77wZ99ltKHs6w8y53JKHCki1TXr4NJK11h58EPgrcWDuXxz+1RFYYZl/S4U+PgCEET17QkrddtWfnmPQQNlkWefoawMROb9xBOPKtlwt8CWb6n4BcUoEF3qRYX7yZYuryrTjKe0UJHsYAvCn3dv7pXjQlnPNvYpRviZPnSxTUBgPoUtrST/gBsVWx4Vrf5JkDnOejgvTxQ5wMf+MC4/aen6wkktJ96E3gEYRQ/+o9ntJa5l2NJZWQOIHRrZ/u1KAUv26PCp/IyBeipiNgvtIVQkZ/0YtR+VZHgmdzPvB5ko/Lh9sLQlMvq7Ks8StVxB/897c42AJaMPb07Gb93zvKt5T43v3g/28nzKmxep78Yux5znEoPz+ThRXNHFfNcA/o+ofcwZTWgrxzQFbhTLkiXB7m9paCjIEGbR+Ap9BHoxqkpVyHjgSm67BUorGPmnbT6cEGypSQCDqGbYIowcRc57uWSImhNa7W62hHm1JtHSGbs1uNFsV5wOWqZuVkLwMAzvOOyOy39CggqCtyHRsBPoAZ4sZqgRS9Hnm1tm9JzYuKZwE0bXNanwE4+ZWKT9+dc7gBvghPeBOLGjAfu8b5ArxvVv6En47AelSrAw0djxSo73DPurchy33eVC+inbscJliP9wYd2AvCPPPLIOHaMNxtm4RnqZMy6eQ195xIsPCmUD63SIu9os8oXfUjZekcSUO0vxpTJj7RV13WCpoBsW/UwMReghbHOu3w8dpd3jMszXnhG9zjjCOXBUJFzlDEyNb8o27GtAqFy4fgzt4JxqmdFDwXPoFj4LPWTY5M7ybXL/TDge4hSG9BXDui5pabJR8ZAExgcXAgrBNdXvvKVMZbmPuq6SBE0uKMVwL6nsNSCFFy5r7VWgdGMZ8CbZ6gjAYzf/BMwKQtB/dxzz41KBsJW6zYtJNpHW7FCEYhVEBIbzG1FM1egKgrUifD9/Oc/f34mvBavbU+vgBacSoxJU9W6FBR5TovMZ/jblQQ8h3DFjU9ZtA0AhAbaBb83JcXxvrxJgKV/qIftPrHU7SdoMBnMdqYHgefcGQ4wEcgNR9in0AbgqiQJ5oZJ8m8tRvqEvpCH0ptgm14G7svfqTFGX9IG6GCsGBtWIeM+fWfyGc9SXl0ZoEfCvAjeE0QNq7i/PuMT1zfPmFiYYQtoNuQEH1VenE+0zxwO7qd3Qnd/Kq85b7/+9a8Pjz322NhWlTj63vEBjwgjQaObAmV/ONepx9wL+r6T4g4BvYcpswF95YDusKnbOCLMdYkrMFNwJ/hmlq8WkgJUN34mGvGMligCyeVEWlQIG604hI/xSK09wcYsWv7GasKawWo0Zs97CB+tXYVY9SQkeGTcnnIQaO7uhYVK9j8WS54XzvtaP1pnejEQ6Fo3AnIKc+vmGejiQxlaSoIm7YJPuvHNaE+QN2FOIW9MdtOyNfsFsDSe7fI9rVNpgh8ADAqErmyThkyy41mBJb0GWpKUkdfpM5QG61a5cLMZ+gx+MwYBETcdks8+ny5uFQB54/hVmYB2yqVOwRi6rcP+SpHKGPAwmVRCDUXZJtrH2KDsGpqAr25SZO5GbkZEm/UMOC4Yu457xzJ1qQxQf03ky/lleYZMHBt6szIL33nlHK408HfG6Pk7l6b2srXDgPA+S21AXzmgCwJq2VoZCE8tYoSPmrrgiFAUVLQojFkzybFQsNCWNk/RNVoHLYKOd6FL8FfBMK6Z7mSEnFaFblhppWzaAs0I2urWFoyTBpPtoEErWQFHvQAC1rAxzH1OuiwL2gQmLX2tXunmm38uDTMBLAXzRekTBFNpMQ7ONQHB8gVPl48JIFq7Ki2MFVcRbKKNdmXinu/k8irHg657wVUFVOUSPrpCQiVFt7pr5tObkiEmeU0ZtDGTOPlbtzl9Y26E/ZYeEGlKhVAFhDnDmMpQUPImk+m4rtKw1LfJQ57NmHgq5tl2+8c17tUz5fygvMyXyDX3vLs0/5dov+77neV+3T1wgPqdzLlExg1FMunkAFVfSZHGJREoqXXj2sN9q7UooGGhsZc3kx53N0KMpTfEBJnoCAYEU02sm2qMvPWACt2JJt9wP7eORbAooLVeVQq4pyWINa3bEwH27LPPji52XdAKNixO9wUHpHE3QgMKTSbN8bxruXkG1++UIrDvDhPMrMs1xwhOeaTiAzBAO3Qbp78sPSp8ZLDjKkZI0/8ssyLergfFfALroz9x3zI2oN14e8brt6GNvoXXxJEdGwnmWPjE06HND/dRwlTsAD4tYRWOBDUTJnOzIvnNe9D8hS98Yfjt3/7tc+Cmrqm18y6hZBymAqHVT7kqXGmRO38SYFMJVXkC1J966qlxvvGZCgElXxmzbNlLGCrbzDOGyTb1j4qiKwLq/IBnenLcPlml+djBHB41oG8zS4/smbUDutq+AgaAY/IzIaeWnrBOmOVXxtoRiACMu4eZ4V1PYNvU7bl+PV3GLhlLtzE0ASQANgADkOXGMnnCGUJLUFEA6ibUfasgpx2EHhD60J75BZafW83O7eC27+Gd2+yiNFVhXmO41L8v2ux/+Axf4Ytlm9VMfbhbARt5mRsO5Z72gC3jrJ5PPsczwyque+c556O0ZY4D9zK/QBqzHXp/oJc2ueSM/uc5t7dVoLt3f7aXe67X133u0jPbYhiB8efabnjHWNaKh16u8S7zzVMMKUNlym94oVtbnuf6/yke8o784bdtz/I39U8aMVPzg3nLslMU5o9+9KMjCfYZc/fYQb0Bfd/S7AaUt2ZAz4SW/A1wMTFdm4vwUmClJWP3OHnT5YYAXHJJC95a05SHO5L6EIi69rmelnodFgrM3EAknxHkEc5YGQgawJ6M3dwlLgWd/Z7gxP2rFFTWBZ/0GGS7tLqMqSLweYfrU/upX2Q6AQh4A+wrAV3vFHRVBcJd7+Ax78FDNyFibLkCYBt6BAj7NkGPfgWkcq244J05Bbq19XhoMUMb7cjNVOxjrH88DZnFnX0vPdbnGJvacMl2utNcKqHUn7soqsAxVmmXoSzLEGSqgrHES+am+wHYDrPw5/rHMZTtlq/Oj7prIWUaAlui6abfb0C/6T10AfrWDOi0zS1NkzUOZLX66tpzzapxdJ5HoLkcyEm/DbtNAkPYWK6WGN+AA3RiOXHfJWRco15d7yZqpWA1Y5dyEIA860YjCEzLAJRYroUbGQFNnbgZzSWwHQovvnF/p+dgm7Ze5JkUKi4Ny/0AzNKvisauAn+KtrrlqJayoJMWnDzOHf/gL/9UAt28yPX8Sy5jQbMewuNe77rSAV/ALxVIE8oEfOrM9fPmB9iWBNs5ZYhnKEeQlS6t7ASy3E4ZZZTkP/kwtee84w8+VsWUvoTXLunbxfKlXJQp3lU5og6XPy71j308NT/gkytCnHdVObrImL8p7zSg35Se2CMdawZ02OQezwo8k1kAvhQcDG6tkTkNnAluglG6Lue6Q8FJndDh0iHpQlioHAhYeZCJgO8BJWkJeeiLWc1Jg8CkZakwSoDymQTKDEFcxfaWjj1XAtB2PAquL6aPjF0ioD3P+qJHqdZ+Sn4YahG4+QYkAB+AWTC1v1w5AV0AktnfAmm1PKfGyNSWr4wV1+arYCVQuRrA3dkEUeiBX9DBp54YSFu19FWGuKbykMsjeV+vSColjk1j4bmUrbYPOikffrhvegI5/Gb8868qa+a1LHnAsv/gkSCe83pT/2wzP9wAR2C3/6dOLdyjWL6SohrQr4TNV1vJmgFdl1sO3ARFJr6boHAdXjBhzdblmwnNc64PVoCmu3yuxxSGKcgQtFjHlJn7cVNGxpAt0/6pLvkUKLhpcUPjahWUFeg+l+5q22piX5atlYfCoOA+1IiU15QvP/NaWnU8k7FmhfdlaEuwUoFBWUCpEBQEMUEwwSfpEXTNR9iGPurnPXMm5hQV+7QqfbSdsMrDDz88siGBvyp//i1Pk3bvOV+oT4XEOh0LxtZTYUHxQPlR4fKwE9epC8wC6BQYmtyXGyotjT89WCjLKL32mWGBpf5hHm6aHxlWoyz6y61mc/OZy4zB63y3Af06uX+gutcM6AIp3wgKdzbLBJ/qulV48o7rzBVEmZy2Tay5ZhgjPBAiuexJAZZuV62/zAoWhKHLTUC4lpa0yVjSpjVRrW0FnVaYS+Cqx2Iqn2DfwxChAn9rAlQmeplpjIWpy9Nxexl6qJv+F5zgg2vr091MvWlNVwsS+uAV/bILXVNeEPqE6x5Ik3sa+HyN6bu2HsCp4YL0glA2bVVxUAFIzww8oT1pHWth55jnN//ciS0VrilPkFn53KNNliW9Oe+28W44H1Ipgy963pKGuf7ZZn7o0cvkUt67inDUZcb2Nu82oG/DpSN7Zs2AfmRd0eQ2B5oDzYEr40AD+pWx+uoqakC/Ol53Tc2B5kBz4KZwoAH9pvTEHuloQN8jM7uo5kBzoDlwJBxoQD+SjtqFzAb0XbjVzzYHmgPNgXVwoAF9Hf14Rysa0FfYqd2k5kBzoDmwwIEG9BUOkQb0FXZqN6k50BxoDjSgn94YaEA/vT7vFjcHmgPNgbbQVzgGGtBX2KndpOZAc6A50Bb66Y2BBvTT6/NucXOgOdAcaAt9hWOgAX2FndpNag40B5oDbaGf3hhoQD+9Pu8WNweaA82BttBXOAYa0FfYqd2k5kBzoDnQFvrpjYEG9NPr825xc6A50BxoC32FY6ABfYWd2k1qDjQHmgNtoZ/eGGhAP70+7xY3B5oDzYG20Fc4BhrQV9ip3aTmQHOgOdAW+mmNgZ/85CfDvffeO7z66qvDfffdNzb+xRdfHB588MHh1q1bA2Dfn+ZAc6A50BxYLweU9T/+8Y+Ht73tbUfb0FtvnDhivfTSS8M73vGOAdfLa6+9dkdn0slc609zoDnQHGgOrI8Dd9999/Cd73xnePzxx4cf/vCHAwYeMh88ABeO7XPygJ4d9n//93/Dz/zMzww/+tGPBn7//u///vDUU08dW582vc2B5kBzoDmwBQcA7ve///3Dyy+/PDz//PPDu971rvEtY+tbFHGjHmlAH4Zzd7uxdDS0e+65Z/jWt741fOhDH7pRHdbENAeaA82B5sB+OKA1juy///777wi9vv766wMW/DF9GtAnAF03PB154hGJYxrLTWtzoDnQHNiJA4RVsc4feOCB0d3OP37zSRzYqdBrfLgBPZiPqx0Av+uuuwaSI+jcd7/73dfYPV11c6A50BxoDhySA6+88srw9re/fXSzI/NJisM6x0t7bJ+TB3S0MzpwrvPo5P40B5oDzYHmwPo4QK4UcfOMmWvMdVLckfY3ncmyNbQ0YipY6vzGUscl05/mQHOgOdAcWB8HjJN///vfPwd2ly93DH19/d0tag40B5oDzYHmwFFw4ORd7kfRS01kc6A50BxoDjQHFjjQgN5DpDnQHGgONAeaAyvgQAP6Cjqxm9AcaA40B5oDzYEG9B4DzYHmQHOgOdAcWAEHGtBX0IndhOZAc6A50BxoDjSg9xhoDjQHmgPNgebACjjQgL6CTuwmNAeaA82B5kBzoAG9x0BzoDnQHGgONAdWwIEG9BV0YjehOdAcaA40B5oDDeg9BpoDzYHmQHOgObACDjSgr6ATuwnNgeZAc6A50BxoQO8x0BxoDjQHmgPNgRVwoAF9BZ3YTWgONAeaA82B5kADeo+B5kBzoDnQHGgOrIAD/x/Qc7RNUtB4vwAAAABJRU5ErkJgg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png;base64,iVBORw0KGgoAAAANSUhEUgAAAfQAAAF3CAYAAABT8rn8AAAgAElEQVR4Xuy9CbBtZ1n3+d/zGe+5YxJCRmZSDEKZBrsVP/34GqHx88PGbhSZiRJCoGVQSxsaHMoSEZApBJAvARlKEVtaW0qtxsJCsERAUUDCEIZM9+aOZ9xz1+9d+3/uc1fOlHPvucM570rd7LP3Wusdnnf4P/NbGQ6HQ+UrUyBTIFMgUyBTIFPggqZAJQP6BT1+ufGZApkCmQKZApkCiQIZ0PNEyBTIFMgUyBTIFNgGFMiAvg0GMXchUyBTIFMgUyBTIAN6ngOZApkCmQKZApkC24ACGdC3wSDmLmQKZApkCmQKZApkQM9zIFMgUyBTIFMgU2AbUCAD+jYYxNyFTIFMgUyBTIFMgQzoeQ5kCmQKZApkCmQKbAMKZEDfBoOYu5ApkCmQKZApkCmQAT3PgUyBTIFMgUyBTIFtQIEM6NtgEHMXMgUyBTIFMgUyBTKg5zmQKZApkCmQKZApsA0okAF9Gwxi7kKmQKZApkCmQKZABvQ8BzIFMgUyBTIFMgW2AQUyoG+DQcxdOIcUGB0+3K9IVU476tOWgVQbtWlYlXxAcYUH3NZB+mOY3spXpkCmwE6kQIW9gv2Bf2l/GO0H/g2ijPYNthY/Vkv7jEabzknKZUDfibMo9/nMUGAoDZekSlNarEkNSfUlFuhAGhuq3euqpYmE7wm3+VfzouylNvRVzaB+ZkYjl5IpcEFRADCvsVewP/AP4K6PAB3A7o/+rkjdwUBHOosan55UU9LYkaE0VpFaxZ7iKwP6BTUFcmPPKwoMpUFXGjSlEywySRNzi1JdGo4VYF3v1aR+vVisgHmNtdtTTQWLPVRDA1UT1hv382fB+2Q6ZDps53lQzPC+kpQ+AvTeSEKvI4qj9pvvSBMTGjakOUlLo31menYkIADo9Qzo5xUu5MZcmBQAkruSFlUstjF1NXXkoMZnpnVEC2rVpjQ5qEi9ulStCO17r8pKLQC9OqxIg5Y0bJ7UpVmnlj8LJijTIdNhm86DQa2n+WpbffWT1A2mL6mSpv142k+qqnYGUqOppUpNC6pqUVXV1NMlS0gNUnoxS+gXJoDkVp9fFGA9tftSvyYtqKsJdTTZQWTvS82eVG1InXrxAJx3UrujkkdX3ylW8LKNfTvLIlnWzrJ2nt/30TnVBgUgB4aFPYXVkjCaP7rsG1V1qgPN1WpaUl0NDXWg35SOLUh7poqpNbqyyv38wojcmguJAklEL9Rm/d4x1Rp16URHOnJEesDuAsThpBOgj9TuFZ7vSf2+VFmUqrNSpT3Sn2Xgy8CXgW/HGFuGLam/SxpgrBs50uKIk7xrR4B+92HpAQek1lC98ZoW1VRVFU2yp8y1pWkA/SSiZ0C/kAAkt/X8okB/IJ1YkMbxiOtK3a5077w++X+9Tkcmqvrmd7+rS+u7Ve/X1KvUk4/LsDJQddhXq4/avat+bV6DWlcVhPaK8memQ54HO2QdVAYttToTqg6byVzeqw602JC6tYF6COZD6Yevebx+4AXPky6ekpo1zauq9rCrvTjbsqHUGic94+EDhkP0f/nKFMgUuP8UKNxTh+rqcPeodg+Hqi9IH3nd6/Szr3uVtHtG6o5Jg5pUxY7OiusVXvC9vpKnS3VSqsCW5ytTIFNgZ1EA81xbqnQK9EZ7h0nOprme9Oafv16vfMubpUtndFhdDTWlJS3qEk2pjoctmr+gc8+AvrNmUO7tGaXAQO1uR7VGRXOa127Knu3qjS96oX751ndJ4xMSXu64oWJPT5ox9PQAOsDekiqTyYyer0yBTIGdRYGUkmLYHZne+EIoq63oRXz6HzznRr3inTdJuyq6pz2vsbG9xM5oSlUN2l3VWqjrz6DK/ejRo9qzZ496vZ7q9cJ/vt/vp3/NZlOdTkeNRkOVSkVLS0vp71qtpsFgoG63q1arlZ7lt4WFBU3goj8cpuetPOBvLsqiTN7j+Wq1uvxueSqcOHFCu3btSj/zPPVSDxfv+je/1263T2kLddMn2kkb+Zv35ufnNTU1tdwe9212dlbT09On1Ecb/NtqU9V928hUNp1i39w/2rV7d4KU1MbJycn0N/3gH+2bmZk5hY70jQs6mrb0k3ros8tmXD1+/M0/3jV9xsaYVMW485vfpV7ozJgdOXJEe/fuPWWe8I7H3G2lHt7hd7fXY8Mz/ju+txHabckzhcO61F9KcefCIe54V++7/iV68QffLTUqEs4rlZpULwB9qKEqvJQk9JpUGw/JZraklee80IMHj+iii/amdtx77zHt31/M03a7n+bm2Fg9/d1qnXTX7XQGajZPblQLC5007/wbz9frNdVqRTnx3aWlYq02GhUxxW1ihIdii5qdXdT09HjiqUZb1pbSaHGxq7Ex9sCCj4t1siX1en01GuxnRTP4rd8/2f+5uSVNTY2l39Gnsvagw0baDy2gL5/F2mXNddRqNRPtuEyP+fliD+QZnm8266lNx4/Pa2ZmMtVNH2gH71LOxETzPt9dp9tXfr58f0uJfz4XnrA7bSCFFxzaOxxqkdT51xnqlv/9ej3/Xe+WZupSCz18S+oNR/uKiuQXZ9opzqAegaRMx0OHDunAgQNp0z927Jj27dungwcPav/+/WnzNkiWgZhnec+AY+Dgk0XLtbi4mAAHYHFbqAcGwsAG0MTLzAfvskD8HMDHtR4Qx/ZEwDFwxd9OZ07RvvFxghi82Avmh4s2cAGYXLfffrse8IAHpEU5Nze3TNPjx48vgyM0AcD5Bw34Dt1iPWaooAvPmca0I/a7fN9jsFJZlMEYUB9jzZjDDPHPc4P5cNFFF63Y11imx/hM0XjT45O8UPnXKwC925GOdfWBl75Ez/2jdxcLkLC0Sk3DRl24vvFKUz3Vh+zOiZtKEL9NI3N05Mhh7d27T/Pzc5qcnEr9/P6dd+iySx+Yut/Hl6BWT59VmHRV0u8LC/NqNJvqdbsaH5/Q4uJC+jSdjh8/ppkZGIOTcW2LS0vqdjratWtm+bl2m8w/FTXqgFMt/b7UaasOU9/rabw1tqWRcb1eV/V6Y7k9hw/fq3379uvo0SOa3rVLgyT4tNL9uYV5VSuV1E8/d+LE8USX6cmpTbVziHkH4WgwUIV1P6Iv9c0vLiQ6UP/sLMLHrjROg+FQzUZDrdbYMr3Gmq1kXKK96X4dX2sYjIEqFUo9ORL94UC1CvN6/fvbdd5vpF+JQN1REHmDcYKTM8D3pPZAH3rmDXr2u26SdjeksZGKnbwWnvZnGtAtmbK5AwQAAH/zOwBg4LAkivTFbwAOElhZUgaIuQcoWfIzIFEmGzubPkCPRLqSxGZJlo3a9yP4+O8ICPG+N3jAC/AEpAF8tAcwHFyW/i2lAqowNIAkbec5gMuAuGnQYKHPEeWs1AbTMWpEDMqxDo+LmazDhw8nTQpl0XboSN/MDEAzaADAmhngN8b0e9/7nq6++uplbQh9o19mwlxHHEveufzyy1OTaJ81G5be16PHahI973ms7rnnHl188cXrFbV19wsH9wLUx3ojCb2v91//Er3wQwA6y7qlYbWeEs+cBHRpUgPVU+qZQfpvu/s2z8/PamJySsePHdXu3Xs1HPZ16MhhXbLvIlwDBdQudtoab6IZWjnRznxnUZ3FJc3M7En0OnziaHp+bGxC3W5bjUZrmY5HjzLf9y1/7/U6Uq2qekrcgWYPLV/jrNH98OFD2rfvQKqvr2Hqb2fYU7NS19G541J/sNwv6NFQTUdmj2nv9O7EBNL+E/NzmmiNpf6eOHFM41OTalVJTLR2bAB02rML7VxVS0sL6vR7atUbqjbqiR6VCozUSd9yt+/QscOamZpWvY5n9cn7tJv3uoP+cv2zs8dVbzU12Rwv4qmXFjSsVpa/r3d/u8//lfpXwRTXaRTgTDoKDVRJ0S8d9at91XoDfeCnb9BzAfR9BaD3K031h1KNVNMjjUnc4M6YDT1K5wbbKFUCAAZ8fi9L4lahW5IDGO+6664EYgZPb+QAhFWuBn3eMxBZ0nObLN3x3cDo36JED4DDhFAPdQDgvsqA//3vfz9Jw5aWoxRsRsGgvhaibATwy0wPEi39RovgeiNtoP8ll1yyDMC8T5sMwGXJtkyLKJGX2867AD20gUmgTEDa7YBuMB0RuMu08/ygXsYELQ2Xx9QMCnVBH5gMnqVe98GAv3VovYGSbe6CqW6NAP1YX+996Ut0XQJ0NCmNFDtqQKdUmGoMIq3ljHGF6WM7Xsfnjmt6ajpB9N2H7tYlBy5J3ewOumpUG5pdGGnEJgpzlS9ME/1hwWSyrnfP7B7BfPFEYbqoLJeT5mxnMc2VenIUKq6F9kKhqq8VWixfR44fSQJFLWbl2KIBOHj4oC7ad5HavXYSYOiP6XA0ge2eVPPc4pymxqfk593+idbJfYh+9wa9RLuNXDx/fPa4dk8XZg5fBRNZaN+gEftYq95absNSd0ljjcKUxsV41apoNbpqwAyM3i0/x7MkSjFd17u/kT5s12dqAHqvMMXNo8xDM5ykg44W1NfEcKAP/Lfr9dx33iztq2kwjlakAHRUIqNM0iePhzgTXu5syJbEITybOYuKiRsvwBzAZHEZxCxFRgkciYv7LpdNnPf4DohEaTRK4tQbbfZWR/t57hugAQ7awz2kVj65YB4AS6u4KQPAp02269I2gJTyeA6g4aJfPGMmIrbtdCYkbSvsgY1T7M2UGenHfUCe9tFP2mVmhzLoL0DqtgOW7gN0MzjzO2XxPPVGGz/Ae++996Z79ingOyYR3uE3Ptko//mf/1lXXnnlctfRpkDL7373u3rgAx+Y2kG7Lr30Ut1xxx2pLt6n/sKuOrasvYGho6/8Tr9gFuhnZKJOh8an+243qYuHqiEFHu3rPS99iX7hQ++SmnUN1dKiajqhalqqXMiguzQQSsyTJ7ecbivO3/cTqJw4rt27dmt+cT6NMXOEdTg9eRLIARnWTWI+J0Z+Kr2OmvUCjL9/5/d12aWX6cixI9q7u7DJcwFwCfR3FaA1tzC3zJg3COsZXdTNvKKOtA+dhYNxuv2u3IYIojTp0OFDOrDvwPKn28lzaf3hezG63GdoOb8wn+hz8N6Dumj/SRPVSjNgdn52mcbx74WlhbTedk0VfkZcR48f1Z6ZPcvM0uGjh9OeyJrj93glxqLfS32D3t4z2Evcdug9OT657v3zd+Zubctge3qqaoG9fKRlmVE7hbMuqqf9GuiP/uv1+vl3AOh1aRwnnGaRSjrZ3MO/UVNPW0KP0pcBwmDJ4gFcABKeYwFbzVuWsFiQV1xxRdr02bBZ1FH6tkMdIGvnNqvteQdQYePnby7qQUKmft5BsjOTYbUyk4+6uA+w8y5tt9RuezFtof1uu0GOTYFFcc011+grX/lKqteOfLYLl2335SliW/56U+fuu+9OUjcMA+2OGg2/C43MjJjZsAmEZ+gHNMM5jTKs/QBk3e6oXYEO0O+yyy5LQM5le3t0eEO9/rjHPS4xBdw3AwGI039rRlyHae52047yM7TTzpZ+rhxhGf0E1qPfVt2HWe4MllSvDlXr9qVjHb3v+uv14g/dJLWQFBvqqaETqguPB7jqMQ0SoBe60sLWWEmHtAy23We/N1C339F4ayL1r73UUWusufx55PBR7d23R9/+1u26+kFXndL/pc6iFueXtHvPjA7fe0T79u9dDtaHXgfvvUcX7b84lT97fE579u7W3Oy8xifHVK8izRT0bHeX0n3e5zvljjXHzxq95xZmU321elXzcwupfSTwJOnAd27/rq686gp9/T9u08Me/tDUPvrTqDXV6bWFq0WzhQ2+qmMnjmr3rj3pfq1ST3mLNjpvOnhEN6rpvUOHD2rPzF7VG7VEr6npyRRJ6fJo79TE9DJ97j1ySPv3HlB/2NP87IImpydUGVaXn19YmtfE2GR6/vixE9q1G41MTSfmjmvX1IzWu78d5/1GxgVrHco9AB0NXlU97VY3ATqZJwH0j/7k9XrW22+WDtSkMfaTlkQ66ZoTVZ26s502oFMckhLAgZ2VTR2wMehynw2czZiNGyCPAGQQRGIDaC0tw8EDFFa3u0xv6mX7qUHWHDjg7WcBFQDd4AqIAgb23qYNBknaZ4mY38vmA0CRZ90/6rF63mpmgBBAjQzJZgHFUnj06gZc7UzoiAH6Gk0Erm81TUGUvKE1/eZZxoDy+c2MDwwLYwFAQ4/IuMD04NPAHDAjhsMjZcCE0CaPIXVQBu9AG/fJWo2owbGtnzljJoS5ZZU/nwD+ub2KOPReHycrvNzJEtfXB69/iZ6TnOJgo5sp+UO70kiAjrwIoKecscSr4f3OY9s8Z3m/K9VbWIbJYl+oZHuDpdTvpXZPV195dZJUky8Oeo16K3E/zIkuoYGAVw1gKyJeBv3OcspMAgbqNenI0RPau2dX+v3YkTnt2b8nPU95l196uf7ly/+SJMbmWHGkLfWOwXRtxINpk+Mz1pxKqnZU5KithxACdWm1ECb63b46vYXUnsNHjmvv7hktdQqpPikmRvXOHl/UFVddkdYZ/bnsAZfpq//xVU1Njq3bfoo4dmRWe/ZNn9Jv6PXIhz8yqfjRViy1YXxmtXf/LrUak0nzwb7Cfvedb39H+w7sS3Sm/Z2lwveD9k9OJwNwaj/lHTpyKNGdPfeuO+5a8/6J40fWbf9Wjs85XXeOkiFiIPm5dTWZPG1QuXeTyv3jT79eP42EfgkSOoDeHEF+obUqHbZ2+ollbN9l8Cw9Wt3NZHDIl0OkrKq1J3VUidNAAABgwQ4OEBgU2cABjv/4j/9YDs8y+PNMsp2NvLYpBynUIAWzAYBZ1W8HPkvd1GNnN7c3ht3RVoMoZUd1u9X8tNuqfEuOGwlJK0udK0nwgLa1BUj+Bkj3y1oIfA5gqtwXyrL5w2FntJe/AVaYBf6mrw4B9PhEBsI2cYe08e6dd96ZmBbKQIXOpx0gAX/Gyv13CCJ95Z9DCMuMH/coh/FEWwND4Mt0hvFz/8q+BWcf3AtA7/fbRQjQUls6PqcPv+Sl+rkPfgBOtpDJa1UNq6jcKwnQU/bXziglGulit3kc+vxcW5NTRRhktYaDVeEK2G13kqCBY2+jVWxQdRLwjDRs7W5brUbhYNoaL95HRXxi7kRSR3c6+FUoaeewE0+MTQjv9+PHT2jvvl2q1VpqNpqiHDMB7aW+WngLn6WL/rrN9GVxaVazJxY1vWs80YJ+JF8BGBTMBbNLmpoeSwDpwBx4PtNuZnomCRD0ye+s1RWioKpkCR2V67qXFgshx2aAHqGX4aJtvhiTThc5cuSEnaITBmoSxTG6FubxP2qq3mhpYnwimVZMcz7Xu3+WhuP8qsZRMpAx8UQ9VXptqdpXv9pTrd/Vnzzj+foZ4tAPTGswhpGupY4qyZ22eI2o9JPXGZHQrXaPseVIcoCLJTpLd2zCZTWzHeSs6qZ5OJ2h6jWYAOgACEDjeGeAARCxet7qXqubI8ga0M1YGFwAcNrkZw0y0Q8AKZF+0G7U3mgHoip7eeKPVPAG6ehP4Of9aYDiGdut0wIYhYqZ4bE9nHu0CWDneSR0e79TBu/FPtqEkDaCUeQBf1uSxy7mPkIvq8ldThyLqMpnHBkDe/QbtCNTFPtPnTzDPxgC+yBQj9Xs3LMNnXdt47QqvuyTETUvjIntrtCKOvjnuXAmtCSr7QKFT9xAA2yJhPctzUlzd+iD179cz/nAJ6XmKJlMlQxPPFn4b1cQycntmAbn1DjS82vHOTOtWVhYSox9rcY8KMC08DnBwXK4vB+YCWe+MT/GRyAeW9HtFjHbi4vsB61UHtokJNdifhOuigaombzerZUrfDgOp2dcBnXTJsoaG6OskzX1eoWjYr2OR3zxXLE+izXk7/RtYmKsOG9nWMS8O/bd791zzyFdfPEBzc7Oa3p6MtXPnKWNbovbTB3tNvk5WOtFLLi/m3b4ncBQ01eu+fkiYoXyaE+hDR3X3BzhwAhIBSNNX6jPe0xhtiv67DpOnCAKpvBfcNt8jzYW2s6J5ecdm+7nYRIs0DmaiXG6994j2r9/byqz2G/HTskRcGZm2gVWStpACluHjz6vkU6anYKB6Z7Qrc/+ST3vpndK05dp2NyjLgLYKPS1CHhlPZ3BxDKQELBjIFmk9pg2SETQjdIo0iRe4n7ekjpqVd41kLGpW13PM0h/vOfLkiugkDjOka3eIAAAf/zjH9fTnva05XA6gzl1U483EkAWsILB4DdfSIVI+5TJBaPy7W9/e9lJi++APBfvsdiQ6B/0oAelZxwSVmw4xQbGbwbDtQCd/jtmm03py1/+ctocAXQzI2UHRFTetM8OcEgwSPbQh08YgauuuioxBgZZ2ktd0MBe8JaYAevIWJgujAehaYwZdKd8O6/BkF177bWJLgZX3ovzgTIB9bImw1oCMwK0g82B8bLTjbUr5QQzPBuZoo1EEWx2G0hx1KNY6hZ8cvuYtHC7br3h5XreLZ8uEsFVMPtiKeuOAB1+uqbKIAD6ZhtwAbzHWNrHheYypsyz6ADJXGYOeX1YA2bnWLR1zDNHajB/zRADSmZ+bTqKDKXXdiSVHVjLfjGUb78Yg2ZsE+uKdlooceio2x9NTu4P7+NU6/3BiZc85/ke1wG/+7vbzrp36CzlsQ7YA9lDfdHn2267TQ996EPTT2aSHXoatWWUDw2jLxBr1JpFR5Swb7C+oAv7hhNXoTnDZ4ZPM92O9nGZfOc9C0iMDTjh8WfdQy9rWS+AqbwFTRyBd7KeF7H8HMCWzABc3Tm99wU/ruve/U5p7KEaNnarM/KGH0/Wd9xsR1rA0StnREKPPWWyAw6PfvSj0+S3nTratFNbR9nb4rtRrR2lQtumWYBw4gB+TELCYnnIQx6yLLEi2eM5bTXywx72MH39618/ZUDKUqSl2Pg7C5jvLCb/ziTlHyAXAeeRj3ykvvrVry5vSvzBIuFZX46xR0XtTckhZWYWyhI6dVM2/eXiXZzYAGsWmy/b9g1wtC0CqRdWzNzHu9acuH8el5gx7pvf/GZiYliUtBu6UD80ZWP1RufNz22y8xtAz3tsfPQnakn4zvve9OIipw7aG004lM28ol7u017a6k2WzcrzZKtt7BnQ19/jDBJ2UGVesidEJ9Q4VxlH+9wYqB0JYQ2d151zPlAHJh7WCO/YJ8PgwtqGgf3Wt761DEC0nN+pCwDjPQsh3guYl8wz7yWOvLAWiOcMZLQRgI0mJWsinavCQGuGImrhnFyL8tjjzLB47dA2njcAmnmII8B905u2GUT5nb+dP4K9wtos+6iUNY4II9CLKzoYs7bsb+R1yTMWoNxuPt3v2FYzTNaqRCFv/dm03Z44DwHdkzKqOk32CMr8BghiA7fEx7uWku38ZVBnMdqBysBlMPKkZXI5pSmbOxOVDcE2W39StyeSJ58no0GHBcP7ji8vS43OKEebHEJm9bHVfZTtBQI3CkhRL+132Bb1UqcX6noqd6uPLdF7w6CfbCJsYvZdKLc5LjQvON4no9yDH/zgZWA1ENvMwXf/HVXvHhObUSJw87dDzuij48c97oyZgTyGoUVJyOVRDxKB49OhFe23Td1SuudXOc6dcmgjm8ZKNDlT20IG9I1R0uPjOQyYROnNYOx5CHBaK2MA8/r1flP2vzBAU4cB3f4w1sjxDPuEs0GWmXrusw/YkdQhqe6lGVf7nLDuYRQsedJWM7gwqgY3h3u6f6xdfgNgHRrKOo+mA55FuwjzyrMwC3HfsAkySuv0h7JZf5Rlx91osiprLCwIsE7MZJm20MohrRF4oyATf4fu+L7Q9+ivFMeXMimfMbD2YGOzaDs+dR4CepnMLF4mKouSfwCcE4IwOa0StZqYSQrgOYbaXGx5cq+VF91SHu+ywJBgvYmYi7ZtmMnuUDrHxJvz5hmDDpPWC8FgXA638oKlXsr0RI0bhaUPJ1HhO/HZAJY91NdSuZsebDT8i1ECvue+ecOiLqvpuOcNxSpM+svm5IVnJ8G1lgzAzmYQx4WFyiLmn23gSDNoEdw2l2m1P/ccd+4NJ9LR3Lw3bjNJ1GG6xrz5zAvG0R7+8V78eyu2gwzoG6MqGjT2AScFYg1ErY7XQVx7lGwJ3L4WBlyeh0E08MA4M5cQBpx/gb0GTR0gy3r7zne+s8xkRmaCMj03rREyY+q1a+kd4KYt1OXU0DxjJiGue4NYnNvUQxnsffH36H9irZoZfq9pR9OY4s7jwPNlBsWMg4UUA7V9cKz25jn74VCeM3Raq2iBiHajzmftw+gD2pRpzSU0YQ/nOTP9/Eab3R+bBz3G1hBEDebGZtN2euo8BHQWENwjKpry5XSfnhhWpzIBmbD8zsJjcXMZmJmIzvfN59e+9rUEUCxOnkGqY1HZEx3ulg0jqoAiIMTF403BUn/kTLlHmdRDeUxQT9aYxMQbQFzA9jiPXKd/s30Z8OEdq+kcGbAWoFuFbrs7bWRhQXdLwtZYOBSMZ3iP+stOYUi5bICWXM2x00/bt2kj9dFnfnPKW5sZKJ+yLfmU6WFa2SYPTbzp8K4ZJdpIP+yv4Fh7nuFv7KYOOYRGcXxpL+PE3GHjYKOEcYHWtlNu9dLPgL4+hWGuAQAuxsW5I5g/jtZgXbC+YfQsqZrx83pljlGWpWNL4azt6EMSmVtLiV6nlOHESNYMWdXsNeTcCewzrBMY2ajdc1nWXLl+Pu0oasbf78XImbK0HjVIdub1fuWzE8z4QhPaT3kxkiWaL6wpZT3wPDT22uBd9tvHPOYxidZcZoBiO+gjaxe6slfZYdajjf3e2jLWuseR9QzNzCTYnBc1BNCbfpXzTqw/k7bjE+choJvMnhBxcnEPMIi2H6vNyyeG8WycKC7XAGTbLpOLScGk5/LCNpfvheqFz6KybYznLY3y6bhrL1KryyNgxfj36KBm4LBjTZxudq4pvEiLnOf014vH9qzoob2aDZ1yWZAwTGwiMRbcHLc3PQKCvuoAACAASURBVKsnrVGgHdTFJ+NC/Sw6q8y8gcRyKMvOcj6wxkmAoDXgy/NekB5vO9zRZ/tNxE3C/fPGZ3so9TlpEO+awaOvAIE3BzaKL3zhC8lWCk29Wbttdqo0Y0i7tlLdTj0Z0De2ybLmmf82oThvQ9l+GhnkKJ17zgMcAAjjGkEWoGYdWgNIq2za4m+et7Mn383EWtCAKWSeMe/t5OV9heeZl8xXnuF3a4Ns8qFdNinxrLPgeT1aUrYzGmvBjCrzmD45yoZ+0VZ7iFM/c5n9z2vBbeIZfjdTQvup0wBLvfQxmg6imdNrlzr5Z6dDxsrMD3WZ7i7H/XeWTf9u7Z01n4yBx44+QVsn/nIbo7lyY7NpOz11HgK6OUI2dHOSVkFFxzcmum3PBhSGxgvTditv/H6XSWH1uT3ieY+JwASx40m067Dp48jlw1GYxGUpnd8s2dvT2xKED0GxKoz+AKqWrL0gaRuLxqEx5qj5zj1787ruuJiiZLGeyj1uSixebyTQg7/h2C0xY3eDCWJzg7mJ6kWkdXu7G+y8gdE2Oy5BU9PcnrxWX7ueqHqn37xLmdDI4xSBtwjTKbLIlZmfmMXP3ra2LUbVI22kHJs3qMcbn9tg+zxj5jm1VVtABvSNUdbgGE/Y81yxOY75Zf+ZuDaYD8xl5ps1RdTqjIVWXxvk+PQ8dpIpr0/qtIMdz1ly9B5kUI3gb8dW3jWjzt9eF5RjiTx6s7uNtM/7YpROy2shgqCp6n3DgB2le7eZtnDfmkHWrTWjrA8z5YAvpg8LKPSdd93naDaw/4I1b4l5HdnnvT97/4jRBvxtcDez4Lb7OTs8lh1dNzaTtttT5ymgG1QtNVnyZHJ50XjSWbIDdC0trjVMUXrmeRZSnKi8Gx3HvLABjgj2dtJigUWbse1kBpooJdiey2ZCKJoXR0xVGj04zY1a7edJH+3CBuf4nj20zf37PTYQSxd+z9qJ2F4vQJ4p2yahv7Ua1MnGyaK2ut+0t/ZhJfr6GUvBsV/cs82Rvy0xGJCjNAETZkdHb4RsRN5wLTmVfRDWmx9r0c8REluxFWRA3wqq3rdM1pMzB1qzt1KUzGZaY5MW6wLQMThbAxidZu2vEdX6rIWobaQc1qAZzLIWYjNtvNDficyPmRv2h2gWvdD7uLn2n4eATkeinYwJbunNKmeHrJWzj22ECNErFQ4Ve7pt7rZ7ASi2sZszRqJmMaKSfeITn5icOnzBTFAOXGQMLUPl/41vfCMtRv6OMdQRZCiHMpAcmKAR4B2LbTU39+FGASuHnvGuvWDhkGlLPAbUaVRpmxcD5ZhBcT9synAbrKWI6jvbF08moyiSTPCsNRi2b69EX+qM2foYQ2xwOMcYrGkjYG8tTDlTnrl0nuOZ6FxoLYgd/twX6mFTtUSw2lxh3Nei30bm2GafyYC+Wcpt/D07w3puMx+YF2ia+LTWbOMlnvqktT5eW854aC0dT9uez7OsW5tzzKDyjNeX9yszkjs7zrqgNXuhhQn2VfvrlEOZNzuGF+575yGgWxVjjtYD6OQsZQclNmzHQXqg1xoQq3qpJy6gqH436NmDEgCJXGHZy9aSput3WQAuwMvidpy71baxPtrLfQAwghU0iGFe9t7nedrmTcMqfn5nY7IjiYGf3yMDEWPu3Z6yDwIaBDYV12VGwn4B9jB2Ih57tEILNqG16BsXJX+jGgWI6a/bE22OPGNQ5+/oUOhDazzmPgEOWtlzmHtleq82R5zTn/pWo99WLfgM6FtF2ZXLtWaIueykJmeiBZ7D0Q+DuiKjzvplv7AaH2YexpzL2i3b5N2mLJ0XlPCeY7Mb+180Q56JMbwwyzgPAT0CZ5TUywR2ZrgoVW9EHWqgYDKwYJgcfMLdOc0gQMnvETCZMJ44tMUquhgTay/0lRz0eAdwRiIwGBqYrGmAW4+e35YWbEdyMgjKos02Nzj7nX93+xxSF210rtObTqS3/Reik6DLjKlfKRe681sMK+PZ9ehrBsHStSMAPL60C5DGds8VD7MxXaG5zSRuvzdn3sH5zSe+OZc7dL8/KjnH36KdKNs4t2qxZ0DfKsquXq7X//2dH2u11KG2zoTGmmPNR+nfERiRObUJ0LbjrU5kdPapffo1WkNhLR97qvNKnH7pF3oJ5yGgQ1JnWmIzZUNmc0XSLUt9BmUnRSin7VxreFZycIoc9VrvxufKIAHA8Bv/2CTSQRCt1n3CvXyUqOMpeQ/AjhdcO4vavgSWHp3dzloMNiVohmkCMIQR8WZg4Cyr2Nl0kNQNnJgGyI5nDtjgDINhxsaOM5YUzCnz3XHlEZjL6kt7n9P+mArXddLW6PFrlXvUFlgCj9EC0Qve3u60m8xUNqdYIirTuDzOG6XfViz9DOhbQdX7lgnTyXpBI+Y5bEbTa22zLWGv4p9zUxjUvVdRvplg6o62+6iVpH6nU3UIrR3dNtu27faeI1jYf6zt2G59vH/9OU8B3WDryW6gdugYnURqWinvdpTUViJGZBbMPDgTEt+pAyYiOlux0CKQRAmcNho0IyCVVby01e1nQ7F6zcln7IhHedwHkLy5RAYicvTl/pXv0U42gyjpA2hlzUdMmGKJONLWYXExO5yZC0sjdvAzQ2Ngdnw7ZfiK2g3335tZVKHHnAIxLJByUNPzDnTyYrat3575kfGA4Yh+BRtZKKvRbyPvbuaZDOibodr9e8dRHN4noolvIya7jdbGPIaZ9Bq2Js/vR81edOhaifGkLBhgawA32obt+JyxoeyDVKbvduz7+n06DwEdIHHsJB3g8BQSgsSLRWkVucHdILGenckLeaUJYG91Fli0XftvT6YIgOVNwPfgrp1yEiCMz7mcmPiEfkQQ5RmHjjiRBGVb8gZ4DaIwAJYEHA4Xw6xcd5QGKItyHcdNWWWgd1iQNxnHepp2UYKINu7VpB3esymDvtlEYs90xs6qtOhrwHjQTtpj50DPC292Zlocskc9MQmOGZX15gdMEWWtR7/1F9f9fyID+v2n2WbeiFq1GPq2mbLK78Q17fXs/QNNE+sUxtO/eb46HC0mXYJpZQ6jUt6oD8iZ6MOFUIZNbd7bygz/hdCHM9/G8xDQo003ApwlwghK/nstqbVMNJdvqTdK/wYF34tOcf7Nm4HV6oCp48pZrAaiso3atmV/WjK1OtsL1n0qMwrRNr2aJ27ZjGDg9bt2nqPPPknO5orohAY4I8mX63EmOdpsgIx1wiTwHvdXo6/pb8YnjrfDd9jIiFmNNFjJHLKaNM+YQ0c7FTk6YqMmlbIUFelXjgw4o4sSROdf18cdzkkLd+j9N7xML7zlr6Tm6KzzdNpavziZTRx6WFN9dJ5xOLHzjDZtOxXmtRbnXpmhPp3+Fj4vZDBr6Y477tIDH3jyNEfKNfPLvGq1WC/FMaQc4+ojTn00Ks+7nWcqtO50+nau3/Uxt7TD41gIChxxfPLM9XPdznNT/0DDtC9wJGo9HYRaT+fzcqRqXerN6R0veLpexvGpY1dqWJ9Kx6z2hlKrIlXSiWunnr98xk9bOzeEybVmCmwdBaI99ZRaQOgOmUyWpF1jUm9eOn5YH3rDG/Tst76tOOt4cqw4QxUwr0hzCdSHGtNATVVVV+PkcYlb14VccqZApsB5RoFhhe2jrb4GidFvsSckQB9K1Yo06OtNL/4Fvfod75QaE1rsVzXeaon3uhWpN5DGqwD7ySsD+nk2yLk55ycF0PBY42EP68FSR7VKS+osSc2B1OtIJ+b0vv/z1/TiX3mldOXlUqVRcNH9WsFMt+C++4hxxWHqnKM+5AbLEnE/f2Y65HmwI9ZBBeDuSVX2hGEhAKREmgMpKS+q+o1nv1ive/fN0p5pqVqXulV1h3W1m5W0U3Aaej0D+vkJGrlV5x8FookCFarNAbS021tUf7CkVrOmgbqqsRoXurrll16tQ8cOa3JySv3FgVq9mqbbdVU00FJ9kBRsu9u9BOxzzZ66NWxpgHr+zHTI82CnrIP6oKpWt2D4e1X2haHGu0r7wZFxqVOr6pFXPUT/+cYbpIt2S7VmUvPNDYYaNKY0VF3jqiVNn68soZ9/GJJbdB5RwKF7K/lB9NRXL6nLOprrH9Z4u61dtXFpqS31e1KzJQ3gqmvSUrUQPBu9pEpTG668K7V6GM7Oox7npmQKZAqcFQqwN3Ra0rAuJaZ+IPUHUm0oERGN6P2tO6QHXSWNVaUG8jgMQEPzqmtJfc1oLPnjZEA/KyOWK9kOFHD4oiMunA+/NTGhu47Oa9eeyYTVY+qpNT/L8VxKHi6o0GqNAtQ7GLsGBYCja+8MRvernEWbtcxZy7wjtMzZqhSsagmIk3dbAeI4w+FgyzU2+mzXpQp7x1DdWl2N4Sj3SS0pAzXeyjb07YAxuQ9nkQIOsYmZCLGjYwLvjvzigOkxlGf33KuxiTFpoqYBpvNKTdVhVbUewC3N1gpAn1RP1WRDH3HoZ7E/uapMgUyBc08BnNt6tUHS8uFby44ywZ5QGWihOkhwP9ZHGJA0Pq52Z6AWv/IdGzsPIDgEr7iscj/345pbcAFQwLH3MV3xnQcP69DRRT3k4ZeJwKcpFmC3Kw1HanQAfRSghnCeAD2FmvQ1pZ4q/DCYKCT4fGUKZArsLAqgmKv21ElGO7C5p4lEgaHmNUhY3Vxoq1qpqT8+rcV2R1PVSak9AnNAPQP6zpozubenR4EYWx9j/0kH+um//5z+5m8+p7e96/dURdBeQvImpqQtNVCvoy5jxRE8Wk12svnKIFndp9RV8lMdjvxUs8o5q5xzgMPOMz0hpY8k9Kr6KZwVW/qCRhI6ETCDunokTzs2rwOT00V0DP+SSjBL6Ke3w+e3dxwFnAHQhwCRBe81r3mNfv9N79RP/Zef1wdufY+mDhQmch0NsSRw0FaHsQDxjcOkLhWc+LCITWdBI60P82emQ54HO2YdgMX2h8XFBta/hg2vIiXTORI634fSfF9qjUm12VEk7Mjc1wDUs8p9x2FS7vAmKUDsOZ7uTqNL1r5f+ZVf0bvf/W411NIPXvM/6tP/+NdpNXbvnVVjfFoa9FKCGV20bxRnTvqwETeNQA7yd0F4POH7RRxqvjIFMgV2FgX6DakzXmgl7KhOthj2g7FhAuqF276riauuTl7uMP+1kbp9sS9VmlIrJ5bZWXMm9/b0KBBzcn/ta1/TIx7xiFTgU57yFN39/e9o2JnTF7/4WdVaUvvgXWrt2qc//ZVf03fvvlPVRlPNSlPNXl2TnUrKHbHYHKaUjbva5Ibqaa5ZRLXlK1MgU2BnUaDRq2u821BlWFU72cJ7avUHateHOjLO50DXPvrx+uFfvE6acQqZInX0EQ3U0KQmNF5kmxxd2SluZ82h3NtNUAApnTh0x6JzUMcTn/hEfepv/1K9xUO64mEPLBRgw44029bHfvXX9Mzf+W2pWpMGDamHp2qt4MSb/K8ndXojzpx87yfjSDfRvPxKpkCmwIVIgXS600jEJg4dZ1ri0KtDaYKQ14Hec90N+oW3v1XaX7jLYTjvq6aj6qmhGY1rl5opX1xxZUC/ECdCbvM5oQCH0BCu9rd/+7f6sz/7M73jLW/S7j1T0uy90m6SyHSlQ8f0+he8UK//+B9Lc7PS7v3SkAxPTv3KKiZNLP9wc8WbbgT22Slq5zlFZWfInesMSex5vSfV0J+PwHwJ81u/SCU9HOj3X3SDXkXqVydtJ9W0ajo27KhZmVZLrXTUUwb0cwIJudILjQKcnEUcOo5wPg3vUY96lN785jfrf37yk6WlpSI3e2sozR1PNvM3v+wGvfI9N0kNFhq6tFFymWpFs7Xi3LUJVGbDqipI8GSKylemQKbAjqJAvzbQQqUIW6tqoHG83Ek4RZbJepHb/fdedINec9PN0ljKVCVVxpNGr1PFcFdRS420w2RA31FTJ3f2dCng8LUvfelLet7znqfPfOYzmhqfkDpw02SG66p39LDqzQm95cYb9Ut/8NZC8hibKRzjUsIIqdMsvNxTIiiksxpHKOYrUyBTYKdRABjHx220NRS5KRYJfUFqJ5PkUG9+7nV65XvfV0jwHDdLammMds0iv0whr2dA32lzJ/d3kxTAXr5nzx4dP35cMzMz+rmf+zk94QlP0Cte8Qotzi9ofHxCx48c08z+XVJ3SVqa15t+8SV69c0fkMYmC+/VkZYdQMexla9o2tKVsN4u8Plwlnw4Sz6cZacczlLI5Sd7i2N7Om0t5XNHUu/qv1//Er3grW+RxiakJjFqhal9wJER/aEmasWpa1lC3+QGn1/bmRQgFh1Qv+KKK3TPPfdoYmJC5HZPfi29nuocbdiZkxbu0Htf+nJd99//Umri8DYKU0tLFzAv1OspZp0rpXHPQJ6BPAP5TgHyU/sJQ18AO77qCOLpCyjdm9d7XvC/6BfefZM0drnECWvkqBpKjRTq6n0jH86yM1Ep93pTFHDo2m/+5m8mMH/HO96RylnqtFVvttTv99QCqNvHpIXbdesNL9fzbvl08nerkAwurdLuaPkVdvUKid5HgL6pRuWXMgUyBS5wCpwE5Z6qxRktNsXRs+6c3vuCH9d1736nNPZQDRu70xlPPDKetHpknUHpngH9Ap8IuflnkwIkliFk7bGPfaw+9rGP6ZprrknVz87PaZwzzzOgn83hyHVlCmwTCmRA3yYDmbtxoVAAL3dSvhKm9q53vUt/8zd/I+d0x52NpK0Z0C+U0cztzBQ4nyiQAf18Go3clh1Egac+9am67rrr9IxnPEOkf52cLM5AT+ckZAl9B82E3NVMgTNFgQzoZ4qSuZxMgQ1T4J/+6Z/0ghe8QP/yL/+ibrersbHC27Q/HGhYqWZA3zAl84OZApkCJymQAT3PhkyBs06BG2+8URdddJFe+9rXLtdNkpkUQV6tZUA/6yOSK8wU2A4UyIC+HUYx9+ECosDs7Kwe97jH6fOf/3w6de2SSy7R3NxcktJr9XpWuV9AY5mbmilwflEgA/r5NR65NRc8BZKkPRgkxzcuDmIhXzsx5gD3Rz7yEf31X/+1PvzhD6fffaXnms0M6Bf8DMgdyBQ4VxTIgH6uKJ/r3cYUANCxjbdaLTnm/PDhw9q3b186Ve2Nb3yjrr322nS/Wq0uP5Od4rbxpMhdyxTYcgpkQN9yEucKdh4FIqAjlU9NTSXQ/spXvqJnPetZuu222+Rc7lDHh7RkQN95cyX3OFPgzFEgA/qZo2UuKVOAbG9LS0nyRsXOxXf+7d69W0972tP09Kc/XS9+8YvTaWtczumegD3Hoec5lCmQKbBpCmRA3zTp8ouZAitRwJL3cDhcBnWkc4D78Y9/vL7zne/oxIkTSf3OZZU8zw8rgHpOLJNnVqZApsBmKJABfTNUy+9kCqxLAbK/4fRmSZxQNaT2t73tbcvvGsxxiOO5rHJfl6z5gUyBTIFVKZABPU+OTIEtoQBqdjzd+Xfs2DH98A//sP74j/9YD37wg5NKHokcQOeUNQCd3O7VWi17uW/JaORCMwV2AgUyoO+EUc59PIsU4FhUJHG817lQwX/qU5/SG97wBn32s59Nv917773av39/+tuq+WR7HxvLgH4WxypXlSmwvSiQAX17jWfuzTmngA9f8ScNIlTt9a9/vX7iJ35izfZllfvGh8/OhzBEZp5Mc5swKM3hgtGngeQ+09PTimPEs7yHRsXloUGxyQQNCjn3iUggauGuu+7SAx7wgNRgfkfTgiaGcnmWsjC77NmzJ/lM7Nq1SzB73Dt06JAOHDiwfCiP6+Ye//wcZcAcYrqhDjQ71M93R0+YYtCD5ER+N/aXEErnPDBt/OmDgWLURXkUXLbLoWyeT1qlajV9uhxoSptph2nHe1y0wREdbqdPHuSe20TfeJd/jAHvcNaB22jtF2U634OZZ2i0c68M6Dt37HPPt4QC3qi84X71q19NB7CQt53NLyaTKTcgA/r6QwI4srlHLQibPiBNOl2DAufMX3zxxalAAAWgGR8fTxoRAIG/uY4ePZpAN16Ux/MApIGGMqg3Jg4yiPEuYE4kA5d9I/j729/+tq6++upUJ+WZwaAfACFlxsuA5994DpCKQBXb7DaYaeC9MqPissx48J33oCGMCHVSJo6afpdnaa+ZG/evzADg7EkfAFbP/ZXAlXusiZmZmeXumhbQlnuMgxkRfqNOGJ8yQxEjQ2gP7zLWsf71Z9J2fCID+nYc1dync0yBKKW/6lWvStLZb/zGbyx7va/WvAzoGxs4Nn2bNjBfsJnv3bs3gRJADaDy/ciRI8tZ+pDuDAQOKYQBAPgNLDAFvA84WRq944479MAHPjA1rAwYPI8UCdgCOoAf3w1AvANYAjq8a8Dn9yhhA55mGJg7AL0lVOc04B36Cui6/QAe7aX+qJVw2e5Dud0R2CNzAFOAhoGLOugfdKRNmIi+9a1vLTMgMRtiBPDIPPE7tIApok+RSaF/PpSI3w8ePJgYMsrlMiNBVMiVV16ZNCKPfvSj01jRRtrGM/zNO7Q9XxnQ8xzIFDijFIipXu+880796I/+qD73uc8lycN28wzomyc5wAxooPb2xWZ/6aWXnlJolFgBZIDZ0h8MFiAFsHHxe5SMDYg8A2gAHkiW1A04A3LRD8IACHDRNv7xHO+spO7+3ve+p8svv3y5vWXABfzI8c/8oW3MKdoKQxDDIu1U6YK+//3v67LLLjtF7U4faAOSeATeqPqmj/QZcHR7DfT+HcaBdwBovwuNKd/MFBI278MMWBVOuykf8IaO/G7tCGVxHzpFwKdufjOo82kmy31l/KEFbYF+0AJauezNz7AL+c0M6Bfy6OW2n4cUiPbZ97///fqLv/gLfeITn0gtLds9y83PEvr6AxolPktmAB0gYjU8n7bbWppFIgQAfFki5LvBOYIRQAVIWGKNzo5mFqx+B8jREiDtm0Ew8wCwA0gATSwTkHZ7uI/a2tEOgJvV9gb7yECgeQBEuQyuft6AH6VwAzlzMzKVq9nNDZQGR0v/0AxaG6wNuKapNVM2d8QcC2hHeNfPWCsS1wV9pW6YD/wM0EaY2QDAoTN1MwccJcK42q9g/dmz3Z/IgL7dRzj37xxQwI4+SOevec1rkg2dK6piV2pWBvSND1ZUcaN6xk7Npy82fNvBkRwBREAF4LVTFSDKbwAJwG2J3WUALPwGiFjNb3C0wxcMA+UA3L4skdrJDjswUjnP8R4pgB/2sIclAAfA+J02GKjMhCDV8hsXWgY0EVZJUw7vc5mRob9c3/zmN/UjP/Ij6Xlfdq6ztM/7BkgzP7G+6FSHRsNMTFRtA9Co4WEuUPvTF5gGpzqmX5SDtuHuu+9eDuO0Q6MZGsqBCTBN3Wa+W2PgNnLPjoMwHPyDwaGeqJXZ+EzaTk9mQN9Oo5n7cp5QANUnzlCAOSersSFG1etqzcyAvv4AWqqMEjZgxeYPoAHMgDSXQYa/UeECNgAi48EzBowrrrhC3/3ud5PaHlBAsgRgfUoeYwdgRGbBjmQwC7Z5A4g8y/tctucDOIC6vd8jWPIcDIPB2ICFJA3IWbLn02DKPRgU+kQfoQWX20hZdr7kE8aEd7nP39AQ0DWdeNdMCcwIAEubaS9tQ7Pk8njP3v5Wg5sBoY3cs4c/OReol/vcQ+qGRrSbummP1fWMCX1y21ym8zTQJyR2GKcyQ2AaUMbOvjKg7+zxz70/4xSwevJnfuZn9AM/8AP69V//9WX16XqgngF948NhWjoEzF7WBnLbegE/JHfAwxIoIIyzFQAAQAFYlvp4H/AA7B1+xbtW7QJARCwgdRp0+IzSrdX0MBB2mOMZ12GPe76bWYBBsFc97/E7fXIdlAOTYeAHYOk74Bi96q0FsgnCYX1WzVvCp59usxkB276pw74gpisOa2YcykyIacjvBlv+dtthEqg3+ir4Hs9ZExKZJmhDHwH42D7PkEhv6sdHIgN6BvSN7yD5yUyBQAHbygEDh1FZBYpUcs011yQ1K5uSbY3rhdVkQF9/iplhijZiAA2QjjZyQIB/AAOfdlhbqQZLjJaOKQcg4x2DqOOt+U55rp+6UfcjTRu47IUdpWarvA3g1g64bqRimwysQbC3PiAJ6PGd/hjUaUcM4bLkX6aHwc+agGgi4B5l0Fd7nVO+4+3N7Nir3e1H4i5LymXnwgja0QQSGaWVAB1JHZoijXsczSC4DxHQYXYc4bD+DNrOT2RA386jm/u2BRQwKFtCjNKRHX5IIoOH8s0337wspaznEJc2f0KjUnhUTy3VpfYxaeF23XrDy/W8Wz6tYQupRxpWsJV2xfKt8pxqqgyKzHQafWxB18+LImN4Fg1i03eIl1XcgPvnP/95PehBD1oGQgOBHboYP4MhAI5KHCaNizEGJAA5e08DqPxumy3gDaBRtz20qRdgMdgA0tF2bBOA6+U5q7Spl7IBO5gFgIx28QwATF1IyA5b4z0zkNZSxGN7eY+2uU+WyGm3Y8xtny9LwKYj72CGwE5usLdaPYI1z8HEYLZwGB/1PuIRj1h2FKTPMCoOsTOzUwZ9j69/p78APONAW2iz2+16eYff1kqOc15M3i1vRAb0LSdxrmB7UaCsNreKM3obc6raBz7wAV177bXLnY9evatRJAP6xuYKjJNB145QZYCJdmpAzCpjxslSLu9EaZqQLxgvNCvO+EY9VocbQAEXh4JRlu3clpwBfzvRwXA4VIu5AjjzHM8A/r7stR01DZgLqNP1uU9mDKwRAGxpA+XRVqvbrQp3hjb6whW1AWY+rEXifdPKTJCd/ByCBpMCWDuML6rU4wjG8DXoRdk2HVhrYi0K9Lj99tsT6NNn+kO5pikMF4wLlzPUOXyRMbMkX54HG5tR2+WpDOjbZSRzP84iBQzebCJsPraTsjl+9KMf1S233KJPfvKTqUVmAMphRCs1NwP6+oMIuNlm7aehLXHdOHKRjhXvbgM1qlscFNn0ASh7lPNujE8HRVRl2wAAIABJREFUJGxfZlyjTd5AarW9JVpL+QAvbcK+Tj0GfuqwFG+QdZstzVMv8wawcp3cA3yjZzd12swTPevt4W5TAOUD7NDDkj6/Renf0rHV/pHqppuZBsq3Hd5mByRmmAWDpxP0OP6eMgzYLtsSOvR3rL7rNz1XUtl7jEx7M0t2PKQN/AYTVs74t/5s2m5PZEDfbiOa+3MWKBDVvpbE7PT0pCc9KXm3/+RP/mRqSUw0s17TMqCvR6GT9wEwpF+rlh2b7eQqgIZp79zndlajFMAOQAFEraqNaXt5x+lWbUoxI1dOKuPv5TSyMR0sTngwG7TLNmyDE0Bp0401PgZv99iaCJcZJXHPQcqmD/ZEdzIZyqA8mIf4W0yPyzMxgUt0UHMbKMO2dgCU6ABHCEBDv+/no5aE3xgvysChkAsVPe/H550sh/E0fezhj/TOuDnMMDJ0PLsRs9bGZ9iF+GQG9Atx1HKbzzEFyh7I3uix2z7zmc9MqkNvyHFTW8/GlwF9/YGNzJTpXga/+D2aSAxSMcOagXQlUI62ZWtYou8EzIAznUXQp422OQPylONEMGbynOjG3vT8btu6wZvvAJVDxmLueNph1XOZaqZLZFQAQeqiTBgVH05jiRyGlN+dHY930Rr4dzMCDr2jP469j1ncYDh41ofcOJMb9UOTuB5i3Hh0Ll0JmK2BsO+AD7JxH93n9WfQdn4iA/p2Ht3cty2ggKW46LHuTeqlL31pysRF3vaVQtTW23QyoG9swKyKjjZa3gScASUkRYAFD3LGCRDA7otkGM0llGPvc96PDBd/c8/haoCX87zzbASjWDbv2JnNKmmS2ZBMpgyOsbeeT85RzpxyelvXxT0A16pl5323X4A1BG67bf+uJyY2os1OPxtj4HmWuu1o5+/uSzndLOp2DiAC4GNuAN6LJ9JFRobnH/nIR6a+OEWu22Ywj6lnaetDHvKQ1I1yciYnGKLNO/ukNaizBYDeHnaHONrWR+62Q1VTNb4KJ9yBKiOv3oGq6cmKH+LG8peNLfD8VKZAokCaeaWL+ZTujf75Nt/TXBv9gPd4+LoaRaMTHJuwnYmQ1EikgUcwGyreuVyW3LIN/czN0bipR091b+iMiyXS6OcQwcnqeEvhHsfIiDl2OuYZp4wYKmYAKkvw/t1AGFXY0UGS+mybjhK4s8w5l7wPIeF7WbUf3/N8syYjOhD6ns0StAnVNnM1SsWmrz+Zzw6/NPNqLQgAb8c653uHRvQrAmz5CFnKLh/a4ja7LSvF17sPtMmJb2JfHcVw5mbbhVTSFgD64eHssKGKplRXRTV1VFeRkLCIqAHeawLGh+qrol4KvKmqThZDdtT6QKpFFuBCImhu6zmlwLCu5ckGUCdOMQC657vB3fer0rBW8LfxldX6wmaGHdReuGwihKh96lOfSk5xm73OloQOUAFKlvSi1sEOYQY2b+CW4uir7dUR/MoaibK0683XtKE83gEEIiBxf6UUubTZkqhB0hKh7eU+irTcltgHe2475WoEQNuADdhloLA6Ou1l1eopWhhL/n6HOUK92H0JYSTkqswsGPh413nTXQ4MgjPVmaGg324v7zqkDuDkGSdhAWA9RqZlOdyPehxvzvNR4wTDgXbA56+b2YnjYgdCe6/HQ1Hi2EetFEDt8D/abo92mwJ8tKpPuIt+Dp43Ltt0iKp6nnE/nEvAGhPHzZuJWIkJ8njwzEpzMN7nb5tpeNbal/XGL87vaH6IB9JYw2Ktg+dNeQzvu89sAaAfGR4ftlTVxLAh9Rsa1qviSARvlvUE6EX4BMfeL6mmpqoaA9B5qMlqyYC+WVDY0e8hoZ/KPWpYAdN7hfROrDZTz1k8Dfo1qTcCfg55NA+wEi1XOnqSBf2f/tN/0m/91m/pyU9+8qaH4GwAOpsEGzamAauj7V1tBsXhTZZ2nMscKRFVtr36oQUg6rhlQIx32ajZ4JDKbE9lM6LueGQm7/KMAcOe4Khv8UznXYOZN3I+qYNPMyRshqh+o+rYbYre2s7MdtVVV6VMcVzOU87ftK8sJTu/uEHGG32kmWO9bdP2Od70z7ngnbnOoBPp4AmDmpt+cDlMK0r2PqXNErbfMwMCXcoARj3QHqaCfhscosOeM9q5rwYOAIt2+KItdrxbrf0ANY5uPOtT8Oz17/INZLTB4YHQyXZxaGsmyEwcbXDfAFzTFUaJ+eyL9jGnmEOOBmB+kd2PiAfuO2zQ7/jM+2hG8VxEe/H1r389zXH6HNtD3cyLyGyYLquNX9kJ0MwpbWAu0hfMC//+7/++nNs+Hsaz9uayBYA+GC4MK2yei41iEyXvRV3qj47DrSW95iDJ5wD9omqqqapdtIXNFiFrrR1109tlfnG7UyBOG6bZQL2RHqgw7DDPKjCaAdAB/H56spuAvK5Gem61q+y1DrB85jOf0Ste8Qp9+ctfPi0Snw1AX6mB3lTY+NjULOli+2WDscTid3nO4BHLw4ubjThK0mzeEZTY1JHEAAs2bupzSJVBuOxhbRt12fktqq7dB5gAAztj5bznETSd4AQbMiDpZCkGRodE0Vb+dibAeP459dlGT5+jBz3125HN9dIO6nJKU3636pz+wsCQCMeMgs9z554ZGEu3lOGzy2NcvRkwmAcYE8AoSt7xb+rnGdpA/L1B3AwL4wP4UCcg6Bh32uO+rdR+9zeCkJkI6GLNSNnDnffoCxK3U7iaeeY3wJg20R7epW9oaPCLgAnyUa48y7gxN8jWWM5z7/Z5vgDAzjTHb1bzrzSHPf/QXvCPKAGbdCxNrzd+1O+T9Xw4kCMFzLS4TDtcus1RO7PyRrMFgD4cdIfqV6X2SBpqFCAtiz5JOEet3le/UkjoFST6lCJrBP7bPNvVae36+eU1KWCsNpgXeiB8NoB0jEBNVRJ0F5MMxrKvngYjrVFDY6qkCbv6xcJisXnj+amf+qkkmd94442nNTpnA9ABLcAHUDZQAmhs6FbDAhhRcmBDNsh647f/gJ8zQBj8+G7pmHetnozMgyU+S+GWGqNDFuWstZFxjw2eZD7xsBHec45wb6I8G7OMWV1bBuDoZW41MGV4Q7dmgt+cTS4Cf5R+3X6HNUJjn6/uhCiMh8HW9HHyF9PdEqkd3RwmZnCNNm1nr4vaBku8kSmKoBppbCB1Rjno6uQ167U/MipeDNDGqXTjAmEu8Y/5xVryPDCzGE0CzB9nyaOM6HDnQ3fiWDEGaHAcImgHQgM29I3zhfJgDjy/TQPT0Cr8yNCk/SMc2sO8cRtWGz+HLZpRtjaLeHs0LzYNlJnalZxs77vZbAGgLw2HQ7TmlahnrxUSepLOk628lwA9gXwV42V99DsrZAT+p7U15pd3JAVGTm7DZYAGzNHBFwafAtKZYIU3R/E79+EkeZYJOTmahGtTkE3HZzYj4fzbv/3b8vnNm6X92QB02ma1I5uH1e5Wd9qJyqdgedMy0PjYzrK0XAZQvttZik9Lvc5JbhrFPOpsYoAbQOeL32LSl5jRDAnRKlsDVqQ9mzpq5rhxR7ulk9C4j7Eefiu3jd8M1rEfLtPJYmIdvGOa0UaOTY1JbuJJYYAKG7xNHnaypDxLcwAq4Mh4ePOPx6/yO8/H41WtUjZtACfa79jtcntjZji/A0ABQtBkrfbHGHHPLdM55l+nXNvdAc/I6DmTH887lzz94TvPMkfReHDPDJrroC+O0TctKRtgjswn9VstHpPVMIb2IaAuz2tU4MwljyfjxjoyTegra8bH8fLcSuPnqAlrami/55nHDsaCEFjmNpqAmKdg7b1lCwD9xHCIUlNj7JGUj0qzJrUrhXm83h5Ig67U6CXJfZic56pSt1E8v54Rc7O7ZX5v+1PAXutJ924bzklAL0B8ZApKu7if6UiV/sh4PjFSKa1NLm+Cr3rVq9Imc9NNN502fc8GoMfQouitzWbihCRsMvyNtOINjk2Fv+k3oIa6ms3M2cgMcJaIDG5mIAAhmABrNdicnVc8gjftMBhZ7ewUpt6AeReQQmrzs3yywXPPal3Kjap4298NJj5CNW7uVodSXjzjnGfoKyAEDTFHxENOsKcC2GWGAVU6bQIQAQA78MUTytx/+uR6HR/uA2IsmcMYUT+0MHNjQOAZA42ZlAhilmQZA2dpowxUx7TfUixtY4wdXx7V09TBvFit/baXQ1va6BDDeJQtdVKmAd/hg5H54e+Yona1xQUwUk6UiO0siEQfNTLMJ+6hmfihH/ohfeMb31gu1l78Zmi5EceXcYWB5DnGxuBrzQuf0JF1wbxZbfzs3W+68GxM9kO95XTS/MZz0C06H96XJlsA6MeHQ3yN1QKbB0pqdcAcnhug3zNEdO+qU+lpUYPkBT9UTQ011VJNE8l56bT3xlxApkBBgbI/xkmdfHHf3/msojmqr3vASQy5YdP67Gc/m2x85fCm+zsEZwPQaZOB3GpLNjE2+Kjms4qUDbCs8i5LWmgqUBmyiQHyBmLqQqoB1CzR+3AONkbbGwGBK6+8MkUJYEdmcwYwUEFyOe2nY8utOnectvsRvdKtGjWDYPW+++iN2I55HqsIPE5TSn8wT/hdQI02uQ7G3SAC2D7mMY9JNGaeGODdBzMTtBUgog77EliTwXfawZgAImzklGNmCgAHEJxq1swXDIsv+uc6qYP2WfI3o+NseFZx017qpe3U6bzrZXC1iWal9jMW3HfCHMqAgcB/gDbTVseyI4lCV8YViZv3eCaCMLTgHuW63TGvezzWlT7bk97P0g4A0yfZRTt+tF2bMeA9zyszgLSL9yN485zT9vpUONe51vjxjJlQymMuwQhAowjW/O6QRq+B9feTLQD0ueGQCKBCcz4KD+pVJc4xaqmtCSYdEvpYL222hK0NkiNSPVnT1R0WGtB8ZQrcbwogfbdOgnR6P7i9V4JzRuE1V5h/mI/DbuHrMTYh1Ve3oUfHove973360z/9U/3VX/3Vsir2fjc5vHA2AH2l8CVLTA4tYyPzpmP1pcHXv1siYhNymA20iYDoELEIhLwfgcXP23Oezdtey2YM7D1u6S8yGB6P6Ont/vC8HcniZstGiQbB56S7nWZUkOxog1XwtB/gAJSojz77HnXZgcqhdZZorRrnHYcz2dOe9kRama4R+Pnb4WE8G3Ozuz+ePs6VblU8ddJ/OxryHP2ItCuroHmGchgDaA/Q8D7/cHKz9mIlqdvt91gDyswRMxn8HsPZ6Jt9F+gX42FTi8cjagHMkNnp0bQxXTwP6bcjEhxlYPDlk/vWDLitzpDn3z2Ofs9+A3YWhW6014l+Yt+t+TAIl8fPfYL5hbGBrs6L7zlczllh+/n6uSy2ANCXht0hXsJ1JG2Amf2URDHNrtRp6/99ySs10+/rH2//ii6++gr12n112gNNtHap05uVGkc1qC6dzr6Y392pFEge7OOqDmAN+6oNcYYrAH1QqapfISdCtQCr+UVNNGqarg11z+3f0GMfdrUO18f11Ld/SBrbtSYFAQIW4VOe8hQ95znP0fOf//z0fEyEsZkhOBuA7nbFRCJlhzU7VVnqdOYzg4Nt7wAG4EfmLzYoh+xYooxe647hthbDYBYBLKqrV7tvhiTSOgIF/Ysbn0ErgoOlMQOeGYz4TAxnsxRoAODT6m5v5g7to5/UaZWsM8zxnY3ZoVubmR+8Y2aLeiyp22nRjAVtt3o9MhcG4njIC8AEvexkBy0MtmYC6Cvji9PXehe0KZ+AZ81DjEkv1xE1CnEcPA/cb56LjCLfPVaAfTSTuO8+ftbj7PHjk7lgLU00b5hR8zjyLEwKdMdeb+ajzHSsxCSVaVZ+pzxn16Px6ve3ANB7w07K14U/cdpLuyM75VhXWmrrM7/4av1Pr/gl6eJJqVaRjsxJtZY0tVcazEuTc1J9sQh5gxHIn5kOG50HaHgGSOiYbUbcZLKTMyGrUpWYyAE6XGnuRGIwNTUu9drSsUP69Ftv1pPe8WFpbO+qa4ZNicWNtPbEJz4xqQytPl3bvrX+Mj0bgG7wXimeOG6qljCQdlBxYhtEBR5t47YxQg9L1gbx6FBm6ZENkXfYgK0CBeDYSNn0kYrZSNe6T7tQ7yM9srlSNxs1ZVuStxYgeutH6ntDpS+AD++7vVErwPvWChjczAhZpez4em/kkUHxOxF0NrLhrzVTLPGlKV05aU8ykNpc4dh4e6c7p3xkmsrMjoHXEihMk9XfZWfF1dro9mFmedSjHpUYPtaKNTrxYBoYCau9DaAu1+YV2gJQMz5Wu1MGbcVnwdnoMNWQpdHjxTjwbgz/s/RsBiCajiiH550kxgfBmAni02GBlO3oBuYDdcNwMM/XG99o1vL8sJZp/cQx6+0hWwDog+HS0EbICjsUgF7tqVPvqjls6x3/5Zl62XveI+2tSw3C2/pSa1KqNkce7ykTSPBCtjdy/jyZnsdpevLnSW/10fxIZh4Ywf7oMwJ6tbCRA+7cX5qTmKQA+sKsfv+6l+pVf/7/Sc2pVVeOFx1x52w0v/M7v3NKrO96S26t+2cD0GP9diIDGLGDP+EJT1jeNNn8VrPJ4kCF128MC7IkY8cqg4LjzLEtO96cNlgLED2cY9tWu1/2PHeIW9nr3id7Ec7Gveg5H2PTHdpm9bjV0rSF/gFqbN6884//+I+JuaFsvhvsaAPJQOxNDzjZg9yMkaXo9Tb89eZPtHMjKdK+GNfv8qMHv8u0DR5wdZy4tS20z05/5TauVNZq7bQk7ftl9bSzz7GOrBKPwOrcAAY+h4cCejzHOzB+MYwthid6/kEn+sbYwZiRSAjmge/MBYetlSMADPoReOn/3//93yevdZdL/x7+8Ifra1/7WgLxMkOy3jjCVMIkfeELX0ifVuev997a97cA0LvDTpKJUHY2cHfrE3Pe03F1NaO2PvYLr9IzX/8GaaxduL2zeVZHnseNaWmIl3G+MgU2SYF0SAB28T6ZKgpQT2HnhYSO6r3T72mshhTfkWaPS92lBOwffN0b9Jy33iw1xtesHKmcwyWQEtncnbFsY7Giqxd9NgA9nv4VVaC0CkmKEDxv6EjngIWdhKzmdj9XMzGwGQJubJZ2LGMT9rGZ1MWmamk+xq6bOqvdtwewJVKrg3mv3D5+szOT44PpM6BjbYpVzQYY1+/f6Qdg7xC4leyYZa9k2g5wOUa8TOdNzuz7vGaGzADl41Bpu8+GLx+YQiHR78ASsKXPWInfRTJG0o252VfrQzTlAKI4O8ZjV6GVneliXL89vaOjpp3lXJeZK9rq+PCocYh9i2YYQN7Z41wnc9jpZ/0ec4l5CsDGvnrMy6Yd09taO8rZqGMs84q2w1hwne7eUdBoCwB9bthF9lEfWyWu/8OBhpWu7lVXe9TWLf/rC/XiN/6+tK8qTTQLFWlPmltsa+rApWonr/d8ZQrcfwrYzw2nzCYzEEAfhU4Oq1V1KpwtIB2aO669UxOaZgH2FqXFeWl+Vm965Wv06ls/ui6g/8Ef/EFyhPvkJz+ZGmmp6XSlr7MB6CtRFQnT2dO4z0bDxuzsZ2zAjl12sg+r5+0sx3veOMs54uOmGzeuyBCgonVqTgPhSvftsEQ5BuXyZsgGTBm02cyI+0W7Y251J09xPDiftk27HRFQqNNaAYOX+wdoOG6YdwBVpEqDlYH//s/sk29YpW0bfmRk+LucF5/fnEAogq1pZpCibYAMzBV98DuxrSuVvVJfYj+j5sTOgaZrTMAT067G32G0mGNeYwCmy4QWDhErp0e16p0+Mx+9Nj1WTqPr0+3KErLnUHRspG57vntMXd5KeRlWok2ZATHzx3iUw9fu/zzZAkBvD4dJQmfjxFc4ZYCrdXVQHe1WV3/00y/UC9/2dmkPrvCoPlvJht6r1dSrkKUrX5kCm6OAAZE5lHIeGOE5SQ3rTko1XLh2cH9cAzW781K3I3UW9ZYbXqZfuuUjawI6Cw81LnHnqKitsjtdZ6cEOKMUN/1+Ty1WT/uYtHC7br3h5XreLZ9OSwWz6bCSnFNG6XKKNIwV8tRzrZNl0WFBAJOTlMSMXKY8GyVgxCZW3oR4xuDFfZzG2FBtx3YYlNWQaAWQRBzD7DAqq9WTbDEYJLWlQQMwX+k+bWGztgTFe04BGoHdUqi9umOGPP9WBgE77jm1rROcWHqlXsDG+dajtG6w5BnbbyOwlaW7zc3w4i1oQ1/puyU8fjeoIDnSdmgEUwb9AWnaRZuhK33kXzSRuE2UbSCkTIMYsfcbvVaaMwZqyrN2wRoc2haTA7lddiS074fpaMBdiTmI/aW90AMTCXPL/hmmG+MF2DuG3/3z/PGcKjNDNkdB15Xixlejkz3mYRo9D2PkzEbpu/JzWwDow6XhcJQUu9ihRsh+tNHVLrX1J8++Uc/63TdK+6SFpRNqNXapOrVHR1XXovo6oEqSrgo9aUr8nj8zHTY0Dziqt5OywUlNg/lIQgfoCJ88RsAFpvS0M85p/MQxVSfGE6D/4Wt+WS+6+Q/XBPRPfOIT+u3f/m197nOfSxvBaudGb2Zhng1AX2mjdVud/jUevMHGxabpzd8SuVWLbGbcM0MT1cvUFT3CvaE73acdpHgn5kJf774ZCiepcfudzzvGZ8c0prZrswmXVbJ8X8mOae9mMxd+j0/aDWMUE/TQlpiW1EC0UQluvXkTHaeitgLwjlK7mSSYFsAs0owyoBWgxnjynX/OxGa60nZoWS53rTZ6jMtannLoledJNE8Y4LjnVLqJ0QVSKpXlcLQ4dnaIZOygMeNBOfTFyXEi6PowIH6LDJ21QauFhkXwpS3RbHN/ndlWm5MbP4RlVXZhOSsm0Tzsg+ngUqu8u3N67wt+XNe9+53S2EM1bOxWZ5T2ZbzwYB9lkDkpFVSGCyNAZ8ekIJ6rSQutgSa0qPc942f14t97k3TZfmkMW2VLS6qKgAhkjRl1VfPpWBv1bs7P5WiAFA1RVT9lQCgyCy+fgT7K9EqSIx8ZwE8kP1J3UVpakA7frZte/cu6/sMfk5qr29Cf+cxn6sd+7Md0/fXXp43GwLZRdeRam+HZAPQohVktzYZt72yHE1mCiyd7eSON0grlebOL0p5BzlIvG7qlaoMbNOM3QCWGJa113zm6qTceprJShIHby6bvNlrj4JhjfudyG+wpH6X02EcDpUEuAkCUtCg3mgXskb9RG+taEp4T0QC87qNp5k9Ahja6X3xSd1RtU4fBqKzdoL2OzwZgYWgoez3nLdNlJQA0UxTni7UfPj6U8YWJ4DJzQNuiStpttg07Ppv49MXFZXOM1yXv0zbTv+xZXjabRXqYofA7kanjN6vKeWe98bXTpcfjTGputsSGPuz1h8mL2IK1hW0AvjenD77wv+k5b32rNHmZ1NqtTkVa6PQ00axqYf6Ydk/uUofEFi021YEWF5Y0PjGmAcVWKLquo0fu1Z69+9XvdVSrN7W4MKfxianCc7lSW/7stBdTOQvzsxobm0h+UdzvdpbUaI5pbva4pqZnUjnoKmv1Yuc/dvSwdu/Zd0r9hw7eqwMXwelurbd9vzdQv99Vo0Gu4IIO7qe93NtLqM3GEpmXFtsaGweaqlpanNfYOLnI1/d+N11jf0wX03E1+m2k/NXo1Ov2VW+kJP6pndhnBoOeqtW6hsO+qrXGKf2999Bh7T/AWNyX7nfe8T1d+sDLU7+5Dx36GqY5M9WaTswk5wSB8XOLs9o1Pq50EmCS5KVqRar3UbfPSvP36g+vv1Ev+tDHk6OmN764Odx+++36wR/8weQxy8Zm9S+biDOgnY7q/WwC+nqSYL6/MgXKm7s3eSea4S0kXwDK6lxU1Xy3hgAJL5oWzIxYG2DPc54hRM/Zz5xYhnL5DeCzlG5bb2JmR+p23rdzH4ya224QsV0ZxgBNkyMb4lw2qAJ4PgoX4LK3Oc/Gc8FXOlY1z6WzRYGtULkPO0NE8tVE/t97xuP1mo9+SOpfqvbEA6SxQryvdhbUaFbU61ZVb7ROyWgUY2eZhEzelZw2TDbbNJjQ/LPNi4kMl2kVVJnM9uq0Osjcro8JPFvDYu7QC9Bqqbh5wG16YZrj3Wj7IkjRV+jFpx2I1qLfRjxdN9IOS3kGznIfoIHPuaY808J2No9JlJDuuuf72r1nWmPNCZ04uKiZfbvUq0n3HDuhA7sn1O/MarxGSFpN3Uo12dWbZIjrnJBm79Yt19+g5//RX0itqVOSk7g/Pk3t7W9/+yl25bK9bSP9X+mZDOibpdzZe28jgE5r7DfAmvLBIHaScyiVW1126ovqee931hLYT8Gq8pjRj33O8edeM64DYAaQy6YRbLkOLXQ7WYtWW7scO585PNG/mx4r2eLP3qjkmgoKnANA/8iN/1U/+6bflbqXSPsu1z2zXc3samj24J06cNEeLS70k9S9kqRjRwSDSrRd4bVIjCjcaTlcBKAGxK0OgsPlOf4xUQE4g3z52Lzocbl+6r3Tn1he3M5q5DSWabhGjkNlOyX3WGj3x7nC6k7eiSAdNxfXU6bf6fQyqraizSwyKC7fYG/wNwMT+8/fhJow9pyyhlK92++rqYkk/Xc5zI+khcNFTZDioF84ka0F6IMG2pzizG+r0GAkONABG/pjH/vYZVVl3JSjlLQZGmVA3wzVzu476wE6Eipr0eAdIwTcUkCX/Y11Z7VxVB+zBu2hH1OJIhXHeHpO+CN5i8G+vJZpA9I3+yQJXuJlhpi9z22mXp5FQxBV637WEj3tpl2sT9rjRCv3x9Z+dkdtp9R2DgD9LT/zP+iX3nOTtPexUnO3Ds33tWuqphaSUvLeLdTHtgHZWcUOA87kw6Ry8D8TrWzXY6IaqDzRzPn62TJAR0ncsbROTkAZp5vacyPTKtr0/DztNKNCOyIoAmblxbpWPXbiimBlO2l07liLfhvpx1rPULdtZbZlxvAUaMCY+pxoNho2Hdtjo+3aDBc0qjcrqtaGqlUaqrQbySkDCZ1UR81KT9Xhkupba4/mAAAgAElEQVSESa4F6B/4hAat4shCmAXax4b1lre8RX/3d3+nP//zP1/OB22mkL7eX8eYleiTAf10Z9bWv78eoLsFjrFnHjE3kdS9ts0sMsdjilknSPG+Zrsx71kSB0RRw0ePbUvLtss6ZMvlUH/Z9h1tuKju7VBo72/WlQ9Pie2lLqfO5W+r2NkvyNRG1rR8nSsKnANA/9ANT9ez3/x7ycvursM97b10vxbbA800eqpU+0lCx44KGEcHD9ttIJWBl0ntEAwmmbncyLk6TzELJ8YwRkcL3mMir6ZORuXvEJCzOVQ+xYfFV7ZNxdAS2uSsVffHhhVDk2K/1qLf6fa/HIu7EgNTrqP8DCALU+ZkIWw+jG+lWqQZtoQ+NztIEvr4dPV+Sei92thymkc2RYD92muvTd7tT33qU5fDVKKm50wkD8mAfrqza+vfXw/QAWnmpQUCS9X87vSndkD0kau02gykwZnPlQA9pi1lHwR043nvvMd+wXP4etiMZs91x107tDBSLKatdYpfOwnSFvrFnuH16HdjetWtH4Fcw+oUOAeA/ocverJe9K63S/N7pQc8WJU6Ns2expt9TY3XdfDIvLrdQiqCywUAfLasO0IqPs605XIIilVLZgKQXFlATEi4RxYMoOyDC3yiUjm0xgvKZ9/GxBTl8JStmFowF6h0+USNjLrbanDCYdgE4oEQtqltVEJ0DK/LABjZdAAkFioaER+DuRL9zmSfnZyE+jmb2JqGqCmBIbN9n+dj/nAzMjAxbFBI54ttVIAtzTT2q9qYTIDeGcxrfvGw1F7QRD2lk1lT5b40rCdaeOxJ+fnc5z43pWl0eBDzqUzztULCNkK3DOgbodK5fWY9QKd1lrSZl447dhpZAy5r2pclaX9fS+Xuo00BV9vLfZyoIxO81/m0NMqNSY/YP0nda2/yeNwtbac97JmUyz5KH2J6Vcoz4Hsf4T5+TTH88NyO1E6s/RwA+tue9UN6+a3vTxL6wWNDTezfo0svvUxzB+9IscFL3XayoUc1ERwnG7ntO0w2gAhwZtF4AkbuNk5gLxjAKkqwTOwvfvGLcsIEq3lZKH7HR/FtFDDPxDSiTlKLesHCFTs0wiBojQUgzyLaaPiDJQhz9T6QISZ1KG8AkX6n6xQHA0J/ODMaZsXhPNTJuDLW9si1qSSeeewxpowYv5zU8fVhsqNXVVezMiks6SkEs9ZRu7egmtqq9Ukpszagd6uFUyYMJfW8+tWvTiksf/VXf/UUEC+nGs2AfiZm//ldxnqAbuHDOck9X6P92fZxO7sCvAC0TYBrOcVRXpSkY277+LvXk/c76mc+A8DkH0eyJzc5avLyFVXq3LN50xop+/ewJ9mkYE3W+T1627115wDQb/3Fn9DzULlPPTLZ0Jcq0nhtTBOtAdusjhxfSl7uMaQC+w6bPxwjl8HVtla+O/TDNllPdKvu7SgXAdGLzfZ53rW9NiZIcFvK3qhbMT3KcaH+7s+4oSSsqqUUKadEBazVrnIGLZ71RgJAUj6guhr9zkSfbS93MgszLNDZNOZvqymdfzzWbXqwOfI3G+n84gk1mlU1aq0E6PX6dJLQ+73ZBOjqL6gpwiHXAPRb/m9pssivzMWGR0Y4UpOaeXR2OJgTmMoz5VuRJfQzMbu2toz1AN2xzma42aOYH4CfzWJuYTzD2795LrFOVwpb4zmr7u1Lwrr1ASdlL3TvDU4O5DXO79EMwD7JWoqMR4wlt8qdPlgwcn/MSJQ1DVs7Ern0+1LgHAD6H/8fz9D/9rpfLwB9+mLND6Wpxpgqg7aahJBXa5qbX1yWOlF7wrEy0Tzp+A1Hrquuumr5GEZP6JgggwXjM3yZbAA30ni0AXmBmiv1grDUTxn8HT04AQ9A0Jwq9ymTzR1w4Xerhu0cExea7a1emAZm5wrmWauyuOe/Dd703xJ2XES0ke/QgvvQy/XbwYXyfJ6w/4a+kZOPR2T6qEnTh8Vse5yziFl9aC7dnvkeC5dhbh6J24clMCaUjbTiMTbTRfutci+bXVZczuQ+4ATVfuekhE7SlF0NdeeOiPNYJvoV3XX3IY3t36f59lBT9Y6qvbmTYWvv/RNpd3GiFmP4u7/7u/rSl76kj3zkIxvWgmx2q9kooPfJh1fp69Cxwzqw+2K1Oz2N1YtkOEsp41czgQfjzD9oCC0dK1221/Isfb0/URKb7eN670Wv8Mgo2eZ7PnhSWxsWNTJRI+i1bqdJM7Ded9a677HxunaiH68/p81lD4nSOQwD5dshzvHhrD0LOdHpznta3IPi/mpv+ij1e4+lHMbGzD/l23S53vie6/srjZ3HMWZFhL5c3Duf1gdtMn7YIfqkdvYcAPrrnvxQ/cZffiKp3I8tNDS+h0Qo0t6JpjqL3RQbnHLTVCoplAyHNIhqm3rMiOTJ4QExcADaqLHifXu2xwQQESw9eI7L9HcvECYx72Ln9bm8tBG1PerqCDgGczZT+oBtib9pJ+UAZrYHe8J4AlEvixoQZ4ECrnimxyMMAWnKgxa8B/jQd8o0WMfNhntf+cpXdM0115xyyhV1Qasvf/nLqR5nbaIcq7lZxAC2mRdLxpFBoU8846MwGSvscky4yNBAP9qC9oO/6Rf101boB7hbM2JnnOgQV3bGuc/mMAL0md2Tmj9Cvu/dmm8vJJV7bUJqDLoazkt7Znbri7d9TzP7pjRe7UknDkqdo/rgy16u59z65zq60E30gL5PetKTdPPNNyfPYv5t5bURQO/1hqo1exoMkaZqybzgXO5zs0uamCZsqnDkiyGPtDtGdZS1CmfTpLQeDe3PwRpIvhHVappfp5O0Z7067+/9mL6TtuHbwsbqzGGO6fY6dyIY5jjrZbX7lMvY2BHXh+ZQdlkVbhs9YxeBlzXmfO8GbjMcrEc0XnbyNXB7zyrTgTqt/Ywhc24Lewbjwr74D//wD+m0vgvhggbuF7TygUJu+/m6Pphr0Jw1Us5KNzt7XNPT4Gl11Tww9z/16zqJZVIc+hteJ+37gaRyX0ge2j3tn2horIENXXrIQx+q2267LdE2eolGAGYA2PzNGTKRsD2bw/WEY9L7gIHoLY5NFDU+qlRAxVwnddgZzyBrpywGmctgZ/D0YqFNgDVEB3wMdJ4kBv2yrdUSeGQKeMZAbc6a8tkwvFjNdPDJggf0mahRojcQx/AYyoZ22NDYYGBi+M4FrciG9vWvfz19L0sB3ojKC522swlBK+qCBtCF72am+BvNCucS00b65eMpoy2dep2tKkoQq206yxtIRZqeaWn2RFsXTV+soyeWNGzh4DZbHCowkB588cX63l33iAzFKTvs0pxax++Raku69aUv0/M++P8IGzobJCFqr33ta/Wv//qvZyQsbb2NbiOA7sNZ2t3C+W9ubkHtpZ4u2nuxOu2BmuPVNAcYN2tEoC39+f/ZOxNwy66qzq87vKnmDECYBAcaENNqoIFGEBWUSRo62BqEJEAMgQSSkAAy2Q0aEVEbiIEknXkCFYNBouAAEhwa+EA/PrUhQDAiY4Ya36s33Km/377v92rVya169aoqqVfUOd9Xde+755w9rL33+q9pr218gu1gHuRT1Q5GpP5yfVzufs7DQHt0lfHewXJtLNeGvd03yRXPZCEI4dUgypw9jeec/3k3TS4n34dfMXZ5O6rWohwnA210We2pvdk1qVKUhTqDT7UgaP3Iwb/Q3K2bbnWTf/mpgHDgp4UdyMjs+7ujTr0b9dtqXB/20rkA3vAdd/T8PFu1SX19HwJ6Mbm//vyIBz8xdnbXRn9yLMgEOtVolMPXxiYnY2bnXGm3+x+ZMASZsGBYFGriar2CFu8AJkxa/etGIztZs+bP8+ybNDBEzZjBReJEqAB4PK+ZheaWqSwt255RJi3NnmjqgJkgzKIHoOmPQK17AMBjywkgS79ZcFoKHFAYHe3ifTUXBBoEmxy1an2asXkPBsGlD80tcFgSPPc49w9BgbbxXnW/v+UoWJkikv6igbtn3ix9BPvBzLhyhKwR9pZP2/LYaKHYm8l10CAGIOKYYzfGtjt2DoPiQEAyyszvKIA+wRHpaKuA2Vw/Nk72I+a3FZP7JS89LV5xw59FbDimCCLPfe5z43nPe16cfPLJRcg7WAds7In17AugYwns9GdiYry5dNpar8+W+2EO+0GDHOdbdzuFi98Fa8aQOcn8U0DVrTRK6t93NnlwnsyM1RO1mOPMa4Ht4NS0f6VIR9aMsTvOySyom3VyFFBQ897ue5Qsz7Eu6D/zX5ca/BD+lLeLadliTLXUQS+30PFbzn1P2TnuSD7Buue5fIpbnj8KMu6Gyffui8Rb+zdqu7/lmGhxyIe3rPb1Af4wJ3Jw8i5X2SEwub//Vc+NX37LGyMe+Pil017u3jIdDzpqMsYaY0OtaRHMNRVj6gS8mDBuN4MpCdb6m/hkojlRBWPAUe03n/vMgtTnrO87m60196nh5GnBhOcd2mSwFHWjvd96661lQWS/mgBGWSxIGBQA4ZYT7tNG2ox0TuY7njE4jE/ak10CLsK8zcU6FU6gBQBKWboKmLQsXEDXSW3GqAz0+rkFYO7RRywatMU9rQbayDBydivHxAlI+6AX7VPb9whFz+W2DXxm+iy7mBsR45MIgu3ozjTimGMeEt+9+45ich9b14zxQTfG55vR7UV8Z3oh5nvdOGoNndoW8Y1b47o3/1qcfPkfR6w7KtiL/4xnPKNsp6Ptgl11TJdt0woe2BdARz7ZuuPu2LhhzZIPHZN7b36YCrjf6C6a3XYdp0kTFHKZ/1VNHAZnVH/VjLeC5h+0R1lXzEfW/2poT+6YzNPztNWU9ScbFJcDbBVSWX/wB4VlA3DzffiGuytQEPJ8U2CgbM6Opw1cbj3d0wCwrgD/nKtDIFY48N18eEv+7v5z1qqWSV103NOqudq1dME8Cx9+995qXx/y2WzFGWIAawaGdh9q6Bef/JPxyssvjeg/OGLTg2LrQgRni/RmtsWDjzsmuoPxmJvvLPlaBWsmthqwPnIWDxPJgCr9ujBgJh7mZC46y+RnEbhA0FTV7GXWmpZ4F4mX33keRklQGb8BqO5rZwJQDhq2ZzKj5WZ/lgKIn7Qnm7H5m8XGvnotAfr5PeSBZ1g8LDAXTDbfG9RGvQAg9MgRtXlhGvBmEBzPSWPoxHf3Wuty0AKgtA/A6xtXYqduzXNYFaCVPlDKzDECMg/egWnDVLJwwrPSmzE2tSR00bowinlxTvjk1FjMTHdicjAVjfaamO3MFUCPRqdo6BvItNftFw2doLgNE72Izd+KuPvrceNv/Xa84F1XRWw8Nk477bQidFx22WVLgY6jTvQ6aCi2j+ehT0/PRnOsE2umxmLrzPbYtPboYcxJdzzaQ2tbuZizCr2MF3PJMdLaAJ0Za35fLcBphkK1Xs3sBoGaTOhg0n0lZRn5zTtVFwDrh3YrjORyBQ1dZjm/hQIXazvvZuF3+A/jx3rPybZYU9UMcPA76mfszSEh6Fbbmy0HzAN4BPxHF0c2w1M/dPcedRvToJBxX+wAWsk47e1ZhTJ5kpZg1oBjanzSalsftIt2GouFgK67cqwcejU8mOvgHZ+6jA/93b/4hDj3uqsjBg+J/voHlm1F3X7E2mZ3SUNvLKbdFGjykYkCIr8JzkZfAow5iE6GxTtMYMCW4BWT0PA7zI1/LAb3Pxt8Zf0uLCdJNYJdMLI9Chb46bEO5Ps52IxFQxupX1++dTFolJPbwmAizChQ0F9OADOtI33XBw6oa4GgTCYxQkXOKsVkFfjZm/qoRz2qtJUyjGTPLoy8SDSXZ6HD+2gE9NNnGB+3eikcMRaOG+8hBHzuc58r7yl5mgRonxfyYlAczz9gw3Fxx9YdMWi3Y/2xa2PHXd+KdWvb0dnWLQcBTsMQFyLa3e0x1ersinK/+qbYPN+PE044IT760Y+WfADVIyf3uT0rfHBfNPSFhV6MTw7ijru+Gccee/8SFNfp9qM/34rJqXYBdOYtQpKJQ2Te+bxl8yvkJuZ84its+kF9XPMxfQDIAKXVAhgKp6xPUzKzTpkjngchyCGk4z7zqm6F3dP9vNvAtMzwAXiFwrU+VNY4Qm41qMs6s3lZ4Vmauk3NaHz5FPXQVhM9KYzo98cV+YhHPKK0x7S2q2GHxL5MQrXvLJj5PWvmq3V9OO66bOizMVtT5dTN+xjQc+rXO7dFbLj/cM9vd3prrF1Hg/DtDc3m+qurUjmLBzDSFKo0n6VgNQ4HKx+y4iRXizH4phqsNioYpQreSnSjErtUzWVZquZ5LvogszKQTDDPkrAgpwRvH/y7aiaiLCPFbRv0gSHAIKuBL9CbMugzC55yc/uVzqv05G9N80a5q8mWZC/NZvmXt1jYb+4zxtDAbUm6GKw/B0Utv2D7MYh+NKIZg7lmNDg2tUNcRsT83HSsHW9Hq9+OzvRcDNavw1IdvbmtMdXsRGzfHJf+ysvjjD/8s3jHuy6Kv/qrv4qPf/zjS37bzMiXb8f+PbEvgI7JfWZue6xbt7Hkquc8mlarGWOxJuY789HpEg3dWPL352NgYeiMsQKpptrlQGH/erN/b0Fn17PHeioMGpS1fyUfnLdcS/IT1hNtVkvKFkV5hdkcfZbfXVs8n+8XXpjWja12fesGdJ2Y+pr1zHfKgl8ypqx/ynKtyyuqsQj2SQsD7xkv4vyhXLfA5eNWBfJqvw8OtQ9+KTnPhbxFy6RWh9W8PqCIlpm804DvjOOAM1HuSw19ubD5udn+4pneu47MpBM5HWiOLnVhOHmVWFj8VX9n1lByNK2mXBcJgOQg560yTNpsLciHvDAJ9Hnpo+ZdA4+yn1+m5SLNwoaLa5cZZay0ZVR/XExZg8x+Ns1vaMJZ4MiBbVnzMYDNRBhVKT9L8ApMVQ3A+s0TrxCjxk8ZOYd83hdqfY4bzzHWaB/uETXoziA66L7rCNZ+tNlsLjI2IgZtsrsX7I4Gv5cD2QbRm2zEXDmBrReNzkzEt++ID7zl1+OFl10dT3v2f4tXvOIV8cxnPrMIN1ngWpmAMZoh2WfGH8apwLpl29ZYu3FDRH8Q4wNOldkSMfvvce2rzolTrvxkLLTIT0BQ3FyMj0+VPfclr9BgF6D3B5z0viuyOn/P8SHMcRiDfYOe/HMrVA70UthizF170BzaUObetvjkaFzngGWMomtes1q6mEO8w1hni1VeK1mLF4ygr240RyIHNmbztnPeNeVnfsZ1y7MEqfHp/IQ/uZV01HkKztEsePMudNYsTn/gGdIgKygKDZ6Mlt162f2mL1t+SL28Q7k5oI/y5G3yGtpBv/lUe/cZ3YCZB8hfaIvxTLp5eC6b9SlPuiDAY8VTcbAOLZZ7o580GeXucG3me1kTz3xHXi+dFKz4HcuWyo+KV543mWdavvw9u0GySd/5J335m/WAJYD+ZxqIGypG2aqgsuccMXeA1lAAfWZmNibWri+WyFYvortzLtprJiMWdsRlL3tanH7Je8u28cHYplhoDnX6qcIYEQaGh6Mt8eLBMib35QCdAufnO0tRfBl8TGYAcKrx0THM6JgLAUYmQ14gEJDnPQkoB0Ps6aSyPGCa1SC8JwkpUTOBTEebF2KW/NxHrqDBJ22k7mwm0/dmQAwDlfvB39AibxejrGzqkvkQfAPD4crfR5kteV/NWr+ekxQm5aE2lOVCySbR3AcXcDYHOTHw7efgOpk0vzF+GXgoH3oIADJD258FOtrqJCcCvMksNtiT74uAzhRt8DuGkUZEbxJs70Q7ZqPVm4341t1x9Rv+ZzzmpJPj8f/t+UtxBdZd9bvtr+5Av2UiOagI2h5z7LFF+Oj3e0NA33l3xNzX47qzXxMnX/nJGEyg2UXMLkzHw7//wXHH3duHAsogYqK1tgDBtmm2LaK63/MEOO4LBDBTd1XwbBb47HN1feTgqvyO45GFbu5nAZpnGCsToGg+dk7xtzErVfrQHlwyxpCwRkj2455nyqYu4i7y3HVu6kqwncxP1iDzK1vBBCuZpfOtSocsiP/QD/3Q0vG9t9xyS3HRuBsE9xg5KgAI8zlA/8yDmFe0Ifu6WUcCI+sgB2vRP3gNdeCeoizBUx7BOsalBT0yf+Ad6s9KStbKndNZmYCu+pF9j/VJmyify4A5BVPpnC2s0NQtqPqss0U0Ww2Wox91ZoCVH+XDvNz3Tx2Mv22lTcx15pMxVo67/Xe8dXfIu6EdtMm7BxTyqm65qsBBe+g3Y5bjgOSD0NY1qEUFGhvcnAUC+V3mQTzHvFRD37azG5Mc0QvjG0T0FwbR7GyJy8545n0L6P1eu5y25jGfAnpmFlnK5TugAKH8ncmMPysvkjwJqtsrIDCMRukpL+D8LBPGgWPROJi2kfsmeHFyOVHzhK1q/+ZRV0rU/E2b7RsThEFnMHMyCJlPlkTzQLtobLd0NZI4uzOc7NAi0xh6Ql8nDcINC6J6VQUG2m778MehYdEeaANdYRQyiapZkPu0lTgE7ulPp22Mq4vCDGcs2iIYoIUD3CWJ+whAR4ElbmNsCOj92BFrer2ILTNx5Tmvi28d+4CYW78pLrjggt0YL/VlIWt/Ad33sktEK8YasrUN5Y0iWRdA33l7XHvOeXHKVbcUQN+8eVscfeza+Nrtt8bDH/4DuyWWcR86NK8epmG9mukKadrDQ2gykBnsKMgwJ9xpYPxHNR8Ac95EKLznTpO8fVJtO9crg2Su0Q7T6NpWYyzcssiahgnzPOBw2223lXfoB3XBIxRamN/2i/sGz/Ib35nLBMrSJwOMuOf7Bq8pnMvcEYT2lIxFfqCLgPLcVQDoQDfmu2c05DlUpSllmdNCXzZtcw3ybs6HobuOvkALt8jmrI85ZsW61fD4O7ebv921QzsARJQDrX05yNe0ttzTpw6N1FqZc5RNeXlO5NwYZrKsjl+Vflox1H6ZN8yLL3zhC2X98z71qeXyaeyAB17RH/geZQOaWga0Sjnm5sIwfsH22ndzpEArA4CNidIyyz35l7Rj1xY8dE+Xa9f8/uKF64V2Mb60g/7u4rv96Pc6BT8Jiuv3ODY6AXpjJvZFoT7oGjrJMuiUBM4maYiQpSGITUclft5f6+D7jFITnwyk2cCy6cctPNUoVMpiosAcsoaYfdESFkZD0hZBXPONk21UkJVCQS4vm6yqWxSy6RfgY7J4fjjtNNGF28WU2PMkqgay2IaqKdR+ZI1LZumWFZnNqAAs66zGGRiQBz0131bNVLZJQaQqjFVjBwqQC+oFPfoFJJvR3GVyb0QstFHWYfrTsb4/iNg6F+9+6cvjrX/65/GNHSSiGZ7kx6Vp1Sj/AwFz6ES/9ad+8YtfLMGIzKu7t2yOjUcdvQvQZzcXQL/6VefES6752+i2AWH2mg/NY93ox6DXKIll1k9tKM1qlAjYIWNl7K2vutVIzTADg8xdDTmbv9Xs/VTbEqhhUp/61KeWrFgyn0wrgJS1yPzKzDy7lKgbujNXnB8Ag6ZkyqtaF2ynYMvzCiFZC7R/0sJ78o5quc5x+2A9GXwVnlgH1dMYsSAIrKwdAFiLksqDDJk64HnuRMhbOPXtSgPanenHOwZBKshQnieywUep17GCNrSHNghGWQDSTE899BUQpj2ZlpafD3livGwX1gk1ebJUPv7xjy/1Kww5Ps6nbGmT3qPop6+4LO12u/BkBQ8sL/wNHUcJTQoYZZ2krJq6n5h3zAF4JZfCLfUo9Cl4ZMF4VFpqaE550JJ6mQcKEQpZzkd3PSkQutvJPkDTLDBX56XJudaunYqdMzuiP2jE5LoNJcHWUesmojM9G2NrpyI60/c9oNOI9RuGgXLZ32DyFn5nMhA9ro9BUGFyDM0OwyhfCMdEhblpws2LLgOzQST6hgV/y1bKVFqq+ocEzqw50tYqiAnmtkPtPPuszPZGXwRpFoJ12JYquDEBDDDLvjTBX6EgHw3rFjcjdPWjuahcBDmzFfdoP0KEW2k05SmE8YxgS72Uv8ssNPSJ0kalZOgqs7e91UXHmAAkJtOBKTEvlMb1L+4yuRMxNrRKN6IdLX3ozYgdzUFxqrdjLqb6cxGbd8bpT/7pOPpJT45fv/iSJVrrssi+1AMF9CwYcSwrJ/6xTe6cc8+N2e5CETymmuP38KHPNxuxsDAbg+ZcrF83uZRYpqR+7TUD/tyeQOgc+sCglwwP2qDpVpmV2kD2WzK3mSOkCqb/AgER2zB2ymWeMzcQXE2zzN+sWeYha09/vHM7zymBkPaxJvhbZkn5zAUYOvNMDZD5ZDwFc0qg5121T4PGtDbBHOEXjB9tZ25lQUXmSj8QxJmT+uNpN3SgLECN9/RVatXTt5z5k7ttGGfnvdqrAJbBcZQA5bpTkM1t5p6xPDnNtSDjuwo4+RwH63VM/Rs6wAvoM3S2X/JDhBGAmf4ggLIrRuGK8VZbhS7QwvGAb6BJQjfWOGPJ31hHKBv+QRu0llD33ugnGKtcyYcNBuRzGBw2DFSE3u424jd5IO3lOcE/W7SkX+aF2brBd+aEMRoKFwYLwueq4yWds+sRiwJ0NP8I9Kle2YLC3NTdTHmsTROB8d7OndNFmO+ybaw9PlQMOtjbBxHwhDu/EZe95sT71uSOD31hoVsWFZPVPc+AFwufveQ5XammZpm/RBmlkUosU2Pqq2JCMskgEv+M9tYcTdlKa0pjLnaPXqXs7BagfhYJA+IZxgy0W8yyiXxv24UwzdA2JlFmAvaPBaQpXt8U5nAGm0+2xrD4mWyC7Z4ynmmKUmKkb9QjqCFlUqYTHQbgvvgsHGmhoB7uAyR8N0CJsRylOUl7A8UYH+IWqN8+0l/GY5R/a2kxFA29WwCbswF60SiR72Q+Lz70VsS21tAfzZGqa2M24va74snf/4j4Z/xzjcaSuZAyNQXrbzwQQFfI4VNthrFlPmw6+qj40le/Eq1GMzZNrV8C9BvOOS9edPknljT0Lq3N8EkAACAASURBVHncm92YXZiPqfG1QUhcoz8E8U1HHx2dzvzSoTYylryNjecEIBmVWid0hgkiaCI8cd+94QYI0W4P1cmauIwQOj3ykY8sWzHVJrROqZEyLyjXnP+2k/XCPLQdugSYi4CbFhzepW3MB5OmGGOT40a0HPEec1RAz6ZozcBZ66LdrifHu8qkmccAnCDoc1grSJ1MH02apJbMGjAa3YA4+sicZ23RTvdAG6TKWDzpSU8qa1lBmbZQtwAlGMOn4Cf0k+/VPjFGmqShR7awyf/gV/rhEarsQ1UwU0AXDB0TxxYawz+ML6q2RS3dfkrfvdGPZ7JVIwsVjmPeSksbnZfGaCgU8AkNoUG23kIX3mEu5qObbX+eO9XEV9ZFGwVjfqNM6KeAB49VEHYNUhdjhrJKH8wrQDuZ//ytQlm1rg75bzvmZmfKaaWD9ngJbZvdsiPWbVg/nJqHQkP/7ne2xAOOe1CZkC5mpWHaxGJngkFcJgIdEyRzIII+JT7VVpWSBaHMmLP/V2KxWHjWRBz6zZVCnYA8ZyIH2kQ71CTyVhvLVWrVlDaUroZbygBfM7hp8lVQoGze8bQ3+6H2TBncY+IymaAfzICJMuriPaXp6p5YylDDsN0IFibc0d/GJFVzNvCQurJlgnJoF2OWNXjbpKUhv8MioK/8xrtc1EO9xkbo/zJ4bilOYdDnyLWIZr+kQu0Ug3urAHoDK3s7YktjEE18ktGJ9QD6d6fjJ457cDz2hb8c77zyit2SraiBVBn8/gC7Go9Ad9JJJ8WNN95YDoG54QPvjzUb1tPKWD++JgKT+9zX4/qzXxMvvuJvojfGzo+I1lg3uv3ZaDTpE9lkWjG7YxgsNbWOcd/lP6YerUEyt7wbQ4aoz1iGlAUutUrGgTkF3ZkflIuwBlNj/ugLN6BLZsc4Ms8M8AKYDYTkN0yl/q11jXEHTJjH3M+mfniAFjX9uzJhXQ1aQVi7zH/aZ9+kg9q2DJ7fqYf+KcC7nqGZ/nrmmZogazW7ENR8czyNjF3NjjnAXNaywPv2R2GLteRx0dQFj9NCYTBXBg3eq2roar8qOQpnVcFEHqU1k7K0fvJsPq5VTVsQsr980j4EbSw7jEN269hX06zyrMG4uqAEa8ZpT/TTDUPf6K9Cmj5rAVhLjQId84tASrXh3Gf66/n18jXawHzIGrLWz6pAwfvGB5FZkjWhvxw6muveeSbtPPkT/OAd3G/iCOWxvqgru3gMnqN9CHH8vcs6jKWEUxfhas3YfNeOeMDR64sLcn5mISaaO+Oy03/uvtfQaZAdkakbmKCErVnIgaCD2UQi4AusBiE5yQAmCAHBlZqVfiU499XiecbBpUwWlQuD5412z+0Q6JmcEF4Apu0G6hggRj94PvtjeCaDmH4mJzJlZl+bEZH6+2kzC0jzaF70ORWuPjO1fX1rmh6zRKv/0UnG3/xD2jQSWaATFLivWVzJF7pmywfvWK9aBPczPVxs0l0GpoYwvM85AP2yNW0koC9Gnd096EWz1YpO7Ij7Y5zaNh8nPvKH4+PfvSO+9K1vFWZKPQpJe7JqrBTU6SN9F1SvuOKKeOpTnxpES2/euiU2bDoqBoN+jKFxL/rQr3n1uXHqVbdEp036325MTEV4OIunrXXnGjE23ohWcTuR/nV9mTuaHZ0zznE+GRPuG3dS1aDovzTPjM0+V5mdmjX3c4piGE+OyM7CAvMT2maQGaX1GBSZQUsh3HdzkJ9WJgUB28yzzmvaIXAJKgodArpanfyGcnI92dSe6We9ub3WbRR5BhXmBXzECHb6pjKi4F8dA+ZQXuuun2w+VoBWmWFOGJyngkCdAkXWYikPOiiQGamtlaRKC/7OdQOiHGxkQKwR+Y4F/actaqrQUiVuT/RzXKClrgrKy6dRCrzOfQUaBTp4N+4j+B1lUJb12rYc9JfnjFYJFSatjtaRYxvydkLKhd4ANmOWn8tzkzaKP/D2xzzmMYXHq5RC+2qqX629g0EvWs32MHX6xNroL/Ri0J2NmO9GsPPlUGjoMRgnsmcp2lQTg51Wk2UyyPD5DckQ347mbRkXAwBh8VVgrqfzLig1wiqw5ImplMZCgJhMNK0C2V+OmQRTEWU6IGqZvOPEqWoA1EUfjWjk78yEKEMTljTQ5JODe7jnBOZ7BkKjemkvbXebH8/JXKvMWUbhRIfGtNG/ZaKjNLoM6FpaspTJb+7XRMK2bqVqNSTK0WWhdmh9ewTSRsTO6W0xNTEVg85sTPc7MbFmQ8x3uzHVnor2IqBvL6Z4dNuF2EBw3He2xRt+4Zfis9t3xIYf+P646aabdju8hPqqW1FWCubLPb+viWUMihvmhNp1fGqZ80VbmCrMQ6bhXNA6AJ33JNAxTgpbznUF3hxwlYU05oLb0hgvTdGWw5zBHIoQTZlYhtwlYdAQbc8aGu1jvvIO39VSDUp17lIX9zDxmyLVYKJRArFauWZQ97ZXA5vURDXVuxtDpWFvArFrg36zZtSoob9WKuglKNkWLRv0TY2dOcda9GwI20+50Ic6tBxVBeBR/c/CFGOCe0zXoL5nNEpBX2tkXr/GRjgfMi+wfcwDt+zRH/ki36mPcnk/+975Ll+Xn1XppwAlwGkZyLzMeZ/5KAIlVg9jfTLP53mUKe4tp1BRj0IFdFdQzgKpfFnhBpoLuswn19io9alQZn+Y27RdoTcLU/fkJ/1oNlqrDNAXN7ZLICX4vO2LjiClaIpl0HMq2ExI9zkj9TPBBFsYAQPIoGDaYxJDPAHDvdQGsdGebKKjDXn7Ae+x6Iw4pGze1TysCcaBcjAYaANSNIlp7slSIguEwcyBE9TBBW2yoKCGAx1oE/3mMmiD56lTQYHf1eJlOPpLaYs04TnKQ3jSDEebWZj4ygg+gQG5KGyHUaQuZo9qVdqtCiZ5ohp3YHTsKJN9fn7Dpo2x5e67ism935mL7gSZV8ai0+/HmuZElADxZsT0IqCPRSfW9GcjtszHb5z0orjlzjtjc7MRb3nLW+LEE08sRRuYJb2XA+b9vX8wAJ2+6T5hPkM3Ax6r7RrlctHHz7Om+JQGmAgZS8aPcd5b2bzDmmL9QreqS0dXkNoyzwg2Ob7ENtsu5j/ftfRkRsqaVpjI+Suyy8p1qJkSGvFbda855RvM6RrjHdczv42in233U5OwwjYMW60uA38uN7v/8pjlIFi1ZdZw7p9jsqf+a8WjXPue6xgVz5PToMoPc7Cwggr36Bttsg/Z8mE90JbntOwxrzyMyt/3RL8qDtB3xi+7VXN7jRfIvF13iQoK7WH+6Uvfm8vTuA1A2bE1sJnxVOjnvi4F5itzifro897Wp3TTzanikwOK98xfdp22tmpM7ka5O0AQQMLwHWbCxMFkAuGRXPSfZX8D36vaXP7Ne0wIgAcCuj1A8xeEywyDvzXlue9VDRpA05ebJy6Th/aiQfDdieXEpP28pwTMROYeuZIRKjTLCbAZSPUnZROMGnEWBqqmH/uUD7kxaEfpU80F7UKTaZUW9DNrPNzXepDPMYep6xNUC8sgn+nFdxYFTCELUG4Zy8lQ7jGxCeskHmF2NqYwMTWGZ57PdOej2WjH2tZkNAiKa0fMkfa1fJ2PCRLLbOvEhb9yRvzvv/hY/M7V18Sb3vSmAmhc+mNdZPsL2Mu9dzAAffv0dGzYMNxul6/sMthbUCQMkDkEeGnGZI4z15hTmk35LVssMoDIsARogYM5rEnZ+BCfyYCa55lmYbcA5TVGnQKlcTTVfleDSg385JO+6vu0Tl1cWtSqW9Eof2/0g3kz9w1uM7DWaPUM1gIB80orB3Tnu+43+qdLj7W1J7AflXuctlb7r7LgnHYMq7tYaJPuTq2ceecPfIm2Zuthld9SJnyS9z0SlvnDuOnScrwMqnWL8p7o5/PVJEZG/StMZMVH3mosjFbBLLzmINs8h6r0swxduoxNVtayVaAa00C5o7Ys5znljizWCmWhJEFHy927hbK/+oLiTD2naYvO2omqFO0iZAHBRDy4RCCQoGq+Aifgq5DAPZ7TlEFdObiLOvK5w9bJp+XaxmwyzO3OggFR2/iVqJP3vWdbjRStgmfensI7+v5ZeDl48OEPf/hSRjbdBUxu3Qz0U42ccnJ0eo62ZMH7js+xgF0c1A/djUCH8WbtWUDXdEo7OUgGtweXdWUzcAYJ6MTzXNmvtzcNnQC4o+53/7jj29+O/iwJI3bGxMYNS9u7+gvdGO+zmXu4D70f/WjGbIxzItv2hbj8rHPj2i98IX7/D/4w3vWudxUh7I1vfGNpQzUXwnLgvD/3Dwagm7URJgCNNVEyB8yctrdti7Y7RwczLppMGXe+M555+111V4mmw3zIR9YqfTfTVRABBJlrMM/MwFgbrG2157zDJDPKvW37hCauF5UFXV62JVsIaBP1qUwYQQ2DlbbMfa0gWYvmd91z0FUBnPL03TNOgJBWRf2/mvjz+nSrKOshv8931mXelsr7PFfd9prdgdTFOLvrhDJoL3Smv/In16DxBY4B4wk9VHJUOlyj2epAGVXLC+NrTJSuGp4z1mgU/ShDYVCzPbzS89uzJTXHkTiPFIhyMG9VqFhu/vC8AppCgXig8EofVObkcRm/9rY+bU/GJS2we7dQDjX0VbVtjUxxd28envRjAgQnkoNPhzWlMOHVnPRpmLmKZxhok6zkpAZoX0xE3uUZJ7LErAbT6OflWRaA/iN/z8ExTHjazv5i6nDbhouJOrL2SZlMzixV8kw2RzKRc2ajDBj6nrPgAIPhdyMsqQ+hhzKZ6G7F0p+tQAHdtXq4CPWPArJMxD0FBUEL/qlFVwOG9KPSLvqbNT7aB5M3mtdFwJga0FMdk3uCZjOi0Yw7t2yJYxe11G6jHzMLs7F2fG0M5rsxBppjbh9DQyef0ky0d85GzPTiqle/Ju568ENj/Pu+r5yF/rSnPa1sIVHIOhxM7tM7dy6eiTykzt6sCtV7WcvOOw7yNjCjs2FgjDWMknFjLHm/CgS0YZQZN5tOq/fVim1DNqtmDZXvtCMDx74kZnLeZICRMet6yhaBqpnX9/dEvwzqbvUyANG2Vs3duV+CuJaA3P/cdtpMuTnV8nL9r9Zrv7WUyEs0H1OfQhz00pScdwrxu7kHBH/6wLqFFzBnEL6cX9SlpWTUHF2OftQHXbNVBuEfZUZXqi5PrTC6JemvwWmZf0iH5eg3yhLiu1pVKJfnUF5URnQR5zU2qu8KCm795Rm19ixgjVYY+qsvsUy30yz76Lg0D1VBFrACkA3xh2jZxCzgA1oshhzEkLP3OLnz5GLBATwsEkGVRQNRBSj9JwbsCDh8qmXYfgfEqGb+xpQJE6PdTMLPf/7zS0cV8hyMknbzj2eOP/744gfXj5I/6eO//uu/Lm37oXz3p2YfNbRkkfHbKNM576klKGxA05x/nUXkwQUuaOiSAd53iS9gUlYnIQuNdmhWd2w1wcvEaKPt12WQ93+OntDNOPpBD45P//2n4xEPG+aH7zYits9Ox4apddHo9KNF9Di53Mm41uxEK2aisX06YrYXV511bhz3rOfEX/7LvxYf+m/+5m8WWv36r//6SEY2ug37/+vB0NB7ZZ/xou9h0f8Pbd0RQetMtMIYVFP/GgBnNK0mYNaI5tNRwF8FCn2sjCFgpS9QEKIdCnD6s5kXzCXmqgIdzwlweasXv1unDNWtS/RXi1s1dTJ/M4+cp2rCChUZpPN327Bc6mTAxvVlfgtnhEGC9hdh0bgTg/B0sUkv3xXk6JcMHjoJaprMNYvvqf/S1URVBj7SVtYq7VALzFvHqrNanzd8ErDOgoFR+VWBJ5u4q1knpW/e6z6Kflo3tMjobnQXU543Zf13hzlN8pVdRQpw0DH7wJejH+U5FuBC1r7lYVkotr1VmuSzQJxb2Z2ggOG8qvZv93FZpalfb7vt34p048RyUCSG5r1sjhoV4AHgsrg1w9D5qum06g/L5kiezylUXfSUoY+XQYXomjNpq/43IxP5WxOZA2DAnD5v7+d99i7irMHkfvIdGuhX1IRFmUxaTVNZ+peGeXHRpqrm40Kn7Swa/apqA7Qt71W1DBacftLsVpDuxhDwrpqPDB+a2nYtMKN8rHuCTHzid++Yi03rJ6M/i3Vicxz7oGNjEI1y2trC9p0xNbGmvN5rdqM5xh208x0ROxbi2rPOjae/8S3x3896VXz6058uAhWxDEj/MGGZ//5D9t7fPBiAXgL+FvNoQ8+9M4ChBq/7yfnimsjrK89b5pvzhfnuVijWq+8Yfc0YG7xqGZavRUorUdb6WHcIEMyX6tqhzfTReV8VUKkzB7DJWBVENA3LtC3fuUY7q2VokavOgVH0q44y2hrtyWZ5+uzap4+jLBvyn+q55BmQBEb6lt1pe+o/vAphW14IDXUV2u7quOf6RgW5GQMg6GjJgpcx9gbLMZ754nnKc97taXVk+lUB0Rz52XqGJZJdFM6d6pzUzQCN8vqQ3+5t/iD0GETnPKYeBCqCq+Vz8Eloa/yDR9oyf5Zbn7a36m/fm7VtSLtdQXGr5nCWfHybplnNwy68POGyOUwmwwQ0WC1PkmxOyfu7RzGu6hYlJr1JC/THsID4x2I0WILJ4qA6ADIK66n+PmqgsqCRI0tzEI99HxWhS3uzSZJ20g7+UR+T2fZIN/7mPcrVJ5UPTdHloTAwKpIWemd68p3y1SSyeQpGJXM26M2AFZlqNqsttxccQCR5IlvQSa/A/o1uc5j6lcxxkw2c58X0E51GL9qcXhZzEXMzEdun47ozz42Tr7g6Nn7fMDsdAHPeeecVa9BHPvKRkdL+wQT3gwHoc8XUOV6alYW0PFb5e35GYTELjawDnnENwpBggjBj55Hz18/qfKzeF2BdFx5eITB73zUoUDh31WJ9P2uvtNU9wjJefnM7VDbnOnYCkmbizFOM62AuWN/e6Ad9aD+8qmpezcKswoR1lum6GGio5i3d8hjleIYqP6EMaWf8i24q+2+fq4qN2TO1jkADwMgxyVZBrX3Q2bliW7hHe3nef7ap+mxeO9nasjf6aQ1lPNRoKWdUsJllQgvap8Boe7IGbVn7Qr9cb7Y0OF+rLgMtMox5Hu9R6zNbKnRp8Rt03ReTO6C+6o5Pzae9HEyGua9luQfbwDz9MJq6WKgsWCeRQOMCdLFUBQUGkN/MAgSIVQWHrDlTD88g5bq/3rSMSIQwWU11+hKz+VEBiP5Qr0EimiRzgEX29WWLQJ6co8xX+0rT++K5QQlzG+7OLqZ1TG6L29Ma0Y9x4tqxwUc7ehyb3uTbXMT8jojtm+PqV54VL7nhpvjRx/9EXHrppfHEJz6xMCfyfF977bXxUz/1U6XMzPCzf/lA+3gwAD0dZXygzanfrylQU+CwosAuDZ3ooJLLPZ88eUgSy1QOWL+v6ZnNboAZUhHAd+utt5aoZyWyrMXwGyZ3QFWpXDCnDAAAv6USWd4iIgBrjQB03baSj01EuKAcfaGmhcxaBmCv/x9rApoSl+VkWmYrgtaFatAXfjITgNAfAD2bRe/rsVmuvkHRxYdnqzWIegPQFw9naQYBcZ1o4DyPVnQazQLo44MOtviIHd8ZAvoVN8ar3vS/4ilPeUo873nPK+NPxPsnPvGJoqVnk2O2rOxpO8pybc73a0BfCbXqZ2sK1BTYnQI1oN9jRmTtS/NL1UwHMJtzHUAG6DSrWKAMvmqGyRrdKFO/7+d7WYvPvjyBWB9m7kw2e+ZI070tgVH+e4WQ5f03h35xHRRAv/7meNf7LivmvLe//e3FMoKF5kUvelE8//nPj5e+9KVLHc3WlBrQD/341y2oKXBkU6AG9JHjD3i5NcJkMwS0AMamJ1RT3VPCDjQ7wVefI5UZsY1AYIQxoIF2TJnW7X5UNHODxUjOoCXALXDcQwjhMrpUqwJ/A/YGfuTI8RwHAHi5p1cLBVYH2kR7DZqqBiettsVzsAD9z/76lvid3/md+OQnP7mUheuWW26Js88+uwTLGZHvXlOAPWfH2l+61Br6/lKufq+mQE2BHBRXm9zTfMjBEgAcDDtHQ1YjxHlVgAY03TfqHmruYyJHi2OrSk6IYbU5wM5ANANZclBQdbsH7xtNyvcc8SvY4xPnBCRzStMndwrk4JhRWmZO2bn6fegHweR+7Z/GTL9V/Oa4WRS6EI5+6Zd+KZ785CeXQDlpYUwD86MaD7FSFlMD+kopVj9fU6CmwC4K1Br6yNmQ/eOCO5q4ezRh5kbOApp565o+dIGSg1DMpma0or5pyuYee9EFA98DfNEE+VdNy0ijRwkVaOpsATGHunnwaa9ZnexwjlLORMBCQN1YJrIbgbbnxD6rcRkdFA39uo9ETK6PRz/60fHhD3+4bFtDSIIu5AvA5P4Xf/EXZYsK1572Le8PfWpA3x+q1e/UFKgpMKRADegjZ4JbvABBzd0+WPWnq8GbKtM9jrxndiC3fJhFTdM6v7tlRhM6Wjka/nHHHVesAggS2WSPsAHYas5nexmapGee2w6TvWhaz6kJ6YspME2DqXZvm0zn6PvVwzVW4xI6KIB+/c3RaU7E6aefXjTyJzzhCSXQUAHqtNNOK4GCJJ7hN/clj9oOtVIa1YC+UorVz9cUqClQa+h7mQPVPagAoRp7DhBDuwaYAUT+Ccj6zmX0msBNEav53n2F+K9z4g0zqWXTOSBLee5j9Z7+eK0FlMmz/s47avfmrXZfqtnzIAUCA/dzLuYsRLhn9ogwuV/+xxEbj413vOMdRSC74IILymzRgkLCiB//8R+Pv/u7vyvJj4x5kIYHwl5qQD8Q6tXv1hQ40ilQa+gHfQYAfiZW0ESdfeEIDGbAonITOQDEZpkDHNDA1Zb5zjvmPyeC3cT9JouxI4C4mdp4nzaYCEJtG+0bf7kuBDMqmV2OerL1QEAfZeY/6AQ8gAIPioa+COgEwXHi2qc+9aklWrtv/7d/+7dLshm2s0ETj+81Gc/+dqEG9P2lXP1eTYGaArXJ/V6aA2qyfMLsTZNqBjuTwXAP87pAoZmbZlWz0qGVe9KZn5rOjULP+dGJys952PGnk0KRchAO+DTlphp91topm3YpXBwx29YWfehf/vKX43/8j/8Rn/vc5+5xAAiaO0GGV199dfzMz/zMkgVnT4d47Os0qwF9XylVP1dToKbAPSlQa+gHfVbkk4cwYQOk/IbfG63YbWEAJYCKj9zjE80Gxz3zXCsMAMA8Z4IXAt/Q1NH+PVaRzuS87h6PqObN8wgTlONBFgJ1zlGspcDtcLQ5n2J00Il2kAo8KBr69TfH3KBdhJkf/dEfDTR1BB6PqzWugYA5ssn97d/+7R7Px15pt2pAXynF6udrCtQU2EWBGtDv9dlQPThCQCfoja1jXPq1s+btCVk873YyBQI1ek3o5rj2UBhN7QgUOfNdDoSjfO5hIeBYVMDbY0/1/xt4Zz33OrEOsIKDBejTnSiCGKle3/a2t8VP/MRPFEuFdDAf81Of+tQS9X7yySffwyy/P12pAX1/qFa/U1OgpsCQAjWg32szAa0ZACBwik/+5sqHJqhRo6XnqPSctJ9n3IYmcPOsx1oiGPzzP/9z0ejx4ZLm1SNjASGEBo8GpCzN6DyfI+C555GSPONJXZTJ8az4iqunZt1rxNvPgg8WoO/sDfvPfnPo+eY3v/keB7MA6p/97GcLmJPwB+FJQWo/m89ZMiVxba/XjQnObZ/fGrHz9rjmrLPj1Ks/FQMOk2lEDBrst+8sZq0fprJtLOaur3O57y/16/dqChzuFKgB/aCPICZswNKTcdhnDhCOOiLQ85H5xH9uGlk1ZM3hauYmOSEy3rPgAe+cqz37cXPSGE8IymdGV32+Br0BVrQJUKP9bNM6UP/wQSf0iAIPFqBjcmf8brrpprj88svj5ptv3m2/eT5F6+d//ufj6U9/epx11lnF0nIgVw3oB0K9+t2aAkc6BWpAv1dmgMBY1bT5HZDWD57PyEXDAxDQ8sgm97CHPewevtl8fnA2pVdzzlePrxTMjZxHwwfYERxoj0eYeuAL7aaufE40z/Dear4OFqDPx1ixgLD3/qd/+qfjS1/6UhmbqrAGLdDOTzjhhLjttttK/MKB0KgG9NU8u+q21RRY7RS4FwC9O5gbDKIVvWhHqxxU2R2a9gftiM72uPLUZ8TLLn5vxJqHR4wdXU7DGgwixniGB5tNDqk+bK9ul/PRm9Hp9Bajo4fHeO7YMRPr16/drV/9fpRgMzOyjY1BMfY8c57yRPR6w7PLx8fbsbDQLZ9c/G7ym+HfvfJ8vih7mKP9fveg5ebNW+Poozct/c75uWvXTpU6MNO3Wpyl3ism+bExEt0Mn2ecMPmu3qsfg5gfTp9BORE9Bo3h9Gty0hrfOGKt0YqdHLEaERODncPjU3fcFde88tVx6g1/GgI6Qg1Czte+9rWSQz9nECyztd8vAtiv/uqvFpfKJZdccsCkKaDOHGIdzE9H7PhmXHfm2XHyNR+NmGzGoEV/+tGKfjHPd8oxic2Y2LWWD/XpwwdMg7qAmgI1BfaXAvAFzpbEERfR7sLzFnG1vz3+zynPjZdffHHE2ofEoL0p+vDHfsRYgakhp8xXY2awowB6P6ZiLLoxGTuHD/anIuZn49qTnx+nvA9Af2DExJqINiU2Ijrjw3LArN3L3N+e1e8daRQo82a2wNxwEgHtiwefg5SNZvQarZgvT3XL+ejrYyZidjpi23Rcf+a58eIb/iRiav0S5Z797GfH61//+jj++OOLayNv38OSgQCEUIaW/gd/8Afl08tkNFpQslVl5NAMIua2z8fkuonYsn1bHDU1GbF5Jv7sda+P57BmJseiN9EsQD6+KJvctbhwj2YF82/oUq+vmgI1BY4wCqC8wBtgA/C4KXjc3HzEoBcxhWLdife98NQ485LLo9uIaGw6LlqddhC8s2V+EGvWN+7BPhpzg+nBc2TLzAAAIABJREFUINrRj4loBcE929GTIvprIuY7cc2LfyFOveS9EeuOiZiYjF4TfWMsxjoT5bHCjODFhQHXnzUdVjAPCqB3YhALZSkPNfVmRA9QHyuAvtCOmFsE9KnoxIbBDGaSiO2zccOZZ8eLrv9gxNoNS6zgnHPOKfnczzjjjGJOF9DR3jXDA9zXXHNNOTP9gx/8YNHcedbdCbyDJl/d8XBPftOPwcJ8NMaRsBeiPT8XcXc/3v/y0+OXr7goYuPaiPGxiH4rYr5d+jNY0x9aHrb1hqsZQ00B9Hrx1EykZqJH1jpY5HNFNe9EdDsRO+YjGgsR61Fy+nHNS86PU3//oogN4zFoT0Vs6UZj3abYDu9sRaxZ1AnkTY1Bb2GwhMqFo04PVX4e7czHpaf8Qpxx6XsjNhwb25vjMRe96MZYTMZ44UVDfgSTasag/qzpsKJ5MJyGxcOziGsN/gDoFq1J3XbEzsZQj8cov6G3M2LnbAH06896Vbz4+uuiN7Vm6XQ9tG5A+sYbbyyxDyYFcrcA9QHYgPfP/uzPxute97qSA57L/O5o5goAe1ca5mMQW2M2thZJub1zczQ7E/GRc14bz33z6yMeeFxEYyyidGIoWcdkP6LXj5hedG2xIktsHitUE1r9WdOjng/f8+uhNx6xsGbo3h6DH/Qi0NBb3YgN3YjWIK76pdPipVdcEXHcuojWWPSm+9Fad1RsKfxiPNZGM8aTibwx6PYGSzZzAL0xuwjoawugv+/UE+PMRUDf1hiP2ehFL1oxkQB9rJhM66umwMoogGeZuQfOCWFtAR1Qbw6xcLa5C9DXdxcids5F7JiJa896dZzy/uujO94uGjZAjP/8aU97Wtx+++1laxrxDgJ1Pm6WeySb+f3f//34y7/8y90CCgV0dy/suVcA+nTs6N4Ra9rj0caWsLMTN/7qm6LbbsbXv/WtmGivjYluOzbMNaMxiJgd70e734+jZ/GcRWydaMQcyntt3KqNW7Wd5ohaB63eeEwuAnqn1Q+cc+sXutFp9eKOdf3oNCMe9cCHx9Nec27Eg46KaKMcNCLak7G9PN2O9QHf2eXzbnQGg6KP8w+mMr4UjDQRMd+NS085Mc645KKItUdHf2I8FoqJtB1TfU3u3ejVgL4yJKufXqQAqml7aT93mX9ORgAdHxPbuxcBfTIi1nbnIuaGJvdrznp1nPqBD0R/fLjbwJz8D3zgA0s0O1vZ8Jm7bS0Hyekvx+f+pCc9qZzGxpV3FlR3Pdxj2AxzJ6RkYTrGcB00mhFbNkesnSKJQcSao4aRfrgRWHdEkzYxt3eHGnsJ+sP0VnPzI4qb1+NdS7EwBKKWWf+YJoliLroxUW+LVrv/+HbEgx4U0WwM3XezAxKQFC8eoWyoRDnuudFfBHQc80NAh9HgQx+LmO/HFac8P067+KKIdZsiiNpudWMwaESjs37IhMa70WsQu/s9byCpDaIH3TB8T0Dnl0bJ1rIIn4uAjh99khiP3swQ0Kdn48ozz4mX3fBHEZNTuyUAeuITnxi/+7u/G09+8pOL1o42bp4BvnvSGvc4he3FL35xOTudfPoAOto+AkI1Sv4egN6PmL8zYgIXfo4lYaYU38FigF+JDRg6uxaawzXbj255ZQ3PmGSmFvRqCtQUOHIo0OzHfLF4D3kF/IBQ80Y0FuV744ki+t1uNMHfsrts8QJ0KwHpjcHOwaAguf9KzN1itM5CN6455b/HqZe8ZwjoE62hfZ+HFzYs2v77MWjiQ6+VjFroXrnQDcoN8btbpvEYcRhqvmivrUYMmoOYi4ViPWr1pyPm5yNmZuOKM8+N066/KWJ8XQFiT8sjMI68AGSOq6bZ5W80b8zpJPlhe9tJJ50Uj3nMY+JVr3pV2ZsO4HMte8CNIaossu7QmrB9fiZ4fcO6tcPFp2CyGMDfIz4uCPQbAvpGUJ4lVV81BWoKHFkUaHVjvjGE9Gba5UM8GpvIi5I8iNixbXts2nDU7nuQB/3odzvRHCMd5S6yNQazi4C+qOFHA3YDJ5qKWJiPK05FQ79wCOiTVIGuhHNzw3BrW/vw3od+ZM2g1dfb4b5z9NUhOrLfosBpd9EM3RqaqhfKbvNuNIhyJ5p8djYufeV5ccZVfxwxtWnJX86rF198cUmv+973vrdEqgvMmzdvLifXcWlyB+Dxt//X//pf4x//8R/jQZi3mOVzc0ta/R6pxjIZBujHoBPRYGNIK2KusxAbx8Yj5nplD30Rt5WmAfRGxMyiALMhxoh9qaXhWhpeuTRca1GH97pp9gtfG+5Eb8Wg+MUB8maMLUI81rzOQj/WgrMRsW37TKxbvyZaJhhZUsSHfKjRHywMKKQbzQLj7ZhZjFNeE+O9+XjPyf8tzrnkwoixyZhu9GNishFjRauAe60t5k6Ycn3VFNgfCjB1cC8Pwyr7BdCLV53gD0zRvV7EeKMkNGrEbAx2bIk2+zT7/bjwFa+Os6+7MWJsaHLnwlz+xS9+MZ71rGcVoK6eCe9Z8R6YI7i/4x3viDvuuCMuuuiioqGrve+1T/2Izo6yNApgb9vZi8mNrdi8fXM8cMPREQu9KJllBKtFUO+1+jETvbIrZAxALzavepdIvUum3i10JK2DJR06uTI16I0vfpntRbH4NbsRbVhJYxgIT06zkgjU9B2LjKoxX2zuhPMMs5qNx/Rwn2ysifHufLz3Rc+Nsy56d8T6owtjjeZcRI99ROuHe9VbExHN1Z1idH+Apn7nvqDAYgQcQWLt7tB5Togm27oI8QTQCRgZplAa3u/Nlt0XMT0Tl7z6vHjFDTdFrzW1ZCan1d/4xjdKpPs//MM/LJ0ln3sjqBfNmrRKrVZ861vfip/8yZ8sW94e+chHlrz4y+bDHwxj20qyxBb4vTNarWHexSVze6e1uK9+MfAF33q7FzGGSk8DdL7fF/Su66gpUFNg1VCgKCxEt2GNRGNZ5HdaXrTqEXQ7P4hBsxGtqaF+0CG2FryuGMgbg8H0YOjHnFgE++1DptpdFzE7H595/ZnxhJefFnH/h0asGY+YuStiBn3qAVGcnZvmI9pkt6mjdOtAghWajiFYvz2cmQB2s7MI6JiyFwPK5jsRzUHE/E6i4iLWEOk5HXHHnfG5yz8Qj/u9a2KmP1FOqPMCiJ/znOcEWvfjH//4oSmq0dgtUQygbkIZ3yPS/Qtf+EJ85CMf2acz08lF34m5mO5ujnVtdG3S2JIgYjZi63TE2qOGCWUAdQQU1hVrppy+hoBCMN3iIl41XKZuSE2BmgL3CQXQZxYzv5kkszAF9OMSL9yM+M53Ix764BK7RmR7ozERC9EMNsxyfuPGuF+0hyHxQz436E0PosFG2IlFTCaxDNbPNQXQ3/vMp8SjH/7Q+AYFTY5HDGZiojOI+/WPjZ1bt8bO9p3Ra80c9PjnOrHE9/6+geagGa3e1NDgM9aNfrMXDdIfkvmw04yxHnnqx2Jy06bY1p+PfguxsxNj8zNx/0Yz/uk/7ohX/OXnYutclNPs3HfOxH7FK15RtqNxXGo2s4/K/oaWTlAde9Yf9ahHxZVXXlmO0WX7294ullQvZmM2tpfoVJZabLk7PnDhhTG9fXtsu2tLjHXHYrLTirXzzeIrX1jcbzrZ6xY5ZaHZjC5Z6VYoC9XP1zpErUMd3mEHzQE5KeAw/VgoXwaF98Ejtk0OdYETjv/x+KlXvjxiHdrM0MZOlNtCAfGpmIp10S7p3QT0/s4C6Dww9ELOFjzvxlRsIHBn9jsRg4XoxVhsn2jFRDEp9mOid1TEXdOE80YMePN7H4DqjXkHOYMZImdvamizJlMSpvcSLr4oueJcR9M9+qjh78zh2R0lx3FxIPHemrWxfXa2RKcb6MYsvvDCC+MrX/lKSRzDBWibmz2DetWs/kd/9Edly9vf//3f73aC3UhgNyMOwNzYGf1tW2Jyth9XvPVtcdoFvxaBALxmcTcIGjp7SScXNXQC5sqGEfah1mheW/hqC+cRtw6Q6NsLEa3e0EleMsVhuetzClVhOe845eXxhndfGHHsxqHajrUPvG5PlGgjInCG8fBLGvrcgPSUCw3Otxrujx0miycLTcTazp0Rg/mYG98UdwfZbNhzPoiNsTEmqcB9cbW4WDPmlQJTymjUW0yCVHIhFCfR4pavxQhxsL87Njy3oMijncXQ8LFmdAfdpUxxgvVf//Vfx5vf/Ob4zGc+sxsWE/EOsBMUZ2BcdXvaM5/5zJIW9vzzz9+75Y0zjLb0ojneisDij2NrWy8u+ZWXxSuuvzxiCkFlrMgnZbdnK+KORfy+31BqXjqP5j4x8dWV1BSoKbB6KMABjWjnJTXbQqyJXkx2cDsuRFHVI+L3Tj0rzn/vJcMt42NrImaIhpuKwXhEpzHUcXZLLDNY6A2KM56daMQhLfIZ+Ok6eNDddw6lh6OOjbv788UJj8d9qoPmMSwRk2mtn9f6+0r19zIRF1O8kq99KEoOivl6EvRz61ozYob4ESI8+73Y0GzF2PzOaHKO4MRkNEYEZX73u9+Nxz3ucXHrrbcWU7p7yzG/ExEPmHsWOpnk+E7yGcAeIeDMM8+MD33oQ/Hwhz98zwyg+MAWtWvOQ52ZjbhjLq46/fR46Y3XDgF9gjPi2tHiufYQ0FkrxwL+BP+NDY9Yra+aAjUFjiwKDJO9DuV62MNatu3OEI82H7FuuJPnspecF6e/6/dj0OpEY+MxEdvbhY8MMMmjLyxmi9uloc+jrgxhnjweJd3mYiWcIxFzs6SpiZhaG9/dujmOOWb9MB5+GomhXVLbsMOovmoKrJQCJSZsEQ85HrUb5DhiKxdaOH7lYQTofLcfvXKiWcRdOzbHces3lYyGbZ7uN6LZbJd948Oz4VtLmvf3fd/3xf/9v/831q9fX0zyXgA6z6HN5/3m/A6wY4Z/29veVvzq7373u/fcrcUEOHNbt8bkMeuG+0m+uyX+5q2/Hj/9O++MWIvJfbzsL20gnLQitpQF2I8NWiAmEFRWKgrVz9cqRK1CHf4q1NBUDt7iF+ecptYMmVo7EWvY0bMQF554Upx95XXDPWsbjyWBxXDqT0TZyttatPjtAvQeeV6T3g6wL6aWKQkv2JfD1Wov7jcfZoVbSle5mP9jpcy8fr6mQJ52pD8cTsTF4O/ybVeOcyZ9vk/WhKEc2VzKBgcYGxiHP53AuGc84xnxghe8oGjpGcjLFO73l6Lf9a97QtuXvvSlsvXt4x//eAmU4+KZbdu2lQC8LAj0OggI5KjdHrHjm3HDK8+OF1370YiJRWl6MYkM7V8oiR2bMc5WFXC57C099AA9PbMz1q1dE91ePzqd+ZiaXBu9fidazbHodOdjYaEbU1MT0SSANvoxs3M21q7h/LtmbN5yVxx91LFLz8tot+/YGhvWb4qFzlyMl836u/o5N78QkxPjMb/QiYnxseDvsbFWqc/n+oNhmulWs7FUHyLfYNAr7ej2yOrDMbeD8t4gCKpslfb2eoNSPvcpp9PplXo63V7p35op7I/9komL0AbKHSbcbJb3x9oTMcfOimiWcqBLmx0Ji7ZI6eXf+f0d09tibGyivLdl67Y4atPGUv6OHdsKPaj3rrs3x7HHHL1b/bRLOvVoWPRj5865WL9u7W70lj7zC7MxMT5V6NBu0dd+6d/8/GysW7uh9KPdHv7e7fZjrN2KHdMzpbyt27bHxo3rC70Yp8nJNTE+1o7tO6YLPdev27jbeNIexmGh0y3PMV4TE2NlfKiP+TI9s73Ua/ugH+PgPKG9jUarvO+4S7c8n2Z27oi1a9aX8ZydZawWEz0szh/mJeUsLCDEj5V+OZ/yOFjO6gX+Ia9TgWZlFUseu2GYa93tcdmpPx+nX3xxxJqHRoxtKBiMYbJMxcxA/XMAl6qvmgKHOQXyUamkgAWs2baGtv0bv/EbRWuv+spz0hkFAZ8hPezv/d7vlYxzN9xwQ0k6c//7378IBZ6z3myVHefR63VjArvV/NaInbfHNWedHade/akYkJURsCjb1NhkAvsvyzYa5m+v5GK+r4cBwQSXA3ns+c4/BBYEF4Qgc+Dbrq1bt5aT6binkIOl45vf/GY8+MEPLr995zvfKfdJq5svaEf569YBpsMLektT3SLUjVWFMfOkPPIEkMVPd0lODOT7jCHlb9xIANGwbNqWn92xY0cpm4t6eJZ3mDPUPyqroM/xDu0hbTBz4Nvf/nbZCUH9/I4VyLbwbM5MaHvuvvvuuN/97re0hdKgTNpFmdDWw4SqcwE30jHHHFOe+4//+I946EMfutsjjE0eO/pEexgL5jpjxDu0gYyJ0MYDiPik7443dT3gAQ8oxwxDP8ZsVKbFUfOVeqiTOcUlnXzftUrfPUCJ56iLS2uaY8G4crlbBRrluWcb6APjQFur4z6qnYf+N4OIsD4Od7q0hsHuw6szHZe99Gfi9EveGzH5iBiMbSq7eYd5XDXUsw5zUFwN6Id+XOsWHDAFjHDPoI12DZh/8pOfXIpwL+uk0ykMPD8rcOT7MEi2vr3rXe+Kpz/96Ut+eLV5U84fzoA+ivAILzBjGDlMFAacgV26AdwAIvdgoJxwR8yBgYlZYKqCm0yd+jMIZvAUBAX6alsVwvJ2RdrGRRsARhIEGSvhHLEtuV6FDcCaf4ALwJFBznHnN8qm7/5m2wAzBI+8k4LnqVtBRqHCdjj38i6NDLDVuUl/KJ828h06WzZgDeh7Sc/q7+ZhUBBhLI877riSf0HBwnG+6667lsAZEKZu3oe2tNO+8m6uG0GJewp/eaytj3nA+FFWPkOBdvGeGRsZkzxnFDh4l98R0vI82KfUzQfMdQ60gBrQD5SC9fvfYxSQobKAYQA5dzvA9GM/9mNFM4E5ydhd+DAj3odZZGaQQQUf+h//8R+XU9k8nnWJ8Qz6MWig+R++GrpnxMO0AShAnP5BT+glzQQEtUCnkfSXZjBimD5aqAyYZ6gna84ZpEcxXwCTtsDoKRvA4h1BkPZgAdDyAuNXIwSc+YegoQZsuxlD7qnlMe4Id1mLp2+Cq0LJl7/85fhP/+k/La0ewY4+MucoQ1pm4KoKKNRH/SRCouw777yz0Erhic9///d/L4cLcWUaUg/05dP2V5ez2j1lq63aBuqmfIAXDX1vmRAFXMvXQpWPF/ZeFjiog/axphSYoDn0hEa2u1p3ngN7AuMsgFVTOjMe9E3hIq/n1cvyakBfvWNTt+yQUEDGmhd7PsccjZE95Wgfgkg2zwvomUHAfGRK/P7Upz61nMT2whe+cDeNDK8/nvzDGdAZtCrzkykCpjBrmSXfMTFrGgWMAFGeg2Zc2eCXzdvc429PxEP4ojyY9w/+4A8GgMsFo6e8qsDg31nzzSfpeR/NjWdwj6hZ8jcAhjBg+6gHIYF20D+FO4Ed4KFPuT+U5+E+ziXeB7y++tWvljopi7+ZNwgUADfCR+6PLhsFSe45/zIIqonnPtNm3A9opKQ4xs2hJYI2IeRAZ9pBH6Cx6yELHIKwwEs/HU+FGdaJWjf04neFJr4rTDlejCX1mrVx1N+0iTZSHuVTr3NHsK/+nc9psD8Ih8wZnmVOOtb0kTGBdnuy7BwSRjWy0hrQV89Y1C1ZFRTIgW0CStbGSQF71llnleC46rGoy0n1Mtk///M/j9e+9rXx6U9/esm/Vxg9J7kd5j50+gigy0wVdtQ6BTpoK10BNRgpzFWTqKCD/1MAg6nyDICT/cZZ8+Q74wIo8JwMnvaoWQpE1KGQAShQN8/zHiCSgY93YPTUL5hbFz5dwNeyRoGt5XssbxYSfV5/NSBLWwEpgJa2a+HQUuDfPAsQAfb8hp8alxCBl1VhhbGhHwilApm7MGhDNkNTP+9rBUFwos2CtO2HXtCN8woAa/3T0I/vjjdladXI8RF50fMsfYYOtJXyrF/LA3OG+4wRdKH/3AN0qY/2aP2hLC6FIMz3eQ4wT7hXdXPwjgJKFk6XPYvhkHOwGtAP+RDUDVh9FMi+tSrjZfsZF0lm3Kom8GcGym+8m7e98ZsM4sQTT4wnP/nJJXIeICjCwPdAUJy0UyvT3AlYQA+AB1DB5PojP/IjS5q0NMzMFMZsQBOAkoFSYUDfJ0FdD3nIQ0odMHeYPgACeKAFquVqNqYszb55BgKYMHjqc+sidVC2wVhokjyDGZsgR0BXYS37rQE6QIc+f/3rXw+2PWbzL6BEPTyHxcf5oz/bYCzaB2CSA0Gh0XmUg9kUigAufc3SnXb+0A/9UGk388128Mlv0I0+8Em9OZCuGlvg37kv0Iaxoh/GD1CuzwqGvqPgxnhkn70WBT8VgPgbWtmfLDxpFTA+I8+VqsDAvVG+8RwTAJ2hN+XRXi0Go4B/dXGvGtBX13jUrVkVFMhMOTMtFvQHPvCB+NjHPhaXX355YYSa4rKJPgsE2WcpQ4ChADRPecpTyr52gAFG2l7MAne4m9wdRE3kmC8x5aqtoa3yG8KOTBqGasyC78OooRk05BLwsokVDQvwydpTFqzcXmiEOkyaugB5gUvtNgsVPM+ztI/6EA74NFo/uwSM/s5ablXIo520kf7ot89BlGiZRIxnDRfQo/20E1ryrhHmmo2hkUKSc9EyjLKnLVgX8KXrosg+dua4QWBq4pSVA9SkI/3md0DO8wocm2zy53n6aRyFsQH0gX+0DfpSD7SBrrzvOFEmfeR9yuHiHcdMOig0c19hR+HKgEbrMvmTpnk+qZt66D805vJkxOx+43sOxlsVjOoejagBfXWOS92qVUsBmDIakNngcgBPBvI9dUCNH0AjQI533vnOdw73tLfJmYhmvxBTzfHhtrWtX44/eMOb46QLb47BBoL0Vve2NfudNbzse87ABvDC0GGgnEr36Ec/eslsqvDDM3yHzpjZsxmV72pcMnGeF9AzOMHUBTrLVouH0aNJUx71GI2uBUZtF+Djos3ZNw0Y0F80VLdlGfVNG8xnQDmayvWt2241ZMBZsM0aIWDitiyD8ABXygYI0ZCZlz5HOwVvfdeUrR9dgASo0KoJWstCCAIP4yYNHdccA2AwncKNz0gH/4aOgKVuEl0ajqU7RDT5QxNjDmyTa0vhKd9nTkG/LPgpHNI2x1l62l/oiIsCAS/TCvpr0s+C+uqPdK8BfdUCR92w1UkBFjg+SNK5onWqccAERvlFR/VCzRWt7Pjjjy9R75jft2zbGus3kihkEO15DkffHrHl1viDN74lTnrPR2Kwke1cqxvQBe+8TUoaCLQwY+mWQVb6AQhqS5ipMVfrI4XpG0BFeWpsavK8x04EAr0ABn7nE1DBz42ZnbGiHBg09fNdQYDn3RamH513aTNWFdqWg+LUTnmWdqLFA5r6we27AOTuCfqqMJi3PGo+pg7arQCUwVYhJ88t2q05WkClTvonHXieOtF69b3zDsFw/IZAoAl81LwldgDwg8b0A3rmYD9+RxAQWN36RpnmAsjlCs64Df7zf/7PRROH1qwx+sh2PcZRPz20dZx413psAwILv9HffGmezwJSpqsWEFwrWMucE3xqkUBoq7rUVh+HqgF99Y1J3aJVTwH2kBPURmAci1xtNJtQ99YJGAXPwmguuOCC+H//7//F+9///pL/AQ29JIQgw1Nna8T01+LGN74lXvCej0R/ijS0qxvQc7+hC0wWBo3w8oQnPKF8ai7OWp+gq3aKf/1f/uVfljRi6KXJWRMsfk7ASBAQLNV+BUUK0WzOd82rmlYFZZ5Rm+VdmDkCBUIK7wBmgBNH4Ro0RruyUGFZgq6CCOZ0gEt/dfbzoqnSZrVz39VCwO/UR/+M+AaABUnaKU0FqmyS1vzN+7yHpow534RJAKJ+b9qPoAq4cSl8MZZcWCBMpEO/aTtCAW2hnVorMPFjNeCyTQYGqjFr6RBo1dAz8CKcIIRp7oY21ONOAuMBsvCjdYH20UfajgDFZR18R0Ch3c4tx05XBfPMZEarPyCO1teAvurBo27g6qPAG9/4xsJg3vrWt5bGrQTQ8x5eg68IVnr7298ev3jSL8V37rozjrvfA3YB+s7b48ZffVO84KI/PywyxRkpDrOs7u0F0LBuGFkMOHIBotCQfdkwbzVBNSIBgGcBPk3P1ShuZwq/o2nhMy6xCYuJU7I/nWdh/AgYXAAuwgGX2rPaeBY8BIUMEJrAGVvLxedOP6mDdggWgK/gZLY6LRPQCxB5zGMeU4QHgEbhQ0sDgCy4ClyAFAAMnbhoB2VgUZBGaq3Z751N4woRGUxz4BljQr1aVOxPpg19ho48h7bv7gTaxbxwnfA7Wwv5mz7Sdv/GBH777bfHD/zAD5TftS4YyKYQYb0GOzIGClbcU2u3X1m400LGbwpSzDuj3hUQqZty82fOSrj6OFMN6KtvTOoWrWoKwPA+/OEPl6C4m2++ubRVzbwKYHvqSGbgMJRrrrkm3vOe98RJv/zCePTxPxJP/5mnxVQ5qnBH0dCvO/f8OPnyT0R/kiNaDx8N3f4DmoBHDnrLYKFfFgabA7kAAuijkMDfMGMTvGQNz6C6HBme6Q8wugfeiPF838A4tXzuGTxHm/SD+w7mZt0C+pBNosP4AigAOc/xO/UL+FkDpz6fdx4B2u7NV0D4yle+UgCbdzNYKmCYgCX3CXCE9sxLtGV8xxmIs3mfunVJME5YJqgToQS6MUZaNEwSA63pJ+2nb1pXqFcNX0sC70PjLBAgJNBPg++0ZuQsgI94xCOKpQY6ZQGLvjAvBHr6wngI6sZmmKmOfuMSwXKQgyDpH0KObTDQlfYrlDK+WkZWNXOqNfTVPTx161YfBWB8X/va18oBLZ/73OeKCY8rg9JyrUYzgTHLJD760Y/Gs5/97JiYmozf+p13xmkvfVlsaK+J6G6LmPm3uOrMV8dLr/27w0JDhzHCfGH0RjGr5cBIYdoAZI4SRzsypzigxfM8V02gornV4DR9n5neABiAgqkUOsOsaQufmlZvu+224mfnPvXE1K9rAAAgAElEQVQY9ewYcpAOQMJFf/DlaqKmTr6r3artaRGwLQbXaRI2KYsA55wRkNBKsV6oQfMedLBtPG/yGuig1cGc6ILpqLmoeT/7nB0b2mlmO/MHVIPcaDv10de8j5725aQ91K15XR83bc1mbpPHmAzH9latLQgXWk9yIB5jyB57Eu+YFtZ5Ug3go20IB8ZCGB+RaWQ7qF+Bxfrc7YLQQV/14S+3vg/d/VpDP3S0r2s+bCkAYz3hhBMCIMY0uK/BcHS4muqUst7whjfEBz/4wfjuHd+Nt/7mBfH6175uV5T7ztvj6jNfHS+55m8PC0DPJtvqAAuqOekMvwFKRhCbuKQagMTvaEyCPWXrW1WjzUfaokUC7JQDU6cOhS/etT5ATA08p4TNbZexC976U/2d8QeojIjOGQTNjGYyGz7Z0069aqt7ypduee7Zpk1q8UZ9+6mGCUBVD2OhnZqmAT3aAMiZ2rT6fN6nnbPB2V+FgD3t96aNasu0J+/+yPPf/lXT2dJP6jKnv387b8w94BZEYgIEabcX8jd0pZ+eG0C7FPC4bz9pB7Qw9sL1rLWGOV1N5bs6mVcN6KtzXOpWrWoKsMB/+Id/OK644opy2Eo1Jelyjfd5gQBm8fnPfz5e8rKXxvN/4QXxlje9OSYbY0unrV1xxplx2vX/EL0x9uIeHiZ3mSJMk/6pPQkCGShgnD4jkMNkjTGo0rcKQNJb06mWj7zlKOcWyHnieTb7qXMmMYQAgRrwABQF8yzECQwmnAF40LjRMtXy1Vjd9yw4A9ZomlXQze/l/tEGk8kAUNAR8zOWBveqK6xUXUBuxcopTO0Hn5Sty0NApW7KNfueAgV9NqpdAUm3RM6+Jr14T2HMdLyWxZhnUM1gTl/0j2cBqipMMPa00b7lLWaZDgqcClPZOqHJn8+qxS3P1+XW96G7XwP6oaN9XfNhSwE0vt/6rd8q2vnLX/7ywkT2ppnua0eJcr/t67fHURs3xTHrNkXMbi4m92vPOS9OueqWwwrQ97XPB/u5rEVq3hfYq5oYgOJhMTwrePBb1iRzzIOZwxQq1D51M1Qj3o1ANzLcADo+jV7XJO02LiOz+TSQz+ehl7nW3SrJ+/q/DQLMGeR4NydGMVUs9WftX2EKSwhupeyzHqVZ0xb6b8IWNHcj9QXrLNiZ+Kaar6GaeS4LcL6fhTPnjKCt0FDV9AVy748q42DPv0NbXg3oh5b+de2HHQX0w1155ZUl7SdnnGdT7oF0CEDfPjsTUxOTMT5oDTX0HbcNg+Ku/GR02yQ1OTw09AOhw97ezf7UUc8BSgCGpnyfyYFWMHiYu3nCeYaAKQ+GyQKAgJ+j5Skb8MLfbzCaWdLcGmaik6ytmo9c4LQvpqA1At4c7mrHmscBX5OomCEvR10LhFm4zP1Gy3T/eN5iqclf8LSdeXulZfqJUEGfs9WC9ko7t/95gp3jkOnCb66nnKzHZxU2eEazt2evZzN47i+CBwI2AlS2JiAYrcQ1dm/N33u33BrQ71361qV/z1FApkBA3Jlnnhm33HLLHo+eXGnnd9uHzob0nXdH7Lx9CdAPJ5P7Svt+bzzPWHnYRy4/a4hVX202EZtKVFCnDN0DWYijHkCZ/dtc2bxvvdXYCX4HMHOGMn35o3ZLVLOU5eNI9SlTJvWgWaM1+47b4zINzGRnXAMACDAaeFetr2oS159NACFBankvt/TKWfCgEf3L6VO5r3ZO3dw35z1tNfFOFh74nbpoH2OgVQPBBddFdicYK+Bvo8bl3ph3h67MGtAPHe3rmg9LCgjoME5SlcLQYKAHI3BGQB8M+jHWb0Zs/27EwjfihvNeFy+6/BO1yX0fZgyMHpBiTASEqmasJmmiFgDCKwNCDoYjAtotTTxrVjaAk3tuYdMU7wlplpt9sm4747eqGdhMZwBdNnmbgY825/TDaOhV/3FuW+5bFaSz4KBQ4DN+ml6WZwHj6rnm9s8IeoPv2NPP1reqVkx/TZiTh1P66ZqgHiwmxi7QDywbtAsQ14dejadgrBEoTAhjfdm9sg/T6DB9pAb0w3Tg6mYfKgrIBGEQZDNjTzoJUQ6GOU9AX1iYjzWNiYidd0Z0vhk3nHNeAfROi/zcR7bJfV/Hveov18xt4BNgic8VLY4tamjY7hV3/zljzbgacMZ9ARWwMcOaZmRBBsDV1My71JEjx+kD5n5AzMQqlE05lKnWznNZu9Z6YDpX94Drc8978N0mVwV7U5m6IyCfRUB9Wi+qQWBms6Nc/fOa6s2oJo1z1D7jgOmcSPQMvm4ZBNxzBDl9452871va2TaFG+dC1uR1QTgmCFsG3WVLy77Oo8PruRrQD6/xqlu7KiigT+8lL3lJPOtZz4qTTjpp6WzvA2mggF49be36s18TL778EzHfbMTERA3oe6OxWrWaped9Z18zEehoj27bojzTkmpmB1QANbPWoVXrjwbcAETzwavxA05GcKtN5jSlbp/KPnqez758+2a62Rx5nQHX5zQ/UzfAroVB/3OObDeSPlshqIe+I7y4E6EKsjntqZo7Fir67z50wBbgVcMGUKlPwSELI9VTywjAI8C0un2PMk0oQ38Bbs329I8YBuMPFCa0NJiDgPHjWkmeiANZw4f23RrQDy3969oPOwqoofPJtrXPfvazcemllx6Ufar3MLkTFOc+dILiJshYdmQDenV/enUCmbjF9J3cz0lM+FuTL8DqJaALmpqY0SwBPa58wleuV23S098AIpO/UEdOslJtL0Cj/9cMcmbRY7/6v/3bvxVgBCgRMLAMAJbVI1/x36PNc5EVDqtRzpxWbbuCAlvezIePgJMtB7aV9njwDGXyjONg+lmeNTGLSZM8TY26AGDLp8+a6BkLykDIUuChLAQG+s+zpgiGBgA2whg0My0s9eU88bjByEHg5ZG3ufzDjvHsU4NrQN8nMtUP1RSQAtm0/qlPfSrOP//8cqY5oLGvqV/3RE0BvdvtDPehz20pgH7FK86K08gUN9Vc9aet3dszZV8SfBj1LMPnnZwSlLFC8xM0AEy3dfG72q2gBRgCSjzvJaBqZmdeCMR+qglTtsFbvK+wwO/6dnMWs1FpcTVDA4QZOHP+cjRm93u7Jz6Ph22lfp7LJ47lbG684/5s+mDqV+d+NWOfwoECiZq+4+Dedv/meX37ClXuIsh70/MpaQpl1XZaplHytN2ysrWE36tuj3t7rt735deAft/TvK7xsKZANpfCfEgLiskQ5rOnzFn72uE9mdyvOevsOPXqTx0WmeL2ta/7+xxmVnOim3hGUJBhVwGFukw5yveqlu9JaG4907TOmAL2aKSYdnlPMOa76VYFLD+tT5M+AJPzm+dtVpik9Wvr985C46h94vahmh8+C52URXsoSxeRwJvbwjtZy+ZvnkcThi7QEkD3VLV8nrp793mnalKHPtbnO7QlJ/HhPQP4qAc6KBTwjnkEqN91xjue667GTl8xrRMQpzUkJwg6PI4+3d8Vkd+rAf1gULEu4wikgJoEAVV/9Vd/VYJ+DvQAhxrQl59IgjEgiyAFowfI8XFjGs+ncTFGmGI96ATQAZgf+9jHLmnbgEbOXQ6YKRhk0M7737mv+dYod09Aq2qQOVc8oOPRr1mjpAzB0W1nfPK7OeP5RJjwyM/8Pn2mD7Qxm6GlZm6TWi/1GRio+ZvnKddDTLLgQ58pB6DEvE891AnY8j7jgXWDfPQIA7QdGnFfYGeN5PzsjBe/2UdpjMuAQ1S0MuTDaEwTrBCXBR77Szk5yYz+9pwWdvmZdjg+UQP64ThqdZsPMQVkbjC85z73uSVb3M/+7M/u5gPcnybWgL481QAHzyZX09V0bN50AAatk9PC3L6UfcUClUCCVsd3grI007ofm3uAnH5cWohf+ylPeUo5ntTLoDQPjslmaN5HO+WiPdQDGBpQloHT+nlWYMsR59kd4LGy+WAW+vHFL36xRO5DBzPMIdzYBt0F2Q+vVUMrRLZkcLzvP/7jPxYzOXUqpEBjLRc8X90aps9f2vC3MQ5uJ0MA8HhZxhP6qd0bFc/f/DMuIscDZLM+z9APYgI8KQ1gdw4sP7sO9ydqQD/cR7Bu/yGgAIzSrUWkgIWxX3TRRQfNh16Ncq9N7rsGOYMfAIG2COP3EJB8X2affdJqtppm837xvNULbTSXlc9kF/yM8lZLpZX5NDU1Y99V8HA/OwCYT+sTcO0tQAQg8ZzaJcIM7wCwWBoM2OMdhQjTwOalYb95NwsoaMLQEUEia/28m8vJFoqqy0LN23zvtCO3Kws9xhPkvvI8Qo7CEwKKx7YCzAhQ0FWLhbEMCiTVgD8P4kE4YGwUEqiD/n7vXjWgf++Obd2ze4UCVcZGYBwZ4ziz+UCvWkNfnoJqYTB/tVlN5gIlAENiEhg5YCEA6ePWV27CGbOkuXeZcszshkkfTRmw02eNuVlfcAYrDyfhNyKxMV0L6goXWApom+CpOZg2Avymlc3gbx3mi+ddfc4G+AmmgB508chT/kYo0Keu8GO7zC0P8NGGDI7Zt077R/nztXIoAHnoCfW6T55y+d195AKxEfsCtNnr3IWQBQfp7bG0ObI9C1IANuOVxyXvZlh+hh3OT9SAfjiPXt32Q0CBnAPb4xuPP/74smVoXyKw99bkGtBXNqCalDVdm3Dk1ltvjUc+8pGlMH8DkDRzA9yMVd6PzbM577mpTE32Apih+RkkRp3OhRzkZg/0Z5vZTCHCHPOa9PN+c4AeAUQTsW1nnnHl+aWPWLM07dQszSf3AUHewRXBfYQEtWHu0f/qvvWcTU5ARQiBpoC3SWWMM6BcAJNy6XOVptDIffs55a7faRsgnbeZ5efymEhb+gY9TT/LMwgJjEk1xS70oU36+Vc2ww63p2tAP9xGrG7vKqBAjkLm+xOf+MSyJ/3HfuzHDqh1NaDvG/lg6AAVoATYwbTdmibQAN6a1SmV7zB8wQeABhC++tWvBj7ifOVEKgoFBGYJcDn/eNYiTV8K2FSTp+DPx6/NRZtpRza387tlVU8js20evqJvvZqGFWBTc5UmCjuWUU3/CphSLlkPESBoN+3iN8uiXMBaXz704Tkzr41qL88ArgbQKSBRNr8jHOXMbVq+jHLHPM4zBta5g4T7vpfT4DLeALc0zRnwqvf2bZYdjk/VgH44jlrd5kNMgczwYVRkijvxxBPjhS984QG1rAb0fSNf3u+fLSa87SEgHi0qEABKbMOC0astW5sm2QwwOcOagIWJHmCvWmL2dCxnrivvgLDNtAmhxDYKth5aogaajxNVI8+aa/XYULOn5VSrCCEAHn007Sr9cGtdThhj/vS85U0h1j3sCku6OSjbLH2a/CkbIQDwV8DJ41U9GMd9+YyPVg/LlMa5H7apKmCM2vZHuw2u27dZdjg+VQP64ThqdZsPIQVkFjkw7rWvfW0J2nnLW95yjz3OK2lqDegroVb9bE2BmgK7U6AG9HpG1BTYLwqoaaA5/Mmf/El84AMfiA996EP7VZYv1YB+QOSrX64pcIRToAb0I3wC1N3fHwpkPyQmQUyY+M/JR30g2eJqQN+f0ajfqSlQU2BIgRrQ65lQU2DFFNDsjpbuKVX4QjkUgiCg/b1qQN9fytXv1RSoKVADej0HagocAAWypv64xz0u3v72t8fP/dzP7XeJNaDvN+nqF2sK1BSoNfR6DtQUWBkFcpSu25fwo7/pTW8q26Le+ta3rqzA9HQN6PtNuvrFmgI1BWpAr+dATYGVUaC6TcotTTfddFNccskl8bGPfWxlBdaAvt/0ql+sKVBTIFOg9qHX86GmwIooYAYw9++ameqf/umf4hd/8RfLgSD7e9Ua+v5Srn6vpkBNgdqHXs+BmgL7QQGTXmRtnUA58n4D7A95yEOWznYm05WJaEalCM3V14C+H4NRv1JToKbAIgVqDb2eCjUFVkyBnDUrZw170pOeFO985zvjv/yX/7KUlcvCc3azPVVYA/qKh6J+oaZATYElCtSAXk+GmgIrpkBOLcnL+tHPPvvskq/7lFNOKZnjuHx2T+lBaw19xeSvX6gpUFNgJAVqQK8nRk2BFVOgajo3Z/Z1110XN998c/zhH/7hUpn5NKzlks7UGvqKh6J+oaZATYFaQ6/nQE2BA6NABnVB+wtf+EI85znPiW984xtLJ2pxGIYnSC13vGoN6Ac2JvXbNQWObArUGvqRPf5171dMAX3h1SNU0b45ser+979/CYjL9wX/OihuxeSuX6gpUFNgnylQA/o+k6p+sKYAFNAXvqczq0844YS46KKLSmCcJvblgFzK1hp6PcdqCtQU2H8K1IC+/7Sr3zwiKZC3rLkXHUKouZ955plx/PHHx+mnn17OnuY8aM7C5rzo5a57APrC9ojZb8dlZ74qTr/qzyPGxiLa/ehFJ3rRj0E0oxGtaEY7KL0xiBg0lqulvl9ToKbA9yYF+sHyh48EvIEvBeP5rxnR2x7ve9nPx5kXXxwx+dCI9obotiL6g4jxBs/0IgonaS6RpzGA49VXTYEjlAJXXXVVfPKTn4xrrrkmyPU+MTFRfOiY4znAZW8XC6cT/eh1F2Iq2hGd+Ygtd8RFb3xDvOriKyLGWhFj/ViIiLloRq8A+RhPxjiAvrSYj1Di192uKXCEUwAeABwXMB90I3q9iH53COyDTvzvM0+L8y56X0RrTUR7KqLVjk53EO3xRuycX4i1E3CSXVcN6Ef4hDrSu//pT386zj///Pibv/mbGB8fD5PPVFPGjqIT8jGAPrewIzb1mxGNZkSnF+95zblxznt+lw1yEWvGYyGaMRdjBdDbMRZj0YwJFnE/YtAcrl0Wdf1Z06GeB0fWOoCHNKMfbbRtAL0roMMcBvG/fuX0eNtlVxS+EuMTEeNTEc1WDJqNJX6RjXw1oB/piHaE9x+t/Pu///vj85//fMkchymef5jfl/Old6Mf82VZdWNNtxMN7OfdbvzGy38lfu3/XBzRmyuA3m82Y76YxtDO2zHWa0V020M0h4PzDwldlb3+rOlRz4fv+fXQb3VjrtmLXnRjLPoxHr1o9tDOBxG9fjG9/+arz403v/d9hXcUUJ9cVwA9migQ92TeNaAf4YBWdz/iYQ97WHzoQx+Kxz72sYUcBtItly1uEP3YPrc9Nk5ORHT7wwXX6cb/Pv1X4rxL3xfRHkSxr7cAbgB8EcgB9A43+hHtTkSzW+votY2ittEcaTYqBHnYAMCM37z8Q0NHO+dfxO+deWacf/H/GYI4VkC09FY7+p1eNCcm7wHqNaDXiHbEU+DEE08sB7Xwidmdi21s7knfI4FYeL1O0cpjthuxfUfEzGx8+DfeFs976/+M2LB2MWZl0Rw/aEeJauk2h/+asxETmyPaMzWg14BeA/qRBuh9FIENEf3Jxci4obWv+OK4mhFXnHFGnHbRhREbNgxdeigPWA873WhMTe0WEMcrNaAf8XB2ZBMAbfzSSy+N2267LS644IJyRrqAvlymuCJFT08Po9nV0Gdn409/7X9FI7rxtdtvizVHbSyCNeb1xqAZ471WjHWbMdFtxqA1H/PjW6Pbnl+KeDfyvf4c7gCo6VDT4Xt1HjT6EzHWXRONvoFtRL33o9+I6DX70W024weP/5F4yivPiFi3NmKsHdEeKxr69EInxsfXYIjfzfJeA/qRjWdHfO8xq3/mM5+J17zmNUGAXA6GW86HvhD9mC0U7EWjPxsbmmPDKNWZmYjx5tDU3lqUtnkMn3nv/7d3bs3SXVX9Xm8OJIT4BwEFTwghhAAVTAU8lHrljTdWqR/Ba78CVnnpN9DvYZV65YUlVVJQBIgJBAgQPCKixMqBQEL+9az9Pju/d2StXt17d++9e/Xo1JvuvQ5zjjnmnOM3TnPOW2euMyx04up33TcMt/C79ac50Bw4KQ7c+skw3PPKMPA9ygdlxe302FvD8L3nnx/e99DDwxvDPcOPh7uHV4a7xoj7K8Prw33DvQMnUJBg66cB/aRGUDd2igPf/va3h8cff3x44YUXxuVqWOmsQ1/KdH91GIYfDD8Z3hjuHifVfWNiy2vD24Y3hpdefmF4xwMPjOvPnaZnEM5a9LvOXGxv8Na9t9ehdt80B5oDp8SB19Hrh1eH14dXRit73Jti+OnZMrbhrlEukP/+xnBrePH1nwz33v3g8OII5/ePK9AxA1hY24B+SqOm27oVB9gC9h/+4R/G09cA85dffnlck75pgxkmFaDOxGNyjflv464Otzd9GGNhbCzz5sfJeqaRM4XbOt+qg/qh5sDKOICzDkB/Y3htBHRB/WxLKzeLIZmW2NPZchhkifvP8FS73Fc2KLo5l+PASy+9NO4M94d/+IfDn/zJnwx/9Ed/NO4W9/9IQtniw7ZM46YQfsBwl5OMu0acgXpOwrOpevZ/NPJeobT6FUq9IrFXZk7O8zOxcSYBbvHt1pGjBw9P3pu7wN0xiM6ER24SdyZPeqe4LaR2P7J6DnzmM58ZfvCDHwx/+Zd/eb7+fG7/93NmuPdr3WvxDkA/m3gC+lsfJX72Wud4d473qeV4n3x7b+GdYwnrmDU780lZEuvOxf1bZS16A/rqoaobuIkDWuhs//rnf/7nw1//9V+PW75yAtvbx2UhGz5up6yJrdas/yxfBdTJhysus7uHM0DvT3OgOXBaHLh7BPR7z4RCkRXniTV3bAM3wZ+zGN75pwH9tMZQt3aCA//7v/87JsB9+tOfHr7+9a+fr0VfZJYWegL5bWV7xPg0xwV9lqTEHu4sbztLf+lPc6A5cEocYJHaa2PS2xkmn+/rfp6Lc9ttNbrfwxIYf//0zN1+LytpGtBPadx0Wxc4QGb7gw8+OPzCL/zC8NnPfnbMcuf38gEt7OYEPP90TFp5/SwKNuap8p9JLlMa+J2nrDG1gfX+bj70ODiVeYDkwDenOl8jdWdZ77fBe9w9jhj77b/5HpfN3Hu2DeztT1voDXcnzQH2cr///vuHJ598ctwp7vd+7/eG97///cOf/dmfjdc3f5iOLFvjgNSzwxLOFp2cAfo9A1Gy26evjHEygP92ieMcjNhZZ8Z1Zlzv4X9ae/iPYB3ZgrfN9LPQnIm0fJuBg8J/ZkCcedpZBHvfKGUa0E8axrrxyQE2l3niiSeGL3/5y6Ol/qd/+qfDX/zFXwyLSXHDa8MbZweojtZ5AjpT7W6nmkeqnc86N44I/3x3SXOgOXBaHDh3pb+51at+97NoHpJFOAfYzySMNj3y5d7hvmGMxbeFfufY+eEPfzi8613vGk/a4sOZ2Pzr4+LXPcc8+5z15ljmuNn/8R//cfid3/md4dVXX12Ip2Nxn2nSfN7MbXlzYRpxdLZ8vePjualMzZqmum52d+uaAzeKAy+99PLw4IMPjN5spuLLL/9oeOCBM88cUBDe7P3TreDIpNoRfM6qAsAzX+4M0N/8nMXcb29U1YB+Wwj/9KfDXXfdNW4kQuzUE7bIckbIe1jH/nuzS7wJHNDl/r3vfW/427/92+Gv/uqvxi1gl+PnN4H6pqE50By4LAdefPHF0TPHstX3vOc9Z2D6xhujQXdsn5OPobs8aa4DObyjP+vlAP3OISz289/93d8Nf/AHfzAI9N3/6+37bllzAGMOT1wuUSXUxnXm/nIezc3i4ckDenYHR2bSiQh4dgv72Z/92aPU0m7WELv51LgWXUoF86W93G9+y5rC5kBzYBMHnOv/9V//dR5yxWJ/73vfe5SMa0AfhnNrjB4E1NHO3MMbod6f9XKAfibMwlp03G1Y7AA8Ljh+m1OxXg50y5oDp8sB5byhVjjh7//5n/8Z3v3udx8Vc04e0Ok83O7s510/nML1wQ9+8Kg6tIndjQPGydJKz8ndSZG78bOfbg4cEwdwrxM7/8Vf/MVzIEcWIBfIqTq2z8kDuh2mEKczFeJ//Md/PPz93//9sfVp07sDB6oFThKkMbQE9h2K7EebA82BI+EAc/xXf/VXh/e9733D3/zN35wnxRF6veee4zsJ8eQB3ThpXXNsLL1drkcyMy9Ipv1ckyIdF22hX5Cx/Vpz4Ag4gCX+wgsvjPlSyHpWt6DUc3Ty8j4UN6+BJw/odInCPC0yYul06j4AXXBwaVxmUJtJSaYl9fnJwQR9DDrWyfNxSRXX3vnOd57HeokHTS23clkG70IL5fEPDZQBDT0uzyN/YJ9LtmgH9VAuiYbUQ+Yo9dPmpSxSNWVpSs35Kixo+w7PDbTqoqc91M8/2mef2seZUEd8HoHhsaypPNgG+6gqFtnGTbyYEy3Qxbiyn+kPjoalXMrbx7LMTeMb3kh39jnzi+TTpY/vzvGXdlCusVBXrWxznv1S3Vd1f4l/0uEc4HnGH33Kb5VSrjnHub5r306Vr7yhDkEvZYT9+B//8R+jleu8mOqTlCvcZywyNikDWUDeCh9lIX1LOxgn9n/Oj5rMepH+cn7BS377LS8vUuZ1vtOAfmBAnwKdKSHNhEEoZUyXCemSKgSjWfgssciEjaoMUBbXyAuwLibCd7/73dG9xEeFIddect3nqYt/+44j7bq+k4lM25nYKjwKMcpaUgj2Mbmqpj51EtumfqYv6Ee+6Zs8zU1hbpmWg/DjWfqaMQEPBC3K4feuy2p25f02vFsa39aJwsJYSjBQSF+2HvoH/kILfEklcpuyr/OZJf5BG8DF2E8XsHM+537Gfv/7v/9760ztTeXPgab7dEA/coIxXfuzKirOo1Tm/u3f/m34pV/6pbELlk445D0UNYCfObEP0G1Av87Rf6C6D22hQzbWNADtekcGJoOSvxn4/HZy5kBNwK1Zl9DNfZZYANYf+MAH7uAQSzG0zrDK+PAOu+IhABWwWodOuLTo98FyyqWNth2wYiIlPzbVowDQIvbdfdC2VEYKXA9xyQ0nEELwVMWHv2kvnpOpj1YK/Y8ywrMqJQA07yMc68e4PmODf9tauNLDO5Z7iE2T5sa3rgOC4+wAACAASURBVMuLKl5L/K0gkKtUtuXR0hi4ivtz/GO8/PzP//wdJDjXBW3eZZxiQfMRSN39chP9yIhN5VMm1vcv//Ivj547ZJBGgXODMhjvyBTGWe66yd8APXMmFXIULzZzwqrnw2/o4FnkhJ4uZCJjn7GbyssuyuCm9jegX8XovuI6DgnoUwMv3bFMEj5ViEMTz6mV665VOVAjTgv6P//zP8ftS6uQS+s/3V5MGiYWE813/N6XhW55CB2EOsqCuzFt083wgHfr8hEmOe3atweh0pTuTdrCB4Gjte3qiKk16woyBZKCbsqjoqtPNzRuevoAa4QxUN2nCFaEqFb7NrxE+aM86OLdJYtomzKXxneWofscgPi5n/u5cy/SNvXM8Zfr9MG//uu/juCQXqV9Cf1t6LvoM9vyz75yjluf4Rz+VhGfAukl+ubK9730UjGOGD/Kpikr/t///d/vyBzPcqgrFd6USYwRPU81VGiYgbLqHFpq39z9BvSLcu4Gv3dIQHeiIaipB8FsfKlOBGNGGU/KicrvaqUz6AFKtHXAnM/UBMtJQxkACEqBkxLBiHARoBC6HCG6j091KyKEUCKYoNtYbsZ7Aa+kcR+0LZUBXxBA8ClptU3yWi8Lgg/eCsa1fJQoxoKWJGUKdJRpPsNUhq1xfBW9bVyOlEe5jCktOGiacvUu8WLuPmNwbnzzDmPq+eefP7fsdhHGu/IX3kAPSteuMeSLtv+y723in/Mx5zSgjleOvkVB+/73vz8qSH5qXsE29G0qX0WUeQCYY63zYQwzJxmHyB++U8nECIE+rlflkb95H88h1jn5QfQXc0EPFHNDOaQ3gjINP+yizDagbzMKVvLMoQE9BzOTg0HvoSAAABbrt771reGhhx66g6MKPuhjYLNWMgG+JorMJZpRDiA+B9Dp+lJhqB6Ci3a1rjPfd2LuItR5N5+nDATBVQpsgMLkHd3X9Ksx8Zq4aJ9njJB2TCXE5TWVHTwPCjPGCILM3asuyrsaV619c9E+3jS+URq/853vjPs5JN3bWpEqonP8xXvDp3ocVGJyS8+Ltu/Q7y3xz/ozwdExI2+fffbZ4aMf/ej4qAririGHqfKtuwKyocBMUtWKZ6xCX1rhKAz0hUpo9TRQTxoRc2O15gxM7R+yS3+1hb4Lt47k2UMCerqNmASPPvroqM3yQdgx+JlICDyuAxx8ACvj6tCXYMAgpCySSdyLmGfYCOdDH/rQ+KyuuOrSkx4sJmjhPnTo+hc8qX/KzXmRLnU3NmjV4mVyb+PyTfqZzIDQJz/5ydHFKk8uQtO276Sy4zsJ0igW8g7A/drXvnYeUpDXKmOe3oegzcx42sg/VzFQD/U+8sgj4/jgg1X0la98ZQwxGIvcxqVcQym1L7blw9xzS+Obtit0sSSJkzK2TKZaqn8b/gpcgAt9gSdim/jxUt1XcX+Jf/R/utWd48akVTShFZlA25knjK9tVhGkrOB3LZ+ykC3wlTrNRE/emLTJNfpAeWX2Pf3NP9rqB48CcwXZk4o572pUqCyorOjBMsy2jyTPBvSrGOVXXMchAd2mqKEy0RiQ/C0gOfD5W1crgtfsaJ5lciqcM1GOyeRmKFrVvEcdGTtPV73x+IzRC+pOxikN+iLdAn0IZYEJNxq/+bdLLJ26BTCT0gA2rh36g0AFlOCz28Lyt31I/fyNsmFimyCWfJdu+hjlDQsmragUWI4J2kh/Ola2AfHKD8YLfcA/+WWf2N+X5eGm8Q240g6tZfgA8MDXpfrl2Rx/XfFA38BLgMKxBj+P5cSsOf6p/OUyvJzzyAl4IB/To5FyZa5/Bc258nMZGmVQtysKzMnI1Tk8o1HCuyZFWj9yydwdXfbQTr+h8LmaB4WWJF+sfuWlBgY056qXy4zdBvTLcO+GvnsVgG4dJnYwkPhotQKoqcE6cRjQvJuCfGpNtoOd5ygTAZdx80yqSyVDYDKz1KQpgDfr1OKxHS5DAmx414mRVrdgxbVcw60mrwKTnoC5+J9r7k16YlILclPD6l/+5V+GX/mVXzl3P9Y227YaC7dM4+AIr4wvcl3riL5BmEETnhGsGwWwrkEtKNqfipjuyeRXJh7xnnFprFpc1PCef67f1crVYk+rNOOq9kPet97qvs8+Ny+A8ZQ8cAxQrtaZViR/O3b4LVDpQs1kSwEXGnyHNsNTXfIC9Rx/bQcggYeEv1PBzbXVeiegwT0mGEdaiM4Rc1lsW/ZLegPMhdnEH+6Z++Gqhhr75W/HhgoI+TAo1bYn8yXktbkduU6b8Wuf1uWWKvyCofddcZFLCp2jtJf5zbvcV17wDb+4xtxEOecacoG/XVqWc5M+NRkS/kMH/+R/zn2XpXENvqk8mzWfuSeXgZUG9Mtw74a+e52AnixRmJmFzMQgbk7GKBOGSa8mrqDzfTVb/2ZioeG6pCXdU2rdCEDd/1iLPOtzZJVjXQq6KBxmXmfCloqIiV5q2rynsM3wgRuN2K4EUNsoKCJsEToAGtdcbwyNZrj7TJYjOCBgTLBJS14aFFrVwlCA+Q71wSfaljxzbbgWtGEEykUgExYwaYgyss0Kkgx30AeURb16T6gTQShvKBvXPBYMZQrmjJGPfOQjo/WTVhS8Ny6vVV7DOa7zd+xQPsIa2unDTfzh2aeeemoMCWgR0iYEMG3UgqRtKBTQJiiY3JSeDsch+SS6ZJf4m54m2yC/7K+5ca1HhQx5LXvAiPlDO6DX65QtL1w+yHOb+GNilzylfY5P+55+oY3wh/6mP/gNn6Cf8JjjmznJvKaflQVasCqb/p1zmHbCZ3NPVDKgH2WJ+qArQ2+GRlSeKz9MyOM9lSX7m/ZAu8vOoPXXfu3XxrARH96lLnmnVa8ckTd+u48DckAFYNdckin4aUC/oaB8GbKuG9AZtADAN77xjXFSMWgVUk4mhYAAawwW2hEWrmNV+CGImdi6uAAJkmYUDrpyVQSmXJNMIl391KOVTQIf9OrqM1YnoFknblXqhRbe574eBCYSQpfJSUzajHfa7tKVvKbAdelY9jeWOOUCoAgRBIU08JwKDMKU5+RReicol6RBBKb3EX7QjSJlG7VAeZfrfLIu/gbcoMU+S4tRRYw+E+BcbaACpRIAL/ikez+tX1308Is6EfK+4850Ki3y3vFFu6CFdmuJChAKVxUf+3WKPyZA2R9an3qguJ5hA8sUuLkPHYAPFunUZxN/HVu2QW8P34wZFJ9U9vgtaMhX3f/ck66cb+Y+JG32Kdd24Q9lpdKbZabSRn+ipMFH+AfNgG8qo8ot+QNIwn9lgR4k+EBZWugq5LTR/oeO5ANjEo8T80nATsWLZ5ED5n1QNryD7yobqbxJqzvDQYMeAr2QKHHUqVIgPfQTc9oQJHyY2+dhVxxoQN+VY0fw/HUDemVRCm1oc8IyMZmAbCzBgGYCO3m07gASJg33eI/nExAUrgpvgZyJazZ1BREtu7m4K/RSHwAnrQIhQiqVBTfS0fqbEmgIBV15CAzrZSLTFgSi5adwTC+Elit00S4tD4Wz34AUiVt+prKj9QgghLItKgrUBf9QTPjQNmnB9Y1g8j1jiipigLof+12wV1nQTa1lYoKRfci3LlnuIfiolzGhNU6ZgMIzzzwz0lOXxdFv0Mg379JPxqQ38UdLi3YYp1fwOxYMGdAegAL+0B8qDlUpUlirLGzir8s2VWDTyyVfDScZxwfwUAIJy/gx9MXfJuIJLLQRmlAOVLBVCpbGD+/iYXH/BdrPnNULxNhEmYFntMGdIaU550fm3jietHChK5Uk3tNt75hEYYKehx9+eByrWr/IFZRJ+jvlAmOHZ5jX1Edd1MOcg177mfHCs4I7c9Tll7SJ9iGzSOLVUwBNzlET76jDua5y4zxNeSJP6nK9i0BNA/pFuHbD37luQNc1ZuIPg9rlODkpk405edVkFeY8Z4IWAofffhAYlI0FwCRO64nJQxlcc5kUruZ0JQNcTCSEoXs3GyesCVwIDya9oItwQIDlBAbEtN4BBZ5H0LvRjq486Oc597QXTG0XtKDdwzvoSGtCgSZ/mMRp6QhklEnbeB/hCZ3G9SgD1zV9hescWqFHj4JgpdJhPkTyRFoTsE1Ugy/5wZtCdq8fBJyKCfRCBy5p2kQZ6TaHLsc0dDCGdL0rsLXYKf/DH/7w8Nxzz41VCRTQSHu95q6Cc/zR2vJ9x7RKipaZlrtJm+YDmNyWvHGL3HT5Vv7SHpSUj3/846Mlae4I/OAf9VFHZorLU8ayQMoc+vznPz/yCgXEUE4FbN9150XmybbjJ5PUck5p7TumVRZciufGROkOz7FSk05dnw6vHH9a47xHmwF1AD69D/Cy5vLwPDvD4dlTAUiQzWVr0KGFbtiC9w2hOTZ4jveUS6nkOi9VOGuuzFQ+yGXgpQH9Mty7oe9eJ6BrPae7rbolAUSAjImNlpvadV1aZqKR2mtalJTL5GEiMzmNLyIAEFwIvXQl0l2ZlQodvGv2vCAHTZQLyJnJbGazQsrlOQhs3keZAISps7oRLTctWwStliJ0oGhoQWWmr9YxfQpNxpsRaPytouRQVBnSOkApgB4FNt8AJ/zJ+F0KUYQX4G9ckm/+UY4JRwhphL+xVJUg3aLQQZv0dpgFb5YvVpK8zPbajsypYAxQl5Yu4Co4C+iUoZBXkDMeaL8f3qdO3p3jj1ab71RA57oAxW/KY4yocNEn1J8Kjd4Bhfkm/loO4wmrG37Ddz0WlMt1LEQVIa5hOaaHANqq14rx+eSTTw6/+Zu/OfYN9NQ489L4sVzmmCEsx2J6Z5zXKvAJ+JSRliv96wqB6v3KpECTVR2byXPeo06UBMZK8oj6VH4F2+xD7tNuPA96CEx6lB7DHWmceE8FX1nDOEN5dRtYeAXthp6gATpNcFR5zETNi0JLA/pFOXeD37tOQLduBrXuTgSHE1pLPDXWtM61QhiYvKNlqAuR+wJgumgFAO4jYDLDnq7yYJcas2YiY51zH6UBAcT7ats1mY62oKxQPoJFBSYnIxNX2rnuOlMmtlaUw0e+6EqnfK0+2pR/8w7CivXcGZ+FRtqlmzY9GJQv+GplKEB5T6FkO1LQwQfeFzypP5Po0mrxPcrLlQ4Irep9oBzbLVjxTc4F3gK9FghlhCwCz1i5oEgZ2TfykzFB/xi/53p6FWr8uvIHUKRO6kFZkT+2QYubvoFn8kaFiT7Q6oJ+4rKpSC7x181Q+CZZDGChTWnlwp+al6ArmbpUmPldlbEM49gPtBke63reNH7M2XA1SAVg+KKSmYqtPNBLlApHKt3KAvuJMrgP/5lz9gPgjVKTSmEFaUM36dp3nHCNdptfYthHhS1XOfiOSgryAq+HeR7M8SrDtOJdWZE0ZBvMBUg5cRloaUC/DPdu6LvXCegMYASDAlWgqJay7nAnlKBrDF0hbCZ4Wu68y0RHGCPw+I0Qx0JwsqTFqeD3XmYt67LXEjfmp8BRYGX2toJKoZOhAYCHNvEe38apdeWlkOE3AGDCl4LVZD1o4FpaN2Zaa7En/9LS1W2qcM6kKBUhlZAUygk+9llmPevNoH8oO/MZKMcYtDzyfsadK8gmGOeUqnTlc1paXFOYwhvahOA1k5txYNhjV/4IpPYDY4P+oB55M2WRp9JAG/ynBZ3jRo+GbTUJkDoAMKw8njGsAi2uiEjgTYBkHqAYUabPmIRmDkLmatSNmJQf2Y4cP8bMtfAFLd/jm/6n7wF3vnnWsWo4hef0COgBymeYr+npqDLEcWx2uDxkPKCU2VbHjfXqhYEmE/RQVLgP/13NggxDrmRynXVSJvXJF9rI8ybcWbYhEpXtVGTTYzMXftgVYhrQd+XYETx/FYB+BGw4CIluL8oEND6f62PNG2CyM7kQdghYBAMgg/BkIivkzaLOHbYU5pm8lxu2+FtrjrJUGKTFie1a5ARHrQetAu/pykSwuX7b9qpQWc/cfZmuO1FaFbrWrUC03bl+HeuItuvyR0hqMdkuvRiMdWiB71pcWl+ZzOe6f+qVJuukLIGftuP9cJMglR4VS3hl25PmVDbkZz2nQJ7YZldVqCCoLNmfLiVzTTfvq8iqZDh+cr39pvFT+1NZkfzJiZOWqnVBpzF5QZ8+MixwkIm3Q6EZBze/Bfr85Dp1+Zb826GqtzyassDxse86NtHXgH6Z3ruh7zagH65j4G2uE9alDKAoyHXNpTafFOWkJzkH16oKQK4X5hqWFYqDmbeAkXFPlAMmMAIKy9h+5z09HFrIWsy4jImhG9+DLoQ5z6fQUzAk3Xlt7r6u2LQYjdWn0EyAp40CDe8lUM7FFSuYJk8Fbfigd8H6XPdMudVlr8tWJYG+zY1D5IXKDcqSG5IAbKlA8Aw8dVmjHhXd5VNbjlp+JryZO5J8sC1TIKTSqMJYx4+g7CY6lT8qWtKi9Z7WcY5radjn4UeXmb2OS8ZHeroyJ0PFCZ6ihHAPPkxtVnURWvQgUjZ95cmMZsFfpMxt32lA35ZTR/RcA/phO0uBngKVSYxwz+zrjFciPBAkLvNBoGaMduoACBUEhD9WI+XPfVxWQwgC9zbvVlcqAoaYHWCO4uASowRfyoFu4/4IRp4zIc110nP3pc/jJimLtlI3SoUAlVaU+xSkokI5tMVlglOWFmWrAPG8HhFXEpinIU26tzOEQDtcRsd1FAv6kI/xXtykuUObCWE+Z/mp5FSLt+7FDi0uUYMGN16hDAR/Wvda6Co9/s2zLuOEF4ZApGdq/NDWTfyhDMeloQzHkUmHAp8xbcfCVOb9YWfifOm6+E2cTeXO5WwZMmJuTXlcLkK/fKduxhBj3/l5aC9GA/pFeuyGv9OAftgOYtKY4U1Nbg1pbI6JnIeguA7dmKYCMPepTqs/qUfwa6krtBH4ACOZ6gmMvid4UD7Cq569rgVrxnm67KsVmrSkAlNXI/BcuhbhQQJqWuA86wqCtFpsS4YXeBbrD1Bx2aBC2gRH10CbXyC4Ww60upFOBZ0EXpQuyjITnthptjN5bZ+6TAzFw8QtrW/GAEmE8Jd7PMtv+19FinKlT09D1uXaZ/ibypeue/t7ymKv40ewgVdT/MnQD2DEM7aH8inPBMDc/tZVDoedeculmxWvJ8I39HBIcypf5kXYB8u1bPeEOTHmFFQFcLtSdnuqAX03fh3F0w3oh+smrTmtKjefyMQgY7quMXbZiglCAC19JNDmHvVQLki4OY6CIIWQblee92xuhVaCkBay7mF35/Iscd2PKhRZBsJfQFCwL923nnRhCpokKumaNgkR+m1L0u21dIPWOLq9DH9dSWHyWOYM8BzvUidWpl4CE5a4Vt2tSQveBlY/qPjwbWbzlMKjy576TJCkrgxp5LG+lOWGLXhX+OhJ4bfgRL2MCTLnzd/I+lUCNo0f+3kTf6aURHjmZj7ZZypyVYE73AxcLjnnBr/xaJAkqAVu/9NPzD0UlKkQ0nJNb31Cr5KKBXxxztR5fpHyl95pQF/i0BHeb0A/fKchFLTKqC0FAuDgmlkEL/2BBZMu+KQQCxRwN+bKtwJXQM51tHn2tsLLc6QFT1cLbHLTJ/hCD0LIsAD1unzMe+l6nrvvs9A/F5PPeGuCH+/mudEKQCxQrKd0i3JP97S7qclTE+a0NuF9nncNQLqXfQJ5uu8ty1hsTdpTIeI5lB5XI/ieLt/kP31C3Xol7CueNQGOcqgrY+zQiCIEONjPjjetcsvKRElomRo/m/gjz1wZAB3pJq7net8kN7vzUI+H804+MCbhE7xkzFQXe/UMXVaK2Ecob26WdNkyl95vQF/i0BHeb0A/XKflMay6kRVqWFW4hl0n7nGiLh3SiiEpjd2q0r2ppeNOcwI677qBh63ib5f0eOIT90zySeuX6wg41s56aAWgAp1aoZmghpLiEpqp89CxdDbdR/FwuVAutzORCnCGPyhEfnJ3OZ/Tva6CAF/Scswz3C0HFzc8NynQtgNCH/zgB8+XTZmAqPADMOFFgrRxZumhbr0b7ETnsiisZZIg+WRegkqXy+vgiSsjeJY6GQNuxkIZjIsEcvqT+9xz+1b6hLK5BwBBc90yNBXHOn4A/CX+5CEltovxYoIdvPnmN7855mq4F0Emyh1u9u1WMv3hnhCsWSf5NMM68C9XROxW+vzTrrag712+NuX12Fd9WU4D+iG4es1lNqAftgMydjsFLAJlJiUhXOiXzJA2FpnuV97RcqhCwCSeevY2zwPK6f7fJmvXya9LMGO5Lr/jmolXcNU2zd3XyjGerYWqu50yXA/sdq2CAddNFMseNJMcJcbkQ2g2pIGFzN8CssvvrIvv3F+Av3PpnjSauARImfzHs9UqNafB5KpchpZLu/QcAIZf/epXR7d9WoGUkwfsmCNhjF2FUZ7nunB5Vo9ITctzavy4BbB0mucgf0yAo3z6jDFqtnj2lxv9uLaevqG+6so/7Ex8a+mb4uHKRb0adWnlnAdtlzZMWfnWsy+3/iZ6GtB36a0jebYB/Xo7Sv4j3AQvKDILG0Ht3u6ZLJZJTVj9nlomwBuPRXAimHWdGuvWlZsxRD0KKg3pZkxXry5pl/fMnddNO0zCymQ/QRJgoP0uX3PZnADktq3QzLW0gOGVZduGXBvPfRMPoRPeuR+9ipICLQUrbcMrkHv9V4sS3utByYx0nstkO8qlTS7Fg5+ZdJex97mYqW0DBOljQFkg1nvguDGhLsvNJEzHj+3NdrmZicCemdZz/KEfOSXsn/7pn8YwkPxGafH0MWiDJ+YrSJv5GLTPDVdUajJMlGGBzJTPcXu9M/h4a29AP96+m6W8Af16O3UToANEWD2ADELPXcCkGNfgpz/96fODS3ieSYqwQ3Cy3aR7wLv7muBYrSYsTd41nm4duGh517XFvIfgdVcu6uKTLnPPQ1dpgBa3yFWhoDwVA615ylWRESgBBNfoengGdZlsllaeFiRg4Se3+ITX6VnwmbRmBRzo06L0m/ZggUMj4QQsffkC/wA+LVWVsqmdELlnDgQ00R43gaF8PtJqm2ynfHZdPJ4G+AjwwXdAD/rwwPCb9lKWylfdTpb33DTIrHnqSp7M8ccxAI2030N7MgQijwkFwBuXJVJn3dq4ngdvJrmJjDlGdY9f7+w97tob0I+7/yapb0C/3k7dBOgmiyHQEGDuQIbVZ/a77uzaCk/KEpjS3QkYcdSsgtqYK7QAFAAEFirvssc4gtpytEKnwJBr9Tx0hLTr6tMiNJdAi5B7ALd08zdtc7tdLEjKyu094Y9WKvzIbVyJgUK3m6fwTd4CZRKPdgMP15NTX+43z3XBHf64Dzt5Ayg5gBi8AoBVkgRivk08E4gFUvMObEduFQp9v/EbvzH2DR+eAQDNuOdvlCuViuzzVETqFqjQC3jmWOMZ2mCfGOagr37rt35rjHu7NalKXuWPCtvUlsHJE13ztI+T4egrzy9gXM2dB0//5dnf5HYwHq/CHX29UuFqam9Avxo+X2ktDehXyu63VLYE6AhNwInDSBDMHC0K2CLoEHgITgAawAH0sMyMkwPYHgGbu19BhDuVMal1a6ow8K2wzvd0j3vPhKm589ABGUGAZ91GM5mghZ/Z+nnfPfV5DmvXne5c1me2uUd5Apg8Y+6CJ/mlMgGP6slzgJdxeep3tzxpyf3Mkz7KdXmXXg83nOGbjXn8G5roO0BZBYuy3C2QNgLwrkOnb+gLrgNk0gyv6BdAESCGt/Y7fWnMn+u5w116UfQS5FI525WhH69N8Yc2uKLCZEXGFe3MA2poh5shQVOlIz0AeR48tGmlZ25C3envemfw8dbegH68fTdLeQP69XbqEqBLnYCULmau6ZJGiOchM/megONRnDyr1QRQAQouceI9Y62AA8LWc+AFfgQtVpab1fCO7nAsYE+v411d42m9pqs9s/fNI0Coe5ytO7C5/lq6ExR01ao8eM8tbSkXMORd1/mjBNFOlKIE70984hPD008/PbJPC5Z20F6Bx3IBZp6FP6n48KwZ6NRds7vtQ8Ae3usS1yq378w7qLu61RGr299vyjMmzrNpWVcFxSVwjAlAFyFvwqCnxc3xx7JYFcD44WNfUAZ0qzCYLMc1yjOvAV7STjw19Tx46KF/6DcUBTP/zUm4is1Xrlc6HLb2BvTD8vdaSm9Avxa2n1e6CdABEDedQDAi4LA4XeOdSWu6iLWMEkQAMYQuQIrgNMmJZ7GAcIViyWXSHZYk9aMk8LyubQHY5C+VBOo3NMBvhLauWDP0cZnWbH2FihaY8ddsD2AuINQtarWczRsQzAEHXc8A75e//OUxxgy/sYjNLaAjdA8LRjxH+3VLm1hIe6BfBSGVFPcOAMh4Vz5Bt14IM+1rjNq2pheBsg1L6DFxTbQucIBQZYvnSVBjaZweHJQr6qZcwgxsKsTz0Ioikad5MTbsm1QSN/GH+lV2KJPyMq+Ad/WQyCvGEvyEL+7alyECrvmM/EAZg2fSd70zdj21N6Cvpy/fAigZl2JCoTmbGb3CZt+YJm0CdJcHIWBZN51nkusCRZB6/GeuCUYAarHVxlIn4OWmNgpQgUU3qhnZxtUFAMp2j3Pe5aOAzvPQtWRxFwPmrrWlXMpkeZa7nVGG7nNAgHK4R+a9LmQtWvMGaLuua/mYbQX8ATQAg/t884/yBRHKgr+AhmunGfe67E1MNFnNjGyBygx/LU2UGrO8tazhNdeg1eTE5JfKF0DHbzPMXQduHD3d9AApz9uO3EOdtkIP/WvyHX2WCXG6+fWKQCu/qTPXt2/DH7PvtZzdTc9VCyqZ5knoWaI+lcup8+DpS8eOCgHjAmVtKrnxxkzqIyGkAf1IOmoXMttC34Vb+392F5e7y8pymZLuWgU7fyskde1qebqsiPvGt7WytKYRllhvZpy7nlswEHwU0rqhVR4EegWwIOQSNTPQAVqz8qFHq964vFZtWmkujfJ52oySQR0JdryDsOKeEmBRpAAAIABJREFU8VbecQVAnqyVVrH8kqcqDIYosD4poyoPudxO3vudFrqeABUdeG7GPvzS28A7bnQi/ZYz5T63X/XoZOhFt71ryquSXsMBLiMzhLCJPzxjeEW3fCoNKnoqCT6LFwMFlfczfm6SI9+GiRwv0K0CQHsPfXDJ/mf6zSuxAf3m9cmlKVo7oM8dQiGYCEwCkHur51reJSa7bluX9a47Pc2971pbymXyIXzpL4XuEl3cz6M0M7Zqv0urtOfJXdafAOZvXblu2ZprlTMuriB2a1hBp7qXt2nL1DPW66YpfLsFqbRW4EyeUOZl+28T7ckLxhQ0aaFqsdbxUjefyZADdWWioG7rVEb4jYcBkAVgnQPZjy5VM1kxFYvKn4v2TR17egBMHqTcTfR5zDBzVW8D79Q16Ifsv4u2/Rjea0A/hl7akca1A7rscFcx1/Umm+o+zdtm0WbM2fKcJNscr7j0PmVqQXs6F/TnvufbdDeCFavQtmvNU7b7yFeLJ2nzsBLqol257am72nmQStKDAGcZG9YYwOsSLdzVurC3oX/uGeinLVi2LvESMEmgkk8mTwGcgIG7vS3xv26LuyutjgVoYs8A4th86vgCcPUqSJsKZX22jqvcb5yy4TPtyuVeeR1lh35xO2DuzfFn1/ZOPa9Hg3FiDsCcYuYKBulLb40KYCrah+6/fbT/JpfRgH6Te+eCtK0d0KtATAs0WQYf8sCNXda6uuZYXqa1uk23bHpfOlyDa3n1DO2pelL45e/kibRKey13ysPhterF4F1AEIBgid1jjz02gjkfMuJd20ybphSrbXhVn0FZcUMV7lXLP9s6x4/L9t8c3TWZC9o8PAZwm3Ib298CoM+YOZ+rHAB3FLVajqEFQdtcApcbZp9uw5+L9IvvZF1a1rlPPfVvom+q7rqF8qH67zLtPoZ3G9CPoZd2pHHtgA47UpAz+c1UBgwAFgRd7rmuteQe1ptYisBCKJmB67purMNt4nxL76fAzbW42ygNtI+2YJXpkk436BStPAcga90qkI1/mrRlnDcTqKbCFNTvsZPyMd3QOw7XOx5PBcq491R5tlkeUD/AiDW8xP/L0Me7bnFKfbm9K9Yl48vER5PWUqEy/q0LnfJQmABGytWazz6dcpdnOZRRXdab+HPZ9mddc/NqE32VtmqVH7r/Ltv+m/x+A/pN7p0L0rZmQHfyG+81uSlZVS1xt5lEcG4D6Jbl/tMXBaup983KdqtVTz0DGDxcZanbMz5rDDf3Qed9ac49tLkumKcQzTXqgj6KBr9NsNK9nrQJ9vJ7yvJfaku9n32n4uNGOoCd28d6EEgehlI9BJftv020J5DjIQKg3Z8fOkwQ1PoW4My2r2EW253r+eEnH/uEe/AEz4iKoHFoyoMXu/Bn177xedpiqAOlV1pcNriJPsuox666pW3OgUP230XbftPfa0C/6T10AfrWDOiwo7rcaS/uYGOJrulmcGOp1/OyN7FU6yAFtBYQ9SzFund93922anx0jka8DrbHtdP5rsuidMVSjlvKaqUnEHPfzO9NJ7QJYG4qAsADsAh2ysv6LjBkz1/R+qOPaWcmhtXEwXTLQoNr63n3ov23De3QAYgDXPWjskVYgiV50GJeQ1WGoJeyPKTFWLrj213k3B43N11JxVbeV0t+ij+XzSHIOjLB0xPibOMcfXrP6jy2rF3nzzb9dUrPNKCvsLfXDOi0jX2xWcuq0EwXqN05d142QnaXj6dpmZ27y7s8W993/TWWFAllApZrc7fNFOc5LDY2FeGTSXLc4++pwy6c8Gnl+9t7nh3t+mvrqG3XC6BVua9MauqBT/wTKBzTNQkO65CEvIxDJ52X7b/a5uqFkAds8PLoo4+OdFAnW/uyIUx6hHgXkK1jMMeqCYCAeoZIAHOXgD377LPjdsGGV5JHKA+ZJLjEn13Hc2bVA9qGoaSJ8pboSwUQXmGts8vflIdn3/23a3uP7fkG9GPrsS3oXTOgC14ArDuQIez42w1QXEPsLl4IxzwvexMLMz6IAMWi4R9Cag7Ysrxt3mfSIdRcx21cHuvFTV3maBS4XFNMWdVjgRBH4CMM81xvrUEtX/fUpk7GjGvBjUO79tkNTtw5jnJYPw64Ur9KyhZDc/GRGk9V2ZhbteDOeGb5Awq5L/2u/bdEoHMrEzGN4+v5QFHzlDLoh3Z4aI4E4xQe04duf+uYpf50z/O3S9pUDgBw3rO+KS+JY6LyZ1uFcWmOuMeANOSBQkv0MYbdzId6TF51h8JD9t9S/x77/Qb0Y+/BCfrXDugKKwevgEi7ASGELUIOgenuU2mRVtBA+CKEeF7epcXHNQW4dfKNUDVuipXqrm9auICJa+BdCpZuY4VhupXpzowjAxbsAGYCm92tQBSIXdZUFQqed5MS3/UZ92pHgPK+fMy257asPueGJoKNMWPr0spM8HAHO8rm+WxjdTVTjv2l1SZN8NRtUmkHMVe+M5bO+z5flSTGjrF22msowTFRVwhYlpusQLdl19UVqaTxjMpW1kd50Ms41QqnjXU7VZ7LOH0ePUs9uOHxVAGCxqM9QIV+8loeypK8yGTCTIpMhZnfhLJYQqj3xX5xu2Fd+DlmDOGkG11vA2PCceZmPI4TlbLcnIjVDh5MtI0yIs+pj/IYF/zLhNM5pbHm3hwjNDSgH2OvLdB8yoAOa7TMZZP8yH2359aUa+EpoPgb4Ui8VHBJ1zJCw33BFdZpYWh5aR0jzPhX44/GvrWoFEC8bx0oDCoGWvIeR1mFEcIeYYgQt028S7s9GUygwd2Jy1iwpR0ezgHvABDXEXNPix7BS9mAA0If2gU+Qgif/exnR6/GXNyWdkE3wtd4L2W71FD6qBslAlqgP61waHBHO930vieoIcDpo9w3XGBSqUpFyH6mPMtXcdLlr5vbpYcJvoaC4JXjDB5Bl4fb8Jt+cM99lQPKMdHNMSioOibco90d3PieWy1hxj1ufuhyRUiKEME9E9VydYNeGLPwbauhLteao1xBoysxct099ZkDYLugDYWRPfmZXyplmYQqf3fd2Mn22ba6DI77tBdaoLtm5R8rLDSgH2vPbaD7lAGdyelEhUWAFUKTjxnbCFKEW1oVAI+Z3Z5SZpZx7tXtNcpLq0r3NLxHeCCcPHccQIMm6kBY5V7clIOwRfAjCBFcAhfXBTeEqBYwwocP5VIWoI5AJCwgaNU6eB6AJxNZhQQAdk93hK2uYPcyF0Boi9Y5isLv/u7vjidxmXCYiXJaYAgWPlpV1WLmbwQ6AOdGKlregB19ZVKYfcPz0EvfmSeApQo/eMcseNrBcyoXHgPKc/IO2gwteI32oNjAd0D0kUceGRUvlz9CB2Cql4Ay5FXGlvN4Uz0cjMMvfelLI4jnuKFP2P7Xj1Yrf0O3x+nCLxUXeAbNKh7Q6HarbvST/W+ZrlpwAyB56FI56qQexhLtF7BdUWA/ZHnQkG1PsaQXyQRHvQzV5W65vEu98Igy5XO2fUlcQ2uG11zemae+6UFyTMJL+gBP2LF/GtCPvQcn6D9lQIcdCOUnnnhiBAQGOP/kSZ6CheBAgAjGCF3+BsiMW2oFKTABEC0i6sptZqtrG4FRT0xDwAOGWLSuldeKUKAKhvxNchVWigAOuAAYPIOA5JPnelMnQszM9ql4JQJWa1qh5hGpqeRoXeplUJDzTbvYVAalBcFrSID3c/xBH0AtaHAfAEKIewANPBFc4D870QEUKYTdu14lQSuR8hIQKAfggz5d8fSXoEyf07/mW7i/PeVoxTN+tNrSS2C7+HZceLBI8g0aATPGDJa3n1Ru5CV0qrxY5tSRudIpuFqmnhO9KNSBwkC5LPty/KUSAV30B7yux8JaN/wH4Ljvngz2V4qcDMnAM+pD6aH90Eq9KGCZz0Lb+Ue5eTSvSgxj07Gtd4J7uUf8nNg2tu+yQVc8wBfd8PCKdtG3eo8u6gG4afDRgH7TemQP9JwyoHv0pIJOcHTCIrCY9FgpfCskEpgVHmj6Chljltk9KAD//M//PGarZ2IaAg2BRV260HkPIZm7g3k4BzRmrNN9yrUaPEs8QX1qmGRiFcIVOihXIc/f7vft+9ApyHItzyaHDumST97X2hfIqA/Q5DnBUm8F9JtP4Olu1JXWqPTAR/hKfxlO0FKHFuojK9xDXRJItU6tI92omYRFXZRVT6AzKRAwAICgmz6kzyyb9pldTt3G1Bl30EsZtMGwiyDNOIAvLlHzZLyMC0OTIRL5rZLI2MnQBfzmWcaxYw3wyw918RxKRY5vPRcqRzX8RLtSqUjlg98m8/G++0BAn2GgVL54xjYol6DJPlUB5DnHr540FVP6jnpRKJY2dkpl2Pbx7TihnK997WtjSImPoYq6YmAPYvhaimhAvxa2H7bSUwZ0J7FxV4QVQJZLxHyGfbhJYEthIvAghBCQCB+FAdcESgQughshpqsYgaS1TR8g5M00R7ADMAgnBCxWtW50QVIrKoV8xhupS+FK2dTLPz/pYoYO6AN4qRcBWvdb13L2vGrqog6s2G984xujAoL7OY8srSMXehSimaEP4LoygPp5BiBItzllcZ1nAUP6A++FbdZ1jQsYK09rluVgbkDis3ocjO+r2NH38AAFgfKon7LczlZgyXZV/tfTxgA7FCOAn49gzm/DD8aLP/7xjw/PPPPM2BeuKsjz4TOhUEUDQDROTj+mp8Jd/PSIJG0CYXos0v3vfWijT6nDttJXn/rUp853rDNh0gS3VMAcZ3lKXNZDnzDf4IXKKd4C5gz9zDi0XldcmBBHPSpk0OnWw1zfxkLnuVRGqMcE2VQsMg9mHxsiHVaib196A/r2vDqaJ08Z0AFVXKYmaSEE0MIZ6NxDWDCZ0ypBACFEdfPR0Qgk4sUAFgIVAYrliODDDa4VmklGlqmwoNy0SBW+xqYFQ0HApCTuu9QJgeoBGNRlHDUHI+3iedqocgDNKCsItxRwKBMedel6aEERQa3Q8+AbwDRjvOneZ5y5Bh2hCJ0CqUpTZhSnNZ3Hk8J7l2FlPDaBKS1MntHFbCKV900iFNjTOqN90MuSvmwT/IB+3fJa9sbi7UP6j9+6no3FajVmzNtkNJUW2o4CR9kf+chHzg+ycflhKhH2sV4B+5q20aef/OQnRy8FHxREeEDfS7/Xaa/Ab78JwrxDWyjPg3nsH8YFShOKnV4qlU2/E8BVMikPOsziTxd9de2nx8SwAO/DQ/Nbaqybdi1Z6JTLmJOHmeSqQiDIm/Xv2HUsHY2gnyC0Af2Ye2+G9lMGdIEkXe7wg0nrjlsAspZ5un0VqggN3bECj8Igs3+pI5cCablkrBR6EBQIW622BHkEELQgPGsSkWCUbkm7PN2z1cVpncZdsX58xli1MW0ELcLeTOZcDmeyma5unrH9CarWB9+08LHI5EMmQ/EMdcAP6n366afH7xTwCeRehwdpYWn1cx+6UljzLP0K3QKSAARNAuCUG557jBUVEcuChxk7d+veFKDwIRUulCvKQolweaN9mm5vaaNPKBd+pfWrhQ7v0s2v10PrX6DKuLYhl/QEZCLekjdCr4FWblrSbnajpyKfdZyaUEo9hqVUoFFQ08MgsKuAuiKEupkz1FNd6lMiMOelZTpGzVfI8JQ8yLl9rLDQgH6sPbeB7rUD+qaNORACWF8f+9jHzpNztFxck15Zl4lyKgRaApkcpzDTVe17WrYInBQOJgalkpFgXoW/iWyVPgSUoK6igvBRcKdQTAtXYUp5CXib+Cdg8I7L0RTE1MlvAAhhnFni1JvJb3Mb35gMJU94B9DDajb7OrO5XXImL+0PY9fQKzAbZ+V9lRCeh2YEOSEUNyGizqmNc8weNwaORwPPjElW0G2M3CVnXMv9BVLpgn5d7QpbAJ6EM+piTPLJpLVDiiTGLP/sU5NCqRNeOX74lgd6kLzmEkwt6BqScF6kIuq80FO2if88y3hl3qqIqgBlYqb8c18E/mZMfvWrXx29aBmqqO56x5jjYmlL50P2yT7LbkDfJzdvSFlrBvRc4yu7p7Z51a2NtaMr0KSiqTXHgBeTGiGEgNJtnvE16kZIIFTy0BPq0orQzZhrnhPQM6Od67qGBSqEEnQCJAA2tEzRy7v1gIs6/OrxrNxf4p+Waa5r9pqZwdBs++ayg3XH161pue6qAxPypNt6zORO4Mm25QEmeZKZ71M+vAEkkz4tsG22tqUMN35xLJmvADh4jfEBOKgApqLh2EklK/kvqF5lhnXdSAe+2tcZHsnYtcBqH+R4nBqDU3s8aKHT59vwP8eumx5NgS785j7zNpffQatr+91PQAVD5UIFz5wFxsuxfxrQj70HJ+hfM6DbXIQzE1VrAfBTkKQwyOxzrmO1anl4LwWulmkCcm7tifAwO97rrh3XEtOKQ6AjZHhexcK6zagWCKYSc+o1ASmVAq55zrb3zZTOrGgUFK5b/yb+6Vp3WREeD9y0+dECpu3w3WxnfsMH2owA3XTGuyds8Xwua9PzkLFOgEOvBG3gXfiDwuDeAAp8AV/rV9ct7dEyrNMmN4b59re/Pa4vhw+AwtyWvwAh3grK9x3KpV7+QY/hBq7nbmt6DlzpAP+wFqX5UGLJZXj2KTS5zE+lkj6s4MhzjCetePuVPoanbjpDn/EMfxuC4Rm9JFWhtZ3JfxUMPWvUqyLI+8T8zRmodLrSIl3tlZcuS3XupYJyKL5fVbkN6FfF6SusZ82AjlBn0iKYUmN3ICeA6ypEuLizl90AIJhwhjDhN8KBjVc8RSsnOu5VXK98FGZpKapccK9uUFG3mkQAmt2r8AM4sBQAqyxXSxzajMEnMFl2xv8U1t6zHTzDZxP/UrDyrGXQPrP0PQvdHefITM8z1KtVzHikvwA315zTxjykREGvCx3+uE46ARV66Hezr2siUyoQqRDVY2TnjoedspYFWeO3AoHg6JjiOePaOd3NNzCObZxenl2lhQ5PqB/+1nGZO8BBawJqpTGV4BwzKmGp3NZtZvUKuNENc5HxBVAnr+zLHIOWq8WfoRUTVBlD7jFBXcwr6mD+MM/Mu6Afc+5vUj6vUHxfqqoG9Eux72a+vHZANzkoBQ6gpdAxe9y91l23rMWa4Jcuw02CVZ4at9PSZQRMJdMoKHgPwa3XAIFqQhvvptLgRijcVzHJ5TXQ55po3k3A4jd8UVFgYqvICORaj5v4h+JAHZRHspofXcx+cz0td+gVBGyzgjzbkO/z2wSmnElp+VKWu4fZPwqtVDjgnR6FuUzoBHHrq33ntqMubXOXuepW1x1PGxmH7urnVrGbAD1j07QJGqiHsbjtMboXlTxazQm48BeQ0zPCd4KbvwVut7HV86RilueioxSreDL+7ZPc1nVu7sy1LQEe+o3d0/epUPK+bn1+e1692fyMbd7hfRX9HJcX5e1NeK8B/Sb0wp5pWDOgpzDPTVqShQrptCq9X61fBQzCh7IRbNXFrNs0hb9AjHDjN+CXa5ClMwWY71MXwgnLk2v8U8hXsOJZ11wLaAo2lYMEed3ltFeBB8iwkQbroalH4TrHv1RsGEtmiis0VSRUOtLSSx7lb5+tSkhaSxl7TQtQnkAXPFbpAHi0ntNadqmSFjP0KcwrgBsrhkcAG3HUVAiyzwRBY7K1rKRzk8vd3c9ybKRnac/i4C3FuZQNPrpULfvc38lbr0GneSZZsPNqzn2t4rzEf5Rux5nLNBmz7sEAHcw5Qh18cr64moD56o6AKB32J7TTdt7NcWjIyuTTQ/P/kOU3oB+Su9dU9poBHZZW4VeTcPIQlhQgmeiF1o5VBBBkXE/wdmKkwDDeyDtcr+5eLRjuqfEjTMyGBrzq6VW0h2tufKPV485rehUUmFMJR9XS0SJOxcTNdYzd6r7n3SwzeVuFbz7nvXTTUpbACg0uHbPP+KZe4/7mKeT69Kwz488ZCpmKwwr2uuwV4glOzAtA2QNusM6m1h4zNrjuLnHS6cY5Ajt0oFTwDd1uySswTCXFKRLMoQAA6eMM6RxSbNTxU5Uus+CrJ4U2+6xjOEM/FcgzpGV7lEtL/Of5BFzmk+Mpx60AzjX2jGDL4Kq414RSPS0ZolNBWYOV3oB+yNlzTWWvGdAVKkxws9Jhswk9AIpryBGUbgDDpHV3NcowQcxytFrcREahgiAz1uZaYifNlFViAhZ1ABi4+3O3OTf7MLHLXcOwltIqTeHJ+1gcbnzDc1gvlKGFq4UPgHmoBW3IJW/GJxHac/wTCDMRMEEPulw6R92GIFyXTZ3pYqdOE5Uy7kmZtjez03OpU7qH3ajF+wjfVMYUxo4JE+UoA6GuopFAkQJca9n7AgF97b+00O1ny4f/vJuJiNRZl63RPyahUS7vMUZdiZHKzSHEx5TylAqSClBa4a7E4J6JiPYl45axqEciwTsVTctd4j/v2LfQkHu559wyPODSQ/qdPoQWrXfed+mame3OXcatCXyUW4/CPQTvr6LMBvSr4PIV17FmQF9iJQMaIaMrO60BhZlrWl2/7G5yAr51CFKUgcvak7awFt2kBuHsmtlUEgBqQMEsfLeKpWyEW4Kr9fEsH8E5lxhlNi/vIvQQxC61yfXY0GF8OuO1lIFSwP0EXS1orZ90v2bCU8bizWJHoLpWXKHJ+9TvlrLwMQW5wlSQzfwEE+iyDBWT7Hueq0vGzMBO5c5yqIt64bH9leCb4J5WbPLCffCnQDezvqEzN+ihbHhU4+NZjrxTuamW9Lb00XbbZfnwH/q4l7kfjsXM2VABIwE0t8V1vPKOO/vZRuZcuqu5jpLCt16tjNnX8SYd9Cd9oyIHD/SO6BFz7lIf11Sikt+OF8oxac7w25L8OPb7DejH3oMT9J8yoMMOdwLTUucav+ELAgJtXAGaLmYAGyB2BywEGgLpE5/4xLl1rCChTI82tQsQpO5+pYs4Y/aAI+9nAo/Ami5lysuld4CKCTxm0ycYEEoA2BV6uV4aVy5tpk5PwQLYEyBySV0msqX7umZEQ+9jjz02lskHdyfnWhvGkCcIXMoBSABUBU5a/XVtfLrxeY66oV9rC0DxwBHqgee6vK23JuIp2L2fioqufa9lrJVxAn0u20svSl2DrVdGhYu66nn1uuntv7kQw0Xps05DONBidjf9ruchs/5dYWGfMN7oX07Sm9oDAdpzUySA87nnnht+/dd//XxNO8v4+DjWaTdjAHpcnZLrwO0Xrf1cEw7/Ubb1nrmLXioS9C9lMx5TcdLyztDZCkX+eZMa0FfYu6cM6Lp3BREEkoCn5ZZC2fWqCAL22ObjkZcIHt3TnpHNhOFjGZaZu1JxX/c8Ap0y3PFKFyHve+JWlqdCQnkckILwMnM93dEOWzPLeUYa+I1AxquAkoHgtH74wyEoCHQErCsBuE/MHSCAFwk4hjEAOj4m29Eul5ABQG6nSZ3Uz8clgG59C/94H0Uj8wRSQXE3sLS6Nrmi4aWbvQBGtAm3q6sGVAAsDzCyH3kesEAZwSqlHtrFM9JMHwDeAAvJj4ZscotVFBriuLn+GT7QljyvnneyLfYZdQGgjNXL0EdbGJOeE28oifEL/S73dBmhCiZKkx4Y+Mk4gG54Bi+/+MUvjt8+rzfJk9MEapdkZvIcyqOWN+2DV3y7FNOwGOMFIIcX0AMfGCduEMS4cadFaGGc6mI3fKEiJ32557xK/ApFfgP6mjv1lAGdflWgC0BMboAFIcHE529Pk+J59w4XqOSf7j3HCgIGAYcQ0TpLa0X3M8+bIUw90EGdaSW4FeUm0EoBJAj4PGDN+m/Kh87MFUDo8bzZ6VrjCGl+m7DEenkOm6lr9M0Sp50IbBPZ9HjQjrTQci4JUMT8PWSD+7p7XWoIP2gfgMdzKFMAit4Fy5w6b5tnLEcFyb7ib7wbjzzyyFiun0cffXQ8NlNlgeu8AwBDi9vkummQJ+Fl26CXugGiPA9Apc7vTefVp8LGIUIoC9nGy9KXMXDL8mCWPKQHsOZ0NSxrvU7mY5j8h4IDoPIxrs1v8z6SNyoy1EHf8Lf5IvANnrmHgPkNjhXGq7sjWiYKiYfZcM2VJPZL0qYCjQIM76EPep3jeucYF7kUc40Y0Bb6Cnv1lAFdVyUCAsFRT9LK+PLUoSYIHoQce4sb+xREHSrw1wxfylARUFibOGZdaZUby+VZD8nAesKiRQh6CIXuaROSeBaA9m+EI5YOQK7lrpDLdlEmQr5auL4jqFKfsUt/QyPPWZ5Ar8BGIcj91w055MEiyTPox9pCOHtUqi5n6UO5QACnMuIhJwKNfDY2b4KdsWBBjbL4rWKX8VcBx9g+37TTNcrwxVAHtAK+Klg19k35Zocbn58SK4wtE7cAM5RMPRla+PL8ovS5kgPg4rcWLUorChqKC4matEV3utn8KiR6KWg/dAISvKtr3nwQ+C+f9ACkFwxeUp8gnPMo50TlJ4qIfeYKAhNLU+Gp/VEPcOE+XifGKbRSJ56pNX8a0FfYu6cM6HYnwluA8hp/myzHfd2KWp58IzCqdWbylpZ3tZwRvlriZjsDeil8EmTztKsEvBRsmTWOYAQMmKwukwLwjE9SD5YJ4OCyHBOMTArjWdqVcUyEJhYYAs8kLO5jyfB8HkzCMyg6vp9JUCgS1J0C1t8If2gRDFKh8RmUEmOkPCfwzp23LXhAi8vQaDdthUeUq0Inf1WWjOmncqCFrHsW8NDjYaId5RiztWwBWlc1AKmrf9N59dZjzDqTDTOJq3optqGPPoUvqSCh/KW3KfsprxsyoR7an+OctsljVzdAXz0H3VBSJtTxnH3Gb0ILjDGVTXNeAFzeU6Ewcz1BivdRhFCMiNOjILoCgvnMvIAHLs80eTPn2QpF/nmTGtBX2LunDOgOaBPWACIPb9Eywdp64oknxhihsdQq8OShyVZYCmaBIzRcpoPQMV7nUNJiF8QFphSQuq0pH0D83Oc+Nzz++ON3WOGADs+pnGinHpRhAAAfJElEQVRtIfQAIRWSHMJaSOlepV4tN0AdgagFzD3K4m/pS/cq4EC7XS1gXQh83NjG4hX40Gvioc/q0jW/AWuUvuBZFQ6UHLP2iY3Onbetd8C4OHXIZ92+JvBhpfLbtiafaBfPI/zpL134ut71UkA7PKWPvvSlL428cv0676alS/lpXVofQEn5tDcVO8cYbc2xaDkXoQ+Ay+Vz7tIGb111wBhg3KJ0mCgJfSoBem88h4B3oVVvBvf1RDhmCJng8k4ltuas1DCNO9LxnGe/w1N+cw06VaIYkyarWueUxwTeZb08w98PPfTQeMZ7zsEViv7zsJ5zzm94cIyfW2+svce26JVTBvRkjwJKIZpZ6N4TJNMalH+UpXDLOCf3+ScoU4bJZWZka2nkcMxya3w+z4DOxDuz8DNWnwl4U/FX2+Q39WoFyR8EL2AqaDDhATZj27m3Ou+kMJYnlmkbE7iSrjpkuUd8G9AEWLRKa2hDAZ4KU1q1WUcePzp1nra8lyfpVtbq0/1tRr4ud635BBBBI7P1q6VNu3TlV4vV/pee+vdF6at9kbw3iREQh1bmhbkePActPOO+5449vlV8+NYbVc+gpwzbYd+o3KoYMUYYW45hlxHyPEqN/cRYUNkzhGV+A3PMZEP6xqVtOX4yPg8NKiVbiM+jfqQt9KPuvmniTxnQFUIICqxzl1XpCk+AVJgiEHiurpXlPlYCQgPLDeHMbywbkskQIAg1lYPqss8MdAWdwEgfQQsCDsGlAEzg5BmEF/V6XniusZY+nsGNaVsBN1ya0Ea5WF/UYcjBxC4t2kwOY0QZK+d3PQ/c2OamaWNbXYueCYLwk3YhvOkT2oDA1vuhMjNXvvxxLXS2i37IfIaqhHFfxU23uRYM9TlvVAiyLPofC8/kLq1XM95NrnNpGHQZblhqU7Z1H/SZ6W3yGjyDLsMIKh6ea29IifZzLxUax4hr8Ol/2mUZhqjMV1gSp9knU/ND5TOVS+Yyf5unQN1TG8tAI2OcPq0K5anYeQ3oSyPwCO+fMqDTXYJ27pUNT3TbmfikhcI9BEbdbCW7Hjc9yVF1PbYuVy0Q92jPus2Ir7uQCZ4oBq5X181OuRkL5Vnrdhme7fGeoKjQlRe0jfJRRKbWIVMOAJQbrSAYKAfazJKvbZ+aGrYx12jLC+hG8NesesrJdfHbTLncWrTyN993QxHAg3+1j90ARYCnvYZoKAcQga+0y76mX3Idd/IPHqlYGL/NTXWW2nZZ+qCR5XMoeK7v1xOj4mlIxfFjEqHfnsangmtbHTtJY+7ktk07Df1smh+uJTffQi9I3WyHslBa6LM8jAUe5zp+eb6G09SWxk8D+hKHjvD+KQM6bUewKIjpPt3HCB9AzcShXEbmXtDppicmiOuOMgVLh4MZ5widetJTDhnAAYsZoUM50OL6c2isW77muwg93b713OfcwaxuzEIZeS2fRdDpupw7z33TeeDpop2aGgliCOZ6lCzveKoY/QT/oAkeaSFumnIqX/UZQVjFiLLpZ4C6el6kwQNb+BuPAX+7nj2T5kwW07uwiX/J6zw7AKDXwtzUPq3lumnNtvQxFnOzJOqCZ4x97tG+BGHzMbBs3WCHtjMPoMUx4jp1XeGp/Ll5C4A7xetsbyaYcr3OD+efORn+7ZI3Y+vu85BlQyv3aSdtzrgx3hXOuF/7pwF9hT18yoCe3elyIt1tCBMtQQQGAsiTzLRmsb4EX2KqCHkmicvIuF8PBwE8ASTjnghjNwdB8PAu4GzZgiL0IKigCZDf5rxw69ba8FAP2qPw07r3ns/Wd6fOczemnXyUXnMGNk0ZvR8IVQAMEDTjGF6mlZTAk0u/NpXven4BxaVZgK7t0aKEr2apC04KfOowIxq+OQ4yVyHDFemytQ1T/KNMMroTkK0nFYi5NqblehH69KKYC+F6bOtLK5ryjatz330aXD3ANds41W/QahJkPcVwUx9umh/Q7U5vtsVNiwRo3kdxMDxBm1DU/dD/zEeSL1m2lmGVFYr7O5rUgL7CHj5lQHeHKQR4CiEtOCY//xLIGQJOBF11acUYw6uZogBdWoyuW1cgpfCcEnhpzVl/up7TUqqWiIlAXk8gyN/ez8NWqBeh7Se3H/XdufPAl+LB8CjbmjywP1CkuA7A5XaruUPa3LS0D1yixjvp/s792i2DZxkX8oy/6dP0erBJD5v18BxgYSKVXhTAzzjuJv5RZ64SMCsffmsNbxI5tO8y9OlJyj6lXtoOsDnmzNB3HNRwSr4PvfCLOYU17m55JkU6ds3v2NQ++ntpfjCnqAdQli5DJ24bSx2VxjxlMe8bIpjyZK1N/Degr61HI7knXcpMCCbvkkBeGzsQICar2baMxblcK8+GFoTgVQoglzZhHcrbBCzjrN6nPixIEqrcRpS/ATKTuxTACptanrt3ISylm77MMICWuFYkgjuP40R4G9eVB8ZD63nugFYqLgpNs5z1AsyNE57X1Q3Qajkl/RU8TLgywWzTGITvvK/lLSjr3k4lLlcyANj2A/2jgiMIwNMpl3gqXUnXHP8APfpBhZJvFAXocw+BTe2zjy9DX3W550liNc7tEaTQ5PhBTqDQ8o0iYFtVVhgj9C33cnxuE6O2fcqhOj9y1QD11VPQ8uhWysp92/Wi6faXD5tyY9Ym7xrQ19ajDeij9YdbjvXWqcXj0kYIAQYufUkBItBkgg1CykzsjBumAET46mLmOgIEYWi8UIGo9esyLIWa5epZ0UWvRZkgqkD2fHOHr4DJ36lQ8De8cH0y7YUu6q7CU2t503ngSzHSbKPWX1qcCea7uGlzmqZCpsBP9y/8hU+sk6cOfqukVKuOMYFSkO2i/0kq4z14KTDokVniH7S4BAy66T/qALzSwpwSPZelL2PU0DEVQoEOV4FUGqaSyVyTbz5HJp3qnt8mIc66luYH9931jW/nRVVUtMJNRGQOyj/nXI63UwD2BvQG9BVy4M0mCTCp6TvZ0/JQ808rNy0SrQ8njIIiQdhYs2u8dcfrgkWwT2WKu85WS9plZJbtO26yYcKPtJjMlB3pNZ/xXeOJ6RpPPtRMfN7z3xKYC17Qp/DPsMGUpacARthCW1WapgYn5QBUCvgKgpnIZUZ9goH8zLBKzYugXnlBW3LlgDxVIcl2ec9r/A0/UJ4yDj836XKMXJS+KXC1/fWe88OdDVV8pN82ZkjIcQ2tKld6MpbaaEJqhqtyfmTIKfs1lbgMKeXztW0qJ1NKylqFXgP6Cnt27TF025cWSI2jIkAz+YxuVuggKBAEJr9piaUAV2gxQQxXIFS47vpifqcF51DK5wTrdGPrvpYOyxRoFGTSU9cJO2nTDZ7CLJPByBVwfS7XbQu0al3BKzfesG4VGHmtK15+VFq1liirLi+SL9DLP1cFUBb1UbZZzPRRrigwTksZ9JdhD8vMtecmPXLP7UDxcrDkED5QNv8sh75T0eO6GfpJf9KYqyfcxMT9DfT4UHeOPbxE7ncv2KUCINhM5T2kMiSdlOG2v3pu3GVNr5E7CLrxi33tHgIqhLQnlTTnhzTxnP1vsqDKmm1Juuv71KtimfxNMK/zC35Spt4px7XlqJhIF2PFFQnSlPJPGeABLSqDXIePuOwtM/vlWGGhAf1Ye24D3WsGdIVGWqXf/OY3hw9/+MPn8W73jXaCIwwRUqwjJ+vVs62rEM2kNiaGu7+lMiDbMz9B8DN717huWn0AF+UpqHJJU8Zp8xhSYq4IUv7ZFsCC9lCO1kmNkdv/npZGHJu6tYJpg5aS7XE/+1QM5HF1+eu2B/hcy2zCWJ6nrrWNMpPWpp4PAJiya+wVflAu7wsk5g1AN7x0P3GVHbcxhSbuCbjyTrexigfttJ8EevfB5xn7ZyosQJm5K1m1Ss2HmNoWmHoBLXIcGKfwkrYxngxRmCGfAMNY5YMyxHWzwWk/dKNQwAOUF9qFAgOvXC4HyKtYuKsedPMM7ffAlcztyLFgPwjA8ohyKQM6UjmY4puhJEB0bn6pUEKbyxv1bjgO7WPGVR7ykuMoc0gYxx76A91pseccncuXOCaIaEA/pt7aktY1Azos0Bp3z28nut8KW9eyyg+WoXk+t6xECCCMMuM5LTTj7mk5aulkUk66HhGEnqGN8ELwpHDWugWYqRdBbmJYTTqDdteuQwMCT8EPEPCeGft5X2UF4e357pTFhIdvZCrnkZb8dic03fPwxXI2CT5oSvdoWunVHQ690AlfoB/h6mEggIPgCB/go5nO7gDmWudUkKBRi9ztZ43ByivjpygWCPfs7+o6Vyjadj0LegsAYvqTdkAzfLO/oQuFMUEjFcdUBHmW9qqUMC4E6OpxESzdL0GrG77wrB/K86Q1r9HeZ555ZlRoVaZ4Tk9Ijk2tVfZgYA8Bd4CDLu6hrJBfwH32b+eTYR09GvIdYGXOOYZ5ftP8op/MMzDHQwXHne5c/me96Z0T7A1dUJ5HpurlYNzBs1zLPuUh2VLc3qjHGtBvVHfsh5g1A3q60XXTavm6xMiDKNI96+YgavSuiUbw8ByCy93UXJ/LNYSLm3KgEFA/Wcu5N7fnTWvlZi8iWPKYTLOgEeZuOIOwBdS4xoc6EdxYXJTp4SgIb+il3dDsIRb8znPBda0zuXmG+whfzwOHHraGFdRob34Q/E8++eR4n0MtWPJHvSbzOb58xx33tDR1gXoedXoYdA9XqzaVsvRGGLLwmmuPdc1CowoW7Xr66adHy9eQimAnzSZFoqhlv2itumyMPlBJcItgFCeBXNczPKBM6DLZjGvucka7POmO68k7t5Z1uZehB97VbZ58h5/845AY6NPbw/hwC2IANPMQTCozvGOdKpACcIY5qN/sdcaa7Yd2QJ46oIv5xn0/lK23yGueoObfbkfr5jx1ftF3tAVe6tVhfhk2ov3MQ+YfB+Y4dh3/0jp1NLL7uzuWqvu+Xe77wZ99ltKHs6w8y53JKHCki1TXr4NJK11h58EPgrcWDuXxz+1RFYYZl/S4U+PgCEET17QkrddtWfnmPQQNlkWefoawMROb9xBOPKtlwt8CWb6n4BcUoEF3qRYX7yZYuryrTjKe0UJHsYAvCn3dv7pXjQlnPNvYpRviZPnSxTUBgPoUtrST/gBsVWx4Vrf5JkDnOejgvTxQ5wMf+MC4/aen6wkktJ96E3gEYRQ/+o9ntJa5l2NJZWQOIHRrZ/u1KAUv26PCp/IyBeipiNgvtIVQkZ/0YtR+VZHgmdzPvB5ko/Lh9sLQlMvq7Ks8StVxB/897c42AJaMPb07Gb93zvKt5T43v3g/28nzKmxep78Yux5znEoPz+ThRXNHFfNcA/o+ofcwZTWgrxzQFbhTLkiXB7m9paCjIEGbR+Ap9BHoxqkpVyHjgSm67BUorGPmnbT6cEGypSQCDqGbYIowcRc57uWSImhNa7W62hHm1JtHSGbs1uNFsV5wOWqZuVkLwMAzvOOyOy39CggqCtyHRsBPoAZ4sZqgRS9Hnm1tm9JzYuKZwE0bXNanwE4+ZWKT9+dc7gBvghPeBOLGjAfu8b5ArxvVv6En47AelSrAw0djxSo73DPurchy33eVC+inbscJliP9wYd2AvCPPPLIOHaMNxtm4RnqZMy6eQ195xIsPCmUD63SIu9os8oXfUjZekcSUO0vxpTJj7RV13WCpoBsW/UwMReghbHOu3w8dpd3jMszXnhG9zjjCOXBUJFzlDEyNb8o27GtAqFy4fgzt4JxqmdFDwXPoFj4LPWTY5M7ybXL/TDge4hSG9BXDui5pabJR8ZAExgcXAgrBNdXvvKVMZbmPuq6SBE0uKMVwL6nsNSCFFy5r7VWgdGMZ8CbZ6gjAYzf/BMwKQtB/dxzz41KBsJW6zYtJNpHW7FCEYhVEBIbzG1FM1egKgrUifD9/Oc/f34mvBavbU+vgBacSoxJU9W6FBR5TovMZ/jblQQ8h3DFjU9ZtA0AhAbaBb83JcXxvrxJgKV/qIftPrHU7SdoMBnMdqYHgefcGQ4wEcgNR9in0AbgqiQJ5oZJ8m8tRvqEvpCH0ptgm14G7svfqTFGX9IG6GCsGBtWIeM+fWfyGc9SXl0ZoEfCvAjeE0QNq7i/PuMT1zfPmFiYYQtoNuQEH1VenE+0zxwO7qd3Qnd/Kq85b7/+9a8Pjz322NhWlTj63vEBjwgjQaObAmV/ONepx9wL+r6T4g4BvYcpswF95YDusKnbOCLMdYkrMFNwJ/hmlq8WkgJUN34mGvGMligCyeVEWlQIG604hI/xSK09wcYsWv7GasKawWo0Zs97CB+tXYVY9SQkeGTcnnIQaO7uhYVK9j8WS54XzvtaP1pnejEQ6Fo3AnIKc+vmGejiQxlaSoIm7YJPuvHNaE+QN2FOIW9MdtOyNfsFsDSe7fI9rVNpgh8ADAqErmyThkyy41mBJb0GWpKUkdfpM5QG61a5cLMZ+gx+MwYBETcdks8+ny5uFQB54/hVmYB2yqVOwRi6rcP+SpHKGPAwmVRCDUXZJtrH2KDsGpqAr25SZO5GbkZEm/UMOC4Yu457xzJ1qQxQf03ky/lleYZMHBt6szIL33nlHK408HfG6Pk7l6b2srXDgPA+S21AXzmgCwJq2VoZCE8tYoSPmrrgiFAUVLQojFkzybFQsNCWNk/RNVoHLYKOd6FL8FfBMK6Z7mSEnFaFblhppWzaAs0I2urWFoyTBpPtoEErWQFHvQAC1rAxzH1OuiwL2gQmLX2tXunmm38uDTMBLAXzRekTBFNpMQ7ONQHB8gVPl48JIFq7Ki2MFVcRbKKNdmXinu/k8irHg657wVUFVOUSPrpCQiVFt7pr5tObkiEmeU0ZtDGTOPlbtzl9Y26E/ZYeEGlKhVAFhDnDmMpQUPImk+m4rtKw1LfJQ57NmHgq5tl2+8c17tUz5fygvMyXyDX3vLs0/5dov+77neV+3T1wgPqdzLlExg1FMunkAFVfSZHGJREoqXXj2sN9q7UooGGhsZc3kx53N0KMpTfEBJnoCAYEU02sm2qMvPWACt2JJt9wP7eORbAooLVeVQq4pyWINa3bEwH27LPPji52XdAKNixO9wUHpHE3QgMKTSbN8bxruXkG1++UIrDvDhPMrMs1xwhOeaTiAzBAO3Qbp78sPSp8ZLDjKkZI0/8ssyLergfFfALroz9x3zI2oN14e8brt6GNvoXXxJEdGwnmWPjE06HND/dRwlTsAD4tYRWOBDUTJnOzIvnNe9D8hS98Yfjt3/7tc+Cmrqm18y6hZBymAqHVT7kqXGmRO38SYFMJVXkC1J966qlxvvGZCgElXxmzbNlLGCrbzDOGyTb1j4qiKwLq/IBnenLcPlml+djBHB41oG8zS4/smbUDutq+AgaAY/IzIaeWnrBOmOVXxtoRiACMu4eZ4V1PYNvU7bl+PV3GLhlLtzE0ASQANgADkOXGMnnCGUJLUFEA6ibUfasgpx2EHhD60J75BZafW83O7eC27+Gd2+yiNFVhXmO41L8v2ux/+Axf4Ytlm9VMfbhbARt5mRsO5Z72gC3jrJ5PPsczwyque+c556O0ZY4D9zK/QBqzHXp/oJc2ueSM/uc5t7dVoLt3f7aXe67X133u0jPbYhiB8efabnjHWNaKh16u8S7zzVMMKUNlym94oVtbnuf6/yke8o784bdtz/I39U8aMVPzg3nLslMU5o9+9KMjCfYZc/fYQb0Bfd/S7AaUt2ZAz4SW/A1wMTFdm4vwUmClJWP3OHnT5YYAXHJJC95a05SHO5L6EIi69rmelnodFgrM3EAknxHkEc5YGQgawJ6M3dwlLgWd/Z7gxP2rFFTWBZ/0GGS7tLqMqSLweYfrU/upX2Q6AQh4A+wrAV3vFHRVBcJd7+Ax78FDNyFibLkCYBt6BAj7NkGPfgWkcq244J05Bbq19XhoMUMb7cjNVOxjrH88DZnFnX0vPdbnGJvacMl2utNcKqHUn7soqsAxVmmXoSzLEGSqgrHES+am+wHYDrPw5/rHMZTtlq/Oj7prIWUaAlui6abfb0C/6T10AfrWDOi0zS1NkzUOZLX66tpzzapxdJ5HoLkcyEm/DbtNAkPYWK6WGN+AA3RiOXHfJWRco15d7yZqpWA1Y5dyEIA860YjCEzLAJRYroUbGQFNnbgZzSWwHQovvnF/p+dgm7Ze5JkUKi4Ny/0AzNKvisauAn+KtrrlqJayoJMWnDzOHf/gL/9UAt28yPX8Sy5jQbMewuNe77rSAV/ALxVIE8oEfOrM9fPmB9iWBNs5ZYhnKEeQlS6t7ASy3E4ZZZTkP/kwtee84w8+VsWUvoTXLunbxfKlXJQp3lU5og6XPy71j308NT/gkytCnHdVObrImL8p7zSg35Se2CMdawZ02OQezwo8k1kAvhQcDG6tkTkNnAluglG6Lue6Q8FJndDh0iHpQlioHAhYeZCJgO8BJWkJeeiLWc1Jg8CkZakwSoDymQTKDEFcxfaWjj1XAtB2PAquL6aPjF0ioD3P+qJHqdZ+Sn4YahG4+QYkAB+AWTC1v1w5AV0AktnfAmm1PKfGyNSWr4wV1+arYCVQuRrA3dkEUeiBX9DBp54YSFu19FWGuKbykMsjeV+vSColjk1j4bmUrbYPOikffrhvegI5/Gb8868qa+a1LHnAsv/gkSCe83pT/2wzP9wAR2C3/6dOLdyjWL6SohrQr4TNV1vJmgFdl1sO3ARFJr6boHAdXjBhzdblmwnNc64PVoCmu3yuxxSGKcgQtFjHlJn7cVNGxpAt0/6pLvkUKLhpcUPjahWUFeg+l+5q22piX5atlYfCoOA+1IiU15QvP/NaWnU8k7FmhfdlaEuwUoFBWUCpEBQEMUEwwSfpEXTNR9iGPurnPXMm5hQV+7QqfbSdsMrDDz88siGBvyp//i1Pk3bvOV+oT4XEOh0LxtZTYUHxQPlR4fKwE9epC8wC6BQYmtyXGyotjT89WCjLKL32mWGBpf5hHm6aHxlWoyz6y61mc/OZy4zB63y3Af06uX+gutcM6AIp3wgKdzbLBJ/qulV48o7rzBVEmZy2Tay5ZhgjPBAiuexJAZZuV62/zAoWhKHLTUC4lpa0yVjSpjVRrW0FnVaYS+Cqx2Iqn2DfwxChAn9rAlQmeplpjIWpy9Nxexl6qJv+F5zgg2vr091MvWlNVwsS+uAV/bILXVNeEPqE6x5Ik3sa+HyN6bu2HsCp4YL0glA2bVVxUAFIzww8oT1pHWth55jnN//ciS0VrilPkFn53KNNliW9Oe+28W44H1Ipgy963pKGuf7ZZn7o0cvkUt67inDUZcb2Nu82oG/DpSN7Zs2AfmRd0eQ2B5oDzYEr40AD+pWx+uoqakC/Ol53Tc2B5kBz4KZwoAH9pvTEHuloQN8jM7uo5kBzoDlwJBxoQD+SjtqFzAb0XbjVzzYHmgPNgXVwoAF9Hf14Rysa0FfYqd2k5kBzoDmwwIEG9BUOkQb0FXZqN6k50BxoDjSgn94YaEA/vT7vFjcHmgPNgbbQVzgGGtBX2KndpOZAc6A50Bb66Y2BBvTT6/NucXOgOdAcaAt9hWOgAX2FndpNag40B5oDbaGf3hhoQD+9Pu8WNweaA82BttBXOAYa0FfYqd2k5kBzoDnQFvrpjYEG9NPr825xc6A50BxoC32FY6ABfYWd2k1qDjQHmgNtoZ/eGGhAP70+7xY3B5oDzYG20Fc4BhrQV9ip3aTmQHOgOdAW+mmNgZ/85CfDvffeO7z66qvDfffdNzb+xRdfHB588MHh1q1bA2Dfn+ZAc6A50BxYLweU9T/+8Y+Ht73tbUfb0FtvnDhivfTSS8M73vGOAdfLa6+9dkdn0slc609zoDnQHGgOrI8Dd9999/Cd73xnePzxx4cf/vCHAwYeMh88ABeO7XPygJ4d9n//93/Dz/zMzww/+tGPBn7//u///vDUU08dW582vc2B5kBzoDmwBQcA7ve///3Dyy+/PDz//PPDu971rvEtY+tbFHGjHmlAH4Zzd7uxdDS0e+65Z/jWt741fOhDH7pRHdbENAeaA82B5sB+OKA1juy///777wi9vv766wMW/DF9GtAnAF03PB154hGJYxrLTWtzoDnQHNiJA4RVsc4feOCB0d3OP37zSRzYqdBrfLgBPZiPqx0Av+uuuwaSI+jcd7/73dfYPV11c6A50BxoDhySA6+88srw9re/fXSzI/NJisM6x0t7bJ+TB3S0MzpwrvPo5P40B5oDzYHmwPo4QK4UcfOMmWvMdVLckfY3ncmyNbQ0YipY6vzGUscl05/mQHOgOdAcWB8HjJN///vfPwd2ly93DH19/d0tag40B5oDzYHmwFFw4ORd7kfRS01kc6A50BxoDjQHFjjQgN5DpDnQHGgONAeaAyvgQAP6Cjqxm9AcaA40B5oDzYEG9B4DzYHmQHOgOdAcWAEHGtBX0IndhOZAc6A50BxoDjSg9xhoDjQHmgPNgebACjjQgL6CTuwmNAeaA82B5kBzoAG9x0BzoDnQHGgONAdWwIEG9BV0YjehOdAcaA40B5oDDeg9BpoDzYHmQHOgObACDjSgr6ATuwnNgeZAc6A50BxoQO8x0BxoDjQHmgPNgRVwoAF9BZ3YTWgONAeaA82B5kADeo+B5kBzoDnQHGgOrIAD/x/Qc7RNUtB4vwAAAABJRU5ErkJggg=="/>
          <p:cNvSpPr>
            <a:spLocks noChangeAspect="1" noChangeArrowheads="1"/>
          </p:cNvSpPr>
          <p:nvPr/>
        </p:nvSpPr>
        <p:spPr bwMode="auto">
          <a:xfrm>
            <a:off x="1831975" y="794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data:image/png;base64,iVBORw0KGgoAAAANSUhEUgAAAfQAAAF3CAYAAABT8rn8AAAgAElEQVR4Xuy9CbBtZ1n3+d/zGe+5YxJCRmZSDEKZBrsVP/34GqHx88PGbhSZiRJCoGVQSxsaHMoSEZApBJAvARlKEVtaW0qtxsJCsERAUUDCEIZM9+aOZ9xz1+9d+3/uc1fOlHPvucM570rd7LP3Wusdnnf4P/NbGQ6HQ+UrUyBTIFMgUyBTIFPggqZAJQP6BT1+ufGZApkCmQKZApkCiQIZ0PNEyBTIFMgUyBTIFNgGFMiAvg0GMXchUyBTIFMgUyBTIAN6ngOZApkCmQKZApkC24ACGdC3wSDmLmQKZApkCmQKZApkQM9zIFMgUyBTIFMgU2AbUCAD+jYYxNyFTIFMgUyBTIFMgQzoeQ5kCmQKZApkCmQKbAMKZEDfBoOYu5ApkCmQKZApkCmQAT3PgUyBTIFMgUyBTIFtQIEM6NtgEHMXMgUyBTIFMgUyBTKg5zmQKZApkCmQKZApsA0okAF9Gwxi7kKmQKZApkCmQKZABvQ8BzIFMgUyBTIFMgW2AQUyoG+DQcxdOIcUGB0+3K9IVU476tOWgVQbtWlYlXxAcYUH3NZB+mOY3spXpkCmwE6kQIW9gv2Bf2l/GO0H/g2ijPYNthY/Vkv7jEabzknKZUDfibMo9/nMUGAoDZekSlNarEkNSfUlFuhAGhuq3euqpYmE7wm3+VfzouylNvRVzaB+ZkYjl5IpcEFRADCvsVewP/AP4K6PAB3A7o/+rkjdwUBHOosan55UU9LYkaE0VpFaxZ7iKwP6BTUFcmPPKwoMpUFXGjSlEywySRNzi1JdGo4VYF3v1aR+vVisgHmNtdtTTQWLPVRDA1UT1hv382fB+2Q6ZDps53lQzPC+kpQ+AvTeSEKvI4qj9pvvSBMTGjakOUlLo31menYkIADo9Qzo5xUu5MZcmBQAkruSFlUstjF1NXXkoMZnpnVEC2rVpjQ5qEi9ulStCO17r8pKLQC9OqxIg5Y0bJ7UpVmnlj8LJijTIdNhm86DQa2n+WpbffWT1A2mL6mSpv142k+qqnYGUqOppUpNC6pqUVXV1NMlS0gNUnoxS+gXJoDkVp9fFGA9tftSvyYtqKsJdTTZQWTvS82eVG1InXrxAJx3UrujkkdX3ylW8LKNfTvLIlnWzrJ2nt/30TnVBgUgB4aFPYXVkjCaP7rsG1V1qgPN1WpaUl0NDXWg35SOLUh7poqpNbqyyv38wojcmguJAklEL9Rm/d4x1Rp16URHOnJEesDuAsThpBOgj9TuFZ7vSf2+VFmUqrNSpT3Sn2Xgy8CXgW/HGFuGLam/SxpgrBs50uKIk7xrR4B+92HpAQek1lC98ZoW1VRVFU2yp8y1pWkA/SSiZ0C/kAAkt/X8okB/IJ1YkMbxiOtK3a5077w++X+9Tkcmqvrmd7+rS+u7Ve/X1KvUk4/LsDJQddhXq4/avat+bV6DWlcVhPaK8memQ54HO2QdVAYttToTqg6byVzeqw602JC6tYF6COZD6Yevebx+4AXPky6ekpo1zauq9rCrvTjbsqHUGic94+EDhkP0f/nKFMgUuP8UKNxTh+rqcPeodg+Hqi9IH3nd6/Szr3uVtHtG6o5Jg5pUxY7OiusVXvC9vpKnS3VSqsCW5ytTIFNgZ1EA81xbqnQK9EZ7h0nOprme9Oafv16vfMubpUtndFhdDTWlJS3qEk2pjoctmr+gc8+AvrNmUO7tGaXAQO1uR7VGRXOa127Knu3qjS96oX751ndJ4xMSXu64oWJPT5ox9PQAOsDekiqTyYyer0yBTIGdRYGUkmLYHZne+EIoq63oRXz6HzznRr3inTdJuyq6pz2vsbG9xM5oSlUN2l3VWqjrz6DK/ejRo9qzZ496vZ7q9cJ/vt/vp3/NZlOdTkeNRkOVSkVLS0vp71qtpsFgoG63q1arlZ7lt4WFBU3goj8cpuetPOBvLsqiTN7j+Wq1uvxueSqcOHFCu3btSj/zPPVSDxfv+je/1263T2kLddMn2kkb+Zv35ufnNTU1tdwe9212dlbT09On1Ecb/NtqU9V928hUNp1i39w/2rV7d4KU1MbJycn0N/3gH+2bmZk5hY70jQs6mrb0k3ros8tmXD1+/M0/3jV9xsaYVMW485vfpV7ozJgdOXJEe/fuPWWe8I7H3G2lHt7hd7fXY8Mz/ju+txHabckzhcO61F9KcefCIe54V++7/iV68QffLTUqEs4rlZpULwB9qKEqvJQk9JpUGw/JZraklee80IMHj+iii/amdtx77zHt31/M03a7n+bm2Fg9/d1qnXTX7XQGajZPblQLC5007/wbz9frNdVqRTnx3aWlYq02GhUxxW1ihIdii5qdXdT09HjiqUZb1pbSaHGxq7Ex9sCCj4t1siX1en01GuxnRTP4rd8/2f+5uSVNTY2l39Gnsvagw0baDy2gL5/F2mXNddRqNRPtuEyP+fliD+QZnm8266lNx4/Pa2ZmMtVNH2gH71LOxETzPt9dp9tXfr58f0uJfz4XnrA7bSCFFxzaOxxqkdT51xnqlv/9ej3/Xe+WZupSCz18S+oNR/uKiuQXZ9opzqAegaRMx0OHDunAgQNp0z927Jj27dungwcPav/+/WnzNkiWgZhnec+AY+Dgk0XLtbi4mAAHYHFbqAcGwsAG0MTLzAfvskD8HMDHtR4Qx/ZEwDFwxd9OZ07RvvFxghi82Avmh4s2cAGYXLfffrse8IAHpEU5Nze3TNPjx48vgyM0AcD5Bw34Dt1iPWaooAvPmca0I/a7fN9jsFJZlMEYUB9jzZjDDPHPc4P5cNFFF63Y11imx/hM0XjT45O8UPnXKwC925GOdfWBl75Ez/2jdxcLkLC0Sk3DRl24vvFKUz3Vh+zOiZtKEL9NI3N05Mhh7d27T/Pzc5qcnEr9/P6dd+iySx+Yut/Hl6BWT59VmHRV0u8LC/NqNJvqdbsaH5/Q4uJC+jSdjh8/ppkZGIOTcW2LS0vqdjratWtm+bl2m8w/FTXqgFMt/b7UaasOU9/rabw1tqWRcb1eV/V6Y7k9hw/fq3379uvo0SOa3rVLgyT4tNL9uYV5VSuV1E8/d+LE8USX6cmpTbVziHkH4WgwUIV1P6Iv9c0vLiQ6UP/sLMLHrjROg+FQzUZDrdbYMr3Gmq1kXKK96X4dX2sYjIEqFUo9ORL94UC1CvN6/fvbdd5vpF+JQN1REHmDcYKTM8D3pPZAH3rmDXr2u26SdjeksZGKnbwWnvZnGtAtmbK5AwQAAH/zOwBg4LAkivTFbwAOElhZUgaIuQcoWfIzIFEmGzubPkCPRLqSxGZJlo3a9yP4+O8ICPG+N3jAC/AEpAF8tAcwHFyW/i2lAqowNIAkbec5gMuAuGnQYKHPEeWs1AbTMWpEDMqxDo+LmazDhw8nTQpl0XboSN/MDEAzaADAmhngN8b0e9/7nq6++uplbQh9o19mwlxHHEveufzyy1OTaJ81G5be16PHahI973ms7rnnHl188cXrFbV19wsH9wLUx3ojCb2v91//Er3wQwA6y7qlYbWeEs+cBHRpUgPVU+qZQfpvu/s2z8/PamJySsePHdXu3Xs1HPZ16MhhXbLvIlwDBdQudtoab6IZWjnRznxnUZ3FJc3M7En0OnziaHp+bGxC3W5bjUZrmY5HjzLf9y1/7/U6Uq2qekrcgWYPLV/jrNH98OFD2rfvQKqvr2Hqb2fYU7NS19G541J/sNwv6NFQTUdmj2nv9O7EBNL+E/NzmmiNpf6eOHFM41OTalVJTLR2bAB02rML7VxVS0sL6vR7atUbqjbqiR6VCozUSd9yt+/QscOamZpWvY5n9cn7tJv3uoP+cv2zs8dVbzU12Rwv4qmXFjSsVpa/r3d/u8//lfpXwRTXaRTgTDoKDVRJ0S8d9at91XoDfeCnb9BzAfR9BaD3K031h1KNVNMjjUnc4M6YDT1K5wbbKFUCAAZ8fi9L4lahW5IDGO+6664EYgZPb+QAhFWuBn3eMxBZ0nObLN3x3cDo36JED4DDhFAPdQDgvsqA//3vfz9Jw5aWoxRsRsGgvhaibATwy0wPEi39RovgeiNtoP8ll1yyDMC8T5sMwGXJtkyLKJGX2867AD20gUmgTEDa7YBuMB0RuMu08/ygXsYELQ2Xx9QMCnVBH5gMnqVe98GAv3VovYGSbe6CqW6NAP1YX+996Ut0XQJ0NCmNFDtqQKdUmGoMIq3ljHGF6WM7Xsfnjmt6ajpB9N2H7tYlBy5J3ewOumpUG5pdGGnEJgpzlS9ME/1hwWSyrnfP7B7BfPFEYbqoLJeT5mxnMc2VenIUKq6F9kKhqq8VWixfR44fSQJFLWbl2KIBOHj4oC7ad5HavXYSYOiP6XA0ge2eVPPc4pymxqfk593+idbJfYh+9wa9RLuNXDx/fPa4dk8XZg5fBRNZaN+gEftYq95absNSd0ljjcKUxsV41apoNbpqwAyM3i0/x7MkSjFd17u/kT5s12dqAHqvMMXNo8xDM5ykg44W1NfEcKAP/Lfr9dx33iztq2kwjlakAHRUIqNM0iePhzgTXu5syJbEITybOYuKiRsvwBzAZHEZxCxFRgkciYv7LpdNnPf4DohEaTRK4tQbbfZWR/t57hugAQ7awz2kVj65YB4AS6u4KQPAp02269I2gJTyeA6g4aJfPGMmIrbtdCYkbSvsgY1T7M2UGenHfUCe9tFP2mVmhzLoL0DqtgOW7gN0MzjzO2XxPPVGGz/Ae++996Z79ingOyYR3uE3Ptko//mf/1lXXnnlctfRpkDL7373u3rgAx+Y2kG7Lr30Ut1xxx2pLt6n/sKuOrasvYGho6/8Tr9gFuhnZKJOh8an+243qYuHqiEFHu3rPS99iX7hQ++SmnUN1dKiajqhalqqXMiguzQQSsyTJ7ecbivO3/cTqJw4rt27dmt+cT6NMXOEdTg9eRLIARnWTWI+J0Z+Kr2OmvUCjL9/5/d12aWX6cixI9q7u7DJcwFwCfR3FaA1tzC3zJg3COsZXdTNvKKOtA+dhYNxuv2u3IYIojTp0OFDOrDvwPKn28lzaf3hezG63GdoOb8wn+hz8N6Dumj/SRPVSjNgdn52mcbx74WlhbTedk0VfkZcR48f1Z6ZPcvM0uGjh9OeyJrj93glxqLfS32D3t4z2Evcdug9OT657v3zd+Zubctge3qqaoG9fKRlmVE7hbMuqqf9GuiP/uv1+vl3AOh1aRwnnGaRSjrZ3MO/UVNPW0KP0pcBwmDJ4gFcABKeYwFbzVuWsFiQV1xxRdr02bBZ1FH6tkMdIGvnNqvteQdQYePnby7qQUKmft5BsjOTYbUyk4+6uA+w8y5tt9RuezFtof1uu0GOTYFFcc011+grX/lKqteOfLYLl2335SliW/56U+fuu+9OUjcMA+2OGg2/C43MjJjZsAmEZ+gHNMM5jTKs/QBk3e6oXYEO0O+yyy5LQM5le3t0eEO9/rjHPS4xBdw3AwGI039rRlyHae52047yM7TTzpZ+rhxhGf0E1qPfVt2HWe4MllSvDlXr9qVjHb3v+uv14g/dJLWQFBvqqaETqguPB7jqMQ0SoBe60sLWWEmHtAy23We/N1C339F4ayL1r73UUWusufx55PBR7d23R9/+1u26+kFXndL/pc6iFueXtHvPjA7fe0T79u9dDtaHXgfvvUcX7b84lT97fE579u7W3Oy8xifHVK8izRT0bHeX0n3e5zvljjXHzxq95xZmU321elXzcwupfSTwJOnAd27/rq686gp9/T9u08Me/tDUPvrTqDXV6bWFq0WzhQ2+qmMnjmr3rj3pfq1ST3mLNjpvOnhEN6rpvUOHD2rPzF7VG7VEr6npyRRJ6fJo79TE9DJ97j1ySPv3HlB/2NP87IImpydUGVaXn19YmtfE2GR6/vixE9q1G41MTSfmjmvX1IzWu78d5/1GxgVrHco9AB0NXlU97VY3ATqZJwH0j/7k9XrW22+WDtSkMfaTlkQ66ZoTVZ26s502oFMckhLAgZ2VTR2wMehynw2czZiNGyCPAGQQRGIDaC0tw8EDFFa3u0xv6mX7qUHWHDjg7WcBFQDd4AqIAgb23qYNBknaZ4mY38vmA0CRZ90/6rF63mpmgBBAjQzJZgHFUnj06gZc7UzoiAH6Gk0Erm81TUGUvKE1/eZZxoDy+c2MDwwLYwFAQ4/IuMD04NPAHDAjhsMjZcCE0CaPIXVQBu9AG/fJWo2owbGtnzljJoS5ZZU/nwD+ub2KOPReHycrvNzJEtfXB69/iZ6TnOJgo5sp+UO70kiAjrwIoKecscSr4f3OY9s8Z3m/K9VbWIbJYl+oZHuDpdTvpXZPV195dZJUky8Oeo16K3E/zIkuoYGAVw1gKyJeBv3OcspMAgbqNenI0RPau2dX+v3YkTnt2b8nPU95l196uf7ly/+SJMbmWHGkLfWOwXRtxINpk+Mz1pxKqnZU5KithxACdWm1ECb63b46vYXUnsNHjmvv7hktdQqpPikmRvXOHl/UFVddkdYZ/bnsAZfpq//xVU1Njq3bfoo4dmRWe/ZNn9Jv6PXIhz8yqfjRViy1YXxmtXf/LrUak0nzwb7Cfvedb39H+w7sS3Sm/Z2lwveD9k9OJwNwaj/lHTpyKNGdPfeuO+5a8/6J40fWbf9Wjs85XXeOkiFiIPm5dTWZPG1QuXeTyv3jT79eP42EfgkSOoDeHEF+obUqHbZ2+ollbN9l8Cw9Wt3NZHDIl0OkrKq1J3VUidNAAABgwQ4OEBgU2cABjv/4j/9YDs8y+PNMsp2NvLYpBynUIAWzAYBZ1W8HPkvd1GNnN7c3ht3RVoMoZUd1u9X8tNuqfEuOGwlJK0udK0nwgLa1BUj+Bkj3y1oIfA5gqtwXyrL5w2FntJe/AVaYBf6mrw4B9PhEBsI2cYe08e6dd96ZmBbKQIXOpx0gAX/Gyv13CCJ95Z9DCMuMH/coh/FEWwND4Mt0hvFz/8q+BWcf3AtA7/fbRQjQUls6PqcPv+Sl+rkPfgBOtpDJa1UNq6jcKwnQU/bXziglGulit3kc+vxcW5NTRRhktYaDVeEK2G13kqCBY2+jVWxQdRLwjDRs7W5brUbhYNoaL95HRXxi7kRSR3c6+FUoaeewE0+MTQjv9+PHT2jvvl2q1VpqNpqiHDMB7aW+WngLn6WL/rrN9GVxaVazJxY1vWs80YJ+JF8BGBTMBbNLmpoeSwDpwBx4PtNuZnomCRD0ye+s1RWioKpkCR2V67qXFgshx2aAHqGX4aJtvhiTThc5cuSEnaITBmoSxTG6FubxP2qq3mhpYnwimVZMcz7Xu3+WhuP8qsZRMpAx8UQ9VXptqdpXv9pTrd/Vnzzj+foZ4tAPTGswhpGupY4qyZ22eI2o9JPXGZHQrXaPseVIcoCLJTpLd2zCZTWzHeSs6qZ5OJ2h6jWYAOgACEDjeGeAARCxet7qXqubI8ga0M1YGFwAcNrkZw0y0Q8AKZF+0G7U3mgHoip7eeKPVPAG6ehP4Of9aYDiGdut0wIYhYqZ4bE9nHu0CWDneSR0e79TBu/FPtqEkDaCUeQBf1uSxy7mPkIvq8ldThyLqMpnHBkDe/QbtCNTFPtPnTzDPxgC+yBQj9Xs3LMNnXdt47QqvuyTETUvjIntrtCKOvjnuXAmtCSr7QKFT9xAA2yJhPctzUlzd+iD179cz/nAJ6XmKJlMlQxPPFn4b1cQycntmAbn1DjS82vHOTOtWVhYSox9rcY8KMC08DnBwXK4vB+YCWe+MT/GRyAeW9HtFjHbi4vsB61UHtokJNdifhOuigaombzerZUrfDgOp2dcBnXTJsoaG6OskzX1eoWjYr2OR3zxXLE+izXk7/RtYmKsOG9nWMS8O/bd791zzyFdfPEBzc7Oa3p6MtXPnKWNbovbTB3tNvk5WOtFLLi/m3b4ncBQ01eu+fkiYoXyaE+hDR3X3BzhwAhIBSNNX6jPe0xhtiv67DpOnCAKpvBfcNt8jzYW2s6J5ecdm+7nYRIs0DmaiXG6994j2r9/byqz2G/HTskRcGZm2gVWStpACluHjz6vkU6anYKB6Z7Qrc/+ST3vpndK05dp2NyjLgLYKPS1CHhlPZ3BxDKQELBjIFmk9pg2SETQjdIo0iRe4n7ekjpqVd41kLGpW13PM0h/vOfLkiugkDjOka3eIAAAf/zjH9fTnva05XA6gzl1U483EkAWsILB4DdfSIVI+5TJBaPy7W9/e9lJi++APBfvsdiQ6B/0oAelZxwSVmw4xQbGbwbDtQCd/jtmm03py1/+ctocAXQzI2UHRFTetM8OcEgwSPbQh08YgauuuioxBgZZ2ktd0MBe8JaYAevIWJgujAehaYwZdKd8O6/BkF177bWJLgZX3ovzgTIB9bImw1oCMwK0g82B8bLTjbUr5QQzPBuZoo1EEWx2G0hx1KNY6hZ8cvuYtHC7br3h5XreLZ8uEsFVMPtiKeuOAB1+uqbKIAD6ZhtwAbzHWNrHheYypsyz6ADJXGYOeX1YA2bnWLR1zDNHajB/zRADSmZ+bTqKDKXXdiSVHVjLfjGUb78Yg2ZsE+uKdlooceio2x9NTu4P7+NU6/3BiZc85/ke1wG/+7vbzrp36CzlsQ7YA9lDfdHn2267TQ996EPTT2aSHXoatWWUDw2jLxBr1JpFR5Swb7C+oAv7hhNXoTnDZ4ZPM92O9nGZfOc9C0iMDTjh8WfdQy9rWS+AqbwFTRyBd7KeF7H8HMCWzABc3Tm99wU/ruve/U5p7KEaNnarM/KGH0/Wd9xsR1rA0StnREKPPWWyAw6PfvSj0+S3nTratFNbR9nb4rtRrR2lQtumWYBw4gB+TELCYnnIQx6yLLEi2eM5bTXywx72MH39618/ZUDKUqSl2Pg7C5jvLCb/ziTlHyAXAeeRj3ykvvrVry5vSvzBIuFZX46xR0XtTckhZWYWyhI6dVM2/eXiXZzYAGsWmy/b9g1wtC0CqRdWzNzHu9acuH8el5gx7pvf/GZiYliUtBu6UD80ZWP1RufNz22y8xtAz3tsfPQnakn4zvve9OIipw7aG004lM28ol7u017a6k2WzcrzZKtt7BnQ19/jDBJ2UGVesidEJ9Q4VxlH+9wYqB0JYQ2d151zPlAHJh7WCO/YJ8PgwtqGgf3Wt761DEC0nN+pCwDjPQsh3guYl8wz7yWOvLAWiOcMZLQRgI0mJWsinavCQGuGImrhnFyL8tjjzLB47dA2njcAmnmII8B905u2GUT5nb+dP4K9wtos+6iUNY4II9CLKzoYs7bsb+R1yTMWoNxuPt3v2FYzTNaqRCFv/dm03Z44DwHdkzKqOk32CMr8BghiA7fEx7uWku38ZVBnMdqBysBlMPKkZXI5pSmbOxOVDcE2W39StyeSJ58no0GHBcP7ji8vS43OKEebHEJm9bHVfZTtBQI3CkhRL+132Bb1UqcX6noqd6uPLdF7w6CfbCJsYvZdKLc5LjQvON4no9yDH/zgZWA1ENvMwXf/HVXvHhObUSJw87dDzuij48c97oyZgTyGoUVJyOVRDxKB49OhFe23Td1SuudXOc6dcmgjm8ZKNDlT20IG9I1R0uPjOQyYROnNYOx5CHBaK2MA8/r1flP2vzBAU4cB3f4w1sjxDPuEs0GWmXrusw/YkdQhqe6lGVf7nLDuYRQsedJWM7gwqgY3h3u6f6xdfgNgHRrKOo+mA55FuwjzyrMwC3HfsAkySuv0h7JZf5Rlx91osiprLCwIsE7MZJm20MohrRF4oyATf4fu+L7Q9+ivFMeXMimfMbD2YGOzaDs+dR4CepnMLF4mKouSfwCcE4IwOa0StZqYSQrgOYbaXGx5cq+VF91SHu+ywJBgvYmYi7ZtmMnuUDrHxJvz5hmDDpPWC8FgXA638oKlXsr0RI0bhaUPJ1HhO/HZAJY91NdSuZsebDT8i1ECvue+ecOiLqvpuOcNxSpM+svm5IVnJ8G1lgzAzmYQx4WFyiLmn23gSDNoEdw2l2m1P/ccd+4NJ9LR3Lw3bjNJ1GG6xrz5zAvG0R7+8V78eyu2gwzoG6MqGjT2AScFYg1ErY7XQVx7lGwJ3L4WBlyeh0E08MA4M5cQBpx/gb0GTR0gy3r7zne+s8xkRmaCMj03rREyY+q1a+kd4KYt1OXU0DxjJiGue4NYnNvUQxnsffH36H9irZoZfq9pR9OY4s7jwPNlBsWMg4UUA7V9cKz25jn74VCeM3Raq2iBiHajzmftw+gD2pRpzSU0YQ/nOTP9/Eab3R+bBz3G1hBEDebGZtN2euo8BHQWENwjKpry5XSfnhhWpzIBmbD8zsJjcXMZmJmIzvfN59e+9rUEUCxOnkGqY1HZEx3ulg0jqoAiIMTF403BUn/kTLlHmdRDeUxQT9aYxMQbQFzA9jiPXKd/s30Z8OEdq+kcGbAWoFuFbrs7bWRhQXdLwtZYOBSMZ3iP+stOYUi5bICWXM2x00/bt2kj9dFnfnPKW5sZKJ+yLfmU6WFa2SYPTbzp8K4ZJdpIP+yv4Fh7nuFv7KYOOYRGcXxpL+PE3GHjYKOEcYHWtlNu9dLPgL4+hWGuAQAuxsW5I5g/jtZgXbC+YfQsqZrx83pljlGWpWNL4azt6EMSmVtLiV6nlOHESNYMWdXsNeTcCewzrBMY2ajdc1nWXLl+Pu0oasbf78XImbK0HjVIdub1fuWzE8z4QhPaT3kxkiWaL6wpZT3wPDT22uBd9tvHPOYxidZcZoBiO+gjaxe6slfZYdajjf3e2jLWuseR9QzNzCTYnBc1BNCbfpXzTqw/k7bjE+choJvMnhBxcnEPMIi2H6vNyyeG8WycKC7XAGTbLpOLScGk5/LCNpfvheqFz6KybYznLY3y6bhrL1KryyNgxfj36KBm4LBjTZxudq4pvEiLnOf014vH9qzoob2aDZ1yWZAwTGwiMRbcHLc3PQKCvuoAACAASURBVKsnrVGgHdTFJ+NC/Sw6q8y8gcRyKMvOcj6wxkmAoDXgy/NekB5vO9zRZ/tNxE3C/fPGZ3so9TlpEO+awaOvAIE3BzaKL3zhC8lWCk29Wbttdqo0Y0i7tlLdTj0Z0De2ybLmmf82oThvQ9l+GhnkKJ17zgMcAAjjGkEWoGYdWgNIq2za4m+et7Mn383EWtCAKWSeMe/t5OV9heeZl8xXnuF3a4Ns8qFdNinxrLPgeT1aUrYzGmvBjCrzmD45yoZ+0VZ7iFM/c5n9z2vBbeIZfjdTQvup0wBLvfQxmg6imdNrlzr5Z6dDxsrMD3WZ7i7H/XeWTf9u7Z01n4yBx44+QVsn/nIbo7lyY7NpOz11HgK6OUI2dHOSVkFFxzcmum3PBhSGxgvTditv/H6XSWH1uT3ieY+JwASx40m067Dp48jlw1GYxGUpnd8s2dvT2xKED0GxKoz+AKqWrL0gaRuLxqEx5qj5zj1787ruuJiiZLGeyj1uSixebyTQg7/h2C0xY3eDCWJzg7mJ6kWkdXu7G+y8gdE2Oy5BU9PcnrxWX7ueqHqn37xLmdDI4xSBtwjTKbLIlZmfmMXP3ra2LUbVI22kHJs3qMcbn9tg+zxj5jm1VVtABvSNUdbgGE/Y81yxOY75Zf+ZuDaYD8xl5ps1RdTqjIVWXxvk+PQ8dpIpr0/qtIMdz1ly9B5kUI3gb8dW3jWjzt9eF5RjiTx6s7uNtM/7YpROy2shgqCp6n3DgB2le7eZtnDfmkHWrTWjrA8z5YAvpg8LKPSdd93naDaw/4I1b4l5HdnnvT97/4jRBvxtcDez4Lb7OTs8lh1dNzaTtttT5ymgG1QtNVnyZHJ50XjSWbIDdC0trjVMUXrmeRZSnKi8Gx3HvLABjgj2dtJigUWbse1kBpooJdiey2ZCKJoXR0xVGj04zY1a7edJH+3CBuf4nj20zf37PTYQSxd+z9qJ2F4vQJ4p2yahv7Ua1MnGyaK2ut+0t/ZhJfr6GUvBsV/cs82Rvy0xGJCjNAETZkdHb4RsRN5wLTmVfRDWmx9r0c8REluxFWRA3wqq3rdM1pMzB1qzt1KUzGZaY5MW6wLQMThbAxidZu2vEdX6rIWobaQc1qAZzLIWYjNtvNDficyPmRv2h2gWvdD7uLn2n4eATkeinYwJbunNKmeHrJWzj22ECNErFQ4Ve7pt7rZ7ASi2sZszRqJmMaKSfeITn5icOnzBTFAOXGQMLUPl/41vfCMtRv6OMdQRZCiHMpAcmKAR4B2LbTU39+FGASuHnvGuvWDhkGlLPAbUaVRpmxcD5ZhBcT9synAbrKWI6jvbF08moyiSTPCsNRi2b69EX+qM2foYQ2xwOMcYrGkjYG8tTDlTnrl0nuOZ6FxoLYgd/twX6mFTtUSw2lxh3Nei30bm2GafyYC+Wcpt/D07w3puMx+YF2ia+LTWbOMlnvqktT5eW854aC0dT9uez7OsW5tzzKDyjNeX9yszkjs7zrqgNXuhhQn2VfvrlEOZNzuGF+575yGgWxVjjtYD6OQsZQclNmzHQXqg1xoQq3qpJy6gqH436NmDEgCJXGHZy9aSput3WQAuwMvidpy71baxPtrLfQAwghU0iGFe9t7nedrmTcMqfn5nY7IjiYGf3yMDEWPu3Z6yDwIaBDYV12VGwn4B9jB2Ih57tEILNqG16BsXJX+jGgWI6a/bE22OPGNQ5+/oUOhDazzmPgEOWtlzmHtleq82R5zTn/pWo99WLfgM6FtF2ZXLtWaIueykJmeiBZ7D0Q+DuiKjzvplv7AaH2YexpzL2i3b5N2mLJ0XlPCeY7Mb+180Q56JMbwwyzgPAT0CZ5TUywR2ZrgoVW9EHWqgYDKwYJgcfMLdOc0gQMnvETCZMJ44tMUquhgTay/0lRz0eAdwRiIwGBqYrGmAW4+e35YWbEdyMgjKos02Nzj7nX93+xxSF210rtObTqS3/Reik6DLjKlfKRe681sMK+PZ9ehrBsHStSMAPL60C5DGds8VD7MxXaG5zSRuvzdn3sH5zSe+OZc7dL8/KjnH36KdKNs4t2qxZ0DfKsquXq7X//2dH2u11KG2zoTGmmPNR+nfERiRObUJ0LbjrU5kdPapffo1WkNhLR97qvNKnH7pF3oJ5yGgQ1JnWmIzZUNmc0XSLUt9BmUnRSin7VxreFZycIoc9VrvxufKIAHA8Bv/2CTSQRCt1n3CvXyUqOMpeQ/AjhdcO4vavgSWHp3dzloMNiVohmkCMIQR8WZg4Cyr2Nl0kNQNnJgGyI5nDtjgDINhxsaOM5YUzCnz3XHlEZjL6kt7n9P+mArXddLW6PFrlXvUFlgCj9EC0Qve3u60m8xUNqdYIirTuDzOG6XfViz9DOhbQdX7lgnTyXpBI+Y5bEbTa22zLWGv4p9zUxjUvVdRvplg6o62+6iVpH6nU3UIrR3dNtu27faeI1jYf6zt2G59vH/9OU8B3WDryW6gdugYnURqWinvdpTUViJGZBbMPDgTEt+pAyYiOlux0CKQRAmcNho0IyCVVby01e1nQ7F6zcln7IhHedwHkLy5RAYicvTl/pXv0U42gyjpA2hlzUdMmGKJONLWYXExO5yZC0sjdvAzQ2Ngdnw7ZfiK2g3335tZVKHHnAIxLJByUNPzDnTyYrat3575kfGA4Yh+BRtZKKvRbyPvbuaZDOibodr9e8dRHN4noolvIya7jdbGPIaZ9Bq2Js/vR81edOhaifGkLBhgawA32obt+JyxoeyDVKbvduz7+n06DwEdIHHsJB3g8BQSgsSLRWkVucHdILGenckLeaUJYG91Fli0XftvT6YIgOVNwPfgrp1yEiCMz7mcmPiEfkQQ5RmHjjiRBGVb8gZ4DaIwAJYEHA4Xw6xcd5QGKItyHcdNWWWgd1iQNxnHepp2UYKINu7VpB3esymDvtlEYs90xs6qtOhrwHjQTtpj50DPC292Zlocskc9MQmOGZX15gdMEWWtR7/1F9f9fyID+v2n2WbeiFq1GPq2mbLK78Q17fXs/QNNE+sUxtO/eb46HC0mXYJpZQ6jUt6oD8iZ6MOFUIZNbd7bygz/hdCHM9/G8xDQo003ApwlwghK/nstqbVMNJdvqTdK/wYF34tOcf7Nm4HV6oCp48pZrAaiso3atmV/WjK1OtsL1n0qMwrRNr2aJ27ZjGDg9bt2nqPPPknO5orohAY4I8mX63EmOdpsgIx1wiTwHvdXo6/pb8YnjrfDd9jIiFmNNFjJHLKaNM+YQ0c7FTk6YqMmlbIUFelXjgw4o4sSROdf18cdzkkLd+j9N7xML7zlr6Tm6KzzdNpavziZTRx6WFN9dJ5xOLHzjDZtOxXmtRbnXpmhPp3+Fj4vZDBr6Y477tIDH3jyNEfKNfPLvGq1WC/FMaQc4+ojTn00Ks+7nWcqtO50+nau3/Uxt7TD41gIChxxfPLM9XPdznNT/0DDtC9wJGo9HYRaT+fzcqRqXerN6R0veLpexvGpY1dqWJ9Kx6z2hlKrIlXSiWunnr98xk9bOzeEybVmCmwdBaI99ZRaQOgOmUyWpF1jUm9eOn5YH3rDG/Tst76tOOt4cqw4QxUwr0hzCdSHGtNATVVVV+PkcYlb14VccqZApsB5RoFhhe2jrb4GidFvsSckQB9K1Yo06OtNL/4Fvfod75QaE1rsVzXeaon3uhWpN5DGqwD7ySsD+nk2yLk55ycF0PBY42EP68FSR7VKS+osSc2B1OtIJ+b0vv/z1/TiX3mldOXlUqVRcNH9WsFMt+C++4hxxWHqnKM+5AbLEnE/f2Y65HmwI9ZBBeDuSVX2hGEhAKREmgMpKS+q+o1nv1ive/fN0p5pqVqXulV1h3W1m5W0U3Aaej0D+vkJGrlV5x8FookCFarNAbS021tUf7CkVrOmgbqqsRoXurrll16tQ8cOa3JySv3FgVq9mqbbdVU00FJ9kBRsu9u9BOxzzZ66NWxpgHr+zHTI82CnrIP6oKpWt2D4e1X2haHGu0r7wZFxqVOr6pFXPUT/+cYbpIt2S7VmUvPNDYYaNKY0VF3jqiVNn68soZ9/GJJbdB5RwKF7K/lB9NRXL6nLOprrH9Z4u61dtXFpqS31e1KzJQ3gqmvSUrUQPBu9pEpTG668K7V6GM7Oox7npmQKZAqcFQqwN3Ra0rAuJaZ+IPUHUm0oERGN6P2tO6QHXSWNVaUG8jgMQEPzqmtJfc1oLPnjZEA/KyOWK9kOFHD4oiMunA+/NTGhu47Oa9eeyYTVY+qpNT/L8VxKHi6o0GqNAtQ7GLsGBYCja+8MRvernEWbtcxZy7wjtMzZqhSsagmIk3dbAeI4w+FgyzU2+mzXpQp7x1DdWl2N4Sj3SS0pAzXeyjb07YAxuQ9nkQIOsYmZCLGjYwLvjvzigOkxlGf33KuxiTFpoqYBpvNKTdVhVbUewC3N1gpAn1RP1WRDH3HoZ7E/uapMgUyBc08BnNt6tUHS8uFby44ywZ5QGWihOkhwP9ZHGJA0Pq52Z6AWv/IdGzsPIDgEr7iscj/345pbcAFQwLH3MV3xnQcP69DRRT3k4ZeJwKcpFmC3Kw1HanQAfRSghnCeAD2FmvQ1pZ4q/DCYKCT4fGUKZArsLAqgmKv21ElGO7C5p4lEgaHmNUhY3Vxoq1qpqT8+rcV2R1PVSak9AnNAPQP6zpozubenR4EYWx9j/0kH+um//5z+5m8+p7e96/dURdBeQvImpqQtNVCvoy5jxRE8Wk12svnKIFndp9RV8lMdjvxUs8o5q5xzgMPOMz0hpY8k9Kr6KZwVW/qCRhI6ETCDunokTzs2rwOT00V0DP+SSjBL6Ke3w+e3dxwFnAHQhwCRBe81r3mNfv9N79RP/Zef1wdufY+mDhQmch0NsSRw0FaHsQDxjcOkLhWc+LCITWdBI60P82emQ54HO2YdgMX2h8XFBta/hg2vIiXTORI634fSfF9qjUm12VEk7Mjc1wDUs8p9x2FS7vAmKUDsOZ7uTqNL1r5f+ZVf0bvf/W411NIPXvM/6tP/+NdpNXbvnVVjfFoa9FKCGV20bxRnTvqwETeNQA7yd0F4POH7RRxqvjIFMgV2FgX6DakzXmgl7KhOthj2g7FhAuqF276riauuTl7uMP+1kbp9sS9VmlIrJ5bZWXMm9/b0KBBzcn/ta1/TIx7xiFTgU57yFN39/e9o2JnTF7/4WdVaUvvgXWrt2qc//ZVf03fvvlPVRlPNSlPNXl2TnUrKHbHYHKaUjbva5Ibqaa5ZRLXlK1MgU2BnUaDRq2u821BlWFU72cJ7avUHateHOjLO50DXPvrx+uFfvE6acQqZInX0EQ3U0KQmNF5kmxxd2SluZ82h3NtNUAApnTh0x6JzUMcTn/hEfepv/1K9xUO64mEPLBRgw44029bHfvXX9Mzf+W2pWpMGDamHp2qt4MSb/K8ndXojzpx87yfjSDfRvPxKpkCmwIVIgXS600jEJg4dZ1ri0KtDaYKQ14Hec90N+oW3v1XaX7jLYTjvq6aj6qmhGY1rl5opX1xxZUC/ECdCbvM5oQCH0BCu9rd/+7f6sz/7M73jLW/S7j1T0uy90m6SyHSlQ8f0+he8UK//+B9Lc7PS7v3SkAxPTv3KKiZNLP9wc8WbbgT22Slq5zlFZWfInesMSex5vSfV0J+PwHwJ81u/SCU9HOj3X3SDXkXqVydtJ9W0ajo27KhZmVZLrXTUUwb0cwIJudILjQKcnEUcOo5wPg3vUY96lN785jfrf37yk6WlpSI3e2sozR1PNvM3v+wGvfI9N0kNFhq6tFFymWpFs7Xi3LUJVGbDqipI8GSKylemQKbAjqJAvzbQQqUIW6tqoHG83Ek4RZbJepHb/fdedINec9PN0ljKVCVVxpNGr1PFcFdRS420w2RA31FTJ3f2dCng8LUvfelLet7znqfPfOYzmhqfkDpw02SG66p39LDqzQm95cYb9Ut/8NZC8hibKRzjUsIIqdMsvNxTIiiksxpHKOYrUyBTYKdRABjHx220NRS5KRYJfUFqJ5PkUG9+7nV65XvfV0jwHDdLammMds0iv0whr2dA32lzJ/d3kxTAXr5nzx4dP35cMzMz+rmf+zk94QlP0Cte8Qotzi9ofHxCx48c08z+XVJ3SVqa15t+8SV69c0fkMYmC+/VkZYdQMexla9o2tKVsN4u8Plwlnw4Sz6cZacczlLI5Sd7i2N7Om0t5XNHUu/qv1//Er3grW+RxiakJjFqhal9wJER/aEmasWpa1lC3+QGn1/bmRQgFh1Qv+KKK3TPPfdoYmJC5HZPfi29nuocbdiZkxbu0Htf+nJd99//Umri8DYKU0tLFzAv1OspZp0rpXHPQJ6BPAP5TgHyU/sJQ18AO77qCOLpCyjdm9d7XvC/6BfefZM0drnECWvkqBpKjRTq6n0jH86yM1Ep93pTFHDo2m/+5m8mMH/HO96RylnqtFVvttTv99QCqNvHpIXbdesNL9fzbvl08nerkAwurdLuaPkVdvUKid5HgL6pRuWXMgUyBS5wCpwE5Z6qxRktNsXRs+6c3vuCH9d1736nNPZQDRu70xlPPDKetHpknUHpngH9Ap8IuflnkwIkliFk7bGPfaw+9rGP6ZprrknVz87PaZwzzzOgn83hyHVlCmwTCmRA3yYDmbtxoVAAL3dSvhKm9q53vUt/8zd/I+d0x52NpK0Z0C+U0cztzBQ4nyiQAf18Go3clh1Egac+9am67rrr9IxnPEOkf52cLM5AT+ckZAl9B82E3NVMgTNFgQzoZ4qSuZxMgQ1T4J/+6Z/0ghe8QP/yL/+ibrersbHC27Q/HGhYqWZA3zAl84OZApkCJymQAT3PhkyBs06BG2+8URdddJFe+9rXLtdNkpkUQV6tZUA/6yOSK8wU2A4UyIC+HUYx9+ECosDs7Kwe97jH6fOf/3w6de2SSy7R3NxcktJr9XpWuV9AY5mbmilwflEgA/r5NR65NRc8BZKkPRgkxzcuDmIhXzsx5gD3Rz7yEf31X/+1PvzhD6fffaXnms0M6Bf8DMgdyBQ4VxTIgH6uKJ/r3cYUANCxjbdaLTnm/PDhw9q3b186Ve2Nb3yjrr322nS/Wq0uP5Od4rbxpMhdyxTYcgpkQN9yEucKdh4FIqAjlU9NTSXQ/spXvqJnPetZuu222+Rc7lDHh7RkQN95cyX3OFPgzFEgA/qZo2UuKVOAbG9LS0nyRsXOxXf+7d69W0972tP09Kc/XS9+8YvTaWtczumegD3Hoec5lCmQKbBpCmRA3zTp8ouZAitRwJL3cDhcBnWkc4D78Y9/vL7zne/oxIkTSf3OZZU8zw8rgHpOLJNnVqZApsBmKJABfTNUy+9kCqxLAbK/4fRmSZxQNaT2t73tbcvvGsxxiOO5rHJfl6z5gUyBTIFVKZABPU+OTIEtoQBqdjzd+Xfs2DH98A//sP74j/9YD37wg5NKHokcQOeUNQCd3O7VWi17uW/JaORCMwV2AgUyoO+EUc59PIsU4FhUJHG817lQwX/qU5/SG97wBn32s59Nv917773av39/+tuq+WR7HxvLgH4WxypXlSmwvSiQAX17jWfuzTmngA9f8ScNIlTt9a9/vX7iJ35izfZllfvGh8/OhzBEZp5Mc5swKM3hgtGngeQ+09PTimPEs7yHRsXloUGxyQQNCjn3iUggauGuu+7SAx7wgNRgfkfTgiaGcnmWsjC77NmzJ/lM7Nq1SzB73Dt06JAOHDiwfCiP6+Ye//wcZcAcYrqhDjQ71M93R0+YYtCD5ER+N/aXEErnPDBt/OmDgWLURXkUXLbLoWyeT1qlajV9uhxoSptph2nHe1y0wREdbqdPHuSe20TfeJd/jAHvcNaB22jtF2U634OZZ2i0c68M6Dt37HPPt4QC3qi84X71q19NB7CQt53NLyaTKTcgA/r6QwI4srlHLQibPiBNOl2DAufMX3zxxalAAAWgGR8fTxoRAIG/uY4ePZpAN16Ux/MApIGGMqg3Jg4yiPEuYE4kA5d9I/j729/+tq6++upUJ+WZwaAfACFlxsuA5994DpCKQBXb7DaYaeC9MqPissx48J33oCGMCHVSJo6afpdnaa+ZG/evzADg7EkfAFbP/ZXAlXusiZmZmeXumhbQlnuMgxkRfqNOGJ8yQxEjQ2gP7zLWsf71Z9J2fCID+nYc1dync0yBKKW/6lWvStLZb/zGbyx7va/WvAzoGxs4Nn2bNjBfsJnv3bs3gRJADaDy/ciRI8tZ+pDuDAQOKYQBAPgNLDAFvA84WRq944479MAHPjA1rAwYPI8UCdgCOoAf3w1AvANYAjq8a8Dn9yhhA55mGJg7AL0lVOc04B36Cui6/QAe7aX+qJVw2e5Dud0R2CNzAFOAhoGLOugfdKRNmIi+9a1vLTMgMRtiBPDIPPE7tIApok+RSaF/PpSI3w8ePJgYMsrlMiNBVMiVV16ZNCKPfvSj01jRRtrGM/zNO7Q9XxnQ8xzIFDijFIipXu+880796I/+qD73uc8lycN28wzomyc5wAxooPb2xWZ/6aWXnlJolFgBZIDZ0h8MFiAFsHHxe5SMDYg8A2gAHkiW1A04A3LRD8IACHDRNv7xHO+spO7+3ve+p8svv3y5vWXABfzI8c/8oW3MKdoKQxDDIu1U6YK+//3v67LLLjtF7U4faAOSeATeqPqmj/QZcHR7DfT+HcaBdwBovwuNKd/MFBI278MMWBVOuykf8IaO/G7tCGVxHzpFwKdufjOo82kmy31l/KEFbYF+0AJauezNz7AL+c0M6Bfy6OW2n4cUiPbZ97///fqLv/gLfeITn0gtLds9y83PEvr6AxolPktmAB0gYjU8n7bbWppFIgQAfFki5LvBOYIRQAVIWGKNzo5mFqx+B8jREiDtm0Ew8wCwA0gATSwTkHZ7uI/a2tEOgJvV9gb7yECgeQBEuQyuft6AH6VwAzlzMzKVq9nNDZQGR0v/0AxaG6wNuKapNVM2d8QcC2hHeNfPWCsS1wV9pW6YD/wM0EaY2QDAoTN1MwccJcK42q9g/dmz3Z/IgL7dRzj37xxQwI4+SOevec1rkg2dK6piV2pWBvSND1ZUcaN6xk7Npy82fNvBkRwBREAF4LVTFSDKbwAJwG2J3WUALPwGiFjNb3C0wxcMA+UA3L4skdrJDjswUjnP8R4pgB/2sIclAAfA+J02GKjMhCDV8hsXWgY0EVZJUw7vc5mRob9c3/zmN/UjP/Ij6Xlfdq6ztM/7BkgzP7G+6FSHRsNMTFRtA9Co4WEuUPvTF5gGpzqmX5SDtuHuu+9eDuO0Q6MZGsqBCTBN3Wa+W2PgNnLPjoMwHPyDwaGeqJXZ+EzaTk9mQN9Oo5n7cp5QANUnzlCAOSersSFG1etqzcyAvv4AWqqMEjZgxeYPoAHMgDSXQYa/UeECNgAi48EzBowrrrhC3/3ud5PaHlBAsgRgfUoeYwdgRGbBjmQwC7Z5A4g8y/tctucDOIC6vd8jWPIcDIPB2ICFJA3IWbLn02DKPRgU+kQfoQWX20hZdr7kE8aEd7nP39AQ0DWdeNdMCcwIAEubaS9tQ7Pk8njP3v5Wg5sBoY3cs4c/OReol/vcQ+qGRrSbummP1fWMCX1y21ym8zTQJyR2GKcyQ2AaUMbOvjKg7+zxz70/4xSwevJnfuZn9AM/8AP69V//9WX16XqgngF948NhWjoEzF7WBnLbegE/JHfAwxIoIIyzFQAAQAFYlvp4H/AA7B1+xbtW7QJARCwgdRp0+IzSrdX0MBB2mOMZ12GPe76bWYBBsFc97/E7fXIdlAOTYeAHYOk74Bi96q0FsgnCYX1WzVvCp59usxkB276pw74gpisOa2YcykyIacjvBlv+dtthEqg3+ir4Hs9ZExKZJmhDHwH42D7PkEhv6sdHIgN6BvSN7yD5yUyBQAHbygEDh1FZBYpUcs011yQ1K5uSbY3rhdVkQF9/iplhijZiAA2QjjZyQIB/AAOfdlhbqQZLjJaOKQcg4x2DqOOt+U55rp+6UfcjTRu47IUdpWarvA3g1g64bqRimwysQbC3PiAJ6PGd/hjUaUcM4bLkX6aHwc+agGgi4B5l0Fd7nVO+4+3N7Nir3e1H4i5LymXnwgja0QQSGaWVAB1JHZoijXsczSC4DxHQYXYc4bD+DNrOT2RA386jm/u2BRQwKFtCjNKRHX5IIoOH8s0337wspaznEJc2f0KjUnhUTy3VpfYxaeF23XrDy/W8Wz6tYQupRxpWsJV2xfKt8pxqqgyKzHQafWxB18+LImN4Fg1i03eIl1XcgPvnP/95PehBD1oGQgOBHboYP4MhAI5KHCaNizEGJAA5e08DqPxumy3gDaBRtz20qRdgMdgA0tF2bBOA6+U5q7Spl7IBO5gFgIx28QwATF1IyA5b4z0zkNZSxGN7eY+2uU+WyGm3Y8xtny9LwKYj72CGwE5usLdaPYI1z8HEYLZwGB/1PuIRj1h2FKTPMCoOsTOzUwZ9j69/p78APONAW2iz2+16eYff1kqOc15M3i1vRAb0LSdxrmB7UaCsNreKM3obc6raBz7wAV177bXLnY9evatRJAP6xuYKjJNB145QZYCJdmpAzCpjxslSLu9EaZqQLxgvNCvO+EY9VocbQAEXh4JRlu3clpwBfzvRwXA4VIu5AjjzHM8A/r7stR01DZgLqNP1uU9mDKwRAGxpA+XRVqvbrQp3hjb6whW1AWY+rEXifdPKTJCd/ByCBpMCWDuML6rU4wjG8DXoRdk2HVhrYi0K9Lj99tsT6NNn+kO5pikMF4wLlzPUOXyRMbMkX54HG5tR2+WpDOjbZSRzP84iBQzebCJsPraTsjl+9KMf1S233KJPfvKTqUVmAMphRCs1NwP6+oMIuNlm7aehLXHdOHKRjhXvbgM1qlscFNn0ASh7lPNujE8HRVRl2wAAIABJREFUJGxfZlyjTd5AarW9JVpL+QAvbcK+Tj0GfuqwFG+QdZstzVMv8wawcp3cA3yjZzd12swTPevt4W5TAOUD7NDDkj6/Renf0rHV/pHqppuZBsq3Hd5mByRmmAWDpxP0OP6eMgzYLtsSOvR3rL7rNz1XUtl7jEx7M0t2PKQN/AYTVs74t/5s2m5PZEDfbiOa+3MWKBDVvpbE7PT0pCc9KXm3/+RP/mRqSUw0s17TMqCvR6GT9wEwpF+rlh2b7eQqgIZp79zndlajFMAOQAFEraqNaXt5x+lWbUoxI1dOKuPv5TSyMR0sTngwG7TLNmyDE0Bp0401PgZv99iaCJcZJXHPQcqmD/ZEdzIZyqA8mIf4W0yPyzMxgUt0UHMbKMO2dgCU6ABHCEBDv+/no5aE3xgvysChkAsVPe/H550sh/E0fezhj/TOuDnMMDJ0PLsRs9bGZ9iF+GQG9Atx1HKbzzEFyh7I3uix2z7zmc9MqkNvyHFTW8/GlwF9/YGNzJTpXga/+D2aSAxSMcOagXQlUI62ZWtYou8EzIAznUXQp422OQPylONEMGbynOjG3vT8btu6wZvvAJVDxmLueNph1XOZaqZLZFQAQeqiTBgVH05jiRyGlN+dHY930Rr4dzMCDr2jP469j1ncYDh41ofcOJMb9UOTuB5i3Hh0Ll0JmK2BsO+AD7JxH93n9WfQdn4iA/p2Ht3cty2ggKW46LHuTeqlL31pysRF3vaVQtTW23QyoG9swKyKjjZa3gScASUkRYAFD3LGCRDA7otkGM0llGPvc96PDBd/c8/haoCX87zzbASjWDbv2JnNKmmS2ZBMpgyOsbeeT85RzpxyelvXxT0A16pl5323X4A1BG67bf+uJyY2os1OPxtj4HmWuu1o5+/uSzndLOp2DiAC4GNuAN6LJ9JFRobnH/nIR6a+OEWu22Ywj6lnaetDHvKQ1I1yciYnGKLNO/ukNaizBYDeHnaHONrWR+62Q1VTNb4KJ9yBKiOv3oGq6cmKH+LG8peNLfD8VKZAokCaeaWL+ZTujf75Nt/TXBv9gPd4+LoaRaMTHJuwnYmQ1EikgUcwGyreuVyW3LIN/czN0bipR091b+iMiyXS6OcQwcnqeEvhHsfIiDl2OuYZp4wYKmYAKkvw/t1AGFXY0UGS+mybjhK4s8w5l7wPIeF7WbUf3/N8syYjOhD6ns0StAnVNnM1SsWmrz+Zzw6/NPNqLQgAb8c653uHRvQrAmz5CFnKLh/a4ja7LSvF17sPtMmJb2JfHcVw5mbbhVTSFgD64eHssKGKplRXRTV1VFeRkLCIqAHeawLGh+qrol4KvKmqThZDdtT6QKpFFuBCImhu6zmlwLCu5ckGUCdOMQC657vB3fer0rBW8LfxldX6wmaGHdReuGwihKh96lOfSk5xm73OloQOUAFKlvSi1sEOYQY2b+CW4uir7dUR/MoaibK0683XtKE83gEEIiBxf6UUubTZkqhB0hKh7eU+irTcltgHe2475WoEQNuADdhloLA6Ou1l1eopWhhL/n6HOUK92H0JYSTkqswsGPh413nTXQ4MgjPVmaGg324v7zqkDuDkGSdhAWA9RqZlOdyPehxvzvNR4wTDgXbA56+b2YnjYgdCe6/HQ1Hi2EetFEDt8D/abo92mwJ8tKpPuIt+Dp43Ltt0iKp6nnE/nEvAGhPHzZuJWIkJ8njwzEpzMN7nb5tpeNbal/XGL87vaH6IB9JYw2Ktg+dNeQzvu89sAaAfGR4ftlTVxLAh9Rsa1qviSARvlvUE6EX4BMfeL6mmpqoaA9B5qMlqyYC+WVDY0e8hoZ/KPWpYAdN7hfROrDZTz1k8Dfo1qTcCfg55NA+wEi1XOnqSBf2f/tN/0m/91m/pyU9+8qaH4GwAOpsEGzamAauj7V1tBsXhTZZ2nMscKRFVtr36oQUg6rhlQIx32ajZ4JDKbE9lM6LueGQm7/KMAcOe4Khv8UznXYOZN3I+qYNPMyRshqh+o+rYbYre2s7MdtVVV6VMcVzOU87ftK8sJTu/uEHGG32kmWO9bdP2Od70z7ngnbnOoBPp4AmDmpt+cDlMK0r2PqXNErbfMwMCXcoARj3QHqaCfhscosOeM9q5rwYOAIt2+KItdrxbrf0ANY5uPOtT8Oz17/INZLTB4YHQyXZxaGsmyEwcbXDfAFzTFUaJ+eyL9jGnmEOOBmB+kd2PiAfuO2zQ7/jM+2hG8VxEe/H1r389zXH6HNtD3cyLyGyYLquNX9kJ0MwpbWAu0hfMC//+7/++nNs+Hsaz9uayBYA+GC4MK2yei41iEyXvRV3qj47DrSW95iDJ5wD9omqqqapdtIXNFiFrrR1109tlfnG7UyBOG6bZQL2RHqgw7DDPKjCaAdAB/H56spuAvK5Gem61q+y1DrB85jOf0Ste8Qp9+ctfPi0Snw1AX6mB3lTY+NjULOli+2WDscTid3nO4BHLw4ubjThK0mzeEZTY1JHEAAs2bupzSJVBuOxhbRt12fktqq7dB5gAAztj5bznETSd4AQbMiDpZCkGRodE0Vb+dibAeP459dlGT5+jBz3125HN9dIO6nJKU3636pz+wsCQCMeMgs9z554ZGEu3lOGzy2NcvRkwmAcYE8AoSt7xb+rnGdpA/L1B3AwL4wP4UCcg6Bh32uO+rdR+9zeCkJkI6GLNSNnDnffoCxK3U7iaeeY3wJg20R7epW9oaPCLgAnyUa48y7gxN8jWWM5z7/Z5vgDAzjTHb1bzrzSHPf/QXvCPKAGbdCxNrzd+1O+T9Xw4kCMFzLS4TDtcus1RO7PyRrMFgD4cdIfqV6X2SBpqFCAtiz5JOEet3le/UkjoFST6lCJrBP7bPNvVae36+eU1KWCsNpgXeiB8NoB0jEBNVRJ0F5MMxrKvngYjrVFDY6qkCbv6xcJisXnj+amf+qkkmd94442nNTpnA9ABLcAHUDZQAmhs6FbDAhhRcmBDNsh647f/gJ8zQBj8+G7pmHetnozMgyU+S+GWGqNDFuWstZFxjw2eZD7xsBHec45wb6I8G7OMWV1bBuDoZW41MGV4Q7dmgt+cTS4Cf5R+3X6HNUJjn6/uhCiMh8HW9HHyF9PdEqkd3RwmZnCNNm1nr4vaBku8kSmKoBppbCB1Rjno6uQ167U/MipeDNDGqXTjAmEu8Y/5xVryPDCzGE0CzB9nyaOM6HDnQ3fiWDEGaHAcImgHQgM29I3zhfJgDjy/TQPT0Cr8yNCk/SMc2sO8cRtWGz+HLZpRtjaLeHs0LzYNlJnalZxs77vZbAGgLw2HQ7TmlahnrxUSepLOk628lwA9gXwV42V99DsrZAT+p7U15pd3JAVGTm7DZYAGzNHBFwafAtKZYIU3R/E79+EkeZYJOTmahGtTkE3HZzYj4fzbv/3b8vnNm6X92QB02ma1I5uH1e5Wd9qJyqdgedMy0PjYzrK0XAZQvttZik9Lvc5JbhrFPOpsYoAbQOeL32LSl5jRDAnRKlsDVqQ9mzpq5rhxR7ulk9C4j7Eefiu3jd8M1rEfLtPJYmIdvGOa0UaOTY1JbuJJYYAKG7xNHnaypDxLcwAq4Mh4ePOPx6/yO8/H41WtUjZtACfa79jtcntjZji/A0ABQtBkrfbHGHHPLdM55l+nXNvdAc/I6DmTH887lzz94TvPMkfReHDPDJrroC+O0TctKRtgjswn9VstHpPVMIb2IaAuz2tU4MwljyfjxjoyTegra8bH8fLcSuPnqAlrami/55nHDsaCEFjmNpqAmKdg7b1lCwD9xHCIUlNj7JGUj0qzJrUrhXm83h5Ig67U6CXJfZic56pSt1E8v54Rc7O7ZX5v+1PAXutJ924bzklAL0B8ZApKu7if6UiV/sh4PjFSKa1NLm+Cr3rVq9Imc9NNN502fc8GoMfQouitzWbihCRsMvyNtOINjk2Fv+k3oIa6ms3M2cgMcJaIDG5mIAAhmABrNdicnVc8gjftMBhZ7ewUpt6AeReQQmrzs3yywXPPal3Kjap4298NJj5CNW7uVodSXjzjnGfoKyAEDTFHxENOsKcC2GWGAVU6bQIQAQA78MUTytx/+uR6HR/uA2IsmcMYUT+0MHNjQOAZA42ZlAhilmQZA2dpowxUx7TfUixtY4wdXx7V09TBvFit/baXQ1va6BDDeJQtdVKmAd/hg5H54e+Yona1xQUwUk6UiO0siEQfNTLMJ+6hmfihH/ohfeMb31gu1l78Zmi5EceXcYWB5DnGxuBrzQuf0JF1wbxZbfzs3W+68GxM9kO95XTS/MZz0C06H96XJlsA6MeHQ3yN1QKbB0pqdcAcnhug3zNEdO+qU+lpUYPkBT9UTQ011VJNE8l56bT3xlxApkBBgbI/xkmdfHHf3/msojmqr3vASQy5YdP67Gc/m2x85fCm+zsEZwPQaZOB3GpLNjE2+Kjms4qUDbCs8i5LWmgqUBmyiQHyBmLqQqoB1CzR+3AONkbbGwGBK6+8MkUJYEdmcwYwUEFyOe2nY8utOnectvsRvdKtGjWDYPW+++iN2I55HqsIPE5TSn8wT/hdQI02uQ7G3SAC2D7mMY9JNGaeGODdBzMTtBUgog77EliTwXfawZgAImzklGNmCgAHEJxq1swXDIsv+uc6qYP2WfI3o+NseFZx017qpe3U6bzrZXC1iWal9jMW3HfCHMqAgcB/gDbTVseyI4lCV8YViZv3eCaCMLTgHuW63TGvezzWlT7bk97P0g4A0yfZRTt+tF2bMeA9zyszgLSL9yN485zT9vpUONe51vjxjJlQymMuwQhAowjW/O6QRq+B9feTLQD0ueGQCKBCcz4KD+pVJc4xaqmtCSYdEvpYL222hK0NkiNSPVnT1R0WGtB8ZQrcbwogfbdOgnR6P7i9V4JzRuE1V5h/mI/DbuHrMTYh1Ve3oUfHove973360z/9U/3VX/3Vsir2fjc5vHA2AH2l8CVLTA4tYyPzpmP1pcHXv1siYhNymA20iYDoELEIhLwfgcXP23Oezdtey2YM7D1u6S8yGB6P6Ont/vC8HcniZstGiQbB56S7nWZUkOxog1XwtB/gAJSojz77HnXZgcqhdZZorRrnHYcz2dOe9kRama4R+Pnb4WE8G3Ozuz+ePs6VblU8ddJ/OxryHP2ItCuroHmGchgDaA/Q8D7/cHKz9mIlqdvt91gDyswRMxn8HsPZ6Jt9F+gX42FTi8cjagHMkNnp0bQxXTwP6bcjEhxlYPDlk/vWDLitzpDn3z2Ofs9+A3YWhW6014l+Yt+t+TAIl8fPfYL5hbGBrs6L7zlczllh+/n6uSy2ANCXht0hXsJ1JG2Amf2URDHNrtRp6/99ySs10+/rH2//ii6++gr12n112gNNtHap05uVGkc1qC6dzr6Y392pFEge7OOqDmAN+6oNcYYrAH1QqapfISdCtQCr+UVNNGqarg11z+3f0GMfdrUO18f11Ld/SBrbtSYFAQIW4VOe8hQ95znP0fOf//z0fEyEsZkhOBuA7nbFRCJlhzU7VVnqdOYzg4Nt7wAG4EfmLzYoh+xYooxe647hthbDYBYBLKqrV7tvhiTSOgIF/Ysbn0ErgoOlMQOeGYz4TAxnsxRoAODT6m5v5g7to5/UaZWsM8zxnY3ZoVubmR+8Y2aLeiyp22nRjAVtt3o9MhcG4njIC8AEvexkBy0MtmYC6Cvji9PXehe0KZ+AZ81DjEkv1xE1CnEcPA/cb56LjCLfPVaAfTSTuO8+ftbj7PHjk7lgLU00b5hR8zjyLEwKdMdeb+ajzHSsxCSVaVZ+pzxn16Px6ve3ANB7w07K14U/cdpLuyM75VhXWmrrM7/4av1Pr/gl6eJJqVaRjsxJtZY0tVcazEuTc1J9sQh5gxHIn5kOG50HaHgGSOiYbUbcZLKTMyGrUpWYyAE6XGnuRGIwNTUu9drSsUP69Ftv1pPe8WFpbO+qa4ZNicWNtPbEJz4xqQytPl3bvrX+Mj0bgG7wXimeOG6qljCQdlBxYhtEBR5t47YxQg9L1gbx6FBm6ZENkXfYgK0CBeDYSNn0kYrZSNe6T7tQ7yM9srlSNxs1ZVuStxYgeutH6ntDpS+AD++7vVErwPvWChjczAhZpez4em/kkUHxOxF0NrLhrzVTLPGlKV05aU8ykNpc4dh4e6c7p3xkmsrMjoHXEihMk9XfZWfF1dro9mFmedSjHpUYPtaKNTrxYBoYCau9DaAu1+YV2gJQMz5Wu1MGbcVnwdnoMNWQpdHjxTjwbgz/s/RsBiCajiiH550kxgfBmAni02GBlO3oBuYDdcNwMM/XG99o1vL8sJZp/cQx6+0hWwDog+HS0EbICjsUgF7tqVPvqjls6x3/5Zl62XveI+2tSw3C2/pSa1KqNkce7ykTSPBCtjdy/jyZnsdpevLnSW/10fxIZh4Ywf7oMwJ6tbCRA+7cX5qTmKQA+sKsfv+6l+pVf/7/Sc2pVVeOFx1x52w0v/M7v3NKrO96S26t+2cD0GP9diIDGLGDP+EJT1jeNNn8VrPJ4kCF128MC7IkY8cqg4LjzLEtO96cNlgLED2cY9tWu1/2PHeIW9nr3id7Ec7Gveg5H2PTHdpm9bjV0rSF/gFqbN6884//+I+JuaFsvhvsaAPJQOxNDzjZg9yMkaXo9Tb89eZPtHMjKdK+GNfv8qMHv8u0DR5wdZy4tS20z05/5TauVNZq7bQk7ftl9bSzz7GOrBKPwOrcAAY+h4cCejzHOzB+MYwthid6/kEn+sbYwZiRSAjmge/MBYetlSMADPoReOn/3//93yevdZdL/x7+8Ifra1/7WgLxMkOy3jjCVMIkfeELX0ifVuev997a97cA0LvDTpKJUHY2cHfrE3Pe03F1NaO2PvYLr9IzX/8GaaxduL2zeVZHnseNaWmIl3G+MgU2SYF0SAB28T6ZKgpQT2HnhYSO6r3T72mshhTfkWaPS92lBOwffN0b9Jy33iw1xtesHKmcwyWQEtncnbFsY7Giqxd9NgA9nv4VVaC0CkmKEDxv6EjngIWdhKzmdj9XMzGwGQJubJZ2LGMT9rGZ1MWmamk+xq6bOqvdtwewJVKrg3mv3D5+szOT44PpM6BjbYpVzQYY1+/f6Qdg7xC4leyYZa9k2g5wOUa8TOdNzuz7vGaGzADl41Bpu8+GLx+YQiHR78ASsKXPWInfRTJG0o252VfrQzTlAKI4O8ZjV6GVneliXL89vaOjpp3lXJeZK9rq+PCocYh9i2YYQN7Z41wnc9jpZ/0ec4l5CsDGvnrMy6Yd09taO8rZqGMs84q2w1hwne7eUdBoCwB9bthF9lEfWyWu/8OBhpWu7lVXe9TWLf/rC/XiN/6+tK8qTTQLFWlPmltsa+rApWonr/d8ZQrcfwrYzw2nzCYzEEAfhU4Oq1V1KpwtIB2aO669UxOaZgH2FqXFeWl+Vm965Wv06ls/ui6g/8Ef/EFyhPvkJz+ZGmmp6XSlr7MB6CtRFQnT2dO4z0bDxuzsZ2zAjl12sg+r5+0sx3veOMs54uOmGzeuyBCgonVqTgPhSvftsEQ5BuXyZsgGTBm02cyI+0W7Y251J09xPDiftk27HRFQqNNaAYOX+wdoOG6YdwBVpEqDlYH//s/sk29YpW0bfmRk+LucF5/fnEAogq1pZpCibYAMzBV98DuxrSuVvVJfYj+j5sTOgaZrTMAT067G32G0mGNeYwCmy4QWDhErp0e16p0+Mx+9Nj1WTqPr0+3KErLnUHRspG57vntMXd5KeRlWok2ZATHzx3iUw9fu/zzZAkBvD4dJQmfjxFc4ZYCrdXVQHe1WV3/00y/UC9/2dmkPrvCoPlvJht6r1dSrkKUrX5kCm6OAAZE5lHIeGOE5SQ3rTko1XLh2cH9cAzW781K3I3UW9ZYbXqZfuuUjawI6Cw81LnHnqKitsjtdZ6cEOKMUN/1+Ty1WT/uYtHC7br3h5XreLZ9OSwWz6bCSnFNG6XKKNIwV8tRzrZNl0WFBAJOTlMSMXKY8GyVgxCZW3oR4xuDFfZzG2FBtx3YYlNWQaAWQRBzD7DAqq9WTbDEYJLWlQQMwX+k+bWGztgTFe04BGoHdUqi9umOGPP9WBgE77jm1rROcWHqlXsDG+dajtG6w5BnbbyOwlaW7zc3w4i1oQ1/puyU8fjeoIDnSdmgEUwb9AWnaRZuhK33kXzSRuE2UbSCkTIMYsfcbvVaaMwZqyrN2wRoc2haTA7lddiS074fpaMBdiTmI/aW90AMTCXPL/hmmG+MF2DuG3/3z/PGcKjNDNkdB15Xixlejkz3mYRo9D2PkzEbpu/JzWwDow6XhcJQUu9ihRsh+tNHVLrX1J8++Uc/63TdK+6SFpRNqNXapOrVHR1XXovo6oEqSrgo9aUr8nj8zHTY0Dziqt5OywUlNg/lIQgfoCJ88RsAFpvS0M85p/MQxVSfGE6D/4Wt+WS+6+Q/XBPRPfOIT+u3f/m197nOfSxvBaudGb2Zhng1AX2mjdVud/jUevMHGxabpzd8SuVWLbGbcM0MT1cvUFT3CvaE73acdpHgn5kJf774ZCiepcfudzzvGZ8c0prZrswmXVbJ8X8mOae9mMxd+j0/aDWMUE/TQlpiW1EC0UQluvXkTHaeitgLwjlK7mSSYFsAs0owyoBWgxnjynX/OxGa60nZoWS53rTZ6jMtannLoledJNE8Y4LjnVLqJ0QVSKpXlcLQ4dnaIZOygMeNBOfTFyXEi6PowIH6LDJ21QauFhkXwpS3RbHN/ndlWm5MbP4RlVXZhOSsm0Tzsg+ngUqu8u3N67wt+XNe9+53S2EM1bOxWZ5T2ZbzwYB9lkDkpFVSGCyNAZ8ekIJ6rSQutgSa0qPc942f14t97k3TZfmkMW2VLS6qKgAhkjRl1VfPpWBv1bs7P5WiAFA1RVT9lQCgyCy+fgT7K9EqSIx8ZwE8kP1J3UVpakA7frZte/cu6/sMfk5qr29Cf+cxn6sd+7Md0/fXXp43GwLZRdeRam+HZAPQohVktzYZt72yHE1mCiyd7eSON0grlebOL0p5BzlIvG7qlaoMbNOM3QCWGJa113zm6qTceprJShIHby6bvNlrj4JhjfudyG+wpH6X02EcDpUEuAkCUtCg3mgXskb9RG+taEp4T0QC87qNp5k9Ahja6X3xSd1RtU4fBqKzdoL2OzwZgYWgoez3nLdNlJQA0UxTni7UfPj6U8YWJ4DJzQNuiStpttg07Ppv49MXFZXOM1yXv0zbTv+xZXjabRXqYofA7kanjN6vKeWe98bXTpcfjTGputsSGPuz1h8mL2IK1hW0AvjenD77wv+k5b32rNHmZ1NqtTkVa6PQ00axqYf6Ydk/uUofEFi021YEWF5Y0PjGmAcVWKLquo0fu1Z69+9XvdVSrN7W4MKfxianCc7lSW/7stBdTOQvzsxobm0h+UdzvdpbUaI5pbva4pqZnUjnoKmv1Yuc/dvSwdu/Zd0r9hw7eqwMXwelurbd9vzdQv99Vo0Gu4IIO7qe93NtLqM3GEpmXFtsaGweaqlpanNfYOLnI1/d+N11jf0wX03E1+m2k/NXo1Ov2VW+kJP6pndhnBoOeqtW6hsO+qrXGKf2999Bh7T/AWNyX7nfe8T1d+sDLU7+5Dx36GqY5M9WaTswk5wSB8XOLs9o1Pq50EmCS5KVqRar3UbfPSvP36g+vv1Ev+tDHk6OmN764Odx+++36wR/8weQxy8Zm9S+biDOgnY7q/WwC+nqSYL6/MgXKm7s3eSea4S0kXwDK6lxU1Xy3hgAJL5oWzIxYG2DPc54hRM/Zz5xYhnL5DeCzlG5bb2JmR+p23rdzH4ya224QsV0ZxgBNkyMb4lw2qAJ4PgoX4LK3Oc/Gc8FXOlY1z6WzRYGtULkPO0NE8tVE/t97xuP1mo9+SOpfqvbEA6SxQryvdhbUaFbU61ZVb7ROyWgUY2eZhEzelZw2TDbbNJjQ/LPNi4kMl2kVVJnM9uq0Osjcro8JPFvDYu7QC9Bqqbh5wG16YZrj3Wj7IkjRV+jFpx2I1qLfRjxdN9IOS3kGznIfoIHPuaY808J2No9JlJDuuuf72r1nWmPNCZ04uKiZfbvUq0n3HDuhA7sn1O/MarxGSFpN3Uo12dWbZIjrnJBm79Yt19+g5//RX0itqVOSk7g/Pk3t7W9/+yl25bK9bSP9X+mZDOibpdzZe28jgE5r7DfAmvLBIHaScyiVW1126ovqee931hLYT8Gq8pjRj33O8edeM64DYAaQy6YRbLkOLXQ7WYtWW7scO585PNG/mx4r2eLP3qjkmgoKnANA/8iN/1U/+6bflbqXSPsu1z2zXc3samj24J06cNEeLS70k9S9kqRjRwSDSrRd4bVIjCjcaTlcBKAGxK0OgsPlOf4xUQE4g3z52Lzocbl+6r3Tn1he3M5q5DSWabhGjkNlOyX3WGj3x7nC6k7eiSAdNxfXU6bf6fQyqraizSwyKC7fYG/wNwMT+8/fhJow9pyyhlK92++rqYkk/Xc5zI+khcNFTZDioF84ka0F6IMG2pzizG+r0GAkONABG/pjH/vYZVVl3JSjlLQZGmVA3wzVzu476wE6Eipr0eAdIwTcUkCX/Y11Z7VxVB+zBu2hH1OJIhXHeHpO+CN5i8G+vJZpA9I3+yQJXuJlhpi9z22mXp5FQxBV637WEj3tpl2sT9rjRCv3x9Z+dkdtp9R2DgD9LT/zP+iX3nOTtPexUnO3Ds33tWuqphaSUvLeLdTHtgHZWcUOA87kw6Ry8D8TrWzXY6IaqDzRzPn62TJAR0ncsbROTkAZp5vacyPTKtr0/DztNKNCOyIoAmblxbpWPXbiimBlO2l07liLfhvpx1rPULdtZbZlxvAUaMCY+pxoNho2Hdtjo+3aDBc0qjcrqtaGqlUaqrQbySkDCZ1UR81KT9Xhkupba4/mAAAgAElEQVSESa4F6B/4hAat4shCmAXax4b1lre8RX/3d3+nP//zP1/OB22mkL7eX8eYleiTAf10Z9bWv78eoLsFjrFnHjE3kdS9ts0sMsdjilknSPG+Zrsx71kSB0RRw0ePbUvLtss6ZMvlUH/Z9h1tuKju7VBo72/WlQ9Pie2lLqfO5W+r2NkvyNRG1rR8nSsKnANA/9ANT9ez3/x7ycvursM97b10vxbbA800eqpU+0lCx44KGEcHD9ttIJWBl0ntEAwmmbncyLk6TzELJ8YwRkcL3mMir6ZORuXvEJCzOVQ+xYfFV7ZNxdAS2uSsVffHhhVDk2K/1qLf6fa/HIu7EgNTrqP8DCALU+ZkIWw+jG+lWqQZtoQ+NztIEvr4dPV+Sei92thymkc2RYD92muvTd7tT33qU5fDVKKm50wkD8mAfrqza+vfXw/QAWnmpQUCS9X87vSndkD0kau02gykwZnPlQA9pi1lHwR043nvvMd+wXP4etiMZs91x107tDBSLKatdYpfOwnSFvrFnuH16HdjetWtH4Fcw+oUOAeA/ocverJe9K63S/N7pQc8WJU6Ns2expt9TY3XdfDIvLrdQiqCywUAfLasO0IqPs605XIIilVLZgKQXFlATEi4RxYMoOyDC3yiUjm0xgvKZ9/GxBTl8JStmFowF6h0+USNjLrbanDCYdgE4oEQtqltVEJ0DK/LABjZdAAkFioaER+DuRL9zmSfnZyE+jmb2JqGqCmBIbN9n+dj/nAzMjAxbFBI54ttVIAtzTT2q9qYTIDeGcxrfvGw1F7QRD2lk1lT5b40rCdaeOxJ+fnc5z43pWl0eBDzqUzztULCNkK3DOgbodK5fWY9QKd1lrSZl447dhpZAy5r2pclaX9fS+Xuo00BV9vLfZyoIxO81/m0NMqNSY/YP0nda2/yeNwtbac97JmUyz5KH2J6Vcoz4Hsf4T5+TTH88NyO1E6s/RwA+tue9UN6+a3vTxL6wWNDTezfo0svvUxzB+9IscFL3XayoUc1ERwnG7ntO0w2gAhwZtF4AkbuNk5gLxjAKkqwTOwvfvGLcsIEq3lZKH7HR/FtFDDPxDSiTlKLesHCFTs0wiBojQUgzyLaaPiDJQhz9T6QISZ1KG8AkX6n6xQHA0J/ODMaZsXhPNTJuDLW9si1qSSeeewxpowYv5zU8fVhsqNXVVezMiks6SkEs9ZRu7egmtqq9Ukpszagd6uFUyYMJfW8+tWvTiksf/VXf/UUEC+nGs2AfiZm//ldxnqAbuHDOck9X6P92fZxO7sCvAC0TYBrOcVRXpSkY277+LvXk/c76mc+A8DkH0eyJzc5avLyFVXq3LN50xop+/ewJ9mkYE3W+T1627115wDQb/3Fn9DzULlPPTLZ0Jcq0nhtTBOtAdusjhxfSl7uMaQC+w6bPxwjl8HVtla+O/TDNllPdKvu7SgXAdGLzfZ53rW9NiZIcFvK3qhbMT3KcaH+7s+4oSSsqqUUKadEBazVrnIGLZ71RgJAUj6guhr9zkSfbS93MgszLNDZNOZvqymdfzzWbXqwOfI3G+n84gk1mlU1aq0E6PX6dJLQ+73ZBOjqL6gpwiHXAPRb/m9pssivzMWGR0Y4UpOaeXR2OJgTmMoz5VuRJfQzMbu2toz1AN2xzma42aOYH4CfzWJuYTzD2795LrFOVwpb4zmr7u1Lwrr1ASdlL3TvDU4O5DXO79EMwD7JWoqMR4wlt8qdPlgwcn/MSJQ1DVs7Ern0+1LgHAD6H/8fz9D/9rpfLwB9+mLND6Wpxpgqg7aahJBXa5qbX1yWOlF7wrEy0Tzp+A1Hrquuumr5GEZP6JgggwXjM3yZbAA30ni0AXmBmiv1grDUTxn8HT04AQ9A0Jwq9ymTzR1w4Xerhu0cExea7a1emAZm5wrmWauyuOe/Dd703xJ2XES0ke/QgvvQy/XbwYXyfJ6w/4a+kZOPR2T6qEnTh8Vse5yziFl9aC7dnvkeC5dhbh6J24clMCaUjbTiMTbTRfutci+bXVZczuQ+4ATVfuekhE7SlF0NdeeOiPNYJvoV3XX3IY3t36f59lBT9Y6qvbmTYWvv/RNpd3GiFmP4u7/7u/rSl76kj3zkIxvWgmx2q9kooPfJh1fp69Cxwzqw+2K1Oz2N1YtkOEsp41czgQfjzD9oCC0dK1221/Isfb0/URKb7eN670Wv8Mgo2eZ7PnhSWxsWNTJRI+i1bqdJM7Ded9a677HxunaiH68/p81lD4nSOQwD5dshzvHhrD0LOdHpznta3IPi/mpv+ij1e4+lHMbGzD/l23S53vie6/srjZ3HMWZFhL5c3Duf1gdtMn7YIfqkdvYcAPrrnvxQ/cZffiKp3I8tNDS+h0Qo0t6JpjqL3RQbnHLTVCoplAyHNIhqm3rMiOTJ4QExcADaqLHifXu2xwQQESw9eI7L9HcvECYx72Ln9bm8tBG1PerqCDgGczZT+oBtib9pJ+UAZrYHe8J4AlEvixoQZ4ECrnimxyMMAWnKgxa8B/jQd8o0WMfNhntf+cpXdM0115xyyhV1Qasvf/nLqR5nbaIcq7lZxAC2mRdLxpFBoU8846MwGSvscky4yNBAP9qC9oO/6Rf101boB7hbM2JnnOgQV3bGuc/mMAL0md2Tmj9Cvu/dmm8vJJV7bUJqDLoazkt7Znbri7d9TzP7pjRe7UknDkqdo/rgy16u59z65zq60E30gL5PetKTdPPNNyfPYv5t5bURQO/1hqo1exoMkaZqybzgXO5zs0uamCZsqnDkiyGPtDtGdZS1CmfTpLQeDe3PwRpIvhHVappfp5O0Z7067+/9mL6TtuHbwsbqzGGO6fY6dyIY5jjrZbX7lMvY2BHXh+ZQdlkVbhs9YxeBlzXmfO8GbjMcrEc0XnbyNXB7zyrTgTqt/Ywhc24Lewbjwr74D//wD+m0vgvhggbuF7TygUJu+/m6Pphr0Jw1Us5KNzt7XNPT4Gl11Tww9z/16zqJZVIc+hteJ+37gaRyX0ge2j3tn2horIENXXrIQx+q2267LdE2eolGAGYA2PzNGTKRsD2bw/WEY9L7gIHoLY5NFDU+qlRAxVwnddgZzyBrpywGmctgZ/D0YqFNgDVEB3wMdJ4kBv2yrdUSeGQKeMZAbc6a8tkwvFjNdPDJggf0mahRojcQx/AYyoZ22NDYYGBi+M4FrciG9vWvfz19L0sB3ojKC522swlBK+qCBtCF72am+BvNCucS00b65eMpoy2dep2tKkoQq206yxtIRZqeaWn2RFsXTV+soyeWNGzh4DZbHCowkB588cX63l33iAzFKTvs0pxax++Raku69aUv0/M++P8IGzobJCFqr33ta/Wv//qvZyQsbb2NbiOA7sNZ2t3C+W9ubkHtpZ4u2nuxOu2BmuPVNAcYN2tEoC39+f/ZOxNwy66qzq87vKnmDECYBAcaENNqoIFGEBWUSRo62BqEJEAMgQSSkAAy2Q0aEVEbiIEknXkCFYNBouAAEhwa+EA/PrUhQDAiY4Ya36s33Km/377v92rVya169aoqqVfUOd9Xde+755w9rL33+q9pr218gu1gHuRT1Q5GpP5yfVzufs7DQHt0lfHewXJtLNeGvd03yRXPZCEI4dUgypw9jeec/3k3TS4n34dfMXZ5O6rWohwnA210We2pvdk1qVKUhTqDT7UgaP3Iwb/Q3K2bbnWTf/mpgHDgp4UdyMjs+7ujTr0b9dtqXB/20rkA3vAdd/T8PFu1SX19HwJ6Mbm//vyIBz8xdnbXRn9yLMgEOtVolMPXxiYnY2bnXGm3+x+ZMASZsGBYFGriar2CFu8AJkxa/etGIztZs+bP8+ybNDBEzZjBReJEqAB4PK+ZheaWqSwt255RJi3NnmjqgJkgzKIHoOmPQK17AMBjywkgS79ZcFoKHFAYHe3ifTUXBBoEmxy1an2asXkPBsGlD80tcFgSPPc49w9BgbbxXnW/v+UoWJkikv6igbtn3ix9BPvBzLhyhKwR9pZP2/LYaKHYm8l10CAGIOKYYzfGtjt2DoPiQEAyyszvKIA+wRHpaKuA2Vw/Nk72I+a3FZP7JS89LV5xw59FbDimCCLPfe5z43nPe16cfPLJRcg7WAds7In17AugYwns9GdiYry5dNpar8+W+2EO+0GDHOdbdzuFi98Fa8aQOcn8U0DVrTRK6t93NnlwnsyM1RO1mOPMa4Ht4NS0f6VIR9aMsTvOySyom3VyFFBQ897ue5Qsz7Eu6D/zX5ca/BD+lLeLadliTLXUQS+30PFbzn1P2TnuSD7Buue5fIpbnj8KMu6Gyffui8Rb+zdqu7/lmGhxyIe3rPb1Af4wJ3Jw8i5X2SEwub//Vc+NX37LGyMe+Pil017u3jIdDzpqMsYaY0OtaRHMNRVj6gS8mDBuN4MpCdb6m/hkojlRBWPAUe03n/vMgtTnrO87m60196nh5GnBhOcd2mSwFHWjvd96661lQWS/mgBGWSxIGBQA4ZYT7tNG2ox0TuY7njE4jE/ak10CLsK8zcU6FU6gBQBKWboKmLQsXEDXSW3GqAz0+rkFYO7RRywatMU9rQbayDBydivHxAlI+6AX7VPb9whFz+W2DXxm+iy7mBsR45MIgu3ozjTimGMeEt+9+45ich9b14zxQTfG55vR7UV8Z3oh5nvdOGoNndoW8Y1b47o3/1qcfPkfR6w7KtiL/4xnPKNsp6Ptgl11TJdt0woe2BdARz7ZuuPu2LhhzZIPHZN7b36YCrjf6C6a3XYdp0kTFHKZ/1VNHAZnVH/VjLeC5h+0R1lXzEfW/2poT+6YzNPztNWU9ScbFJcDbBVSWX/wB4VlA3DzffiGuytQEPJ8U2CgbM6Opw1cbj3d0wCwrgD/nKtDIFY48N18eEv+7v5z1qqWSV103NOqudq1dME8Cx9+995qXx/y2WzFGWIAawaGdh9q6Bef/JPxyssvjeg/OGLTg2LrQgRni/RmtsWDjzsmuoPxmJvvLPlaBWsmthqwPnIWDxPJgCr9ujBgJh7mZC46y+RnEbhA0FTV7GXWmpZ4F4mX33keRklQGb8BqO5rZwJQDhq2ZzKj5WZ/lgKIn7Qnm7H5m8XGvnotAfr5PeSBZ1g8LDAXTDbfG9RGvQAg9MgRtXlhGvBmEBzPSWPoxHf3Wuty0AKgtA/A6xtXYqduzXNYFaCVPlDKzDECMg/egWnDVLJwwrPSmzE2tSR00bowinlxTvjk1FjMTHdicjAVjfaamO3MFUCPRqdo6BvItNftFw2doLgNE72Izd+KuPvrceNv/Xa84F1XRWw8Nk477bQidFx22WVLgY6jTvQ6aCi2j+ehT0/PRnOsE2umxmLrzPbYtPboYcxJdzzaQ2tbuZizCr2MF3PJMdLaAJ0Za35fLcBphkK1Xs3sBoGaTOhg0n0lZRn5zTtVFwDrh3YrjORyBQ1dZjm/hQIXazvvZuF3+A/jx3rPybZYU9UMcPA76mfszSEh6Fbbmy0HzAN4BPxHF0c2w1M/dPcedRvToJBxX+wAWsk47e1ZhTJ5kpZg1oBjanzSalsftIt2GouFgK67cqwcejU8mOvgHZ+6jA/93b/4hDj3uqsjBg+J/voHlm1F3X7E2mZ3SUNvLKbdFGjykYkCIr8JzkZfAow5iE6GxTtMYMCW4BWT0PA7zI1/LAb3Pxt8Zf0uLCdJNYJdMLI9Chb46bEO5Ps52IxFQxupX1++dTFolJPbwmAizChQ0F9OADOtI33XBw6oa4GgTCYxQkXOKsVkFfjZm/qoRz2qtJUyjGTPLoy8SDSXZ6HD+2gE9NNnGB+3eikcMRaOG+8hBHzuc58r7yl5mgRonxfyYlAczz9gw3Fxx9YdMWi3Y/2xa2PHXd+KdWvb0dnWLQcBTsMQFyLa3e0x1ersinK/+qbYPN+PE044IT760Y+WfADVIyf3uT0rfHBfNPSFhV6MTw7ijru+Gccee/8SFNfp9qM/34rJqXYBdOYtQpKJQ2Te+bxl8yvkJuZ84its+kF9XPMxfQDIAKXVAhgKp6xPUzKzTpkjngchyCGk4z7zqm6F3dP9vNvAtMzwAXiFwrU+VNY4Qm41qMs6s3lZ4Vmauk3NaHz5FPXQVhM9KYzo98cV+YhHPKK0x7S2q2GHxL5MQrXvLJj5PWvmq3V9OO66bOizMVtT5dTN+xjQc+rXO7dFbLj/cM9vd3prrF1Hg/DtDc3m+qurUjmLBzDSFKo0n6VgNQ4HKx+y4iRXizH4phqsNioYpQreSnSjErtUzWVZquZ5LvogszKQTDDPkrAgpwRvH/y7aiaiLCPFbRv0gSHAIKuBL9CbMugzC55yc/uVzqv05G9N80a5q8mWZC/NZvmXt1jYb+4zxtDAbUm6GKw/B0Utv2D7MYh+NKIZg7lmNDg2tUNcRsT83HSsHW9Hq9+OzvRcDNavw1IdvbmtMdXsRGzfHJf+ysvjjD/8s3jHuy6Kv/qrv4qPf/zjS37bzMiXb8f+PbEvgI7JfWZue6xbt7Hkquc8mlarGWOxJuY789HpEg3dWPL352NgYeiMsQKpptrlQGH/erN/b0Fn17PHeioMGpS1fyUfnLdcS/IT1hNtVkvKFkV5hdkcfZbfXVs8n+8XXpjWja12fesGdJ2Y+pr1zHfKgl8ypqx/ynKtyyuqsQj2SQsD7xkv4vyhXLfA5eNWBfJqvw8OtQ9+KTnPhbxFy6RWh9W8PqCIlpm804DvjOOAM1HuSw19ubD5udn+4pneu47MpBM5HWiOLnVhOHmVWFj8VX9n1lByNK2mXBcJgOQg560yTNpsLciHvDAJ9Hnpo+ZdA4+yn1+m5SLNwoaLa5cZZay0ZVR/XExZg8x+Ns1vaMJZ4MiBbVnzMYDNRBhVKT9L8ApMVQ3A+s0TrxCjxk8ZOYd83hdqfY4bzzHWaB/uETXoziA66L7rCNZ+tNlsLjI2IgZtsrsX7I4Gv5cD2QbRm2zEXDmBrReNzkzEt++ID7zl1+OFl10dT3v2f4tXvOIV8cxnPrMIN1ngWpmAMZoh2WfGH8apwLpl29ZYu3FDRH8Q4wNOldkSMfvvce2rzolTrvxkLLTIT0BQ3FyMj0+VPfclr9BgF6D3B5z0viuyOn/P8SHMcRiDfYOe/HMrVA70UthizF170BzaUObetvjkaFzngGWMomtes1q6mEO8w1hni1VeK1mLF4ygr240RyIHNmbztnPeNeVnfsZ1y7MEqfHp/IQ/uZV01HkKztEsePMudNYsTn/gGdIgKygKDZ6Mlt162f2mL1t+SL28Q7k5oI/y5G3yGtpBv/lUe/cZ3YCZB8hfaIvxTLp5eC6b9SlPuiDAY8VTcbAOLZZ7o580GeXucG3me1kTz3xHXi+dFKz4HcuWyo+KV543mWdavvw9u0GySd/5J335m/WAJYD+ZxqIGypG2aqgsuccMXeA1lAAfWZmNibWri+WyFYvortzLtprJiMWdsRlL3tanH7Je8u28cHYplhoDnX6qcIYEQaGh6Mt8eLBMib35QCdAufnO0tRfBl8TGYAcKrx0THM6JgLAUYmQ14gEJDnPQkoB0Ps6aSyPGCa1SC8JwkpUTOBTEebF2KW/NxHrqDBJ22k7mwm0/dmQAwDlfvB39AibxejrGzqkvkQfAPD4crfR5kteV/NWr+ekxQm5aE2lOVCySbR3AcXcDYHOTHw7efgOpk0vzF+GXgoH3oIADJD258FOtrqJCcCvMksNtiT74uAzhRt8DuGkUZEbxJs70Q7ZqPVm4341t1x9Rv+ZzzmpJPj8f/t+UtxBdZd9bvtr+5Av2UiOagI2h5z7LFF+Oj3e0NA33l3xNzX47qzXxMnX/nJGEyg2UXMLkzHw7//wXHH3duHAsogYqK1tgDBtmm2LaK63/MEOO4LBDBTd1XwbBb47HN1feTgqvyO45GFbu5nAZpnGCsToGg+dk7xtzErVfrQHlwyxpCwRkj2455nyqYu4i7y3HVu6kqwncxP1iDzK1vBBCuZpfOtSocsiP/QD/3Q0vG9t9xyS3HRuBsE9xg5KgAI8zlA/8yDmFe0Ifu6WUcCI+sgB2vRP3gNdeCeoizBUx7BOsalBT0yf+Ad6s9KStbKndNZmYCu+pF9j/VJmyify4A5BVPpnC2s0NQtqPqss0U0Ww2Wox91ZoCVH+XDvNz3Tx2Mv22lTcx15pMxVo67/Xe8dXfIu6EdtMm7BxTyqm65qsBBe+g3Y5bjgOSD0NY1qEUFGhvcnAUC+V3mQTzHvFRD37azG5Mc0QvjG0T0FwbR7GyJy8545n0L6P1eu5y25jGfAnpmFlnK5TugAKH8ncmMPysvkjwJqtsrIDCMRukpL+D8LBPGgWPROJi2kfsmeHFyOVHzhK1q/+ZRV0rU/E2b7RsThEFnMHMyCJlPlkTzQLtobLd0NZI4uzOc7NAi0xh6Ql8nDcINC6J6VQUG2m778MehYdEeaANdYRQyiapZkPu0lTgE7ulPp22Mq4vCDGcs2iIYoIUD3CWJ+whAR4ElbmNsCOj92BFrer2ILTNx5Tmvi28d+4CYW78pLrjggt0YL/VlIWt/Ad33sktEK8YasrUN5Y0iWRdA33l7XHvOeXHKVbcUQN+8eVscfeza+Nrtt8bDH/4DuyWWcR86NK8epmG9mukKadrDQ2gykBnsKMgwJ9xpYPxHNR8Ac95EKLznTpO8fVJtO9crg2Su0Q7T6NpWYyzcssiahgnzPOBw2223lXfoB3XBIxRamN/2i/sGz/Ib35nLBMrSJwOMuOf7Bq8pnMvcEYT2lIxFfqCLgPLcVQDoQDfmu2c05DlUpSllmdNCXzZtcw3ybs6HobuOvkALt8jmrI85ZsW61fD4O7ebv921QzsARJQDrX05yNe0ttzTpw6N1FqZc5RNeXlO5NwYZrKsjl+Vflox1H6ZN8yLL3zhC2X98z71qeXyaeyAB17RH/geZQOaWga0Sjnm5sIwfsH22ndzpEArA4CNidIyyz35l7Rj1xY8dE+Xa9f8/uKF64V2Mb60g/7u4rv96Pc6BT8Jiuv3ODY6AXpjJvZFoT7oGjrJMuiUBM4maYiQpSGITUclft5f6+D7jFITnwyk2cCy6cctPNUoVMpiosAcsoaYfdESFkZD0hZBXPONk21UkJVCQS4vm6yqWxSy6RfgY7J4fjjtNNGF28WU2PMkqgay2IaqKdR+ZI1LZumWFZnNqAAs66zGGRiQBz0131bNVLZJQaQqjFVjBwqQC+oFPfoFJJvR3GVyb0QstFHWYfrTsb4/iNg6F+9+6cvjrX/65/GNHSSiGZ7kx6Vp1Sj/AwFz6ES/9ad+8YtfLMGIzKu7t2yOjUcdvQvQZzcXQL/6VefES6752+i2AWH2mg/NY93ox6DXKIll1k9tKM1qlAjYIWNl7K2vutVIzTADg8xdDTmbv9Xs/VTbEqhhUp/61KeWrFgyn0wrgJS1yPzKzDy7lKgbujNXnB8Ag6ZkyqtaF2ynYMvzCiFZC7R/0sJ78o5quc5x+2A9GXwVnlgH1dMYsSAIrKwdAFiLksqDDJk64HnuRMhbOPXtSgPanenHOwZBKshQnieywUep17GCNrSHNghGWQDSTE899BUQpj2ZlpafD3livGwX1gk1ebJUPv7xjy/1Kww5Ps6nbGmT3qPop6+4LO12u/BkBQ8sL/wNHUcJTQoYZZ2krJq6n5h3zAF4JZfCLfUo9Cl4ZMF4VFpqaE550JJ6mQcKEQpZzkd3PSkQutvJPkDTLDBX56XJudaunYqdMzuiP2jE5LoNJcHWUesmojM9G2NrpyI60/c9oNOI9RuGgXLZ32DyFn5nMhA9ro9BUGFyDM0OwyhfCMdEhblpws2LLgOzQST6hgV/y1bKVFqq+ocEzqw50tYqiAnmtkPtPPuszPZGXwRpFoJ12JYquDEBDDDLvjTBX6EgHw3rFjcjdPWjuahcBDmzFfdoP0KEW2k05SmE8YxgS72Uv8ssNPSJ0kalZOgqs7e91UXHmAAkJtOBKTEvlMb1L+4yuRMxNrRKN6IdLX3ozYgdzUFxqrdjLqb6cxGbd8bpT/7pOPpJT45fv/iSJVrrssi+1AMF9CwYcSwrJ/6xTe6cc8+N2e5CETymmuP38KHPNxuxsDAbg+ZcrF83uZRYpqR+7TUD/tyeQOgc+sCglwwP2qDpVpmV2kD2WzK3mSOkCqb/AgER2zB2ymWeMzcQXE2zzN+sWeYha09/vHM7zymBkPaxJvhbZkn5zAUYOvNMDZD5ZDwFc0qg5121T4PGtDbBHOEXjB9tZ25lQUXmSj8QxJmT+uNpN3SgLECN9/RVatXTt5z5k7ttGGfnvdqrAJbBcZQA5bpTkM1t5p6xPDnNtSDjuwo4+RwH63VM/Rs6wAvoM3S2X/JDhBGAmf4ggLIrRuGK8VZbhS7QwvGAb6BJQjfWOGPJ31hHKBv+QRu0llD33ugnGKtcyYcNBuRzGBw2DFSE3u424jd5IO3lOcE/W7SkX+aF2brBd+aEMRoKFwYLwueq4yWds+sRiwJ0NP8I9Kle2YLC3NTdTHmsTROB8d7OndNFmO+ybaw9PlQMOtjbBxHwhDu/EZe95sT71uSOD31hoVsWFZPVPc+AFwufveQ5XammZpm/RBmlkUosU2Pqq2JCMskgEv+M9tYcTdlKa0pjLnaPXqXs7BagfhYJA+IZxgy0W8yyiXxv24UwzdA2JlFmAvaPBaQpXt8U5nAGm0+2xrD4mWyC7Z4ynmmKUmKkb9QjqCFlUqYTHQbgvvgsHGmhoB7uAyR8N0CJsRylOUl7A8UYH+IWqN8+0l/GY5R/a2kxFA29WwCbswF60SiR72Q+Lz70VsS21tAfzZGqa2M24va74snf/4j4Z/xzjcaSuZAyNQXrbzwQQFfI4VNthrFlPmw6+qj40le/Eq1GMzZNrV8C9BvOOS9edPknljT0Lq3N8EkAACAASURBVHncm92YXZiPqfG1QUhcoz8E8U1HHx2dzvzSoTYylryNjecEIBmVWid0hgkiaCI8cd+94QYI0W4P1cmauIwQOj3ykY8sWzHVJrROqZEyLyjXnP+2k/XCPLQdugSYi4CbFhzepW3MB5OmGGOT40a0HPEec1RAz6ZozcBZ66LdrifHu8qkmccAnCDoc1grSJ1MH02apJbMGjAa3YA4+sicZ23RTvdAG6TKWDzpSU8qa1lBmbZQtwAlGMOn4Cf0k+/VPjFGmqShR7awyf/gV/rhEarsQ1UwU0AXDB0TxxYawz+ML6q2RS3dfkrfvdGPZ7JVIwsVjmPeSksbnZfGaCgU8AkNoUG23kIX3mEu5qObbX+eO9XEV9ZFGwVjfqNM6KeAB49VEHYNUhdjhrJKH8wrQDuZ//ytQlm1rg75bzvmZmfKaaWD9ngJbZvdsiPWbVg/nJqHQkP/7ne2xAOOe1CZkC5mpWHaxGJngkFcJgIdEyRzIII+JT7VVpWSBaHMmLP/V2KxWHjWRBz6zZVCnYA8ZyIH2kQ71CTyVhvLVWrVlDaUroZbygBfM7hp8lVQoGze8bQ3+6H2TBncY+IymaAfzICJMuriPaXp6p5YylDDsN0IFibc0d/GJFVzNvCQurJlgnJoF2OWNXjbpKUhv8MioK/8xrtc1EO9xkbo/zJ4bilOYdDnyLWIZr+kQu0Ug3urAHoDK3s7YktjEE18ktGJ9QD6d6fjJ457cDz2hb8c77zyit2SraiBVBn8/gC7Go9Ad9JJJ8WNN95YDoG54QPvjzUb1tPKWD++JgKT+9zX4/qzXxMvvuJvojfGzo+I1lg3uv3ZaDTpE9lkWjG7YxgsNbWOcd/lP6YerUEyt7wbQ4aoz1iGlAUutUrGgTkF3ZkflIuwBlNj/ugLN6BLZsc4Ms8M8AKYDYTkN0yl/q11jXEHTJjH3M+mfniAFjX9uzJhXQ1aQVi7zH/aZ9+kg9q2DJ7fqYf+KcC7nqGZ/nrmmZogazW7ENR8czyNjF3NjjnAXNaywPv2R2GLteRx0dQFj9NCYTBXBg3eq2roar8qOQpnVcFEHqU1k7K0fvJsPq5VTVsQsr980j4EbSw7jEN269hX06zyrMG4uqAEa8ZpT/TTDUPf6K9Cmj5rAVhLjQId84tASrXh3Gf66/n18jXawHzIGrLWz6pAwfvGB5FZkjWhvxw6muveeSbtPPkT/OAd3G/iCOWxvqgru3gMnqN9CHH8vcs6jKWEUxfhas3YfNeOeMDR64sLcn5mISaaO+Oy03/uvtfQaZAdkakbmKCErVnIgaCD2UQi4AusBiE5yQAmCAHBlZqVfiU499XiecbBpUwWlQuD5412z+0Q6JmcEF4Apu0G6hggRj94PvtjeCaDmH4mJzJlZl+bEZH6+2kzC0jzaF70ORWuPjO1fX1rmh6zRKv/0UnG3/xD2jQSWaATFLivWVzJF7pmywfvWK9aBPczPVxs0l0GpoYwvM85AP2yNW0koC9Gnd096EWz1YpO7Ij7Y5zaNh8nPvKH4+PfvSO+9K1vFWZKPQpJe7JqrBTU6SN9F1SvuOKKeOpTnxpES2/euiU2bDoqBoN+jKFxL/rQr3n1uXHqVbdEp036325MTEV4OIunrXXnGjE23ohWcTuR/nV9mTuaHZ0zznE+GRPuG3dS1aDovzTPjM0+V5mdmjX3c4piGE+OyM7CAvMT2maQGaX1GBSZQUsh3HdzkJ9WJgUB28yzzmvaIXAJKgodArpanfyGcnI92dSe6We9ub3WbRR5BhXmBXzECHb6pjKi4F8dA+ZQXuuun2w+VoBWmWFOGJyngkCdAkXWYikPOiiQGamtlaRKC/7OdQOiHGxkQKwR+Y4F/actaqrQUiVuT/RzXKClrgrKy6dRCrzOfQUaBTp4N+4j+B1lUJb12rYc9JfnjFYJFSatjtaRYxvydkLKhd4ANmOWn8tzkzaKP/D2xzzmMYXHq5RC+2qqX629g0EvWs32MHX6xNroL/Ri0J2NmO9GsPPlUGjoMRgnsmcp2lQTg51Wk2UyyPD5DckQ347mbRkXAwBh8VVgrqfzLig1wiqw5ImplMZCgJhMNK0C2V+OmQRTEWU6IGqZvOPEqWoA1EUfjWjk78yEKEMTljTQ5JODe7jnBOZ7BkKjemkvbXebH8/JXKvMWUbhRIfGtNG/ZaKjNLoM6FpaspTJb+7XRMK2bqVqNSTK0WWhdmh9ewTSRsTO6W0xNTEVg85sTPc7MbFmQ8x3uzHVnor2IqBvL6Z4dNuF2EBw3He2xRt+4Zfis9t3xIYf+P646aabdju8hPqqW1FWCubLPb+viWUMihvmhNp1fGqZ80VbmCrMQ6bhXNA6AJ33JNAxTgpbznUF3hxwlYU05oLb0hgvTdGWw5zBHIoQTZlYhtwlYdAQbc8aGu1jvvIO39VSDUp17lIX9zDxmyLVYKJRArFauWZQ97ZXA5vURDXVuxtDpWFvArFrg36zZtSoob9WKuglKNkWLRv0TY2dOcda9GwI20+50Ic6tBxVBeBR/c/CFGOCe0zXoL5nNEpBX2tkXr/GRjgfMi+wfcwDt+zRH/ki36mPcnk/+975Ll+Xn1XppwAlwGkZyLzMeZ/5KAIlVg9jfTLP53mUKe4tp1BRj0IFdFdQzgKpfFnhBpoLuswn19io9alQZn+Y27RdoTcLU/fkJ/1oNlqrDNAXN7ZLICX4vO2LjiClaIpl0HMq2ExI9zkj9TPBBFsYAQPIoGDaYxJDPAHDvdQGsdGebKKjDXn7Ae+x6Iw4pGze1TysCcaBcjAYaANSNIlp7slSIguEwcyBE9TBBW2yoKCGAx1oE/3mMmiD56lTQYHf1eJlOPpLaYs04TnKQ3jSDEebWZj4ygg+gQG5KGyHUaQuZo9qVdqtCiZ5ohp3YHTsKJN9fn7Dpo2x5e67ism935mL7gSZV8ai0+/HmuZElADxZsT0IqCPRSfW9GcjtszHb5z0orjlzjtjc7MRb3nLW+LEE08sRRuYJb2XA+b9vX8wAJ2+6T5hPkM3Ax6r7RrlctHHz7Om+JQGmAgZS8aPcd5b2bzDmmL9QreqS0dXkNoyzwg2Ob7ENtsu5j/ftfRkRsqaVpjI+Suyy8p1qJkSGvFbda855RvM6RrjHdczv42in233U5OwwjYMW60uA38uN7v/8pjlIFi1ZdZw7p9jsqf+a8WjXPue6xgVz5PToMoPc7Cwggr36Bttsg/Z8mE90JbntOwxrzyMyt/3RL8qDtB3xi+7VXN7jRfIvF13iQoK7WH+6Uvfm8vTuA1A2bE1sJnxVOjnvi4F5itzifro897Wp3TTzanikwOK98xfdp22tmpM7ka5O0AQQMLwHWbCxMFkAuGRXPSfZX8D36vaXP7Ne0wIgAcCuj1A8xeEywyDvzXlue9VDRpA05ebJy6Th/aiQfDdieXEpP28pwTMROYeuZIRKjTLCbAZSPUnZROMGnEWBqqmH/uUD7kxaEfpU80F7UKTaZUW9DNrPNzXepDPMYep6xNUC8sgn+nFdxYFTCELUG4Zy8lQ7jGxCeskHmF2NqYwMTWGZ57PdOej2WjH2tZkNAiKa0fMkfa1fJ2PCRLLbOvEhb9yRvzvv/hY/M7V18Sb3vSmAmhc+mNdZPsL2Mu9dzAAffv0dGzYMNxul6/sMthbUCQMkDkEeGnGZI4z15hTmk35LVssMoDIsARogYM5rEnZ+BCfyYCa55lmYbcA5TVGnQKlcTTVfleDSg385JO+6vu0Tl1cWtSqW9Eof2/0g3kz9w1uM7DWaPUM1gIB80orB3Tnu+43+qdLj7W1J7AflXuctlb7r7LgnHYMq7tYaJPuTq2ceecPfIm2Zuthld9SJnyS9z0SlvnDuOnScrwMqnWL8p7o5/PVJEZG/StMZMVH3mosjFbBLLzmINs8h6r0swxduoxNVtayVaAa00C5o7Ys5znljizWCmWhJEFHy927hbK/+oLiTD2naYvO2omqFO0iZAHBRDy4RCCQoGq+Aifgq5DAPZ7TlEFdObiLOvK5w9bJp+XaxmwyzO3OggFR2/iVqJP3vWdbjRStgmfensI7+v5ZeDl48OEPf/hSRjbdBUxu3Qz0U42ccnJ0eo62ZMH7js+xgF0c1A/djUCH8WbtWUDXdEo7OUgGtweXdWUzcAYJ6MTzXNmvtzcNnQC4o+53/7jj29+O/iwJI3bGxMYNS9u7+gvdGO+zmXu4D70f/WjGbIxzItv2hbj8rHPj2i98IX7/D/4w3vWudxUh7I1vfGNpQzUXwnLgvD/3Dwagm7URJgCNNVEyB8yctrdti7Y7RwczLppMGXe+M555+111V4mmw3zIR9YqfTfTVRABBJlrMM/MwFgbrG2157zDJDPKvW37hCauF5UFXV62JVsIaBP1qUwYQQ2DlbbMfa0gWYvmd91z0FUBnPL03TNOgJBWRf2/mvjz+nSrKOshv8931mXelsr7PFfd9prdgdTFOLvrhDJoL3Smv/In16DxBY4B4wk9VHJUOlyj2epAGVXLC+NrTJSuGp4z1mgU/ShDYVCzPbzS89uzJTXHkTiPFIhyMG9VqFhu/vC8AppCgXig8EofVObkcRm/9rY+bU/GJS2we7dQDjX0VbVtjUxxd28envRjAgQnkoNPhzWlMOHVnPRpmLmKZxhok6zkpAZoX0xE3uUZJ7LErAbT6OflWRaA/iN/z8ExTHjazv5i6nDbhouJOrL2SZlMzixV8kw2RzKRc2ajDBj6nrPgAIPhdyMsqQ+hhzKZ6G7F0p+tQAHdtXq4CPWPArJMxD0FBUEL/qlFVwOG9KPSLvqbNT7aB5M3mtdFwJga0FMdk3uCZjOi0Yw7t2yJYxe11G6jHzMLs7F2fG0M5rsxBppjbh9DQyef0ky0d85GzPTiqle/Ju568ENj/Pu+r5yF/rSnPa1sIVHIOhxM7tM7dy6eiTykzt6sCtV7WcvOOw7yNjCjs2FgjDWMknFjLHm/CgS0YZQZN5tOq/fVim1DNqtmDZXvtCMDx74kZnLeZICRMet6yhaBqpnX9/dEvwzqbvUyANG2Vs3duV+CuJaA3P/cdtpMuTnV8nL9r9Zrv7WUyEs0H1OfQhz00pScdwrxu7kHBH/6wLqFFzBnEL6cX9SlpWTUHF2OftQHXbNVBuEfZUZXqi5PrTC6JemvwWmZf0iH5eg3yhLiu1pVKJfnUF5URnQR5zU2qu8KCm795Rm19ixgjVYY+qsvsUy30yz76Lg0D1VBFrACkA3xh2jZxCzgA1oshhzEkLP3OLnz5GLBATwsEkGVRQNRBSj9JwbsCDh8qmXYfgfEqGb+xpQJE6PdTMLPf/7zS0cV8hyMknbzj2eOP/744gfXj5I/6eO//uu/Lm37oXz3p2YfNbRkkfHbKNM576klKGxA05x/nUXkwQUuaOiSAd53iS9gUlYnIQuNdmhWd2w1wcvEaKPt12WQ93+OntDNOPpBD45P//2n4xEPG+aH7zYits9Ox4apddHo9KNF9Di53Mm41uxEK2aisX06YrYXV511bhz3rOfEX/7LvxYf+m/+5m8WWv36r//6SEY2ug37/+vB0NB7ZZ/xou9h0f8Pbd0RQetMtMIYVFP/GgBnNK0mYNaI5tNRwF8FCn2sjCFgpS9QEKIdCnD6s5kXzCXmqgIdzwlweasXv1unDNWtS/RXi1s1dTJ/M4+cp2rCChUZpPN327Bc6mTAxvVlfgtnhEGC9hdh0bgTg/B0sUkv3xXk6JcMHjoJaprMNYvvqf/S1URVBj7SVtYq7VALzFvHqrNanzd8ErDOgoFR+VWBJ5u4q1knpW/e6z6Kflo3tMjobnQXU543Zf13hzlN8pVdRQpw0DH7wJejH+U5FuBC1r7lYVkotr1VmuSzQJxb2Z2ggOG8qvZv93FZpalfb7vt34p048RyUCSG5r1sjhoV4AHgsrg1w9D5qum06g/L5kiezylUXfSUoY+XQYXomjNpq/43IxP5WxOZA2DAnD5v7+d99i7irMHkfvIdGuhX1IRFmUxaTVNZ+peGeXHRpqrm40Kn7Swa/apqA7Qt71W1DBacftLsVpDuxhDwrpqPDB+a2nYtMKN8rHuCTHzid++Yi03rJ6M/i3Vicxz7oGNjEI1y2trC9p0xNbGmvN5rdqM5xh208x0ROxbi2rPOjae/8S3x3896VXz6058uAhWxDEj/MGGZ//5D9t7fPBiAXgL+FvNoQ8+9M4ChBq/7yfnimsjrK89b5pvzhfnuVijWq+8Yfc0YG7xqGZavRUorUdb6WHcIEMyX6tqhzfTReV8VUKkzB7DJWBVENA3LtC3fuUY7q2VokavOgVH0q44y2hrtyWZ5+uzap4+jLBvyn+q55BmQBEb6lt1pe+o/vAphW14IDXUV2u7quOf6RgW5GQMg6GjJgpcx9gbLMZ754nnKc97taXVk+lUB0Rz52XqGJZJdFM6d6pzUzQCN8vqQ3+5t/iD0GETnPKYeBCqCq+Vz8Eloa/yDR9oyf5Zbn7a36m/fm7VtSLtdQXGr5nCWfHybplnNwy68POGyOUwmwwQ0WC1PkmxOyfu7RzGu6hYlJr1JC/THsID4x2I0WILJ4qA6ADIK66n+PmqgsqCRI0tzEI99HxWhS3uzSZJ20g7+UR+T2fZIN/7mPcrVJ5UPTdHloTAwKpIWemd68p3y1SSyeQpGJXM26M2AFZlqNqsttxccQCR5IlvQSa/A/o1uc5j6lcxxkw2c58X0E51GL9qcXhZzEXMzEdun47ozz42Tr7g6Nn7fMDsdAHPeeecVa9BHPvKRkdL+wQT3gwHoc8XUOV6alYW0PFb5e35GYTELjawDnnENwpBggjBj55Hz18/qfKzeF2BdFx5eITB73zUoUDh31WJ9P2uvtNU9wjJefnM7VDbnOnYCkmbizFOM62AuWN/e6Ad9aD+8qmpezcKswoR1lum6GGio5i3d8hjleIYqP6EMaWf8i24q+2+fq4qN2TO1jkADwMgxyVZBrX3Q2bliW7hHe3nef7ap+mxeO9nasjf6aQ1lPNRoKWdUsJllQgvap8Boe7IGbVn7Qr9cb7Y0OF+rLgMtMox5Hu9R6zNbKnRp8Rt03ReTO6C+6o5Pzae9HEyGua9luQfbwDz9MJq6WKgsWCeRQOMCdLFUBQUGkN/MAgSIVQWHrDlTD88g5bq/3rSMSIQwWU11+hKz+VEBiP5Qr0EimiRzgEX29WWLQJ6co8xX+0rT++K5QQlzG+7OLqZ1TG6L29Ma0Y9x4tqxwUc7ehyb3uTbXMT8jojtm+PqV54VL7nhpvjRx/9EXHrppfHEJz6xMCfyfF977bXxUz/1U6XMzPCzf/lA+3gwAD0dZXygzanfrylQU+CwosAuDZ3ooJLLPZ88eUgSy1QOWL+v6ZnNboAZUhHAd+utt5aoZyWyrMXwGyZ3QFWpXDCnDAAAv6USWd4iIgBrjQB03baSj01EuKAcfaGmhcxaBmCv/x9rApoSl+VkWmYrgtaFatAXfjITgNAfAD2bRe/rsVmuvkHRxYdnqzWIegPQFw9naQYBcZ1o4DyPVnQazQLo44MOtviIHd8ZAvoVN8ar3vS/4ilPeUo873nPK+NPxPsnPvGJoqVnk2O2rOxpO8pybc73a0BfCbXqZ2sK1BTYnQI1oN9jRmTtS/NL1UwHMJtzHUAG6DSrWKAMvmqGyRrdKFO/7+d7WYvPvjyBWB9m7kw2e+ZI070tgVH+e4WQ5f03h35xHRRAv/7meNf7LivmvLe//e3FMoKF5kUvelE8//nPj5e+9KVLHc3WlBrQD/341y2oKXBkU6AG9JHjD3i5NcJkMwS0AMamJ1RT3VPCDjQ7wVefI5UZsY1AYIQxoIF2TJnW7X5UNHODxUjOoCXALXDcQwjhMrpUqwJ/A/YGfuTI8RwHAHi5p1cLBVYH2kR7DZqqBiettsVzsAD9z/76lvid3/md+OQnP7mUheuWW26Js88+uwTLGZHvXlOAPWfH2l+61Br6/lKufq+mQE2BHBRXm9zTfMjBEgAcDDtHQ1YjxHlVgAY03TfqHmruYyJHi2OrSk6IYbU5wM5ANANZclBQdbsH7xtNyvcc8SvY4xPnBCRzStMndwrk4JhRWmZO2bn6fegHweR+7Z/GTL9V/Oa4WRS6EI5+6Zd+KZ785CeXQDlpYUwD86MaD7FSFlMD+kopVj9fU6CmwC4K1Br6yNmQ/eOCO5q4ezRh5kbOApp565o+dIGSg1DMpma0or5pyuYee9EFA98DfNEE+VdNy0ijRwkVaOpsATGHunnwaa9ZnexwjlLORMBCQN1YJrIbgbbnxD6rcRkdFA39uo9ETK6PRz/60fHhD3+4bFtDSIIu5AvA5P4Xf/EXZYsK1572Le8PfWpA3x+q1e/UFKgpMKRADegjZ4JbvABBzd0+WPWnq8GbKtM9jrxndiC3fJhFTdM6v7tlRhM6Wjka/nHHHVesAggS2WSPsAHYas5nexmapGee2w6TvWhaz6kJ6YspME2DqXZvm0zn6PvVwzVW4xI6KIB+/c3RaU7E6aefXjTyJzzhCSXQUAHqtNNOK4GCJJ7hN/clj9oOtVIa1YC+UorVz9cUqClQa+h7mQPVPagAoRp7DhBDuwaYAUT+Ccj6zmX0msBNEav53n2F+K9z4g0zqWXTOSBLee5j9Z7+eK0FlMmz/s47avfmrXZfqtnzIAUCA/dzLuYsRLhn9ogwuV/+xxEbj413vOMdRSC74IILymzRgkLCiB//8R+Pv/u7vyvJj4x5kIYHwl5qQD8Q6tXv1hQ40ilQa+gHfQYAfiZW0ESdfeEIDGbAonITOQDEZpkDHNDA1Zb5zjvmPyeC3cT9JouxI4C4mdp4nzaYCEJtG+0bf7kuBDMqmV2OerL1QEAfZeY/6AQ8gAIPioa+COgEwXHi2qc+9aklWrtv/7d/+7dLshm2s0ETj+81Gc/+dqEG9P2lXP1eTYGaArXJ/V6aA2qyfMLsTZNqBjuTwXAP87pAoZmbZlWz0qGVe9KZn5rOjULP+dGJys952PGnk0KRchAO+DTlphp91topm3YpXBwx29YWfehf/vKX43/8j/8Rn/vc5+5xAAiaO0GGV199dfzMz/zMkgVnT4d47Os0qwF9XylVP1dToKbAPSlQa+gHfVbkk4cwYQOk/IbfG63YbWEAJYCKj9zjE80Gxz3zXCsMAMA8Z4IXAt/Q1NH+PVaRzuS87h6PqObN8wgTlONBFgJ1zlGspcDtcLQ5n2J00Il2kAo8KBr69TfH3KBdhJkf/dEfDTR1BB6PqzWugYA5ssn97d/+7R7Px15pt2pAXynF6udrCtQU2EWBGtDv9dlQPThCQCfoja1jXPq1s+btCVk873YyBQI1ek3o5rj2UBhN7QgUOfNdDoSjfO5hIeBYVMDbY0/1/xt4Zz33OrEOsIKDBejTnSiCGKle3/a2t8VP/MRPFEuFdDAf81Of+tQS9X7yySffwyy/P12pAX1/qFa/U1OgpsCQAjWg32szAa0ZACBwik/+5sqHJqhRo6XnqPSctJ9n3IYmcPOsx1oiGPzzP/9z0ejx4ZLm1SNjASGEBo8GpCzN6DyfI+C555GSPONJXZTJ8az4iqunZt1rxNvPgg8WoO/sDfvPfnPo+eY3v/keB7MA6p/97GcLmJPwB+FJQWo/m89ZMiVxba/XjQnObZ/fGrHz9rjmrLPj1Ks/FQMOk2lEDBrst+8sZq0fprJtLOaur3O57y/16/dqChzuFKgB/aCPICZswNKTcdhnDhCOOiLQ85H5xH9uGlk1ZM3hauYmOSEy3rPgAe+cqz37cXPSGE8IymdGV32+Br0BVrQJUKP9bNM6UP/wQSf0iAIPFqBjcmf8brrpprj88svj5ptv3m2/eT5F6+d//ufj6U9/epx11lnF0nIgVw3oB0K9+t2aAkc6BWpAv1dmgMBY1bT5HZDWD57PyEXDAxDQ8sgm97CHPewevtl8fnA2pVdzzlePrxTMjZxHwwfYERxoj0eYeuAL7aaufE40z/Dear4OFqDPx1ixgLD3/qd/+qfjS1/6UhmbqrAGLdDOTzjhhLjttttK/MKB0KgG9NU8u+q21RRY7RS4FwC9O5gbDKIVvWhHqxxU2R2a9gftiM72uPLUZ8TLLn5vxJqHR4wdXU7DGgwixniGB5tNDqk+bK9ul/PRm9Hp9Bajo4fHeO7YMRPr16/drV/9fpRgMzOyjY1BMfY8c57yRPR6w7PLx8fbsbDQLZ9c/G7ym+HfvfJ8vih7mKP9fveg5ebNW+Poozct/c75uWvXTpU6MNO3Wpyl3ism+bExEt0Mn2ecMPmu3qsfg5gfTp9BORE9Bo3h9Gty0hrfOGKt0YqdHLEaERODncPjU3fcFde88tVx6g1/GgI6Qg1Czte+9rWSQz9nECyztd8vAtiv/uqvFpfKJZdccsCkKaDOHGIdzE9H7PhmXHfm2XHyNR+NmGzGoEV/+tGKfjHPd8oxic2Y2LWWD/XpwwdMg7qAmgI1BfaXAvAFzpbEERfR7sLzFnG1vz3+zynPjZdffHHE2ofEoL0p+vDHfsRYgakhp8xXY2awowB6P6ZiLLoxGTuHD/anIuZn49qTnx+nvA9Af2DExJqINiU2Ijrjw3LArN3L3N+e1e8daRQo82a2wNxwEgHtiwefg5SNZvQarZgvT3XL+ejrYyZidjpi23Rcf+a58eIb/iRiav0S5Z797GfH61//+jj++OOLayNv38OSgQCEUIaW/gd/8Afl08tkNFpQslVl5NAMIua2z8fkuonYsn1bHDU1GbF5Jv7sda+P57BmJseiN9EsQD6+KJvctbhwj2YF82/oUq+vmgI1BY4wCqC8wBtgA/C4KXjc3HzEoBcxhWLdife98NQ485LLo9uIaGw6LlqddhC8s2V+EGvWN+7BPhpzg+nBc2TLzAAAIABJREFUINrRj4loBcE929GTIvprIuY7cc2LfyFOveS9EeuOiZiYjF4TfWMsxjoT5bHCjODFhQHXnzUdVjAPCqB3YhALZSkPNfVmRA9QHyuAvtCOmFsE9KnoxIbBDGaSiO2zccOZZ8eLrv9gxNoNS6zgnHPOKfnczzjjjGJOF9DR3jXDA9zXXHNNOTP9gx/8YNHcedbdCbyDJl/d8XBPftOPwcJ8NMaRsBeiPT8XcXc/3v/y0+OXr7goYuPaiPGxiH4rYr5d+jNY0x9aHrb1hqsZQ00B9Hrx1EykZqJH1jpY5HNFNe9EdDsRO+YjGgsR61Fy+nHNS86PU3//oogN4zFoT0Vs6UZj3abYDu9sRaxZ1AnkTY1Bb2GwhMqFo04PVX4e7czHpaf8Qpxx6XsjNhwb25vjMRe96MZYTMZ44UVDfgSTasag/qzpsKJ5MJyGxcOziGsN/gDoFq1J3XbEzsZQj8cov6G3M2LnbAH06896Vbz4+uuiN7Vm6XQ9tG5A+sYbbyyxDyYFcrcA9QHYgPfP/uzPxute97qSA57L/O5o5goAe1ca5mMQW2M2thZJub1zczQ7E/GRc14bz33z6yMeeFxEYyyidGIoWcdkP6LXj5hedG2xIktsHitUE1r9WdOjng/f8+uhNx6xsGbo3h6DH/Qi0NBb3YgN3YjWIK76pdPipVdcEXHcuojWWPSm+9Fad1RsKfxiPNZGM8aTibwx6PYGSzZzAL0xuwjoawugv+/UE+PMRUDf1hiP2ehFL1oxkQB9rJhM66umwMoogGeZuQfOCWFtAR1Qbw6xcLa5C9DXdxcids5F7JiJa896dZzy/uujO94uGjZAjP/8aU97Wtx+++1laxrxDgJ1Pm6WeySb+f3f//34y7/8y90CCgV0dy/suVcA+nTs6N4Ra9rj0caWsLMTN/7qm6LbbsbXv/WtmGivjYluOzbMNaMxiJgd70e734+jZ/GcRWydaMQcyntt3KqNW7Wd5ohaB63eeEwuAnqn1Q+cc+sXutFp9eKOdf3oNCMe9cCHx9Nec27Eg46KaKMcNCLak7G9PN2O9QHf2eXzbnQGg6KP8w+mMr4UjDQRMd+NS085Mc645KKItUdHf2I8FoqJtB1TfU3u3ejVgL4yJKufXqQAqml7aT93mX9ORgAdHxPbuxcBfTIi1nbnIuaGJvdrznp1nPqBD0R/fLjbwJz8D3zgA0s0O1vZ8Jm7bS0Hyekvx+f+pCc9qZzGxpV3FlR3Pdxj2AxzJ6RkYTrGcB00mhFbNkesnSKJQcSao4aRfrgRWHdEkzYxt3eHGnsJ+sP0VnPzI4qb1+NdS7EwBKKWWf+YJoliLroxUW+LVrv/+HbEgx4U0WwM3XezAxKQFC8eoWyoRDnuudFfBHQc80NAh9HgQx+LmO/HFac8P067+KKIdZsiiNpudWMwaESjs37IhMa70WsQu/s9byCpDaIH3TB8T0Dnl0bJ1rIIn4uAjh99khiP3swQ0Kdn48ozz4mX3fBHEZNTuyUAeuITnxi/+7u/G09+8pOL1o42bp4BvnvSGvc4he3FL35xOTudfPoAOto+AkI1Sv4egN6PmL8zYgIXfo4lYaYU38FigF+JDRg6uxaawzXbj255ZQ3PmGSmFvRqCtQUOHIo0OzHfLF4D3kF/IBQ80Y0FuV744ki+t1uNMHfsrts8QJ0KwHpjcHOwaAguf9KzN1itM5CN6455b/HqZe8ZwjoE62hfZ+HFzYs2v77MWjiQ6+VjFroXrnQDcoN8btbpvEYcRhqvmivrUYMmoOYi4ViPWr1pyPm5yNmZuOKM8+N066/KWJ8XQFiT8sjMI68AGSOq6bZ5W80b8zpJPlhe9tJJ50Uj3nMY+JVr3pV2ZsO4HMte8CNIaossu7QmrB9fiZ4fcO6tcPFp2CyGMDfIz4uCPQbAvpGUJ4lVV81BWoKHFkUaHVjvjGE9Gba5UM8GpvIi5I8iNixbXts2nDU7nuQB/3odzvRHCMd5S6yNQazi4C+qOFHA3YDJ5qKWJiPK05FQ79wCOiTVIGuhHNzw3BrW/vw3od+ZM2g1dfb4b5z9NUhOrLfosBpd9EM3RqaqhfKbvNuNIhyJ5p8djYufeV5ccZVfxwxtWnJX86rF198cUmv+973vrdEqgvMmzdvLifXcWlyB+Dxt//X//pf4x//8R/jQZi3mOVzc0ta/R6pxjIZBujHoBPRYGNIK2KusxAbx8Yj5nplD30Rt5WmAfRGxMyiALMhxoh9qaXhWhpeuTRca1GH97pp9gtfG+5Eb8Wg+MUB8maMLUI81rzOQj/WgrMRsW37TKxbvyZaJhhZUsSHfKjRHywMKKQbzQLj7ZhZjFNeE+O9+XjPyf8tzrnkwoixyZhu9GNishFjRauAe60t5k6Ycn3VFNgfCjB1cC8Pwyr7BdCLV53gD0zRvV7EeKMkNGrEbAx2bIk2+zT7/bjwFa+Os6+7MWJsaHLnwlz+xS9+MZ71rGcVoK6eCe9Z8R6YI7i/4x3viDvuuCMuuuiioqGrve+1T/2Izo6yNApgb9vZi8mNrdi8fXM8cMPREQu9KJllBKtFUO+1+jETvbIrZAxALzavepdIvUum3i10JK2DJR06uTI16I0vfpntRbH4NbsRbVhJYxgIT06zkgjU9B2LjKoxX2zuhPMMs5qNx/Rwn2ysifHufLz3Rc+Nsy56d8T6owtjjeZcRI99ROuHe9VbExHN1Z1idH+Apn7nvqDAYgQcQWLt7tB5Togm27oI8QTQCRgZplAa3u/Nlt0XMT0Tl7z6vHjFDTdFrzW1ZCan1d/4xjdKpPs//MM/LJ0ln3sjqBfNmrRKrVZ861vfip/8yZ8sW94e+chHlrz4y+bDHwxj20qyxBb4vTNarWHexSVze6e1uK9+MfAF33q7FzGGSk8DdL7fF/Su66gpUFNg1VCgKCxEt2GNRGNZ5HdaXrTqEXQ7P4hBsxGtqaF+0CG2FryuGMgbg8H0YOjHnFgE++1DptpdFzE7H595/ZnxhJefFnH/h0asGY+YuStiBn3qAVGcnZvmI9pkt6mjdOtAghWajiFYvz2cmQB2s7MI6JiyFwPK5jsRzUHE/E6i4iLWEOk5HXHHnfG5yz8Qj/u9a2KmP1FOqPMCiJ/znOcEWvfjH//4oSmq0dgtUQygbkIZ3yPS/Qtf+EJ85CMf2acz08lF34m5mO5ujnVtdG3S2JIgYjZi63TE2qOGCWUAdQQU1hVrppy+hoBCMN3iIl41XKZuSE2BmgL3CQXQZxYzv5kkszAF9OMSL9yM+M53Ix764BK7RmR7ozERC9EMNsxyfuPGuF+0hyHxQz436E0PosFG2IlFTCaxDNbPNQXQ3/vMp8SjH/7Q+AYFTY5HDGZiojOI+/WPjZ1bt8bO9p3Ra80c9PjnOrHE9/6+geagGa3e1NDgM9aNfrMXDdIfkvmw04yxHnnqx2Jy06bY1p+PfguxsxNj8zNx/0Yz/uk/7ohX/OXnYutclNPs3HfOxH7FK15RtqNxXGo2s4/K/oaWTlAde9Yf9ahHxZVXXlmO0WX7294ullQvZmM2tpfoVJZabLk7PnDhhTG9fXtsu2tLjHXHYrLTirXzzeIrX1jcbzrZ6xY5ZaHZjC5Z6VYoC9XP1zpErUMd3mEHzQE5KeAw/VgoXwaF98Ejtk0OdYETjv/x+KlXvjxiHdrM0MZOlNtCAfGpmIp10S7p3QT0/s4C6Dww9ELOFjzvxlRsIHBn9jsRg4XoxVhsn2jFRDEp9mOid1TEXdOE80YMePN7H4DqjXkHOYMZImdvamizJlMSpvcSLr4oueJcR9M9+qjh78zh2R0lx3FxIPHemrWxfXa2RKcb6MYsvvDCC+MrX/lKSRzDBWibmz2DetWs/kd/9Edly9vf//3f73aC3UhgNyMOwNzYGf1tW2Jyth9XvPVtcdoFvxaBALxmcTcIGjp7SScXNXQC5sqGEfah1mheW/hqC+cRtw6Q6NsLEa3e0EleMsVhuetzClVhOe845eXxhndfGHHsxqHajrUPvG5PlGgjInCG8fBLGvrcgPSUCw3Otxrujx0miycLTcTazp0Rg/mYG98UdwfZbNhzPoiNsTEmqcB9cbW4WDPmlQJTymjUW0yCVHIhFCfR4pavxQhxsL87Njy3oMijncXQ8LFmdAfdpUxxgvVf//Vfx5vf/Ob4zGc+sxsWE/EOsBMUZ2BcdXvaM5/5zJIW9vzzz9+75Y0zjLb0ojneisDij2NrWy8u+ZWXxSuuvzxiCkFlrMgnZbdnK+KORfy+31BqXjqP5j4x8dWV1BSoKbB6KMABjWjnJTXbQqyJXkx2cDsuRFHVI+L3Tj0rzn/vJcMt42NrImaIhpuKwXhEpzHUcXZLLDNY6A2KM56daMQhLfIZ+Ok6eNDddw6lh6OOjbv788UJj8d9qoPmMSwRk2mtn9f6+0r19zIRF1O8kq99KEoOivl6EvRz61ozYob4ESI8+73Y0GzF2PzOaHKO4MRkNEYEZX73u9+Nxz3ucXHrrbcWU7p7yzG/ExEPmHsWOpnk+E7yGcAeIeDMM8+MD33oQ/Hwhz98zwyg+MAWtWvOQ52ZjbhjLq46/fR46Y3XDgF9gjPi2tHiufYQ0FkrxwL+BP+NDY9Yra+aAjUFjiwKDJO9DuV62MNatu3OEI82H7FuuJPnspecF6e/6/dj0OpEY+MxEdvbhY8MMMmjLyxmi9uloc+jrgxhnjweJd3mYiWcIxFzs6SpiZhaG9/dujmOOWb9MB5+GomhXVLbsMOovmoKrJQCJSZsEQ85HrUb5DhiKxdaOH7lYQTofLcfvXKiWcRdOzbHces3lYyGbZ7uN6LZbJd948Oz4VtLmvf3fd/3xf/9v/831q9fX0zyXgA6z6HN5/3m/A6wY4Z/29veVvzq7373u/fcrcUEOHNbt8bkMeuG+0m+uyX+5q2/Hj/9O++MWIvJfbzsL20gnLQitpQF2I8NWiAmEFRWKgrVz9cqRK1CHf4q1NBUDt7iF+ecptYMmVo7EWvY0bMQF554Upx95XXDPWsbjyWBxXDqT0TZyttatPjtAvQeeV6T3g6wL6aWKQkv2JfD1Wov7jcfZoVbSle5mP9jpcy8fr6mQJ52pD8cTsTF4O/ybVeOcyZ9vk/WhKEc2VzKBgcYGxiHP53AuGc84xnxghe8oGjpGcjLFO73l6Lf9a97QtuXvvSlsvXt4x//eAmU4+KZbdu2lQC8LAj0OggI5KjdHrHjm3HDK8+OF1370YiJRWl6MYkM7V8oiR2bMc5WFXC57C099AA9PbMz1q1dE91ePzqd+ZiaXBu9fidazbHodOdjYaEbU1MT0SSANvoxs3M21q7h/LtmbN5yVxx91LFLz8tot+/YGhvWb4qFzlyMl836u/o5N78QkxPjMb/QiYnxseDvsbFWqc/n+oNhmulWs7FUHyLfYNAr7ej2yOrDMbeD8t4gCKpslfb2eoNSPvcpp9PplXo63V7p35op7I/9komL0AbKHSbcbJb3x9oTMcfOimiWcqBLmx0Ji7ZI6eXf+f0d09tibGyivLdl67Y4atPGUv6OHdsKPaj3rrs3x7HHHL1b/bRLOvVoWPRj5865WL9u7W70lj7zC7MxMT5V6NBu0dd+6d/8/GysW7uh9KPdHv7e7fZjrN2KHdMzpbyt27bHxo3rC70Yp8nJNTE+1o7tO6YLPdev27jbeNIexmGh0y3PMV4TE2NlfKiP+TI9s73Ua/ugH+PgPKG9jUarvO+4S7c8n2Z27oi1a9aX8ZydZawWEz0szh/mJeUsLCDEj5V+OZ/yOFjO6gX+Ia9TgWZlFUseu2GYa93tcdmpPx+nX3xxxJqHRoxtKBiMYbJMxcxA/XMAl6qvmgKHOQXyUamkgAWs2baGtv0bv/EbRWuv+spz0hkFAZ8hPezv/d7vlYxzN9xwQ0k6c//7378IBZ6z3myVHefR63VjArvV/NaInbfHNWedHade/akYkJURsCjb1NhkAvsvyzYa5m+v5GK+r4cBwQSXA3ns+c4/BBYEF4Qgc+Dbrq1bt5aT6binkIOl45vf/GY8+MEPLr995zvfKfdJq5svaEf569YBpsMLektT3SLUjVWFMfOkPPIEkMVPd0lODOT7jCHlb9xIANGwbNqWn92xY0cpm4t6eJZ3mDPUPyqroM/xDu0hbTBz4Nvf/nbZCUH9/I4VyLbwbM5MaHvuvvvuuN/97re0hdKgTNpFmdDWw4SqcwE30jHHHFOe+4//+I946EMfutsjjE0eO/pEexgL5jpjxDu0gYyJ0MYDiPik7443dT3gAQ8oxwxDP8ZsVKbFUfOVeqiTOcUlnXzftUrfPUCJ56iLS2uaY8G4crlbBRrluWcb6APjQFur4z6qnYf+N4OIsD4Od7q0hsHuw6szHZe99Gfi9EveGzH5iBiMbSq7eYd5XDXUsw5zUFwN6Id+XOsWHDAFjHDPoI12DZh/8pOfXIpwL+uk0ykMPD8rcOT7MEi2vr3rXe+Kpz/96Ut+eLV5U84fzoA+ivAILzBjGDlMFAacgV26AdwAIvdgoJxwR8yBgYlZYKqCm0yd+jMIZvAUBAX6alsVwvJ2RdrGRRsARhIEGSvhHLEtuV6FDcCaf4ALwJFBznHnN8qm7/5m2wAzBI+8k4LnqVtBRqHCdjj38i6NDLDVuUl/KJ828h06WzZgDeh7Sc/q7+ZhUBBhLI877riSf0HBwnG+6667lsAZEKZu3oe2tNO+8m6uG0GJewp/eaytj3nA+FFWPkOBdvGeGRsZkzxnFDh4l98R0vI82KfUzQfMdQ60gBrQD5SC9fvfYxSQobKAYQA5dzvA9GM/9mNFM4E5ydhd+DAj3odZZGaQQQUf+h//8R+XU9k8nnWJ8Qz6MWig+R++GrpnxMO0AShAnP5BT+glzQQEtUCnkfSXZjBimD5aqAyYZ6gna84ZpEcxXwCTtsDoKRvA4h1BkPZgAdDyAuNXIwSc+YegoQZsuxlD7qnlMe4Id1mLp2+Cq0LJl7/85fhP/+k/La0ewY4+MucoQ1pm4KoKKNRH/SRCouw777yz0Erhic9///d/L4cLcWUaUg/05dP2V5ez2j1lq63aBuqmfIAXDX1vmRAFXMvXQpWPF/ZeFjiog/axphSYoDn0hEa2u1p3ngN7AuMsgFVTOjMe9E3hIq/n1cvyakBfvWNTt+yQUEDGmhd7PsccjZE95Wgfgkg2zwvomUHAfGRK/P7Upz61nMT2whe+cDeNDK8/nvzDGdAZtCrzkykCpjBrmSXfMTFrGgWMAFGeg2Zc2eCXzdvc429PxEP4ojyY9w/+4A8GgMsFo6e8qsDg31nzzSfpeR/NjWdwj6hZ8jcAhjBg+6gHIYF20D+FO4Ed4KFPuT+U5+E+ziXeB7y++tWvljopi7+ZNwgUADfCR+6PLhsFSe45/zIIqonnPtNm3A9opKQ4xs2hJYI2IeRAZ9pBH6Cx6yELHIKwwEs/HU+FGdaJWjf04neFJr4rTDlejCX1mrVx1N+0iTZSHuVTr3NHsK/+nc9psD8Ih8wZnmVOOtb0kTGBdnuy7BwSRjWy0hrQV89Y1C1ZFRTIgW0CStbGSQF71llnleC46rGoy0n1Mtk///M/j9e+9rXx6U9/esm/Vxg9J7kd5j50+gigy0wVdtQ6BTpoK10BNRgpzFWTqKCD/1MAg6nyDICT/cZZ8+Q74wIo8JwMnvaoWQpE1KGQAShQN8/zHiCSgY93YPTUL5hbFz5dwNeyRoGt5XssbxYSfV5/NSBLWwEpgJa2a+HQUuDfPAsQAfb8hp8alxCBl1VhhbGhHwilApm7MGhDNkNTP+9rBUFwos2CtO2HXtCN8woAa/3T0I/vjjdladXI8RF50fMsfYYOtJXyrF/LA3OG+4wRdKH/3AN0qY/2aP2hLC6FIMz3eQ4wT7hXdXPwjgJKFk6XPYvhkHOwGtAP+RDUDVh9FMi+tSrjZfsZF0lm3Kom8GcGym+8m7e98ZsM4sQTT4wnP/nJJXIeICjCwPdAUJy0UyvT3AlYQA+AB1DB5PojP/IjS5q0NMzMFMZsQBOAkoFSYUDfJ0FdD3nIQ0odMHeYPgACeKAFquVqNqYszb55BgKYMHjqc+sidVC2wVhokjyDGZsgR0BXYS37rQE6QIc+f/3rXw+2PWbzL6BEPTyHxcf5oz/bYCzaB2CSA0Gh0XmUg9kUigAufc3SnXb+0A/9UGk388128Mlv0I0+8Em9OZCuGlvg37kv0Iaxoh/GD1CuzwqGvqPgxnhkn70WBT8VgPgbWtmfLDxpFTA+I8+VqsDAvVG+8RwTAJ2hN+XRXi0Go4B/dXGvGtBX13jUrVkVFMhMOTMtFvQHPvCB+NjHPhaXX355YYSa4rKJPgsE2WcpQ4ChADRPecpTyr52gAFG2l7MAne4m9wdRE3kmC8x5aqtoa3yG8KOTBqGasyC78OooRk05BLwsokVDQvwydpTFqzcXmiEOkyaugB5gUvtNgsVPM+ztI/6EA74NFo/uwSM/s5ablXIo520kf7ot89BlGiZRIxnDRfQo/20E1ryrhHmmo2hkUKSc9EyjLKnLVgX8KXrosg+dua4QWBq4pSVA9SkI/3md0DO8wocm2zy53n6aRyFsQH0gX+0DfpSD7SBrrzvOFEmfeR9yuHiHcdMOig0c19hR+HKgEbrMvmTpnk+qZt66D805vJkxOx+43sOxlsVjOoejagBfXWOS92qVUsBmDIakNngcgBPBvI9dUCNH0AjQI533vnOdw73tLfJmYhmvxBTzfHhtrWtX44/eMOb46QLb47BBoL0Vve2NfudNbzse87ABvDC0GGgnEr36Ec/eslsqvDDM3yHzpjZsxmV72pcMnGeF9AzOMHUBTrLVouH0aNJUx71GI2uBUZtF+Djos3ZNw0Y0F80VLdlGfVNG8xnQDmayvWt2241ZMBZsM0aIWDitiyD8ABXygYI0ZCZlz5HOwVvfdeUrR9dgASo0KoJWstCCAIP4yYNHdccA2AwncKNz0gH/4aOgKVuEl0ajqU7RDT5QxNjDmyTa0vhKd9nTkG/LPgpHNI2x1l62l/oiIsCAS/TCvpr0s+C+uqPdK8BfdUCR92w1UkBFjg+SNK5onWqccAERvlFR/VCzRWt7Pjjjy9R75jft2zbGus3kihkEO15DkffHrHl1viDN74lTnrPR2Kwke1cqxvQBe+8TUoaCLQwY+mWQVb6AQhqS5ipMVfrI4XpG0BFeWpsavK8x04EAr0ABn7nE1DBz42ZnbGiHBg09fNdQYDn3RamH513aTNWFdqWg+LUTnmWdqLFA5r6we27AOTuCfqqMJi3PGo+pg7arQCUwVYhJ88t2q05WkClTvonHXieOtF69b3zDsFw/IZAoAl81LwldgDwg8b0A3rmYD9+RxAQWN36RpnmAsjlCs64Df7zf/7PRROH1qwx+sh2PcZRPz20dZx413psAwILv9HffGmezwJSpqsWEFwrWMucE3xqkUBoq7rUVh+HqgF99Y1J3aJVTwH2kBPURmAci1xtNJtQ99YJGAXPwmguuOCC+H//7//F+9///pL/AQ29JIQgw1Nna8T01+LGN74lXvCej0R/ijS0qxvQc7+hC0wWBo3w8oQnPKF8ai7OWp+gq3aKf/1f/uVfljRi6KXJWRMsfk7ASBAQLNV+BUUK0WzOd82rmlYFZZ5Rm+VdmDkCBUIK7wBmgBNH4Ro0RruyUGFZgq6CCOZ0gEt/dfbzoqnSZrVz39VCwO/UR/+M+AaABUnaKU0FqmyS1vzN+7yHpow534RJAKJ+b9qPoAq4cSl8MZZcWCBMpEO/aTtCAW2hnVorMPFjNeCyTQYGqjFr6RBo1dAz8CKcIIRp7oY21ONOAuMBsvCjdYH20UfajgDFZR18R0Ch3c4tx05XBfPMZEarPyCO1teAvurBo27g6qPAG9/4xsJg3vrWt5bGrQTQ8x5eg68IVnr7298ev3jSL8V37rozjrvfA3YB+s7b48ZffVO84KI/PywyxRkpDrOs7u0F0LBuGFkMOHIBotCQfdkwbzVBNSIBgGcBPk3P1ShuZwq/o2nhMy6xCYuJU7I/nWdh/AgYXAAuwgGX2rPaeBY8BIUMEJrAGVvLxedOP6mDdggWgK/gZLY6LRPQCxB5zGMeU4QHgEbhQ0sDgCy4ClyAFAAMnbhoB2VgUZBGaq3Z751N4woRGUxz4BljQr1aVOxPpg19ho48h7bv7gTaxbxwnfA7Wwv5mz7Sdv/GBH777bfHD/zAD5TftS4YyKYQYb0GOzIGClbcU2u3X1m400LGbwpSzDuj3hUQqZty82fOSrj6OFMN6KtvTOoWrWoKwPA+/OEPl6C4m2++ubRVzbwKYHvqSGbgMJRrrrkm3vOe98RJv/zCePTxPxJP/5mnxVQ5qnBH0dCvO/f8OPnyT0R/kiNaDx8N3f4DmoBHDnrLYKFfFgabA7kAAuijkMDfMGMTvGQNz6C6HBme6Q8wugfeiPF838A4tXzuGTxHm/SD+w7mZt0C+pBNosP4AigAOc/xO/UL+FkDpz6fdx4B2u7NV0D4yle+UgCbdzNYKmCYgCX3CXCE9sxLtGV8xxmIs3mfunVJME5YJqgToQS6MUZaNEwSA63pJ+2nb1pXqFcNX0sC70PjLBAgJNBPg++0ZuQsgI94xCOKpQY6ZQGLvjAvBHr6wngI6sZmmKmOfuMSwXKQgyDpH0KObTDQlfYrlDK+WkZWNXOqNfTVPTx161YfBWB8X/va18oBLZ/73OeKCY8rg9JyrUYzgTHLJD760Y/Gs5/97JiYmozf+p13xmkvfVlsaK+J6G6LmPm3uOrMV8dLr/27w0JDhzHCfGH0RjGr5cBIYdoAZI4SRzsypzigxfM8V02gornV4DR9n5neABiAgqkUOsOsaQufmlZvu+224mfnPvXE1K9rAAAgAElEQVQY9ewYcpAOQMJFf/DlaqKmTr6r3artaRGwLQbXaRI2KYsA55wRkNBKsV6oQfMedLBtPG/yGuig1cGc6ILpqLmoeT/7nB0b2mlmO/MHVIPcaDv10de8j5725aQ91K15XR83bc1mbpPHmAzH9latLQgXWk9yIB5jyB57Eu+YFtZ5Ug3go20IB8ZCGB+RaWQ7qF+Bxfrc7YLQQV/14S+3vg/d/VpDP3S0r2s+bCkAYz3hhBMCIMY0uK/BcHS4muqUst7whjfEBz/4wfjuHd+Nt/7mBfH6175uV5T7ztvj6jNfHS+55m8PC0DPJtvqAAuqOekMvwFKRhCbuKQagMTvaEyCPWXrW1WjzUfaokUC7JQDU6cOhS/etT5ATA08p4TNbZexC976U/2d8QeojIjOGQTNjGYyGz7Z0069aqt7ypduee7Zpk1q8UZ9+6mGCUBVD2OhnZqmAT3aAMiZ2rT6fN6nnbPB2V+FgD3t96aNasu0J+/+yPPf/lXT2dJP6jKnv387b8w94BZEYgIEabcX8jd0pZ+eG0C7FPC4bz9pB7Qw9sL1rLWGOV1N5bs6mVcN6KtzXOpWrWoKsMB/+Id/OK644opy2Eo1Jelyjfd5gQBm8fnPfz5e8rKXxvN/4QXxlje9OSYbY0unrV1xxplx2vX/EL0x9uIeHiZ3mSJMk/6pPQkCGShgnD4jkMNkjTGo0rcKQNJb06mWj7zlKOcWyHnieTb7qXMmMYQAgRrwABQF8yzECQwmnAF40LjRMtXy1Vjd9yw4A9ZomlXQze/l/tEGk8kAUNAR8zOWBveqK6xUXUBuxcopTO0Hn5Sty0NApW7KNfueAgV9NqpdAUm3RM6+Jr14T2HMdLyWxZhnUM1gTl/0j2cBqipMMPa00b7lLWaZDgqcClPZOqHJn8+qxS3P1+XW96G7XwP6oaN9XfNhSwE0vt/6rd8q2vnLX/7ywkT2ppnua0eJcr/t67fHURs3xTHrNkXMbi4m92vPOS9OueqWwwrQ97XPB/u5rEVq3hfYq5oYgOJhMTwrePBb1iRzzIOZwxQq1D51M1Qj3o1ANzLcADo+jV7XJO02LiOz+TSQz+ehl7nW3SrJ+/q/DQLMGeR4NydGMVUs9WftX2EKSwhupeyzHqVZ0xb6b8IWNHcj9QXrLNiZ+Kaar6GaeS4LcL6fhTPnjKCt0FDV9AVy748q42DPv0NbXg3oh5b+de2HHQX0w1155ZUl7SdnnGdT7oF0CEDfPjsTUxOTMT5oDTX0HbcNg+Ku/GR02yQ1OTw09AOhw97ezf7UUc8BSgCGpnyfyYFWMHiYu3nCeYaAKQ+GyQKAgJ+j5Skb8MLfbzCaWdLcGmaik6ytmo9c4LQvpqA1At4c7mrHmscBX5OomCEvR10LhFm4zP1Gy3T/eN5iqclf8LSdeXulZfqJUEGfs9WC9ko7t/95gp3jkOnCb66nnKzHZxU2eEazt2evZzN47i+CBwI2AlS2JiAYrcQ1dm/N33u33BrQ71361qV/z1FApkBA3Jlnnhm33HLLHo+eXGnnd9uHzob0nXdH7Lx9CdAPJ5P7Svt+bzzPWHnYRy4/a4hVX202EZtKVFCnDN0DWYijHkCZ/dtc2bxvvdXYCX4HMHOGMn35o3ZLVLOU5eNI9SlTJvWgWaM1+47b4zINzGRnXAMACDAaeFetr2oS159NACFBankvt/TKWfCgEf3L6VO5r3ZO3dw35z1tNfFOFh74nbpoH2OgVQPBBddFdicYK+Bvo8bl3ph3h67MGtAPHe3rmg9LCgjoME5SlcLQYKAHI3BGQB8M+jHWb0Zs/27EwjfihvNeFy+6/BO1yX0fZgyMHpBiTASEqmasJmmiFgDCKwNCDoYjAtotTTxrVjaAk3tuYdMU7wlplpt9sm4747eqGdhMZwBdNnmbgY825/TDaOhV/3FuW+5bFaSz4KBQ4DN+ml6WZwHj6rnm9s8IeoPv2NPP1reqVkx/TZiTh1P66ZqgHiwmxi7QDywbtAsQ14dejadgrBEoTAhjfdm9sg/T6DB9pAb0w3Tg6mYfKgrIBGEQZDNjTzoJUQ6GOU9AX1iYjzWNiYidd0Z0vhk3nHNeAfROi/zcR7bJfV/Hveov18xt4BNgic8VLY4tamjY7hV3/zljzbgacMZ9ARWwMcOaZmRBBsDV1My71JEjx+kD5n5AzMQqlE05lKnWznNZu9Z6YDpX94Drc8978N0mVwV7U5m6IyCfRUB9Wi+qQWBms6Nc/fOa6s2oJo1z1D7jgOmcSPQMvm4ZBNxzBDl9452871va2TaFG+dC1uR1QTgmCFsG3WVLy77Oo8PruRrQD6/xqlu7KiigT+8lL3lJPOtZz4qTTjpp6WzvA2mggF49be36s18TL778EzHfbMTERA3oe6OxWrWaped9Z18zEehoj27bojzTkmpmB1QANbPWoVXrjwbcAETzwavxA05GcKtN5jSlbp/KPnqez758+2a62Rx5nQHX5zQ/UzfAroVB/3OObDeSPlshqIe+I7y4E6EKsjntqZo7Fir67z50wBbgVcMGUKlPwSELI9VTywjAI8C0un2PMk0oQ38Bbs329I8YBuMPFCa0NJiDgPHjWkmeiANZw4f23RrQDy3969oPOwqoofPJtrXPfvazcemllx6Ufar3MLkTFOc+dILiJshYdmQDenV/enUCmbjF9J3cz0lM+FuTL8DqJaALmpqY0SwBPa58wleuV23S098AIpO/UEdOslJtL0Cj/9cMcmbRY7/6v/3bvxVgBCgRMLAMAJbVI1/x36PNc5EVDqtRzpxWbbuCAlvezIePgJMtB7aV9njwDGXyjONg+lmeNTGLSZM8TY26AGDLp8+a6BkLykDIUuChLAQG+s+zpgiGBgA2whg0My0s9eU88bjByEHg5ZG3ufzDjvHsU4NrQN8nMtUP1RSQAtm0/qlPfSrOP//8cqY5oLGvqV/3RE0BvdvtDPehz20pgH7FK86K08gUN9Vc9aet3dszZV8SfBj1LMPnnZwSlLFC8xM0AEy3dfG72q2gBRgCSjzvJaBqZmdeCMR+qglTtsFbvK+wwO/6dnMWs1FpcTVDA4QZOHP+cjRm93u7Jz6Ph22lfp7LJ47lbG684/5s+mDqV+d+NWOfwoECiZq+4+Dedv/meX37ClXuIsh70/MpaQpl1XZaplHytN2ysrWE36tuj3t7rt735deAft/TvK7xsKZANpfCfEgLiskQ5rOnzFn72uE9mdyvOevsOPXqTx0WmeL2ta/7+xxmVnOim3hGUJBhVwGFukw5yveqlu9JaG4907TOmAL2aKSYdnlPMOa76VYFLD+tT5M+AJPzm+dtVpik9Wvr985C46h94vahmh8+C52URXsoSxeRwJvbwjtZy+ZvnkcThi7QEkD3VLV8nrp793mnalKHPtbnO7QlJ/HhPQP4qAc6KBTwjnkEqN91xjue667GTl8xrRMQpzUkJwg6PI4+3d8Vkd+rAf1gULEu4wikgJoEAVV/9Vd/VYJ+DvQAhxrQl59IgjEgiyAFowfI8XFjGs+ncTFGmGI96ATQAZgf+9jHLmnbgEbOXQ6YKRhk0M7737mv+dYod09Aq2qQOVc8oOPRr1mjpAzB0W1nfPK7OeP5RJjwyM/8Pn2mD7Qxm6GlZm6TWi/1GRio+ZvnKddDTLLgQ58pB6DEvE891AnY8j7jgXWDfPQIA7QdGnFfYGeN5PzsjBe/2UdpjMuAQ1S0MuTDaEwTrBCXBR77Szk5yYz+9pwWdvmZdjg+UQP64ThqdZsPMQVkbjC85z73uSVb3M/+7M/u5gPcnybWgL481QAHzyZX09V0bN50AAatk9PC3L6UfcUClUCCVsd3grI007ofm3uAnH5cWohf+ylPeUo5ntTLoDQPjslmaN5HO+WiPdQDGBpQloHT+nlWYMsR59kd4LGy+WAW+vHFL36xRO5DBzPMIdzYBt0F2Q+vVUMrRLZkcLzvP/7jPxYzOXUqpEBjLRc8X90aps9f2vC3MQ5uJ0MA8HhZxhP6qd0bFc/f/DMuIscDZLM+z9APYgI8KQ1gdw4sP7sO9ydqQD/cR7Bu/yGgAIzSrUWkgIWxX3TRRQfNh16Ncq9N7rsGOYMfAIG2COP3EJB8X2affdJqtppm837xvNULbTSXlc9kF/yM8lZLpZX5NDU1Y99V8HA/OwCYT+sTcO0tQAQg8ZzaJcIM7wCwWBoM2OMdhQjTwOalYb95NwsoaMLQEUEia/28m8vJFoqqy0LN23zvtCO3Kws9xhPkvvI8Qo7CEwKKx7YCzAhQ0FWLhbEMCiTVgD8P4kE4YGwUEqiD/n7vXjWgf++Obd2ze4UCVcZGYBwZ4ziz+UCvWkNfnoJqYTB/tVlN5gIlAENiEhg5YCEA6ePWV27CGbOkuXeZcszshkkfTRmw02eNuVlfcAYrDyfhNyKxMV0L6goXWApom+CpOZg2Avymlc3gbx3mi+ddfc4G+AmmgB508chT/kYo0Keu8GO7zC0P8NGGDI7Zt077R/nztXIoAHnoCfW6T55y+d195AKxEfsCtNnr3IWQBQfp7bG0ObI9C1IANuOVxyXvZlh+hh3OT9SAfjiPXt32Q0CBnAPb4xuPP/74smVoXyKw99bkGtBXNqCalDVdm3Dk1ltvjUc+8pGlMH8DkDRzA9yMVd6PzbM577mpTE32Apih+RkkRp3OhRzkZg/0Z5vZTCHCHPOa9PN+c4AeAUQTsW1nnnHl+aWPWLM07dQszSf3AUHewRXBfYQEtWHu0f/qvvWcTU5ARQiBpoC3SWWMM6BcAJNy6XOVptDIffs55a7faRsgnbeZ5efymEhb+gY9TT/LMwgJjEk1xS70oU36+Vc2ww63p2tAP9xGrG7vKqBAjkLm+xOf+MSyJ/3HfuzHDqh1NaDvG/lg6AAVoATYwbTdmibQAN6a1SmV7zB8wQeABhC++tWvBj7ifOVEKgoFBGYJcDn/eNYiTV8K2FSTp+DPx6/NRZtpRza387tlVU8js20evqJvvZqGFWBTc5UmCjuWUU3/CphSLlkPESBoN+3iN8uiXMBaXz704Tkzr41qL88ArgbQKSBRNr8jHOXMbVq+jHLHPM4zBta5g4T7vpfT4DLeALc0zRnwqvf2bZYdjk/VgH44jlrd5kNMgczwYVRkijvxxBPjhS984QG1rAb0fSNf3u+fLSa87SEgHi0qEABKbMOC0astW5sm2QwwOcOagIWJHmCvWmL2dCxnrivvgLDNtAmhxDYKth5aogaajxNVI8+aa/XYULOn5VSrCCEAHn007Sr9cGtdThhj/vS85U0h1j3sCku6OSjbLH2a/CkbIQDwV8DJ41U9GMd9+YyPVg/LlMa5H7apKmCM2vZHuw2u27dZdjg+VQP64ThqdZsPIQVkFjkw7rWvfW0J2nnLW95yjz3OK2lqDegroVb9bE2BmgK7U6AG9HpG1BTYLwqoaaA5/Mmf/El84AMfiA996EP7VZYv1YB+QOSrX64pcIRToAb0I3wC1N3fHwpkPyQmQUyY+M/JR30g2eJqQN+f0ajfqSlQU2BIgRrQ65lQU2DFFNDsjpbuKVX4QjkUgiCg/b1qQN9fytXv1RSoKVADej0HagocAAWypv64xz0u3v72t8fP/dzP7XeJNaDvN+nqF2sK1BSoNfR6DtQUWBkFcpSu25fwo7/pTW8q26Le+ta3rqzA9HQN6PtNuvrFmgI1BWpAr+dATYGVUaC6TcotTTfddFNccskl8bGPfWxlBdaAvt/0ql+sKVBTIFOg9qHX86GmwIooYAYw9++ameqf/umf4hd/8RfLgSD7e9Ua+v5Srn6vpkBNgdqHXs+BmgL7QQGTXmRtnUA58n4D7A95yEOWznYm05WJaEalCM3V14C+H4NRv1JToKbAIgVqDb2eCjUFVkyBnDUrZw170pOeFO985zvjv/yX/7KUlcvCc3azPVVYA/qKh6J+oaZATYElCtSAXk+GmgIrpkBOLcnL+tHPPvvskq/7lFNOKZnjuHx2T+lBaw19xeSvX6gpUFNgJAVqQK8nRk2BFVOgajo3Z/Z1110XN998c/zhH/7hUpn5NKzlks7UGvqKh6J+oaZATYFaQ6/nQE2BA6NABnVB+wtf+EI85znPiW984xtLJ2pxGIYnSC13vGoN6Ac2JvXbNQWObArUGvqRPf5171dMAX3h1SNU0b45ser+979/CYjL9wX/OihuxeSuX6gpUFNgnylQA/o+k6p+sKYAFNAXvqczq0844YS46KKLSmCcJvblgFzK1hp6PcdqCtQU2H8K1IC+/7Sr3zwiKZC3rLkXHUKouZ955plx/PHHx+mnn17OnuY8aM7C5rzo5a57APrC9ojZb8dlZ74qTr/qzyPGxiLa/ehFJ3rRj0E0oxGtaEY7KL0xiBg0lqulvl9ToKbA9yYF+sHyh48EvIEvBeP5rxnR2x7ve9nPx5kXXxwx+dCI9obotiL6g4jxBs/0IgonaS6RpzGA49VXTYEjlAJXXXVVfPKTn4xrrrkmyPU+MTFRfOiY4znAZW8XC6cT/eh1F2Iq2hGd+Ygtd8RFb3xDvOriKyLGWhFj/ViIiLloRq8A+RhPxjiAvrSYj1Di192uKXCEUwAeABwXMB90I3q9iH53COyDTvzvM0+L8y56X0RrTUR7KqLVjk53EO3xRuycX4i1E3CSXVcN6Ef4hDrSu//pT386zj///Pibv/mbGB8fD5PPVFPGjqIT8jGAPrewIzb1mxGNZkSnF+95zblxznt+lw1yEWvGYyGaMRdjBdDbMRZj0YwJFnE/YtAcrl0Wdf1Z06GeB0fWOoCHNKMfbbRtAL0roMMcBvG/fuX0eNtlVxS+EuMTEeNTEc1WDJqNJX6RjXw1oB/piHaE9x+t/Pu///vj85//fMkchymef5jfl/Old6Mf82VZdWNNtxMN7OfdbvzGy38lfu3/XBzRmyuA3m82Y76YxtDO2zHWa0V020M0h4PzDwldlb3+rOlRz4fv+fXQb3VjrtmLXnRjLPoxHr1o9tDOBxG9fjG9/+arz403v/d9hXcUUJ9cVwA9migQ92TeNaAf4YBWdz/iYQ97WHzoQx+Kxz72sYUcBtItly1uEP3YPrc9Nk5ORHT7wwXX6cb/Pv1X4rxL3xfRHkSxr7cAbgB8EcgB9A43+hHtTkSzW+votY2ittEcaTYqBHnYAMCM37z8Q0NHO+dfxO+deWacf/H/GYI4VkC09FY7+p1eNCcm7wHqNaDXiHbEU+DEE08sB7Xwidmdi21s7knfI4FYeL1O0cpjthuxfUfEzGx8+DfeFs976/+M2LB2MWZl0Rw/aEeJauk2h/+asxETmyPaMzWg14BeA/qRBuh9FIENEf3Jxci4obWv+OK4mhFXnHFGnHbRhREbNgxdeigPWA873WhMTe0WEMcrNaAf8XB2ZBMAbfzSSy+N2267LS644IJyRrqAvlymuCJFT08Po9nV0Gdn409/7X9FI7rxtdtvizVHbSyCNeb1xqAZ471WjHWbMdFtxqA1H/PjW6Pbnl+KeDfyvf4c7gCo6VDT4Xt1HjT6EzHWXRONvoFtRL33o9+I6DX70W024weP/5F4yivPiFi3NmKsHdEeKxr69EInxsfXYIjfzfJeA/qRjWdHfO8xq3/mM5+J17zmNUGAXA6GW86HvhD9mC0U7EWjPxsbmmPDKNWZmYjx5tDU3lqUtnkMn3nv/7d3bs3SXVX9Xm8OJIT4BwEFTwghhAAVTAU8lHrljTdWqR/Ba78CVnnpN9DvYZV65YUlVVJQBIgJBAgQPCKixMqBQEL+9az9Pju/d2StXt17d++9e/Xo1JvuvQ5zjjnmnOM3TnPOW2euMyx04up33TcMt/C79ac50Bw4KQ7c+skw3PPKMPA9ygdlxe302FvD8L3nnx/e99DDwxvDPcOPh7uHV4a7xoj7K8Prw33DvQMnUJBg66cB/aRGUDd2igPf/va3h8cff3x44YUXxuVqWOmsQ1/KdH91GIYfDD8Z3hjuHifVfWNiy2vD24Y3hpdefmF4xwMPjOvPnaZnEM5a9LvOXGxv8Na9t9ehdt80B5oDp8SB19Hrh1eH14dXRit73Jti+OnZMrbhrlEukP/+xnBrePH1nwz33v3g8OII5/ePK9AxA1hY24B+SqOm27oVB9gC9h/+4R/G09cA85dffnlck75pgxkmFaDOxGNyjflv464Otzd9GGNhbCzz5sfJeqaRM4XbOt+qg/qh5sDKOICzDkB/Y3htBHRB/WxLKzeLIZmW2NPZchhkifvP8FS73Fc2KLo5l+PASy+9NO4M94d/+IfDn/zJnwx/9Ed/NO4W9/9IQtniw7ZM46YQfsBwl5OMu0acgXpOwrOpevZ/NPJeobT6FUq9IrFXZk7O8zOxcSYBbvHt1pGjBw9P3pu7wN0xiM6ER24SdyZPeqe4LaR2P7J6DnzmM58ZfvCDHwx/+Zd/eb7+fG7/93NmuPdr3WvxDkA/m3gC+lsfJX72Wud4d473qeV4n3x7b+GdYwnrmDU780lZEuvOxf1bZS16A/rqoaobuIkDWuhs//rnf/7nw1//9V+PW75yAtvbx2UhGz5up6yJrdas/yxfBdTJhysus7uHM0DvT3OgOXBaHLh7BPR7z4RCkRXniTV3bAM3wZ+zGN75pwH9tMZQt3aCA//7v/87JsB9+tOfHr7+9a+fr0VfZJYWegL5bWV7xPg0xwV9lqTEHu4sbztLf+lPc6A5cEocYJHaa2PS2xkmn+/rfp6Lc9ttNbrfwxIYf//0zN1+LytpGtBPadx0Wxc4QGb7gw8+OPzCL/zC8NnPfnbMcuf38gEt7OYEPP90TFp5/SwKNuap8p9JLlMa+J2nrDG1gfX+bj70ODiVeYDkwDenOl8jdWdZ77fBe9w9jhj77b/5HpfN3Hu2DeztT1voDXcnzQH2cr///vuHJ598ctwp7vd+7/eG97///cOf/dmfjdc3f5iOLFvjgNSzwxLOFp2cAfo9A1Gy26evjHEygP92ieMcjNhZZ8Z1Zlzv4X9ae/iPYB3ZgrfN9LPQnIm0fJuBg8J/ZkCcedpZBHvfKGUa0E8axrrxyQE2l3niiSeGL3/5y6Ol/qd/+qfDX/zFXwyLSXHDa8MbZweojtZ5AjpT7W6nmkeqnc86N44I/3x3SXOgOXBaHDh3pb+51at+97NoHpJFOAfYzySMNj3y5d7hvmGMxbeFfufY+eEPfzi8613vGk/a4sOZ2Pzr4+LXPcc8+5z15ljmuNn/8R//cfid3/md4dVXX12Ip2Nxn2nSfN7MbXlzYRpxdLZ8vePjualMzZqmum52d+uaAzeKAy+99PLw4IMPjN5spuLLL/9oeOCBM88cUBDe7P3TreDIpNoRfM6qAsAzX+4M0N/8nMXcb29U1YB+Wwj/9KfDXXfdNW4kQuzUE7bIckbIe1jH/nuzS7wJHNDl/r3vfW/427/92+Gv/uqvxi1gl+PnN4H6pqE50By4LAdefPHF0TPHstX3vOc9Z2D6xhujQXdsn5OPobs8aa4DObyjP+vlAP3OISz289/93d8Nf/AHfzAI9N3/6+37bllzAGMOT1wuUSXUxnXm/nIezc3i4ckDenYHR2bSiQh4dgv72Z/92aPU0m7WELv51LgWXUoF86W93G9+y5rC5kBzYBMHnOv/9V//dR5yxWJ/73vfe5SMa0AfhnNrjB4E1NHO3MMbod6f9XKAfibMwlp03G1Y7AA8Ljh+m1OxXg50y5oDp8sB5byhVjjh7//5n/8Z3v3udx8Vc04e0Ok83O7s510/nML1wQ9+8Kg6tIndjQPGydJKz8ndSZG78bOfbg4cEwdwrxM7/8Vf/MVzIEcWIBfIqTq2z8kDuh2mEKczFeJ//Md/PPz93//9sfVp07sDB6oFThKkMbQE9h2K7EebA82BI+EAc/xXf/VXh/e9733D3/zN35wnxRF6veee4zsJ8eQB3ThpXXNsLL1drkcyMy9Ipv1ckyIdF22hX5Cx/Vpz4Ag4gCX+wgsvjPlSyHpWt6DUc3Ty8j4UN6+BJw/odInCPC0yYul06j4AXXBwaVxmUJtJSaYl9fnJwQR9DDrWyfNxSRXX3vnOd57HeokHTS23clkG70IL5fEPDZQBDT0uzyN/YJ9LtmgH9VAuiYbUQ+Yo9dPmpSxSNWVpSs35Kixo+w7PDbTqoqc91M8/2mef2seZUEd8HoHhsaypPNgG+6gqFtnGTbyYEy3Qxbiyn+kPjoalXMrbx7LMTeMb3kh39jnzi+TTpY/vzvGXdlCusVBXrWxznv1S3Vd1f4l/0uEc4HnGH33Kb5VSrjnHub5r306Vr7yhDkEvZYT9+B//8R+jleu8mOqTlCvcZywyNikDWUDeCh9lIX1LOxgn9n/Oj5rMepH+cn7BS377LS8vUuZ1vtOAfmBAnwKdKSHNhEEoZUyXCemSKgSjWfgssciEjaoMUBbXyAuwLibCd7/73dG9xEeFIddect3nqYt/+44j7bq+k4lM25nYKjwKMcpaUgj2Mbmqpj51EtumfqYv6Ee+6Zs8zU1hbpmWg/DjWfqaMQEPBC3K4feuy2p25f02vFsa39aJwsJYSjBQSF+2HvoH/kILfEklcpuyr/OZJf5BG8DF2E8XsHM+537Gfv/7v/9760ztTeXPgab7dEA/coIxXfuzKirOo1Tm/u3f/m34pV/6pbELlk445D0UNYCfObEP0G1Av87Rf6C6D22hQzbWNADtekcGJoOSvxn4/HZy5kBNwK1Zl9DNfZZYANYf+MAH7uAQSzG0zrDK+PAOu+IhABWwWodOuLTo98FyyqWNth2wYiIlPzbVowDQIvbdfdC2VEYKXA9xyQ0nEELwVMWHv2kvnpOpj1YK/Y8ywrMqJQA07yMc68e4PmODf9tauNLDO5Z7iE2T5sa3rgOC4+wAACAASURBVMuLKl5L/K0gkKtUtuXR0hi4ivtz/GO8/PzP//wdJDjXBW3eZZxiQfMRSN39chP9yIhN5VMm1vcv//Ivj547ZJBGgXODMhjvyBTGWe66yd8APXMmFXIULzZzwqrnw2/o4FnkhJ4uZCJjn7GbyssuyuCm9jegX8XovuI6DgnoUwMv3bFMEj5ViEMTz6mV665VOVAjTgv6P//zP8ftS6uQS+s/3V5MGiYWE813/N6XhW55CB2EOsqCuzFt083wgHfr8hEmOe3atweh0pTuTdrCB4Gjte3qiKk16woyBZKCbsqjoqtPNzRuevoAa4QxUN2nCFaEqFb7NrxE+aM86OLdJYtomzKXxneWofscgPi5n/u5cy/SNvXM8Zfr9MG//uu/juCQXqV9Cf1t6LvoM9vyz75yjluf4Rz+VhGfAukl+ubK9730UjGOGD/Kpikr/t///d/vyBzPcqgrFd6USYwRPU81VGiYgbLqHFpq39z9BvSLcu4Gv3dIQHeiIaipB8FsfKlOBGNGGU/KicrvaqUz6AFKtHXAnM/UBMtJQxkACEqBkxLBiHARoBC6HCG6j091KyKEUCKYoNtYbsZ7Aa+kcR+0LZUBXxBA8ClptU3yWi8Lgg/eCsa1fJQoxoKWJGUKdJRpPsNUhq1xfBW9bVyOlEe5jCktOGiacvUu8WLuPmNwbnzzDmPq+eefP7fsdhHGu/IX3kAPSteuMeSLtv+y723in/Mx5zSgjleOvkVB+/73vz8qSH5qXsE29G0qX0WUeQCYY63zYQwzJxmHyB++U8nECIE+rlflkb95H88h1jn5QfQXc0EPFHNDOaQ3gjINP+yizDagbzMKVvLMoQE9BzOTg0HvoSAAABbrt771reGhhx66g6MKPuhjYLNWMgG+JorMJZpRDiA+B9Dp+lJhqB6Ci3a1rjPfd2LuItR5N5+nDATBVQpsgMLkHd3X9Ksx8Zq4aJ9njJB2TCXE5TWVHTwPCjPGCILM3asuyrsaV619c9E+3jS+URq/853vjPs5JN3bWpEqonP8xXvDp3ocVGJyS8+Ltu/Q7y3xz/ozwdExI2+fffbZ4aMf/ej4qAririGHqfKtuwKyocBMUtWKZ6xCX1rhKAz0hUpo9TRQTxoRc2O15gxM7R+yS3+1hb4Lt47k2UMCerqNmASPPvroqM3yQdgx+JlICDyuAxx8ACvj6tCXYMAgpCySSdyLmGfYCOdDH/rQ+KyuuOrSkx4sJmjhPnTo+hc8qX/KzXmRLnU3NmjV4mVyb+PyTfqZzIDQJz/5ydHFKk8uQtO276Sy4zsJ0igW8g7A/drXvnYeUpDXKmOe3oegzcx42sg/VzFQD/U+8sgj4/jgg1X0la98ZQwxGIvcxqVcQym1L7blw9xzS+Obtit0sSSJkzK2TKZaqn8b/gpcgAt9gSdim/jxUt1XcX+Jf/R/utWd48akVTShFZlA25knjK9tVhGkrOB3LZ+ykC3wlTrNRE/emLTJNfpAeWX2Pf3NP9rqB48CcwXZk4o572pUqCyorOjBMsy2jyTPBvSrGOVXXMchAd2mqKEy0RiQ/C0gOfD5W1crgtfsaJ5lciqcM1GOyeRmKFrVvEcdGTtPV73x+IzRC+pOxikN+iLdAn0IZYEJNxq/+bdLLJ26BTCT0gA2rh36g0AFlOCz28Lyt31I/fyNsmFimyCWfJdu+hjlDQsmragUWI4J2kh/Ola2AfHKD8YLfcA/+WWf2N+X5eGm8Q240g6tZfgA8MDXpfrl2Rx/XfFA38BLgMKxBj+P5cSsOf6p/OUyvJzzyAl4IB/To5FyZa5/Bc258nMZGmVQtysKzMnI1Tk8o1HCuyZFWj9yydwdXfbQTr+h8LmaB4WWJF+sfuWlBgY056qXy4zdBvTLcO+GvnsVgG4dJnYwkPhotQKoqcE6cRjQvJuCfGpNtoOd5ygTAZdx80yqSyVDYDKz1KQpgDfr1OKxHS5DAmx414mRVrdgxbVcw60mrwKTnoC5+J9r7k16YlILclPD6l/+5V+GX/mVXzl3P9Y227YaC7dM4+AIr4wvcl3riL5BmEETnhGsGwWwrkEtKNqfipjuyeRXJh7xnnFprFpc1PCef67f1crVYk+rNOOq9kPet97qvs8+Ny+A8ZQ8cAxQrtaZViR/O3b4LVDpQs1kSwEXGnyHNsNTXfIC9Rx/bQcggYeEv1PBzbXVeiegwT0mGEdaiM4Rc1lsW/ZLegPMhdnEH+6Z++Gqhhr75W/HhgoI+TAo1bYn8yXktbkduU6b8Wuf1uWWKvyCofddcZFLCp2jtJf5zbvcV17wDb+4xtxEOecacoG/XVqWc5M+NRkS/kMH/+R/zn2XpXENvqk8mzWfuSeXgZUG9Mtw74a+e52AnixRmJmFzMQgbk7GKBOGSa8mrqDzfTVb/2ZioeG6pCXdU2rdCEDd/1iLPOtzZJVjXQq6KBxmXmfCloqIiV5q2rynsM3wgRuN2K4EUNsoKCJsEToAGtdcbwyNZrj7TJYjOCBgTLBJS14aFFrVwlCA+Q71wSfaljxzbbgWtGEEykUgExYwaYgyss0Kkgx30AeURb16T6gTQShvKBvXPBYMZQrmjJGPfOQjo/WTVhS8Ny6vVV7DOa7zd+xQPsIa2unDTfzh2aeeemoMCWgR0iYEMG3UgqRtKBTQJiiY3JSeDsch+SS6ZJf4m54m2yC/7K+5ca1HhQx5LXvAiPlDO6DX65QtL1w+yHOb+GNilzylfY5P+55+oY3wh/6mP/gNn6Cf8JjjmznJvKaflQVasCqb/p1zmHbCZ3NPVDKgH2WJ+qArQ2+GRlSeKz9MyOM9lSX7m/ZAu8vOoPXXfu3XxrARH96lLnmnVa8ckTd+u48DckAFYNdckin4aUC/oaB8GbKuG9AZtADAN77xjXFSMWgVUk4mhYAAawwW2hEWrmNV+CGImdi6uAAJkmYUDrpyVQSmXJNMIl391KOVTQIf9OrqM1YnoFknblXqhRbe574eBCYSQpfJSUzajHfa7tKVvKbAdelY9jeWOOUCoAgRBIU08JwKDMKU5+RReicol6RBBKb3EX7QjSJlG7VAeZfrfLIu/gbcoMU+S4tRRYw+E+BcbaACpRIAL/ikez+tX1308Is6EfK+4850Ki3y3vFFu6CFdmuJChAKVxUf+3WKPyZA2R9an3qguJ5hA8sUuLkPHYAPFunUZxN/HVu2QW8P34wZFJ9U9vgtaMhX3f/ck66cb+Y+JG32Kdd24Q9lpdKbZabSRn+ipMFH+AfNgG8qo8ot+QNIwn9lgR4k+EBZWugq5LTR/oeO5ANjEo8T80nATsWLZ5ED5n1QNryD7yobqbxJqzvDQYMeAr2QKHHUqVIgPfQTc9oQJHyY2+dhVxxoQN+VY0fw/HUDemVRCm1oc8IyMZmAbCzBgGYCO3m07gASJg33eI/nExAUrgpvgZyJazZ1BREtu7m4K/RSHwAnrQIhQiqVBTfS0fqbEmgIBV15CAzrZSLTFgSi5adwTC+Elit00S4tD4Wz34AUiVt+prKj9QgghLItKgrUBf9QTPjQNmnB9Y1g8j1jiipigLof+12wV1nQTa1lYoKRfci3LlnuIfiolzGhNU6ZgMIzzzwz0lOXxdFv0Mg379JPxqQ38UdLi3YYp1fwOxYMGdAegAL+0B8qDlUpUlirLGzir8s2VWDTyyVfDScZxwfwUAIJy/gx9MXfJuIJLLQRmlAOVLBVCpbGD+/iYXH/BdrPnNULxNhEmYFntMGdIaU550fm3jietHChK5Uk3tNt75hEYYKehx9+eByrWr/IFZRJ+jvlAmOHZ5jX1Edd1MOcg177mfHCs4I7c9Tll7SJ9iGzSOLVUwBNzlET76jDua5y4zxNeSJP6nK9i0BNA/pFuHbD37luQNc1ZuIPg9rlODkpk405edVkFeY8Z4IWAofffhAYlI0FwCRO64nJQxlcc5kUruZ0JQNcTCSEoXs3GyesCVwIDya9oItwQIDlBAbEtN4BBZ5H0LvRjq486Oc597QXTG0XtKDdwzvoSGtCgSZ/mMRp6QhklEnbeB/hCZ3G9SgD1zV9hescWqFHj4JgpdJhPkTyRFoTsE1Ugy/5wZtCdq8fBJyKCfRCBy5p2kQZ6TaHLsc0dDCGdL0rsLXYKf/DH/7w8Nxzz41VCRTQSHu95q6Cc/zR2vJ9x7RKipaZlrtJm+YDmNyWvHGL3HT5Vv7SHpSUj3/846Mlae4I/OAf9VFHZorLU8ayQMoc+vznPz/yCgXEUE4FbN9150XmybbjJ5PUck5p7TumVRZciufGROkOz7FSk05dnw6vHH9a47xHmwF1AD69D/Cy5vLwPDvD4dlTAUiQzWVr0KGFbtiC9w2hOTZ4jveUS6nkOi9VOGuuzFQ+yGXgpQH9Mty7oe9eJ6BrPae7rbolAUSAjImNlpvadV1aZqKR2mtalJTL5GEiMzmNLyIAEFwIvXQl0l2ZlQodvGv2vCAHTZQLyJnJbGazQsrlOQhs3keZAISps7oRLTctWwStliJ0oGhoQWWmr9YxfQpNxpsRaPytouRQVBnSOkApgB4FNt8AJ/zJ+F0KUYQX4G9ckm/+UY4JRwhphL+xVJUg3aLQQZv0dpgFb5YvVpK8zPbajsypYAxQl5Yu4Co4C+iUoZBXkDMeaL8f3qdO3p3jj1ab71RA57oAxW/KY4yocNEn1J8Kjd4Bhfkm/loO4wmrG37Ddz0WlMt1LEQVIa5hOaaHANqq14rx+eSTTw6/+Zu/OfYN9NQ489L4sVzmmCEsx2J6Z5zXKvAJ+JSRliv96wqB6v3KpECTVR2byXPeo06UBMZK8oj6VH4F2+xD7tNuPA96CEx6lB7DHWmceE8FX1nDOEN5dRtYeAXthp6gATpNcFR5zETNi0JLA/pFOXeD37tOQLduBrXuTgSHE1pLPDXWtM61QhiYvKNlqAuR+wJgumgFAO4jYDLDnq7yYJcas2YiY51zH6UBAcT7ats1mY62oKxQPoJFBSYnIxNX2rnuOlMmtlaUw0e+6EqnfK0+2pR/8w7CivXcGZ+FRtqlmzY9GJQv+GplKEB5T6FkO1LQwQfeFzypP5Po0mrxPcrLlQ4Irep9oBzbLVjxTc4F3gK9FghlhCwCz1i5oEgZ2TfykzFB/xi/53p6FWr8uvIHUKRO6kFZkT+2QYubvoFn8kaFiT7Q6oJ+4rKpSC7x181Q+CZZDGChTWnlwp+al6ArmbpUmPldlbEM49gPtBke63reNH7M2XA1SAVg+KKSmYqtPNBLlApHKt3KAvuJMrgP/5lz9gPgjVKTSmEFaUM36dp3nHCNdptfYthHhS1XOfiOSgryAq+HeR7M8SrDtOJdWZE0ZBvMBUg5cRloaUC/DPdu6LvXCegMYASDAlWgqJay7nAnlKBrDF0hbCZ4Wu68y0RHGCPw+I0Qx0JwsqTFqeD3XmYt67LXEjfmp8BRYGX2toJKoZOhAYCHNvEe38apdeWlkOE3AGDCl4LVZD1o4FpaN2Zaa7En/9LS1W2qcM6kKBUhlZAUygk+9llmPevNoH8oO/MZKMcYtDzyfsadK8gmGOeUqnTlc1paXFOYwhvahOA1k5txYNhjV/4IpPYDY4P+oB55M2WRp9JAG/ynBZ3jRo+GbTUJkDoAMKw8njGsAi2uiEjgTYBkHqAYUabPmIRmDkLmatSNmJQf2Y4cP8bMtfAFLd/jm/6n7wF3vnnWsWo4hef0COgBymeYr+npqDLEcWx2uDxkPKCU2VbHjfXqhYEmE/RQVLgP/13NggxDrmRynXVSJvXJF9rI8ybcWbYhEpXtVGTTYzMXftgVYhrQd+XYETx/FYB+BGw4CIluL8oEND6f62PNG2CyM7kQdghYBAMgg/BkIivkzaLOHbYU5pm8lxu2+FtrjrJUGKTFie1a5ARHrQetAu/pykSwuX7b9qpQWc/cfZmuO1FaFbrWrUC03bl+HeuItuvyR0hqMdkuvRiMdWiB71pcWl+ZzOe6f+qVJuukLIGftuP9cJMglR4VS3hl25PmVDbkZz2nQJ7YZldVqCCoLNmfLiVzTTfvq8iqZDh+cr39pvFT+1NZkfzJiZOWqnVBpzF5QZ8+MixwkIm3Q6EZBze/Bfr85Dp1+Zb826GqtzyassDxse86NtHXgH6Z3ruh7zagH65j4G2uE9alDKAoyHXNpTafFOWkJzkH16oKQK4X5hqWFYqDmbeAkXFPlAMmMAIKy9h+5z09HFrIWsy4jImhG9+DLoQ5z6fQUzAk3Xlt7r6u2LQYjdWn0EyAp40CDe8lUM7FFSuYJk8Fbfigd8H6XPdMudVlr8tWJYG+zY1D5IXKDcqSG5IAbKlA8Aw8dVmjHhXd5VNbjlp+JryZO5J8sC1TIKTSqMJYx4+g7CY6lT8qWtKi9Z7WcY5radjn4UeXmb2OS8ZHeroyJ0PFCZ6ihHAPPkxtVnURWvQgUjZ95cmMZsFfpMxt32lA35ZTR/RcA/phO0uBngKVSYxwz+zrjFciPBAkLvNBoGaMduoACBUEhD9WI+XPfVxWQwgC9zbvVlcqAoaYHWCO4uASowRfyoFu4/4IRp4zIc110nP3pc/jJimLtlI3SoUAlVaU+xSkokI5tMVlglOWFmWrAPG8HhFXEpinIU26tzOEQDtcRsd1FAv6kI/xXtykuUObCWE+Z/mp5FSLt+7FDi0uUYMGN16hDAR/Wvda6Co9/s2zLuOEF4ZApGdq/NDWTfyhDMeloQzHkUmHAp8xbcfCVOb9YWfifOm6+E2cTeXO5WwZMmJuTXlcLkK/fKduxhBj3/l5aC9GA/pFeuyGv9OAftgOYtKY4U1Nbg1pbI6JnIeguA7dmKYCMPepTqs/qUfwa6krtBH4ACOZ6gmMvid4UD7Cq569rgVrxnm67KsVmrSkAlNXI/BcuhbhQQJqWuA86wqCtFpsS4YXeBbrD1Bx2aBC2gRH10CbXyC4Ww60upFOBZ0EXpQuyjITnthptjN5bZ+6TAzFw8QtrW/GAEmE8Jd7PMtv+19FinKlT09D1uXaZ/ibypeue/t7ymKv40ewgVdT/MnQD2DEM7aH8inPBMDc/tZVDoedeculmxWvJ8I39HBIcypf5kXYB8u1bPeEOTHmFFQFcLtSdnuqAX03fh3F0w3oh+smrTmtKjefyMQgY7quMXbZiglCAC19JNDmHvVQLki4OY6CIIWQblee92xuhVaCkBay7mF35/Iscd2PKhRZBsJfQFCwL923nnRhCpokKumaNgkR+m1L0u21dIPWOLq9DH9dSWHyWOYM8BzvUidWpl4CE5a4Vt2tSQveBlY/qPjwbWbzlMKjy576TJCkrgxp5LG+lOWGLXhX+OhJ4bfgRL2MCTLnzd/I+lUCNo0f+3kTf6aURHjmZj7ZZypyVYE73AxcLjnnBr/xaJAkqAVu/9NPzD0UlKkQ0nJNb31Cr5KKBXxxztR5fpHyl95pQF/i0BHeb0A/fKchFLTKqC0FAuDgmlkEL/2BBZMu+KQQCxRwN+bKtwJXQM51tHn2tsLLc6QFT1cLbHLTJ/hCD0LIsAD1unzMe+l6nrvvs9A/F5PPeGuCH+/mudEKQCxQrKd0i3JP97S7qclTE+a0NuF9nncNQLqXfQJ5uu8ty1hsTdpTIeI5lB5XI/ieLt/kP31C3Xol7CueNQGOcqgrY+zQiCIEONjPjjetcsvKRElomRo/m/gjz1wZAB3pJq7net8kN7vzUI+H804+MCbhE7xkzFQXe/UMXVaK2Ecob26WdNkyl95vQF/i0BHeb0A/XKflMay6kRVqWFW4hl0n7nGiLh3SiiEpjd2q0r2ppeNOcwI677qBh63ib5f0eOIT90zySeuX6wg41s56aAWgAp1aoZmghpLiEpqp89CxdDbdR/FwuVAutzORCnCGPyhEfnJ3OZ/Tva6CAF/Scswz3C0HFzc8NynQtgNCH/zgB8+XTZmAqPADMOFFgrRxZumhbr0b7ETnsiisZZIg+WRegkqXy+vgiSsjeJY6GQNuxkIZjIsEcvqT+9xz+1b6hLK5BwBBc90yNBXHOn4A/CX+5CEltovxYoIdvPnmN7855mq4F0Emyh1u9u1WMv3hnhCsWSf5NMM68C9XROxW+vzTrrag712+NuX12Fd9WU4D+iG4es1lNqAftgMydjsFLAJlJiUhXOiXzJA2FpnuV97RcqhCwCSeevY2zwPK6f7fJmvXya9LMGO5Lr/jmolXcNU2zd3XyjGerYWqu50yXA/sdq2CAddNFMseNJMcJcbkQ2g2pIGFzN8CssvvrIvv3F+Av3PpnjSauARImfzHs9UqNafB5KpchpZLu/QcAIZf/epXR7d9WoGUkwfsmCNhjF2FUZ7nunB5Vo9ITctzavy4BbB0mucgf0yAo3z6jDFqtnj2lxv9uLaevqG+6so/7Ex8a+mb4uHKRb0adWnlnAdtlzZMWfnWsy+3/iZ6GtB36a0jebYB/Xo7Sv4j3AQvKDILG0Ht3u6ZLJZJTVj9nlomwBuPRXAimHWdGuvWlZsxRD0KKg3pZkxXry5pl/fMnddNO0zCymQ/QRJgoP0uX3PZnADktq3QzLW0gOGVZduGXBvPfRMPoRPeuR+9ipICLQUrbcMrkHv9V4sS3utByYx0nstkO8qlTS7Fg5+ZdJex97mYqW0DBOljQFkg1nvguDGhLsvNJEzHj+3NdrmZicCemdZz/KEfOSXsn/7pn8YwkPxGafH0MWiDJ+YrSJv5GLTPDVdUajJMlGGBzJTPcXu9M/h4a29AP96+m6W8Af16O3UToANEWD2ADELPXcCkGNfgpz/96fODS3ieSYqwQ3Cy3aR7wLv7muBYrSYsTd41nm4duGh517XFvIfgdVcu6uKTLnPPQ1dpgBa3yFWhoDwVA615ylWRESgBBNfoengGdZlsllaeFiRg4Se3+ITX6VnwmbRmBRzo06L0m/ZggUMj4QQsffkC/wA+LVWVsqmdELlnDgQ00R43gaF8PtJqm2ynfHZdPJ4G+AjwwXdAD/rwwPCb9lKWylfdTpb33DTIrHnqSp7M8ccxAI2030N7MgQijwkFwBuXJVJn3dq4ngdvJrmJjDlGdY9f7+w97tob0I+7/yapb0C/3k7dBOgmiyHQEGDuQIbVZ/a77uzaCk/KEpjS3QkYcdSsgtqYK7QAFAAEFirvssc4gtpytEKnwJBr9Tx0hLTr6tMiNJdAi5B7ALd08zdtc7tdLEjKyu094Y9WKvzIbVyJgUK3m6fwTd4CZRKPdgMP15NTX+43z3XBHf64Dzt5Ayg5gBi8AoBVkgRivk08E4gFUvMObEduFQp9v/EbvzH2DR+eAQDNuOdvlCuViuzzVETqFqjQC3jmWOMZ2mCfGOagr37rt35rjHu7NalKXuWPCtvUlsHJE13ztI+T4egrzy9gXM2dB0//5dnf5HYwHq/CHX29UuFqam9Avxo+X2ktDehXyu63VLYE6AhNwInDSBDMHC0K2CLoEHgITgAawAH0sMyMkwPYHgGbu19BhDuVMal1a6ow8K2wzvd0j3vPhKm589ABGUGAZ91GM5mghZ/Z+nnfPfV5DmvXne5c1me2uUd5Apg8Y+6CJ/mlMgGP6slzgJdxeep3tzxpyf3Mkz7KdXmXXg83nOGbjXn8G5roO0BZBYuy3C2QNgLwrkOnb+gLrgNk0gyv6BdAESCGt/Y7fWnMn+u5w116UfQS5FI525WhH69N8Yc2uKLCZEXGFe3MA2poh5shQVOlIz0AeR48tGmlZ25C3envemfw8dbegH68fTdLeQP69XbqEqBLnYCULmau6ZJGiOchM/megONRnDyr1QRQAQouceI9Y62AA8LWc+AFfgQtVpab1fCO7nAsYE+v411d42m9pqs9s/fNI0Coe5ytO7C5/lq6ExR01ao8eM8tbSkXMORd1/mjBNFOlKIE70984hPD008/PbJPC5Z20F6Bx3IBZp6FP6n48KwZ6NRds7vtQ8Ae3usS1yq378w7qLu61RGr299vyjMmzrNpWVcFxSVwjAlAFyFvwqCnxc3xx7JYFcD44WNfUAZ0qzCYLMc1yjOvAV7STjw19Tx46KF/6DcUBTP/zUm4is1Xrlc6HLb2BvTD8vdaSm9Avxa2n1e6CdABEDedQDAi4LA4XeOdSWu6iLWMEkQAMYQuQIrgNMmJZ7GAcIViyWXSHZYk9aMk8LyubQHY5C+VBOo3NMBvhLauWDP0cZnWbH2FihaY8ddsD2AuINQtarWczRsQzAEHXc8A75e//OUxxgy/sYjNLaAjdA8LRjxH+3VLm1hIe6BfBSGVFPcOAMh4Vz5Bt14IM+1rjNq2pheBsg1L6DFxTbQucIBQZYvnSVBjaZweHJQr6qZcwgxsKsTz0Ioikad5MTbsm1QSN/GH+lV2KJPyMq+Ad/WQyCvGEvyEL+7alyECrvmM/EAZg2fSd70zdj21N6Cvpy/fAigZl2JCoTmbGb3CZt+YJm0CdJcHIWBZN51nkusCRZB6/GeuCUYAarHVxlIn4OWmNgpQgUU3qhnZxtUFAMp2j3Pe5aOAzvPQtWRxFwPmrrWlXMpkeZa7nVGG7nNAgHK4R+a9LmQtWvMGaLuua/mYbQX8ATQAg/t884/yBRHKgr+AhmunGfe67E1MNFnNjGyBygx/LU2UGrO8tazhNdeg1eTE5JfKF0DHbzPMXQduHD3d9AApz9uO3EOdtkIP/WvyHX2WCXG6+fWKQCu/qTPXt2/DH7PvtZzdTc9VCyqZ5knoWaI+lcup8+DpS8eOCgHjAmVtKrnxxkzqIyGkAf1IOmoXMttC34Vb+392F5e7y8pymZLuWgU7fyskde1qebqsiPvGt7WytKYRllhvZpy7nlswEHwU0rqhVR4EegWwIOQSNTPQAVqz8qFHq964vFZtWmkujfJ52oySQR0JdryDsOKeEmBRpAAAIABJREFU8VbecQVAnqyVVrH8kqcqDIYosD4poyoPudxO3vudFrqeABUdeG7GPvzS28A7bnQi/ZYz5T63X/XoZOhFt71ryquSXsMBLiMzhLCJPzxjeEW3fCoNKnoqCT6LFwMFlfczfm6SI9+GiRwv0K0CQHsPfXDJ/mf6zSuxAf3m9cmlKVo7oM8dQiGYCEwCkHur51reJSa7bluX9a47Pc2971pbymXyIXzpL4XuEl3cz6M0M7Zqv0urtOfJXdafAOZvXblu2ZprlTMuriB2a1hBp7qXt2nL1DPW66YpfLsFqbRW4EyeUOZl+28T7ckLxhQ0aaFqsdbxUjefyZADdWWioG7rVEb4jYcBkAVgnQPZjy5VM1kxFYvKn4v2TR17egBMHqTcTfR5zDBzVW8D79Q16Ifsv4u2/Rjea0A/hl7akca1A7rscFcx1/Umm+o+zdtm0WbM2fKcJNscr7j0PmVqQXs6F/TnvufbdDeCFavQtmvNU7b7yFeLJ2nzsBLqol257am72nmQStKDAGcZG9YYwOsSLdzVurC3oX/uGeinLVi2LvESMEmgkk8mTwGcgIG7vS3xv26LuyutjgVoYs8A4th86vgCcPUqSJsKZX22jqvcb5yy4TPtyuVeeR1lh35xO2DuzfFn1/ZOPa9Hg3FiDsCcYuYKBulLb40KYCrah+6/fbT/JpfRgH6Te+eCtK0d0KtATAs0WQYf8sCNXda6uuZYXqa1uk23bHpfOlyDa3n1DO2pelL45e/kibRKey13ysPhterF4F1AEIBgid1jjz02gjkfMuJd20ybphSrbXhVn0FZcUMV7lXLP9s6x4/L9t8c3TWZC9o8PAZwm3Ib298CoM+YOZ+rHAB3FLVajqEFQdtcApcbZp9uw5+L9IvvZF1a1rlPPfVvom+q7rqF8qH67zLtPoZ3G9CPoZd2pHHtgA47UpAz+c1UBgwAFgRd7rmuteQe1ptYisBCKJmB67purMNt4nxL76fAzbW42ygNtI+2YJXpkk436BStPAcga90qkI1/mrRlnDcTqKbCFNTvsZPyMd3QOw7XOx5PBcq491R5tlkeUD/AiDW8xP/L0Me7bnFKfbm9K9Yl48vER5PWUqEy/q0LnfJQmABGytWazz6dcpdnOZRRXdab+HPZ9mddc/NqE32VtmqVH7r/Ltv+m/x+A/pN7p0L0rZmQHfyG+81uSlZVS1xt5lEcG4D6Jbl/tMXBaup983KdqtVTz0DGDxcZanbMz5rDDf3Qed9ac49tLkumKcQzTXqgj6KBr9NsNK9nrQJ9vJ7yvJfaku9n32n4uNGOoCd28d6EEgehlI9BJftv020J5DjIQKg3Z8fOkwQ1PoW4My2r2EW253r+eEnH/uEe/AEz4iKoHFoyoMXu/Bn177xedpiqAOlV1pcNriJPsuox666pW3OgUP230XbftPfa0C/6T10AfrWDOiwo7rcaS/uYGOJrulmcGOp1/OyN7FU6yAFtBYQ9SzFund93922anx0jka8DrbHtdP5rsuidMVSjlvKaqUnEHPfzO9NJ7QJYG4qAsADsAh2ysv6LjBkz1/R+qOPaWcmhtXEwXTLQoNr63n3ov23De3QAYgDXPWjskVYgiV50GJeQ1WGoJeyPKTFWLrj213k3B43N11JxVbeV0t+ij+XzSHIOjLB0xPibOMcfXrP6jy2rF3nzzb9dUrPNKCvsLfXDOi0jX2xWcuq0EwXqN05d142QnaXj6dpmZ27y7s8W993/TWWFAllApZrc7fNFOc5LDY2FeGTSXLc4++pwy6c8Gnl+9t7nh3t+mvrqG3XC6BVua9MauqBT/wTKBzTNQkO65CEvIxDJ52X7b/a5uqFkAds8PLoo4+OdFAnW/uyIUx6hHgXkK1jMMeqCYCAeoZIAHOXgD377LPjdsGGV5JHKA+ZJLjEn13Hc2bVA9qGoaSJ8pboSwUQXmGts8vflIdn3/23a3uP7fkG9GPrsS3oXTOgC14ArDuQIez42w1QXEPsLl4IxzwvexMLMz6IAMWi4R9Cag7Ysrxt3mfSIdRcx21cHuvFTV3maBS4XFNMWdVjgRBH4CMM81xvrUEtX/fUpk7GjGvBjUO79tkNTtw5jnJYPw64Ur9KyhZDc/GRGk9V2ZhbteDOeGb5Awq5L/2u/bdEoHMrEzGN4+v5QFHzlDLoh3Z4aI4E4xQe04duf+uYpf50z/O3S9pUDgBw3rO+KS+JY6LyZ1uFcWmOuMeANOSBQkv0MYbdzId6TF51h8JD9t9S/x77/Qb0Y+/BCfrXDugKKwevgEi7ASGELUIOgenuU2mRVtBA+CKEeF7epcXHNQW4dfKNUDVuipXqrm9auICJa+BdCpZuY4VhupXpzowjAxbsAGYCm92tQBSIXdZUFQqed5MS3/UZ92pHgPK+fMy257asPueGJoKNMWPr0spM8HAHO8rm+WxjdTVTjv2l1SZN8NRtUmkHMVe+M5bO+z5flSTGjrF22msowTFRVwhYlpusQLdl19UVqaTxjMpW1kd50Ms41QqnjXU7VZ7LOH0ePUs9uOHxVAGCxqM9QIV+8loeypK8yGTCTIpMhZnfhLJYQqj3xX5xu2Fd+DlmDOGkG11vA2PCceZmPI4TlbLcnIjVDh5MtI0yIs+pj/IYF/zLhNM5pbHm3hwjNDSgH2OvLdB8yoAOa7TMZZP8yH2359aUa+EpoPgb4Ui8VHBJ1zJCw33BFdZpYWh5aR0jzPhX44/GvrWoFEC8bx0oDCoGWvIeR1mFEcIeYYgQt028S7s9GUygwd2Jy1iwpR0ezgHvABDXEXNPix7BS9mAA0If2gU+Qgif/exnR6/GXNyWdkE3wtd4L2W71FD6qBslAlqgP61waHBHO930vieoIcDpo9w3XGBSqUpFyH6mPMtXcdLlr5vbpYcJvoaC4JXjDB5Bl4fb8Jt+cM99lQPKMdHNMSioOibco90d3PieWy1hxj1ufuhyRUiKEME9E9VydYNeGLPwbauhLteao1xBoysxct099ZkDYLugDYWRPfmZXyplmYQqf3fd2Mn22ba6DI77tBdaoLtm5R8rLDSgH2vPbaD7lAGdyelEhUWAFUKTjxnbCFKEW1oVAI+Z3Z5SZpZx7tXtNcpLq0r3NLxHeCCcPHccQIMm6kBY5V7clIOwRfAjCBFcAhfXBTeEqBYwwocP5VIWoI5AJCwgaNU6eB6AJxNZhQQAdk93hK2uYPcyF0Boi9Y5isLv/u7vjidxmXCYiXJaYAgWPlpV1WLmbwQ6AOdGKlregB19ZVKYfcPz0EvfmSeApQo/eMcseNrBcyoXHgPKc/IO2gwteI32oNjAd0D0kUceGRUvlz9CB2Cql4Ay5FXGlvN4Uz0cjMMvfelLI4jnuKFP2P7Xj1Yrf0O3x+nCLxUXeAbNKh7Q6HarbvST/W+ZrlpwAyB56FI56qQexhLtF7BdUWA/ZHnQkG1PsaQXyQRHvQzV5W65vEu98Igy5XO2fUlcQ2uG11zemae+6UFyTMJL+gBP2LF/GtCPvQcn6D9lQIcdCOUnnnhiBAQGOP/kSZ6CheBAgAjGCF3+BsiMW2oFKTABEC0i6sptZqtrG4FRT0xDwAOGWLSuldeKUKAKhvxNchVWigAOuAAYPIOA5JPnelMnQszM9ql4JQJWa1qh5hGpqeRoXeplUJDzTbvYVAalBcFrSID3c/xBH0AtaHAfAEKIewANPBFc4D870QEUKYTdu14lQSuR8hIQKAfggz5d8fSXoEyf07/mW7i/PeVoxTN+tNrSS2C7+HZceLBI8g0aATPGDJa3n1Ru5CV0qrxY5tSRudIpuFqmnhO9KNSBwkC5LPty/KUSAV30B7yux8JaN/wH4Ljvngz2V4qcDMnAM+pD6aH90Eq9KGCZz0Lb+Ue5eTSvSgxj07Gtd4J7uUf8nNg2tu+yQVc8wBfd8PCKdtG3eo8u6gG4afDRgH7TemQP9JwyoHv0pIJOcHTCIrCY9FgpfCskEpgVHmj6Chljltk9KAD//M//PGarZ2IaAg2BRV260HkPIZm7g3k4BzRmrNN9yrUaPEs8QX1qmGRiFcIVOihXIc/f7vft+9ApyHItzyaHDumST97X2hfIqA/Q5DnBUm8F9JtP4Olu1JXWqPTAR/hKfxlO0FKHFuojK9xDXRJItU6tI92omYRFXZRVT6AzKRAwAICgmz6kzyyb9pldTt3G1Bl30EsZtMGwiyDNOIAvLlHzZLyMC0OTIRL5rZLI2MnQBfzmWcaxYw3wyw918RxKRY5vPRcqRzX8RLtSqUjlg98m8/G++0BAn2GgVL54xjYol6DJPlUB5DnHr540FVP6jnpRKJY2dkpl2Pbx7TihnK997WtjSImPoYq6YmAPYvhaimhAvxa2H7bSUwZ0J7FxV4QVQJZLxHyGfbhJYEthIvAghBCQCB+FAdcESgQughshpqsYgaS1TR8g5M00R7ADMAgnBCxWtW50QVIrKoV8xhupS+FK2dTLPz/pYoYO6AN4qRcBWvdb13L2vGrqog6s2G984xujAoL7OY8srSMXehSimaEP4LoygPp5BiBItzllcZ1nAUP6A++FbdZ1jQsYK09rluVgbkDis3ocjO+r2NH38AAFgfKon7LczlZgyXZV/tfTxgA7FCOAn49gzm/DD8aLP/7xjw/PPPPM2BeuKsjz4TOhUEUDQDROTj+mp8Jd/PSIJG0CYXos0v3vfWijT6nDttJXn/rUp853rDNh0gS3VMAcZ3lKXNZDnzDf4IXKKd4C5gz9zDi0XldcmBBHPSpk0OnWw1zfxkLnuVRGqMcE2VQsMg9mHxsiHVaib196A/r2vDqaJ08Z0AFVXKYmaSEE0MIZ6NxDWDCZ0ypBACFEdfPR0Qgk4sUAFgIVAYrliODDDa4VmklGlqmwoNy0SBW+xqYFQ0HApCTuu9QJgeoBGNRlHDUHI+3iedqocgDNKCsItxRwKBMedel6aEERQa3Q8+AbwDRjvOneZ5y5Bh2hCJ0CqUpTZhSnNZ3Hk8J7l2FlPDaBKS1MntHFbCKV900iFNjTOqN90MuSvmwT/IB+3fJa9sbi7UP6j9+6no3FajVmzNtkNJUW2o4CR9kf+chHzg+ycflhKhH2sV4B+5q20aef/OQnRy8FHxREeEDfS7/Xaa/Ab78JwrxDWyjPg3nsH8YFShOKnV4qlU2/E8BVMikPOsziTxd9de2nx8SwAO/DQ/Nbaqybdi1Z6JTLmJOHmeSqQiDIm/Xv2HUsHY2gnyC0Af2Ye2+G9lMGdIEkXe7wg0nrjlsAspZ5un0VqggN3bECj8Igs3+pI5cCablkrBR6EBQIW622BHkEELQgPGsSkWCUbkm7PN2z1cVpncZdsX58xli1MW0ELcLeTOZcDmeyma5unrH9CarWB9+08LHI5EMmQ/EMdcAP6n366afH7xTwCeRehwdpYWn1cx+6UljzLP0K3QKSAARNAuCUG557jBUVEcuChxk7d+veFKDwIRUulCvKQolweaN9mm5vaaNPKBd+pfWrhQ7v0s2v10PrX6DKuLYhl/QEZCLekjdCr4FWblrSbnajpyKfdZyaUEo9hqVUoFFQ08MgsKuAuiKEupkz1FNd6lMiMOelZTpGzVfI8JQ8yLl9rLDQgH6sPbeB7rUD+qaNORACWF8f+9jHzpNztFxck15Zl4lyKgRaApkcpzDTVe17WrYInBQOJgalkpFgXoW/iWyVPgSUoK6igvBRcKdQTAtXYUp5CXib+Cdg8I7L0RTE1MlvAAhhnFni1JvJb3Mb35gMJU94B9DDajb7OrO5XXImL+0PY9fQKzAbZ+V9lRCeh2YEOSEUNyGizqmNc8weNwaORwPPjElW0G2M3CVnXMv9BVLpgn5d7QpbAJ6EM+piTPLJpLVDiiTGLP/sU5NCqRNeOX74lgd6kLzmEkwt6BqScF6kIuq80FO2if88y3hl3qqIqgBlYqb8c18E/mZMfvWrXx29aBmqqO56x5jjYmlL50P2yT7LbkDfJzdvSFlrBvRc4yu7p7Z51a2NtaMr0KSiqTXHgBeTGiGEgNJtnvE16kZIIFTy0BPq0orQzZhrnhPQM6Od67qGBSqEEnQCJAA2tEzRy7v1gIs6/OrxrNxf4p+Waa5r9pqZwdBs++ayg3XH161pue6qAxPypNt6zORO4Mm25QEmeZKZ71M+vAEkkz4tsG22tqUMN35xLJmvADh4jfEBOKgApqLh2EklK/kvqF5lhnXdSAe+2tcZHsnYtcBqH+R4nBqDU3s8aKHT59vwP8eumx5NgS785j7zNpffQatr+91PQAVD5UIFz5wFxsuxfxrQj70HJ+hfM6DbXIQzE1VrAfBTkKQwyOxzrmO1anl4LwWulmkCcm7tifAwO97rrh3XEtOKQ6AjZHhexcK6zagWCKYSc+o1ASmVAq55zrb3zZTOrGgUFK5b/yb+6Vp3WREeD9y0+dECpu3w3WxnfsMH2owA3XTGuyds8Xwua9PzkLFOgEOvBG3gXfiDwuDeAAp8AV/rV9ct7dEyrNMmN4b59re/Pa4vhw+AwtyWvwAh3grK9x3KpV7+QY/hBq7nbmt6DlzpAP+wFqX5UGLJZXj2KTS5zE+lkj6s4MhzjCetePuVPoanbjpDn/EMfxuC4Rm9JFWhtZ3JfxUMPWvUqyLI+8T8zRmodLrSIl3tlZcuS3XupYJyKL5fVbkN6FfF6SusZ82AjlBn0iKYUmN3ICeA6ypEuLizl90AIJhwhjDhN8KBjVc8RSsnOu5VXK98FGZpKapccK9uUFG3mkQAmt2r8AM4sBQAqyxXSxzajMEnMFl2xv8U1t6zHTzDZxP/UrDyrGXQPrP0PQvdHefITM8z1KtVzHikvwA315zTxjykREGvCx3+uE46ARV66Hezr2siUyoQqRDVY2TnjoedspYFWeO3AoHg6JjiOePaOd3NNzCObZxenl2lhQ5PqB/+1nGZO8BBawJqpTGV4BwzKmGp3NZtZvUKuNENc5HxBVAnr+zLHIOWq8WfoRUTVBlD7jFBXcwr6mD+MM/Mu6Afc+5vUj6vUHxfqqoG9Eux72a+vHZANzkoBQ6gpdAxe9y91l23rMWa4Jcuw02CVZ4at9PSZQRMJdMoKHgPwa3XAIFqQhvvptLgRijcVzHJ5TXQ55po3k3A4jd8UVFgYqvICORaj5v4h+JAHZRHspofXcx+cz0td+gVBGyzgjzbkO/z2wSmnElp+VKWu4fZPwqtVDjgnR6FuUzoBHHrq33ntqMubXOXuepW1x1PGxmH7urnVrGbAD1j07QJGqiHsbjtMboXlTxazQm48BeQ0zPCd4KbvwVut7HV86RilueioxSreDL+7ZPc1nVu7sy1LQEe+o3d0/epUPK+bn1+e1692fyMbd7hfRX9HJcX5e1NeK8B/Sb0wp5pWDOgpzDPTVqShQrptCq9X61fBQzCh7IRbNXFrNs0hb9AjHDjN+CXa5ClMwWY71MXwgnLk2v8U8hXsOJZ11wLaAo2lYMEed3ltFeBB8iwkQbroalH4TrHv1RsGEtmiis0VSRUOtLSSx7lb5+tSkhaSxl7TQtQnkAXPFbpAHi0ntNadqmSFjP0KcwrgBsrhkcAG3HUVAiyzwRBY7K1rKRzk8vd3c9ybKRnac/i4C3FuZQNPrpULfvc38lbr0GneSZZsPNqzn2t4rzEf5Rux5nLNBmz7sEAHcw5Qh18cr64moD56o6AKB32J7TTdt7NcWjIyuTTQ/P/kOU3oB+Su9dU9poBHZZW4VeTcPIQlhQgmeiF1o5VBBBkXE/wdmKkwDDeyDtcr+5eLRjuqfEjTMyGBrzq6VW0h2tufKPV485rehUUmFMJR9XS0SJOxcTNdYzd6r7n3SwzeVuFbz7nvXTTUpbACg0uHbPP+KZe4/7mKeT69Kwz488ZCpmKwwr2uuwV4glOzAtA2QNusM6m1h4zNrjuLnHS6cY5Ajt0oFTwDd1uySswTCXFKRLMoQAA6eMM6RxSbNTxU5Uus+CrJ4U2+6xjOEM/FcgzpGV7lEtL/Of5BFzmk+Mpx60AzjX2jGDL4Kq414RSPS0ZolNBWYOV3oB+yNlzTWWvGdAVKkxws9Jhswk9AIpryBGUbgDDpHV3NcowQcxytFrcREahgiAz1uZaYifNlFViAhZ1ABi4+3O3OTf7MLHLXcOwltIqTeHJ+1gcbnzDc1gvlKGFq4UPgHmoBW3IJW/GJxHac/wTCDMRMEEPulw6R92GIFyXTZ3pYqdOE5Uy7kmZtjez03OpU7qH3ajF+wjfVMYUxo4JE+UoA6GuopFAkQJca9n7AgF97b+00O1ny4f/vJuJiNRZl63RPyahUS7vMUZdiZHKzSHEx5TylAqSClBa4a7E4J6JiPYl45axqEciwTsVTctd4j/v2LfQkHu559wyPODSQ/qdPoQWrXfed+mame3OXcatCXyUW4/CPQTvr6LMBvSr4PIV17FmQF9iJQMaIaMrO60BhZlrWl2/7G5yAr51CFKUgcvak7awFt2kBuHsmtlUEgBqQMEsfLeKpWyEW4Kr9fEsH8E5lxhlNi/vIvQQxC61yfXY0GF8OuO1lIFSwP0EXS1orZ90v2bCU8bizWJHoLpWXKHJ+9TvlrLwMQW5wlSQzfwEE+iyDBWT7Hueq0vGzMBO5c5yqIt64bH9leCb4J5WbPLCffCnQDezvqEzN+ihbHhU4+NZjrxTuamW9Lb00XbbZfnwH/q4l7kfjsXM2VABIwE0t8V1vPKOO/vZRuZcuqu5jpLCt16tjNnX8SYd9Cd9oyIHD/SO6BFz7lIf11Sikt+OF8oxac7w25L8OPb7DejH3oMT9J8yoMMOdwLTUucav+ELAgJtXAGaLmYAGyB2BywEGgLpE5/4xLl1rCChTI82tQsQpO5+pYs4Y/aAI+9nAo/Ami5lysuld4CKCTxm0ycYEEoA2BV6uV4aVy5tpk5PwQLYEyBySV0msqX7umZEQ+9jjz02lskHdyfnWhvGkCcIXMoBSABUBU5a/XVtfLrxeY66oV9rC0DxwBHqgee6vK23JuIp2L2fioqufa9lrJVxAn0u20svSl2DrVdGhYu66nn1uuntv7kQw0Xps05DONBidjf9ruchs/5dYWGfMN7oX07Sm9oDAdpzUySA87nnnht+/dd//XxNO8v4+DjWaTdjAHpcnZLrwO0Xrf1cEw7/Ubb1nrmLXioS9C9lMx5TcdLyztDZCkX+eZMa0FfYu6cM6Lp3BREEkoCn5ZZC2fWqCAL22ObjkZcIHt3TnpHNhOFjGZaZu1JxX/c8Ap0y3PFKFyHve+JWlqdCQnkckILwMnM93dEOWzPLeUYa+I1AxquAkoHgtH74wyEoCHQErCsBuE/MHSCAFwk4hjEAOj4m29Eul5ABQG6nSZ3Uz8clgG59C/94H0Uj8wRSQXE3sLS6Nrmi4aWbvQBGtAm3q6sGVAAsDzCyH3kesEAZwSqlHtrFM9JMHwDeAAvJj4ZscotVFBriuLn+GT7QljyvnneyLfYZdQGgjNXL0EdbGJOeE28oifEL/S73dBmhCiZKkx4Y+Mk4gG54Bi+/+MUvjt8+rzfJk9MEapdkZvIcyqOWN+2DV3y7FNOwGOMFIIcX0AMfGCduEMS4cadFaGGc6mI3fKEiJ32557xK/ApFfgP6mjv1lAGdflWgC0BMboAFIcHE529Pk+J59w4XqOSf7j3HCgIGAYcQ0TpLa0X3M8+bIUw90EGdaSW4FeUm0EoBJAj4PGDN+m/Kh87MFUDo8bzZ6VrjCGl+m7DEenkOm6lr9M0Sp50IbBPZ9HjQjrTQci4JUMT8PWSD+7p7XWoIP2gfgMdzKFMAit4Fy5w6b5tnLEcFyb7ib7wbjzzyyFiun0cffXQ8NlNlgeu8AwBDi9vkummQJ+Fl26CXugGiPA9Apc7vTefVp8LGIUIoC9nGy9KXMXDL8mCWPKQHsOZ0NSxrvU7mY5j8h4IDoPIxrs1v8z6SNyoy1EHf8Lf5IvANnrmHgPkNjhXGq7sjWiYKiYfZcM2VJPZL0qYCjQIM76EPep3jeucYF7kUc40Y0Bb6Cnv1lAFdVyUCAsFRT9LK+PLUoSYIHoQce4sb+xREHSrw1wxfylARUFibOGZdaZUby+VZD8nAesKiRQh6CIXuaROSeBaA9m+EI5YOQK7lrpDLdlEmQr5auL4jqFKfsUt/QyPPWZ5Ar8BGIcj91w055MEiyTPox9pCOHtUqi5n6UO5QACnMuIhJwKNfDY2b4KdsWBBjbL4rWKX8VcBx9g+37TTNcrwxVAHtAK+Klg19k35Zocbn58SK4wtE7cAM5RMPRla+PL8ovS5kgPg4rcWLUorChqKC4matEV3utn8KiR6KWg/dAISvKtr3nwQ+C+f9ACkFwxeUp8gnPMo50TlJ4qIfeYKAhNLU+Gp/VEPcOE+XifGKbRSJ56pNX8a0FfYu6cM6HYnwluA8hp/myzHfd2KWp58IzCqdWbylpZ3tZwRvlriZjsDeil8EmTztKsEvBRsmTWOYAQMmKwukwLwjE9SD5YJ4OCyHBOMTArjWdqVcUyEJhYYAs8kLO5jyfB8HkzCMyg6vp9JUCgS1J0C1t8If2gRDFKh8RmUEmOkPCfwzp23LXhAi8vQaDdthUeUq0Inf1WWjOmncqCFrHsW8NDjYaId5RiztWwBWlc1AKmrf9N59dZjzDqTDTOJq3optqGPPoUvqSCh/KW3KfsprxsyoR7an+OctsljVzdAXz0H3VBSJtTxnH3Gb0ILjDGVTXNeAFzeU6Ewcz1BivdRhFCMiNOjILoCgvnMvIAHLs80eTPn2QpF/nmTGtBX2LunDOgOaBPWACIPb9Eywdp64oknxhihsdQq8OShyVZYCmaBIzRcpoPQMV7nUNJiF8QFphSQuq0pH0D83Oc+Nzz++ON3WOGADs+pnGinHpRhAAAfJElEQVRtIfQAIRWSHMJaSOlepV4tN0AdgagFzD3K4m/pS/cq4EC7XS1gXQh83NjG4hX40Gvioc/q0jW/AWuUvuBZFQ6UHLP2iY3Onbetd8C4OHXIZ92+JvBhpfLbtiafaBfPI/zpL134ut71UkA7PKWPvvSlL428cv0676alS/lpXVofQEn5tDcVO8cYbc2xaDkXoQ+Ay+Vz7tIGb111wBhg3KJ0mCgJfSoBem88h4B3oVVvBvf1RDhmCJng8k4ltuas1DCNO9LxnGe/w1N+cw06VaIYkyarWueUxwTeZb08w98PPfTQeMZ7zsEViv7zsJ5zzm94cIyfW2+svce26JVTBvRkjwJKIZpZ6N4TJNMalH+UpXDLOCf3+ScoU4bJZWZka2nkcMxya3w+z4DOxDuz8DNWnwl4U/FX2+Q39WoFyR8EL2AqaDDhATZj27m3Ou+kMJYnlmkbE7iSrjpkuUd8G9AEWLRKa2hDAZ4KU1q1WUcePzp1nra8lyfpVtbq0/1tRr4ud635BBBBI7P1q6VNu3TlV4vV/pee+vdF6at9kbw3iREQh1bmhbkePActPOO+5449vlV8+NYbVc+gpwzbYd+o3KoYMUYYW45hlxHyPEqN/cRYUNkzhGV+A3PMZEP6xqVtOX4yPg8NKiVbiM+jfqQt9KPuvmniTxnQFUIICqxzl1XpCk+AVJgiEHiurpXlPlYCQgPLDeHMbywbkskQIAg1lYPqss8MdAWdwEgfQQsCDsGlAEzg5BmEF/V6XniusZY+nsGNaVsBN1ya0Ea5WF/UYcjBxC4t2kwOY0QZK+d3PQ/c2OamaWNbXYueCYLwk3YhvOkT2oDA1vuhMjNXvvxxLXS2i37IfIaqhHFfxU23uRYM9TlvVAiyLPofC8/kLq1XM95NrnNpGHQZblhqU7Z1H/SZ6W3yGjyDLsMIKh6ea29IifZzLxUax4hr8Ol/2mUZhqjMV1gSp9knU/ND5TOVS+Yyf5unQN1TG8tAI2OcPq0K5anYeQ3oSyPwCO+fMqDTXYJ27pUNT3TbmfikhcI9BEbdbCW7Hjc9yVF1PbYuVy0Q92jPus2Ir7uQCZ4oBq5X181OuRkL5Vnrdhme7fGeoKjQlRe0jfJRRKbWIVMOAJQbrSAYKAfazJKvbZ+aGrYx12jLC+hG8NesesrJdfHbTLncWrTyN993QxHAg3+1j90ARYCnvYZoKAcQga+0y76mX3Idd/IPHqlYGL/NTXWW2nZZ+qCR5XMoeK7v1xOj4mlIxfFjEqHfnsangmtbHTtJY+7ktk07Df1smh+uJTffQi9I3WyHslBa6LM8jAUe5zp+eb6G09SWxk8D+hKHjvD+KQM6bUewKIjpPt3HCB9AzcShXEbmXtDppicmiOuOMgVLh4MZ5widetJTDhnAAYsZoUM50OL6c2isW77muwg93b713OfcwaxuzEIZeS2fRdDpupw7z33TeeDpop2aGgliCOZ6lCzveKoY/QT/oAkeaSFumnIqX/UZQVjFiLLpZ4C6el6kwQNb+BuPAX+7nj2T5kwW07uwiX/J6zw7AKDXwtzUPq3lumnNtvQxFnOzJOqCZ4x97tG+BGHzMbBs3WCHtjMPoMUx4jp1XeGp/Ll5C4A7xetsbyaYcr3OD+efORn+7ZI3Y+vu85BlQyv3aSdtzrgx3hXOuF/7pwF9hT18yoCe3elyIt1tCBMtQQQGAsiTzLRmsb4EX2KqCHkmicvIuF8PBwE8ASTjnghjNwdB8PAu4GzZgiL0IKigCZDf5rxw69ba8FAP2qPw07r3ns/Wd6fOczemnXyUXnMGNk0ZvR8IVQAMEDTjGF6mlZTAk0u/NpXven4BxaVZgK7t0aKEr2apC04KfOowIxq+OQ4yVyHDFemytQ1T/KNMMroTkK0nFYi5NqblehH69KKYC+F6bOtLK5ryjatz330aXD3ANds41W/QahJkPcVwUx9umh/Q7U5vtsVNiwRo3kdxMDxBm1DU/dD/zEeSL1m2lmGVFYr7O5rUgL7CHj5lQHeHKQR4CiEtOCY//xLIGQJOBF11acUYw6uZogBdWoyuW1cgpfCcEnhpzVl/up7TUqqWiIlAXk8gyN/ez8NWqBeh7Se3H/XdufPAl+LB8CjbmjywP1CkuA7A5XaruUPa3LS0D1yixjvp/s792i2DZxkX8oy/6dP0erBJD5v18BxgYSKVXhTAzzjuJv5RZ64SMCsffmsNbxI5tO8y9OlJyj6lXtoOsDnmzNB3HNRwSr4PvfCLOYU17m55JkU6ds3v2NQ++ntpfjCnqAdQli5DJ24bSx2VxjxlMe8bIpjyZK1N/Degr61HI7knXcpMCCbvkkBeGzsQICar2baMxblcK8+GFoTgVQoglzZhHcrbBCzjrN6nPixIEqrcRpS/ATKTuxTACptanrt3ISylm77MMICWuFYkgjuP40R4G9eVB8ZD63nugFYqLgpNs5z1AsyNE57X1Q3Qajkl/RU8TLgywWzTGITvvK/lLSjr3k4lLlcyANj2A/2jgiMIwNMpl3gqXUnXHP8APfpBhZJvFAXocw+BTe2zjy9DX3W550liNc7tEaTQ5PhBTqDQ8o0iYFtVVhgj9C33cnxuE6O2fcqhOj9y1QD11VPQ8uhWysp92/Wi6faXD5tyY9Ym7xrQ19ajDeij9YdbjvXWqcXj0kYIAQYufUkBItBkgg1CykzsjBumAET46mLmOgIEYWi8UIGo9esyLIWa5epZ0UWvRZkgqkD2fHOHr4DJ36lQ8De8cH0y7YUu6q7CU2t503ngSzHSbKPWX1qcCea7uGlzmqZCpsBP9y/8hU+sk6cOfqukVKuOMYFSkO2i/0kq4z14KTDokVniH7S4BAy66T/qALzSwpwSPZelL2PU0DEVQoEOV4FUGqaSyVyTbz5HJp3qnt8mIc66luYH9931jW/nRVVUtMJNRGQOyj/nXI63UwD2BvQG9BVy4M0mCTCp6TvZ0/JQ808rNy0SrQ8njIIiQdhYs2u8dcfrgkWwT2WKu85WS9plZJbtO26yYcKPtJjMlB3pNZ/xXeOJ6RpPPtRMfN7z3xKYC17Qp/DPsMGUpacARthCW1WapgYn5QBUCvgKgpnIZUZ9goH8zLBKzYugXnlBW3LlgDxVIcl2ec9r/A0/UJ4yDj836XKMXJS+KXC1/fWe88OdDVV8pN82ZkjIcQ2tKld6MpbaaEJqhqtyfmTIKfs1lbgMKeXztW0qJ1NKylqFXgP6Cnt27TF025cWSI2jIkAz+YxuVuggKBAEJr9piaUAV2gxQQxXIFS47vpifqcF51DK5wTrdGPrvpYOyxRoFGTSU9cJO2nTDZ7CLJPByBVwfS7XbQu0al3BKzfesG4VGHmtK15+VFq1liirLi+SL9DLP1cFUBb1UbZZzPRRrigwTksZ9JdhD8vMtecmPXLP7UDxcrDkED5QNv8sh75T0eO6GfpJf9KYqyfcxMT9DfT4UHeOPbxE7ncv2KUCINhM5T2kMiSdlOG2v3pu3GVNr5E7CLrxi33tHgIqhLQnlTTnhzTxnP1vsqDKmm1Juuv71KtimfxNMK/zC35Spt4px7XlqJhIF2PFFQnSlPJPGeABLSqDXIePuOwtM/vlWGGhAf1Ye24D3WsGdIVGWqXf/OY3hw9/+MPn8W73jXaCIwwRUqwjJ+vVs62rEM2kNiaGu7+lMiDbMz9B8DN717huWn0AF+UpqHJJU8Zp8xhSYq4IUv7ZFsCC9lCO1kmNkdv/npZGHJu6tYJpg5aS7XE/+1QM5HF1+eu2B/hcy2zCWJ6nrrWNMpPWpp4PAJiya+wVflAu7wsk5g1AN7x0P3GVHbcxhSbuCbjyTrexigfttJ8EevfB5xn7ZyosQJm5K1m1Ss2HmNoWmHoBLXIcGKfwkrYxngxRmCGfAMNY5YMyxHWzwWk/dKNQwAOUF9qFAgOvXC4HyKtYuKsedPMM7ffAlcztyLFgPwjA8ohyKQM6UjmY4puhJEB0bn6pUEKbyxv1bjgO7WPGVR7ykuMoc0gYxx76A91pseccncuXOCaIaEA/pt7aktY1Azos0Bp3z28nut8KW9eyyg+WoXk+t6xECCCMMuM5LTTj7mk5aulkUk66HhGEnqGN8ELwpHDWugWYqRdBbmJYTTqDdteuQwMCT8EPEPCeGft5X2UF4e357pTFhIdvZCrnkZb8dic03fPwxXI2CT5oSvdoWunVHQ690AlfoB/h6mEggIPgCB/go5nO7gDmWudUkKBRi9ztZ43ByivjpygWCPfs7+o6Vyjadj0LegsAYvqTdkAzfLO/oQuFMUEjFcdUBHmW9qqUMC4E6OpxESzdL0GrG77wrB/K86Q1r9HeZ555ZlRoVaZ4Tk9Ijk2tVfZgYA8Bd4CDLu6hrJBfwH32b+eTYR09GvIdYGXOOYZ5ftP8op/MMzDHQwXHne5c/me96Z0T7A1dUJ5HpurlYNzBs1zLPuUh2VLc3qjHGtBvVHfsh5g1A3q60XXTavm6xMiDKNI96+YgavSuiUbw8ByCy93UXJ/LNYSLm3KgEFA/Wcu5N7fnTWvlZi8iWPKYTLOgEeZuOIOwBdS4xoc6EdxYXJTp4SgIb+il3dDsIRb8znPBda0zuXmG+whfzwOHHraGFdRob34Q/E8++eR4n0MtWPJHvSbzOb58xx33tDR1gXoedXoYdA9XqzaVsvRGGLLwmmuPdc1CowoW7Xr66adHy9eQimAnzSZFoqhlv2itumyMPlBJcItgFCeBXNczPKBM6DLZjGvucka7POmO68k7t5Z1uZehB97VbZ58h5/845AY6NPbw/hwC2IANPMQTCozvGOdKpACcIY5qN/sdcaa7Yd2QJ46oIv5xn0/lK23yGueoObfbkfr5jx1ftF3tAVe6tVhfhk2ov3MQ+YfB+Y4dh3/0jp1NLL7uzuWqvu+Xe77wZ99ltKHs6w8y53JKHCki1TXr4NJK11h58EPgrcWDuXxz+1RFYYZl/S4U+PgCEET17QkrddtWfnmPQQNlkWefoawMROb9xBOPKtlwt8CWb6n4BcUoEF3qRYX7yZYuryrTjKe0UJHsYAvCn3dv7pXjQlnPNvYpRviZPnSxTUBgPoUtrST/gBsVWx4Vrf5JkDnOejgvTxQ5wMf+MC4/aen6wkktJ96E3gEYRQ/+o9ntJa5l2NJZWQOIHRrZ/u1KAUv26PCp/IyBeipiNgvtIVQkZ/0YtR+VZHgmdzPvB5ko/Lh9sLQlMvq7Ks8StVxB/897c42AJaMPb07Gb93zvKt5T43v3g/28nzKmxep78Yux5znEoPz+ThRXNHFfNcA/o+ofcwZTWgrxzQFbhTLkiXB7m9paCjIEGbR+Ap9BHoxqkpVyHjgSm67BUorGPmnbT6cEGypSQCDqGbYIowcRc57uWSImhNa7W62hHm1JtHSGbs1uNFsV5wOWqZuVkLwMAzvOOyOy39CggqCtyHRsBPoAZ4sZqgRS9Hnm1tm9JzYuKZwE0bXNanwE4+ZWKT9+dc7gBvghPeBOLGjAfu8b5ArxvVv6En47AelSrAw0djxSo73DPurchy33eVC+inbscJliP9wYd2AvCPPPLIOHaMNxtm4RnqZMy6eQ195xIsPCmUD63SIu9os8oXfUjZekcSUO0vxpTJj7RV13WCpoBsW/UwMReghbHOu3w8dpd3jMszXnhG9zjjCOXBUJFzlDEyNb8o27GtAqFy4fgzt4JxqmdFDwXPoFj4LPWTY5M7ybXL/TDge4hSG9BXDui5pabJR8ZAExgcXAgrBNdXvvKVMZbmPuq6SBE0uKMVwL6nsNSCFFy5r7VWgdGMZ8CbZ6gjAYzf/BMwKQtB/dxzz41KBsJW6zYtJNpHW7FCEYhVEBIbzG1FM1egKgrUifD9/Oc/f34mvBavbU+vgBacSoxJU9W6FBR5TovMZ/jblQQ8h3DFjU9ZtA0AhAbaBb83JcXxvrxJgKV/qIftPrHU7SdoMBnMdqYHgefcGQ4wEcgNR9in0AbgqiQJ5oZJ8m8tRvqEvpCH0ptgm14G7svfqTFGX9IG6GCsGBtWIeM+fWfyGc9SXl0ZoEfCvAjeE0QNq7i/PuMT1zfPmFiYYQtoNuQEH1VenE+0zxwO7qd3Qnd/Kq85b7/+9a8Pjz322NhWlTj63vEBjwgjQaObAmV/ONepx9wL+r6T4g4BvYcpswF95YDusKnbOCLMdYkrMFNwJ/hmlq8WkgJUN34mGvGMligCyeVEWlQIG604hI/xSK09wcYsWv7GasKawWo0Zs97CB+tXYVY9SQkeGTcnnIQaO7uhYVK9j8WS54XzvtaP1pnejEQ6Fo3AnIKc+vmGejiQxlaSoIm7YJPuvHNaE+QN2FOIW9MdtOyNfsFsDSe7fI9rVNpgh8ADAqErmyThkyy41mBJb0GWpKUkdfpM5QG61a5cLMZ+gx+MwYBETcdks8+ny5uFQB54/hVmYB2yqVOwRi6rcP+SpHKGPAwmVRCDUXZJtrH2KDsGpqAr25SZO5GbkZEm/UMOC4Yu457xzJ1qQxQf03ky/lleYZMHBt6szIL33nlHK408HfG6Pk7l6b2srXDgPA+S21AXzmgCwJq2VoZCE8tYoSPmrrgiFAUVLQojFkzybFQsNCWNk/RNVoHLYKOd6FL8FfBMK6Z7mSEnFaFblhppWzaAs0I2urWFoyTBpPtoEErWQFHvQAC1rAxzH1OuiwL2gQmLX2tXunmm38uDTMBLAXzRekTBFNpMQ7ONQHB8gVPl48JIFq7Ki2MFVcRbKKNdmXinu/k8irHg657wVUFVOUSPrpCQiVFt7pr5tObkiEmeU0ZtDGTOPlbtzl9Y26E/ZYeEGlKhVAFhDnDmMpQUPImk+m4rtKw1LfJQ57NmHgq5tl2+8c17tUz5fygvMyXyDX3vLs0/5dov+77neV+3T1wgPqdzLlExg1FMunkAFVfSZHGJREoqXXj2sN9q7UooGGhsZc3kx53N0KMpTfEBJnoCAYEU02sm2qMvPWACt2JJt9wP7eORbAooLVeVQq4pyWINa3bEwH27LPPji52XdAKNixO9wUHpHE3QgMKTSbN8bxruXkG1++UIrDvDhPMrMs1xwhOeaTiAzBAO3Qbp78sPSp8ZLDjKkZI0/8ssyLergfFfALroz9x3zI2oN14e8brt6GNvoXXxJEdGwnmWPjE06HND/dRwlTsAD4tYRWOBDUTJnOzIvnNe9D8hS98Yfjt3/7tc+Cmrqm18y6hZBymAqHVT7kqXGmRO38SYFMJVXkC1J966qlxvvGZCgElXxmzbNlLGCrbzDOGyTb1j4qiKwLq/IBnenLcPlml+djBHB41oG8zS4/smbUDutq+AgaAY/IzIaeWnrBOmOVXxtoRiACMu4eZ4V1PYNvU7bl+PV3GLhlLtzE0ASQANgADkOXGMnnCGUJLUFEA6ibUfasgpx2EHhD60J75BZafW83O7eC27+Gd2+yiNFVhXmO41L8v2ux/+Axf4Ytlm9VMfbhbARt5mRsO5Z72gC3jrJ5PPsczwyque+c556O0ZY4D9zK/QBqzHXp/oJc2ueSM/uc5t7dVoLt3f7aXe67X133u0jPbYhiB8efabnjHWNaKh16u8S7zzVMMKUNlym94oVtbnuf6/yke8o784bdtz/I39U8aMVPzg3nLslMU5o9+9KMjCfYZc/fYQb0Bfd/S7AaUt2ZAz4SW/A1wMTFdm4vwUmClJWP3OHnT5YYAXHJJC95a05SHO5L6EIi69rmelnodFgrM3EAknxHkEc5YGQgawJ6M3dwlLgWd/Z7gxP2rFFTWBZ/0GGS7tLqMqSLweYfrU/upX2Q6AQh4A+wrAV3vFHRVBcJd7+Ax78FDNyFibLkCYBt6BAj7NkGPfgWkcq244J05Bbq19XhoMUMb7cjNVOxjrH88DZnFnX0vPdbnGJvacMl2utNcKqHUn7soqsAxVmmXoSzLEGSqgrHES+am+wHYDrPw5/rHMZTtlq/Oj7prIWUaAlui6abfb0C/6T10AfrWDOi0zS1NkzUOZLX66tpzzapxdJ5HoLkcyEm/DbtNAkPYWK6WGN+AA3RiOXHfJWRco15d7yZqpWA1Y5dyEIA860YjCEzLAJRYroUbGQFNnbgZzSWwHQovvnF/p+dgm7Ze5JkUKi4Ny/0AzNKvisauAn+KtrrlqJayoJMWnDzOHf/gL/9UAt28yPX8Sy5jQbMewuNe77rSAV/ALxVIE8oEfOrM9fPmB9iWBNs5ZYhnKEeQlS6t7ASy3E4ZZZTkP/kwtee84w8+VsWUvoTXLunbxfKlXJQp3lU5og6XPy71j308NT/gkytCnHdVObrImL8p7zSg35Se2CMdawZ02OQezwo8k1kAvhQcDG6tkTkNnAluglG6Lue6Q8FJndDh0iHpQlioHAhYeZCJgO8BJWkJeeiLWc1Jg8CkZakwSoDymQTKDEFcxfaWjj1XAtB2PAquL6aPjF0ioD3P+qJHqdZ+Sn4YahG4+QYkAB+AWTC1v1w5AV0AktnfAmm1PKfGyNSWr4wV1+arYCVQuRrA3dkEUeiBX9DBp54YSFu19FWGuKbykMsjeV+vSColjk1j4bmUrbYPOikffrhvegI5/Gb8868qa+a1LHnAsv/gkSCe83pT/2wzP9wAR2C3/6dOLdyjWL6SohrQr4TNV1vJmgFdl1sO3ARFJr6boHAdXjBhzdblmwnNc64PVoCmu3yuxxSGKcgQtFjHlJn7cVNGxpAt0/6pLvkUKLhpcUPjahWUFeg+l+5q22piX5atlYfCoOA+1IiU15QvP/NaWnU8k7FmhfdlaEuwUoFBWUCpEBQEMUEwwSfpEXTNR9iGPurnPXMm5hQV+7QqfbSdsMrDDz88siGBvyp//i1Pk3bvOV+oT4XEOh0LxtZTYUHxQPlR4fKwE9epC8wC6BQYmtyXGyotjT89WCjLKL32mWGBpf5hHm6aHxlWoyz6y61mc/OZy4zB63y3Af06uX+gutcM6AIp3wgKdzbLBJ/qulV48o7rzBVEmZy2Tay5ZhgjPBAiuexJAZZuV62/zAoWhKHLTUC4lpa0yVjSpjVRrW0FnVaYS+Cqx2Iqn2DfwxChAn9rAlQmeplpjIWpy9Nxexl6qJv+F5zgg2vr091MvWlNVwsS+uAV/bILXVNeEPqE6x5Ik3sa+HyN6bu2HsCp4YL0glA2bVVxUAFIzww8oT1pHWth55jnN//ciS0VrilPkFn53KNNliW9Oe+28W44H1Ipgy963pKGuf7ZZn7o0cvkUt67inDUZcb2Nu82oG/DpSN7Zs2AfmRd0eQ2B5oDzYEr40AD+pWx+uoqakC/Ol53Tc2B5kBz4KZwoAH9pvTEHuloQN8jM7uo5kBzoDlwJBxoQD+SjtqFzAb0XbjVzzYHmgPNgXVwoAF9Hf14Rysa0FfYqd2k5kBzoDmwwIEG9BUOkQb0FXZqN6k50BxoDjSgn94YaEA/vT7vFjcHmgPNgbbQVzgGGtBX2KndpOZAc6A50Bb66Y2BBvTT6/NucXOgOdAcaAt9hWOgAX2FndpNag40B5oDbaGf3hhoQD+9Pu8WNweaA82BttBXOAYa0FfYqd2k5kBzoDnQFvrpjYEG9NPr825xc6A50BxoC32FY6ABfYWd2k1qDjQHmgNtoZ/eGGhAP70+7xY3B5oDzYG20Fc4BhrQV9ip3aTmQHOgOdAW+mmNgZ/85CfDvffeO7z66qvDfffdNzb+xRdfHB588MHh1q1bA2Dfn+ZAc6A50BxYLweU9T/+8Y+Ht73tbUfb0FtvnDhivfTSS8M73vGOAdfLa6+9dkdn0slc609zoDnQHGgOrI8Dd9999/Cd73xnePzxx4cf/vCHAwYeMh88ABeO7XPygJ4d9n//93/Dz/zMzww/+tGPBn7//u///vDUU08dW582vc2B5kBzoDmwBQcA7ve///3Dyy+/PDz//PPDu971rvEtY+tbFHGjHmlAH4Zzd7uxdDS0e+65Z/jWt741fOhDH7pRHdbENAeaA82B5sB+OKA1juy///777wi9vv766wMW/DF9GtAnAF03PB154hGJYxrLTWtzoDnQHNiJA4RVsc4feOCB0d3OP37zSRzYqdBrfLgBPZiPqx0Av+uuuwaSI+jcd7/73dfYPV11c6A50BxoDhySA6+88srw9re/fXSzI/NJisM6x0t7bJ+TB3S0MzpwrvPo5P40B5oDzYHmwPo4QK4UcfOMmWvMdVLckfY3ncmyNbQ0YipY6vzGUscl05/mQHOgOdAcWB8HjJN///vfPwd2ly93DH19/d0tag40B5oDzYHmwFFw4ORd7kfRS01kc6A50BxoDjQHFjjQgN5DpDnQHGgONAeaAyvgQAP6Cjqxm9AcaA40B5oDzYEG9B4DzYHmQHOgOdAcWAEHGtBX0IndhOZAc6A50BxoDjSg9xhoDjQHmgPNgebACjjQgL6CTuwmNAeaA82B5kBzoAG9x0BzoDnQHGgONAdWwIEG9BV0YjehOdAcaA40B5oDDeg9BpoDzYHmQHOgObACDjSgr6ATuwnNgeZAc6A50BxoQO8x0BxoDjQHmgPNgRVwoAF9BZ3YTWgONAeaA82B5kADeo+B5kBzoDnQHGgOrIAD/x/Qc7RNUtB4vwAAAABJRU5ErkJggg=="/>
          <p:cNvSpPr>
            <a:spLocks noChangeAspect="1" noChangeArrowheads="1"/>
          </p:cNvSpPr>
          <p:nvPr/>
        </p:nvSpPr>
        <p:spPr bwMode="auto">
          <a:xfrm>
            <a:off x="1984375" y="16034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259492" y="728753"/>
            <a:ext cx="11504140" cy="6001643"/>
          </a:xfrm>
          <a:prstGeom prst="rect">
            <a:avLst/>
          </a:prstGeom>
        </p:spPr>
        <p:txBody>
          <a:bodyPr wrap="square">
            <a:spAutoFit/>
          </a:bodyPr>
          <a:lstStyle/>
          <a:p>
            <a:pPr>
              <a:spcAft>
                <a:spcPts val="0"/>
              </a:spcAft>
            </a:pPr>
            <a:r>
              <a:rPr lang="vi-VN" sz="3200">
                <a:latin typeface="Times New Roman"/>
                <a:ea typeface="Times New Roman"/>
              </a:rPr>
              <a:t>	</a:t>
            </a:r>
            <a:r>
              <a:rPr lang="vi-VN" sz="3200" b="1">
                <a:latin typeface="Times New Roman"/>
                <a:ea typeface="Times New Roman"/>
              </a:rPr>
              <a:t>Câu 3: </a:t>
            </a:r>
            <a:r>
              <a:rPr lang="vi-VN" sz="3200">
                <a:latin typeface="Times New Roman"/>
                <a:ea typeface="Times New Roman"/>
              </a:rPr>
              <a:t>Lá diêu bông vốn không có thực, </a:t>
            </a:r>
            <a:r>
              <a:rPr lang="vi-VN" sz="3200" smtClean="0">
                <a:latin typeface="Times New Roman"/>
                <a:ea typeface="Times New Roman"/>
              </a:rPr>
              <a:t>hình </a:t>
            </a:r>
            <a:r>
              <a:rPr lang="vi-VN" sz="3200">
                <a:latin typeface="Times New Roman"/>
                <a:ea typeface="Times New Roman"/>
              </a:rPr>
              <a:t>ảnh ấy là một sáng tạo của Hoàng </a:t>
            </a:r>
            <a:r>
              <a:rPr lang="vi-VN" sz="3200" smtClean="0">
                <a:latin typeface="Times New Roman"/>
                <a:ea typeface="Times New Roman"/>
              </a:rPr>
              <a:t>Cầm</a:t>
            </a:r>
            <a:r>
              <a:rPr lang="en-US" sz="3200">
                <a:latin typeface="Times New Roman"/>
                <a:ea typeface="Times New Roman"/>
              </a:rPr>
              <a:t> </a:t>
            </a:r>
            <a:r>
              <a:rPr lang="vi-VN" sz="3200" smtClean="0">
                <a:latin typeface="Times New Roman"/>
                <a:ea typeface="Times New Roman"/>
                <a:sym typeface="Wingdings"/>
              </a:rPr>
              <a:t></a:t>
            </a:r>
            <a:r>
              <a:rPr lang="vi-VN" sz="3200" smtClean="0">
                <a:latin typeface="Times New Roman"/>
                <a:ea typeface="Times New Roman"/>
              </a:rPr>
              <a:t> </a:t>
            </a:r>
            <a:r>
              <a:rPr lang="vi-VN" sz="3200">
                <a:latin typeface="Times New Roman"/>
                <a:ea typeface="Times New Roman"/>
              </a:rPr>
              <a:t>Đó là hình ảnh gắn kết mọi sự việc, mọi mối quan hệ, mọi nhân vật vào một câu chuyện và là một biểu tượng đa nghĩa. Có thể hiểu lá diêu bông tượng trưng cho một tình yêu và hạnh phúc lí tưởng mà cả “chị” và “em” đều khát khao tìm kiếm. Khi đối mặt với hiện thực phũ phàng của tuổi trưởng thành và của đời sống hôn nhân, “chị” dần tan vỡ và buông bỏ ảo vọng về tình yêu lí tưởng đó, trong khi chủ thể trữ tình “em” từ chối buông bỏ và dùng cả cuộc đời để tiếp tục bảo vệ tình yêu này, dù có thể không phải dành cho “chị” nữa. </a:t>
            </a:r>
            <a:r>
              <a:rPr lang="vi-VN" sz="3200">
                <a:latin typeface="Times New Roman"/>
                <a:ea typeface="Times New Roman"/>
                <a:sym typeface="Wingdings"/>
              </a:rPr>
              <a:t></a:t>
            </a:r>
            <a:r>
              <a:rPr lang="vi-VN" sz="3200">
                <a:latin typeface="Times New Roman"/>
                <a:ea typeface="Times New Roman"/>
              </a:rPr>
              <a:t> Hành trình đi tìm chiếc lá là hành trình người em tìm kiếm không chỉ tình yêu mà còn là bản ngã của chính mình và với người </a:t>
            </a:r>
            <a:r>
              <a:rPr lang="vi-VN" sz="3200" smtClean="0">
                <a:latin typeface="Times New Roman"/>
                <a:ea typeface="Times New Roman"/>
              </a:rPr>
              <a:t>chị</a:t>
            </a:r>
            <a:r>
              <a:rPr lang="en-US" sz="3200" smtClean="0">
                <a:latin typeface="Times New Roman"/>
                <a:ea typeface="Times New Roman"/>
              </a:rPr>
              <a:t>.</a:t>
            </a:r>
            <a:endParaRPr lang="en-US" sz="3200">
              <a:latin typeface="VNI-Times"/>
              <a:ea typeface="Times New Roman"/>
              <a:cs typeface="Times New Roman"/>
            </a:endParaRPr>
          </a:p>
        </p:txBody>
      </p:sp>
    </p:spTree>
    <p:extLst>
      <p:ext uri="{BB962C8B-B14F-4D97-AF65-F5344CB8AC3E}">
        <p14:creationId xmlns:p14="http://schemas.microsoft.com/office/powerpoint/2010/main" val="31047829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1_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Vapor Trail" id="{4FDF2955-7D9C-493C-B9F9-C205151B46CD}" vid="{FE1EB5C7-81A8-4CBA-AE6E-B3BF73DC3895}"/>
    </a:ext>
  </a:ext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Vapor Trail" id="{4FDF2955-7D9C-493C-B9F9-C205151B46CD}" vid="{FE1EB5C7-81A8-4CBA-AE6E-B3BF73DC3895}"/>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TM04033937[[fn=Vapor Trail]]</Template>
  <TotalTime>857</TotalTime>
  <Words>1130</Words>
  <Application>Microsoft Office PowerPoint</Application>
  <PresentationFormat>Custom</PresentationFormat>
  <Paragraphs>46</Paragraphs>
  <Slides>18</Slides>
  <Notes>1</Notes>
  <HiddenSlides>0</HiddenSlides>
  <MMClips>0</MMClips>
  <ScaleCrop>false</ScaleCrop>
  <HeadingPairs>
    <vt:vector size="4" baseType="variant">
      <vt:variant>
        <vt:lpstr>Theme</vt:lpstr>
      </vt:variant>
      <vt:variant>
        <vt:i4>6</vt:i4>
      </vt:variant>
      <vt:variant>
        <vt:lpstr>Slide Titles</vt:lpstr>
      </vt:variant>
      <vt:variant>
        <vt:i4>18</vt:i4>
      </vt:variant>
    </vt:vector>
  </HeadingPairs>
  <TitlesOfParts>
    <vt:vector size="24" baseType="lpstr">
      <vt:lpstr>Vapor Trail</vt:lpstr>
      <vt:lpstr>1_Vapor Trail</vt:lpstr>
      <vt:lpstr>Flow</vt:lpstr>
      <vt:lpstr>1_Concourse</vt:lpstr>
      <vt:lpstr>Office Theme</vt:lpstr>
      <vt:lpstr>2_Vapor Trail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BAØI THUYEÁT TRÌNH</dc:title>
  <dc:creator>VAIO</dc:creator>
  <cp:lastModifiedBy>Admin</cp:lastModifiedBy>
  <cp:revision>153</cp:revision>
  <cp:lastPrinted>2021-02-04T00:04:22Z</cp:lastPrinted>
  <dcterms:created xsi:type="dcterms:W3CDTF">2019-11-16T08:04:26Z</dcterms:created>
  <dcterms:modified xsi:type="dcterms:W3CDTF">2024-07-23T14:18:29Z</dcterms:modified>
</cp:coreProperties>
</file>