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6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Roboto Black"/>
      <p:bold r:id="rId24"/>
      <p:boldItalic r:id="rId25"/>
    </p:embeddedFont>
    <p:embeddedFont>
      <p:font typeface="Inconsolata"/>
      <p:bold r:id="rId26"/>
    </p:embeddedFont>
    <p:embeddedFont>
      <p:font typeface="Playfair Display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Laila"/>
      <p:regular r:id="rId35"/>
      <p:bold r:id="rId36"/>
    </p:embeddedFont>
    <p:embeddedFont>
      <p:font typeface="Hind"/>
      <p:regular r:id="rId37"/>
      <p:bold r:id="rId38"/>
    </p:embeddedFont>
    <p:embeddedFont>
      <p:font typeface="Palatino Linotype"/>
      <p:regular r:id="rId39"/>
      <p:bold r:id="rId40"/>
      <p:italic r:id="rId41"/>
      <p:boldItalic r:id="rId42"/>
    </p:embeddedFont>
    <p:embeddedFont>
      <p:font typeface="Kalam"/>
      <p:regular r:id="rId43"/>
      <p:bold r:id="rId44"/>
    </p:embeddedFont>
    <p:embeddedFont>
      <p:font typeface="Noticia Text"/>
      <p:bold r:id="rId45"/>
      <p:boldItalic r:id="rId46"/>
    </p:embeddedFont>
    <p:embeddedFont>
      <p:font typeface="Special Elite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8" roundtripDataSignature="AMtx7mgj5W8wUwmTX1FPLYA6qY5gh5+z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latinoLinotype-bold.fntdata"/><Relationship Id="rId20" Type="http://schemas.openxmlformats.org/officeDocument/2006/relationships/slide" Target="slides/slide13.xml"/><Relationship Id="rId42" Type="http://schemas.openxmlformats.org/officeDocument/2006/relationships/font" Target="fonts/PalatinoLinotype-boldItalic.fntdata"/><Relationship Id="rId41" Type="http://schemas.openxmlformats.org/officeDocument/2006/relationships/font" Target="fonts/PalatinoLinotype-italic.fntdata"/><Relationship Id="rId22" Type="http://schemas.openxmlformats.org/officeDocument/2006/relationships/slide" Target="slides/slide15.xml"/><Relationship Id="rId44" Type="http://schemas.openxmlformats.org/officeDocument/2006/relationships/font" Target="fonts/Kalam-bold.fntdata"/><Relationship Id="rId21" Type="http://schemas.openxmlformats.org/officeDocument/2006/relationships/slide" Target="slides/slide14.xml"/><Relationship Id="rId43" Type="http://schemas.openxmlformats.org/officeDocument/2006/relationships/font" Target="fonts/Kalam-regular.fntdata"/><Relationship Id="rId24" Type="http://schemas.openxmlformats.org/officeDocument/2006/relationships/font" Target="fonts/RobotoBlack-bold.fntdata"/><Relationship Id="rId46" Type="http://schemas.openxmlformats.org/officeDocument/2006/relationships/font" Target="fonts/NoticiaText-boldItalic.fntdata"/><Relationship Id="rId23" Type="http://schemas.openxmlformats.org/officeDocument/2006/relationships/slide" Target="slides/slide16.xml"/><Relationship Id="rId45" Type="http://schemas.openxmlformats.org/officeDocument/2006/relationships/font" Target="fonts/NoticiaText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Inconsolata-bold.fntdata"/><Relationship Id="rId48" Type="http://customschemas.google.com/relationships/presentationmetadata" Target="metadata"/><Relationship Id="rId25" Type="http://schemas.openxmlformats.org/officeDocument/2006/relationships/font" Target="fonts/RobotoBlack-boldItalic.fntdata"/><Relationship Id="rId47" Type="http://schemas.openxmlformats.org/officeDocument/2006/relationships/font" Target="fonts/SpecialElite-regular.fntdata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layfairDisplay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4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-bold.fntdata"/><Relationship Id="rId13" Type="http://schemas.openxmlformats.org/officeDocument/2006/relationships/slide" Target="slides/slide6.xml"/><Relationship Id="rId35" Type="http://schemas.openxmlformats.org/officeDocument/2006/relationships/font" Target="fonts/Laila-regular.fntdata"/><Relationship Id="rId12" Type="http://schemas.openxmlformats.org/officeDocument/2006/relationships/slide" Target="slides/slide5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8.xml"/><Relationship Id="rId37" Type="http://schemas.openxmlformats.org/officeDocument/2006/relationships/font" Target="fonts/Hind-regular.fntdata"/><Relationship Id="rId14" Type="http://schemas.openxmlformats.org/officeDocument/2006/relationships/slide" Target="slides/slide7.xml"/><Relationship Id="rId36" Type="http://schemas.openxmlformats.org/officeDocument/2006/relationships/font" Target="fonts/Laila-bold.fntdata"/><Relationship Id="rId17" Type="http://schemas.openxmlformats.org/officeDocument/2006/relationships/slide" Target="slides/slide10.xml"/><Relationship Id="rId39" Type="http://schemas.openxmlformats.org/officeDocument/2006/relationships/font" Target="fonts/PalatinoLinotype-regular.fntdata"/><Relationship Id="rId16" Type="http://schemas.openxmlformats.org/officeDocument/2006/relationships/slide" Target="slides/slide9.xml"/><Relationship Id="rId38" Type="http://schemas.openxmlformats.org/officeDocument/2006/relationships/font" Target="fonts/Hind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3" name="Google Shape;11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1" name="Google Shape;1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0" name="Google Shape;1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0" name="Google Shape;11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2" name="Google Shape;11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3" name="Google Shape;10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9" name="Google Shape;10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7" name="Google Shape;10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7" name="Google Shape;10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5" name="Google Shape;1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/>
          <p:nvPr/>
        </p:nvSpPr>
        <p:spPr>
          <a:xfrm rot="-3448116">
            <a:off x="8295066" y="1542438"/>
            <a:ext cx="1748849" cy="106852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8"/>
          <p:cNvSpPr/>
          <p:nvPr/>
        </p:nvSpPr>
        <p:spPr>
          <a:xfrm>
            <a:off x="-357075" y="-224700"/>
            <a:ext cx="1749050" cy="1068650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 rot="-7133060">
            <a:off x="-509593" y="2598405"/>
            <a:ext cx="1749256" cy="1068776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 rot="-323959">
            <a:off x="8232091" y="4453206"/>
            <a:ext cx="1749115" cy="1068690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 rot="-8493134">
            <a:off x="7546111" y="-714458"/>
            <a:ext cx="1749329" cy="1068820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18"/>
          <p:cNvGrpSpPr/>
          <p:nvPr/>
        </p:nvGrpSpPr>
        <p:grpSpPr>
          <a:xfrm>
            <a:off x="-220289" y="-1490778"/>
            <a:ext cx="7753988" cy="10833124"/>
            <a:chOff x="6260625" y="2712350"/>
            <a:chExt cx="1146175" cy="1601325"/>
          </a:xfrm>
        </p:grpSpPr>
        <p:sp>
          <p:nvSpPr>
            <p:cNvPr id="15" name="Google Shape;15;p18"/>
            <p:cNvSpPr/>
            <p:nvPr/>
          </p:nvSpPr>
          <p:spPr>
            <a:xfrm>
              <a:off x="6260625" y="2712350"/>
              <a:ext cx="1146175" cy="1601325"/>
            </a:xfrm>
            <a:custGeom>
              <a:rect b="b" l="l" r="r" t="t"/>
              <a:pathLst>
                <a:path extrusionOk="0" h="64053" w="45847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rotWithShape="0" algn="bl" dir="18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6378975" y="27209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6393850" y="27220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18"/>
          <p:cNvGrpSpPr/>
          <p:nvPr/>
        </p:nvGrpSpPr>
        <p:grpSpPr>
          <a:xfrm>
            <a:off x="867506" y="76192"/>
            <a:ext cx="8571314" cy="12073351"/>
            <a:chOff x="6949425" y="870600"/>
            <a:chExt cx="1155475" cy="1627575"/>
          </a:xfrm>
        </p:grpSpPr>
        <p:sp>
          <p:nvSpPr>
            <p:cNvPr id="19" name="Google Shape;19;p18"/>
            <p:cNvSpPr/>
            <p:nvPr/>
          </p:nvSpPr>
          <p:spPr>
            <a:xfrm>
              <a:off x="6949425" y="870600"/>
              <a:ext cx="1155475" cy="1627575"/>
            </a:xfrm>
            <a:custGeom>
              <a:rect b="b" l="l" r="r" t="t"/>
              <a:pathLst>
                <a:path extrusionOk="0" h="65103" w="46219">
                  <a:moveTo>
                    <a:pt x="39569" y="0"/>
                  </a:moveTo>
                  <a:cubicBezTo>
                    <a:pt x="39523" y="0"/>
                    <a:pt x="39477" y="2"/>
                    <a:pt x="39431" y="5"/>
                  </a:cubicBezTo>
                  <a:lnTo>
                    <a:pt x="1787" y="3042"/>
                  </a:lnTo>
                  <a:cubicBezTo>
                    <a:pt x="760" y="3131"/>
                    <a:pt x="1" y="4024"/>
                    <a:pt x="75" y="5051"/>
                  </a:cubicBezTo>
                  <a:lnTo>
                    <a:pt x="4779" y="63385"/>
                  </a:lnTo>
                  <a:cubicBezTo>
                    <a:pt x="4864" y="64366"/>
                    <a:pt x="5682" y="65102"/>
                    <a:pt x="6636" y="65102"/>
                  </a:cubicBezTo>
                  <a:cubicBezTo>
                    <a:pt x="6682" y="65102"/>
                    <a:pt x="6727" y="65101"/>
                    <a:pt x="6773" y="65097"/>
                  </a:cubicBezTo>
                  <a:lnTo>
                    <a:pt x="44432" y="62061"/>
                  </a:lnTo>
                  <a:cubicBezTo>
                    <a:pt x="45459" y="61971"/>
                    <a:pt x="46218" y="61078"/>
                    <a:pt x="46129" y="60051"/>
                  </a:cubicBezTo>
                  <a:lnTo>
                    <a:pt x="41440" y="1717"/>
                  </a:lnTo>
                  <a:cubicBezTo>
                    <a:pt x="41355" y="737"/>
                    <a:pt x="40537" y="0"/>
                    <a:pt x="39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85725" rotWithShape="0" algn="bl" dir="18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7036875" y="942175"/>
              <a:ext cx="139950" cy="1552150"/>
            </a:xfrm>
            <a:custGeom>
              <a:rect b="b" l="l" r="r" t="t"/>
              <a:pathLst>
                <a:path extrusionOk="0" h="62086" w="5598">
                  <a:moveTo>
                    <a:pt x="596" y="0"/>
                  </a:moveTo>
                  <a:lnTo>
                    <a:pt x="1" y="45"/>
                  </a:lnTo>
                  <a:lnTo>
                    <a:pt x="5002" y="62085"/>
                  </a:lnTo>
                  <a:lnTo>
                    <a:pt x="5597" y="6204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/>
          <p:nvPr>
            <p:ph idx="1" type="subTitle"/>
          </p:nvPr>
        </p:nvSpPr>
        <p:spPr>
          <a:xfrm>
            <a:off x="2299200" y="4005325"/>
            <a:ext cx="5002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highlight>
                  <a:schemeClr val="dk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" name="Google Shape;22;p18"/>
          <p:cNvSpPr txBox="1"/>
          <p:nvPr>
            <p:ph type="ctrTitle"/>
          </p:nvPr>
        </p:nvSpPr>
        <p:spPr>
          <a:xfrm rot="-283149">
            <a:off x="2858401" y="1314777"/>
            <a:ext cx="4011098" cy="1973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4507913" y="1149175"/>
            <a:ext cx="12345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9" name="Google Shape;139;p30"/>
          <p:cNvSpPr txBox="1"/>
          <p:nvPr>
            <p:ph idx="1" type="subTitle"/>
          </p:nvPr>
        </p:nvSpPr>
        <p:spPr>
          <a:xfrm>
            <a:off x="4507926" y="2725700"/>
            <a:ext cx="2420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40" name="Google Shape;140;p30"/>
          <p:cNvSpPr txBox="1"/>
          <p:nvPr>
            <p:ph idx="2" type="title"/>
          </p:nvPr>
        </p:nvSpPr>
        <p:spPr>
          <a:xfrm>
            <a:off x="4507925" y="1989675"/>
            <a:ext cx="3922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" name="Google Shape;141;p30"/>
          <p:cNvSpPr/>
          <p:nvPr/>
        </p:nvSpPr>
        <p:spPr>
          <a:xfrm rot="-5400000">
            <a:off x="6176205" y="2175642"/>
            <a:ext cx="1771598" cy="4164113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30"/>
          <p:cNvGrpSpPr/>
          <p:nvPr/>
        </p:nvGrpSpPr>
        <p:grpSpPr>
          <a:xfrm>
            <a:off x="7748063" y="4457932"/>
            <a:ext cx="1179237" cy="777766"/>
            <a:chOff x="4657725" y="1431175"/>
            <a:chExt cx="1117125" cy="736800"/>
          </a:xfrm>
        </p:grpSpPr>
        <p:sp>
          <p:nvSpPr>
            <p:cNvPr id="143" name="Google Shape;143;p30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0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0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0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0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0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30"/>
          <p:cNvSpPr/>
          <p:nvPr/>
        </p:nvSpPr>
        <p:spPr>
          <a:xfrm>
            <a:off x="5742424" y="4695362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6361563" y="4846338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8301838" y="3967075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8805899" y="3179725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0"/>
          <p:cNvSpPr/>
          <p:nvPr/>
        </p:nvSpPr>
        <p:spPr>
          <a:xfrm>
            <a:off x="56275" y="0"/>
            <a:ext cx="4094273" cy="324552"/>
          </a:xfrm>
          <a:custGeom>
            <a:rect b="b" l="l" r="r" t="t"/>
            <a:pathLst>
              <a:path extrusionOk="0" h="2084" w="2629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0"/>
          <p:cNvSpPr/>
          <p:nvPr/>
        </p:nvSpPr>
        <p:spPr>
          <a:xfrm>
            <a:off x="179475" y="-94800"/>
            <a:ext cx="3856302" cy="293824"/>
          </a:xfrm>
          <a:custGeom>
            <a:rect b="b" l="l" r="r" t="t"/>
            <a:pathLst>
              <a:path extrusionOk="0" h="1966" w="25802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713100" y="1147950"/>
            <a:ext cx="77178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3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59" name="Google Shape;159;p31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31"/>
          <p:cNvSpPr/>
          <p:nvPr/>
        </p:nvSpPr>
        <p:spPr>
          <a:xfrm>
            <a:off x="8092199" y="198750"/>
            <a:ext cx="565058" cy="130661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8606551" y="589838"/>
            <a:ext cx="1287384" cy="297678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31"/>
          <p:cNvGrpSpPr/>
          <p:nvPr/>
        </p:nvGrpSpPr>
        <p:grpSpPr>
          <a:xfrm flipH="1">
            <a:off x="8738669" y="817202"/>
            <a:ext cx="1023126" cy="941385"/>
            <a:chOff x="1860050" y="5426400"/>
            <a:chExt cx="1367450" cy="1258200"/>
          </a:xfrm>
        </p:grpSpPr>
        <p:sp>
          <p:nvSpPr>
            <p:cNvPr id="163" name="Google Shape;163;p31"/>
            <p:cNvSpPr/>
            <p:nvPr/>
          </p:nvSpPr>
          <p:spPr>
            <a:xfrm>
              <a:off x="2239550" y="6212800"/>
              <a:ext cx="122375" cy="144675"/>
            </a:xfrm>
            <a:custGeom>
              <a:rect b="b" l="l" r="r" t="t"/>
              <a:pathLst>
                <a:path extrusionOk="0" h="5787" w="4895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2988750" y="6466100"/>
              <a:ext cx="145875" cy="114925"/>
            </a:xfrm>
            <a:custGeom>
              <a:rect b="b" l="l" r="r" t="t"/>
              <a:pathLst>
                <a:path extrusionOk="0" h="4597" w="5835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2918200" y="6002350"/>
              <a:ext cx="90525" cy="147450"/>
            </a:xfrm>
            <a:custGeom>
              <a:rect b="b" l="l" r="r" t="t"/>
              <a:pathLst>
                <a:path extrusionOk="0" h="5898" w="3621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2364275" y="6540825"/>
              <a:ext cx="124450" cy="143775"/>
            </a:xfrm>
            <a:custGeom>
              <a:rect b="b" l="l" r="r" t="t"/>
              <a:pathLst>
                <a:path extrusionOk="0" h="5751" w="4978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2717875" y="5638875"/>
              <a:ext cx="147975" cy="106625"/>
            </a:xfrm>
            <a:custGeom>
              <a:rect b="b" l="l" r="r" t="t"/>
              <a:pathLst>
                <a:path extrusionOk="0" h="4265" w="5919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3087875" y="5799350"/>
              <a:ext cx="139625" cy="132775"/>
            </a:xfrm>
            <a:custGeom>
              <a:rect b="b" l="l" r="r" t="t"/>
              <a:pathLst>
                <a:path extrusionOk="0" h="5311" w="5585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2534525" y="5426400"/>
              <a:ext cx="118800" cy="145575"/>
            </a:xfrm>
            <a:custGeom>
              <a:rect b="b" l="l" r="r" t="t"/>
              <a:pathLst>
                <a:path extrusionOk="0" h="5823" w="4752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2672950" y="6195825"/>
              <a:ext cx="118775" cy="145575"/>
            </a:xfrm>
            <a:custGeom>
              <a:rect b="b" l="l" r="r" t="t"/>
              <a:pathLst>
                <a:path extrusionOk="0" h="5823" w="4751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1860050" y="6268450"/>
              <a:ext cx="118475" cy="145600"/>
            </a:xfrm>
            <a:custGeom>
              <a:rect b="b" l="l" r="r" t="t"/>
              <a:pathLst>
                <a:path extrusionOk="0" h="5824" w="4739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31"/>
          <p:cNvSpPr/>
          <p:nvPr/>
        </p:nvSpPr>
        <p:spPr>
          <a:xfrm>
            <a:off x="50" y="4838175"/>
            <a:ext cx="9144142" cy="297648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31"/>
          <p:cNvGrpSpPr/>
          <p:nvPr/>
        </p:nvGrpSpPr>
        <p:grpSpPr>
          <a:xfrm>
            <a:off x="91691" y="4718636"/>
            <a:ext cx="565042" cy="372673"/>
            <a:chOff x="4657725" y="1431175"/>
            <a:chExt cx="1117125" cy="736800"/>
          </a:xfrm>
        </p:grpSpPr>
        <p:sp>
          <p:nvSpPr>
            <p:cNvPr id="174" name="Google Shape;174;p31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31"/>
          <p:cNvGrpSpPr/>
          <p:nvPr/>
        </p:nvGrpSpPr>
        <p:grpSpPr>
          <a:xfrm>
            <a:off x="7129065" y="4727169"/>
            <a:ext cx="692306" cy="297649"/>
            <a:chOff x="3587650" y="1532750"/>
            <a:chExt cx="695925" cy="299175"/>
          </a:xfrm>
        </p:grpSpPr>
        <p:sp>
          <p:nvSpPr>
            <p:cNvPr id="183" name="Google Shape;183;p31"/>
            <p:cNvSpPr/>
            <p:nvPr/>
          </p:nvSpPr>
          <p:spPr>
            <a:xfrm>
              <a:off x="3587650" y="1532750"/>
              <a:ext cx="695925" cy="299175"/>
            </a:xfrm>
            <a:custGeom>
              <a:rect b="b" l="l" r="r" t="t"/>
              <a:pathLst>
                <a:path extrusionOk="0" h="11967" w="27837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3795400" y="1639500"/>
              <a:ext cx="27700" cy="50750"/>
            </a:xfrm>
            <a:custGeom>
              <a:rect b="b" l="l" r="r" t="t"/>
              <a:pathLst>
                <a:path extrusionOk="0" h="2030" w="1108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3816825" y="1650825"/>
              <a:ext cx="24150" cy="51325"/>
            </a:xfrm>
            <a:custGeom>
              <a:rect b="b" l="l" r="r" t="t"/>
              <a:pathLst>
                <a:path extrusionOk="0" h="2053" w="966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31"/>
          <p:cNvSpPr/>
          <p:nvPr/>
        </p:nvSpPr>
        <p:spPr>
          <a:xfrm>
            <a:off x="8738663" y="4893675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-242177" y="713023"/>
            <a:ext cx="1130116" cy="261289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31"/>
          <p:cNvGrpSpPr/>
          <p:nvPr/>
        </p:nvGrpSpPr>
        <p:grpSpPr>
          <a:xfrm flipH="1">
            <a:off x="201844" y="-401998"/>
            <a:ext cx="1023126" cy="941385"/>
            <a:chOff x="1860050" y="5426400"/>
            <a:chExt cx="1367450" cy="1258200"/>
          </a:xfrm>
        </p:grpSpPr>
        <p:sp>
          <p:nvSpPr>
            <p:cNvPr id="189" name="Google Shape;189;p31"/>
            <p:cNvSpPr/>
            <p:nvPr/>
          </p:nvSpPr>
          <p:spPr>
            <a:xfrm>
              <a:off x="2239550" y="6212800"/>
              <a:ext cx="122375" cy="144675"/>
            </a:xfrm>
            <a:custGeom>
              <a:rect b="b" l="l" r="r" t="t"/>
              <a:pathLst>
                <a:path extrusionOk="0" h="5787" w="4895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2988750" y="6466100"/>
              <a:ext cx="145875" cy="114925"/>
            </a:xfrm>
            <a:custGeom>
              <a:rect b="b" l="l" r="r" t="t"/>
              <a:pathLst>
                <a:path extrusionOk="0" h="4597" w="5835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2918200" y="6002350"/>
              <a:ext cx="90525" cy="147450"/>
            </a:xfrm>
            <a:custGeom>
              <a:rect b="b" l="l" r="r" t="t"/>
              <a:pathLst>
                <a:path extrusionOk="0" h="5898" w="3621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2364275" y="6540825"/>
              <a:ext cx="124450" cy="143775"/>
            </a:xfrm>
            <a:custGeom>
              <a:rect b="b" l="l" r="r" t="t"/>
              <a:pathLst>
                <a:path extrusionOk="0" h="5751" w="4978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2717875" y="5638875"/>
              <a:ext cx="147975" cy="106625"/>
            </a:xfrm>
            <a:custGeom>
              <a:rect b="b" l="l" r="r" t="t"/>
              <a:pathLst>
                <a:path extrusionOk="0" h="4265" w="5919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3087875" y="5799350"/>
              <a:ext cx="139625" cy="132775"/>
            </a:xfrm>
            <a:custGeom>
              <a:rect b="b" l="l" r="r" t="t"/>
              <a:pathLst>
                <a:path extrusionOk="0" h="5311" w="5585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2534525" y="5426400"/>
              <a:ext cx="118800" cy="145575"/>
            </a:xfrm>
            <a:custGeom>
              <a:rect b="b" l="l" r="r" t="t"/>
              <a:pathLst>
                <a:path extrusionOk="0" h="5823" w="4752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2672950" y="6195825"/>
              <a:ext cx="118775" cy="145575"/>
            </a:xfrm>
            <a:custGeom>
              <a:rect b="b" l="l" r="r" t="t"/>
              <a:pathLst>
                <a:path extrusionOk="0" h="5823" w="4751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1860050" y="6268450"/>
              <a:ext cx="118475" cy="145600"/>
            </a:xfrm>
            <a:custGeom>
              <a:rect b="b" l="l" r="r" t="t"/>
              <a:pathLst>
                <a:path extrusionOk="0" h="5824" w="4739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idx="1" type="subTitle"/>
          </p:nvPr>
        </p:nvSpPr>
        <p:spPr>
          <a:xfrm>
            <a:off x="1447639" y="3048975"/>
            <a:ext cx="27168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200" name="Google Shape;200;p32"/>
          <p:cNvSpPr txBox="1"/>
          <p:nvPr>
            <p:ph idx="2" type="subTitle"/>
          </p:nvPr>
        </p:nvSpPr>
        <p:spPr>
          <a:xfrm>
            <a:off x="1330539" y="3375325"/>
            <a:ext cx="295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201" name="Google Shape;201;p32"/>
          <p:cNvSpPr txBox="1"/>
          <p:nvPr>
            <p:ph idx="3" type="subTitle"/>
          </p:nvPr>
        </p:nvSpPr>
        <p:spPr>
          <a:xfrm>
            <a:off x="5006864" y="3048975"/>
            <a:ext cx="271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202" name="Google Shape;202;p32"/>
          <p:cNvSpPr txBox="1"/>
          <p:nvPr>
            <p:ph idx="4" type="subTitle"/>
          </p:nvPr>
        </p:nvSpPr>
        <p:spPr>
          <a:xfrm>
            <a:off x="4889789" y="3375325"/>
            <a:ext cx="294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203" name="Google Shape;203;p32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32"/>
          <p:cNvSpPr txBox="1"/>
          <p:nvPr>
            <p:ph idx="5" type="title"/>
          </p:nvPr>
        </p:nvSpPr>
        <p:spPr>
          <a:xfrm>
            <a:off x="2327150" y="2067075"/>
            <a:ext cx="9603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5" name="Google Shape;205;p32"/>
          <p:cNvSpPr txBox="1"/>
          <p:nvPr>
            <p:ph idx="6" type="title"/>
          </p:nvPr>
        </p:nvSpPr>
        <p:spPr>
          <a:xfrm>
            <a:off x="5884514" y="2067075"/>
            <a:ext cx="9603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6" name="Google Shape;206;p32"/>
          <p:cNvSpPr/>
          <p:nvPr/>
        </p:nvSpPr>
        <p:spPr>
          <a:xfrm flipH="1" rot="-5400000">
            <a:off x="7774760" y="-551895"/>
            <a:ext cx="817332" cy="1921123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50" y="4722896"/>
            <a:ext cx="9144142" cy="420601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2"/>
          <p:cNvSpPr/>
          <p:nvPr/>
        </p:nvSpPr>
        <p:spPr>
          <a:xfrm rot="5400000">
            <a:off x="551907" y="-551895"/>
            <a:ext cx="817332" cy="1921123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11" name="Google Shape;211;p33"/>
          <p:cNvGrpSpPr/>
          <p:nvPr/>
        </p:nvGrpSpPr>
        <p:grpSpPr>
          <a:xfrm>
            <a:off x="121557" y="120739"/>
            <a:ext cx="1124935" cy="801905"/>
            <a:chOff x="280391" y="932622"/>
            <a:chExt cx="1471465" cy="1048928"/>
          </a:xfrm>
        </p:grpSpPr>
        <p:sp>
          <p:nvSpPr>
            <p:cNvPr id="212" name="Google Shape;212;p33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33"/>
          <p:cNvGrpSpPr/>
          <p:nvPr/>
        </p:nvGrpSpPr>
        <p:grpSpPr>
          <a:xfrm flipH="1">
            <a:off x="269919" y="-55350"/>
            <a:ext cx="1331690" cy="886179"/>
            <a:chOff x="4077583" y="5869600"/>
            <a:chExt cx="999242" cy="665000"/>
          </a:xfrm>
        </p:grpSpPr>
        <p:sp>
          <p:nvSpPr>
            <p:cNvPr id="220" name="Google Shape;220;p33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983050" y="6429200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4077583" y="6158102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 flipH="1" rot="10800000">
            <a:off x="121557" y="4220864"/>
            <a:ext cx="1124935" cy="801905"/>
            <a:chOff x="280391" y="932622"/>
            <a:chExt cx="1471465" cy="1048928"/>
          </a:xfrm>
        </p:grpSpPr>
        <p:sp>
          <p:nvSpPr>
            <p:cNvPr id="228" name="Google Shape;228;p33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3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3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33"/>
          <p:cNvGrpSpPr/>
          <p:nvPr/>
        </p:nvGrpSpPr>
        <p:grpSpPr>
          <a:xfrm flipH="1">
            <a:off x="7897507" y="120739"/>
            <a:ext cx="1124935" cy="801905"/>
            <a:chOff x="280391" y="932622"/>
            <a:chExt cx="1471465" cy="1048928"/>
          </a:xfrm>
        </p:grpSpPr>
        <p:sp>
          <p:nvSpPr>
            <p:cNvPr id="236" name="Google Shape;236;p33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3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33"/>
          <p:cNvGrpSpPr/>
          <p:nvPr/>
        </p:nvGrpSpPr>
        <p:grpSpPr>
          <a:xfrm rot="10800000">
            <a:off x="7897507" y="4220864"/>
            <a:ext cx="1124935" cy="801905"/>
            <a:chOff x="280391" y="932622"/>
            <a:chExt cx="1471465" cy="1048928"/>
          </a:xfrm>
        </p:grpSpPr>
        <p:sp>
          <p:nvSpPr>
            <p:cNvPr id="244" name="Google Shape;244;p33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3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3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3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33"/>
          <p:cNvGrpSpPr/>
          <p:nvPr/>
        </p:nvGrpSpPr>
        <p:grpSpPr>
          <a:xfrm flipH="1" rot="-5400000">
            <a:off x="8053307" y="60771"/>
            <a:ext cx="981083" cy="957206"/>
            <a:chOff x="4621400" y="5625525"/>
            <a:chExt cx="736162" cy="718300"/>
          </a:xfrm>
        </p:grpSpPr>
        <p:sp>
          <p:nvSpPr>
            <p:cNvPr id="252" name="Google Shape;252;p33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5142042" y="62571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5249212" y="6036704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877975" y="1708425"/>
            <a:ext cx="2967300" cy="18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34"/>
          <p:cNvSpPr txBox="1"/>
          <p:nvPr>
            <p:ph idx="1" type="subTitle"/>
          </p:nvPr>
        </p:nvSpPr>
        <p:spPr>
          <a:xfrm>
            <a:off x="877975" y="3594525"/>
            <a:ext cx="296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grpSp>
        <p:nvGrpSpPr>
          <p:cNvPr id="262" name="Google Shape;262;p34"/>
          <p:cNvGrpSpPr/>
          <p:nvPr/>
        </p:nvGrpSpPr>
        <p:grpSpPr>
          <a:xfrm>
            <a:off x="89574" y="-611827"/>
            <a:ext cx="9054395" cy="4774639"/>
            <a:chOff x="89574" y="-611827"/>
            <a:chExt cx="9054395" cy="4774639"/>
          </a:xfrm>
        </p:grpSpPr>
        <p:sp>
          <p:nvSpPr>
            <p:cNvPr id="263" name="Google Shape;263;p34"/>
            <p:cNvSpPr/>
            <p:nvPr/>
          </p:nvSpPr>
          <p:spPr>
            <a:xfrm flipH="1" rot="-5400000">
              <a:off x="4127216" y="-853941"/>
              <a:ext cx="4162812" cy="5870694"/>
            </a:xfrm>
            <a:custGeom>
              <a:rect b="b" l="l" r="r" t="t"/>
              <a:pathLst>
                <a:path extrusionOk="0" h="42887" w="34148">
                  <a:moveTo>
                    <a:pt x="0" y="0"/>
                  </a:moveTo>
                  <a:lnTo>
                    <a:pt x="0" y="42887"/>
                  </a:lnTo>
                  <a:lnTo>
                    <a:pt x="34147" y="42887"/>
                  </a:lnTo>
                  <a:cubicBezTo>
                    <a:pt x="33481" y="36374"/>
                    <a:pt x="28218" y="30849"/>
                    <a:pt x="22074" y="28432"/>
                  </a:cubicBezTo>
                  <a:cubicBezTo>
                    <a:pt x="19824" y="27563"/>
                    <a:pt x="17431" y="27004"/>
                    <a:pt x="15288" y="25896"/>
                  </a:cubicBezTo>
                  <a:cubicBezTo>
                    <a:pt x="13145" y="24777"/>
                    <a:pt x="11192" y="22932"/>
                    <a:pt x="10775" y="20551"/>
                  </a:cubicBezTo>
                  <a:cubicBezTo>
                    <a:pt x="10120" y="16824"/>
                    <a:pt x="13323" y="13169"/>
                    <a:pt x="12466" y="9490"/>
                  </a:cubicBezTo>
                  <a:cubicBezTo>
                    <a:pt x="11764" y="6501"/>
                    <a:pt x="8680" y="4799"/>
                    <a:pt x="5882" y="3572"/>
                  </a:cubicBezTo>
                  <a:cubicBezTo>
                    <a:pt x="3786" y="2644"/>
                    <a:pt x="1512" y="163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4"/>
            <p:cNvSpPr/>
            <p:nvPr/>
          </p:nvSpPr>
          <p:spPr>
            <a:xfrm rot="-2168466">
              <a:off x="2883818" y="475165"/>
              <a:ext cx="645951" cy="635926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 flipH="1" rot="4452342">
              <a:off x="2695233" y="117549"/>
              <a:ext cx="245314" cy="691189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4"/>
            <p:cNvSpPr/>
            <p:nvPr/>
          </p:nvSpPr>
          <p:spPr>
            <a:xfrm flipH="1" rot="-2168466">
              <a:off x="3232229" y="261511"/>
              <a:ext cx="135481" cy="125780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4"/>
            <p:cNvSpPr/>
            <p:nvPr/>
          </p:nvSpPr>
          <p:spPr>
            <a:xfrm flipH="1" rot="-2168466">
              <a:off x="3017889" y="263101"/>
              <a:ext cx="62228" cy="62528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 rot="7484427">
              <a:off x="2219650" y="690888"/>
              <a:ext cx="562640" cy="603043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4"/>
            <p:cNvSpPr/>
            <p:nvPr/>
          </p:nvSpPr>
          <p:spPr>
            <a:xfrm rot="-10584426">
              <a:off x="2901446" y="954151"/>
              <a:ext cx="359258" cy="246512"/>
            </a:xfrm>
            <a:custGeom>
              <a:rect b="b" l="l" r="r" t="t"/>
              <a:pathLst>
                <a:path extrusionOk="0" h="13064" w="19039">
                  <a:moveTo>
                    <a:pt x="15430" y="1"/>
                  </a:moveTo>
                  <a:cubicBezTo>
                    <a:pt x="15403" y="1"/>
                    <a:pt x="15375" y="1"/>
                    <a:pt x="15348" y="2"/>
                  </a:cubicBezTo>
                  <a:cubicBezTo>
                    <a:pt x="14884" y="14"/>
                    <a:pt x="14467" y="145"/>
                    <a:pt x="14038" y="288"/>
                  </a:cubicBezTo>
                  <a:cubicBezTo>
                    <a:pt x="12871" y="645"/>
                    <a:pt x="11836" y="1324"/>
                    <a:pt x="10883" y="2050"/>
                  </a:cubicBezTo>
                  <a:cubicBezTo>
                    <a:pt x="9395" y="3181"/>
                    <a:pt x="8169" y="4657"/>
                    <a:pt x="7014" y="6098"/>
                  </a:cubicBezTo>
                  <a:cubicBezTo>
                    <a:pt x="6311" y="6967"/>
                    <a:pt x="5585" y="7801"/>
                    <a:pt x="4823" y="8622"/>
                  </a:cubicBezTo>
                  <a:cubicBezTo>
                    <a:pt x="4180" y="9313"/>
                    <a:pt x="3501" y="10003"/>
                    <a:pt x="2739" y="10551"/>
                  </a:cubicBezTo>
                  <a:cubicBezTo>
                    <a:pt x="2263" y="10896"/>
                    <a:pt x="1763" y="11218"/>
                    <a:pt x="1239" y="11515"/>
                  </a:cubicBezTo>
                  <a:cubicBezTo>
                    <a:pt x="846" y="11730"/>
                    <a:pt x="227" y="11741"/>
                    <a:pt x="84" y="12158"/>
                  </a:cubicBezTo>
                  <a:cubicBezTo>
                    <a:pt x="1" y="12444"/>
                    <a:pt x="2334" y="13063"/>
                    <a:pt x="3882" y="13063"/>
                  </a:cubicBezTo>
                  <a:cubicBezTo>
                    <a:pt x="5418" y="13051"/>
                    <a:pt x="7133" y="12623"/>
                    <a:pt x="7621" y="12492"/>
                  </a:cubicBezTo>
                  <a:cubicBezTo>
                    <a:pt x="8680" y="12289"/>
                    <a:pt x="11740" y="11063"/>
                    <a:pt x="12562" y="10622"/>
                  </a:cubicBezTo>
                  <a:cubicBezTo>
                    <a:pt x="13431" y="10170"/>
                    <a:pt x="14145" y="9527"/>
                    <a:pt x="14931" y="8955"/>
                  </a:cubicBezTo>
                  <a:cubicBezTo>
                    <a:pt x="16443" y="7860"/>
                    <a:pt x="17872" y="6384"/>
                    <a:pt x="18551" y="4586"/>
                  </a:cubicBezTo>
                  <a:cubicBezTo>
                    <a:pt x="19039" y="3276"/>
                    <a:pt x="18729" y="1788"/>
                    <a:pt x="17682" y="847"/>
                  </a:cubicBezTo>
                  <a:cubicBezTo>
                    <a:pt x="17313" y="502"/>
                    <a:pt x="16896" y="371"/>
                    <a:pt x="16431" y="192"/>
                  </a:cubicBezTo>
                  <a:cubicBezTo>
                    <a:pt x="16111" y="71"/>
                    <a:pt x="15780" y="1"/>
                    <a:pt x="1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 flipH="1" rot="-283221">
              <a:off x="3010881" y="104623"/>
              <a:ext cx="211069" cy="108035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 flipH="1" rot="-2168466">
              <a:off x="2659521" y="1080446"/>
              <a:ext cx="135481" cy="125780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4"/>
            <p:cNvSpPr/>
            <p:nvPr/>
          </p:nvSpPr>
          <p:spPr>
            <a:xfrm flipH="1" rot="-2168466">
              <a:off x="2496388" y="1152112"/>
              <a:ext cx="62228" cy="62528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4"/>
            <p:cNvSpPr/>
            <p:nvPr/>
          </p:nvSpPr>
          <p:spPr>
            <a:xfrm flipH="1" rot="-2168466">
              <a:off x="2321314" y="598822"/>
              <a:ext cx="62228" cy="62528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4"/>
            <p:cNvSpPr/>
            <p:nvPr/>
          </p:nvSpPr>
          <p:spPr>
            <a:xfrm flipH="1" rot="3778515">
              <a:off x="1668866" y="-464993"/>
              <a:ext cx="959592" cy="1028446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4"/>
            <p:cNvSpPr/>
            <p:nvPr/>
          </p:nvSpPr>
          <p:spPr>
            <a:xfrm rot="6347624">
              <a:off x="1417917" y="37405"/>
              <a:ext cx="392048" cy="1104621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4"/>
            <p:cNvSpPr/>
            <p:nvPr/>
          </p:nvSpPr>
          <p:spPr>
            <a:xfrm rot="-2939464">
              <a:off x="687338" y="-242661"/>
              <a:ext cx="822250" cy="802639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4"/>
            <p:cNvSpPr/>
            <p:nvPr/>
          </p:nvSpPr>
          <p:spPr>
            <a:xfrm rot="10800000">
              <a:off x="1839488" y="777395"/>
              <a:ext cx="359266" cy="246518"/>
            </a:xfrm>
            <a:custGeom>
              <a:rect b="b" l="l" r="r" t="t"/>
              <a:pathLst>
                <a:path extrusionOk="0" h="13064" w="19039">
                  <a:moveTo>
                    <a:pt x="15430" y="1"/>
                  </a:moveTo>
                  <a:cubicBezTo>
                    <a:pt x="15403" y="1"/>
                    <a:pt x="15375" y="1"/>
                    <a:pt x="15348" y="2"/>
                  </a:cubicBezTo>
                  <a:cubicBezTo>
                    <a:pt x="14884" y="14"/>
                    <a:pt x="14467" y="145"/>
                    <a:pt x="14038" y="288"/>
                  </a:cubicBezTo>
                  <a:cubicBezTo>
                    <a:pt x="12871" y="645"/>
                    <a:pt x="11836" y="1324"/>
                    <a:pt x="10883" y="2050"/>
                  </a:cubicBezTo>
                  <a:cubicBezTo>
                    <a:pt x="9395" y="3181"/>
                    <a:pt x="8169" y="4657"/>
                    <a:pt x="7014" y="6098"/>
                  </a:cubicBezTo>
                  <a:cubicBezTo>
                    <a:pt x="6311" y="6967"/>
                    <a:pt x="5585" y="7801"/>
                    <a:pt x="4823" y="8622"/>
                  </a:cubicBezTo>
                  <a:cubicBezTo>
                    <a:pt x="4180" y="9313"/>
                    <a:pt x="3501" y="10003"/>
                    <a:pt x="2739" y="10551"/>
                  </a:cubicBezTo>
                  <a:cubicBezTo>
                    <a:pt x="2263" y="10896"/>
                    <a:pt x="1763" y="11218"/>
                    <a:pt x="1239" y="11515"/>
                  </a:cubicBezTo>
                  <a:cubicBezTo>
                    <a:pt x="846" y="11730"/>
                    <a:pt x="227" y="11741"/>
                    <a:pt x="84" y="12158"/>
                  </a:cubicBezTo>
                  <a:cubicBezTo>
                    <a:pt x="1" y="12444"/>
                    <a:pt x="2334" y="13063"/>
                    <a:pt x="3882" y="13063"/>
                  </a:cubicBezTo>
                  <a:cubicBezTo>
                    <a:pt x="5418" y="13051"/>
                    <a:pt x="7133" y="12623"/>
                    <a:pt x="7621" y="12492"/>
                  </a:cubicBezTo>
                  <a:cubicBezTo>
                    <a:pt x="8680" y="12289"/>
                    <a:pt x="11740" y="11063"/>
                    <a:pt x="12562" y="10622"/>
                  </a:cubicBezTo>
                  <a:cubicBezTo>
                    <a:pt x="13431" y="10170"/>
                    <a:pt x="14145" y="9527"/>
                    <a:pt x="14931" y="8955"/>
                  </a:cubicBezTo>
                  <a:cubicBezTo>
                    <a:pt x="16443" y="7860"/>
                    <a:pt x="17872" y="6384"/>
                    <a:pt x="18551" y="4586"/>
                  </a:cubicBezTo>
                  <a:cubicBezTo>
                    <a:pt x="19039" y="3276"/>
                    <a:pt x="18729" y="1788"/>
                    <a:pt x="17682" y="847"/>
                  </a:cubicBezTo>
                  <a:cubicBezTo>
                    <a:pt x="17313" y="502"/>
                    <a:pt x="16896" y="371"/>
                    <a:pt x="16431" y="192"/>
                  </a:cubicBezTo>
                  <a:cubicBezTo>
                    <a:pt x="16111" y="71"/>
                    <a:pt x="15780" y="1"/>
                    <a:pt x="1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4"/>
            <p:cNvSpPr/>
            <p:nvPr/>
          </p:nvSpPr>
          <p:spPr>
            <a:xfrm flipH="1" rot="-2168466">
              <a:off x="805129" y="443011"/>
              <a:ext cx="135481" cy="125780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4"/>
            <p:cNvSpPr/>
            <p:nvPr/>
          </p:nvSpPr>
          <p:spPr>
            <a:xfrm flipH="1" rot="-2168466">
              <a:off x="316238" y="108462"/>
              <a:ext cx="62228" cy="62528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4"/>
            <p:cNvSpPr/>
            <p:nvPr/>
          </p:nvSpPr>
          <p:spPr>
            <a:xfrm flipH="1" rot="-2168466">
              <a:off x="451163" y="397762"/>
              <a:ext cx="62228" cy="62528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4"/>
            <p:cNvSpPr/>
            <p:nvPr/>
          </p:nvSpPr>
          <p:spPr>
            <a:xfrm flipH="1" rot="-2168466">
              <a:off x="113629" y="261511"/>
              <a:ext cx="135481" cy="125780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35"/>
          <p:cNvGrpSpPr/>
          <p:nvPr/>
        </p:nvGrpSpPr>
        <p:grpSpPr>
          <a:xfrm rot="34337">
            <a:off x="-475" y="1630282"/>
            <a:ext cx="9144373" cy="1917890"/>
            <a:chOff x="6012650" y="5912325"/>
            <a:chExt cx="2266375" cy="506775"/>
          </a:xfrm>
        </p:grpSpPr>
        <p:sp>
          <p:nvSpPr>
            <p:cNvPr id="284" name="Google Shape;284;p35"/>
            <p:cNvSpPr/>
            <p:nvPr/>
          </p:nvSpPr>
          <p:spPr>
            <a:xfrm>
              <a:off x="6012650" y="5912325"/>
              <a:ext cx="2266075" cy="237100"/>
            </a:xfrm>
            <a:custGeom>
              <a:rect b="b" l="l" r="r" t="t"/>
              <a:pathLst>
                <a:path extrusionOk="0" h="9484" w="90643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6012950" y="6047200"/>
              <a:ext cx="2266075" cy="237350"/>
            </a:xfrm>
            <a:custGeom>
              <a:rect b="b" l="l" r="r" t="t"/>
              <a:pathLst>
                <a:path extrusionOk="0" h="9494" w="90643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6012950" y="6181800"/>
              <a:ext cx="2266075" cy="237300"/>
            </a:xfrm>
            <a:custGeom>
              <a:rect b="b" l="l" r="r" t="t"/>
              <a:pathLst>
                <a:path extrusionOk="0" h="9492" w="90643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35"/>
          <p:cNvSpPr txBox="1"/>
          <p:nvPr>
            <p:ph type="title"/>
          </p:nvPr>
        </p:nvSpPr>
        <p:spPr>
          <a:xfrm>
            <a:off x="1828800" y="1584250"/>
            <a:ext cx="5486400" cy="19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288" name="Google Shape;288;p35"/>
          <p:cNvGrpSpPr/>
          <p:nvPr/>
        </p:nvGrpSpPr>
        <p:grpSpPr>
          <a:xfrm rot="10800000">
            <a:off x="6997926" y="3576323"/>
            <a:ext cx="2053871" cy="1464094"/>
            <a:chOff x="280391" y="932622"/>
            <a:chExt cx="1471465" cy="1048928"/>
          </a:xfrm>
        </p:grpSpPr>
        <p:sp>
          <p:nvSpPr>
            <p:cNvPr id="289" name="Google Shape;289;p35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35"/>
          <p:cNvGrpSpPr/>
          <p:nvPr/>
        </p:nvGrpSpPr>
        <p:grpSpPr>
          <a:xfrm flipH="1" rot="10800000">
            <a:off x="92301" y="3576323"/>
            <a:ext cx="2053871" cy="1464094"/>
            <a:chOff x="280391" y="932622"/>
            <a:chExt cx="1471465" cy="1048928"/>
          </a:xfrm>
        </p:grpSpPr>
        <p:sp>
          <p:nvSpPr>
            <p:cNvPr id="297" name="Google Shape;297;p35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35"/>
          <p:cNvGrpSpPr/>
          <p:nvPr/>
        </p:nvGrpSpPr>
        <p:grpSpPr>
          <a:xfrm flipH="1">
            <a:off x="6997926" y="102998"/>
            <a:ext cx="2053871" cy="1464094"/>
            <a:chOff x="280391" y="932622"/>
            <a:chExt cx="1471465" cy="1048928"/>
          </a:xfrm>
        </p:grpSpPr>
        <p:sp>
          <p:nvSpPr>
            <p:cNvPr id="305" name="Google Shape;305;p35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35"/>
          <p:cNvGrpSpPr/>
          <p:nvPr/>
        </p:nvGrpSpPr>
        <p:grpSpPr>
          <a:xfrm>
            <a:off x="92301" y="102998"/>
            <a:ext cx="2053871" cy="1464094"/>
            <a:chOff x="280391" y="932622"/>
            <a:chExt cx="1471465" cy="1048928"/>
          </a:xfrm>
        </p:grpSpPr>
        <p:sp>
          <p:nvSpPr>
            <p:cNvPr id="313" name="Google Shape;313;p35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5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35"/>
          <p:cNvGrpSpPr/>
          <p:nvPr/>
        </p:nvGrpSpPr>
        <p:grpSpPr>
          <a:xfrm>
            <a:off x="4019673" y="320032"/>
            <a:ext cx="1105069" cy="438746"/>
            <a:chOff x="3776300" y="300175"/>
            <a:chExt cx="1591401" cy="631834"/>
          </a:xfrm>
        </p:grpSpPr>
        <p:sp>
          <p:nvSpPr>
            <p:cNvPr id="321" name="Google Shape;321;p35"/>
            <p:cNvSpPr/>
            <p:nvPr/>
          </p:nvSpPr>
          <p:spPr>
            <a:xfrm rot="10800000">
              <a:off x="4168700" y="300175"/>
              <a:ext cx="806675" cy="478400"/>
            </a:xfrm>
            <a:custGeom>
              <a:rect b="b" l="l" r="r" t="t"/>
              <a:pathLst>
                <a:path extrusionOk="0" h="19136" w="32267">
                  <a:moveTo>
                    <a:pt x="15843" y="0"/>
                  </a:moveTo>
                  <a:cubicBezTo>
                    <a:pt x="15840" y="0"/>
                    <a:pt x="15838" y="0"/>
                    <a:pt x="15836" y="1"/>
                  </a:cubicBezTo>
                  <a:cubicBezTo>
                    <a:pt x="15443" y="60"/>
                    <a:pt x="15026" y="1930"/>
                    <a:pt x="14847" y="2299"/>
                  </a:cubicBezTo>
                  <a:cubicBezTo>
                    <a:pt x="14597" y="2834"/>
                    <a:pt x="14419" y="3394"/>
                    <a:pt x="14121" y="3906"/>
                  </a:cubicBezTo>
                  <a:cubicBezTo>
                    <a:pt x="13752" y="4537"/>
                    <a:pt x="13311" y="5240"/>
                    <a:pt x="12835" y="5811"/>
                  </a:cubicBezTo>
                  <a:cubicBezTo>
                    <a:pt x="12026" y="6775"/>
                    <a:pt x="10978" y="7537"/>
                    <a:pt x="9906" y="8192"/>
                  </a:cubicBezTo>
                  <a:cubicBezTo>
                    <a:pt x="9109" y="8680"/>
                    <a:pt x="8335" y="9204"/>
                    <a:pt x="7477" y="9621"/>
                  </a:cubicBezTo>
                  <a:cubicBezTo>
                    <a:pt x="6632" y="10038"/>
                    <a:pt x="5727" y="10324"/>
                    <a:pt x="4822" y="10585"/>
                  </a:cubicBezTo>
                  <a:cubicBezTo>
                    <a:pt x="3989" y="10824"/>
                    <a:pt x="3060" y="11062"/>
                    <a:pt x="2179" y="11086"/>
                  </a:cubicBezTo>
                  <a:cubicBezTo>
                    <a:pt x="2024" y="11093"/>
                    <a:pt x="1870" y="11097"/>
                    <a:pt x="1717" y="11097"/>
                  </a:cubicBezTo>
                  <a:cubicBezTo>
                    <a:pt x="1165" y="11097"/>
                    <a:pt x="622" y="11054"/>
                    <a:pt x="72" y="11026"/>
                  </a:cubicBezTo>
                  <a:cubicBezTo>
                    <a:pt x="0" y="11026"/>
                    <a:pt x="203" y="11574"/>
                    <a:pt x="250" y="11621"/>
                  </a:cubicBezTo>
                  <a:cubicBezTo>
                    <a:pt x="441" y="11919"/>
                    <a:pt x="679" y="12181"/>
                    <a:pt x="917" y="12431"/>
                  </a:cubicBezTo>
                  <a:cubicBezTo>
                    <a:pt x="1370" y="12919"/>
                    <a:pt x="1810" y="13383"/>
                    <a:pt x="2346" y="13800"/>
                  </a:cubicBezTo>
                  <a:cubicBezTo>
                    <a:pt x="2834" y="14193"/>
                    <a:pt x="3394" y="14574"/>
                    <a:pt x="4001" y="14741"/>
                  </a:cubicBezTo>
                  <a:cubicBezTo>
                    <a:pt x="4084" y="14765"/>
                    <a:pt x="4775" y="14860"/>
                    <a:pt x="4906" y="14884"/>
                  </a:cubicBezTo>
                  <a:cubicBezTo>
                    <a:pt x="5460" y="14963"/>
                    <a:pt x="6029" y="15010"/>
                    <a:pt x="6598" y="15010"/>
                  </a:cubicBezTo>
                  <a:cubicBezTo>
                    <a:pt x="7729" y="15010"/>
                    <a:pt x="8861" y="14827"/>
                    <a:pt x="9882" y="14360"/>
                  </a:cubicBezTo>
                  <a:cubicBezTo>
                    <a:pt x="10859" y="13907"/>
                    <a:pt x="11811" y="13217"/>
                    <a:pt x="12585" y="12467"/>
                  </a:cubicBezTo>
                  <a:cubicBezTo>
                    <a:pt x="12800" y="12252"/>
                    <a:pt x="12990" y="12014"/>
                    <a:pt x="13181" y="11788"/>
                  </a:cubicBezTo>
                  <a:cubicBezTo>
                    <a:pt x="13347" y="11609"/>
                    <a:pt x="13288" y="11681"/>
                    <a:pt x="13407" y="11514"/>
                  </a:cubicBezTo>
                  <a:cubicBezTo>
                    <a:pt x="13418" y="11481"/>
                    <a:pt x="13439" y="11418"/>
                    <a:pt x="13461" y="11418"/>
                  </a:cubicBezTo>
                  <a:cubicBezTo>
                    <a:pt x="13463" y="11418"/>
                    <a:pt x="13464" y="11418"/>
                    <a:pt x="13466" y="11419"/>
                  </a:cubicBezTo>
                  <a:cubicBezTo>
                    <a:pt x="13514" y="11455"/>
                    <a:pt x="13431" y="11526"/>
                    <a:pt x="13419" y="11574"/>
                  </a:cubicBezTo>
                  <a:cubicBezTo>
                    <a:pt x="13359" y="11776"/>
                    <a:pt x="13264" y="11978"/>
                    <a:pt x="13181" y="12193"/>
                  </a:cubicBezTo>
                  <a:cubicBezTo>
                    <a:pt x="13002" y="12764"/>
                    <a:pt x="12871" y="13276"/>
                    <a:pt x="12823" y="13872"/>
                  </a:cubicBezTo>
                  <a:cubicBezTo>
                    <a:pt x="12704" y="15479"/>
                    <a:pt x="13228" y="17420"/>
                    <a:pt x="14550" y="18455"/>
                  </a:cubicBezTo>
                  <a:cubicBezTo>
                    <a:pt x="14847" y="18694"/>
                    <a:pt x="15240" y="19039"/>
                    <a:pt x="15621" y="19134"/>
                  </a:cubicBezTo>
                  <a:cubicBezTo>
                    <a:pt x="15626" y="19135"/>
                    <a:pt x="15630" y="19135"/>
                    <a:pt x="15635" y="19135"/>
                  </a:cubicBezTo>
                  <a:cubicBezTo>
                    <a:pt x="15725" y="19135"/>
                    <a:pt x="15910" y="19038"/>
                    <a:pt x="15967" y="19027"/>
                  </a:cubicBezTo>
                  <a:cubicBezTo>
                    <a:pt x="16336" y="18908"/>
                    <a:pt x="16693" y="18563"/>
                    <a:pt x="16967" y="18301"/>
                  </a:cubicBezTo>
                  <a:cubicBezTo>
                    <a:pt x="17324" y="17920"/>
                    <a:pt x="17705" y="17491"/>
                    <a:pt x="17931" y="17027"/>
                  </a:cubicBezTo>
                  <a:cubicBezTo>
                    <a:pt x="18407" y="15979"/>
                    <a:pt x="18526" y="14705"/>
                    <a:pt x="18467" y="13562"/>
                  </a:cubicBezTo>
                  <a:cubicBezTo>
                    <a:pt x="18443" y="13014"/>
                    <a:pt x="18300" y="12490"/>
                    <a:pt x="18205" y="11955"/>
                  </a:cubicBezTo>
                  <a:cubicBezTo>
                    <a:pt x="18169" y="11824"/>
                    <a:pt x="18157" y="11669"/>
                    <a:pt x="18110" y="11538"/>
                  </a:cubicBezTo>
                  <a:lnTo>
                    <a:pt x="18110" y="11538"/>
                  </a:lnTo>
                  <a:cubicBezTo>
                    <a:pt x="18110" y="11538"/>
                    <a:pt x="18217" y="11705"/>
                    <a:pt x="18300" y="11848"/>
                  </a:cubicBezTo>
                  <a:cubicBezTo>
                    <a:pt x="18634" y="12419"/>
                    <a:pt x="19074" y="12943"/>
                    <a:pt x="19550" y="13395"/>
                  </a:cubicBezTo>
                  <a:cubicBezTo>
                    <a:pt x="19967" y="13800"/>
                    <a:pt x="20420" y="14193"/>
                    <a:pt x="20920" y="14491"/>
                  </a:cubicBezTo>
                  <a:cubicBezTo>
                    <a:pt x="21622" y="14907"/>
                    <a:pt x="22467" y="15110"/>
                    <a:pt x="23265" y="15241"/>
                  </a:cubicBezTo>
                  <a:cubicBezTo>
                    <a:pt x="23876" y="15341"/>
                    <a:pt x="24512" y="15416"/>
                    <a:pt x="25131" y="15416"/>
                  </a:cubicBezTo>
                  <a:cubicBezTo>
                    <a:pt x="25248" y="15416"/>
                    <a:pt x="25364" y="15413"/>
                    <a:pt x="25480" y="15407"/>
                  </a:cubicBezTo>
                  <a:cubicBezTo>
                    <a:pt x="25861" y="15396"/>
                    <a:pt x="26277" y="15288"/>
                    <a:pt x="26658" y="15181"/>
                  </a:cubicBezTo>
                  <a:cubicBezTo>
                    <a:pt x="27504" y="14967"/>
                    <a:pt x="28325" y="14669"/>
                    <a:pt x="29075" y="14217"/>
                  </a:cubicBezTo>
                  <a:cubicBezTo>
                    <a:pt x="30111" y="13610"/>
                    <a:pt x="30968" y="12895"/>
                    <a:pt x="31754" y="12002"/>
                  </a:cubicBezTo>
                  <a:cubicBezTo>
                    <a:pt x="31933" y="11812"/>
                    <a:pt x="32088" y="11597"/>
                    <a:pt x="32254" y="11395"/>
                  </a:cubicBezTo>
                  <a:cubicBezTo>
                    <a:pt x="32266" y="11377"/>
                    <a:pt x="32266" y="11368"/>
                    <a:pt x="32256" y="11368"/>
                  </a:cubicBezTo>
                  <a:cubicBezTo>
                    <a:pt x="32245" y="11368"/>
                    <a:pt x="32225" y="11377"/>
                    <a:pt x="32195" y="11395"/>
                  </a:cubicBezTo>
                  <a:cubicBezTo>
                    <a:pt x="32088" y="11419"/>
                    <a:pt x="31921" y="11431"/>
                    <a:pt x="31814" y="11455"/>
                  </a:cubicBezTo>
                  <a:cubicBezTo>
                    <a:pt x="31629" y="11467"/>
                    <a:pt x="31442" y="11469"/>
                    <a:pt x="31253" y="11469"/>
                  </a:cubicBezTo>
                  <a:cubicBezTo>
                    <a:pt x="31064" y="11469"/>
                    <a:pt x="30873" y="11467"/>
                    <a:pt x="30683" y="11467"/>
                  </a:cubicBezTo>
                  <a:cubicBezTo>
                    <a:pt x="29373" y="11467"/>
                    <a:pt x="28004" y="11359"/>
                    <a:pt x="26789" y="10859"/>
                  </a:cubicBezTo>
                  <a:cubicBezTo>
                    <a:pt x="25849" y="10466"/>
                    <a:pt x="24837" y="10216"/>
                    <a:pt x="23956" y="9681"/>
                  </a:cubicBezTo>
                  <a:cubicBezTo>
                    <a:pt x="23182" y="9216"/>
                    <a:pt x="22408" y="8728"/>
                    <a:pt x="21717" y="8133"/>
                  </a:cubicBezTo>
                  <a:cubicBezTo>
                    <a:pt x="21277" y="7764"/>
                    <a:pt x="20908" y="7323"/>
                    <a:pt x="20503" y="6942"/>
                  </a:cubicBezTo>
                  <a:cubicBezTo>
                    <a:pt x="20015" y="6478"/>
                    <a:pt x="19491" y="6002"/>
                    <a:pt x="19062" y="5466"/>
                  </a:cubicBezTo>
                  <a:cubicBezTo>
                    <a:pt x="18598" y="4906"/>
                    <a:pt x="17753" y="3966"/>
                    <a:pt x="17157" y="2918"/>
                  </a:cubicBezTo>
                  <a:cubicBezTo>
                    <a:pt x="16532" y="1892"/>
                    <a:pt x="16105" y="0"/>
                    <a:pt x="15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35"/>
            <p:cNvGrpSpPr/>
            <p:nvPr/>
          </p:nvGrpSpPr>
          <p:grpSpPr>
            <a:xfrm>
              <a:off x="3776300" y="533778"/>
              <a:ext cx="1591401" cy="398232"/>
              <a:chOff x="3776344" y="533778"/>
              <a:chExt cx="1591401" cy="398232"/>
            </a:xfrm>
          </p:grpSpPr>
          <p:sp>
            <p:nvSpPr>
              <p:cNvPr id="323" name="Google Shape;323;p35"/>
              <p:cNvSpPr/>
              <p:nvPr/>
            </p:nvSpPr>
            <p:spPr>
              <a:xfrm flipH="1" rot="6247879">
                <a:off x="4013779" y="394426"/>
                <a:ext cx="240231" cy="676935"/>
              </a:xfrm>
              <a:custGeom>
                <a:rect b="b" l="l" r="r" t="t"/>
                <a:pathLst>
                  <a:path extrusionOk="0" h="27646" w="9812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5"/>
              <p:cNvSpPr/>
              <p:nvPr/>
            </p:nvSpPr>
            <p:spPr>
              <a:xfrm rot="-6247879">
                <a:off x="4890079" y="394426"/>
                <a:ext cx="240231" cy="676935"/>
              </a:xfrm>
              <a:custGeom>
                <a:rect b="b" l="l" r="r" t="t"/>
                <a:pathLst>
                  <a:path extrusionOk="0" h="27646" w="9812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5" name="Google Shape;325;p35"/>
          <p:cNvGrpSpPr/>
          <p:nvPr/>
        </p:nvGrpSpPr>
        <p:grpSpPr>
          <a:xfrm flipH="1" rot="10800000">
            <a:off x="4019673" y="4384726"/>
            <a:ext cx="1105069" cy="438746"/>
            <a:chOff x="3776300" y="300175"/>
            <a:chExt cx="1591401" cy="631834"/>
          </a:xfrm>
        </p:grpSpPr>
        <p:sp>
          <p:nvSpPr>
            <p:cNvPr id="326" name="Google Shape;326;p35"/>
            <p:cNvSpPr/>
            <p:nvPr/>
          </p:nvSpPr>
          <p:spPr>
            <a:xfrm rot="10800000">
              <a:off x="4168700" y="300175"/>
              <a:ext cx="806675" cy="478400"/>
            </a:xfrm>
            <a:custGeom>
              <a:rect b="b" l="l" r="r" t="t"/>
              <a:pathLst>
                <a:path extrusionOk="0" h="19136" w="32267">
                  <a:moveTo>
                    <a:pt x="15843" y="0"/>
                  </a:moveTo>
                  <a:cubicBezTo>
                    <a:pt x="15840" y="0"/>
                    <a:pt x="15838" y="0"/>
                    <a:pt x="15836" y="1"/>
                  </a:cubicBezTo>
                  <a:cubicBezTo>
                    <a:pt x="15443" y="60"/>
                    <a:pt x="15026" y="1930"/>
                    <a:pt x="14847" y="2299"/>
                  </a:cubicBezTo>
                  <a:cubicBezTo>
                    <a:pt x="14597" y="2834"/>
                    <a:pt x="14419" y="3394"/>
                    <a:pt x="14121" y="3906"/>
                  </a:cubicBezTo>
                  <a:cubicBezTo>
                    <a:pt x="13752" y="4537"/>
                    <a:pt x="13311" y="5240"/>
                    <a:pt x="12835" y="5811"/>
                  </a:cubicBezTo>
                  <a:cubicBezTo>
                    <a:pt x="12026" y="6775"/>
                    <a:pt x="10978" y="7537"/>
                    <a:pt x="9906" y="8192"/>
                  </a:cubicBezTo>
                  <a:cubicBezTo>
                    <a:pt x="9109" y="8680"/>
                    <a:pt x="8335" y="9204"/>
                    <a:pt x="7477" y="9621"/>
                  </a:cubicBezTo>
                  <a:cubicBezTo>
                    <a:pt x="6632" y="10038"/>
                    <a:pt x="5727" y="10324"/>
                    <a:pt x="4822" y="10585"/>
                  </a:cubicBezTo>
                  <a:cubicBezTo>
                    <a:pt x="3989" y="10824"/>
                    <a:pt x="3060" y="11062"/>
                    <a:pt x="2179" y="11086"/>
                  </a:cubicBezTo>
                  <a:cubicBezTo>
                    <a:pt x="2024" y="11093"/>
                    <a:pt x="1870" y="11097"/>
                    <a:pt x="1717" y="11097"/>
                  </a:cubicBezTo>
                  <a:cubicBezTo>
                    <a:pt x="1165" y="11097"/>
                    <a:pt x="622" y="11054"/>
                    <a:pt x="72" y="11026"/>
                  </a:cubicBezTo>
                  <a:cubicBezTo>
                    <a:pt x="0" y="11026"/>
                    <a:pt x="203" y="11574"/>
                    <a:pt x="250" y="11621"/>
                  </a:cubicBezTo>
                  <a:cubicBezTo>
                    <a:pt x="441" y="11919"/>
                    <a:pt x="679" y="12181"/>
                    <a:pt x="917" y="12431"/>
                  </a:cubicBezTo>
                  <a:cubicBezTo>
                    <a:pt x="1370" y="12919"/>
                    <a:pt x="1810" y="13383"/>
                    <a:pt x="2346" y="13800"/>
                  </a:cubicBezTo>
                  <a:cubicBezTo>
                    <a:pt x="2834" y="14193"/>
                    <a:pt x="3394" y="14574"/>
                    <a:pt x="4001" y="14741"/>
                  </a:cubicBezTo>
                  <a:cubicBezTo>
                    <a:pt x="4084" y="14765"/>
                    <a:pt x="4775" y="14860"/>
                    <a:pt x="4906" y="14884"/>
                  </a:cubicBezTo>
                  <a:cubicBezTo>
                    <a:pt x="5460" y="14963"/>
                    <a:pt x="6029" y="15010"/>
                    <a:pt x="6598" y="15010"/>
                  </a:cubicBezTo>
                  <a:cubicBezTo>
                    <a:pt x="7729" y="15010"/>
                    <a:pt x="8861" y="14827"/>
                    <a:pt x="9882" y="14360"/>
                  </a:cubicBezTo>
                  <a:cubicBezTo>
                    <a:pt x="10859" y="13907"/>
                    <a:pt x="11811" y="13217"/>
                    <a:pt x="12585" y="12467"/>
                  </a:cubicBezTo>
                  <a:cubicBezTo>
                    <a:pt x="12800" y="12252"/>
                    <a:pt x="12990" y="12014"/>
                    <a:pt x="13181" y="11788"/>
                  </a:cubicBezTo>
                  <a:cubicBezTo>
                    <a:pt x="13347" y="11609"/>
                    <a:pt x="13288" y="11681"/>
                    <a:pt x="13407" y="11514"/>
                  </a:cubicBezTo>
                  <a:cubicBezTo>
                    <a:pt x="13418" y="11481"/>
                    <a:pt x="13439" y="11418"/>
                    <a:pt x="13461" y="11418"/>
                  </a:cubicBezTo>
                  <a:cubicBezTo>
                    <a:pt x="13463" y="11418"/>
                    <a:pt x="13464" y="11418"/>
                    <a:pt x="13466" y="11419"/>
                  </a:cubicBezTo>
                  <a:cubicBezTo>
                    <a:pt x="13514" y="11455"/>
                    <a:pt x="13431" y="11526"/>
                    <a:pt x="13419" y="11574"/>
                  </a:cubicBezTo>
                  <a:cubicBezTo>
                    <a:pt x="13359" y="11776"/>
                    <a:pt x="13264" y="11978"/>
                    <a:pt x="13181" y="12193"/>
                  </a:cubicBezTo>
                  <a:cubicBezTo>
                    <a:pt x="13002" y="12764"/>
                    <a:pt x="12871" y="13276"/>
                    <a:pt x="12823" y="13872"/>
                  </a:cubicBezTo>
                  <a:cubicBezTo>
                    <a:pt x="12704" y="15479"/>
                    <a:pt x="13228" y="17420"/>
                    <a:pt x="14550" y="18455"/>
                  </a:cubicBezTo>
                  <a:cubicBezTo>
                    <a:pt x="14847" y="18694"/>
                    <a:pt x="15240" y="19039"/>
                    <a:pt x="15621" y="19134"/>
                  </a:cubicBezTo>
                  <a:cubicBezTo>
                    <a:pt x="15626" y="19135"/>
                    <a:pt x="15630" y="19135"/>
                    <a:pt x="15635" y="19135"/>
                  </a:cubicBezTo>
                  <a:cubicBezTo>
                    <a:pt x="15725" y="19135"/>
                    <a:pt x="15910" y="19038"/>
                    <a:pt x="15967" y="19027"/>
                  </a:cubicBezTo>
                  <a:cubicBezTo>
                    <a:pt x="16336" y="18908"/>
                    <a:pt x="16693" y="18563"/>
                    <a:pt x="16967" y="18301"/>
                  </a:cubicBezTo>
                  <a:cubicBezTo>
                    <a:pt x="17324" y="17920"/>
                    <a:pt x="17705" y="17491"/>
                    <a:pt x="17931" y="17027"/>
                  </a:cubicBezTo>
                  <a:cubicBezTo>
                    <a:pt x="18407" y="15979"/>
                    <a:pt x="18526" y="14705"/>
                    <a:pt x="18467" y="13562"/>
                  </a:cubicBezTo>
                  <a:cubicBezTo>
                    <a:pt x="18443" y="13014"/>
                    <a:pt x="18300" y="12490"/>
                    <a:pt x="18205" y="11955"/>
                  </a:cubicBezTo>
                  <a:cubicBezTo>
                    <a:pt x="18169" y="11824"/>
                    <a:pt x="18157" y="11669"/>
                    <a:pt x="18110" y="11538"/>
                  </a:cubicBezTo>
                  <a:lnTo>
                    <a:pt x="18110" y="11538"/>
                  </a:lnTo>
                  <a:cubicBezTo>
                    <a:pt x="18110" y="11538"/>
                    <a:pt x="18217" y="11705"/>
                    <a:pt x="18300" y="11848"/>
                  </a:cubicBezTo>
                  <a:cubicBezTo>
                    <a:pt x="18634" y="12419"/>
                    <a:pt x="19074" y="12943"/>
                    <a:pt x="19550" y="13395"/>
                  </a:cubicBezTo>
                  <a:cubicBezTo>
                    <a:pt x="19967" y="13800"/>
                    <a:pt x="20420" y="14193"/>
                    <a:pt x="20920" y="14491"/>
                  </a:cubicBezTo>
                  <a:cubicBezTo>
                    <a:pt x="21622" y="14907"/>
                    <a:pt x="22467" y="15110"/>
                    <a:pt x="23265" y="15241"/>
                  </a:cubicBezTo>
                  <a:cubicBezTo>
                    <a:pt x="23876" y="15341"/>
                    <a:pt x="24512" y="15416"/>
                    <a:pt x="25131" y="15416"/>
                  </a:cubicBezTo>
                  <a:cubicBezTo>
                    <a:pt x="25248" y="15416"/>
                    <a:pt x="25364" y="15413"/>
                    <a:pt x="25480" y="15407"/>
                  </a:cubicBezTo>
                  <a:cubicBezTo>
                    <a:pt x="25861" y="15396"/>
                    <a:pt x="26277" y="15288"/>
                    <a:pt x="26658" y="15181"/>
                  </a:cubicBezTo>
                  <a:cubicBezTo>
                    <a:pt x="27504" y="14967"/>
                    <a:pt x="28325" y="14669"/>
                    <a:pt x="29075" y="14217"/>
                  </a:cubicBezTo>
                  <a:cubicBezTo>
                    <a:pt x="30111" y="13610"/>
                    <a:pt x="30968" y="12895"/>
                    <a:pt x="31754" y="12002"/>
                  </a:cubicBezTo>
                  <a:cubicBezTo>
                    <a:pt x="31933" y="11812"/>
                    <a:pt x="32088" y="11597"/>
                    <a:pt x="32254" y="11395"/>
                  </a:cubicBezTo>
                  <a:cubicBezTo>
                    <a:pt x="32266" y="11377"/>
                    <a:pt x="32266" y="11368"/>
                    <a:pt x="32256" y="11368"/>
                  </a:cubicBezTo>
                  <a:cubicBezTo>
                    <a:pt x="32245" y="11368"/>
                    <a:pt x="32225" y="11377"/>
                    <a:pt x="32195" y="11395"/>
                  </a:cubicBezTo>
                  <a:cubicBezTo>
                    <a:pt x="32088" y="11419"/>
                    <a:pt x="31921" y="11431"/>
                    <a:pt x="31814" y="11455"/>
                  </a:cubicBezTo>
                  <a:cubicBezTo>
                    <a:pt x="31629" y="11467"/>
                    <a:pt x="31442" y="11469"/>
                    <a:pt x="31253" y="11469"/>
                  </a:cubicBezTo>
                  <a:cubicBezTo>
                    <a:pt x="31064" y="11469"/>
                    <a:pt x="30873" y="11467"/>
                    <a:pt x="30683" y="11467"/>
                  </a:cubicBezTo>
                  <a:cubicBezTo>
                    <a:pt x="29373" y="11467"/>
                    <a:pt x="28004" y="11359"/>
                    <a:pt x="26789" y="10859"/>
                  </a:cubicBezTo>
                  <a:cubicBezTo>
                    <a:pt x="25849" y="10466"/>
                    <a:pt x="24837" y="10216"/>
                    <a:pt x="23956" y="9681"/>
                  </a:cubicBezTo>
                  <a:cubicBezTo>
                    <a:pt x="23182" y="9216"/>
                    <a:pt x="22408" y="8728"/>
                    <a:pt x="21717" y="8133"/>
                  </a:cubicBezTo>
                  <a:cubicBezTo>
                    <a:pt x="21277" y="7764"/>
                    <a:pt x="20908" y="7323"/>
                    <a:pt x="20503" y="6942"/>
                  </a:cubicBezTo>
                  <a:cubicBezTo>
                    <a:pt x="20015" y="6478"/>
                    <a:pt x="19491" y="6002"/>
                    <a:pt x="19062" y="5466"/>
                  </a:cubicBezTo>
                  <a:cubicBezTo>
                    <a:pt x="18598" y="4906"/>
                    <a:pt x="17753" y="3966"/>
                    <a:pt x="17157" y="2918"/>
                  </a:cubicBezTo>
                  <a:cubicBezTo>
                    <a:pt x="16532" y="1892"/>
                    <a:pt x="16105" y="0"/>
                    <a:pt x="15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" name="Google Shape;327;p35"/>
            <p:cNvGrpSpPr/>
            <p:nvPr/>
          </p:nvGrpSpPr>
          <p:grpSpPr>
            <a:xfrm>
              <a:off x="3776300" y="533778"/>
              <a:ext cx="1591401" cy="398232"/>
              <a:chOff x="3776344" y="533778"/>
              <a:chExt cx="1591401" cy="398232"/>
            </a:xfrm>
          </p:grpSpPr>
          <p:sp>
            <p:nvSpPr>
              <p:cNvPr id="328" name="Google Shape;328;p35"/>
              <p:cNvSpPr/>
              <p:nvPr/>
            </p:nvSpPr>
            <p:spPr>
              <a:xfrm flipH="1" rot="6247879">
                <a:off x="4013779" y="394426"/>
                <a:ext cx="240231" cy="676935"/>
              </a:xfrm>
              <a:custGeom>
                <a:rect b="b" l="l" r="r" t="t"/>
                <a:pathLst>
                  <a:path extrusionOk="0" h="27646" w="9812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5"/>
              <p:cNvSpPr/>
              <p:nvPr/>
            </p:nvSpPr>
            <p:spPr>
              <a:xfrm rot="-6247879">
                <a:off x="4890079" y="394426"/>
                <a:ext cx="240231" cy="676935"/>
              </a:xfrm>
              <a:custGeom>
                <a:rect b="b" l="l" r="r" t="t"/>
                <a:pathLst>
                  <a:path extrusionOk="0" h="27646" w="9812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>
            <p:ph type="title"/>
          </p:nvPr>
        </p:nvSpPr>
        <p:spPr>
          <a:xfrm>
            <a:off x="2301300" y="2601700"/>
            <a:ext cx="45414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32" name="Google Shape;332;p36"/>
          <p:cNvSpPr txBox="1"/>
          <p:nvPr>
            <p:ph idx="1" type="subTitle"/>
          </p:nvPr>
        </p:nvSpPr>
        <p:spPr>
          <a:xfrm>
            <a:off x="2301300" y="3927000"/>
            <a:ext cx="454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333" name="Google Shape;333;p36"/>
          <p:cNvSpPr/>
          <p:nvPr/>
        </p:nvSpPr>
        <p:spPr>
          <a:xfrm flipH="1" rot="5400000">
            <a:off x="592664" y="3125608"/>
            <a:ext cx="1425252" cy="2610532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6"/>
          <p:cNvSpPr/>
          <p:nvPr/>
        </p:nvSpPr>
        <p:spPr>
          <a:xfrm rot="-5400000">
            <a:off x="7126109" y="3125608"/>
            <a:ext cx="1425252" cy="2610532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36"/>
          <p:cNvGrpSpPr/>
          <p:nvPr/>
        </p:nvGrpSpPr>
        <p:grpSpPr>
          <a:xfrm>
            <a:off x="-190120" y="2638823"/>
            <a:ext cx="1689162" cy="1799130"/>
            <a:chOff x="-190120" y="2638823"/>
            <a:chExt cx="1689162" cy="1799130"/>
          </a:xfrm>
        </p:grpSpPr>
        <p:sp>
          <p:nvSpPr>
            <p:cNvPr id="336" name="Google Shape;336;p36"/>
            <p:cNvSpPr/>
            <p:nvPr/>
          </p:nvSpPr>
          <p:spPr>
            <a:xfrm rot="-962249">
              <a:off x="258838" y="3248481"/>
              <a:ext cx="739760" cy="839097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 rot="8481235">
              <a:off x="19247" y="2639837"/>
              <a:ext cx="271771" cy="765798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713394" y="3234250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6"/>
            <p:cNvSpPr/>
            <p:nvPr/>
          </p:nvSpPr>
          <p:spPr>
            <a:xfrm flipH="1" rot="1686453">
              <a:off x="1008321" y="3762098"/>
              <a:ext cx="364528" cy="626956"/>
            </a:xfrm>
            <a:custGeom>
              <a:rect b="b" l="l" r="r" t="t"/>
              <a:pathLst>
                <a:path extrusionOk="0" h="26625" w="15479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 flipH="1" rot="9872556">
              <a:off x="979287" y="3010005"/>
              <a:ext cx="271787" cy="765797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-48606" y="3488358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534203" y="3070234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789428" y="3025921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36"/>
          <p:cNvGrpSpPr/>
          <p:nvPr/>
        </p:nvGrpSpPr>
        <p:grpSpPr>
          <a:xfrm flipH="1">
            <a:off x="7644974" y="2638823"/>
            <a:ext cx="1689162" cy="1799130"/>
            <a:chOff x="-190120" y="2638823"/>
            <a:chExt cx="1689162" cy="1799130"/>
          </a:xfrm>
        </p:grpSpPr>
        <p:sp>
          <p:nvSpPr>
            <p:cNvPr id="345" name="Google Shape;345;p36"/>
            <p:cNvSpPr/>
            <p:nvPr/>
          </p:nvSpPr>
          <p:spPr>
            <a:xfrm rot="-962249">
              <a:off x="258838" y="3248481"/>
              <a:ext cx="739760" cy="839097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 rot="8481235">
              <a:off x="19247" y="2639837"/>
              <a:ext cx="271771" cy="765798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713394" y="3234250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 flipH="1" rot="1686453">
              <a:off x="1008321" y="3762098"/>
              <a:ext cx="364528" cy="626956"/>
            </a:xfrm>
            <a:custGeom>
              <a:rect b="b" l="l" r="r" t="t"/>
              <a:pathLst>
                <a:path extrusionOk="0" h="26625" w="15479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 flipH="1" rot="9872556">
              <a:off x="979287" y="3010005"/>
              <a:ext cx="271787" cy="765797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-48606" y="3488358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534203" y="3070234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789428" y="3025921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>
            <p:ph type="title"/>
          </p:nvPr>
        </p:nvSpPr>
        <p:spPr>
          <a:xfrm>
            <a:off x="988200" y="3349475"/>
            <a:ext cx="2779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 txBox="1"/>
          <p:nvPr>
            <p:ph type="title"/>
          </p:nvPr>
        </p:nvSpPr>
        <p:spPr>
          <a:xfrm>
            <a:off x="1953600" y="1610250"/>
            <a:ext cx="5235900" cy="13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357" name="Google Shape;357;p38"/>
          <p:cNvSpPr txBox="1"/>
          <p:nvPr>
            <p:ph idx="1" type="subTitle"/>
          </p:nvPr>
        </p:nvSpPr>
        <p:spPr>
          <a:xfrm>
            <a:off x="2251300" y="2990850"/>
            <a:ext cx="4642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8" name="Google Shape;358;p38"/>
          <p:cNvSpPr/>
          <p:nvPr/>
        </p:nvSpPr>
        <p:spPr>
          <a:xfrm>
            <a:off x="0" y="0"/>
            <a:ext cx="9143991" cy="724841"/>
          </a:xfrm>
          <a:custGeom>
            <a:rect b="b" l="l" r="r" t="t"/>
            <a:pathLst>
              <a:path extrusionOk="0" h="2084" w="2629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8"/>
          <p:cNvSpPr/>
          <p:nvPr/>
        </p:nvSpPr>
        <p:spPr>
          <a:xfrm flipH="1" rot="10800000">
            <a:off x="0" y="4418650"/>
            <a:ext cx="9143991" cy="724841"/>
          </a:xfrm>
          <a:custGeom>
            <a:rect b="b" l="l" r="r" t="t"/>
            <a:pathLst>
              <a:path extrusionOk="0" h="2084" w="2629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 rot="4708122">
            <a:off x="-420349" y="4144939"/>
            <a:ext cx="1749022" cy="1068633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9"/>
          <p:cNvSpPr/>
          <p:nvPr/>
        </p:nvSpPr>
        <p:spPr>
          <a:xfrm rot="9194259">
            <a:off x="-821300" y="166653"/>
            <a:ext cx="1749085" cy="1068672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>
            <a:off x="7955007" y="4562601"/>
            <a:ext cx="1748875" cy="1068543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/>
          <p:nvPr/>
        </p:nvSpPr>
        <p:spPr>
          <a:xfrm rot="-3536633">
            <a:off x="8337458" y="2223975"/>
            <a:ext cx="1749127" cy="106869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9"/>
          <p:cNvGrpSpPr/>
          <p:nvPr/>
        </p:nvGrpSpPr>
        <p:grpSpPr>
          <a:xfrm rot="-378169">
            <a:off x="-87121" y="-1214070"/>
            <a:ext cx="9470435" cy="13231336"/>
            <a:chOff x="6260625" y="2712350"/>
            <a:chExt cx="1146175" cy="1601325"/>
          </a:xfrm>
        </p:grpSpPr>
        <p:sp>
          <p:nvSpPr>
            <p:cNvPr id="29" name="Google Shape;29;p19"/>
            <p:cNvSpPr/>
            <p:nvPr/>
          </p:nvSpPr>
          <p:spPr>
            <a:xfrm>
              <a:off x="6260625" y="2712350"/>
              <a:ext cx="1146175" cy="1601325"/>
            </a:xfrm>
            <a:custGeom>
              <a:rect b="b" l="l" r="r" t="t"/>
              <a:pathLst>
                <a:path extrusionOk="0" h="64053" w="45847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rotWithShape="0" algn="bl" dir="18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6378975" y="27209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6393850" y="27220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9"/>
          <p:cNvSpPr/>
          <p:nvPr/>
        </p:nvSpPr>
        <p:spPr>
          <a:xfrm rot="-8843714">
            <a:off x="1265283" y="-668707"/>
            <a:ext cx="1749242" cy="106876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/>
          <p:nvPr/>
        </p:nvSpPr>
        <p:spPr>
          <a:xfrm rot="1954942">
            <a:off x="5806248" y="4750760"/>
            <a:ext cx="1749012" cy="106862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 txBox="1"/>
          <p:nvPr>
            <p:ph type="title"/>
          </p:nvPr>
        </p:nvSpPr>
        <p:spPr>
          <a:xfrm>
            <a:off x="1800450" y="1073925"/>
            <a:ext cx="5543100" cy="17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" name="Google Shape;35;p19"/>
          <p:cNvSpPr txBox="1"/>
          <p:nvPr>
            <p:ph idx="1" type="subTitle"/>
          </p:nvPr>
        </p:nvSpPr>
        <p:spPr>
          <a:xfrm>
            <a:off x="2622675" y="2884950"/>
            <a:ext cx="38988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Table of conten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/>
          <p:nvPr>
            <p:ph idx="1" type="subTitle"/>
          </p:nvPr>
        </p:nvSpPr>
        <p:spPr>
          <a:xfrm>
            <a:off x="1715938" y="1823288"/>
            <a:ext cx="2719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363" name="Google Shape;363;p40"/>
          <p:cNvSpPr txBox="1"/>
          <p:nvPr>
            <p:ph type="title"/>
          </p:nvPr>
        </p:nvSpPr>
        <p:spPr>
          <a:xfrm>
            <a:off x="713400" y="2048025"/>
            <a:ext cx="9603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64" name="Google Shape;364;p40"/>
          <p:cNvSpPr txBox="1"/>
          <p:nvPr>
            <p:ph idx="2" type="subTitle"/>
          </p:nvPr>
        </p:nvSpPr>
        <p:spPr>
          <a:xfrm>
            <a:off x="1715950" y="2133247"/>
            <a:ext cx="271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365" name="Google Shape;365;p40"/>
          <p:cNvSpPr txBox="1"/>
          <p:nvPr>
            <p:ph idx="3" type="title"/>
          </p:nvPr>
        </p:nvSpPr>
        <p:spPr>
          <a:xfrm>
            <a:off x="4708925" y="2048025"/>
            <a:ext cx="9603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66" name="Google Shape;366;p40"/>
          <p:cNvSpPr txBox="1"/>
          <p:nvPr>
            <p:ph idx="4" type="title"/>
          </p:nvPr>
        </p:nvSpPr>
        <p:spPr>
          <a:xfrm>
            <a:off x="713400" y="3526350"/>
            <a:ext cx="960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67" name="Google Shape;367;p40"/>
          <p:cNvSpPr txBox="1"/>
          <p:nvPr>
            <p:ph idx="5" type="title"/>
          </p:nvPr>
        </p:nvSpPr>
        <p:spPr>
          <a:xfrm>
            <a:off x="4708973" y="3526350"/>
            <a:ext cx="960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68" name="Google Shape;368;p40"/>
          <p:cNvSpPr txBox="1"/>
          <p:nvPr>
            <p:ph idx="6" type="subTitle"/>
          </p:nvPr>
        </p:nvSpPr>
        <p:spPr>
          <a:xfrm>
            <a:off x="5711513" y="1823288"/>
            <a:ext cx="2719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369" name="Google Shape;369;p40"/>
          <p:cNvSpPr txBox="1"/>
          <p:nvPr>
            <p:ph idx="7" type="subTitle"/>
          </p:nvPr>
        </p:nvSpPr>
        <p:spPr>
          <a:xfrm>
            <a:off x="5711525" y="2133247"/>
            <a:ext cx="271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370" name="Google Shape;370;p40"/>
          <p:cNvSpPr txBox="1"/>
          <p:nvPr>
            <p:ph idx="8" type="subTitle"/>
          </p:nvPr>
        </p:nvSpPr>
        <p:spPr>
          <a:xfrm>
            <a:off x="1715938" y="3289639"/>
            <a:ext cx="2719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371" name="Google Shape;371;p40"/>
          <p:cNvSpPr txBox="1"/>
          <p:nvPr>
            <p:ph idx="9" type="subTitle"/>
          </p:nvPr>
        </p:nvSpPr>
        <p:spPr>
          <a:xfrm>
            <a:off x="1715950" y="3603410"/>
            <a:ext cx="271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372" name="Google Shape;372;p40"/>
          <p:cNvSpPr txBox="1"/>
          <p:nvPr>
            <p:ph idx="13" type="subTitle"/>
          </p:nvPr>
        </p:nvSpPr>
        <p:spPr>
          <a:xfrm>
            <a:off x="5711513" y="3289639"/>
            <a:ext cx="2719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373" name="Google Shape;373;p40"/>
          <p:cNvSpPr txBox="1"/>
          <p:nvPr>
            <p:ph idx="14" type="subTitle"/>
          </p:nvPr>
        </p:nvSpPr>
        <p:spPr>
          <a:xfrm>
            <a:off x="5711525" y="3603410"/>
            <a:ext cx="271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374" name="Google Shape;374;p40"/>
          <p:cNvSpPr txBox="1"/>
          <p:nvPr>
            <p:ph idx="15" type="title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5" name="Google Shape;375;p40"/>
          <p:cNvSpPr/>
          <p:nvPr/>
        </p:nvSpPr>
        <p:spPr>
          <a:xfrm flipH="1" rot="2700000">
            <a:off x="8267046" y="185901"/>
            <a:ext cx="806667" cy="478395"/>
          </a:xfrm>
          <a:custGeom>
            <a:rect b="b" l="l" r="r" t="t"/>
            <a:pathLst>
              <a:path extrusionOk="0" h="19136" w="32267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0"/>
          <p:cNvSpPr/>
          <p:nvPr/>
        </p:nvSpPr>
        <p:spPr>
          <a:xfrm rot="-2700000">
            <a:off x="70296" y="185901"/>
            <a:ext cx="806667" cy="478395"/>
          </a:xfrm>
          <a:custGeom>
            <a:rect b="b" l="l" r="r" t="t"/>
            <a:pathLst>
              <a:path extrusionOk="0" h="19136" w="32267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40"/>
          <p:cNvGrpSpPr/>
          <p:nvPr/>
        </p:nvGrpSpPr>
        <p:grpSpPr>
          <a:xfrm flipH="1">
            <a:off x="880933" y="28928"/>
            <a:ext cx="953637" cy="510459"/>
            <a:chOff x="1860050" y="6002350"/>
            <a:chExt cx="1274575" cy="682250"/>
          </a:xfrm>
        </p:grpSpPr>
        <p:sp>
          <p:nvSpPr>
            <p:cNvPr id="378" name="Google Shape;378;p40"/>
            <p:cNvSpPr/>
            <p:nvPr/>
          </p:nvSpPr>
          <p:spPr>
            <a:xfrm>
              <a:off x="2239550" y="6212800"/>
              <a:ext cx="122375" cy="144675"/>
            </a:xfrm>
            <a:custGeom>
              <a:rect b="b" l="l" r="r" t="t"/>
              <a:pathLst>
                <a:path extrusionOk="0" h="5787" w="4895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2988750" y="6466100"/>
              <a:ext cx="145875" cy="114925"/>
            </a:xfrm>
            <a:custGeom>
              <a:rect b="b" l="l" r="r" t="t"/>
              <a:pathLst>
                <a:path extrusionOk="0" h="4597" w="5835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2918200" y="6002350"/>
              <a:ext cx="90525" cy="147450"/>
            </a:xfrm>
            <a:custGeom>
              <a:rect b="b" l="l" r="r" t="t"/>
              <a:pathLst>
                <a:path extrusionOk="0" h="5898" w="3621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2364275" y="6540825"/>
              <a:ext cx="124450" cy="143775"/>
            </a:xfrm>
            <a:custGeom>
              <a:rect b="b" l="l" r="r" t="t"/>
              <a:pathLst>
                <a:path extrusionOk="0" h="5751" w="4978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2672950" y="6195825"/>
              <a:ext cx="118775" cy="145575"/>
            </a:xfrm>
            <a:custGeom>
              <a:rect b="b" l="l" r="r" t="t"/>
              <a:pathLst>
                <a:path extrusionOk="0" h="5823" w="4751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860050" y="6268450"/>
              <a:ext cx="118475" cy="145600"/>
            </a:xfrm>
            <a:custGeom>
              <a:rect b="b" l="l" r="r" t="t"/>
              <a:pathLst>
                <a:path extrusionOk="0" h="5824" w="4739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40"/>
          <p:cNvGrpSpPr/>
          <p:nvPr/>
        </p:nvGrpSpPr>
        <p:grpSpPr>
          <a:xfrm flipH="1">
            <a:off x="-127645" y="347552"/>
            <a:ext cx="752540" cy="941385"/>
            <a:chOff x="1860050" y="5426400"/>
            <a:chExt cx="1005800" cy="1258200"/>
          </a:xfrm>
        </p:grpSpPr>
        <p:sp>
          <p:nvSpPr>
            <p:cNvPr id="385" name="Google Shape;385;p40"/>
            <p:cNvSpPr/>
            <p:nvPr/>
          </p:nvSpPr>
          <p:spPr>
            <a:xfrm>
              <a:off x="2239550" y="6212800"/>
              <a:ext cx="122375" cy="144675"/>
            </a:xfrm>
            <a:custGeom>
              <a:rect b="b" l="l" r="r" t="t"/>
              <a:pathLst>
                <a:path extrusionOk="0" h="5787" w="4895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2364275" y="6540825"/>
              <a:ext cx="124450" cy="143775"/>
            </a:xfrm>
            <a:custGeom>
              <a:rect b="b" l="l" r="r" t="t"/>
              <a:pathLst>
                <a:path extrusionOk="0" h="5751" w="4978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2717875" y="5638875"/>
              <a:ext cx="147975" cy="106625"/>
            </a:xfrm>
            <a:custGeom>
              <a:rect b="b" l="l" r="r" t="t"/>
              <a:pathLst>
                <a:path extrusionOk="0" h="4265" w="5919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2534525" y="5426400"/>
              <a:ext cx="118800" cy="145575"/>
            </a:xfrm>
            <a:custGeom>
              <a:rect b="b" l="l" r="r" t="t"/>
              <a:pathLst>
                <a:path extrusionOk="0" h="5823" w="4752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2672950" y="6195825"/>
              <a:ext cx="118775" cy="145575"/>
            </a:xfrm>
            <a:custGeom>
              <a:rect b="b" l="l" r="r" t="t"/>
              <a:pathLst>
                <a:path extrusionOk="0" h="5823" w="4751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860050" y="6268450"/>
              <a:ext cx="118475" cy="145600"/>
            </a:xfrm>
            <a:custGeom>
              <a:rect b="b" l="l" r="r" t="t"/>
              <a:pathLst>
                <a:path extrusionOk="0" h="5824" w="4739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40"/>
          <p:cNvGrpSpPr/>
          <p:nvPr/>
        </p:nvGrpSpPr>
        <p:grpSpPr>
          <a:xfrm flipH="1" rot="3960245">
            <a:off x="7736884" y="-218408"/>
            <a:ext cx="953726" cy="941473"/>
            <a:chOff x="1860050" y="5426400"/>
            <a:chExt cx="1274575" cy="1258200"/>
          </a:xfrm>
        </p:grpSpPr>
        <p:sp>
          <p:nvSpPr>
            <p:cNvPr id="392" name="Google Shape;392;p40"/>
            <p:cNvSpPr/>
            <p:nvPr/>
          </p:nvSpPr>
          <p:spPr>
            <a:xfrm>
              <a:off x="2239550" y="6212800"/>
              <a:ext cx="122375" cy="144675"/>
            </a:xfrm>
            <a:custGeom>
              <a:rect b="b" l="l" r="r" t="t"/>
              <a:pathLst>
                <a:path extrusionOk="0" h="5787" w="4895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2988750" y="6466100"/>
              <a:ext cx="145875" cy="114925"/>
            </a:xfrm>
            <a:custGeom>
              <a:rect b="b" l="l" r="r" t="t"/>
              <a:pathLst>
                <a:path extrusionOk="0" h="4597" w="5835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2364275" y="6540825"/>
              <a:ext cx="124450" cy="143775"/>
            </a:xfrm>
            <a:custGeom>
              <a:rect b="b" l="l" r="r" t="t"/>
              <a:pathLst>
                <a:path extrusionOk="0" h="5751" w="4978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2534525" y="5426400"/>
              <a:ext cx="118800" cy="145575"/>
            </a:xfrm>
            <a:custGeom>
              <a:rect b="b" l="l" r="r" t="t"/>
              <a:pathLst>
                <a:path extrusionOk="0" h="5823" w="4752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2672950" y="6195825"/>
              <a:ext cx="118775" cy="145575"/>
            </a:xfrm>
            <a:custGeom>
              <a:rect b="b" l="l" r="r" t="t"/>
              <a:pathLst>
                <a:path extrusionOk="0" h="5823" w="4751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860050" y="6268450"/>
              <a:ext cx="118475" cy="145600"/>
            </a:xfrm>
            <a:custGeom>
              <a:rect b="b" l="l" r="r" t="t"/>
              <a:pathLst>
                <a:path extrusionOk="0" h="5824" w="4739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40"/>
          <p:cNvGrpSpPr/>
          <p:nvPr/>
        </p:nvGrpSpPr>
        <p:grpSpPr>
          <a:xfrm flipH="1" rot="3960245">
            <a:off x="8646381" y="970050"/>
            <a:ext cx="1023221" cy="662406"/>
            <a:chOff x="1860050" y="5799350"/>
            <a:chExt cx="1367450" cy="885250"/>
          </a:xfrm>
        </p:grpSpPr>
        <p:sp>
          <p:nvSpPr>
            <p:cNvPr id="399" name="Google Shape;399;p40"/>
            <p:cNvSpPr/>
            <p:nvPr/>
          </p:nvSpPr>
          <p:spPr>
            <a:xfrm>
              <a:off x="2239550" y="6212800"/>
              <a:ext cx="122375" cy="144675"/>
            </a:xfrm>
            <a:custGeom>
              <a:rect b="b" l="l" r="r" t="t"/>
              <a:pathLst>
                <a:path extrusionOk="0" h="5787" w="4895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2988750" y="6466100"/>
              <a:ext cx="145875" cy="114925"/>
            </a:xfrm>
            <a:custGeom>
              <a:rect b="b" l="l" r="r" t="t"/>
              <a:pathLst>
                <a:path extrusionOk="0" h="4597" w="5835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2918200" y="6002350"/>
              <a:ext cx="90525" cy="147450"/>
            </a:xfrm>
            <a:custGeom>
              <a:rect b="b" l="l" r="r" t="t"/>
              <a:pathLst>
                <a:path extrusionOk="0" h="5898" w="3621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2364275" y="6540825"/>
              <a:ext cx="124450" cy="143775"/>
            </a:xfrm>
            <a:custGeom>
              <a:rect b="b" l="l" r="r" t="t"/>
              <a:pathLst>
                <a:path extrusionOk="0" h="5751" w="4978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3087875" y="5799350"/>
              <a:ext cx="139625" cy="132775"/>
            </a:xfrm>
            <a:custGeom>
              <a:rect b="b" l="l" r="r" t="t"/>
              <a:pathLst>
                <a:path extrusionOk="0" h="5311" w="5585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2672950" y="6195825"/>
              <a:ext cx="118775" cy="145575"/>
            </a:xfrm>
            <a:custGeom>
              <a:rect b="b" l="l" r="r" t="t"/>
              <a:pathLst>
                <a:path extrusionOk="0" h="5823" w="4751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860050" y="6268450"/>
              <a:ext cx="118475" cy="145600"/>
            </a:xfrm>
            <a:custGeom>
              <a:rect b="b" l="l" r="r" t="t"/>
              <a:pathLst>
                <a:path extrusionOk="0" h="5824" w="4739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40"/>
          <p:cNvSpPr/>
          <p:nvPr/>
        </p:nvSpPr>
        <p:spPr>
          <a:xfrm rot="8100000">
            <a:off x="8267046" y="4479226"/>
            <a:ext cx="806667" cy="478395"/>
          </a:xfrm>
          <a:custGeom>
            <a:rect b="b" l="l" r="r" t="t"/>
            <a:pathLst>
              <a:path extrusionOk="0" h="19136" w="32267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0"/>
          <p:cNvSpPr/>
          <p:nvPr/>
        </p:nvSpPr>
        <p:spPr>
          <a:xfrm flipH="1" rot="-8100000">
            <a:off x="70296" y="4479226"/>
            <a:ext cx="806667" cy="478395"/>
          </a:xfrm>
          <a:custGeom>
            <a:rect b="b" l="l" r="r" t="t"/>
            <a:pathLst>
              <a:path extrusionOk="0" h="19136" w="32267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/>
          <p:nvPr/>
        </p:nvSpPr>
        <p:spPr>
          <a:xfrm flipH="1" rot="-5400000">
            <a:off x="6176205" y="-1196233"/>
            <a:ext cx="1771598" cy="4164113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1"/>
          <p:cNvSpPr/>
          <p:nvPr/>
        </p:nvSpPr>
        <p:spPr>
          <a:xfrm rot="10512828">
            <a:off x="128246" y="334396"/>
            <a:ext cx="1454252" cy="1102877"/>
          </a:xfrm>
          <a:custGeom>
            <a:rect b="b" l="l" r="r" t="t"/>
            <a:pathLst>
              <a:path extrusionOk="0" h="8017" w="15158">
                <a:moveTo>
                  <a:pt x="11040" y="0"/>
                </a:moveTo>
                <a:cubicBezTo>
                  <a:pt x="10965" y="0"/>
                  <a:pt x="10889" y="3"/>
                  <a:pt x="10812" y="8"/>
                </a:cubicBezTo>
                <a:cubicBezTo>
                  <a:pt x="9395" y="91"/>
                  <a:pt x="8002" y="972"/>
                  <a:pt x="6716" y="1496"/>
                </a:cubicBezTo>
                <a:cubicBezTo>
                  <a:pt x="5037" y="2175"/>
                  <a:pt x="2846" y="2342"/>
                  <a:pt x="1346" y="3389"/>
                </a:cubicBezTo>
                <a:cubicBezTo>
                  <a:pt x="537" y="3949"/>
                  <a:pt x="1" y="5032"/>
                  <a:pt x="441" y="5925"/>
                </a:cubicBezTo>
                <a:cubicBezTo>
                  <a:pt x="703" y="6497"/>
                  <a:pt x="1299" y="6818"/>
                  <a:pt x="1870" y="7080"/>
                </a:cubicBezTo>
                <a:cubicBezTo>
                  <a:pt x="3289" y="7704"/>
                  <a:pt x="4839" y="8016"/>
                  <a:pt x="6388" y="8016"/>
                </a:cubicBezTo>
                <a:cubicBezTo>
                  <a:pt x="7527" y="8016"/>
                  <a:pt x="8666" y="7847"/>
                  <a:pt x="9752" y="7509"/>
                </a:cubicBezTo>
                <a:cubicBezTo>
                  <a:pt x="10633" y="7223"/>
                  <a:pt x="11466" y="6854"/>
                  <a:pt x="12264" y="6437"/>
                </a:cubicBezTo>
                <a:cubicBezTo>
                  <a:pt x="14133" y="5485"/>
                  <a:pt x="15157" y="3949"/>
                  <a:pt x="14026" y="1937"/>
                </a:cubicBezTo>
                <a:cubicBezTo>
                  <a:pt x="13362" y="777"/>
                  <a:pt x="12356" y="0"/>
                  <a:pt x="110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1"/>
          <p:cNvSpPr txBox="1"/>
          <p:nvPr>
            <p:ph type="title"/>
          </p:nvPr>
        </p:nvSpPr>
        <p:spPr>
          <a:xfrm>
            <a:off x="2943225" y="3238550"/>
            <a:ext cx="3257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2" name="Google Shape;412;p41"/>
          <p:cNvSpPr txBox="1"/>
          <p:nvPr>
            <p:ph idx="1" type="subTitle"/>
          </p:nvPr>
        </p:nvSpPr>
        <p:spPr>
          <a:xfrm>
            <a:off x="2723350" y="1586050"/>
            <a:ext cx="369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9pPr>
          </a:lstStyle>
          <a:p/>
        </p:txBody>
      </p:sp>
      <p:grpSp>
        <p:nvGrpSpPr>
          <p:cNvPr id="413" name="Google Shape;413;p41"/>
          <p:cNvGrpSpPr/>
          <p:nvPr/>
        </p:nvGrpSpPr>
        <p:grpSpPr>
          <a:xfrm flipH="1" rot="-3283604">
            <a:off x="7510106" y="-432264"/>
            <a:ext cx="1241972" cy="1042608"/>
            <a:chOff x="370875" y="4219400"/>
            <a:chExt cx="1314775" cy="1103725"/>
          </a:xfrm>
        </p:grpSpPr>
        <p:sp>
          <p:nvSpPr>
            <p:cNvPr id="414" name="Google Shape;414;p41"/>
            <p:cNvSpPr/>
            <p:nvPr/>
          </p:nvSpPr>
          <p:spPr>
            <a:xfrm>
              <a:off x="1560900" y="5145700"/>
              <a:ext cx="124750" cy="147375"/>
            </a:xfrm>
            <a:custGeom>
              <a:rect b="b" l="l" r="r" t="t"/>
              <a:pathLst>
                <a:path extrusionOk="0" h="5895" w="499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690250" y="5038250"/>
              <a:ext cx="93500" cy="149875"/>
            </a:xfrm>
            <a:custGeom>
              <a:rect b="b" l="l" r="r" t="t"/>
              <a:pathLst>
                <a:path extrusionOk="0" h="5995" w="374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893250" y="4219400"/>
              <a:ext cx="124750" cy="147375"/>
            </a:xfrm>
            <a:custGeom>
              <a:rect b="b" l="l" r="r" t="t"/>
              <a:pathLst>
                <a:path extrusionOk="0" h="5895" w="499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593225" y="4433700"/>
              <a:ext cx="106575" cy="149825"/>
            </a:xfrm>
            <a:custGeom>
              <a:rect b="b" l="l" r="r" t="t"/>
              <a:pathLst>
                <a:path extrusionOk="0" h="5993" w="4263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895625" y="4659925"/>
              <a:ext cx="128625" cy="146475"/>
            </a:xfrm>
            <a:custGeom>
              <a:rect b="b" l="l" r="r" t="t"/>
              <a:pathLst>
                <a:path extrusionOk="0" h="5859" w="5145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1401350" y="4965625"/>
              <a:ext cx="120875" cy="148250"/>
            </a:xfrm>
            <a:custGeom>
              <a:rect b="b" l="l" r="r" t="t"/>
              <a:pathLst>
                <a:path extrusionOk="0" h="5930" w="4835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370875" y="4891500"/>
              <a:ext cx="121175" cy="148250"/>
            </a:xfrm>
            <a:custGeom>
              <a:rect b="b" l="l" r="r" t="t"/>
              <a:pathLst>
                <a:path extrusionOk="0" h="5930" w="4847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1014400" y="4997450"/>
              <a:ext cx="150925" cy="97075"/>
            </a:xfrm>
            <a:custGeom>
              <a:rect b="b" l="l" r="r" t="t"/>
              <a:pathLst>
                <a:path extrusionOk="0" h="3883" w="6037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817350" y="5188275"/>
              <a:ext cx="142900" cy="134850"/>
            </a:xfrm>
            <a:custGeom>
              <a:rect b="b" l="l" r="r" t="t"/>
              <a:pathLst>
                <a:path extrusionOk="0" h="5394" w="5716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41"/>
          <p:cNvGrpSpPr/>
          <p:nvPr/>
        </p:nvGrpSpPr>
        <p:grpSpPr>
          <a:xfrm rot="3283604">
            <a:off x="392056" y="-460489"/>
            <a:ext cx="1241972" cy="1042608"/>
            <a:chOff x="370875" y="4219400"/>
            <a:chExt cx="1314775" cy="1103725"/>
          </a:xfrm>
        </p:grpSpPr>
        <p:sp>
          <p:nvSpPr>
            <p:cNvPr id="424" name="Google Shape;424;p41"/>
            <p:cNvSpPr/>
            <p:nvPr/>
          </p:nvSpPr>
          <p:spPr>
            <a:xfrm>
              <a:off x="1560900" y="5145700"/>
              <a:ext cx="124750" cy="147375"/>
            </a:xfrm>
            <a:custGeom>
              <a:rect b="b" l="l" r="r" t="t"/>
              <a:pathLst>
                <a:path extrusionOk="0" h="5895" w="499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690250" y="5038250"/>
              <a:ext cx="93500" cy="149875"/>
            </a:xfrm>
            <a:custGeom>
              <a:rect b="b" l="l" r="r" t="t"/>
              <a:pathLst>
                <a:path extrusionOk="0" h="5995" w="374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93250" y="4219400"/>
              <a:ext cx="124750" cy="147375"/>
            </a:xfrm>
            <a:custGeom>
              <a:rect b="b" l="l" r="r" t="t"/>
              <a:pathLst>
                <a:path extrusionOk="0" h="5895" w="499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593225" y="4433700"/>
              <a:ext cx="106575" cy="149825"/>
            </a:xfrm>
            <a:custGeom>
              <a:rect b="b" l="l" r="r" t="t"/>
              <a:pathLst>
                <a:path extrusionOk="0" h="5993" w="4263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95625" y="4659925"/>
              <a:ext cx="128625" cy="146475"/>
            </a:xfrm>
            <a:custGeom>
              <a:rect b="b" l="l" r="r" t="t"/>
              <a:pathLst>
                <a:path extrusionOk="0" h="5859" w="5145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1401350" y="4965625"/>
              <a:ext cx="120875" cy="148250"/>
            </a:xfrm>
            <a:custGeom>
              <a:rect b="b" l="l" r="r" t="t"/>
              <a:pathLst>
                <a:path extrusionOk="0" h="5930" w="4835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370875" y="4891500"/>
              <a:ext cx="121175" cy="148250"/>
            </a:xfrm>
            <a:custGeom>
              <a:rect b="b" l="l" r="r" t="t"/>
              <a:pathLst>
                <a:path extrusionOk="0" h="5930" w="4847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1014400" y="4997450"/>
              <a:ext cx="150925" cy="97075"/>
            </a:xfrm>
            <a:custGeom>
              <a:rect b="b" l="l" r="r" t="t"/>
              <a:pathLst>
                <a:path extrusionOk="0" h="3883" w="6037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817350" y="5188275"/>
              <a:ext cx="142900" cy="134850"/>
            </a:xfrm>
            <a:custGeom>
              <a:rect b="b" l="l" r="r" t="t"/>
              <a:pathLst>
                <a:path extrusionOk="0" h="5394" w="5716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41"/>
          <p:cNvGrpSpPr/>
          <p:nvPr/>
        </p:nvGrpSpPr>
        <p:grpSpPr>
          <a:xfrm>
            <a:off x="8256897" y="4615162"/>
            <a:ext cx="789543" cy="341173"/>
            <a:chOff x="3165550" y="1111875"/>
            <a:chExt cx="604875" cy="261375"/>
          </a:xfrm>
        </p:grpSpPr>
        <p:sp>
          <p:nvSpPr>
            <p:cNvPr id="434" name="Google Shape;434;p41"/>
            <p:cNvSpPr/>
            <p:nvPr/>
          </p:nvSpPr>
          <p:spPr>
            <a:xfrm>
              <a:off x="3165550" y="1111875"/>
              <a:ext cx="604875" cy="261375"/>
            </a:xfrm>
            <a:custGeom>
              <a:rect b="b" l="l" r="r" t="t"/>
              <a:pathLst>
                <a:path extrusionOk="0" h="10455" w="24195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3554900" y="1227400"/>
              <a:ext cx="29200" cy="47325"/>
            </a:xfrm>
            <a:custGeom>
              <a:rect b="b" l="l" r="r" t="t"/>
              <a:pathLst>
                <a:path extrusionOk="0" h="1893" w="1168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3587650" y="1226550"/>
              <a:ext cx="30675" cy="52625"/>
            </a:xfrm>
            <a:custGeom>
              <a:rect b="b" l="l" r="r" t="t"/>
              <a:pathLst>
                <a:path extrusionOk="0" h="2105" w="1227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3313800" y="1289325"/>
              <a:ext cx="26800" cy="51775"/>
            </a:xfrm>
            <a:custGeom>
              <a:rect b="b" l="l" r="r" t="t"/>
              <a:pathLst>
                <a:path extrusionOk="0" h="2071" w="1072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41"/>
          <p:cNvSpPr/>
          <p:nvPr/>
        </p:nvSpPr>
        <p:spPr>
          <a:xfrm>
            <a:off x="50" y="4219650"/>
            <a:ext cx="9144142" cy="923843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1"/>
          <p:cNvSpPr/>
          <p:nvPr/>
        </p:nvSpPr>
        <p:spPr>
          <a:xfrm>
            <a:off x="1138488" y="4634288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1"/>
          <p:cNvSpPr/>
          <p:nvPr/>
        </p:nvSpPr>
        <p:spPr>
          <a:xfrm>
            <a:off x="1925488" y="4397538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1"/>
          <p:cNvSpPr/>
          <p:nvPr/>
        </p:nvSpPr>
        <p:spPr>
          <a:xfrm>
            <a:off x="3582363" y="4857500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" name="Google Shape;442;p41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443" name="Google Shape;443;p41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41"/>
          <p:cNvSpPr/>
          <p:nvPr/>
        </p:nvSpPr>
        <p:spPr>
          <a:xfrm>
            <a:off x="5694399" y="4155025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p41"/>
          <p:cNvGrpSpPr/>
          <p:nvPr/>
        </p:nvGrpSpPr>
        <p:grpSpPr>
          <a:xfrm>
            <a:off x="7226527" y="4397543"/>
            <a:ext cx="1809127" cy="777735"/>
            <a:chOff x="3587650" y="1532750"/>
            <a:chExt cx="695925" cy="299175"/>
          </a:xfrm>
        </p:grpSpPr>
        <p:sp>
          <p:nvSpPr>
            <p:cNvPr id="453" name="Google Shape;453;p41"/>
            <p:cNvSpPr/>
            <p:nvPr/>
          </p:nvSpPr>
          <p:spPr>
            <a:xfrm>
              <a:off x="3587650" y="1532750"/>
              <a:ext cx="695925" cy="299175"/>
            </a:xfrm>
            <a:custGeom>
              <a:rect b="b" l="l" r="r" t="t"/>
              <a:pathLst>
                <a:path extrusionOk="0" h="11967" w="27837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3795400" y="1639500"/>
              <a:ext cx="27700" cy="50750"/>
            </a:xfrm>
            <a:custGeom>
              <a:rect b="b" l="l" r="r" t="t"/>
              <a:pathLst>
                <a:path extrusionOk="0" h="2030" w="1108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3816825" y="1650825"/>
              <a:ext cx="24150" cy="51325"/>
            </a:xfrm>
            <a:custGeom>
              <a:rect b="b" l="l" r="r" t="t"/>
              <a:pathLst>
                <a:path extrusionOk="0" h="2053" w="966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41"/>
          <p:cNvSpPr/>
          <p:nvPr/>
        </p:nvSpPr>
        <p:spPr>
          <a:xfrm>
            <a:off x="6467388" y="4737000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2676750" y="227835"/>
            <a:ext cx="1475968" cy="341178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 header 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 txBox="1"/>
          <p:nvPr>
            <p:ph type="title"/>
          </p:nvPr>
        </p:nvSpPr>
        <p:spPr>
          <a:xfrm>
            <a:off x="1009025" y="2285776"/>
            <a:ext cx="2726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60" name="Google Shape;460;p42"/>
          <p:cNvSpPr txBox="1"/>
          <p:nvPr>
            <p:ph idx="2" type="title"/>
          </p:nvPr>
        </p:nvSpPr>
        <p:spPr>
          <a:xfrm>
            <a:off x="2375925" y="1465251"/>
            <a:ext cx="13593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1" name="Google Shape;461;p42"/>
          <p:cNvSpPr txBox="1"/>
          <p:nvPr>
            <p:ph idx="1" type="subTitle"/>
          </p:nvPr>
        </p:nvSpPr>
        <p:spPr>
          <a:xfrm>
            <a:off x="1008950" y="3010749"/>
            <a:ext cx="27264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462" name="Google Shape;462;p42"/>
          <p:cNvSpPr/>
          <p:nvPr/>
        </p:nvSpPr>
        <p:spPr>
          <a:xfrm>
            <a:off x="4826825" y="0"/>
            <a:ext cx="4094273" cy="324552"/>
          </a:xfrm>
          <a:custGeom>
            <a:rect b="b" l="l" r="r" t="t"/>
            <a:pathLst>
              <a:path extrusionOk="0" h="2084" w="2629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2"/>
          <p:cNvSpPr/>
          <p:nvPr/>
        </p:nvSpPr>
        <p:spPr>
          <a:xfrm>
            <a:off x="4950025" y="-94800"/>
            <a:ext cx="3856302" cy="293824"/>
          </a:xfrm>
          <a:custGeom>
            <a:rect b="b" l="l" r="r" t="t"/>
            <a:pathLst>
              <a:path extrusionOk="0" h="1966" w="25802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2"/>
          <p:cNvSpPr/>
          <p:nvPr/>
        </p:nvSpPr>
        <p:spPr>
          <a:xfrm flipH="1" rot="5400000">
            <a:off x="1196255" y="2175642"/>
            <a:ext cx="1771598" cy="4164113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42"/>
          <p:cNvGrpSpPr/>
          <p:nvPr/>
        </p:nvGrpSpPr>
        <p:grpSpPr>
          <a:xfrm flipH="1">
            <a:off x="216758" y="4457932"/>
            <a:ext cx="1179237" cy="777766"/>
            <a:chOff x="4657725" y="1431175"/>
            <a:chExt cx="1117125" cy="736800"/>
          </a:xfrm>
        </p:grpSpPr>
        <p:sp>
          <p:nvSpPr>
            <p:cNvPr id="466" name="Google Shape;466;p42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42"/>
          <p:cNvSpPr/>
          <p:nvPr/>
        </p:nvSpPr>
        <p:spPr>
          <a:xfrm flipH="1">
            <a:off x="2457246" y="4846338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2"/>
          <p:cNvSpPr/>
          <p:nvPr/>
        </p:nvSpPr>
        <p:spPr>
          <a:xfrm flipH="1">
            <a:off x="516971" y="3967075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2"/>
          <p:cNvSpPr/>
          <p:nvPr/>
        </p:nvSpPr>
        <p:spPr>
          <a:xfrm flipH="1">
            <a:off x="87360" y="3179725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2"/>
          <p:cNvSpPr/>
          <p:nvPr/>
        </p:nvSpPr>
        <p:spPr>
          <a:xfrm flipH="1">
            <a:off x="3150835" y="4695362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1_Title and two columns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3"/>
          <p:cNvSpPr txBox="1"/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0" name="Google Shape;480;p43"/>
          <p:cNvSpPr txBox="1"/>
          <p:nvPr>
            <p:ph idx="1" type="subTitle"/>
          </p:nvPr>
        </p:nvSpPr>
        <p:spPr>
          <a:xfrm>
            <a:off x="1466898" y="3499100"/>
            <a:ext cx="25125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481" name="Google Shape;481;p43"/>
          <p:cNvSpPr txBox="1"/>
          <p:nvPr>
            <p:ph idx="2" type="subTitle"/>
          </p:nvPr>
        </p:nvSpPr>
        <p:spPr>
          <a:xfrm>
            <a:off x="1466995" y="3892021"/>
            <a:ext cx="2512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482" name="Google Shape;482;p43"/>
          <p:cNvSpPr txBox="1"/>
          <p:nvPr>
            <p:ph idx="3" type="subTitle"/>
          </p:nvPr>
        </p:nvSpPr>
        <p:spPr>
          <a:xfrm>
            <a:off x="5037898" y="3499100"/>
            <a:ext cx="25125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483" name="Google Shape;483;p43"/>
          <p:cNvSpPr txBox="1"/>
          <p:nvPr>
            <p:ph idx="4" type="subTitle"/>
          </p:nvPr>
        </p:nvSpPr>
        <p:spPr>
          <a:xfrm>
            <a:off x="5037995" y="3892021"/>
            <a:ext cx="2512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grpSp>
        <p:nvGrpSpPr>
          <p:cNvPr id="484" name="Google Shape;484;p43"/>
          <p:cNvGrpSpPr/>
          <p:nvPr/>
        </p:nvGrpSpPr>
        <p:grpSpPr>
          <a:xfrm flipH="1" rot="-1772458">
            <a:off x="-720210" y="3159426"/>
            <a:ext cx="1548163" cy="847739"/>
            <a:chOff x="6012650" y="5912325"/>
            <a:chExt cx="2266375" cy="506775"/>
          </a:xfrm>
        </p:grpSpPr>
        <p:sp>
          <p:nvSpPr>
            <p:cNvPr id="485" name="Google Shape;485;p43"/>
            <p:cNvSpPr/>
            <p:nvPr/>
          </p:nvSpPr>
          <p:spPr>
            <a:xfrm>
              <a:off x="6012650" y="5912325"/>
              <a:ext cx="2266075" cy="237100"/>
            </a:xfrm>
            <a:custGeom>
              <a:rect b="b" l="l" r="r" t="t"/>
              <a:pathLst>
                <a:path extrusionOk="0" h="9484" w="90643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3"/>
            <p:cNvSpPr/>
            <p:nvPr/>
          </p:nvSpPr>
          <p:spPr>
            <a:xfrm>
              <a:off x="6012950" y="6047200"/>
              <a:ext cx="2266075" cy="237350"/>
            </a:xfrm>
            <a:custGeom>
              <a:rect b="b" l="l" r="r" t="t"/>
              <a:pathLst>
                <a:path extrusionOk="0" h="9494" w="90643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6012950" y="6181800"/>
              <a:ext cx="2266075" cy="237300"/>
            </a:xfrm>
            <a:custGeom>
              <a:rect b="b" l="l" r="r" t="t"/>
              <a:pathLst>
                <a:path extrusionOk="0" h="9492" w="90643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43"/>
          <p:cNvGrpSpPr/>
          <p:nvPr/>
        </p:nvGrpSpPr>
        <p:grpSpPr>
          <a:xfrm flipH="1" rot="-1772695">
            <a:off x="7850345" y="314807"/>
            <a:ext cx="1780079" cy="847739"/>
            <a:chOff x="6012650" y="5912325"/>
            <a:chExt cx="2266375" cy="506775"/>
          </a:xfrm>
        </p:grpSpPr>
        <p:sp>
          <p:nvSpPr>
            <p:cNvPr id="489" name="Google Shape;489;p43"/>
            <p:cNvSpPr/>
            <p:nvPr/>
          </p:nvSpPr>
          <p:spPr>
            <a:xfrm>
              <a:off x="6012650" y="5912325"/>
              <a:ext cx="2266075" cy="237100"/>
            </a:xfrm>
            <a:custGeom>
              <a:rect b="b" l="l" r="r" t="t"/>
              <a:pathLst>
                <a:path extrusionOk="0" h="9484" w="90643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6012950" y="6047200"/>
              <a:ext cx="2266075" cy="237350"/>
            </a:xfrm>
            <a:custGeom>
              <a:rect b="b" l="l" r="r" t="t"/>
              <a:pathLst>
                <a:path extrusionOk="0" h="9494" w="90643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6012950" y="6181800"/>
              <a:ext cx="2266075" cy="237300"/>
            </a:xfrm>
            <a:custGeom>
              <a:rect b="b" l="l" r="r" t="t"/>
              <a:pathLst>
                <a:path extrusionOk="0" h="9492" w="90643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43"/>
          <p:cNvSpPr/>
          <p:nvPr/>
        </p:nvSpPr>
        <p:spPr>
          <a:xfrm rot="-5400000">
            <a:off x="7391891" y="3391382"/>
            <a:ext cx="1045953" cy="2458283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3"/>
          <p:cNvSpPr/>
          <p:nvPr/>
        </p:nvSpPr>
        <p:spPr>
          <a:xfrm rot="5400000">
            <a:off x="706166" y="-706168"/>
            <a:ext cx="1045953" cy="2458283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 and three columns 1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4"/>
          <p:cNvSpPr txBox="1"/>
          <p:nvPr>
            <p:ph idx="1" type="subTitle"/>
          </p:nvPr>
        </p:nvSpPr>
        <p:spPr>
          <a:xfrm>
            <a:off x="5343650" y="815750"/>
            <a:ext cx="22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496" name="Google Shape;496;p44"/>
          <p:cNvSpPr txBox="1"/>
          <p:nvPr>
            <p:ph idx="2" type="subTitle"/>
          </p:nvPr>
        </p:nvSpPr>
        <p:spPr>
          <a:xfrm>
            <a:off x="5343659" y="1125120"/>
            <a:ext cx="2254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497" name="Google Shape;497;p44"/>
          <p:cNvSpPr txBox="1"/>
          <p:nvPr>
            <p:ph idx="3" type="subTitle"/>
          </p:nvPr>
        </p:nvSpPr>
        <p:spPr>
          <a:xfrm>
            <a:off x="5343653" y="2094363"/>
            <a:ext cx="22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498" name="Google Shape;498;p44"/>
          <p:cNvSpPr txBox="1"/>
          <p:nvPr>
            <p:ph idx="4" type="subTitle"/>
          </p:nvPr>
        </p:nvSpPr>
        <p:spPr>
          <a:xfrm>
            <a:off x="5343662" y="2401864"/>
            <a:ext cx="2254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499" name="Google Shape;499;p44"/>
          <p:cNvSpPr txBox="1"/>
          <p:nvPr>
            <p:ph idx="5" type="subTitle"/>
          </p:nvPr>
        </p:nvSpPr>
        <p:spPr>
          <a:xfrm>
            <a:off x="5343653" y="3371100"/>
            <a:ext cx="22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00" name="Google Shape;500;p44"/>
          <p:cNvSpPr txBox="1"/>
          <p:nvPr>
            <p:ph idx="6" type="subTitle"/>
          </p:nvPr>
        </p:nvSpPr>
        <p:spPr>
          <a:xfrm>
            <a:off x="5343649" y="3684150"/>
            <a:ext cx="2409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01" name="Google Shape;501;p44"/>
          <p:cNvSpPr txBox="1"/>
          <p:nvPr>
            <p:ph type="title"/>
          </p:nvPr>
        </p:nvSpPr>
        <p:spPr>
          <a:xfrm>
            <a:off x="720300" y="2048400"/>
            <a:ext cx="3866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2" name="Google Shape;502;p44"/>
          <p:cNvSpPr/>
          <p:nvPr/>
        </p:nvSpPr>
        <p:spPr>
          <a:xfrm flipH="1" rot="5400000">
            <a:off x="1196255" y="2175642"/>
            <a:ext cx="1771598" cy="4164113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3" name="Google Shape;503;p44"/>
          <p:cNvGrpSpPr/>
          <p:nvPr/>
        </p:nvGrpSpPr>
        <p:grpSpPr>
          <a:xfrm flipH="1">
            <a:off x="216758" y="4457932"/>
            <a:ext cx="1179237" cy="777766"/>
            <a:chOff x="4657725" y="1431175"/>
            <a:chExt cx="1117125" cy="736800"/>
          </a:xfrm>
        </p:grpSpPr>
        <p:sp>
          <p:nvSpPr>
            <p:cNvPr id="504" name="Google Shape;504;p44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44"/>
          <p:cNvSpPr/>
          <p:nvPr/>
        </p:nvSpPr>
        <p:spPr>
          <a:xfrm flipH="1">
            <a:off x="3150835" y="4695362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4"/>
          <p:cNvSpPr/>
          <p:nvPr/>
        </p:nvSpPr>
        <p:spPr>
          <a:xfrm flipH="1">
            <a:off x="2457246" y="4846338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4"/>
          <p:cNvSpPr/>
          <p:nvPr/>
        </p:nvSpPr>
        <p:spPr>
          <a:xfrm flipH="1">
            <a:off x="516971" y="3967075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4"/>
          <p:cNvSpPr/>
          <p:nvPr/>
        </p:nvSpPr>
        <p:spPr>
          <a:xfrm flipH="1">
            <a:off x="87360" y="3179725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Google Shape;516;p44"/>
          <p:cNvGrpSpPr/>
          <p:nvPr/>
        </p:nvGrpSpPr>
        <p:grpSpPr>
          <a:xfrm>
            <a:off x="7357041" y="3372971"/>
            <a:ext cx="1705009" cy="1942523"/>
            <a:chOff x="-350059" y="2696921"/>
            <a:chExt cx="1705009" cy="1942523"/>
          </a:xfrm>
        </p:grpSpPr>
        <p:grpSp>
          <p:nvGrpSpPr>
            <p:cNvPr id="517" name="Google Shape;517;p44"/>
            <p:cNvGrpSpPr/>
            <p:nvPr/>
          </p:nvGrpSpPr>
          <p:grpSpPr>
            <a:xfrm flipH="1">
              <a:off x="-350059" y="2696921"/>
              <a:ext cx="1705009" cy="1942523"/>
              <a:chOff x="2802913" y="2788646"/>
              <a:chExt cx="1705009" cy="1942523"/>
            </a:xfrm>
          </p:grpSpPr>
          <p:sp>
            <p:nvSpPr>
              <p:cNvPr id="518" name="Google Shape;518;p44"/>
              <p:cNvSpPr/>
              <p:nvPr/>
            </p:nvSpPr>
            <p:spPr>
              <a:xfrm flipH="1">
                <a:off x="2845180" y="3406413"/>
                <a:ext cx="645925" cy="635900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44"/>
              <p:cNvSpPr/>
              <p:nvPr/>
            </p:nvSpPr>
            <p:spPr>
              <a:xfrm flipH="1" rot="7200044">
                <a:off x="3108811" y="3891282"/>
                <a:ext cx="338768" cy="207745"/>
              </a:xfrm>
              <a:custGeom>
                <a:rect b="b" l="l" r="r" t="t"/>
                <a:pathLst>
                  <a:path extrusionOk="0" h="8310" w="13551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44"/>
              <p:cNvSpPr/>
              <p:nvPr/>
            </p:nvSpPr>
            <p:spPr>
              <a:xfrm flipH="1" rot="-729750">
                <a:off x="3376096" y="3439570"/>
                <a:ext cx="629380" cy="264569"/>
              </a:xfrm>
              <a:custGeom>
                <a:rect b="b" l="l" r="r" t="t"/>
                <a:pathLst>
                  <a:path extrusionOk="0" h="4690" w="11157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44"/>
              <p:cNvSpPr/>
              <p:nvPr/>
            </p:nvSpPr>
            <p:spPr>
              <a:xfrm flipH="1" rot="4243405">
                <a:off x="3619882" y="3823948"/>
                <a:ext cx="739785" cy="839115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44"/>
              <p:cNvSpPr/>
              <p:nvPr/>
            </p:nvSpPr>
            <p:spPr>
              <a:xfrm flipH="1">
                <a:off x="3972455" y="361588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44"/>
              <p:cNvSpPr/>
              <p:nvPr/>
            </p:nvSpPr>
            <p:spPr>
              <a:xfrm flipH="1">
                <a:off x="3613155" y="32838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44"/>
              <p:cNvSpPr/>
              <p:nvPr/>
            </p:nvSpPr>
            <p:spPr>
              <a:xfrm flipH="1">
                <a:off x="3262580" y="32547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44"/>
              <p:cNvSpPr/>
              <p:nvPr/>
            </p:nvSpPr>
            <p:spPr>
              <a:xfrm rot="-6931456">
                <a:off x="3113379" y="2693366"/>
                <a:ext cx="271775" cy="765779"/>
              </a:xfrm>
              <a:custGeom>
                <a:rect b="b" l="l" r="r" t="t"/>
                <a:pathLst>
                  <a:path extrusionOk="0" h="27646" w="9812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44"/>
              <p:cNvSpPr/>
              <p:nvPr/>
            </p:nvSpPr>
            <p:spPr>
              <a:xfrm rot="4799500">
                <a:off x="2961019" y="4016156"/>
                <a:ext cx="364505" cy="626909"/>
              </a:xfrm>
              <a:custGeom>
                <a:rect b="b" l="l" r="r" t="t"/>
                <a:pathLst>
                  <a:path extrusionOk="0" h="26625" w="15479">
                    <a:moveTo>
                      <a:pt x="7098" y="138"/>
                    </a:moveTo>
                    <a:cubicBezTo>
                      <a:pt x="7096" y="138"/>
                      <a:pt x="7101" y="152"/>
                      <a:pt x="7120" y="193"/>
                    </a:cubicBezTo>
                    <a:cubicBezTo>
                      <a:pt x="7122" y="198"/>
                      <a:pt x="7124" y="202"/>
                      <a:pt x="7127" y="207"/>
                    </a:cubicBezTo>
                    <a:lnTo>
                      <a:pt x="7127" y="207"/>
                    </a:lnTo>
                    <a:cubicBezTo>
                      <a:pt x="7136" y="219"/>
                      <a:pt x="7141" y="224"/>
                      <a:pt x="7142" y="224"/>
                    </a:cubicBezTo>
                    <a:cubicBezTo>
                      <a:pt x="7149" y="224"/>
                      <a:pt x="7102" y="138"/>
                      <a:pt x="7098" y="138"/>
                    </a:cubicBezTo>
                    <a:close/>
                    <a:moveTo>
                      <a:pt x="8262" y="7985"/>
                    </a:moveTo>
                    <a:cubicBezTo>
                      <a:pt x="8310" y="8068"/>
                      <a:pt x="8344" y="8127"/>
                      <a:pt x="8342" y="8127"/>
                    </a:cubicBezTo>
                    <a:cubicBezTo>
                      <a:pt x="8340" y="8127"/>
                      <a:pt x="8316" y="8090"/>
                      <a:pt x="8260" y="8000"/>
                    </a:cubicBezTo>
                    <a:lnTo>
                      <a:pt x="8260" y="8000"/>
                    </a:lnTo>
                    <a:cubicBezTo>
                      <a:pt x="8261" y="8000"/>
                      <a:pt x="8261" y="8000"/>
                      <a:pt x="8262" y="8000"/>
                    </a:cubicBezTo>
                    <a:cubicBezTo>
                      <a:pt x="8264" y="8000"/>
                      <a:pt x="8265" y="7997"/>
                      <a:pt x="8263" y="7991"/>
                    </a:cubicBezTo>
                    <a:cubicBezTo>
                      <a:pt x="8263" y="7989"/>
                      <a:pt x="8262" y="7987"/>
                      <a:pt x="8262" y="7985"/>
                    </a:cubicBezTo>
                    <a:close/>
                    <a:moveTo>
                      <a:pt x="7016" y="1"/>
                    </a:moveTo>
                    <a:cubicBezTo>
                      <a:pt x="7015" y="1"/>
                      <a:pt x="7014" y="1"/>
                      <a:pt x="7013" y="2"/>
                    </a:cubicBezTo>
                    <a:cubicBezTo>
                      <a:pt x="6953" y="62"/>
                      <a:pt x="6965" y="169"/>
                      <a:pt x="6953" y="252"/>
                    </a:cubicBezTo>
                    <a:cubicBezTo>
                      <a:pt x="6882" y="586"/>
                      <a:pt x="6799" y="895"/>
                      <a:pt x="6775" y="1217"/>
                    </a:cubicBezTo>
                    <a:cubicBezTo>
                      <a:pt x="6727" y="1669"/>
                      <a:pt x="6703" y="2098"/>
                      <a:pt x="6763" y="2526"/>
                    </a:cubicBezTo>
                    <a:cubicBezTo>
                      <a:pt x="6894" y="3586"/>
                      <a:pt x="7477" y="4598"/>
                      <a:pt x="7906" y="5562"/>
                    </a:cubicBezTo>
                    <a:cubicBezTo>
                      <a:pt x="8108" y="6062"/>
                      <a:pt x="8311" y="6574"/>
                      <a:pt x="8263" y="7134"/>
                    </a:cubicBezTo>
                    <a:cubicBezTo>
                      <a:pt x="8251" y="7325"/>
                      <a:pt x="8251" y="7503"/>
                      <a:pt x="8215" y="7694"/>
                    </a:cubicBezTo>
                    <a:cubicBezTo>
                      <a:pt x="8206" y="7750"/>
                      <a:pt x="8196" y="7814"/>
                      <a:pt x="8193" y="7868"/>
                    </a:cubicBezTo>
                    <a:lnTo>
                      <a:pt x="8193" y="7868"/>
                    </a:lnTo>
                    <a:cubicBezTo>
                      <a:pt x="8200" y="7881"/>
                      <a:pt x="8208" y="7893"/>
                      <a:pt x="8215" y="7906"/>
                    </a:cubicBezTo>
                    <a:lnTo>
                      <a:pt x="8215" y="7906"/>
                    </a:lnTo>
                    <a:cubicBezTo>
                      <a:pt x="8208" y="7897"/>
                      <a:pt x="8200" y="7889"/>
                      <a:pt x="8192" y="7880"/>
                    </a:cubicBezTo>
                    <a:lnTo>
                      <a:pt x="8192" y="7880"/>
                    </a:lnTo>
                    <a:cubicBezTo>
                      <a:pt x="8192" y="7883"/>
                      <a:pt x="8192" y="7886"/>
                      <a:pt x="8192" y="7889"/>
                    </a:cubicBezTo>
                    <a:lnTo>
                      <a:pt x="8192" y="7889"/>
                    </a:lnTo>
                    <a:cubicBezTo>
                      <a:pt x="8186" y="7879"/>
                      <a:pt x="8180" y="7869"/>
                      <a:pt x="8173" y="7859"/>
                    </a:cubicBezTo>
                    <a:lnTo>
                      <a:pt x="8173" y="7859"/>
                    </a:lnTo>
                    <a:cubicBezTo>
                      <a:pt x="8161" y="7844"/>
                      <a:pt x="8150" y="7829"/>
                      <a:pt x="8144" y="7813"/>
                    </a:cubicBezTo>
                    <a:cubicBezTo>
                      <a:pt x="8137" y="7801"/>
                      <a:pt x="8130" y="7789"/>
                      <a:pt x="8124" y="7778"/>
                    </a:cubicBezTo>
                    <a:lnTo>
                      <a:pt x="8124" y="7778"/>
                    </a:lnTo>
                    <a:cubicBezTo>
                      <a:pt x="8142" y="7807"/>
                      <a:pt x="8158" y="7834"/>
                      <a:pt x="8173" y="7859"/>
                    </a:cubicBezTo>
                    <a:lnTo>
                      <a:pt x="8173" y="7859"/>
                    </a:lnTo>
                    <a:cubicBezTo>
                      <a:pt x="8179" y="7866"/>
                      <a:pt x="8186" y="7873"/>
                      <a:pt x="8192" y="7880"/>
                    </a:cubicBezTo>
                    <a:lnTo>
                      <a:pt x="8192" y="7880"/>
                    </a:lnTo>
                    <a:cubicBezTo>
                      <a:pt x="8192" y="7876"/>
                      <a:pt x="8193" y="7872"/>
                      <a:pt x="8193" y="7868"/>
                    </a:cubicBezTo>
                    <a:lnTo>
                      <a:pt x="8193" y="7868"/>
                    </a:lnTo>
                    <a:cubicBezTo>
                      <a:pt x="8085" y="7686"/>
                      <a:pt x="7957" y="7473"/>
                      <a:pt x="7953" y="7473"/>
                    </a:cubicBezTo>
                    <a:lnTo>
                      <a:pt x="7953" y="7473"/>
                    </a:lnTo>
                    <a:cubicBezTo>
                      <a:pt x="7951" y="7473"/>
                      <a:pt x="7996" y="7556"/>
                      <a:pt x="8124" y="7778"/>
                    </a:cubicBezTo>
                    <a:lnTo>
                      <a:pt x="8124" y="7778"/>
                    </a:lnTo>
                    <a:cubicBezTo>
                      <a:pt x="8066" y="7682"/>
                      <a:pt x="7994" y="7564"/>
                      <a:pt x="7906" y="7420"/>
                    </a:cubicBezTo>
                    <a:cubicBezTo>
                      <a:pt x="7656" y="6979"/>
                      <a:pt x="7370" y="6586"/>
                      <a:pt x="7060" y="6193"/>
                    </a:cubicBezTo>
                    <a:cubicBezTo>
                      <a:pt x="6548" y="5574"/>
                      <a:pt x="6025" y="4943"/>
                      <a:pt x="5382" y="4443"/>
                    </a:cubicBezTo>
                    <a:cubicBezTo>
                      <a:pt x="4513" y="3717"/>
                      <a:pt x="3512" y="3205"/>
                      <a:pt x="2524" y="2657"/>
                    </a:cubicBezTo>
                    <a:cubicBezTo>
                      <a:pt x="1929" y="2312"/>
                      <a:pt x="1262" y="1919"/>
                      <a:pt x="786" y="1419"/>
                    </a:cubicBezTo>
                    <a:cubicBezTo>
                      <a:pt x="607" y="1240"/>
                      <a:pt x="417" y="1026"/>
                      <a:pt x="298" y="824"/>
                    </a:cubicBezTo>
                    <a:cubicBezTo>
                      <a:pt x="250" y="740"/>
                      <a:pt x="191" y="669"/>
                      <a:pt x="143" y="598"/>
                    </a:cubicBezTo>
                    <a:cubicBezTo>
                      <a:pt x="131" y="574"/>
                      <a:pt x="107" y="550"/>
                      <a:pt x="83" y="526"/>
                    </a:cubicBezTo>
                    <a:cubicBezTo>
                      <a:pt x="73" y="506"/>
                      <a:pt x="63" y="476"/>
                      <a:pt x="53" y="476"/>
                    </a:cubicBezTo>
                    <a:cubicBezTo>
                      <a:pt x="51" y="476"/>
                      <a:pt x="49" y="477"/>
                      <a:pt x="48" y="478"/>
                    </a:cubicBezTo>
                    <a:cubicBezTo>
                      <a:pt x="0" y="598"/>
                      <a:pt x="48" y="740"/>
                      <a:pt x="48" y="883"/>
                    </a:cubicBezTo>
                    <a:cubicBezTo>
                      <a:pt x="48" y="1121"/>
                      <a:pt x="60" y="1371"/>
                      <a:pt x="71" y="1610"/>
                    </a:cubicBezTo>
                    <a:cubicBezTo>
                      <a:pt x="131" y="2729"/>
                      <a:pt x="298" y="3836"/>
                      <a:pt x="643" y="4896"/>
                    </a:cubicBezTo>
                    <a:cubicBezTo>
                      <a:pt x="976" y="5943"/>
                      <a:pt x="1441" y="6967"/>
                      <a:pt x="2036" y="7872"/>
                    </a:cubicBezTo>
                    <a:cubicBezTo>
                      <a:pt x="3048" y="9396"/>
                      <a:pt x="4298" y="10718"/>
                      <a:pt x="5370" y="12194"/>
                    </a:cubicBezTo>
                    <a:cubicBezTo>
                      <a:pt x="6191" y="13325"/>
                      <a:pt x="6775" y="14611"/>
                      <a:pt x="7322" y="15885"/>
                    </a:cubicBezTo>
                    <a:cubicBezTo>
                      <a:pt x="7906" y="17195"/>
                      <a:pt x="8084" y="18588"/>
                      <a:pt x="8203" y="20005"/>
                    </a:cubicBezTo>
                    <a:cubicBezTo>
                      <a:pt x="8275" y="20933"/>
                      <a:pt x="8275" y="21838"/>
                      <a:pt x="7977" y="22719"/>
                    </a:cubicBezTo>
                    <a:cubicBezTo>
                      <a:pt x="7739" y="23422"/>
                      <a:pt x="7906" y="22862"/>
                      <a:pt x="7680" y="23422"/>
                    </a:cubicBezTo>
                    <a:cubicBezTo>
                      <a:pt x="7453" y="24017"/>
                      <a:pt x="7263" y="24636"/>
                      <a:pt x="6977" y="25196"/>
                    </a:cubicBezTo>
                    <a:cubicBezTo>
                      <a:pt x="6810" y="25505"/>
                      <a:pt x="6632" y="25803"/>
                      <a:pt x="6453" y="26124"/>
                    </a:cubicBezTo>
                    <a:cubicBezTo>
                      <a:pt x="6358" y="26303"/>
                      <a:pt x="6251" y="26291"/>
                      <a:pt x="6251" y="26494"/>
                    </a:cubicBezTo>
                    <a:cubicBezTo>
                      <a:pt x="6251" y="26541"/>
                      <a:pt x="6298" y="26565"/>
                      <a:pt x="6334" y="26625"/>
                    </a:cubicBezTo>
                    <a:lnTo>
                      <a:pt x="6429" y="26529"/>
                    </a:lnTo>
                    <a:cubicBezTo>
                      <a:pt x="6525" y="26434"/>
                      <a:pt x="6620" y="26351"/>
                      <a:pt x="6727" y="26255"/>
                    </a:cubicBezTo>
                    <a:cubicBezTo>
                      <a:pt x="6977" y="26029"/>
                      <a:pt x="7322" y="25874"/>
                      <a:pt x="7608" y="25672"/>
                    </a:cubicBezTo>
                    <a:cubicBezTo>
                      <a:pt x="7739" y="25589"/>
                      <a:pt x="7870" y="25482"/>
                      <a:pt x="7989" y="25362"/>
                    </a:cubicBezTo>
                    <a:cubicBezTo>
                      <a:pt x="9358" y="24053"/>
                      <a:pt x="10990" y="23053"/>
                      <a:pt x="12323" y="21719"/>
                    </a:cubicBezTo>
                    <a:cubicBezTo>
                      <a:pt x="12644" y="21386"/>
                      <a:pt x="12930" y="20957"/>
                      <a:pt x="13204" y="20576"/>
                    </a:cubicBezTo>
                    <a:cubicBezTo>
                      <a:pt x="13406" y="20290"/>
                      <a:pt x="13561" y="19945"/>
                      <a:pt x="13752" y="19647"/>
                    </a:cubicBezTo>
                    <a:cubicBezTo>
                      <a:pt x="13966" y="19326"/>
                      <a:pt x="14180" y="19040"/>
                      <a:pt x="14383" y="18695"/>
                    </a:cubicBezTo>
                    <a:cubicBezTo>
                      <a:pt x="14692" y="18147"/>
                      <a:pt x="14859" y="17564"/>
                      <a:pt x="15050" y="16957"/>
                    </a:cubicBezTo>
                    <a:cubicBezTo>
                      <a:pt x="15192" y="16504"/>
                      <a:pt x="15347" y="16016"/>
                      <a:pt x="15371" y="15540"/>
                    </a:cubicBezTo>
                    <a:cubicBezTo>
                      <a:pt x="15478" y="14159"/>
                      <a:pt x="15252" y="12682"/>
                      <a:pt x="14859" y="11361"/>
                    </a:cubicBezTo>
                    <a:cubicBezTo>
                      <a:pt x="14633" y="10646"/>
                      <a:pt x="14335" y="9968"/>
                      <a:pt x="14061" y="9277"/>
                    </a:cubicBezTo>
                    <a:cubicBezTo>
                      <a:pt x="13740" y="8456"/>
                      <a:pt x="13383" y="7646"/>
                      <a:pt x="12859" y="6920"/>
                    </a:cubicBezTo>
                    <a:cubicBezTo>
                      <a:pt x="12394" y="6265"/>
                      <a:pt x="11787" y="5717"/>
                      <a:pt x="11240" y="5134"/>
                    </a:cubicBezTo>
                    <a:cubicBezTo>
                      <a:pt x="10728" y="4598"/>
                      <a:pt x="10275" y="4038"/>
                      <a:pt x="9763" y="3515"/>
                    </a:cubicBezTo>
                    <a:cubicBezTo>
                      <a:pt x="9204" y="2955"/>
                      <a:pt x="8644" y="2455"/>
                      <a:pt x="8156" y="1836"/>
                    </a:cubicBezTo>
                    <a:cubicBezTo>
                      <a:pt x="7846" y="1443"/>
                      <a:pt x="7596" y="1002"/>
                      <a:pt x="7334" y="574"/>
                    </a:cubicBezTo>
                    <a:cubicBezTo>
                      <a:pt x="7265" y="448"/>
                      <a:pt x="7186" y="332"/>
                      <a:pt x="7127" y="207"/>
                    </a:cubicBezTo>
                    <a:lnTo>
                      <a:pt x="7127" y="207"/>
                    </a:lnTo>
                    <a:cubicBezTo>
                      <a:pt x="7111" y="187"/>
                      <a:pt x="7083" y="146"/>
                      <a:pt x="7037" y="74"/>
                    </a:cubicBezTo>
                    <a:cubicBezTo>
                      <a:pt x="7026" y="52"/>
                      <a:pt x="7025" y="1"/>
                      <a:pt x="7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44"/>
            <p:cNvSpPr/>
            <p:nvPr/>
          </p:nvSpPr>
          <p:spPr>
            <a:xfrm flipH="1">
              <a:off x="1240139" y="2862875"/>
              <a:ext cx="105900" cy="10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44"/>
          <p:cNvGrpSpPr/>
          <p:nvPr/>
        </p:nvGrpSpPr>
        <p:grpSpPr>
          <a:xfrm rot="10800000">
            <a:off x="7611841" y="-23299"/>
            <a:ext cx="1465643" cy="1266966"/>
            <a:chOff x="2787479" y="3337228"/>
            <a:chExt cx="1465643" cy="1266966"/>
          </a:xfrm>
        </p:grpSpPr>
        <p:sp>
          <p:nvSpPr>
            <p:cNvPr id="529" name="Google Shape;529;p44"/>
            <p:cNvSpPr/>
            <p:nvPr/>
          </p:nvSpPr>
          <p:spPr>
            <a:xfrm flipH="1" rot="-313284">
              <a:off x="2943966" y="3365298"/>
              <a:ext cx="645892" cy="635868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4"/>
            <p:cNvSpPr/>
            <p:nvPr/>
          </p:nvSpPr>
          <p:spPr>
            <a:xfrm flipH="1" rot="10524002">
              <a:off x="3565563" y="4301699"/>
              <a:ext cx="338782" cy="207754"/>
            </a:xfrm>
            <a:custGeom>
              <a:rect b="b" l="l" r="r" t="t"/>
              <a:pathLst>
                <a:path extrusionOk="0" h="8310" w="13551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4"/>
            <p:cNvSpPr/>
            <p:nvPr/>
          </p:nvSpPr>
          <p:spPr>
            <a:xfrm flipH="1" rot="4243405">
              <a:off x="3365082" y="3673673"/>
              <a:ext cx="739785" cy="839115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4"/>
            <p:cNvSpPr/>
            <p:nvPr/>
          </p:nvSpPr>
          <p:spPr>
            <a:xfrm flipH="1" rot="4257203">
              <a:off x="2961004" y="4016148"/>
              <a:ext cx="364519" cy="626936"/>
            </a:xfrm>
            <a:custGeom>
              <a:rect b="b" l="l" r="r" t="t"/>
              <a:pathLst>
                <a:path extrusionOk="0" h="26625" w="15479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44"/>
          <p:cNvGrpSpPr/>
          <p:nvPr/>
        </p:nvGrpSpPr>
        <p:grpSpPr>
          <a:xfrm flipH="1">
            <a:off x="-4" y="1283768"/>
            <a:ext cx="977998" cy="1033607"/>
            <a:chOff x="486649" y="4348510"/>
            <a:chExt cx="1035576" cy="1094459"/>
          </a:xfrm>
        </p:grpSpPr>
        <p:sp>
          <p:nvSpPr>
            <p:cNvPr id="534" name="Google Shape;534;p44"/>
            <p:cNvSpPr/>
            <p:nvPr/>
          </p:nvSpPr>
          <p:spPr>
            <a:xfrm>
              <a:off x="1127274" y="5293094"/>
              <a:ext cx="93500" cy="149875"/>
            </a:xfrm>
            <a:custGeom>
              <a:rect b="b" l="l" r="r" t="t"/>
              <a:pathLst>
                <a:path extrusionOk="0" h="5995" w="374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751983" y="4348953"/>
              <a:ext cx="124750" cy="147375"/>
            </a:xfrm>
            <a:custGeom>
              <a:rect b="b" l="l" r="r" t="t"/>
              <a:pathLst>
                <a:path extrusionOk="0" h="5895" w="499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486649" y="4756259"/>
              <a:ext cx="106575" cy="149825"/>
            </a:xfrm>
            <a:custGeom>
              <a:rect b="b" l="l" r="r" t="t"/>
              <a:pathLst>
                <a:path extrusionOk="0" h="5993" w="4263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895625" y="4659925"/>
              <a:ext cx="128625" cy="146475"/>
            </a:xfrm>
            <a:custGeom>
              <a:rect b="b" l="l" r="r" t="t"/>
              <a:pathLst>
                <a:path extrusionOk="0" h="5859" w="5145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1401350" y="4965625"/>
              <a:ext cx="120875" cy="148250"/>
            </a:xfrm>
            <a:custGeom>
              <a:rect b="b" l="l" r="r" t="t"/>
              <a:pathLst>
                <a:path extrusionOk="0" h="5930" w="4835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1363675" y="4348510"/>
              <a:ext cx="121175" cy="148250"/>
            </a:xfrm>
            <a:custGeom>
              <a:rect b="b" l="l" r="r" t="t"/>
              <a:pathLst>
                <a:path extrusionOk="0" h="5930" w="4847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1014400" y="4997450"/>
              <a:ext cx="150925" cy="97075"/>
            </a:xfrm>
            <a:custGeom>
              <a:rect b="b" l="l" r="r" t="t"/>
              <a:pathLst>
                <a:path extrusionOk="0" h="3883" w="6037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1220781" y="4583526"/>
              <a:ext cx="142900" cy="134850"/>
            </a:xfrm>
            <a:custGeom>
              <a:rect b="b" l="l" r="r" t="t"/>
              <a:pathLst>
                <a:path extrusionOk="0" h="5394" w="5716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 and three columns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45"/>
          <p:cNvGrpSpPr/>
          <p:nvPr/>
        </p:nvGrpSpPr>
        <p:grpSpPr>
          <a:xfrm flipH="1" rot="27351">
            <a:off x="172" y="2766448"/>
            <a:ext cx="9144206" cy="2458670"/>
            <a:chOff x="6012650" y="5912325"/>
            <a:chExt cx="2266375" cy="506775"/>
          </a:xfrm>
        </p:grpSpPr>
        <p:sp>
          <p:nvSpPr>
            <p:cNvPr id="544" name="Google Shape;544;p45"/>
            <p:cNvSpPr/>
            <p:nvPr/>
          </p:nvSpPr>
          <p:spPr>
            <a:xfrm>
              <a:off x="6012650" y="5912325"/>
              <a:ext cx="2266075" cy="237100"/>
            </a:xfrm>
            <a:custGeom>
              <a:rect b="b" l="l" r="r" t="t"/>
              <a:pathLst>
                <a:path extrusionOk="0" h="9484" w="90643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012950" y="6047200"/>
              <a:ext cx="2266075" cy="237350"/>
            </a:xfrm>
            <a:custGeom>
              <a:rect b="b" l="l" r="r" t="t"/>
              <a:pathLst>
                <a:path extrusionOk="0" h="9494" w="90643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12950" y="6181800"/>
              <a:ext cx="2266075" cy="237300"/>
            </a:xfrm>
            <a:custGeom>
              <a:rect b="b" l="l" r="r" t="t"/>
              <a:pathLst>
                <a:path extrusionOk="0" h="9492" w="90643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45"/>
          <p:cNvSpPr txBox="1"/>
          <p:nvPr>
            <p:ph idx="1" type="subTitle"/>
          </p:nvPr>
        </p:nvSpPr>
        <p:spPr>
          <a:xfrm>
            <a:off x="1347450" y="2884775"/>
            <a:ext cx="1968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48" name="Google Shape;548;p45"/>
          <p:cNvSpPr txBox="1"/>
          <p:nvPr>
            <p:ph idx="2" type="subTitle"/>
          </p:nvPr>
        </p:nvSpPr>
        <p:spPr>
          <a:xfrm>
            <a:off x="1347450" y="3178982"/>
            <a:ext cx="196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49" name="Google Shape;549;p45"/>
          <p:cNvSpPr txBox="1"/>
          <p:nvPr>
            <p:ph idx="3" type="subTitle"/>
          </p:nvPr>
        </p:nvSpPr>
        <p:spPr>
          <a:xfrm>
            <a:off x="3587700" y="2884775"/>
            <a:ext cx="1968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50" name="Google Shape;550;p45"/>
          <p:cNvSpPr txBox="1"/>
          <p:nvPr>
            <p:ph idx="4" type="subTitle"/>
          </p:nvPr>
        </p:nvSpPr>
        <p:spPr>
          <a:xfrm>
            <a:off x="3587700" y="3178982"/>
            <a:ext cx="196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51" name="Google Shape;551;p45"/>
          <p:cNvSpPr txBox="1"/>
          <p:nvPr>
            <p:ph idx="5" type="subTitle"/>
          </p:nvPr>
        </p:nvSpPr>
        <p:spPr>
          <a:xfrm>
            <a:off x="5827950" y="2884775"/>
            <a:ext cx="1968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52" name="Google Shape;552;p45"/>
          <p:cNvSpPr txBox="1"/>
          <p:nvPr>
            <p:ph idx="6" type="subTitle"/>
          </p:nvPr>
        </p:nvSpPr>
        <p:spPr>
          <a:xfrm>
            <a:off x="5827950" y="3178982"/>
            <a:ext cx="196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53" name="Google Shape;553;p45"/>
          <p:cNvSpPr txBox="1"/>
          <p:nvPr>
            <p:ph type="title"/>
          </p:nvPr>
        </p:nvSpPr>
        <p:spPr>
          <a:xfrm>
            <a:off x="1951750" y="2039625"/>
            <a:ext cx="760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4" name="Google Shape;554;p45"/>
          <p:cNvSpPr txBox="1"/>
          <p:nvPr>
            <p:ph idx="7" type="title"/>
          </p:nvPr>
        </p:nvSpPr>
        <p:spPr>
          <a:xfrm>
            <a:off x="4191900" y="2039625"/>
            <a:ext cx="760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5" name="Google Shape;555;p45"/>
          <p:cNvSpPr txBox="1"/>
          <p:nvPr>
            <p:ph idx="8" type="title"/>
          </p:nvPr>
        </p:nvSpPr>
        <p:spPr>
          <a:xfrm>
            <a:off x="6432150" y="2039625"/>
            <a:ext cx="760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6" name="Google Shape;556;p45"/>
          <p:cNvSpPr txBox="1"/>
          <p:nvPr>
            <p:ph idx="9"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 and six columns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6"/>
          <p:cNvSpPr txBox="1"/>
          <p:nvPr>
            <p:ph idx="1" type="subTitle"/>
          </p:nvPr>
        </p:nvSpPr>
        <p:spPr>
          <a:xfrm>
            <a:off x="1529831" y="2020525"/>
            <a:ext cx="1885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59" name="Google Shape;559;p46"/>
          <p:cNvSpPr txBox="1"/>
          <p:nvPr>
            <p:ph idx="2" type="subTitle"/>
          </p:nvPr>
        </p:nvSpPr>
        <p:spPr>
          <a:xfrm>
            <a:off x="1529904" y="2309250"/>
            <a:ext cx="1885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60" name="Google Shape;560;p46"/>
          <p:cNvSpPr txBox="1"/>
          <p:nvPr>
            <p:ph idx="3" type="subTitle"/>
          </p:nvPr>
        </p:nvSpPr>
        <p:spPr>
          <a:xfrm>
            <a:off x="3629100" y="2020525"/>
            <a:ext cx="1885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61" name="Google Shape;561;p46"/>
          <p:cNvSpPr txBox="1"/>
          <p:nvPr>
            <p:ph idx="4" type="subTitle"/>
          </p:nvPr>
        </p:nvSpPr>
        <p:spPr>
          <a:xfrm>
            <a:off x="3629100" y="2309253"/>
            <a:ext cx="1885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62" name="Google Shape;562;p46"/>
          <p:cNvSpPr txBox="1"/>
          <p:nvPr>
            <p:ph idx="5" type="subTitle"/>
          </p:nvPr>
        </p:nvSpPr>
        <p:spPr>
          <a:xfrm>
            <a:off x="5728369" y="2020525"/>
            <a:ext cx="1885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63" name="Google Shape;563;p46"/>
          <p:cNvSpPr txBox="1"/>
          <p:nvPr>
            <p:ph idx="6" type="subTitle"/>
          </p:nvPr>
        </p:nvSpPr>
        <p:spPr>
          <a:xfrm>
            <a:off x="5728369" y="2309253"/>
            <a:ext cx="1885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64" name="Google Shape;564;p46"/>
          <p:cNvSpPr txBox="1"/>
          <p:nvPr>
            <p:ph idx="7" type="subTitle"/>
          </p:nvPr>
        </p:nvSpPr>
        <p:spPr>
          <a:xfrm>
            <a:off x="1529831" y="3392322"/>
            <a:ext cx="1885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65" name="Google Shape;565;p46"/>
          <p:cNvSpPr txBox="1"/>
          <p:nvPr>
            <p:ph idx="8" type="subTitle"/>
          </p:nvPr>
        </p:nvSpPr>
        <p:spPr>
          <a:xfrm>
            <a:off x="1529904" y="3686375"/>
            <a:ext cx="1885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66" name="Google Shape;566;p46"/>
          <p:cNvSpPr txBox="1"/>
          <p:nvPr>
            <p:ph idx="9" type="subTitle"/>
          </p:nvPr>
        </p:nvSpPr>
        <p:spPr>
          <a:xfrm>
            <a:off x="3629100" y="3392308"/>
            <a:ext cx="1885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67" name="Google Shape;567;p46"/>
          <p:cNvSpPr txBox="1"/>
          <p:nvPr>
            <p:ph idx="13" type="subTitle"/>
          </p:nvPr>
        </p:nvSpPr>
        <p:spPr>
          <a:xfrm>
            <a:off x="3629100" y="3686377"/>
            <a:ext cx="1885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68" name="Google Shape;568;p46"/>
          <p:cNvSpPr txBox="1"/>
          <p:nvPr>
            <p:ph idx="14" type="subTitle"/>
          </p:nvPr>
        </p:nvSpPr>
        <p:spPr>
          <a:xfrm>
            <a:off x="5728369" y="3392308"/>
            <a:ext cx="1885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69" name="Google Shape;569;p46"/>
          <p:cNvSpPr txBox="1"/>
          <p:nvPr>
            <p:ph idx="15" type="subTitle"/>
          </p:nvPr>
        </p:nvSpPr>
        <p:spPr>
          <a:xfrm>
            <a:off x="5728369" y="3686377"/>
            <a:ext cx="1885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70" name="Google Shape;570;p46"/>
          <p:cNvSpPr/>
          <p:nvPr/>
        </p:nvSpPr>
        <p:spPr>
          <a:xfrm>
            <a:off x="7915775" y="1247771"/>
            <a:ext cx="1103650" cy="255139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6"/>
          <p:cNvSpPr/>
          <p:nvPr/>
        </p:nvSpPr>
        <p:spPr>
          <a:xfrm>
            <a:off x="161575" y="197184"/>
            <a:ext cx="1103650" cy="255139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6"/>
          <p:cNvSpPr/>
          <p:nvPr/>
        </p:nvSpPr>
        <p:spPr>
          <a:xfrm>
            <a:off x="7216425" y="197171"/>
            <a:ext cx="511157" cy="118168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6"/>
          <p:cNvSpPr/>
          <p:nvPr/>
        </p:nvSpPr>
        <p:spPr>
          <a:xfrm>
            <a:off x="1064387" y="1177334"/>
            <a:ext cx="511157" cy="118168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4" name="Google Shape;574;p46"/>
          <p:cNvGrpSpPr/>
          <p:nvPr/>
        </p:nvGrpSpPr>
        <p:grpSpPr>
          <a:xfrm rot="-1486033">
            <a:off x="-288947" y="452674"/>
            <a:ext cx="1241695" cy="891253"/>
            <a:chOff x="4524075" y="3256375"/>
            <a:chExt cx="878100" cy="630275"/>
          </a:xfrm>
        </p:grpSpPr>
        <p:sp>
          <p:nvSpPr>
            <p:cNvPr id="575" name="Google Shape;575;p46"/>
            <p:cNvSpPr/>
            <p:nvPr/>
          </p:nvSpPr>
          <p:spPr>
            <a:xfrm>
              <a:off x="4524075" y="3256375"/>
              <a:ext cx="878100" cy="630275"/>
            </a:xfrm>
            <a:custGeom>
              <a:rect b="b" l="l" r="r" t="t"/>
              <a:pathLst>
                <a:path extrusionOk="0" h="25211" w="35124">
                  <a:moveTo>
                    <a:pt x="7977" y="1"/>
                  </a:moveTo>
                  <a:cubicBezTo>
                    <a:pt x="7304" y="1"/>
                    <a:pt x="6649" y="256"/>
                    <a:pt x="6013" y="850"/>
                  </a:cubicBezTo>
                  <a:cubicBezTo>
                    <a:pt x="1357" y="5220"/>
                    <a:pt x="0" y="12935"/>
                    <a:pt x="0" y="12935"/>
                  </a:cubicBezTo>
                  <a:cubicBezTo>
                    <a:pt x="5894" y="13983"/>
                    <a:pt x="9608" y="20781"/>
                    <a:pt x="15573" y="21436"/>
                  </a:cubicBezTo>
                  <a:cubicBezTo>
                    <a:pt x="15945" y="21475"/>
                    <a:pt x="16317" y="21489"/>
                    <a:pt x="16690" y="21489"/>
                  </a:cubicBezTo>
                  <a:cubicBezTo>
                    <a:pt x="17808" y="21489"/>
                    <a:pt x="18928" y="21358"/>
                    <a:pt x="20042" y="21358"/>
                  </a:cubicBezTo>
                  <a:cubicBezTo>
                    <a:pt x="20374" y="21358"/>
                    <a:pt x="20707" y="21370"/>
                    <a:pt x="21038" y="21400"/>
                  </a:cubicBezTo>
                  <a:cubicBezTo>
                    <a:pt x="23563" y="21638"/>
                    <a:pt x="25944" y="23079"/>
                    <a:pt x="27325" y="25210"/>
                  </a:cubicBezTo>
                  <a:cubicBezTo>
                    <a:pt x="27337" y="25210"/>
                    <a:pt x="29075" y="17388"/>
                    <a:pt x="33338" y="13125"/>
                  </a:cubicBezTo>
                  <a:cubicBezTo>
                    <a:pt x="35124" y="11316"/>
                    <a:pt x="29575" y="9566"/>
                    <a:pt x="27051" y="9315"/>
                  </a:cubicBezTo>
                  <a:cubicBezTo>
                    <a:pt x="26706" y="9279"/>
                    <a:pt x="26361" y="9265"/>
                    <a:pt x="26015" y="9265"/>
                  </a:cubicBezTo>
                  <a:cubicBezTo>
                    <a:pt x="24907" y="9265"/>
                    <a:pt x="23794" y="9407"/>
                    <a:pt x="22686" y="9407"/>
                  </a:cubicBezTo>
                  <a:cubicBezTo>
                    <a:pt x="22323" y="9407"/>
                    <a:pt x="21960" y="9392"/>
                    <a:pt x="21598" y="9351"/>
                  </a:cubicBezTo>
                  <a:cubicBezTo>
                    <a:pt x="16511" y="8792"/>
                    <a:pt x="11929" y="1"/>
                    <a:pt x="7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4655325" y="3256550"/>
              <a:ext cx="746850" cy="376200"/>
            </a:xfrm>
            <a:custGeom>
              <a:rect b="b" l="l" r="r" t="t"/>
              <a:pathLst>
                <a:path extrusionOk="0" h="15048" w="29874">
                  <a:moveTo>
                    <a:pt x="2731" y="1"/>
                  </a:moveTo>
                  <a:cubicBezTo>
                    <a:pt x="2057" y="1"/>
                    <a:pt x="1400" y="257"/>
                    <a:pt x="763" y="855"/>
                  </a:cubicBezTo>
                  <a:cubicBezTo>
                    <a:pt x="489" y="1105"/>
                    <a:pt x="239" y="1355"/>
                    <a:pt x="1" y="1629"/>
                  </a:cubicBezTo>
                  <a:cubicBezTo>
                    <a:pt x="1239" y="2069"/>
                    <a:pt x="2430" y="2701"/>
                    <a:pt x="3513" y="3427"/>
                  </a:cubicBezTo>
                  <a:cubicBezTo>
                    <a:pt x="5847" y="4987"/>
                    <a:pt x="7835" y="7011"/>
                    <a:pt x="9835" y="8975"/>
                  </a:cubicBezTo>
                  <a:cubicBezTo>
                    <a:pt x="10526" y="9666"/>
                    <a:pt x="11240" y="10332"/>
                    <a:pt x="12062" y="10832"/>
                  </a:cubicBezTo>
                  <a:cubicBezTo>
                    <a:pt x="15431" y="12940"/>
                    <a:pt x="19932" y="11844"/>
                    <a:pt x="23635" y="13273"/>
                  </a:cubicBezTo>
                  <a:cubicBezTo>
                    <a:pt x="24682" y="13678"/>
                    <a:pt x="25647" y="14309"/>
                    <a:pt x="26480" y="15047"/>
                  </a:cubicBezTo>
                  <a:cubicBezTo>
                    <a:pt x="26968" y="14345"/>
                    <a:pt x="27504" y="13690"/>
                    <a:pt x="28088" y="13118"/>
                  </a:cubicBezTo>
                  <a:cubicBezTo>
                    <a:pt x="29874" y="11309"/>
                    <a:pt x="24325" y="9547"/>
                    <a:pt x="21801" y="9308"/>
                  </a:cubicBezTo>
                  <a:cubicBezTo>
                    <a:pt x="21478" y="9279"/>
                    <a:pt x="21153" y="9267"/>
                    <a:pt x="20828" y="9267"/>
                  </a:cubicBezTo>
                  <a:cubicBezTo>
                    <a:pt x="19716" y="9267"/>
                    <a:pt x="18599" y="9402"/>
                    <a:pt x="17486" y="9402"/>
                  </a:cubicBezTo>
                  <a:cubicBezTo>
                    <a:pt x="17106" y="9402"/>
                    <a:pt x="16726" y="9387"/>
                    <a:pt x="16348" y="9344"/>
                  </a:cubicBezTo>
                  <a:cubicBezTo>
                    <a:pt x="11243" y="8785"/>
                    <a:pt x="6677" y="1"/>
                    <a:pt x="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4524375" y="3429425"/>
              <a:ext cx="712600" cy="456925"/>
            </a:xfrm>
            <a:custGeom>
              <a:rect b="b" l="l" r="r" t="t"/>
              <a:pathLst>
                <a:path extrusionOk="0" h="18277" w="28504">
                  <a:moveTo>
                    <a:pt x="1917" y="0"/>
                  </a:moveTo>
                  <a:cubicBezTo>
                    <a:pt x="500" y="3191"/>
                    <a:pt x="0" y="6013"/>
                    <a:pt x="0" y="6013"/>
                  </a:cubicBezTo>
                  <a:cubicBezTo>
                    <a:pt x="5906" y="7073"/>
                    <a:pt x="9632" y="13859"/>
                    <a:pt x="15585" y="14514"/>
                  </a:cubicBezTo>
                  <a:cubicBezTo>
                    <a:pt x="15937" y="14551"/>
                    <a:pt x="16289" y="14565"/>
                    <a:pt x="16642" y="14565"/>
                  </a:cubicBezTo>
                  <a:cubicBezTo>
                    <a:pt x="17771" y="14565"/>
                    <a:pt x="18906" y="14421"/>
                    <a:pt x="20036" y="14421"/>
                  </a:cubicBezTo>
                  <a:cubicBezTo>
                    <a:pt x="20370" y="14421"/>
                    <a:pt x="20705" y="14433"/>
                    <a:pt x="21038" y="14466"/>
                  </a:cubicBezTo>
                  <a:cubicBezTo>
                    <a:pt x="23562" y="14728"/>
                    <a:pt x="25944" y="16157"/>
                    <a:pt x="27325" y="18276"/>
                  </a:cubicBezTo>
                  <a:cubicBezTo>
                    <a:pt x="27325" y="18276"/>
                    <a:pt x="27694" y="16645"/>
                    <a:pt x="28504" y="14454"/>
                  </a:cubicBezTo>
                  <a:cubicBezTo>
                    <a:pt x="26825" y="12180"/>
                    <a:pt x="24336" y="10478"/>
                    <a:pt x="21586" y="9859"/>
                  </a:cubicBezTo>
                  <a:cubicBezTo>
                    <a:pt x="18348" y="9109"/>
                    <a:pt x="14704" y="9680"/>
                    <a:pt x="11918" y="7882"/>
                  </a:cubicBezTo>
                  <a:cubicBezTo>
                    <a:pt x="10704" y="7096"/>
                    <a:pt x="9799" y="5918"/>
                    <a:pt x="8787" y="4858"/>
                  </a:cubicBezTo>
                  <a:cubicBezTo>
                    <a:pt x="6822" y="2822"/>
                    <a:pt x="4465" y="1239"/>
                    <a:pt x="1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46"/>
          <p:cNvGrpSpPr/>
          <p:nvPr/>
        </p:nvGrpSpPr>
        <p:grpSpPr>
          <a:xfrm flipH="1" rot="1486033">
            <a:off x="8191253" y="452674"/>
            <a:ext cx="1241695" cy="891253"/>
            <a:chOff x="4524075" y="3256375"/>
            <a:chExt cx="878100" cy="630275"/>
          </a:xfrm>
        </p:grpSpPr>
        <p:sp>
          <p:nvSpPr>
            <p:cNvPr id="579" name="Google Shape;579;p46"/>
            <p:cNvSpPr/>
            <p:nvPr/>
          </p:nvSpPr>
          <p:spPr>
            <a:xfrm>
              <a:off x="4524075" y="3256375"/>
              <a:ext cx="878100" cy="630275"/>
            </a:xfrm>
            <a:custGeom>
              <a:rect b="b" l="l" r="r" t="t"/>
              <a:pathLst>
                <a:path extrusionOk="0" h="25211" w="35124">
                  <a:moveTo>
                    <a:pt x="7977" y="1"/>
                  </a:moveTo>
                  <a:cubicBezTo>
                    <a:pt x="7304" y="1"/>
                    <a:pt x="6649" y="256"/>
                    <a:pt x="6013" y="850"/>
                  </a:cubicBezTo>
                  <a:cubicBezTo>
                    <a:pt x="1357" y="5220"/>
                    <a:pt x="0" y="12935"/>
                    <a:pt x="0" y="12935"/>
                  </a:cubicBezTo>
                  <a:cubicBezTo>
                    <a:pt x="5894" y="13983"/>
                    <a:pt x="9608" y="20781"/>
                    <a:pt x="15573" y="21436"/>
                  </a:cubicBezTo>
                  <a:cubicBezTo>
                    <a:pt x="15945" y="21475"/>
                    <a:pt x="16317" y="21489"/>
                    <a:pt x="16690" y="21489"/>
                  </a:cubicBezTo>
                  <a:cubicBezTo>
                    <a:pt x="17808" y="21489"/>
                    <a:pt x="18928" y="21358"/>
                    <a:pt x="20042" y="21358"/>
                  </a:cubicBezTo>
                  <a:cubicBezTo>
                    <a:pt x="20374" y="21358"/>
                    <a:pt x="20707" y="21370"/>
                    <a:pt x="21038" y="21400"/>
                  </a:cubicBezTo>
                  <a:cubicBezTo>
                    <a:pt x="23563" y="21638"/>
                    <a:pt x="25944" y="23079"/>
                    <a:pt x="27325" y="25210"/>
                  </a:cubicBezTo>
                  <a:cubicBezTo>
                    <a:pt x="27337" y="25210"/>
                    <a:pt x="29075" y="17388"/>
                    <a:pt x="33338" y="13125"/>
                  </a:cubicBezTo>
                  <a:cubicBezTo>
                    <a:pt x="35124" y="11316"/>
                    <a:pt x="29575" y="9566"/>
                    <a:pt x="27051" y="9315"/>
                  </a:cubicBezTo>
                  <a:cubicBezTo>
                    <a:pt x="26706" y="9279"/>
                    <a:pt x="26361" y="9265"/>
                    <a:pt x="26015" y="9265"/>
                  </a:cubicBezTo>
                  <a:cubicBezTo>
                    <a:pt x="24907" y="9265"/>
                    <a:pt x="23794" y="9407"/>
                    <a:pt x="22686" y="9407"/>
                  </a:cubicBezTo>
                  <a:cubicBezTo>
                    <a:pt x="22323" y="9407"/>
                    <a:pt x="21960" y="9392"/>
                    <a:pt x="21598" y="9351"/>
                  </a:cubicBezTo>
                  <a:cubicBezTo>
                    <a:pt x="16511" y="8792"/>
                    <a:pt x="11929" y="1"/>
                    <a:pt x="7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4655325" y="3256550"/>
              <a:ext cx="746850" cy="376200"/>
            </a:xfrm>
            <a:custGeom>
              <a:rect b="b" l="l" r="r" t="t"/>
              <a:pathLst>
                <a:path extrusionOk="0" h="15048" w="29874">
                  <a:moveTo>
                    <a:pt x="2731" y="1"/>
                  </a:moveTo>
                  <a:cubicBezTo>
                    <a:pt x="2057" y="1"/>
                    <a:pt x="1400" y="257"/>
                    <a:pt x="763" y="855"/>
                  </a:cubicBezTo>
                  <a:cubicBezTo>
                    <a:pt x="489" y="1105"/>
                    <a:pt x="239" y="1355"/>
                    <a:pt x="1" y="1629"/>
                  </a:cubicBezTo>
                  <a:cubicBezTo>
                    <a:pt x="1239" y="2069"/>
                    <a:pt x="2430" y="2701"/>
                    <a:pt x="3513" y="3427"/>
                  </a:cubicBezTo>
                  <a:cubicBezTo>
                    <a:pt x="5847" y="4987"/>
                    <a:pt x="7835" y="7011"/>
                    <a:pt x="9835" y="8975"/>
                  </a:cubicBezTo>
                  <a:cubicBezTo>
                    <a:pt x="10526" y="9666"/>
                    <a:pt x="11240" y="10332"/>
                    <a:pt x="12062" y="10832"/>
                  </a:cubicBezTo>
                  <a:cubicBezTo>
                    <a:pt x="15431" y="12940"/>
                    <a:pt x="19932" y="11844"/>
                    <a:pt x="23635" y="13273"/>
                  </a:cubicBezTo>
                  <a:cubicBezTo>
                    <a:pt x="24682" y="13678"/>
                    <a:pt x="25647" y="14309"/>
                    <a:pt x="26480" y="15047"/>
                  </a:cubicBezTo>
                  <a:cubicBezTo>
                    <a:pt x="26968" y="14345"/>
                    <a:pt x="27504" y="13690"/>
                    <a:pt x="28088" y="13118"/>
                  </a:cubicBezTo>
                  <a:cubicBezTo>
                    <a:pt x="29874" y="11309"/>
                    <a:pt x="24325" y="9547"/>
                    <a:pt x="21801" y="9308"/>
                  </a:cubicBezTo>
                  <a:cubicBezTo>
                    <a:pt x="21478" y="9279"/>
                    <a:pt x="21153" y="9267"/>
                    <a:pt x="20828" y="9267"/>
                  </a:cubicBezTo>
                  <a:cubicBezTo>
                    <a:pt x="19716" y="9267"/>
                    <a:pt x="18599" y="9402"/>
                    <a:pt x="17486" y="9402"/>
                  </a:cubicBezTo>
                  <a:cubicBezTo>
                    <a:pt x="17106" y="9402"/>
                    <a:pt x="16726" y="9387"/>
                    <a:pt x="16348" y="9344"/>
                  </a:cubicBezTo>
                  <a:cubicBezTo>
                    <a:pt x="11243" y="8785"/>
                    <a:pt x="6677" y="1"/>
                    <a:pt x="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4524375" y="3429425"/>
              <a:ext cx="712600" cy="456925"/>
            </a:xfrm>
            <a:custGeom>
              <a:rect b="b" l="l" r="r" t="t"/>
              <a:pathLst>
                <a:path extrusionOk="0" h="18277" w="28504">
                  <a:moveTo>
                    <a:pt x="1917" y="0"/>
                  </a:moveTo>
                  <a:cubicBezTo>
                    <a:pt x="500" y="3191"/>
                    <a:pt x="0" y="6013"/>
                    <a:pt x="0" y="6013"/>
                  </a:cubicBezTo>
                  <a:cubicBezTo>
                    <a:pt x="5906" y="7073"/>
                    <a:pt x="9632" y="13859"/>
                    <a:pt x="15585" y="14514"/>
                  </a:cubicBezTo>
                  <a:cubicBezTo>
                    <a:pt x="15937" y="14551"/>
                    <a:pt x="16289" y="14565"/>
                    <a:pt x="16642" y="14565"/>
                  </a:cubicBezTo>
                  <a:cubicBezTo>
                    <a:pt x="17771" y="14565"/>
                    <a:pt x="18906" y="14421"/>
                    <a:pt x="20036" y="14421"/>
                  </a:cubicBezTo>
                  <a:cubicBezTo>
                    <a:pt x="20370" y="14421"/>
                    <a:pt x="20705" y="14433"/>
                    <a:pt x="21038" y="14466"/>
                  </a:cubicBezTo>
                  <a:cubicBezTo>
                    <a:pt x="23562" y="14728"/>
                    <a:pt x="25944" y="16157"/>
                    <a:pt x="27325" y="18276"/>
                  </a:cubicBezTo>
                  <a:cubicBezTo>
                    <a:pt x="27325" y="18276"/>
                    <a:pt x="27694" y="16645"/>
                    <a:pt x="28504" y="14454"/>
                  </a:cubicBezTo>
                  <a:cubicBezTo>
                    <a:pt x="26825" y="12180"/>
                    <a:pt x="24336" y="10478"/>
                    <a:pt x="21586" y="9859"/>
                  </a:cubicBezTo>
                  <a:cubicBezTo>
                    <a:pt x="18348" y="9109"/>
                    <a:pt x="14704" y="9680"/>
                    <a:pt x="11918" y="7882"/>
                  </a:cubicBezTo>
                  <a:cubicBezTo>
                    <a:pt x="10704" y="7096"/>
                    <a:pt x="9799" y="5918"/>
                    <a:pt x="8787" y="4858"/>
                  </a:cubicBezTo>
                  <a:cubicBezTo>
                    <a:pt x="6822" y="2822"/>
                    <a:pt x="4465" y="1239"/>
                    <a:pt x="1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46"/>
          <p:cNvSpPr txBox="1"/>
          <p:nvPr>
            <p:ph type="title"/>
          </p:nvPr>
        </p:nvSpPr>
        <p:spPr>
          <a:xfrm>
            <a:off x="934800" y="452325"/>
            <a:ext cx="727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 and four columns 1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 txBox="1"/>
          <p:nvPr>
            <p:ph idx="1" type="subTitle"/>
          </p:nvPr>
        </p:nvSpPr>
        <p:spPr>
          <a:xfrm>
            <a:off x="4708025" y="1221225"/>
            <a:ext cx="176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85" name="Google Shape;585;p47"/>
          <p:cNvSpPr txBox="1"/>
          <p:nvPr>
            <p:ph idx="2" type="subTitle"/>
          </p:nvPr>
        </p:nvSpPr>
        <p:spPr>
          <a:xfrm>
            <a:off x="4708027" y="1524836"/>
            <a:ext cx="1769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586" name="Google Shape;586;p47"/>
          <p:cNvSpPr txBox="1"/>
          <p:nvPr>
            <p:ph idx="3" type="subTitle"/>
          </p:nvPr>
        </p:nvSpPr>
        <p:spPr>
          <a:xfrm>
            <a:off x="6661625" y="1221225"/>
            <a:ext cx="176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87" name="Google Shape;587;p47"/>
          <p:cNvSpPr txBox="1"/>
          <p:nvPr>
            <p:ph idx="4" type="subTitle"/>
          </p:nvPr>
        </p:nvSpPr>
        <p:spPr>
          <a:xfrm>
            <a:off x="6661635" y="1524836"/>
            <a:ext cx="1769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588" name="Google Shape;588;p47"/>
          <p:cNvSpPr txBox="1"/>
          <p:nvPr>
            <p:ph idx="5" type="subTitle"/>
          </p:nvPr>
        </p:nvSpPr>
        <p:spPr>
          <a:xfrm>
            <a:off x="4708025" y="2779590"/>
            <a:ext cx="176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89" name="Google Shape;589;p47"/>
          <p:cNvSpPr txBox="1"/>
          <p:nvPr>
            <p:ph idx="6" type="subTitle"/>
          </p:nvPr>
        </p:nvSpPr>
        <p:spPr>
          <a:xfrm>
            <a:off x="4708027" y="3083200"/>
            <a:ext cx="1769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590" name="Google Shape;590;p47"/>
          <p:cNvSpPr txBox="1"/>
          <p:nvPr>
            <p:ph idx="7" type="subTitle"/>
          </p:nvPr>
        </p:nvSpPr>
        <p:spPr>
          <a:xfrm>
            <a:off x="6661625" y="2779591"/>
            <a:ext cx="176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591" name="Google Shape;591;p47"/>
          <p:cNvSpPr txBox="1"/>
          <p:nvPr>
            <p:ph idx="8" type="subTitle"/>
          </p:nvPr>
        </p:nvSpPr>
        <p:spPr>
          <a:xfrm>
            <a:off x="6661635" y="3083201"/>
            <a:ext cx="1769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592" name="Google Shape;592;p47"/>
          <p:cNvSpPr txBox="1"/>
          <p:nvPr>
            <p:ph type="title"/>
          </p:nvPr>
        </p:nvSpPr>
        <p:spPr>
          <a:xfrm>
            <a:off x="713100" y="1882400"/>
            <a:ext cx="331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3" name="Google Shape;593;p47"/>
          <p:cNvSpPr/>
          <p:nvPr/>
        </p:nvSpPr>
        <p:spPr>
          <a:xfrm rot="-1965911">
            <a:off x="514085" y="655592"/>
            <a:ext cx="139626" cy="261651"/>
          </a:xfrm>
          <a:custGeom>
            <a:rect b="b" l="l" r="r" t="t"/>
            <a:pathLst>
              <a:path extrusionOk="0" h="10466" w="5585">
                <a:moveTo>
                  <a:pt x="2262" y="10251"/>
                </a:moveTo>
                <a:cubicBezTo>
                  <a:pt x="2191" y="10466"/>
                  <a:pt x="1715" y="10037"/>
                  <a:pt x="1619" y="9942"/>
                </a:cubicBezTo>
                <a:cubicBezTo>
                  <a:pt x="1203" y="9537"/>
                  <a:pt x="953" y="8954"/>
                  <a:pt x="774" y="8406"/>
                </a:cubicBezTo>
                <a:cubicBezTo>
                  <a:pt x="0" y="5977"/>
                  <a:pt x="536" y="3227"/>
                  <a:pt x="2191" y="1322"/>
                </a:cubicBezTo>
                <a:cubicBezTo>
                  <a:pt x="2548" y="905"/>
                  <a:pt x="2929" y="548"/>
                  <a:pt x="3382" y="226"/>
                </a:cubicBezTo>
                <a:cubicBezTo>
                  <a:pt x="3417" y="191"/>
                  <a:pt x="3584" y="0"/>
                  <a:pt x="3632" y="12"/>
                </a:cubicBezTo>
                <a:cubicBezTo>
                  <a:pt x="3679" y="36"/>
                  <a:pt x="3989" y="595"/>
                  <a:pt x="4013" y="643"/>
                </a:cubicBezTo>
                <a:cubicBezTo>
                  <a:pt x="4453" y="1381"/>
                  <a:pt x="4846" y="2084"/>
                  <a:pt x="5060" y="2929"/>
                </a:cubicBezTo>
                <a:cubicBezTo>
                  <a:pt x="5584" y="5179"/>
                  <a:pt x="5227" y="8013"/>
                  <a:pt x="3334" y="9585"/>
                </a:cubicBezTo>
                <a:cubicBezTo>
                  <a:pt x="3120" y="9751"/>
                  <a:pt x="2810" y="10073"/>
                  <a:pt x="2560" y="10168"/>
                </a:cubicBezTo>
                <a:cubicBezTo>
                  <a:pt x="2453" y="10216"/>
                  <a:pt x="2310" y="10132"/>
                  <a:pt x="2262" y="102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7"/>
          <p:cNvSpPr/>
          <p:nvPr/>
        </p:nvSpPr>
        <p:spPr>
          <a:xfrm rot="4551905">
            <a:off x="-65199" y="1219763"/>
            <a:ext cx="139622" cy="261644"/>
          </a:xfrm>
          <a:custGeom>
            <a:rect b="b" l="l" r="r" t="t"/>
            <a:pathLst>
              <a:path extrusionOk="0" h="10466" w="5585">
                <a:moveTo>
                  <a:pt x="2262" y="10251"/>
                </a:moveTo>
                <a:cubicBezTo>
                  <a:pt x="2191" y="10466"/>
                  <a:pt x="1715" y="10037"/>
                  <a:pt x="1619" y="9942"/>
                </a:cubicBezTo>
                <a:cubicBezTo>
                  <a:pt x="1203" y="9537"/>
                  <a:pt x="953" y="8954"/>
                  <a:pt x="774" y="8406"/>
                </a:cubicBezTo>
                <a:cubicBezTo>
                  <a:pt x="0" y="5977"/>
                  <a:pt x="536" y="3227"/>
                  <a:pt x="2191" y="1322"/>
                </a:cubicBezTo>
                <a:cubicBezTo>
                  <a:pt x="2548" y="905"/>
                  <a:pt x="2929" y="548"/>
                  <a:pt x="3382" y="226"/>
                </a:cubicBezTo>
                <a:cubicBezTo>
                  <a:pt x="3417" y="191"/>
                  <a:pt x="3584" y="0"/>
                  <a:pt x="3632" y="12"/>
                </a:cubicBezTo>
                <a:cubicBezTo>
                  <a:pt x="3679" y="36"/>
                  <a:pt x="3989" y="595"/>
                  <a:pt x="4013" y="643"/>
                </a:cubicBezTo>
                <a:cubicBezTo>
                  <a:pt x="4453" y="1381"/>
                  <a:pt x="4846" y="2084"/>
                  <a:pt x="5060" y="2929"/>
                </a:cubicBezTo>
                <a:cubicBezTo>
                  <a:pt x="5584" y="5179"/>
                  <a:pt x="5227" y="8013"/>
                  <a:pt x="3334" y="9585"/>
                </a:cubicBezTo>
                <a:cubicBezTo>
                  <a:pt x="3120" y="9751"/>
                  <a:pt x="2810" y="10073"/>
                  <a:pt x="2560" y="10168"/>
                </a:cubicBezTo>
                <a:cubicBezTo>
                  <a:pt x="2453" y="10216"/>
                  <a:pt x="2310" y="10132"/>
                  <a:pt x="2262" y="102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47"/>
          <p:cNvGrpSpPr/>
          <p:nvPr/>
        </p:nvGrpSpPr>
        <p:grpSpPr>
          <a:xfrm rot="1878695">
            <a:off x="6649522" y="623"/>
            <a:ext cx="3015630" cy="812253"/>
            <a:chOff x="6012650" y="5912325"/>
            <a:chExt cx="2266375" cy="506775"/>
          </a:xfrm>
        </p:grpSpPr>
        <p:sp>
          <p:nvSpPr>
            <p:cNvPr id="596" name="Google Shape;596;p47"/>
            <p:cNvSpPr/>
            <p:nvPr/>
          </p:nvSpPr>
          <p:spPr>
            <a:xfrm>
              <a:off x="6012650" y="5912325"/>
              <a:ext cx="2266075" cy="237100"/>
            </a:xfrm>
            <a:custGeom>
              <a:rect b="b" l="l" r="r" t="t"/>
              <a:pathLst>
                <a:path extrusionOk="0" h="9484" w="90643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7"/>
            <p:cNvSpPr/>
            <p:nvPr/>
          </p:nvSpPr>
          <p:spPr>
            <a:xfrm>
              <a:off x="6012950" y="6047200"/>
              <a:ext cx="2266075" cy="237350"/>
            </a:xfrm>
            <a:custGeom>
              <a:rect b="b" l="l" r="r" t="t"/>
              <a:pathLst>
                <a:path extrusionOk="0" h="9494" w="90643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7"/>
            <p:cNvSpPr/>
            <p:nvPr/>
          </p:nvSpPr>
          <p:spPr>
            <a:xfrm>
              <a:off x="6012950" y="6181800"/>
              <a:ext cx="2266075" cy="237300"/>
            </a:xfrm>
            <a:custGeom>
              <a:rect b="b" l="l" r="r" t="t"/>
              <a:pathLst>
                <a:path extrusionOk="0" h="9492" w="90643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47"/>
          <p:cNvGrpSpPr/>
          <p:nvPr/>
        </p:nvGrpSpPr>
        <p:grpSpPr>
          <a:xfrm flipH="1" rot="1874910">
            <a:off x="-983858" y="4248720"/>
            <a:ext cx="3018916" cy="811685"/>
            <a:chOff x="6012650" y="5912325"/>
            <a:chExt cx="2266375" cy="506775"/>
          </a:xfrm>
        </p:grpSpPr>
        <p:sp>
          <p:nvSpPr>
            <p:cNvPr id="600" name="Google Shape;600;p47"/>
            <p:cNvSpPr/>
            <p:nvPr/>
          </p:nvSpPr>
          <p:spPr>
            <a:xfrm>
              <a:off x="6012650" y="5912325"/>
              <a:ext cx="2266075" cy="237100"/>
            </a:xfrm>
            <a:custGeom>
              <a:rect b="b" l="l" r="r" t="t"/>
              <a:pathLst>
                <a:path extrusionOk="0" h="9484" w="90643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7"/>
            <p:cNvSpPr/>
            <p:nvPr/>
          </p:nvSpPr>
          <p:spPr>
            <a:xfrm>
              <a:off x="6012950" y="6047200"/>
              <a:ext cx="2266075" cy="237350"/>
            </a:xfrm>
            <a:custGeom>
              <a:rect b="b" l="l" r="r" t="t"/>
              <a:pathLst>
                <a:path extrusionOk="0" h="9494" w="90643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7"/>
            <p:cNvSpPr/>
            <p:nvPr/>
          </p:nvSpPr>
          <p:spPr>
            <a:xfrm>
              <a:off x="6012950" y="6181800"/>
              <a:ext cx="2266075" cy="237300"/>
            </a:xfrm>
            <a:custGeom>
              <a:rect b="b" l="l" r="r" t="t"/>
              <a:pathLst>
                <a:path extrusionOk="0" h="9492" w="90643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47"/>
          <p:cNvSpPr/>
          <p:nvPr/>
        </p:nvSpPr>
        <p:spPr>
          <a:xfrm rot="-1965911">
            <a:off x="3146148" y="4768967"/>
            <a:ext cx="139626" cy="261651"/>
          </a:xfrm>
          <a:custGeom>
            <a:rect b="b" l="l" r="r" t="t"/>
            <a:pathLst>
              <a:path extrusionOk="0" h="10466" w="5585">
                <a:moveTo>
                  <a:pt x="2262" y="10251"/>
                </a:moveTo>
                <a:cubicBezTo>
                  <a:pt x="2191" y="10466"/>
                  <a:pt x="1715" y="10037"/>
                  <a:pt x="1619" y="9942"/>
                </a:cubicBezTo>
                <a:cubicBezTo>
                  <a:pt x="1203" y="9537"/>
                  <a:pt x="953" y="8954"/>
                  <a:pt x="774" y="8406"/>
                </a:cubicBezTo>
                <a:cubicBezTo>
                  <a:pt x="0" y="5977"/>
                  <a:pt x="536" y="3227"/>
                  <a:pt x="2191" y="1322"/>
                </a:cubicBezTo>
                <a:cubicBezTo>
                  <a:pt x="2548" y="905"/>
                  <a:pt x="2929" y="548"/>
                  <a:pt x="3382" y="226"/>
                </a:cubicBezTo>
                <a:cubicBezTo>
                  <a:pt x="3417" y="191"/>
                  <a:pt x="3584" y="0"/>
                  <a:pt x="3632" y="12"/>
                </a:cubicBezTo>
                <a:cubicBezTo>
                  <a:pt x="3679" y="36"/>
                  <a:pt x="3989" y="595"/>
                  <a:pt x="4013" y="643"/>
                </a:cubicBezTo>
                <a:cubicBezTo>
                  <a:pt x="4453" y="1381"/>
                  <a:pt x="4846" y="2084"/>
                  <a:pt x="5060" y="2929"/>
                </a:cubicBezTo>
                <a:cubicBezTo>
                  <a:pt x="5584" y="5179"/>
                  <a:pt x="5227" y="8013"/>
                  <a:pt x="3334" y="9585"/>
                </a:cubicBezTo>
                <a:cubicBezTo>
                  <a:pt x="3120" y="9751"/>
                  <a:pt x="2810" y="10073"/>
                  <a:pt x="2560" y="10168"/>
                </a:cubicBezTo>
                <a:cubicBezTo>
                  <a:pt x="2453" y="10216"/>
                  <a:pt x="2310" y="10132"/>
                  <a:pt x="2262" y="102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7"/>
          <p:cNvSpPr/>
          <p:nvPr/>
        </p:nvSpPr>
        <p:spPr>
          <a:xfrm>
            <a:off x="3670838" y="5047575"/>
            <a:ext cx="185175" cy="207200"/>
          </a:xfrm>
          <a:custGeom>
            <a:rect b="b" l="l" r="r" t="t"/>
            <a:pathLst>
              <a:path extrusionOk="0" h="8288" w="7407">
                <a:moveTo>
                  <a:pt x="227" y="7442"/>
                </a:moveTo>
                <a:cubicBezTo>
                  <a:pt x="0" y="7002"/>
                  <a:pt x="417" y="6478"/>
                  <a:pt x="608" y="6025"/>
                </a:cubicBezTo>
                <a:cubicBezTo>
                  <a:pt x="965" y="5216"/>
                  <a:pt x="1382" y="4442"/>
                  <a:pt x="1929" y="3739"/>
                </a:cubicBezTo>
                <a:cubicBezTo>
                  <a:pt x="2513" y="2989"/>
                  <a:pt x="3144" y="2418"/>
                  <a:pt x="3894" y="1846"/>
                </a:cubicBezTo>
                <a:cubicBezTo>
                  <a:pt x="4656" y="1287"/>
                  <a:pt x="5501" y="787"/>
                  <a:pt x="6358" y="370"/>
                </a:cubicBezTo>
                <a:cubicBezTo>
                  <a:pt x="6442" y="334"/>
                  <a:pt x="7073" y="1"/>
                  <a:pt x="7168" y="72"/>
                </a:cubicBezTo>
                <a:cubicBezTo>
                  <a:pt x="7251" y="120"/>
                  <a:pt x="7263" y="644"/>
                  <a:pt x="7275" y="703"/>
                </a:cubicBezTo>
                <a:cubicBezTo>
                  <a:pt x="7406" y="1560"/>
                  <a:pt x="7287" y="2275"/>
                  <a:pt x="7144" y="3144"/>
                </a:cubicBezTo>
                <a:cubicBezTo>
                  <a:pt x="6716" y="5525"/>
                  <a:pt x="4239" y="8288"/>
                  <a:pt x="1608" y="7787"/>
                </a:cubicBezTo>
                <a:cubicBezTo>
                  <a:pt x="1155" y="7692"/>
                  <a:pt x="429" y="7847"/>
                  <a:pt x="227" y="7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8"/>
          <p:cNvSpPr txBox="1"/>
          <p:nvPr>
            <p:ph idx="1" type="body"/>
          </p:nvPr>
        </p:nvSpPr>
        <p:spPr>
          <a:xfrm>
            <a:off x="1687050" y="1576100"/>
            <a:ext cx="5769900" cy="24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/>
        </p:txBody>
      </p:sp>
      <p:sp>
        <p:nvSpPr>
          <p:cNvPr id="607" name="Google Shape;607;p48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8" name="Google Shape;608;p48"/>
          <p:cNvSpPr/>
          <p:nvPr/>
        </p:nvSpPr>
        <p:spPr>
          <a:xfrm flipH="1" rot="10800000">
            <a:off x="0" y="4995325"/>
            <a:ext cx="9143971" cy="148176"/>
          </a:xfrm>
          <a:custGeom>
            <a:rect b="b" l="l" r="r" t="t"/>
            <a:pathLst>
              <a:path extrusionOk="0" h="2085" w="62962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48"/>
          <p:cNvSpPr/>
          <p:nvPr/>
        </p:nvSpPr>
        <p:spPr>
          <a:xfrm>
            <a:off x="0" y="0"/>
            <a:ext cx="9143971" cy="148176"/>
          </a:xfrm>
          <a:custGeom>
            <a:rect b="b" l="l" r="r" t="t"/>
            <a:pathLst>
              <a:path extrusionOk="0" h="2085" w="62962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0" name="Google Shape;610;p48"/>
          <p:cNvGrpSpPr/>
          <p:nvPr/>
        </p:nvGrpSpPr>
        <p:grpSpPr>
          <a:xfrm flipH="1" rot="6142053">
            <a:off x="-400854" y="454380"/>
            <a:ext cx="1314738" cy="949383"/>
            <a:chOff x="3929350" y="5625525"/>
            <a:chExt cx="1258800" cy="909075"/>
          </a:xfrm>
        </p:grpSpPr>
        <p:sp>
          <p:nvSpPr>
            <p:cNvPr id="611" name="Google Shape;611;p48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8"/>
            <p:cNvSpPr/>
            <p:nvPr/>
          </p:nvSpPr>
          <p:spPr>
            <a:xfrm>
              <a:off x="4983050" y="6429200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8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8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8"/>
            <p:cNvSpPr/>
            <p:nvPr/>
          </p:nvSpPr>
          <p:spPr>
            <a:xfrm>
              <a:off x="5079800" y="5818925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8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8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8"/>
            <p:cNvSpPr/>
            <p:nvPr/>
          </p:nvSpPr>
          <p:spPr>
            <a:xfrm>
              <a:off x="3929350" y="5989850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8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 and text 1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9"/>
          <p:cNvSpPr txBox="1"/>
          <p:nvPr>
            <p:ph type="title"/>
          </p:nvPr>
        </p:nvSpPr>
        <p:spPr>
          <a:xfrm>
            <a:off x="5136275" y="1231625"/>
            <a:ext cx="3294300" cy="1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3" name="Google Shape;623;p49"/>
          <p:cNvSpPr txBox="1"/>
          <p:nvPr>
            <p:ph idx="1" type="subTitle"/>
          </p:nvPr>
        </p:nvSpPr>
        <p:spPr>
          <a:xfrm>
            <a:off x="5136275" y="2742175"/>
            <a:ext cx="3294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624" name="Google Shape;624;p49"/>
          <p:cNvSpPr/>
          <p:nvPr/>
        </p:nvSpPr>
        <p:spPr>
          <a:xfrm rot="-5400000">
            <a:off x="7102347" y="3130637"/>
            <a:ext cx="1218742" cy="2864530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5" name="Google Shape;625;p49"/>
          <p:cNvGrpSpPr/>
          <p:nvPr/>
        </p:nvGrpSpPr>
        <p:grpSpPr>
          <a:xfrm>
            <a:off x="8183857" y="4700699"/>
            <a:ext cx="811256" cy="535064"/>
            <a:chOff x="4657725" y="1431175"/>
            <a:chExt cx="1117125" cy="736800"/>
          </a:xfrm>
        </p:grpSpPr>
        <p:sp>
          <p:nvSpPr>
            <p:cNvPr id="626" name="Google Shape;626;p49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9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9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9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9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49"/>
          <p:cNvSpPr/>
          <p:nvPr/>
        </p:nvSpPr>
        <p:spPr>
          <a:xfrm>
            <a:off x="6803971" y="4863990"/>
            <a:ext cx="172535" cy="208371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49"/>
          <p:cNvSpPr/>
          <p:nvPr/>
        </p:nvSpPr>
        <p:spPr>
          <a:xfrm>
            <a:off x="7229885" y="4967850"/>
            <a:ext cx="223739" cy="67982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9"/>
          <p:cNvSpPr/>
          <p:nvPr/>
        </p:nvSpPr>
        <p:spPr>
          <a:xfrm>
            <a:off x="8564626" y="4362985"/>
            <a:ext cx="223739" cy="67982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9"/>
          <p:cNvSpPr/>
          <p:nvPr/>
        </p:nvSpPr>
        <p:spPr>
          <a:xfrm>
            <a:off x="8911377" y="3821349"/>
            <a:ext cx="172535" cy="208371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9"/>
          <p:cNvSpPr/>
          <p:nvPr/>
        </p:nvSpPr>
        <p:spPr>
          <a:xfrm>
            <a:off x="-162375" y="252985"/>
            <a:ext cx="1917566" cy="443266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9" name="Google Shape;639;p49"/>
          <p:cNvGrpSpPr/>
          <p:nvPr/>
        </p:nvGrpSpPr>
        <p:grpSpPr>
          <a:xfrm flipH="1">
            <a:off x="8207207" y="1312271"/>
            <a:ext cx="1480053" cy="1080833"/>
            <a:chOff x="4077583" y="5625525"/>
            <a:chExt cx="1110567" cy="811071"/>
          </a:xfrm>
        </p:grpSpPr>
        <p:sp>
          <p:nvSpPr>
            <p:cNvPr id="640" name="Google Shape;640;p49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4986033" y="6331196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5079800" y="5818925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4077583" y="6158102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/>
          <p:nvPr/>
        </p:nvSpPr>
        <p:spPr>
          <a:xfrm flipH="1" rot="3806404">
            <a:off x="7812646" y="2440776"/>
            <a:ext cx="1748919" cy="1068570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0"/>
          <p:cNvSpPr/>
          <p:nvPr/>
        </p:nvSpPr>
        <p:spPr>
          <a:xfrm rot="4855262">
            <a:off x="-490871" y="4276775"/>
            <a:ext cx="1749100" cy="1068681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/>
          <p:nvPr/>
        </p:nvSpPr>
        <p:spPr>
          <a:xfrm rot="-596057">
            <a:off x="-627455" y="-73049"/>
            <a:ext cx="1748861" cy="1068535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 rot="-5400000">
            <a:off x="8443162" y="-73068"/>
            <a:ext cx="1748875" cy="1068543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20"/>
          <p:cNvGrpSpPr/>
          <p:nvPr/>
        </p:nvGrpSpPr>
        <p:grpSpPr>
          <a:xfrm rot="-111189">
            <a:off x="-86487" y="-8102482"/>
            <a:ext cx="9470525" cy="13231463"/>
            <a:chOff x="6260625" y="2712350"/>
            <a:chExt cx="1146175" cy="1601325"/>
          </a:xfrm>
        </p:grpSpPr>
        <p:sp>
          <p:nvSpPr>
            <p:cNvPr id="42" name="Google Shape;42;p20"/>
            <p:cNvSpPr/>
            <p:nvPr/>
          </p:nvSpPr>
          <p:spPr>
            <a:xfrm>
              <a:off x="6260625" y="2712350"/>
              <a:ext cx="1146175" cy="1601325"/>
            </a:xfrm>
            <a:custGeom>
              <a:rect b="b" l="l" r="r" t="t"/>
              <a:pathLst>
                <a:path extrusionOk="0" h="64053" w="45847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rotWithShape="0" algn="bl" dir="18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0"/>
            <p:cNvSpPr/>
            <p:nvPr/>
          </p:nvSpPr>
          <p:spPr>
            <a:xfrm>
              <a:off x="6378975" y="27209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0"/>
            <p:cNvSpPr/>
            <p:nvPr/>
          </p:nvSpPr>
          <p:spPr>
            <a:xfrm>
              <a:off x="6393850" y="27220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0"/>
          <p:cNvSpPr/>
          <p:nvPr/>
        </p:nvSpPr>
        <p:spPr>
          <a:xfrm rot="-8867944">
            <a:off x="2674917" y="-661376"/>
            <a:ext cx="1749082" cy="1068670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0"/>
          <p:cNvSpPr/>
          <p:nvPr/>
        </p:nvSpPr>
        <p:spPr>
          <a:xfrm flipH="1" rot="-1654944">
            <a:off x="4431334" y="4779561"/>
            <a:ext cx="1748960" cy="1068595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0"/>
          <p:cNvSpPr/>
          <p:nvPr/>
        </p:nvSpPr>
        <p:spPr>
          <a:xfrm rot="4641923">
            <a:off x="8322844" y="-17701"/>
            <a:ext cx="390303" cy="957816"/>
          </a:xfrm>
          <a:custGeom>
            <a:rect b="b" l="l" r="r" t="t"/>
            <a:pathLst>
              <a:path extrusionOk="0" h="7490" w="3052">
                <a:moveTo>
                  <a:pt x="1671" y="0"/>
                </a:moveTo>
                <a:cubicBezTo>
                  <a:pt x="1319" y="0"/>
                  <a:pt x="984" y="133"/>
                  <a:pt x="730" y="359"/>
                </a:cubicBezTo>
                <a:cubicBezTo>
                  <a:pt x="670" y="418"/>
                  <a:pt x="626" y="463"/>
                  <a:pt x="581" y="522"/>
                </a:cubicBezTo>
                <a:lnTo>
                  <a:pt x="507" y="627"/>
                </a:lnTo>
                <a:lnTo>
                  <a:pt x="1028" y="761"/>
                </a:lnTo>
                <a:lnTo>
                  <a:pt x="1072" y="731"/>
                </a:lnTo>
                <a:cubicBezTo>
                  <a:pt x="1238" y="593"/>
                  <a:pt x="1442" y="506"/>
                  <a:pt x="1649" y="506"/>
                </a:cubicBezTo>
                <a:cubicBezTo>
                  <a:pt x="1665" y="506"/>
                  <a:pt x="1681" y="506"/>
                  <a:pt x="1697" y="508"/>
                </a:cubicBezTo>
                <a:cubicBezTo>
                  <a:pt x="1742" y="508"/>
                  <a:pt x="1802" y="522"/>
                  <a:pt x="1846" y="522"/>
                </a:cubicBezTo>
                <a:cubicBezTo>
                  <a:pt x="2025" y="567"/>
                  <a:pt x="2189" y="656"/>
                  <a:pt x="2308" y="790"/>
                </a:cubicBezTo>
                <a:cubicBezTo>
                  <a:pt x="2471" y="969"/>
                  <a:pt x="2546" y="1192"/>
                  <a:pt x="2546" y="1430"/>
                </a:cubicBezTo>
                <a:lnTo>
                  <a:pt x="2308" y="6149"/>
                </a:lnTo>
                <a:cubicBezTo>
                  <a:pt x="2279" y="6608"/>
                  <a:pt x="1891" y="6984"/>
                  <a:pt x="1436" y="6984"/>
                </a:cubicBezTo>
                <a:cubicBezTo>
                  <a:pt x="1419" y="6984"/>
                  <a:pt x="1402" y="6984"/>
                  <a:pt x="1385" y="6983"/>
                </a:cubicBezTo>
                <a:cubicBezTo>
                  <a:pt x="1325" y="6983"/>
                  <a:pt x="1281" y="6968"/>
                  <a:pt x="1236" y="6968"/>
                </a:cubicBezTo>
                <a:cubicBezTo>
                  <a:pt x="819" y="6878"/>
                  <a:pt x="522" y="6491"/>
                  <a:pt x="536" y="6060"/>
                </a:cubicBezTo>
                <a:lnTo>
                  <a:pt x="656" y="3767"/>
                </a:lnTo>
                <a:cubicBezTo>
                  <a:pt x="656" y="3633"/>
                  <a:pt x="581" y="3529"/>
                  <a:pt x="462" y="3499"/>
                </a:cubicBezTo>
                <a:lnTo>
                  <a:pt x="417" y="3499"/>
                </a:lnTo>
                <a:cubicBezTo>
                  <a:pt x="358" y="3499"/>
                  <a:pt x="283" y="3514"/>
                  <a:pt x="239" y="3559"/>
                </a:cubicBezTo>
                <a:cubicBezTo>
                  <a:pt x="194" y="3604"/>
                  <a:pt x="164" y="3678"/>
                  <a:pt x="149" y="3738"/>
                </a:cubicBezTo>
                <a:lnTo>
                  <a:pt x="45" y="6030"/>
                </a:lnTo>
                <a:cubicBezTo>
                  <a:pt x="1" y="6700"/>
                  <a:pt x="477" y="7310"/>
                  <a:pt x="1132" y="7459"/>
                </a:cubicBezTo>
                <a:cubicBezTo>
                  <a:pt x="1206" y="7474"/>
                  <a:pt x="1281" y="7474"/>
                  <a:pt x="1355" y="7489"/>
                </a:cubicBezTo>
                <a:cubicBezTo>
                  <a:pt x="1374" y="7489"/>
                  <a:pt x="1393" y="7490"/>
                  <a:pt x="1411" y="7490"/>
                </a:cubicBezTo>
                <a:cubicBezTo>
                  <a:pt x="1762" y="7490"/>
                  <a:pt x="2084" y="7358"/>
                  <a:pt x="2352" y="7131"/>
                </a:cubicBezTo>
                <a:cubicBezTo>
                  <a:pt x="2620" y="6878"/>
                  <a:pt x="2784" y="6536"/>
                  <a:pt x="2799" y="6164"/>
                </a:cubicBezTo>
                <a:lnTo>
                  <a:pt x="3037" y="1460"/>
                </a:lnTo>
                <a:cubicBezTo>
                  <a:pt x="3052" y="1088"/>
                  <a:pt x="2933" y="731"/>
                  <a:pt x="2680" y="463"/>
                </a:cubicBezTo>
                <a:cubicBezTo>
                  <a:pt x="2486" y="240"/>
                  <a:pt x="2233" y="91"/>
                  <a:pt x="1950" y="31"/>
                </a:cubicBezTo>
                <a:cubicBezTo>
                  <a:pt x="1876" y="16"/>
                  <a:pt x="1802" y="16"/>
                  <a:pt x="1727" y="1"/>
                </a:cubicBezTo>
                <a:cubicBezTo>
                  <a:pt x="1708" y="1"/>
                  <a:pt x="1690" y="0"/>
                  <a:pt x="1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5725" rotWithShape="0" algn="bl" dir="180000" dist="19050">
              <a:schemeClr val="dk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0"/>
          <p:cNvSpPr txBox="1"/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 and text 2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0"/>
          <p:cNvSpPr txBox="1"/>
          <p:nvPr>
            <p:ph idx="1" type="subTitle"/>
          </p:nvPr>
        </p:nvSpPr>
        <p:spPr>
          <a:xfrm>
            <a:off x="5184000" y="2255640"/>
            <a:ext cx="2813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52" name="Google Shape;652;p50"/>
          <p:cNvSpPr txBox="1"/>
          <p:nvPr>
            <p:ph type="title"/>
          </p:nvPr>
        </p:nvSpPr>
        <p:spPr>
          <a:xfrm>
            <a:off x="5187822" y="1286985"/>
            <a:ext cx="28131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3" name="Google Shape;653;p50"/>
          <p:cNvSpPr/>
          <p:nvPr/>
        </p:nvSpPr>
        <p:spPr>
          <a:xfrm>
            <a:off x="0" y="0"/>
            <a:ext cx="9143971" cy="302805"/>
          </a:xfrm>
          <a:custGeom>
            <a:rect b="b" l="l" r="r" t="t"/>
            <a:pathLst>
              <a:path extrusionOk="0" h="2085" w="62962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50"/>
          <p:cNvSpPr/>
          <p:nvPr/>
        </p:nvSpPr>
        <p:spPr>
          <a:xfrm flipH="1" rot="10800000">
            <a:off x="0" y="4840675"/>
            <a:ext cx="9143971" cy="302805"/>
          </a:xfrm>
          <a:custGeom>
            <a:rect b="b" l="l" r="r" t="t"/>
            <a:pathLst>
              <a:path extrusionOk="0" h="2085" w="62962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50"/>
          <p:cNvSpPr/>
          <p:nvPr/>
        </p:nvSpPr>
        <p:spPr>
          <a:xfrm>
            <a:off x="318638" y="691763"/>
            <a:ext cx="789529" cy="182521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50"/>
          <p:cNvSpPr/>
          <p:nvPr/>
        </p:nvSpPr>
        <p:spPr>
          <a:xfrm>
            <a:off x="8079350" y="1435626"/>
            <a:ext cx="789529" cy="182489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 and text 3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1"/>
          <p:cNvSpPr txBox="1"/>
          <p:nvPr>
            <p:ph idx="1" type="subTitle"/>
          </p:nvPr>
        </p:nvSpPr>
        <p:spPr>
          <a:xfrm>
            <a:off x="713400" y="2249211"/>
            <a:ext cx="3570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59" name="Google Shape;659;p51"/>
          <p:cNvSpPr txBox="1"/>
          <p:nvPr>
            <p:ph type="title"/>
          </p:nvPr>
        </p:nvSpPr>
        <p:spPr>
          <a:xfrm>
            <a:off x="713400" y="1605388"/>
            <a:ext cx="35703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0" name="Google Shape;660;p51"/>
          <p:cNvSpPr/>
          <p:nvPr/>
        </p:nvSpPr>
        <p:spPr>
          <a:xfrm>
            <a:off x="50" y="4219650"/>
            <a:ext cx="9144142" cy="923843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51"/>
          <p:cNvSpPr/>
          <p:nvPr/>
        </p:nvSpPr>
        <p:spPr>
          <a:xfrm>
            <a:off x="1138488" y="4634288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1"/>
          <p:cNvSpPr/>
          <p:nvPr/>
        </p:nvSpPr>
        <p:spPr>
          <a:xfrm>
            <a:off x="1925498" y="4397548"/>
            <a:ext cx="280300" cy="85158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1"/>
          <p:cNvSpPr/>
          <p:nvPr/>
        </p:nvSpPr>
        <p:spPr>
          <a:xfrm>
            <a:off x="3353313" y="4793913"/>
            <a:ext cx="280300" cy="85158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p51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665" name="Google Shape;665;p51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51"/>
          <p:cNvSpPr/>
          <p:nvPr/>
        </p:nvSpPr>
        <p:spPr>
          <a:xfrm>
            <a:off x="3193275" y="4049898"/>
            <a:ext cx="180136" cy="217552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4" name="Google Shape;674;p51"/>
          <p:cNvGrpSpPr/>
          <p:nvPr/>
        </p:nvGrpSpPr>
        <p:grpSpPr>
          <a:xfrm flipH="1">
            <a:off x="-559868" y="3086446"/>
            <a:ext cx="1203561" cy="1211433"/>
            <a:chOff x="4285050" y="5625525"/>
            <a:chExt cx="903100" cy="909075"/>
          </a:xfrm>
        </p:grpSpPr>
        <p:sp>
          <p:nvSpPr>
            <p:cNvPr id="675" name="Google Shape;675;p51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4983050" y="6429200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5079800" y="5818925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4470301" y="5976718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51"/>
          <p:cNvSpPr/>
          <p:nvPr/>
        </p:nvSpPr>
        <p:spPr>
          <a:xfrm>
            <a:off x="1939679" y="363024"/>
            <a:ext cx="609952" cy="141007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 and text 4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2"/>
          <p:cNvSpPr/>
          <p:nvPr/>
        </p:nvSpPr>
        <p:spPr>
          <a:xfrm>
            <a:off x="465675" y="1335863"/>
            <a:ext cx="789529" cy="182521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52"/>
          <p:cNvSpPr txBox="1"/>
          <p:nvPr>
            <p:ph idx="1" type="subTitle"/>
          </p:nvPr>
        </p:nvSpPr>
        <p:spPr>
          <a:xfrm>
            <a:off x="1047176" y="2240178"/>
            <a:ext cx="314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89" name="Google Shape;689;p52"/>
          <p:cNvSpPr txBox="1"/>
          <p:nvPr>
            <p:ph type="title"/>
          </p:nvPr>
        </p:nvSpPr>
        <p:spPr>
          <a:xfrm>
            <a:off x="1047175" y="1603025"/>
            <a:ext cx="31437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0" name="Google Shape;690;p52"/>
          <p:cNvSpPr/>
          <p:nvPr/>
        </p:nvSpPr>
        <p:spPr>
          <a:xfrm flipH="1" rot="5400000">
            <a:off x="968794" y="2739745"/>
            <a:ext cx="1434984" cy="3372526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1" name="Google Shape;691;p52"/>
          <p:cNvGrpSpPr/>
          <p:nvPr/>
        </p:nvGrpSpPr>
        <p:grpSpPr>
          <a:xfrm flipH="1">
            <a:off x="32" y="39796"/>
            <a:ext cx="1203561" cy="1211433"/>
            <a:chOff x="4285050" y="5625525"/>
            <a:chExt cx="903100" cy="909075"/>
          </a:xfrm>
        </p:grpSpPr>
        <p:sp>
          <p:nvSpPr>
            <p:cNvPr id="692" name="Google Shape;692;p52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4983050" y="6429200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52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52"/>
            <p:cNvSpPr/>
            <p:nvPr/>
          </p:nvSpPr>
          <p:spPr>
            <a:xfrm>
              <a:off x="5079800" y="5818925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52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52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52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52"/>
            <p:cNvSpPr/>
            <p:nvPr/>
          </p:nvSpPr>
          <p:spPr>
            <a:xfrm>
              <a:off x="4470301" y="5976718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52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2" name="Google Shape;702;p52"/>
          <p:cNvSpPr/>
          <p:nvPr/>
        </p:nvSpPr>
        <p:spPr>
          <a:xfrm flipH="1" rot="-5400000">
            <a:off x="4676492" y="-1800534"/>
            <a:ext cx="2666959" cy="6268042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 and text 5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53"/>
          <p:cNvGrpSpPr/>
          <p:nvPr/>
        </p:nvGrpSpPr>
        <p:grpSpPr>
          <a:xfrm>
            <a:off x="8256897" y="3394112"/>
            <a:ext cx="789543" cy="341173"/>
            <a:chOff x="3165550" y="1111875"/>
            <a:chExt cx="604875" cy="261375"/>
          </a:xfrm>
        </p:grpSpPr>
        <p:sp>
          <p:nvSpPr>
            <p:cNvPr id="705" name="Google Shape;705;p53"/>
            <p:cNvSpPr/>
            <p:nvPr/>
          </p:nvSpPr>
          <p:spPr>
            <a:xfrm>
              <a:off x="3165550" y="1111875"/>
              <a:ext cx="604875" cy="261375"/>
            </a:xfrm>
            <a:custGeom>
              <a:rect b="b" l="l" r="r" t="t"/>
              <a:pathLst>
                <a:path extrusionOk="0" h="10455" w="24195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3"/>
            <p:cNvSpPr/>
            <p:nvPr/>
          </p:nvSpPr>
          <p:spPr>
            <a:xfrm>
              <a:off x="3554900" y="1227400"/>
              <a:ext cx="29200" cy="47325"/>
            </a:xfrm>
            <a:custGeom>
              <a:rect b="b" l="l" r="r" t="t"/>
              <a:pathLst>
                <a:path extrusionOk="0" h="1893" w="1168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53"/>
            <p:cNvSpPr/>
            <p:nvPr/>
          </p:nvSpPr>
          <p:spPr>
            <a:xfrm>
              <a:off x="3587650" y="1226550"/>
              <a:ext cx="30675" cy="52625"/>
            </a:xfrm>
            <a:custGeom>
              <a:rect b="b" l="l" r="r" t="t"/>
              <a:pathLst>
                <a:path extrusionOk="0" h="2105" w="1227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53"/>
            <p:cNvSpPr/>
            <p:nvPr/>
          </p:nvSpPr>
          <p:spPr>
            <a:xfrm>
              <a:off x="3313800" y="1289325"/>
              <a:ext cx="26800" cy="51775"/>
            </a:xfrm>
            <a:custGeom>
              <a:rect b="b" l="l" r="r" t="t"/>
              <a:pathLst>
                <a:path extrusionOk="0" h="2071" w="1072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9" name="Google Shape;709;p53"/>
          <p:cNvSpPr/>
          <p:nvPr/>
        </p:nvSpPr>
        <p:spPr>
          <a:xfrm>
            <a:off x="50" y="2998600"/>
            <a:ext cx="9144142" cy="2137251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3"/>
          <p:cNvSpPr/>
          <p:nvPr/>
        </p:nvSpPr>
        <p:spPr>
          <a:xfrm>
            <a:off x="459474" y="1745139"/>
            <a:ext cx="972154" cy="224740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53"/>
          <p:cNvSpPr/>
          <p:nvPr/>
        </p:nvSpPr>
        <p:spPr>
          <a:xfrm>
            <a:off x="1138488" y="3413238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3"/>
          <p:cNvSpPr/>
          <p:nvPr/>
        </p:nvSpPr>
        <p:spPr>
          <a:xfrm>
            <a:off x="6659725" y="4681725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3"/>
          <p:cNvSpPr/>
          <p:nvPr/>
        </p:nvSpPr>
        <p:spPr>
          <a:xfrm>
            <a:off x="8489038" y="3915763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53"/>
          <p:cNvSpPr/>
          <p:nvPr/>
        </p:nvSpPr>
        <p:spPr>
          <a:xfrm>
            <a:off x="266263" y="3466925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53"/>
          <p:cNvSpPr/>
          <p:nvPr/>
        </p:nvSpPr>
        <p:spPr>
          <a:xfrm>
            <a:off x="2079538" y="4292750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6" name="Google Shape;716;p53"/>
          <p:cNvGrpSpPr/>
          <p:nvPr/>
        </p:nvGrpSpPr>
        <p:grpSpPr>
          <a:xfrm>
            <a:off x="347880" y="4197490"/>
            <a:ext cx="1479967" cy="976113"/>
            <a:chOff x="4657725" y="1431175"/>
            <a:chExt cx="1117125" cy="736800"/>
          </a:xfrm>
        </p:grpSpPr>
        <p:sp>
          <p:nvSpPr>
            <p:cNvPr id="717" name="Google Shape;717;p53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53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53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53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53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53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53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5" name="Google Shape;725;p53"/>
          <p:cNvSpPr/>
          <p:nvPr/>
        </p:nvSpPr>
        <p:spPr>
          <a:xfrm>
            <a:off x="7542949" y="3915775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p53"/>
          <p:cNvGrpSpPr/>
          <p:nvPr/>
        </p:nvGrpSpPr>
        <p:grpSpPr>
          <a:xfrm>
            <a:off x="2371340" y="4391631"/>
            <a:ext cx="1809127" cy="777735"/>
            <a:chOff x="3587650" y="1532750"/>
            <a:chExt cx="695925" cy="299175"/>
          </a:xfrm>
        </p:grpSpPr>
        <p:sp>
          <p:nvSpPr>
            <p:cNvPr id="727" name="Google Shape;727;p53"/>
            <p:cNvSpPr/>
            <p:nvPr/>
          </p:nvSpPr>
          <p:spPr>
            <a:xfrm>
              <a:off x="3587650" y="1532750"/>
              <a:ext cx="695925" cy="299175"/>
            </a:xfrm>
            <a:custGeom>
              <a:rect b="b" l="l" r="r" t="t"/>
              <a:pathLst>
                <a:path extrusionOk="0" h="11967" w="27837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53"/>
            <p:cNvSpPr/>
            <p:nvPr/>
          </p:nvSpPr>
          <p:spPr>
            <a:xfrm>
              <a:off x="3795400" y="1639500"/>
              <a:ext cx="27700" cy="50750"/>
            </a:xfrm>
            <a:custGeom>
              <a:rect b="b" l="l" r="r" t="t"/>
              <a:pathLst>
                <a:path extrusionOk="0" h="2030" w="1108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53"/>
            <p:cNvSpPr/>
            <p:nvPr/>
          </p:nvSpPr>
          <p:spPr>
            <a:xfrm>
              <a:off x="3816825" y="1650825"/>
              <a:ext cx="24150" cy="51325"/>
            </a:xfrm>
            <a:custGeom>
              <a:rect b="b" l="l" r="r" t="t"/>
              <a:pathLst>
                <a:path extrusionOk="0" h="2053" w="966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53"/>
          <p:cNvGrpSpPr/>
          <p:nvPr/>
        </p:nvGrpSpPr>
        <p:grpSpPr>
          <a:xfrm flipH="1">
            <a:off x="7862007" y="4308943"/>
            <a:ext cx="895152" cy="590324"/>
            <a:chOff x="4657725" y="1431175"/>
            <a:chExt cx="1117125" cy="736800"/>
          </a:xfrm>
        </p:grpSpPr>
        <p:sp>
          <p:nvSpPr>
            <p:cNvPr id="731" name="Google Shape;731;p53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53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53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53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9" name="Google Shape;739;p53"/>
          <p:cNvSpPr/>
          <p:nvPr/>
        </p:nvSpPr>
        <p:spPr>
          <a:xfrm>
            <a:off x="4873138" y="4257150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53"/>
          <p:cNvGrpSpPr/>
          <p:nvPr/>
        </p:nvGrpSpPr>
        <p:grpSpPr>
          <a:xfrm flipH="1">
            <a:off x="-248925" y="192869"/>
            <a:ext cx="1392215" cy="1168734"/>
            <a:chOff x="370875" y="4219400"/>
            <a:chExt cx="1314775" cy="1103725"/>
          </a:xfrm>
        </p:grpSpPr>
        <p:sp>
          <p:nvSpPr>
            <p:cNvPr id="741" name="Google Shape;741;p53"/>
            <p:cNvSpPr/>
            <p:nvPr/>
          </p:nvSpPr>
          <p:spPr>
            <a:xfrm>
              <a:off x="1560900" y="5145700"/>
              <a:ext cx="124750" cy="147375"/>
            </a:xfrm>
            <a:custGeom>
              <a:rect b="b" l="l" r="r" t="t"/>
              <a:pathLst>
                <a:path extrusionOk="0" h="5895" w="499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690250" y="5038250"/>
              <a:ext cx="93500" cy="149875"/>
            </a:xfrm>
            <a:custGeom>
              <a:rect b="b" l="l" r="r" t="t"/>
              <a:pathLst>
                <a:path extrusionOk="0" h="5995" w="374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893250" y="4219400"/>
              <a:ext cx="124750" cy="147375"/>
            </a:xfrm>
            <a:custGeom>
              <a:rect b="b" l="l" r="r" t="t"/>
              <a:pathLst>
                <a:path extrusionOk="0" h="5895" w="499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53"/>
            <p:cNvSpPr/>
            <p:nvPr/>
          </p:nvSpPr>
          <p:spPr>
            <a:xfrm>
              <a:off x="593225" y="4433700"/>
              <a:ext cx="106575" cy="149825"/>
            </a:xfrm>
            <a:custGeom>
              <a:rect b="b" l="l" r="r" t="t"/>
              <a:pathLst>
                <a:path extrusionOk="0" h="5993" w="4263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895625" y="4659925"/>
              <a:ext cx="128625" cy="146475"/>
            </a:xfrm>
            <a:custGeom>
              <a:rect b="b" l="l" r="r" t="t"/>
              <a:pathLst>
                <a:path extrusionOk="0" h="5859" w="5145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1401350" y="4965625"/>
              <a:ext cx="120875" cy="148250"/>
            </a:xfrm>
            <a:custGeom>
              <a:rect b="b" l="l" r="r" t="t"/>
              <a:pathLst>
                <a:path extrusionOk="0" h="5930" w="4835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370875" y="4891500"/>
              <a:ext cx="121175" cy="148250"/>
            </a:xfrm>
            <a:custGeom>
              <a:rect b="b" l="l" r="r" t="t"/>
              <a:pathLst>
                <a:path extrusionOk="0" h="5930" w="4847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1014400" y="4997450"/>
              <a:ext cx="150925" cy="97075"/>
            </a:xfrm>
            <a:custGeom>
              <a:rect b="b" l="l" r="r" t="t"/>
              <a:pathLst>
                <a:path extrusionOk="0" h="3883" w="6037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53"/>
            <p:cNvSpPr/>
            <p:nvPr/>
          </p:nvSpPr>
          <p:spPr>
            <a:xfrm>
              <a:off x="817350" y="5188275"/>
              <a:ext cx="142900" cy="134850"/>
            </a:xfrm>
            <a:custGeom>
              <a:rect b="b" l="l" r="r" t="t"/>
              <a:pathLst>
                <a:path extrusionOk="0" h="5394" w="5716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53"/>
          <p:cNvSpPr/>
          <p:nvPr/>
        </p:nvSpPr>
        <p:spPr>
          <a:xfrm>
            <a:off x="6659725" y="220379"/>
            <a:ext cx="1392276" cy="321863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1" name="Google Shape;751;p53"/>
          <p:cNvGrpSpPr/>
          <p:nvPr/>
        </p:nvGrpSpPr>
        <p:grpSpPr>
          <a:xfrm flipH="1">
            <a:off x="7832225" y="58007"/>
            <a:ext cx="1392215" cy="1168734"/>
            <a:chOff x="370875" y="4219400"/>
            <a:chExt cx="1314775" cy="1103725"/>
          </a:xfrm>
        </p:grpSpPr>
        <p:sp>
          <p:nvSpPr>
            <p:cNvPr id="752" name="Google Shape;752;p53"/>
            <p:cNvSpPr/>
            <p:nvPr/>
          </p:nvSpPr>
          <p:spPr>
            <a:xfrm>
              <a:off x="1560900" y="5145700"/>
              <a:ext cx="124750" cy="147375"/>
            </a:xfrm>
            <a:custGeom>
              <a:rect b="b" l="l" r="r" t="t"/>
              <a:pathLst>
                <a:path extrusionOk="0" h="5895" w="499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690250" y="5038250"/>
              <a:ext cx="93500" cy="149875"/>
            </a:xfrm>
            <a:custGeom>
              <a:rect b="b" l="l" r="r" t="t"/>
              <a:pathLst>
                <a:path extrusionOk="0" h="5995" w="374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53"/>
            <p:cNvSpPr/>
            <p:nvPr/>
          </p:nvSpPr>
          <p:spPr>
            <a:xfrm>
              <a:off x="893250" y="4219400"/>
              <a:ext cx="124750" cy="147375"/>
            </a:xfrm>
            <a:custGeom>
              <a:rect b="b" l="l" r="r" t="t"/>
              <a:pathLst>
                <a:path extrusionOk="0" h="5895" w="499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53"/>
            <p:cNvSpPr/>
            <p:nvPr/>
          </p:nvSpPr>
          <p:spPr>
            <a:xfrm>
              <a:off x="593225" y="4433700"/>
              <a:ext cx="106575" cy="149825"/>
            </a:xfrm>
            <a:custGeom>
              <a:rect b="b" l="l" r="r" t="t"/>
              <a:pathLst>
                <a:path extrusionOk="0" h="5993" w="4263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895625" y="4659925"/>
              <a:ext cx="128625" cy="146475"/>
            </a:xfrm>
            <a:custGeom>
              <a:rect b="b" l="l" r="r" t="t"/>
              <a:pathLst>
                <a:path extrusionOk="0" h="5859" w="5145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1401350" y="4965625"/>
              <a:ext cx="120875" cy="148250"/>
            </a:xfrm>
            <a:custGeom>
              <a:rect b="b" l="l" r="r" t="t"/>
              <a:pathLst>
                <a:path extrusionOk="0" h="5930" w="4835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370875" y="4891500"/>
              <a:ext cx="121175" cy="148250"/>
            </a:xfrm>
            <a:custGeom>
              <a:rect b="b" l="l" r="r" t="t"/>
              <a:pathLst>
                <a:path extrusionOk="0" h="5930" w="4847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1014400" y="4997450"/>
              <a:ext cx="150925" cy="97075"/>
            </a:xfrm>
            <a:custGeom>
              <a:rect b="b" l="l" r="r" t="t"/>
              <a:pathLst>
                <a:path extrusionOk="0" h="3883" w="6037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53"/>
            <p:cNvSpPr/>
            <p:nvPr/>
          </p:nvSpPr>
          <p:spPr>
            <a:xfrm>
              <a:off x="817350" y="5188275"/>
              <a:ext cx="142900" cy="134850"/>
            </a:xfrm>
            <a:custGeom>
              <a:rect b="b" l="l" r="r" t="t"/>
              <a:pathLst>
                <a:path extrusionOk="0" h="5394" w="5716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53"/>
          <p:cNvGrpSpPr/>
          <p:nvPr/>
        </p:nvGrpSpPr>
        <p:grpSpPr>
          <a:xfrm flipH="1">
            <a:off x="1241607" y="-224404"/>
            <a:ext cx="1677603" cy="1211433"/>
            <a:chOff x="3929350" y="5625525"/>
            <a:chExt cx="1258800" cy="909075"/>
          </a:xfrm>
        </p:grpSpPr>
        <p:sp>
          <p:nvSpPr>
            <p:cNvPr id="762" name="Google Shape;762;p53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53"/>
            <p:cNvSpPr/>
            <p:nvPr/>
          </p:nvSpPr>
          <p:spPr>
            <a:xfrm>
              <a:off x="4983050" y="6429200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53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5079800" y="5818925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3929350" y="5989850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2" name="Google Shape;772;p53"/>
          <p:cNvSpPr txBox="1"/>
          <p:nvPr>
            <p:ph type="title"/>
          </p:nvPr>
        </p:nvSpPr>
        <p:spPr>
          <a:xfrm>
            <a:off x="2776078" y="1549300"/>
            <a:ext cx="35919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73" name="Google Shape;773;p53"/>
          <p:cNvSpPr txBox="1"/>
          <p:nvPr>
            <p:ph idx="1" type="subTitle"/>
          </p:nvPr>
        </p:nvSpPr>
        <p:spPr>
          <a:xfrm>
            <a:off x="2776013" y="2670800"/>
            <a:ext cx="359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Title and text 6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4"/>
          <p:cNvSpPr txBox="1"/>
          <p:nvPr>
            <p:ph idx="1" type="body"/>
          </p:nvPr>
        </p:nvSpPr>
        <p:spPr>
          <a:xfrm>
            <a:off x="713100" y="1147950"/>
            <a:ext cx="78090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sp>
        <p:nvSpPr>
          <p:cNvPr id="776" name="Google Shape;776;p54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7" name="Google Shape;777;p54"/>
          <p:cNvSpPr/>
          <p:nvPr/>
        </p:nvSpPr>
        <p:spPr>
          <a:xfrm flipH="1" rot="10800000">
            <a:off x="0" y="4840675"/>
            <a:ext cx="9143971" cy="302805"/>
          </a:xfrm>
          <a:custGeom>
            <a:rect b="b" l="l" r="r" t="t"/>
            <a:pathLst>
              <a:path extrusionOk="0" h="2085" w="62962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54"/>
          <p:cNvSpPr/>
          <p:nvPr/>
        </p:nvSpPr>
        <p:spPr>
          <a:xfrm>
            <a:off x="0" y="0"/>
            <a:ext cx="9143971" cy="302805"/>
          </a:xfrm>
          <a:custGeom>
            <a:rect b="b" l="l" r="r" t="t"/>
            <a:pathLst>
              <a:path extrusionOk="0" h="2085" w="62962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Numbers and text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5"/>
          <p:cNvSpPr/>
          <p:nvPr/>
        </p:nvSpPr>
        <p:spPr>
          <a:xfrm flipH="1" rot="10800000">
            <a:off x="50" y="21"/>
            <a:ext cx="9144142" cy="1523979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55"/>
          <p:cNvSpPr/>
          <p:nvPr/>
        </p:nvSpPr>
        <p:spPr>
          <a:xfrm flipH="1">
            <a:off x="50" y="3619521"/>
            <a:ext cx="9144142" cy="1523979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55"/>
          <p:cNvSpPr txBox="1"/>
          <p:nvPr>
            <p:ph type="title"/>
          </p:nvPr>
        </p:nvSpPr>
        <p:spPr>
          <a:xfrm>
            <a:off x="5043813" y="2960890"/>
            <a:ext cx="27693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83" name="Google Shape;783;p55"/>
          <p:cNvSpPr txBox="1"/>
          <p:nvPr>
            <p:ph idx="1" type="subTitle"/>
          </p:nvPr>
        </p:nvSpPr>
        <p:spPr>
          <a:xfrm>
            <a:off x="5043813" y="3361112"/>
            <a:ext cx="27651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4" name="Google Shape;784;p55"/>
          <p:cNvSpPr txBox="1"/>
          <p:nvPr>
            <p:ph idx="2" type="title"/>
          </p:nvPr>
        </p:nvSpPr>
        <p:spPr>
          <a:xfrm>
            <a:off x="3187350" y="1107028"/>
            <a:ext cx="27693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85" name="Google Shape;785;p55"/>
          <p:cNvSpPr txBox="1"/>
          <p:nvPr>
            <p:ph idx="3" type="subTitle"/>
          </p:nvPr>
        </p:nvSpPr>
        <p:spPr>
          <a:xfrm>
            <a:off x="3185600" y="1507238"/>
            <a:ext cx="27693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6" name="Google Shape;786;p55"/>
          <p:cNvSpPr txBox="1"/>
          <p:nvPr>
            <p:ph idx="4" type="title"/>
          </p:nvPr>
        </p:nvSpPr>
        <p:spPr>
          <a:xfrm>
            <a:off x="1332988" y="2960890"/>
            <a:ext cx="27693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87" name="Google Shape;787;p55"/>
          <p:cNvSpPr txBox="1"/>
          <p:nvPr>
            <p:ph idx="5" type="subTitle"/>
          </p:nvPr>
        </p:nvSpPr>
        <p:spPr>
          <a:xfrm>
            <a:off x="1332988" y="3361112"/>
            <a:ext cx="27651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6"/>
          <p:cNvSpPr txBox="1"/>
          <p:nvPr>
            <p:ph type="title"/>
          </p:nvPr>
        </p:nvSpPr>
        <p:spPr>
          <a:xfrm>
            <a:off x="896975" y="1357825"/>
            <a:ext cx="3739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0" name="Google Shape;790;p56"/>
          <p:cNvSpPr txBox="1"/>
          <p:nvPr>
            <p:ph idx="1" type="subTitle"/>
          </p:nvPr>
        </p:nvSpPr>
        <p:spPr>
          <a:xfrm>
            <a:off x="5611625" y="590550"/>
            <a:ext cx="28191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791" name="Google Shape;791;p56"/>
          <p:cNvSpPr txBox="1"/>
          <p:nvPr>
            <p:ph idx="2" type="subTitle"/>
          </p:nvPr>
        </p:nvSpPr>
        <p:spPr>
          <a:xfrm>
            <a:off x="5611625" y="1323150"/>
            <a:ext cx="28191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92" name="Google Shape;792;p56"/>
          <p:cNvSpPr txBox="1"/>
          <p:nvPr/>
        </p:nvSpPr>
        <p:spPr>
          <a:xfrm>
            <a:off x="5611625" y="3039400"/>
            <a:ext cx="258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b="1" i="0" lang="en-US" sz="1200" u="none" cap="none" strike="noStrike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-US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b="1" i="0" lang="en-US" sz="1200" u="none" cap="none" strike="noStrike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-US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b="1" i="0" lang="en-US" sz="1200" u="none" cap="none" strike="noStrike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i="0" lang="en-US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b="1" i="0" sz="12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793" name="Google Shape;793;p56"/>
          <p:cNvGrpSpPr/>
          <p:nvPr/>
        </p:nvGrpSpPr>
        <p:grpSpPr>
          <a:xfrm>
            <a:off x="2121622" y="4114253"/>
            <a:ext cx="663237" cy="437438"/>
            <a:chOff x="4657725" y="1431175"/>
            <a:chExt cx="1117125" cy="736800"/>
          </a:xfrm>
        </p:grpSpPr>
        <p:sp>
          <p:nvSpPr>
            <p:cNvPr id="794" name="Google Shape;794;p56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56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56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56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56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56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56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56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p56"/>
          <p:cNvSpPr/>
          <p:nvPr/>
        </p:nvSpPr>
        <p:spPr>
          <a:xfrm>
            <a:off x="50" y="4466173"/>
            <a:ext cx="9144142" cy="677300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56"/>
          <p:cNvSpPr/>
          <p:nvPr/>
        </p:nvSpPr>
        <p:spPr>
          <a:xfrm>
            <a:off x="1699723" y="4804236"/>
            <a:ext cx="280300" cy="85158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4" name="Google Shape;804;p56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805" name="Google Shape;805;p56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56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56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56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56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56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56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56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3" name="Google Shape;813;p56"/>
          <p:cNvSpPr/>
          <p:nvPr/>
        </p:nvSpPr>
        <p:spPr>
          <a:xfrm>
            <a:off x="2641313" y="4695363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56"/>
          <p:cNvSpPr/>
          <p:nvPr/>
        </p:nvSpPr>
        <p:spPr>
          <a:xfrm>
            <a:off x="386721" y="1294522"/>
            <a:ext cx="791608" cy="183002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p56"/>
          <p:cNvGrpSpPr/>
          <p:nvPr/>
        </p:nvGrpSpPr>
        <p:grpSpPr>
          <a:xfrm flipH="1">
            <a:off x="-307043" y="1574946"/>
            <a:ext cx="1268236" cy="1211433"/>
            <a:chOff x="4285050" y="5625525"/>
            <a:chExt cx="951629" cy="909075"/>
          </a:xfrm>
        </p:grpSpPr>
        <p:sp>
          <p:nvSpPr>
            <p:cNvPr id="816" name="Google Shape;816;p56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56"/>
            <p:cNvSpPr/>
            <p:nvPr/>
          </p:nvSpPr>
          <p:spPr>
            <a:xfrm>
              <a:off x="4983050" y="6429200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56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56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56"/>
            <p:cNvSpPr/>
            <p:nvPr/>
          </p:nvSpPr>
          <p:spPr>
            <a:xfrm>
              <a:off x="5128329" y="5999671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56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56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56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56"/>
            <p:cNvSpPr/>
            <p:nvPr/>
          </p:nvSpPr>
          <p:spPr>
            <a:xfrm>
              <a:off x="4470301" y="5976718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56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6" name="Google Shape;826;p56"/>
          <p:cNvGrpSpPr/>
          <p:nvPr/>
        </p:nvGrpSpPr>
        <p:grpSpPr>
          <a:xfrm>
            <a:off x="4227257" y="-516929"/>
            <a:ext cx="1268236" cy="1211433"/>
            <a:chOff x="4285050" y="5625525"/>
            <a:chExt cx="951629" cy="909075"/>
          </a:xfrm>
        </p:grpSpPr>
        <p:sp>
          <p:nvSpPr>
            <p:cNvPr id="827" name="Google Shape;827;p56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56"/>
            <p:cNvSpPr/>
            <p:nvPr/>
          </p:nvSpPr>
          <p:spPr>
            <a:xfrm>
              <a:off x="4983050" y="6429200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56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56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56"/>
            <p:cNvSpPr/>
            <p:nvPr/>
          </p:nvSpPr>
          <p:spPr>
            <a:xfrm>
              <a:off x="5128329" y="5999671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56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56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56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56"/>
            <p:cNvSpPr/>
            <p:nvPr/>
          </p:nvSpPr>
          <p:spPr>
            <a:xfrm>
              <a:off x="4470301" y="5976718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56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56"/>
          <p:cNvGrpSpPr/>
          <p:nvPr/>
        </p:nvGrpSpPr>
        <p:grpSpPr>
          <a:xfrm flipH="1">
            <a:off x="2132607" y="-437854"/>
            <a:ext cx="1268236" cy="1211433"/>
            <a:chOff x="4285050" y="5625525"/>
            <a:chExt cx="951629" cy="909075"/>
          </a:xfrm>
        </p:grpSpPr>
        <p:sp>
          <p:nvSpPr>
            <p:cNvPr id="838" name="Google Shape;838;p56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56"/>
            <p:cNvSpPr/>
            <p:nvPr/>
          </p:nvSpPr>
          <p:spPr>
            <a:xfrm>
              <a:off x="4983050" y="6429200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56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56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56"/>
            <p:cNvSpPr/>
            <p:nvPr/>
          </p:nvSpPr>
          <p:spPr>
            <a:xfrm>
              <a:off x="5128329" y="5999671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56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56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56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56"/>
            <p:cNvSpPr/>
            <p:nvPr/>
          </p:nvSpPr>
          <p:spPr>
            <a:xfrm>
              <a:off x="4470301" y="5976718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56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8" name="Google Shape;848;p56"/>
          <p:cNvSpPr/>
          <p:nvPr/>
        </p:nvSpPr>
        <p:spPr>
          <a:xfrm>
            <a:off x="3480938" y="4248813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ackground 1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7"/>
          <p:cNvSpPr/>
          <p:nvPr/>
        </p:nvSpPr>
        <p:spPr>
          <a:xfrm flipH="1" rot="10800000">
            <a:off x="0" y="4995325"/>
            <a:ext cx="9143971" cy="148176"/>
          </a:xfrm>
          <a:custGeom>
            <a:rect b="b" l="l" r="r" t="t"/>
            <a:pathLst>
              <a:path extrusionOk="0" h="2085" w="62962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7"/>
          <p:cNvSpPr/>
          <p:nvPr/>
        </p:nvSpPr>
        <p:spPr>
          <a:xfrm>
            <a:off x="0" y="0"/>
            <a:ext cx="9143971" cy="148176"/>
          </a:xfrm>
          <a:custGeom>
            <a:rect b="b" l="l" r="r" t="t"/>
            <a:pathLst>
              <a:path extrusionOk="0" h="2085" w="62962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ackground 2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58"/>
          <p:cNvGrpSpPr/>
          <p:nvPr/>
        </p:nvGrpSpPr>
        <p:grpSpPr>
          <a:xfrm>
            <a:off x="121557" y="120739"/>
            <a:ext cx="1124935" cy="801905"/>
            <a:chOff x="280391" y="932622"/>
            <a:chExt cx="1471465" cy="1048928"/>
          </a:xfrm>
        </p:grpSpPr>
        <p:sp>
          <p:nvSpPr>
            <p:cNvPr id="854" name="Google Shape;854;p5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5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58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58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58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5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58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1" name="Google Shape;861;p58"/>
          <p:cNvGrpSpPr/>
          <p:nvPr/>
        </p:nvGrpSpPr>
        <p:grpSpPr>
          <a:xfrm flipH="1">
            <a:off x="269919" y="-55350"/>
            <a:ext cx="1331690" cy="886179"/>
            <a:chOff x="4077583" y="5869600"/>
            <a:chExt cx="999242" cy="665000"/>
          </a:xfrm>
        </p:grpSpPr>
        <p:sp>
          <p:nvSpPr>
            <p:cNvPr id="862" name="Google Shape;862;p58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58"/>
            <p:cNvSpPr/>
            <p:nvPr/>
          </p:nvSpPr>
          <p:spPr>
            <a:xfrm>
              <a:off x="4983050" y="6429200"/>
              <a:ext cx="93775" cy="105400"/>
            </a:xfrm>
            <a:custGeom>
              <a:rect b="b" l="l" r="r" t="t"/>
              <a:pathLst>
                <a:path extrusionOk="0" h="4216" w="3751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58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58"/>
            <p:cNvSpPr/>
            <p:nvPr/>
          </p:nvSpPr>
          <p:spPr>
            <a:xfrm>
              <a:off x="4527050" y="62919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58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58"/>
            <p:cNvSpPr/>
            <p:nvPr/>
          </p:nvSpPr>
          <p:spPr>
            <a:xfrm>
              <a:off x="4077583" y="6158102"/>
              <a:ext cx="86950" cy="106425"/>
            </a:xfrm>
            <a:custGeom>
              <a:rect b="b" l="l" r="r" t="t"/>
              <a:pathLst>
                <a:path extrusionOk="0" h="4257" w="3478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58"/>
            <p:cNvSpPr/>
            <p:nvPr/>
          </p:nvSpPr>
          <p:spPr>
            <a:xfrm>
              <a:off x="4285050" y="59440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58"/>
          <p:cNvGrpSpPr/>
          <p:nvPr/>
        </p:nvGrpSpPr>
        <p:grpSpPr>
          <a:xfrm flipH="1" rot="10800000">
            <a:off x="121557" y="4220864"/>
            <a:ext cx="1124935" cy="801905"/>
            <a:chOff x="280391" y="932622"/>
            <a:chExt cx="1471465" cy="1048928"/>
          </a:xfrm>
        </p:grpSpPr>
        <p:sp>
          <p:nvSpPr>
            <p:cNvPr id="870" name="Google Shape;870;p5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5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58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58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58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5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58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58"/>
          <p:cNvGrpSpPr/>
          <p:nvPr/>
        </p:nvGrpSpPr>
        <p:grpSpPr>
          <a:xfrm flipH="1">
            <a:off x="7897507" y="120739"/>
            <a:ext cx="1124935" cy="801905"/>
            <a:chOff x="280391" y="932622"/>
            <a:chExt cx="1471465" cy="1048928"/>
          </a:xfrm>
        </p:grpSpPr>
        <p:sp>
          <p:nvSpPr>
            <p:cNvPr id="878" name="Google Shape;878;p5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5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58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58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58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5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58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58"/>
          <p:cNvGrpSpPr/>
          <p:nvPr/>
        </p:nvGrpSpPr>
        <p:grpSpPr>
          <a:xfrm rot="10800000">
            <a:off x="7897507" y="4220864"/>
            <a:ext cx="1124935" cy="801905"/>
            <a:chOff x="280391" y="932622"/>
            <a:chExt cx="1471465" cy="1048928"/>
          </a:xfrm>
        </p:grpSpPr>
        <p:sp>
          <p:nvSpPr>
            <p:cNvPr id="886" name="Google Shape;886;p5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rect b="b" l="l" r="r" t="t"/>
              <a:pathLst>
                <a:path extrusionOk="0" h="25436" w="25837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5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rect b="b" l="l" r="r" t="t"/>
              <a:pathLst>
                <a:path extrusionOk="0" h="27646" w="9812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58"/>
            <p:cNvSpPr/>
            <p:nvPr/>
          </p:nvSpPr>
          <p:spPr>
            <a:xfrm>
              <a:off x="280400" y="1277150"/>
              <a:ext cx="135475" cy="125775"/>
            </a:xfrm>
            <a:custGeom>
              <a:rect b="b" l="l" r="r" t="t"/>
              <a:pathLst>
                <a:path extrusionOk="0" h="5031" w="5419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58"/>
            <p:cNvSpPr/>
            <p:nvPr/>
          </p:nvSpPr>
          <p:spPr>
            <a:xfrm>
              <a:off x="501975" y="11365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58"/>
            <p:cNvSpPr/>
            <p:nvPr/>
          </p:nvSpPr>
          <p:spPr>
            <a:xfrm flipH="1" rot="-9653029">
              <a:off x="1106001" y="1106735"/>
              <a:ext cx="562626" cy="603028"/>
            </a:xfrm>
            <a:custGeom>
              <a:rect b="b" l="l" r="r" t="t"/>
              <a:pathLst>
                <a:path extrusionOk="0" h="24120" w="22504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5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rect b="b" l="l" r="r" t="t"/>
              <a:pathLst>
                <a:path extrusionOk="0" h="4321" w="8442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58"/>
            <p:cNvSpPr/>
            <p:nvPr/>
          </p:nvSpPr>
          <p:spPr>
            <a:xfrm>
              <a:off x="1262475" y="996813"/>
              <a:ext cx="62225" cy="62525"/>
            </a:xfrm>
            <a:custGeom>
              <a:rect b="b" l="l" r="r" t="t"/>
              <a:pathLst>
                <a:path extrusionOk="0" h="2501" w="2489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58"/>
          <p:cNvGrpSpPr/>
          <p:nvPr/>
        </p:nvGrpSpPr>
        <p:grpSpPr>
          <a:xfrm flipH="1" rot="-5400000">
            <a:off x="8053307" y="60771"/>
            <a:ext cx="981083" cy="957206"/>
            <a:chOff x="4621400" y="5625525"/>
            <a:chExt cx="736162" cy="718300"/>
          </a:xfrm>
        </p:grpSpPr>
        <p:sp>
          <p:nvSpPr>
            <p:cNvPr id="894" name="Google Shape;894;p58"/>
            <p:cNvSpPr/>
            <p:nvPr/>
          </p:nvSpPr>
          <p:spPr>
            <a:xfrm>
              <a:off x="4704450" y="6012775"/>
              <a:ext cx="65500" cy="108375"/>
            </a:xfrm>
            <a:custGeom>
              <a:rect b="b" l="l" r="r" t="t"/>
              <a:pathLst>
                <a:path extrusionOk="0" h="4335" w="262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58"/>
            <p:cNvSpPr/>
            <p:nvPr/>
          </p:nvSpPr>
          <p:spPr>
            <a:xfrm>
              <a:off x="4811600" y="5869600"/>
              <a:ext cx="78900" cy="107125"/>
            </a:xfrm>
            <a:custGeom>
              <a:rect b="b" l="l" r="r" t="t"/>
              <a:pathLst>
                <a:path extrusionOk="0" h="4285" w="3156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58"/>
            <p:cNvSpPr/>
            <p:nvPr/>
          </p:nvSpPr>
          <p:spPr>
            <a:xfrm>
              <a:off x="5142042" y="6257175"/>
              <a:ext cx="107175" cy="86650"/>
            </a:xfrm>
            <a:custGeom>
              <a:rect b="b" l="l" r="r" t="t"/>
              <a:pathLst>
                <a:path extrusionOk="0" h="3466" w="4287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58"/>
            <p:cNvSpPr/>
            <p:nvPr/>
          </p:nvSpPr>
          <p:spPr>
            <a:xfrm>
              <a:off x="5249212" y="6036704"/>
              <a:ext cx="108350" cy="60525"/>
            </a:xfrm>
            <a:custGeom>
              <a:rect b="b" l="l" r="r" t="t"/>
              <a:pathLst>
                <a:path extrusionOk="0" h="2421" w="4334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58"/>
            <p:cNvSpPr/>
            <p:nvPr/>
          </p:nvSpPr>
          <p:spPr>
            <a:xfrm>
              <a:off x="4655325" y="5625525"/>
              <a:ext cx="79500" cy="106900"/>
            </a:xfrm>
            <a:custGeom>
              <a:rect b="b" l="l" r="r" t="t"/>
              <a:pathLst>
                <a:path extrusionOk="0" h="4276" w="318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58"/>
            <p:cNvSpPr/>
            <p:nvPr/>
          </p:nvSpPr>
          <p:spPr>
            <a:xfrm>
              <a:off x="4621400" y="5804425"/>
              <a:ext cx="105400" cy="92000"/>
            </a:xfrm>
            <a:custGeom>
              <a:rect b="b" l="l" r="r" t="t"/>
              <a:pathLst>
                <a:path extrusionOk="0" h="3680" w="4216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58"/>
            <p:cNvSpPr/>
            <p:nvPr/>
          </p:nvSpPr>
          <p:spPr>
            <a:xfrm>
              <a:off x="4843750" y="6165475"/>
              <a:ext cx="105100" cy="91700"/>
            </a:xfrm>
            <a:custGeom>
              <a:rect b="b" l="l" r="r" t="t"/>
              <a:pathLst>
                <a:path extrusionOk="0" h="3668" w="4204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91431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26"/>
          <p:cNvSpPr txBox="1"/>
          <p:nvPr>
            <p:ph type="title"/>
          </p:nvPr>
        </p:nvSpPr>
        <p:spPr>
          <a:xfrm>
            <a:off x="1446334" y="272653"/>
            <a:ext cx="510393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0" name="Google Shape;910;p26"/>
          <p:cNvSpPr txBox="1"/>
          <p:nvPr>
            <p:ph idx="1" type="body"/>
          </p:nvPr>
        </p:nvSpPr>
        <p:spPr>
          <a:xfrm>
            <a:off x="980342" y="1503759"/>
            <a:ext cx="7886700" cy="29451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1" name="Google Shape;911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2" name="Google Shape;912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/>
          <p:nvPr/>
        </p:nvSpPr>
        <p:spPr>
          <a:xfrm rot="-6885812">
            <a:off x="-420416" y="4297387"/>
            <a:ext cx="1749157" cy="1068716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 rot="10662453">
            <a:off x="-364066" y="-671498"/>
            <a:ext cx="1749051" cy="1068650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/>
          <p:nvPr/>
        </p:nvSpPr>
        <p:spPr>
          <a:xfrm rot="-1495489">
            <a:off x="8025882" y="3860351"/>
            <a:ext cx="1748931" cy="106857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3"/>
          <p:cNvSpPr/>
          <p:nvPr/>
        </p:nvSpPr>
        <p:spPr>
          <a:xfrm rot="-4605766">
            <a:off x="8252637" y="225878"/>
            <a:ext cx="1749175" cy="106872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3"/>
          <p:cNvGrpSpPr/>
          <p:nvPr/>
        </p:nvGrpSpPr>
        <p:grpSpPr>
          <a:xfrm rot="-400738">
            <a:off x="-90026" y="47998"/>
            <a:ext cx="9470472" cy="13231388"/>
            <a:chOff x="6260625" y="2712350"/>
            <a:chExt cx="1146175" cy="1601325"/>
          </a:xfrm>
        </p:grpSpPr>
        <p:sp>
          <p:nvSpPr>
            <p:cNvPr id="55" name="Google Shape;55;p23"/>
            <p:cNvSpPr/>
            <p:nvPr/>
          </p:nvSpPr>
          <p:spPr>
            <a:xfrm>
              <a:off x="6260625" y="2712350"/>
              <a:ext cx="1146175" cy="1601325"/>
            </a:xfrm>
            <a:custGeom>
              <a:rect b="b" l="l" r="r" t="t"/>
              <a:pathLst>
                <a:path extrusionOk="0" h="64053" w="45847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rotWithShape="0" algn="bl" dir="18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3"/>
            <p:cNvSpPr/>
            <p:nvPr/>
          </p:nvSpPr>
          <p:spPr>
            <a:xfrm>
              <a:off x="6378975" y="27209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3"/>
            <p:cNvSpPr/>
            <p:nvPr/>
          </p:nvSpPr>
          <p:spPr>
            <a:xfrm>
              <a:off x="6393850" y="27220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3"/>
          <p:cNvSpPr/>
          <p:nvPr/>
        </p:nvSpPr>
        <p:spPr>
          <a:xfrm rot="-9271741">
            <a:off x="2935736" y="-654848"/>
            <a:ext cx="1749238" cy="1068765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 rot="1954942">
            <a:off x="2072448" y="4750760"/>
            <a:ext cx="1749012" cy="106862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 txBox="1"/>
          <p:nvPr>
            <p:ph type="title"/>
          </p:nvPr>
        </p:nvSpPr>
        <p:spPr>
          <a:xfrm rot="-138496">
            <a:off x="1658233" y="2113563"/>
            <a:ext cx="3113526" cy="9850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sz="5000">
                <a:solidFill>
                  <a:schemeClr val="accent6"/>
                </a:solidFill>
                <a:highlight>
                  <a:schemeClr val="dk1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23"/>
          <p:cNvSpPr txBox="1"/>
          <p:nvPr>
            <p:ph idx="2" type="title"/>
          </p:nvPr>
        </p:nvSpPr>
        <p:spPr>
          <a:xfrm rot="-138565">
            <a:off x="2594255" y="1333495"/>
            <a:ext cx="1168849" cy="744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2" name="Google Shape;62;p23"/>
          <p:cNvSpPr txBox="1"/>
          <p:nvPr>
            <p:ph idx="1" type="subTitle"/>
          </p:nvPr>
        </p:nvSpPr>
        <p:spPr>
          <a:xfrm rot="-138790">
            <a:off x="1840449" y="3261577"/>
            <a:ext cx="2831908" cy="744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59"/>
          <p:cNvSpPr txBox="1"/>
          <p:nvPr>
            <p:ph type="title"/>
          </p:nvPr>
        </p:nvSpPr>
        <p:spPr>
          <a:xfrm>
            <a:off x="1207008" y="164593"/>
            <a:ext cx="4690872" cy="809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59"/>
          <p:cNvSpPr txBox="1"/>
          <p:nvPr>
            <p:ph idx="1" type="body"/>
          </p:nvPr>
        </p:nvSpPr>
        <p:spPr>
          <a:xfrm>
            <a:off x="980342" y="1503759"/>
            <a:ext cx="7886700" cy="29451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9" name="Google Shape;919;p5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0" name="Google Shape;920;p5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6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3" name="Google Shape;923;p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6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5" name="Google Shape;65;p24"/>
          <p:cNvSpPr/>
          <p:nvPr/>
        </p:nvSpPr>
        <p:spPr>
          <a:xfrm rot="3993595">
            <a:off x="-926219" y="4407333"/>
            <a:ext cx="1749095" cy="106867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4"/>
          <p:cNvSpPr/>
          <p:nvPr/>
        </p:nvSpPr>
        <p:spPr>
          <a:xfrm rot="-8824837">
            <a:off x="5007018" y="-564773"/>
            <a:ext cx="1749183" cy="1068731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4"/>
          <p:cNvSpPr/>
          <p:nvPr/>
        </p:nvSpPr>
        <p:spPr>
          <a:xfrm rot="1372370">
            <a:off x="5873304" y="4762335"/>
            <a:ext cx="1749107" cy="1068685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4"/>
          <p:cNvSpPr/>
          <p:nvPr/>
        </p:nvSpPr>
        <p:spPr>
          <a:xfrm rot="-456837">
            <a:off x="-379261" y="-107544"/>
            <a:ext cx="1749079" cy="1068668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4"/>
          <p:cNvSpPr/>
          <p:nvPr/>
        </p:nvSpPr>
        <p:spPr>
          <a:xfrm rot="-3497312">
            <a:off x="8329730" y="1872129"/>
            <a:ext cx="1749243" cy="1068768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>
            <a:off x="4549000" y="1533475"/>
            <a:ext cx="35889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/>
          <p:nvPr/>
        </p:nvSpPr>
        <p:spPr>
          <a:xfrm rot="8996590">
            <a:off x="-1067434" y="-60085"/>
            <a:ext cx="1749194" cy="1068738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7"/>
          <p:cNvSpPr/>
          <p:nvPr/>
        </p:nvSpPr>
        <p:spPr>
          <a:xfrm rot="-1049239">
            <a:off x="7873446" y="4546128"/>
            <a:ext cx="1749080" cy="1068669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7"/>
          <p:cNvSpPr/>
          <p:nvPr/>
        </p:nvSpPr>
        <p:spPr>
          <a:xfrm rot="-3705843">
            <a:off x="8331951" y="1340731"/>
            <a:ext cx="1749037" cy="1068642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27"/>
          <p:cNvGrpSpPr/>
          <p:nvPr/>
        </p:nvGrpSpPr>
        <p:grpSpPr>
          <a:xfrm rot="10273671">
            <a:off x="217120" y="-293383"/>
            <a:ext cx="9470444" cy="13231373"/>
            <a:chOff x="6260625" y="2712350"/>
            <a:chExt cx="1146175" cy="1601325"/>
          </a:xfrm>
        </p:grpSpPr>
        <p:sp>
          <p:nvSpPr>
            <p:cNvPr id="76" name="Google Shape;76;p27"/>
            <p:cNvSpPr/>
            <p:nvPr/>
          </p:nvSpPr>
          <p:spPr>
            <a:xfrm>
              <a:off x="6260625" y="2712350"/>
              <a:ext cx="1146175" cy="1601325"/>
            </a:xfrm>
            <a:custGeom>
              <a:rect b="b" l="l" r="r" t="t"/>
              <a:pathLst>
                <a:path extrusionOk="0" h="64053" w="45847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rotWithShape="0" algn="bl" dir="18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7"/>
            <p:cNvSpPr/>
            <p:nvPr/>
          </p:nvSpPr>
          <p:spPr>
            <a:xfrm>
              <a:off x="6378975" y="27209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7"/>
            <p:cNvSpPr/>
            <p:nvPr/>
          </p:nvSpPr>
          <p:spPr>
            <a:xfrm>
              <a:off x="6393850" y="27220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27"/>
          <p:cNvSpPr/>
          <p:nvPr/>
        </p:nvSpPr>
        <p:spPr>
          <a:xfrm rot="-8803004">
            <a:off x="5686615" y="-728091"/>
            <a:ext cx="1749118" cy="1068691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7"/>
          <p:cNvSpPr/>
          <p:nvPr/>
        </p:nvSpPr>
        <p:spPr>
          <a:xfrm flipH="1" rot="-1954942">
            <a:off x="3196548" y="4750760"/>
            <a:ext cx="1749012" cy="106862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_1">
    <p:bg>
      <p:bgPr>
        <a:solidFill>
          <a:schemeClr val="dk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/>
          <p:nvPr/>
        </p:nvSpPr>
        <p:spPr>
          <a:xfrm rot="-8803004">
            <a:off x="4162615" y="-728091"/>
            <a:ext cx="1749118" cy="1068691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8"/>
          <p:cNvSpPr/>
          <p:nvPr/>
        </p:nvSpPr>
        <p:spPr>
          <a:xfrm rot="5665293">
            <a:off x="-789192" y="4062093"/>
            <a:ext cx="1749184" cy="1068732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/>
          <p:nvPr/>
        </p:nvSpPr>
        <p:spPr>
          <a:xfrm rot="-1049239">
            <a:off x="7873446" y="4165128"/>
            <a:ext cx="1749080" cy="1068669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 rot="-5400000">
            <a:off x="8255749" y="-107080"/>
            <a:ext cx="1749050" cy="1068650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/>
          <p:nvPr/>
        </p:nvSpPr>
        <p:spPr>
          <a:xfrm flipH="1" rot="-1954942">
            <a:off x="4491948" y="4750760"/>
            <a:ext cx="1749012" cy="1068627"/>
          </a:xfrm>
          <a:custGeom>
            <a:rect b="b" l="l" r="r" t="t"/>
            <a:pathLst>
              <a:path extrusionOk="0" h="42746" w="69962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8"/>
          <p:cNvGrpSpPr/>
          <p:nvPr/>
        </p:nvGrpSpPr>
        <p:grpSpPr>
          <a:xfrm rot="-393538">
            <a:off x="-522989" y="-7879675"/>
            <a:ext cx="9470363" cy="13231254"/>
            <a:chOff x="6260625" y="2712350"/>
            <a:chExt cx="1146175" cy="1601325"/>
          </a:xfrm>
        </p:grpSpPr>
        <p:sp>
          <p:nvSpPr>
            <p:cNvPr id="88" name="Google Shape;88;p28"/>
            <p:cNvSpPr/>
            <p:nvPr/>
          </p:nvSpPr>
          <p:spPr>
            <a:xfrm>
              <a:off x="6260625" y="2712350"/>
              <a:ext cx="1146175" cy="1601325"/>
            </a:xfrm>
            <a:custGeom>
              <a:rect b="b" l="l" r="r" t="t"/>
              <a:pathLst>
                <a:path extrusionOk="0" h="64053" w="45847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rotWithShape="0" algn="bl" dir="18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8"/>
            <p:cNvSpPr/>
            <p:nvPr/>
          </p:nvSpPr>
          <p:spPr>
            <a:xfrm>
              <a:off x="6378975" y="27209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8"/>
            <p:cNvSpPr/>
            <p:nvPr/>
          </p:nvSpPr>
          <p:spPr>
            <a:xfrm>
              <a:off x="6393850" y="2722025"/>
              <a:ext cx="116875" cy="1510850"/>
            </a:xfrm>
            <a:custGeom>
              <a:rect b="b" l="l" r="r" t="t"/>
              <a:pathLst>
                <a:path extrusionOk="0" h="60434" w="4675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Title and four columns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subTitle"/>
          </p:nvPr>
        </p:nvSpPr>
        <p:spPr>
          <a:xfrm>
            <a:off x="1262520" y="3246625"/>
            <a:ext cx="28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2" type="subTitle"/>
          </p:nvPr>
        </p:nvSpPr>
        <p:spPr>
          <a:xfrm>
            <a:off x="1262484" y="3574050"/>
            <a:ext cx="28827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97" name="Google Shape;97;p22"/>
          <p:cNvSpPr txBox="1"/>
          <p:nvPr>
            <p:ph idx="3" type="subTitle"/>
          </p:nvPr>
        </p:nvSpPr>
        <p:spPr>
          <a:xfrm>
            <a:off x="4998825" y="3246625"/>
            <a:ext cx="2882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4" type="subTitle"/>
          </p:nvPr>
        </p:nvSpPr>
        <p:spPr>
          <a:xfrm>
            <a:off x="4998825" y="3574050"/>
            <a:ext cx="28824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99" name="Google Shape;99;p22"/>
          <p:cNvSpPr txBox="1"/>
          <p:nvPr>
            <p:ph idx="5" type="subTitle"/>
          </p:nvPr>
        </p:nvSpPr>
        <p:spPr>
          <a:xfrm>
            <a:off x="1262520" y="1421200"/>
            <a:ext cx="28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6" type="subTitle"/>
          </p:nvPr>
        </p:nvSpPr>
        <p:spPr>
          <a:xfrm>
            <a:off x="1262520" y="1748625"/>
            <a:ext cx="28827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01" name="Google Shape;101;p22"/>
          <p:cNvSpPr txBox="1"/>
          <p:nvPr>
            <p:ph idx="7" type="subTitle"/>
          </p:nvPr>
        </p:nvSpPr>
        <p:spPr>
          <a:xfrm>
            <a:off x="4998825" y="1421200"/>
            <a:ext cx="2882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8" type="subTitle"/>
          </p:nvPr>
        </p:nvSpPr>
        <p:spPr>
          <a:xfrm>
            <a:off x="4998825" y="1748625"/>
            <a:ext cx="28827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03" name="Google Shape;103;p22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2"/>
          <p:cNvSpPr/>
          <p:nvPr/>
        </p:nvSpPr>
        <p:spPr>
          <a:xfrm flipH="1" rot="5400000">
            <a:off x="906659" y="3531332"/>
            <a:ext cx="705583" cy="2518754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2"/>
          <p:cNvSpPr/>
          <p:nvPr/>
        </p:nvSpPr>
        <p:spPr>
          <a:xfrm rot="-5400000">
            <a:off x="7531833" y="3531332"/>
            <a:ext cx="705583" cy="2518754"/>
          </a:xfrm>
          <a:custGeom>
            <a:rect b="b" l="l" r="r" t="t"/>
            <a:pathLst>
              <a:path extrusionOk="0" h="42887" w="34148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idx="1" type="subTitle"/>
          </p:nvPr>
        </p:nvSpPr>
        <p:spPr>
          <a:xfrm>
            <a:off x="2332200" y="3361567"/>
            <a:ext cx="4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8" name="Google Shape;108;p29"/>
          <p:cNvSpPr txBox="1"/>
          <p:nvPr>
            <p:ph type="ctrTitle"/>
          </p:nvPr>
        </p:nvSpPr>
        <p:spPr>
          <a:xfrm>
            <a:off x="1549050" y="1541388"/>
            <a:ext cx="6045900" cy="16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grpSp>
        <p:nvGrpSpPr>
          <p:cNvPr id="109" name="Google Shape;109;p29"/>
          <p:cNvGrpSpPr/>
          <p:nvPr/>
        </p:nvGrpSpPr>
        <p:grpSpPr>
          <a:xfrm>
            <a:off x="7149308" y="4021675"/>
            <a:ext cx="629388" cy="415113"/>
            <a:chOff x="4657725" y="1431175"/>
            <a:chExt cx="1117125" cy="736800"/>
          </a:xfrm>
        </p:grpSpPr>
        <p:sp>
          <p:nvSpPr>
            <p:cNvPr id="110" name="Google Shape;110;p29"/>
            <p:cNvSpPr/>
            <p:nvPr/>
          </p:nvSpPr>
          <p:spPr>
            <a:xfrm>
              <a:off x="5142300" y="1852050"/>
              <a:ext cx="632550" cy="315925"/>
            </a:xfrm>
            <a:custGeom>
              <a:rect b="b" l="l" r="r" t="t"/>
              <a:pathLst>
                <a:path extrusionOk="0" h="12637" w="25302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9"/>
            <p:cNvSpPr/>
            <p:nvPr/>
          </p:nvSpPr>
          <p:spPr>
            <a:xfrm>
              <a:off x="5155700" y="1938975"/>
              <a:ext cx="471800" cy="217400"/>
            </a:xfrm>
            <a:custGeom>
              <a:rect b="b" l="l" r="r" t="t"/>
              <a:pathLst>
                <a:path extrusionOk="0" h="8696" w="18872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9"/>
            <p:cNvSpPr/>
            <p:nvPr/>
          </p:nvSpPr>
          <p:spPr>
            <a:xfrm>
              <a:off x="5116400" y="1436025"/>
              <a:ext cx="538775" cy="726300"/>
            </a:xfrm>
            <a:custGeom>
              <a:rect b="b" l="l" r="r" t="t"/>
              <a:pathLst>
                <a:path extrusionOk="0" h="29052" w="21551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9"/>
            <p:cNvSpPr/>
            <p:nvPr/>
          </p:nvSpPr>
          <p:spPr>
            <a:xfrm>
              <a:off x="5143200" y="1522150"/>
              <a:ext cx="381025" cy="626775"/>
            </a:xfrm>
            <a:custGeom>
              <a:rect b="b" l="l" r="r" t="t"/>
              <a:pathLst>
                <a:path extrusionOk="0" h="25071" w="15241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9"/>
            <p:cNvSpPr/>
            <p:nvPr/>
          </p:nvSpPr>
          <p:spPr>
            <a:xfrm>
              <a:off x="4894650" y="1431175"/>
              <a:ext cx="278925" cy="728175"/>
            </a:xfrm>
            <a:custGeom>
              <a:rect b="b" l="l" r="r" t="t"/>
              <a:pathLst>
                <a:path extrusionOk="0" h="29127" w="11157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9"/>
            <p:cNvSpPr/>
            <p:nvPr/>
          </p:nvSpPr>
          <p:spPr>
            <a:xfrm>
              <a:off x="4990800" y="1534125"/>
              <a:ext cx="140500" cy="614800"/>
            </a:xfrm>
            <a:custGeom>
              <a:rect b="b" l="l" r="r" t="t"/>
              <a:pathLst>
                <a:path extrusionOk="0" h="24592" w="562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9"/>
            <p:cNvSpPr/>
            <p:nvPr/>
          </p:nvSpPr>
          <p:spPr>
            <a:xfrm>
              <a:off x="4657725" y="1704700"/>
              <a:ext cx="476850" cy="453250"/>
            </a:xfrm>
            <a:custGeom>
              <a:rect b="b" l="l" r="r" t="t"/>
              <a:pathLst>
                <a:path extrusionOk="0" h="18130" w="19074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9"/>
            <p:cNvSpPr/>
            <p:nvPr/>
          </p:nvSpPr>
          <p:spPr>
            <a:xfrm>
              <a:off x="4738375" y="1801250"/>
              <a:ext cx="367625" cy="350350"/>
            </a:xfrm>
            <a:custGeom>
              <a:rect b="b" l="l" r="r" t="t"/>
              <a:pathLst>
                <a:path extrusionOk="0" h="14014" w="14705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29"/>
          <p:cNvSpPr/>
          <p:nvPr/>
        </p:nvSpPr>
        <p:spPr>
          <a:xfrm>
            <a:off x="429300" y="2221975"/>
            <a:ext cx="1310247" cy="302899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9"/>
          <p:cNvSpPr/>
          <p:nvPr/>
        </p:nvSpPr>
        <p:spPr>
          <a:xfrm>
            <a:off x="50" y="4078099"/>
            <a:ext cx="9144142" cy="1057750"/>
          </a:xfrm>
          <a:custGeom>
            <a:rect b="b" l="l" r="r" t="t"/>
            <a:pathLst>
              <a:path extrusionOk="0" h="21272" w="131613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9"/>
          <p:cNvSpPr/>
          <p:nvPr/>
        </p:nvSpPr>
        <p:spPr>
          <a:xfrm>
            <a:off x="8139463" y="3744377"/>
            <a:ext cx="582517" cy="134665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9"/>
          <p:cNvSpPr/>
          <p:nvPr/>
        </p:nvSpPr>
        <p:spPr>
          <a:xfrm>
            <a:off x="3078713" y="4455525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9"/>
          <p:cNvSpPr/>
          <p:nvPr/>
        </p:nvSpPr>
        <p:spPr>
          <a:xfrm>
            <a:off x="7888674" y="4197450"/>
            <a:ext cx="250800" cy="302893"/>
          </a:xfrm>
          <a:custGeom>
            <a:rect b="b" l="l" r="r" t="t"/>
            <a:pathLst>
              <a:path extrusionOk="0" h="24159" w="20004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29"/>
          <p:cNvGrpSpPr/>
          <p:nvPr/>
        </p:nvGrpSpPr>
        <p:grpSpPr>
          <a:xfrm>
            <a:off x="-134399" y="4639265"/>
            <a:ext cx="1314742" cy="565201"/>
            <a:chOff x="3587650" y="1532750"/>
            <a:chExt cx="695925" cy="299175"/>
          </a:xfrm>
        </p:grpSpPr>
        <p:sp>
          <p:nvSpPr>
            <p:cNvPr id="124" name="Google Shape;124;p29"/>
            <p:cNvSpPr/>
            <p:nvPr/>
          </p:nvSpPr>
          <p:spPr>
            <a:xfrm>
              <a:off x="3587650" y="1532750"/>
              <a:ext cx="695925" cy="299175"/>
            </a:xfrm>
            <a:custGeom>
              <a:rect b="b" l="l" r="r" t="t"/>
              <a:pathLst>
                <a:path extrusionOk="0" h="11967" w="27837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9"/>
            <p:cNvSpPr/>
            <p:nvPr/>
          </p:nvSpPr>
          <p:spPr>
            <a:xfrm>
              <a:off x="3795400" y="1639500"/>
              <a:ext cx="27700" cy="50750"/>
            </a:xfrm>
            <a:custGeom>
              <a:rect b="b" l="l" r="r" t="t"/>
              <a:pathLst>
                <a:path extrusionOk="0" h="2030" w="1108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9"/>
            <p:cNvSpPr/>
            <p:nvPr/>
          </p:nvSpPr>
          <p:spPr>
            <a:xfrm>
              <a:off x="3816825" y="1650825"/>
              <a:ext cx="24150" cy="51325"/>
            </a:xfrm>
            <a:custGeom>
              <a:rect b="b" l="l" r="r" t="t"/>
              <a:pathLst>
                <a:path extrusionOk="0" h="2053" w="966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9"/>
          <p:cNvGrpSpPr/>
          <p:nvPr/>
        </p:nvGrpSpPr>
        <p:grpSpPr>
          <a:xfrm>
            <a:off x="7711598" y="4645952"/>
            <a:ext cx="1218763" cy="526644"/>
            <a:chOff x="3165550" y="1111875"/>
            <a:chExt cx="604875" cy="261375"/>
          </a:xfrm>
        </p:grpSpPr>
        <p:sp>
          <p:nvSpPr>
            <p:cNvPr id="128" name="Google Shape;128;p29"/>
            <p:cNvSpPr/>
            <p:nvPr/>
          </p:nvSpPr>
          <p:spPr>
            <a:xfrm>
              <a:off x="3165550" y="1111875"/>
              <a:ext cx="604875" cy="261375"/>
            </a:xfrm>
            <a:custGeom>
              <a:rect b="b" l="l" r="r" t="t"/>
              <a:pathLst>
                <a:path extrusionOk="0" h="10455" w="24195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9"/>
            <p:cNvSpPr/>
            <p:nvPr/>
          </p:nvSpPr>
          <p:spPr>
            <a:xfrm>
              <a:off x="3554900" y="1227400"/>
              <a:ext cx="29200" cy="47325"/>
            </a:xfrm>
            <a:custGeom>
              <a:rect b="b" l="l" r="r" t="t"/>
              <a:pathLst>
                <a:path extrusionOk="0" h="1893" w="1168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9"/>
            <p:cNvSpPr/>
            <p:nvPr/>
          </p:nvSpPr>
          <p:spPr>
            <a:xfrm>
              <a:off x="3587650" y="1226550"/>
              <a:ext cx="30675" cy="52625"/>
            </a:xfrm>
            <a:custGeom>
              <a:rect b="b" l="l" r="r" t="t"/>
              <a:pathLst>
                <a:path extrusionOk="0" h="2105" w="1227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9"/>
            <p:cNvSpPr/>
            <p:nvPr/>
          </p:nvSpPr>
          <p:spPr>
            <a:xfrm>
              <a:off x="3313800" y="1289325"/>
              <a:ext cx="26800" cy="51775"/>
            </a:xfrm>
            <a:custGeom>
              <a:rect b="b" l="l" r="r" t="t"/>
              <a:pathLst>
                <a:path extrusionOk="0" h="2071" w="1072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29"/>
          <p:cNvSpPr/>
          <p:nvPr/>
        </p:nvSpPr>
        <p:spPr>
          <a:xfrm>
            <a:off x="6419825" y="4604100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9"/>
          <p:cNvSpPr/>
          <p:nvPr/>
        </p:nvSpPr>
        <p:spPr>
          <a:xfrm>
            <a:off x="3521913" y="4872463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/>
          <p:nvPr/>
        </p:nvSpPr>
        <p:spPr>
          <a:xfrm>
            <a:off x="103988" y="4299475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9"/>
          <p:cNvSpPr/>
          <p:nvPr/>
        </p:nvSpPr>
        <p:spPr>
          <a:xfrm>
            <a:off x="3984538" y="4758425"/>
            <a:ext cx="325250" cy="98825"/>
          </a:xfrm>
          <a:custGeom>
            <a:rect b="b" l="l" r="r" t="t"/>
            <a:pathLst>
              <a:path extrusionOk="0" h="3953" w="1301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/>
          <p:nvPr/>
        </p:nvSpPr>
        <p:spPr>
          <a:xfrm>
            <a:off x="1739550" y="191052"/>
            <a:ext cx="582517" cy="134665"/>
          </a:xfrm>
          <a:custGeom>
            <a:rect b="b" l="l" r="r" t="t"/>
            <a:pathLst>
              <a:path extrusionOk="0" h="12813" w="55425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0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26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6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31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b="1" i="0" sz="3500" u="none" cap="none" strike="noStrike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b="1" i="0" sz="3500" u="none" cap="none" strike="noStrike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b="1" i="0" sz="3500" u="none" cap="none" strike="noStrike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b="1" i="0" sz="3500" u="none" cap="none" strike="noStrike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b="1" i="0" sz="3500" u="none" cap="none" strike="noStrike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b="1" i="0" sz="3500" u="none" cap="none" strike="noStrike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b="1" i="0" sz="3500" u="none" cap="none" strike="noStrike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b="1" i="0" sz="3500" u="none" cap="none" strike="noStrike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b="1" i="0" sz="3500" u="none" cap="none" strike="noStrike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 b="0" i="0" sz="1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 b="0" i="0" sz="1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 b="0" i="0" sz="1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 b="0" i="0" sz="1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 b="0" i="0" sz="1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 b="0" i="0" sz="1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 b="0" i="0" sz="1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 b="0" i="0" sz="1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ecial Elite"/>
              <a:buChar char="■"/>
              <a:defRPr b="0" i="0" sz="1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b="1" i="0" sz="2800" u="none" cap="none" strike="noStrik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b="1" i="0" sz="2800" u="none" cap="none" strike="noStrik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b="1" i="0" sz="2800" u="none" cap="none" strike="noStrik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b="1" i="0" sz="2800" u="none" cap="none" strike="noStrik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b="1" i="0" sz="2800" u="none" cap="none" strike="noStrik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b="1" i="0" sz="2800" u="none" cap="none" strike="noStrik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b="1" i="0" sz="2800" u="none" cap="none" strike="noStrik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b="1" i="0" sz="2800" u="none" cap="none" strike="noStrik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b="1" i="0" sz="2800" u="none" cap="none" strike="noStrik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3" name="Google Shape;903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  <p:sldLayoutId id="2147483690" r:id="rId2"/>
    <p:sldLayoutId id="214748369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1"/>
          <p:cNvGrpSpPr/>
          <p:nvPr/>
        </p:nvGrpSpPr>
        <p:grpSpPr>
          <a:xfrm rot="-760393">
            <a:off x="2457501" y="659143"/>
            <a:ext cx="4821173" cy="3295457"/>
            <a:chOff x="8224325" y="1877325"/>
            <a:chExt cx="449175" cy="307025"/>
          </a:xfrm>
        </p:grpSpPr>
        <p:sp>
          <p:nvSpPr>
            <p:cNvPr id="930" name="Google Shape;930;p1"/>
            <p:cNvSpPr/>
            <p:nvPr/>
          </p:nvSpPr>
          <p:spPr>
            <a:xfrm>
              <a:off x="8224325" y="1877325"/>
              <a:ext cx="449175" cy="307025"/>
            </a:xfrm>
            <a:custGeom>
              <a:rect b="b" l="l" r="r" t="t"/>
              <a:pathLst>
                <a:path extrusionOk="0" h="12281" w="17967">
                  <a:moveTo>
                    <a:pt x="3111" y="0"/>
                  </a:moveTo>
                  <a:lnTo>
                    <a:pt x="938" y="1652"/>
                  </a:lnTo>
                  <a:lnTo>
                    <a:pt x="0" y="8246"/>
                  </a:lnTo>
                  <a:lnTo>
                    <a:pt x="1652" y="10434"/>
                  </a:lnTo>
                  <a:lnTo>
                    <a:pt x="14870" y="12280"/>
                  </a:lnTo>
                  <a:lnTo>
                    <a:pt x="17043" y="10643"/>
                  </a:lnTo>
                  <a:lnTo>
                    <a:pt x="17966" y="4034"/>
                  </a:lnTo>
                  <a:lnTo>
                    <a:pt x="16329" y="1861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"/>
            <p:cNvSpPr/>
            <p:nvPr/>
          </p:nvSpPr>
          <p:spPr>
            <a:xfrm>
              <a:off x="8231375" y="1886625"/>
              <a:ext cx="435050" cy="288775"/>
            </a:xfrm>
            <a:custGeom>
              <a:rect b="b" l="l" r="r" t="t"/>
              <a:pathLst>
                <a:path extrusionOk="0" fill="none" h="11551" w="17402">
                  <a:moveTo>
                    <a:pt x="1445" y="9705"/>
                  </a:moveTo>
                  <a:lnTo>
                    <a:pt x="1" y="7800"/>
                  </a:lnTo>
                  <a:lnTo>
                    <a:pt x="894" y="1429"/>
                  </a:lnTo>
                  <a:lnTo>
                    <a:pt x="2799" y="0"/>
                  </a:lnTo>
                  <a:lnTo>
                    <a:pt x="15972" y="1846"/>
                  </a:lnTo>
                  <a:lnTo>
                    <a:pt x="17401" y="3751"/>
                  </a:lnTo>
                  <a:lnTo>
                    <a:pt x="16508" y="10122"/>
                  </a:lnTo>
                  <a:lnTo>
                    <a:pt x="14618" y="11551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miter lim="1488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"/>
            <p:cNvSpPr/>
            <p:nvPr/>
          </p:nvSpPr>
          <p:spPr>
            <a:xfrm>
              <a:off x="8254075" y="1907075"/>
              <a:ext cx="389650" cy="247500"/>
            </a:xfrm>
            <a:custGeom>
              <a:rect b="b" l="l" r="r" t="t"/>
              <a:pathLst>
                <a:path extrusionOk="0" h="9900" w="15586">
                  <a:moveTo>
                    <a:pt x="2234" y="1"/>
                  </a:moveTo>
                  <a:lnTo>
                    <a:pt x="805" y="1088"/>
                  </a:lnTo>
                  <a:lnTo>
                    <a:pt x="1" y="6759"/>
                  </a:lnTo>
                  <a:lnTo>
                    <a:pt x="1088" y="8173"/>
                  </a:lnTo>
                  <a:lnTo>
                    <a:pt x="13368" y="9899"/>
                  </a:lnTo>
                  <a:lnTo>
                    <a:pt x="14796" y="8828"/>
                  </a:lnTo>
                  <a:lnTo>
                    <a:pt x="15585" y="3157"/>
                  </a:lnTo>
                  <a:lnTo>
                    <a:pt x="14514" y="1728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3" name="Google Shape;933;p1"/>
          <p:cNvSpPr txBox="1"/>
          <p:nvPr>
            <p:ph idx="1" type="subTitle"/>
          </p:nvPr>
        </p:nvSpPr>
        <p:spPr>
          <a:xfrm>
            <a:off x="2299200" y="4005325"/>
            <a:ext cx="5002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Inconsolata"/>
                <a:ea typeface="Inconsolata"/>
                <a:cs typeface="Inconsolata"/>
                <a:sym typeface="Inconsolata"/>
              </a:rPr>
              <a:t>CHÂN TRỜI SÁNG TẠO</a:t>
            </a:r>
            <a:endParaRPr b="1"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Inconsolata"/>
                <a:ea typeface="Inconsolata"/>
                <a:cs typeface="Inconsolata"/>
                <a:sym typeface="Inconsolata"/>
              </a:rPr>
              <a:t>Gv soạn: Phạm Duy Mẫn</a:t>
            </a:r>
            <a:endParaRPr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934" name="Google Shape;934;p1"/>
          <p:cNvSpPr txBox="1"/>
          <p:nvPr>
            <p:ph type="ctrTitle"/>
          </p:nvPr>
        </p:nvSpPr>
        <p:spPr>
          <a:xfrm rot="-283149">
            <a:off x="2778386" y="1381633"/>
            <a:ext cx="4011098" cy="198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5600">
                <a:latin typeface="Noticia Text"/>
                <a:ea typeface="Noticia Text"/>
                <a:cs typeface="Noticia Text"/>
                <a:sym typeface="Noticia Text"/>
              </a:rPr>
              <a:t>Tiết: </a:t>
            </a:r>
            <a:r>
              <a:rPr b="1" lang="en-US" sz="4500">
                <a:latin typeface="Noticia Text"/>
                <a:ea typeface="Noticia Text"/>
                <a:cs typeface="Noticia Text"/>
                <a:sym typeface="Noticia Text"/>
              </a:rPr>
              <a:t>9,5 -10 </a:t>
            </a:r>
            <a:br>
              <a:rPr b="1" lang="en-US" sz="5600">
                <a:latin typeface="Noticia Text"/>
                <a:ea typeface="Noticia Text"/>
                <a:cs typeface="Noticia Text"/>
                <a:sym typeface="Noticia Text"/>
              </a:rPr>
            </a:br>
            <a:r>
              <a:rPr b="1" lang="en-US" sz="5600">
                <a:latin typeface="Noticia Text"/>
                <a:ea typeface="Noticia Text"/>
                <a:cs typeface="Noticia Text"/>
                <a:sym typeface="Noticia Text"/>
              </a:rPr>
              <a:t>ÔN TẬP</a:t>
            </a:r>
            <a:endParaRPr b="1" sz="5600">
              <a:latin typeface="Noticia Text"/>
              <a:ea typeface="Noticia Text"/>
              <a:cs typeface="Noticia Text"/>
              <a:sym typeface="Noticia Text"/>
            </a:endParaRPr>
          </a:p>
        </p:txBody>
      </p:sp>
      <p:grpSp>
        <p:nvGrpSpPr>
          <p:cNvPr id="935" name="Google Shape;935;p1"/>
          <p:cNvGrpSpPr/>
          <p:nvPr/>
        </p:nvGrpSpPr>
        <p:grpSpPr>
          <a:xfrm>
            <a:off x="1886851" y="931177"/>
            <a:ext cx="1422751" cy="1049964"/>
            <a:chOff x="6409858" y="765723"/>
            <a:chExt cx="1553730" cy="1146624"/>
          </a:xfrm>
        </p:grpSpPr>
        <p:grpSp>
          <p:nvGrpSpPr>
            <p:cNvPr id="936" name="Google Shape;936;p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937" name="Google Shape;937;p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rect b="b" l="l" r="r" t="t"/>
                <a:pathLst>
                  <a:path extrusionOk="0" h="3391" w="4595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rect b="b" l="l" r="r" t="t"/>
                <a:pathLst>
                  <a:path extrusionOk="0" h="430" w="1194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9" name="Google Shape;939;p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940" name="Google Shape;940;p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rect b="b" l="l" r="r" t="t"/>
                <a:pathLst>
                  <a:path extrusionOk="0" h="3391" w="4595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rgbClr val="662C26">
                  <a:alpha val="309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rect b="b" l="l" r="r" t="t"/>
                <a:pathLst>
                  <a:path extrusionOk="0" h="430" w="1194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42" name="Google Shape;942;p1"/>
          <p:cNvSpPr txBox="1"/>
          <p:nvPr/>
        </p:nvSpPr>
        <p:spPr>
          <a:xfrm rot="-185344">
            <a:off x="1727859" y="297459"/>
            <a:ext cx="68627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BÀI 2 – Những ô cửa nhìn ra cuộc sống</a:t>
            </a:r>
            <a:endParaRPr b="0" i="0" sz="3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âu chuyện về những ô cửa tuyệt đẹp - Tạp chí Đẹp" id="943" name="Google Shape;9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5196" y="2748174"/>
            <a:ext cx="2819639" cy="187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0"/>
          <p:cNvSpPr/>
          <p:nvPr/>
        </p:nvSpPr>
        <p:spPr>
          <a:xfrm>
            <a:off x="634039" y="80705"/>
            <a:ext cx="8247567" cy="1371722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6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0"/>
          <p:cNvSpPr txBox="1"/>
          <p:nvPr/>
        </p:nvSpPr>
        <p:spPr>
          <a:xfrm>
            <a:off x="1062810" y="128988"/>
            <a:ext cx="77064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Câu 1: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Lập bảng để tóm tắt, hệ thống những vấn đề như đề tài, câu chuyện, nhân vật trong hai truyện ngắn Lão Hạc, Hai đứa trẻ: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9925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7" name="Google Shape;11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37" y="32422"/>
            <a:ext cx="823673" cy="79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06776"/>
            <a:ext cx="8839277" cy="315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1"/>
          <p:cNvSpPr/>
          <p:nvPr/>
        </p:nvSpPr>
        <p:spPr>
          <a:xfrm>
            <a:off x="634039" y="80705"/>
            <a:ext cx="8247567" cy="1014253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6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11"/>
          <p:cNvSpPr txBox="1"/>
          <p:nvPr/>
        </p:nvSpPr>
        <p:spPr>
          <a:xfrm>
            <a:off x="1062810" y="128988"/>
            <a:ext cx="7706446" cy="965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Câu 2: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Lập bảng tóm tắt tri thức về phong cách cổ điển, phong cách hiện thực và phong cách lãng mạn.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5" name="Google Shape;11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37" y="32422"/>
            <a:ext cx="823673" cy="79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3291" y="3526603"/>
            <a:ext cx="1156629" cy="174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11"/>
          <p:cNvPicPr preferRelativeResize="0"/>
          <p:nvPr/>
        </p:nvPicPr>
        <p:blipFill rotWithShape="1">
          <a:blip r:embed="rId5">
            <a:alphaModFix/>
          </a:blip>
          <a:srcRect b="0" l="0" r="0" t="6608"/>
          <a:stretch/>
        </p:blipFill>
        <p:spPr>
          <a:xfrm>
            <a:off x="1208185" y="1094958"/>
            <a:ext cx="6873005" cy="413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2"/>
          <p:cNvSpPr/>
          <p:nvPr/>
        </p:nvSpPr>
        <p:spPr>
          <a:xfrm>
            <a:off x="634039" y="80705"/>
            <a:ext cx="8247567" cy="795874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6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12"/>
          <p:cNvSpPr txBox="1"/>
          <p:nvPr/>
        </p:nvSpPr>
        <p:spPr>
          <a:xfrm>
            <a:off x="978835" y="123375"/>
            <a:ext cx="7706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9250F"/>
                </a:solidFill>
                <a:latin typeface="Calibri"/>
                <a:ea typeface="Calibri"/>
                <a:cs typeface="Calibri"/>
                <a:sym typeface="Calibri"/>
              </a:rPr>
              <a:t>Câu 3: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 tập thực hành tiếng Việt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rgbClr val="9925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4" name="Google Shape;11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37" y="32422"/>
            <a:ext cx="823673" cy="79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3291" y="3526603"/>
            <a:ext cx="1156629" cy="174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136" y="1074125"/>
            <a:ext cx="8642469" cy="229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765" y="3405118"/>
            <a:ext cx="8642469" cy="174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3"/>
          <p:cNvSpPr/>
          <p:nvPr/>
        </p:nvSpPr>
        <p:spPr>
          <a:xfrm>
            <a:off x="634039" y="80705"/>
            <a:ext cx="8247567" cy="1169597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6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3"/>
          <p:cNvSpPr txBox="1"/>
          <p:nvPr/>
        </p:nvSpPr>
        <p:spPr>
          <a:xfrm>
            <a:off x="1062810" y="115715"/>
            <a:ext cx="7706446" cy="1058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Câu 4: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Kĩ năng viết văn bản nghị luận thuyết phục về một vấn đề có liên quan đến tuổi trẻ.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4" name="Google Shape;1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37" y="32422"/>
            <a:ext cx="823673" cy="79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3291" y="3526603"/>
            <a:ext cx="1156629" cy="174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973" y="1616897"/>
            <a:ext cx="8230633" cy="332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4"/>
          <p:cNvSpPr/>
          <p:nvPr/>
        </p:nvSpPr>
        <p:spPr>
          <a:xfrm>
            <a:off x="634039" y="80705"/>
            <a:ext cx="8247567" cy="673352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6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14"/>
          <p:cNvSpPr txBox="1"/>
          <p:nvPr/>
        </p:nvSpPr>
        <p:spPr>
          <a:xfrm>
            <a:off x="1062810" y="115715"/>
            <a:ext cx="7706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9250F"/>
                </a:solidFill>
                <a:latin typeface="Calibri"/>
                <a:ea typeface="Calibri"/>
                <a:cs typeface="Calibri"/>
                <a:sym typeface="Calibri"/>
              </a:rPr>
              <a:t>Câu 5: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Thuyết trình về một vấn đề xã hội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rgbClr val="9925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3" name="Google Shape;11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37" y="32422"/>
            <a:ext cx="823673" cy="79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3291" y="3526603"/>
            <a:ext cx="1156629" cy="17458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p14"/>
          <p:cNvCxnSpPr/>
          <p:nvPr/>
        </p:nvCxnSpPr>
        <p:spPr>
          <a:xfrm rot="10800000">
            <a:off x="-868695" y="2486111"/>
            <a:ext cx="1502734" cy="0"/>
          </a:xfrm>
          <a:prstGeom prst="straightConnector1">
            <a:avLst/>
          </a:prstGeom>
          <a:noFill/>
          <a:ln cap="flat" cmpd="sng" w="9525">
            <a:solidFill>
              <a:srgbClr val="F490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6" name="Google Shape;1156;p14"/>
          <p:cNvCxnSpPr/>
          <p:nvPr/>
        </p:nvCxnSpPr>
        <p:spPr>
          <a:xfrm flipH="1" rot="10800000">
            <a:off x="1879339" y="2468496"/>
            <a:ext cx="1461020" cy="17615"/>
          </a:xfrm>
          <a:prstGeom prst="straightConnector1">
            <a:avLst/>
          </a:prstGeom>
          <a:noFill/>
          <a:ln cap="flat" cmpd="sng" w="9525">
            <a:solidFill>
              <a:srgbClr val="F490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7" name="Google Shape;1157;p14"/>
          <p:cNvCxnSpPr/>
          <p:nvPr/>
        </p:nvCxnSpPr>
        <p:spPr>
          <a:xfrm flipH="1" rot="10800000">
            <a:off x="4916032" y="2353611"/>
            <a:ext cx="943592" cy="114885"/>
          </a:xfrm>
          <a:prstGeom prst="straightConnector1">
            <a:avLst/>
          </a:prstGeom>
          <a:noFill/>
          <a:ln cap="flat" cmpd="sng" w="9525">
            <a:solidFill>
              <a:srgbClr val="F490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8" name="Google Shape;1158;p14"/>
          <p:cNvCxnSpPr/>
          <p:nvPr/>
        </p:nvCxnSpPr>
        <p:spPr>
          <a:xfrm>
            <a:off x="8369558" y="2353611"/>
            <a:ext cx="607465" cy="123692"/>
          </a:xfrm>
          <a:prstGeom prst="straightConnector1">
            <a:avLst/>
          </a:prstGeom>
          <a:noFill/>
          <a:ln cap="flat" cmpd="sng" w="9525">
            <a:solidFill>
              <a:srgbClr val="F4901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59" name="Google Shape;115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137" y="938145"/>
            <a:ext cx="8247566" cy="420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5"/>
          <p:cNvSpPr/>
          <p:nvPr/>
        </p:nvSpPr>
        <p:spPr>
          <a:xfrm>
            <a:off x="634039" y="80705"/>
            <a:ext cx="8247567" cy="747591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6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15"/>
          <p:cNvSpPr txBox="1"/>
          <p:nvPr/>
        </p:nvSpPr>
        <p:spPr>
          <a:xfrm>
            <a:off x="1062810" y="115715"/>
            <a:ext cx="7706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9250F"/>
                </a:solidFill>
                <a:latin typeface="Calibri"/>
                <a:ea typeface="Calibri"/>
                <a:cs typeface="Calibri"/>
                <a:sym typeface="Calibri"/>
              </a:rPr>
              <a:t>Câu </a:t>
            </a:r>
            <a:r>
              <a:rPr b="1" i="0" lang="en-US" sz="2400" u="none" cap="none" strike="noStrike">
                <a:solidFill>
                  <a:srgbClr val="99250F"/>
                </a:solidFill>
                <a:latin typeface="Calibri"/>
                <a:ea typeface="Calibri"/>
                <a:cs typeface="Calibri"/>
                <a:sym typeface="Calibri"/>
              </a:rPr>
              <a:t>6: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Liên hệ cuộc sống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rgbClr val="9925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6" name="Google Shape;11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37" y="32422"/>
            <a:ext cx="823673" cy="79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3291" y="3526603"/>
            <a:ext cx="1156629" cy="174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1437" y="1726274"/>
            <a:ext cx="4663437" cy="2459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15"/>
          <p:cNvSpPr txBox="1"/>
          <p:nvPr/>
        </p:nvSpPr>
        <p:spPr>
          <a:xfrm>
            <a:off x="518270" y="2571533"/>
            <a:ext cx="352894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Những cuộc đời trong tác phẩm văn học giúp chúng ta hiểu thêm điều gì? Chúng ta có học hỏi được gì từ đó không?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0" name="Google Shape;11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0563" y="1726273"/>
            <a:ext cx="4663437" cy="2459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15"/>
          <p:cNvSpPr txBox="1"/>
          <p:nvPr/>
        </p:nvSpPr>
        <p:spPr>
          <a:xfrm>
            <a:off x="5117250" y="2586922"/>
            <a:ext cx="35084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liên hệ khi đối chiếu giữa tác phẩm văn học và cuộc sống xung quanh?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oogle Shape;1176;p16"/>
          <p:cNvGrpSpPr/>
          <p:nvPr/>
        </p:nvGrpSpPr>
        <p:grpSpPr>
          <a:xfrm>
            <a:off x="1112502" y="-7728"/>
            <a:ext cx="4822786" cy="467066"/>
            <a:chOff x="2662214" y="-243992"/>
            <a:chExt cx="9110445" cy="1290242"/>
          </a:xfrm>
        </p:grpSpPr>
        <p:sp>
          <p:nvSpPr>
            <p:cNvPr id="1177" name="Google Shape;1177;p16"/>
            <p:cNvSpPr/>
            <p:nvPr/>
          </p:nvSpPr>
          <p:spPr>
            <a:xfrm>
              <a:off x="2675138" y="-89392"/>
              <a:ext cx="9097521" cy="7740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C55A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2662214" y="-243992"/>
              <a:ext cx="9092844" cy="1290242"/>
            </a:xfrm>
            <a:prstGeom prst="roundRect">
              <a:avLst>
                <a:gd fmla="val 16667" name="adj"/>
              </a:avLst>
            </a:prstGeom>
            <a:noFill/>
            <a:ln cap="flat" cmpd="sng" w="57150">
              <a:solidFill>
                <a:srgbClr val="C55A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79" name="Google Shape;1179;p16"/>
          <p:cNvPicPr preferRelativeResize="0"/>
          <p:nvPr/>
        </p:nvPicPr>
        <p:blipFill rotWithShape="1">
          <a:blip r:embed="rId3">
            <a:alphaModFix/>
          </a:blip>
          <a:srcRect b="0" l="73593" r="0" t="0"/>
          <a:stretch/>
        </p:blipFill>
        <p:spPr>
          <a:xfrm flipH="1">
            <a:off x="-287011" y="1042874"/>
            <a:ext cx="1859797" cy="30577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16"/>
          <p:cNvSpPr/>
          <p:nvPr/>
        </p:nvSpPr>
        <p:spPr>
          <a:xfrm>
            <a:off x="1594904" y="1042874"/>
            <a:ext cx="6723851" cy="3294447"/>
          </a:xfrm>
          <a:prstGeom prst="cloudCallout">
            <a:avLst>
              <a:gd fmla="val -54751" name="adj1"/>
              <a:gd fmla="val -3368" name="adj2"/>
            </a:avLst>
          </a:prstGeom>
          <a:solidFill>
            <a:srgbClr val="C55A11">
              <a:alpha val="57254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END!!!</a:t>
            </a:r>
            <a:endParaRPr b="1" i="0" sz="4500" u="none" cap="none" strike="noStrike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81" name="Google Shape;1181;p16"/>
          <p:cNvSpPr/>
          <p:nvPr/>
        </p:nvSpPr>
        <p:spPr>
          <a:xfrm>
            <a:off x="1841300" y="-23006"/>
            <a:ext cx="3299620" cy="3924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 u="none" cap="none" strike="noStrike">
                <a:solidFill>
                  <a:srgbClr val="C55A1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Tiết: 9,5-10 - Bài 2: Ôn tập</a:t>
            </a:r>
            <a:endParaRPr b="1" i="0" sz="1800" u="none" cap="none" strike="noStrike">
              <a:solidFill>
                <a:srgbClr val="C55A1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"/>
          <p:cNvSpPr/>
          <p:nvPr/>
        </p:nvSpPr>
        <p:spPr>
          <a:xfrm rot="-134914">
            <a:off x="1423320" y="236377"/>
            <a:ext cx="4235278" cy="10330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rotWithShape="0" algn="bl" dir="180000" dist="19050">
              <a:schemeClr val="dk1">
                <a:alpha val="9686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"/>
          <p:cNvSpPr/>
          <p:nvPr/>
        </p:nvSpPr>
        <p:spPr>
          <a:xfrm flipH="1" rot="2663860">
            <a:off x="4974145" y="-187807"/>
            <a:ext cx="1015395" cy="682996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"/>
          <p:cNvSpPr/>
          <p:nvPr/>
        </p:nvSpPr>
        <p:spPr>
          <a:xfrm flipH="1" rot="-8012153">
            <a:off x="984305" y="1028665"/>
            <a:ext cx="1038487" cy="646855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"/>
          <p:cNvSpPr txBox="1"/>
          <p:nvPr/>
        </p:nvSpPr>
        <p:spPr>
          <a:xfrm rot="-216719">
            <a:off x="1422430" y="429724"/>
            <a:ext cx="42370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324738"/>
                </a:solidFill>
                <a:latin typeface="Roboto Black"/>
                <a:ea typeface="Roboto Black"/>
                <a:cs typeface="Roboto Black"/>
                <a:sym typeface="Roboto Black"/>
              </a:rPr>
              <a:t>MỤC TIÊU BÀI HỌC</a:t>
            </a:r>
            <a:endParaRPr b="0" i="0" sz="3600" u="none" cap="none" strike="noStrike">
              <a:solidFill>
                <a:srgbClr val="324738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52" name="Google Shape;952;p2"/>
          <p:cNvSpPr/>
          <p:nvPr/>
        </p:nvSpPr>
        <p:spPr>
          <a:xfrm>
            <a:off x="2638059" y="1606721"/>
            <a:ext cx="2520702" cy="68914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3" name="Google Shape;953;p2"/>
          <p:cNvGrpSpPr/>
          <p:nvPr/>
        </p:nvGrpSpPr>
        <p:grpSpPr>
          <a:xfrm rot="-284668">
            <a:off x="2004862" y="1475093"/>
            <a:ext cx="917687" cy="1325960"/>
            <a:chOff x="2545977" y="765737"/>
            <a:chExt cx="1317340" cy="1882063"/>
          </a:xfrm>
        </p:grpSpPr>
        <p:grpSp>
          <p:nvGrpSpPr>
            <p:cNvPr id="954" name="Google Shape;954;p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955" name="Google Shape;955;p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rect b="b" l="l" r="r" t="t"/>
                <a:pathLst>
                  <a:path extrusionOk="0" h="8687" w="8688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rect b="b" l="l" r="r" t="t"/>
                <a:pathLst>
                  <a:path extrusionOk="0" h="7959" w="132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rect b="b" l="l" r="r" t="t"/>
                <a:pathLst>
                  <a:path extrusionOk="0" h="976" w="721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rect b="b" l="l" r="r" t="t"/>
                <a:pathLst>
                  <a:path extrusionOk="0" h="1467" w="109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rect b="b" l="l" r="r" t="t"/>
                <a:pathLst>
                  <a:path extrusionOk="0" h="1198" w="1301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0" name="Google Shape;960;p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961" name="Google Shape;961;p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rect b="b" l="l" r="r" t="t"/>
                <a:pathLst>
                  <a:path extrusionOk="0" h="8687" w="8688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rect b="b" l="l" r="r" t="t"/>
                <a:pathLst>
                  <a:path extrusionOk="0" h="7959" w="132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rect b="b" l="l" r="r" t="t"/>
                <a:pathLst>
                  <a:path extrusionOk="0" h="976" w="721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rect b="b" l="l" r="r" t="t"/>
                <a:pathLst>
                  <a:path extrusionOk="0" h="1467" w="109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rect b="b" l="l" r="r" t="t"/>
                <a:pathLst>
                  <a:path extrusionOk="0" h="1198" w="1301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66" name="Google Shape;966;p2"/>
          <p:cNvSpPr txBox="1"/>
          <p:nvPr/>
        </p:nvSpPr>
        <p:spPr>
          <a:xfrm>
            <a:off x="2146070" y="1647637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967" name="Google Shape;967;p2"/>
          <p:cNvSpPr txBox="1"/>
          <p:nvPr/>
        </p:nvSpPr>
        <p:spPr>
          <a:xfrm>
            <a:off x="2925960" y="1749483"/>
            <a:ext cx="21034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99250F"/>
                </a:solidFill>
                <a:latin typeface="Arial"/>
                <a:ea typeface="Arial"/>
                <a:cs typeface="Arial"/>
                <a:sym typeface="Arial"/>
              </a:rPr>
              <a:t>VỀ KIẾN THỨC</a:t>
            </a:r>
            <a:endParaRPr b="0" i="0" sz="2400" u="none" cap="none" strike="noStrike">
              <a:solidFill>
                <a:srgbClr val="9925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"/>
          <p:cNvSpPr txBox="1"/>
          <p:nvPr/>
        </p:nvSpPr>
        <p:spPr>
          <a:xfrm>
            <a:off x="1576567" y="2742393"/>
            <a:ext cx="690570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Củng cố kiến thức đã học về văn bản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Lão Hạc, Hai đứa trẻ, Lá diêu bông.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Một số đặc điểm cơ bản của phong cách hiện thực; khái niệm về tính chỉnh thể của tác phẩm, sự kiện trong tác phẩm truyện; các giá trị của tác phẩm văn học.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Cách đọc truyện mang đặc điểm của phong cách hiện thực và lãng mạn.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Nhận biết được lỗi câu mơ hồ và đề xuất được cách sửa phù hợp.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"/>
          <p:cNvSpPr/>
          <p:nvPr/>
        </p:nvSpPr>
        <p:spPr>
          <a:xfrm rot="-134914">
            <a:off x="1423320" y="236377"/>
            <a:ext cx="4235278" cy="10330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rotWithShape="0" algn="bl" dir="180000" dist="19050">
              <a:schemeClr val="dk1">
                <a:alpha val="9686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3"/>
          <p:cNvSpPr/>
          <p:nvPr/>
        </p:nvSpPr>
        <p:spPr>
          <a:xfrm flipH="1" rot="2663860">
            <a:off x="4974145" y="-187807"/>
            <a:ext cx="1015395" cy="682996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3"/>
          <p:cNvSpPr/>
          <p:nvPr/>
        </p:nvSpPr>
        <p:spPr>
          <a:xfrm flipH="1" rot="-8012153">
            <a:off x="984305" y="1028665"/>
            <a:ext cx="1038487" cy="646855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3"/>
          <p:cNvSpPr txBox="1"/>
          <p:nvPr/>
        </p:nvSpPr>
        <p:spPr>
          <a:xfrm rot="-216719">
            <a:off x="1422430" y="429724"/>
            <a:ext cx="42370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24738"/>
                </a:solidFill>
                <a:latin typeface="Roboto Black"/>
                <a:ea typeface="Roboto Black"/>
                <a:cs typeface="Roboto Black"/>
                <a:sym typeface="Roboto Black"/>
              </a:rPr>
              <a:t>MỤC TIÊU BÀI HỌC</a:t>
            </a:r>
            <a:endParaRPr b="0" i="0" sz="3600" u="none" cap="none" strike="noStrike">
              <a:solidFill>
                <a:srgbClr val="324738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77" name="Google Shape;977;p3"/>
          <p:cNvSpPr/>
          <p:nvPr/>
        </p:nvSpPr>
        <p:spPr>
          <a:xfrm>
            <a:off x="2638059" y="1606721"/>
            <a:ext cx="2520702" cy="68914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0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8" name="Google Shape;978;p3"/>
          <p:cNvGrpSpPr/>
          <p:nvPr/>
        </p:nvGrpSpPr>
        <p:grpSpPr>
          <a:xfrm rot="-284668">
            <a:off x="2004862" y="1475093"/>
            <a:ext cx="917687" cy="1325960"/>
            <a:chOff x="2545977" y="765737"/>
            <a:chExt cx="1317340" cy="1882063"/>
          </a:xfrm>
        </p:grpSpPr>
        <p:grpSp>
          <p:nvGrpSpPr>
            <p:cNvPr id="979" name="Google Shape;979;p3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980" name="Google Shape;980;p3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rect b="b" l="l" r="r" t="t"/>
                <a:pathLst>
                  <a:path extrusionOk="0" h="8687" w="8688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rect b="b" l="l" r="r" t="t"/>
                <a:pathLst>
                  <a:path extrusionOk="0" h="7959" w="132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rect b="b" l="l" r="r" t="t"/>
                <a:pathLst>
                  <a:path extrusionOk="0" h="976" w="721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rect b="b" l="l" r="r" t="t"/>
                <a:pathLst>
                  <a:path extrusionOk="0" h="1467" w="109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3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rect b="b" l="l" r="r" t="t"/>
                <a:pathLst>
                  <a:path extrusionOk="0" h="1198" w="1301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5" name="Google Shape;985;p3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986" name="Google Shape;986;p3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rect b="b" l="l" r="r" t="t"/>
                <a:pathLst>
                  <a:path extrusionOk="0" h="8687" w="8688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rect b="b" l="l" r="r" t="t"/>
                <a:pathLst>
                  <a:path extrusionOk="0" h="7959" w="132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rect b="b" l="l" r="r" t="t"/>
                <a:pathLst>
                  <a:path extrusionOk="0" h="976" w="721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rect b="b" l="l" r="r" t="t"/>
                <a:pathLst>
                  <a:path extrusionOk="0" h="1467" w="109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3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rect b="b" l="l" r="r" t="t"/>
                <a:pathLst>
                  <a:path extrusionOk="0" h="1198" w="1301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1" name="Google Shape;991;p3"/>
          <p:cNvSpPr txBox="1"/>
          <p:nvPr/>
        </p:nvSpPr>
        <p:spPr>
          <a:xfrm>
            <a:off x="2133760" y="1578782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992" name="Google Shape;992;p3"/>
          <p:cNvSpPr txBox="1"/>
          <p:nvPr/>
        </p:nvSpPr>
        <p:spPr>
          <a:xfrm>
            <a:off x="2925960" y="1749483"/>
            <a:ext cx="20265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9250F"/>
                </a:solidFill>
                <a:latin typeface="Arial"/>
                <a:ea typeface="Arial"/>
                <a:cs typeface="Arial"/>
                <a:sym typeface="Arial"/>
              </a:rPr>
              <a:t>VỀ NĂNG LỰC</a:t>
            </a:r>
            <a:endParaRPr b="0" i="0" sz="2400" u="none" cap="none" strike="noStrike">
              <a:solidFill>
                <a:srgbClr val="9925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"/>
          <p:cNvSpPr txBox="1"/>
          <p:nvPr/>
        </p:nvSpPr>
        <p:spPr>
          <a:xfrm>
            <a:off x="2807436" y="2353910"/>
            <a:ext cx="58674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luyện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 sinh vận dụng năng lực ngôn ngữ để mở rộng, liên hệ, kĩ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năng nghe – nói – đọc – viết các tác phẩm trong chủ đề 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 sinh vận dung kĩ năng nghe để trao đổi, phản biện </a:t>
            </a:r>
            <a:endParaRPr/>
          </a:p>
        </p:txBody>
      </p:sp>
      <p:sp>
        <p:nvSpPr>
          <p:cNvPr id="994" name="Google Shape;994;p3"/>
          <p:cNvSpPr/>
          <p:nvPr/>
        </p:nvSpPr>
        <p:spPr>
          <a:xfrm>
            <a:off x="2782136" y="3710230"/>
            <a:ext cx="2520702" cy="68914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0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5" name="Google Shape;995;p3"/>
          <p:cNvGrpSpPr/>
          <p:nvPr/>
        </p:nvGrpSpPr>
        <p:grpSpPr>
          <a:xfrm rot="-284668">
            <a:off x="2148939" y="3578602"/>
            <a:ext cx="917687" cy="1325960"/>
            <a:chOff x="2545977" y="765737"/>
            <a:chExt cx="1317340" cy="1882063"/>
          </a:xfrm>
        </p:grpSpPr>
        <p:grpSp>
          <p:nvGrpSpPr>
            <p:cNvPr id="996" name="Google Shape;996;p3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997" name="Google Shape;997;p3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rect b="b" l="l" r="r" t="t"/>
                <a:pathLst>
                  <a:path extrusionOk="0" h="8687" w="8688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3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rect b="b" l="l" r="r" t="t"/>
                <a:pathLst>
                  <a:path extrusionOk="0" h="7959" w="132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3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rect b="b" l="l" r="r" t="t"/>
                <a:pathLst>
                  <a:path extrusionOk="0" h="976" w="721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3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rect b="b" l="l" r="r" t="t"/>
                <a:pathLst>
                  <a:path extrusionOk="0" h="1467" w="109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3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rect b="b" l="l" r="r" t="t"/>
                <a:pathLst>
                  <a:path extrusionOk="0" h="1198" w="1301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1143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2" name="Google Shape;1002;p3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03" name="Google Shape;1003;p3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rect b="b" l="l" r="r" t="t"/>
                <a:pathLst>
                  <a:path extrusionOk="0" h="8687" w="8688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3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rect b="b" l="l" r="r" t="t"/>
                <a:pathLst>
                  <a:path extrusionOk="0" h="7959" w="132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3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rect b="b" l="l" r="r" t="t"/>
                <a:pathLst>
                  <a:path extrusionOk="0" h="976" w="721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3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rect b="b" l="l" r="r" t="t"/>
                <a:pathLst>
                  <a:path extrusionOk="0" h="1467" w="109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3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rect b="b" l="l" r="r" t="t"/>
                <a:pathLst>
                  <a:path extrusionOk="0" h="1198" w="1301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08" name="Google Shape;1008;p3"/>
          <p:cNvSpPr txBox="1"/>
          <p:nvPr/>
        </p:nvSpPr>
        <p:spPr>
          <a:xfrm>
            <a:off x="2278336" y="3725764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009" name="Google Shape;1009;p3"/>
          <p:cNvSpPr txBox="1"/>
          <p:nvPr/>
        </p:nvSpPr>
        <p:spPr>
          <a:xfrm>
            <a:off x="3070037" y="3852992"/>
            <a:ext cx="2287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9250F"/>
                </a:solidFill>
                <a:latin typeface="Arial"/>
                <a:ea typeface="Arial"/>
                <a:cs typeface="Arial"/>
                <a:sym typeface="Arial"/>
              </a:rPr>
              <a:t>VỀ PHẨM CHẤT</a:t>
            </a:r>
            <a:endParaRPr b="0" i="0" sz="2400" u="none" cap="none" strike="noStrike">
              <a:solidFill>
                <a:srgbClr val="9925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"/>
          <p:cNvSpPr txBox="1"/>
          <p:nvPr/>
        </p:nvSpPr>
        <p:spPr>
          <a:xfrm>
            <a:off x="2863753" y="4407859"/>
            <a:ext cx="51126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Biết cảm thông với nỗi bất hạnh; trân trọng khát vọng, ước mơ đẹp đẽ của con người.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4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rotWithShape="0" algn="bl" dir="180000" dist="19050">
              <a:schemeClr val="dk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4"/>
          <p:cNvSpPr/>
          <p:nvPr/>
        </p:nvSpPr>
        <p:spPr>
          <a:xfrm flipH="1" rot="-514907">
            <a:off x="1211204" y="380034"/>
            <a:ext cx="1475648" cy="983532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4"/>
          <p:cNvSpPr/>
          <p:nvPr/>
        </p:nvSpPr>
        <p:spPr>
          <a:xfrm flipH="1" rot="9804944">
            <a:off x="6658889" y="3369839"/>
            <a:ext cx="1475769" cy="983563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4"/>
          <p:cNvSpPr txBox="1"/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1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5"/>
          <p:cNvGrpSpPr/>
          <p:nvPr/>
        </p:nvGrpSpPr>
        <p:grpSpPr>
          <a:xfrm>
            <a:off x="280376" y="2056727"/>
            <a:ext cx="8583259" cy="1846389"/>
            <a:chOff x="280376" y="2056727"/>
            <a:chExt cx="8583259" cy="1846389"/>
          </a:xfrm>
        </p:grpSpPr>
        <p:grpSp>
          <p:nvGrpSpPr>
            <p:cNvPr id="1024" name="Google Shape;1024;p5"/>
            <p:cNvGrpSpPr/>
            <p:nvPr/>
          </p:nvGrpSpPr>
          <p:grpSpPr>
            <a:xfrm flipH="1">
              <a:off x="7780661" y="2056727"/>
              <a:ext cx="1082973" cy="1140794"/>
              <a:chOff x="993849" y="614683"/>
              <a:chExt cx="1718187" cy="1809923"/>
            </a:xfrm>
          </p:grpSpPr>
          <p:sp>
            <p:nvSpPr>
              <p:cNvPr id="1025" name="Google Shape;1025;p5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5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rect b="b" l="l" r="r" t="t"/>
                <a:pathLst>
                  <a:path extrusionOk="0" h="8310" w="13551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5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rect b="b" l="l" r="r" t="t"/>
                <a:pathLst>
                  <a:path extrusionOk="0" h="4690" w="11157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5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5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5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5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5"/>
              <p:cNvSpPr/>
              <p:nvPr/>
            </p:nvSpPr>
            <p:spPr>
              <a:xfrm flipH="1" rot="6931456">
                <a:off x="1976441" y="519403"/>
                <a:ext cx="271775" cy="765779"/>
              </a:xfrm>
              <a:custGeom>
                <a:rect b="b" l="l" r="r" t="t"/>
                <a:pathLst>
                  <a:path extrusionOk="0" h="27646" w="9812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5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5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5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6" name="Google Shape;1036;p5"/>
            <p:cNvGrpSpPr/>
            <p:nvPr/>
          </p:nvGrpSpPr>
          <p:grpSpPr>
            <a:xfrm>
              <a:off x="280376" y="2056727"/>
              <a:ext cx="1082973" cy="1140794"/>
              <a:chOff x="993849" y="614683"/>
              <a:chExt cx="1718187" cy="1809923"/>
            </a:xfrm>
          </p:grpSpPr>
          <p:sp>
            <p:nvSpPr>
              <p:cNvPr id="1037" name="Google Shape;1037;p5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5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rect b="b" l="l" r="r" t="t"/>
                <a:pathLst>
                  <a:path extrusionOk="0" h="8310" w="13551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5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rect b="b" l="l" r="r" t="t"/>
                <a:pathLst>
                  <a:path extrusionOk="0" h="4690" w="11157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5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5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5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5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5"/>
              <p:cNvSpPr/>
              <p:nvPr/>
            </p:nvSpPr>
            <p:spPr>
              <a:xfrm flipH="1" rot="6931456">
                <a:off x="1976441" y="519403"/>
                <a:ext cx="271775" cy="765779"/>
              </a:xfrm>
              <a:custGeom>
                <a:rect b="b" l="l" r="r" t="t"/>
                <a:pathLst>
                  <a:path extrusionOk="0" h="27646" w="9812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5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5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5"/>
            <p:cNvGrpSpPr/>
            <p:nvPr/>
          </p:nvGrpSpPr>
          <p:grpSpPr>
            <a:xfrm rot="10800000">
              <a:off x="7780661" y="2762322"/>
              <a:ext cx="1082973" cy="1140794"/>
              <a:chOff x="993849" y="614683"/>
              <a:chExt cx="1718187" cy="1809923"/>
            </a:xfrm>
          </p:grpSpPr>
          <p:sp>
            <p:nvSpPr>
              <p:cNvPr id="1049" name="Google Shape;1049;p5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5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rect b="b" l="l" r="r" t="t"/>
                <a:pathLst>
                  <a:path extrusionOk="0" h="8310" w="13551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5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rect b="b" l="l" r="r" t="t"/>
                <a:pathLst>
                  <a:path extrusionOk="0" h="4690" w="11157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5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5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5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5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5"/>
              <p:cNvSpPr/>
              <p:nvPr/>
            </p:nvSpPr>
            <p:spPr>
              <a:xfrm flipH="1" rot="6931456">
                <a:off x="1976441" y="519403"/>
                <a:ext cx="271775" cy="765779"/>
              </a:xfrm>
              <a:custGeom>
                <a:rect b="b" l="l" r="r" t="t"/>
                <a:pathLst>
                  <a:path extrusionOk="0" h="27646" w="9812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5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5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5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0" name="Google Shape;1060;p5"/>
            <p:cNvGrpSpPr/>
            <p:nvPr/>
          </p:nvGrpSpPr>
          <p:grpSpPr>
            <a:xfrm flipH="1" rot="10800000">
              <a:off x="280376" y="2762322"/>
              <a:ext cx="1082973" cy="1140794"/>
              <a:chOff x="993849" y="614683"/>
              <a:chExt cx="1718187" cy="1809923"/>
            </a:xfrm>
          </p:grpSpPr>
          <p:sp>
            <p:nvSpPr>
              <p:cNvPr id="1061" name="Google Shape;1061;p5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5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rect b="b" l="l" r="r" t="t"/>
                <a:pathLst>
                  <a:path extrusionOk="0" h="8310" w="13551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5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rect b="b" l="l" r="r" t="t"/>
                <a:pathLst>
                  <a:path extrusionOk="0" h="4690" w="11157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5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rect b="b" l="l" r="r" t="t"/>
                <a:pathLst>
                  <a:path extrusionOk="0" h="25436" w="25837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5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5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5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5"/>
              <p:cNvSpPr/>
              <p:nvPr/>
            </p:nvSpPr>
            <p:spPr>
              <a:xfrm flipH="1" rot="6931456">
                <a:off x="1976441" y="519403"/>
                <a:ext cx="271775" cy="765779"/>
              </a:xfrm>
              <a:custGeom>
                <a:rect b="b" l="l" r="r" t="t"/>
                <a:pathLst>
                  <a:path extrusionOk="0" h="27646" w="9812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5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5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5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72" name="Google Shape;1072;p5"/>
          <p:cNvSpPr/>
          <p:nvPr/>
        </p:nvSpPr>
        <p:spPr>
          <a:xfrm>
            <a:off x="1198060" y="181486"/>
            <a:ext cx="6716010" cy="105889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5"/>
          <p:cNvSpPr txBox="1"/>
          <p:nvPr/>
        </p:nvSpPr>
        <p:spPr>
          <a:xfrm>
            <a:off x="1838131" y="244631"/>
            <a:ext cx="6042469" cy="96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Chia sẻ với các bạn cảm nhận của em về bức tranh hiện thực cuộc sống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4" name="Google Shape;10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80433" y="2715202"/>
            <a:ext cx="606619" cy="60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3427" y="2669607"/>
            <a:ext cx="553375" cy="67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1538" y="2761938"/>
            <a:ext cx="783500" cy="55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6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rotWithShape="0" algn="bl" dir="180000" dist="19050">
              <a:schemeClr val="dk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6"/>
          <p:cNvSpPr/>
          <p:nvPr/>
        </p:nvSpPr>
        <p:spPr>
          <a:xfrm flipH="1" rot="-514907">
            <a:off x="1211204" y="380034"/>
            <a:ext cx="1475648" cy="983532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6"/>
          <p:cNvSpPr/>
          <p:nvPr/>
        </p:nvSpPr>
        <p:spPr>
          <a:xfrm flipH="1" rot="9804944">
            <a:off x="6658889" y="3369839"/>
            <a:ext cx="1475769" cy="983563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6"/>
          <p:cNvSpPr txBox="1"/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HÌNH THÀNH KIẾN THỨC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7"/>
          <p:cNvGrpSpPr/>
          <p:nvPr/>
        </p:nvGrpSpPr>
        <p:grpSpPr>
          <a:xfrm>
            <a:off x="996359" y="265423"/>
            <a:ext cx="4442410" cy="4190697"/>
            <a:chOff x="5855313" y="1674166"/>
            <a:chExt cx="623033" cy="601308"/>
          </a:xfrm>
        </p:grpSpPr>
        <p:sp>
          <p:nvSpPr>
            <p:cNvPr id="1090" name="Google Shape;1090;p7"/>
            <p:cNvSpPr/>
            <p:nvPr/>
          </p:nvSpPr>
          <p:spPr>
            <a:xfrm>
              <a:off x="5855313" y="1786474"/>
              <a:ext cx="623033" cy="489000"/>
            </a:xfrm>
            <a:custGeom>
              <a:rect b="b" l="l" r="r" t="t"/>
              <a:pathLst>
                <a:path extrusionOk="0" h="19560" w="19977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rotWithShape="0" algn="bl" dir="18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7"/>
            <p:cNvSpPr/>
            <p:nvPr/>
          </p:nvSpPr>
          <p:spPr>
            <a:xfrm flipH="1" rot="831003">
              <a:off x="5988034" y="1709293"/>
              <a:ext cx="310774" cy="142393"/>
            </a:xfrm>
            <a:custGeom>
              <a:rect b="b" l="l" r="r" t="t"/>
              <a:pathLst>
                <a:path extrusionOk="0" h="7994" w="1243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2" name="Google Shape;10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945598"/>
            <a:ext cx="4778048" cy="2197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7"/>
          <p:cNvSpPr txBox="1"/>
          <p:nvPr/>
        </p:nvSpPr>
        <p:spPr>
          <a:xfrm>
            <a:off x="5743004" y="821940"/>
            <a:ext cx="207781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THẢO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LUẬN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NHÓM</a:t>
            </a:r>
            <a:endParaRPr/>
          </a:p>
        </p:txBody>
      </p:sp>
      <p:sp>
        <p:nvSpPr>
          <p:cNvPr id="1094" name="Google Shape;1094;p7"/>
          <p:cNvSpPr txBox="1"/>
          <p:nvPr/>
        </p:nvSpPr>
        <p:spPr>
          <a:xfrm>
            <a:off x="1172831" y="1396561"/>
            <a:ext cx="3892150" cy="2780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HS thảo luận để thực hiện bài tập ôn tập trong SGK 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Thời gian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5 phút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8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rotWithShape="0" algn="bl" dir="180000" dist="19050">
              <a:schemeClr val="dk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8"/>
          <p:cNvSpPr/>
          <p:nvPr/>
        </p:nvSpPr>
        <p:spPr>
          <a:xfrm flipH="1" rot="-514907">
            <a:off x="1211204" y="380034"/>
            <a:ext cx="1475648" cy="983532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8"/>
          <p:cNvSpPr/>
          <p:nvPr/>
        </p:nvSpPr>
        <p:spPr>
          <a:xfrm flipH="1" rot="9804944">
            <a:off x="6658889" y="3369839"/>
            <a:ext cx="1475769" cy="983563"/>
          </a:xfrm>
          <a:custGeom>
            <a:rect b="b" l="l" r="r" t="t"/>
            <a:pathLst>
              <a:path extrusionOk="0" h="7994" w="1243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8"/>
          <p:cNvSpPr txBox="1"/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8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8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9"/>
          <p:cNvSpPr/>
          <p:nvPr/>
        </p:nvSpPr>
        <p:spPr>
          <a:xfrm>
            <a:off x="634039" y="80705"/>
            <a:ext cx="8247567" cy="1371722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6"/>
          </a:solidFill>
          <a:ln cap="flat" cmpd="sng" w="25400">
            <a:solidFill>
              <a:srgbClr val="AE63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9"/>
          <p:cNvSpPr txBox="1"/>
          <p:nvPr/>
        </p:nvSpPr>
        <p:spPr>
          <a:xfrm>
            <a:off x="1062810" y="128988"/>
            <a:ext cx="77064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Câu 1: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Lập bảng để tóm tắt, hệ thống những vấn đề như đề tài, câu chuyện, nhân vật trong hai truyện ngắn Lão Hạc, Hai đứa trẻ: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9925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9" name="Google Shape;11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37" y="32422"/>
            <a:ext cx="823673" cy="79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4114" y="1500710"/>
            <a:ext cx="6381124" cy="3684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US Great Outdoors Month by Slidesgo">
  <a:themeElements>
    <a:clrScheme name="Simple Light">
      <a:dk1>
        <a:srgbClr val="000000"/>
      </a:dk1>
      <a:lt1>
        <a:srgbClr val="04303A"/>
      </a:lt1>
      <a:dk2>
        <a:srgbClr val="648E71"/>
      </a:dk2>
      <a:lt2>
        <a:srgbClr val="AED080"/>
      </a:lt2>
      <a:accent1>
        <a:srgbClr val="F6EFD3"/>
      </a:accent1>
      <a:accent2>
        <a:srgbClr val="FABC6E"/>
      </a:accent2>
      <a:accent3>
        <a:srgbClr val="EF7963"/>
      </a:accent3>
      <a:accent4>
        <a:srgbClr val="662C26"/>
      </a:accent4>
      <a:accent5>
        <a:srgbClr val="B6DFE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YEN NHI</dc:creator>
</cp:coreProperties>
</file>