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3" r:id="rId3"/>
    <p:sldMasterId id="2147483679" r:id="rId4"/>
  </p:sldMasterIdLst>
  <p:notesMasterIdLst>
    <p:notesMasterId r:id="rId37"/>
  </p:notesMasterIdLst>
  <p:sldIdLst>
    <p:sldId id="321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20" r:id="rId14"/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</p:sldIdLst>
  <p:sldSz cx="18288000" cy="10287000"/>
  <p:notesSz cx="6858000" cy="9144000"/>
  <p:embeddedFontLst>
    <p:embeddedFont>
      <p:font typeface="宋体" panose="02010600030101010101" pitchFamily="2" charset="-122"/>
      <p:regular r:id="rId38"/>
    </p:embeddedFont>
    <p:embeddedFont>
      <p:font typeface="字魂110号-武林江湖体" panose="020B0604020202020204" charset="-122"/>
      <p:regular r:id="rId39"/>
    </p:embeddedFont>
    <p:embeddedFont>
      <p:font typeface="#9Slide03 BoosterNextFYBlack" panose="02000A03000000020004" pitchFamily="2" charset="0"/>
      <p:regular r:id="rId40"/>
    </p:embeddedFont>
    <p:embeddedFont>
      <p:font typeface="#9Slide03 HelvetIns" panose="02040603050506020204" pitchFamily="18" charset="0"/>
      <p:regular r:id="rId41"/>
    </p:embeddedFont>
    <p:embeddedFont>
      <p:font typeface="#9Slide03 IcielUni Sans Heavy" panose="00000500000000000000" pitchFamily="2" charset="0"/>
      <p:bold r:id="rId42"/>
    </p:embeddedFont>
    <p:embeddedFont>
      <p:font typeface="#9Slide03 Josefin Sans Light" panose="020B0604020202020204" charset="0"/>
      <p:regular r:id="rId43"/>
    </p:embeddedFont>
    <p:embeddedFont>
      <p:font typeface="#9Slide03 Josefin Sans SemiBold" panose="020B0604020202020204" charset="0"/>
      <p:bold r:id="rId44"/>
    </p:embeddedFont>
    <p:embeddedFont>
      <p:font typeface="Bungee" panose="020B0604020202020204" charset="0"/>
      <p:regular r:id="rId45"/>
    </p:embeddedFont>
    <p:embeddedFont>
      <p:font typeface="Dancing Script" panose="020B0604020202020204" charset="0"/>
      <p:regular r:id="rId46"/>
    </p:embeddedFont>
    <p:embeddedFont>
      <p:font typeface="Fira Code" panose="020B0809050000020004" pitchFamily="49" charset="0"/>
      <p:regular r:id="rId47"/>
      <p:bold r:id="rId48"/>
    </p:embeddedFont>
    <p:embeddedFont>
      <p:font typeface="Fira Code Bold" panose="020B0809050000020004" charset="0"/>
      <p:regular r:id="rId49"/>
    </p:embeddedFont>
    <p:embeddedFont>
      <p:font typeface="Francois One" panose="020B0604020202020204" charset="0"/>
      <p:regular r:id="rId50"/>
    </p:embeddedFont>
    <p:embeddedFont>
      <p:font typeface="Open Sans" panose="020B0606030504020204" pitchFamily="34" charset="0"/>
      <p:regular r:id="rId51"/>
      <p:bold r:id="rId52"/>
      <p:italic r:id="rId53"/>
      <p:boldItalic r:id="rId54"/>
    </p:embeddedFont>
    <p:embeddedFont>
      <p:font typeface="Paytone One" panose="020B0604020202020204" charset="0"/>
      <p:regular r:id="rId55"/>
    </p:embeddedFont>
    <p:embeddedFont>
      <p:font typeface="Segoe UI" panose="020B0502040204020203" pitchFamily="34" charset="0"/>
      <p:regular r:id="rId56"/>
      <p:bold r:id="rId57"/>
      <p:italic r:id="rId58"/>
      <p:boldItalic r:id="rId59"/>
    </p:embeddedFont>
    <p:embeddedFont>
      <p:font typeface="Sigmar One" panose="020B0604020202020204" charset="0"/>
      <p:regular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756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20" Type="http://schemas.openxmlformats.org/officeDocument/2006/relationships/slide" Target="slides/slide16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D9524-9A61-488E-B230-148BEE168297}" type="datetimeFigureOut">
              <a:rPr lang="en-US" smtClean="0"/>
              <a:t>7/27/2024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4A8732-0AE7-4D05-A5DA-BC291B5E8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572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2BFF55-D09A-423A-B79E-302ED82BE61E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80751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72163" y="3195192"/>
            <a:ext cx="15543675" cy="2205957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742596" y="5828554"/>
            <a:ext cx="12802811" cy="26299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96314" indent="0" algn="ctr">
              <a:buNone/>
              <a:defRPr/>
            </a:lvl2pPr>
            <a:lvl3pPr marL="992627" indent="0" algn="ctr">
              <a:buNone/>
              <a:defRPr/>
            </a:lvl3pPr>
            <a:lvl4pPr marL="1488941" indent="0" algn="ctr">
              <a:buNone/>
              <a:defRPr/>
            </a:lvl4pPr>
            <a:lvl5pPr marL="1985255" indent="0" algn="ctr">
              <a:buNone/>
              <a:defRPr/>
            </a:lvl5pPr>
            <a:lvl6pPr marL="2481567" indent="0" algn="ctr">
              <a:buNone/>
              <a:defRPr/>
            </a:lvl6pPr>
            <a:lvl7pPr marL="2977881" indent="0" algn="ctr">
              <a:buNone/>
              <a:defRPr/>
            </a:lvl7pPr>
            <a:lvl8pPr marL="3474194" indent="0" algn="ctr">
              <a:buNone/>
              <a:defRPr/>
            </a:lvl8pPr>
            <a:lvl9pPr marL="3970508" indent="0" algn="ctr">
              <a:buNone/>
              <a:defRPr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423542"/>
      </p:ext>
    </p:extLst>
  </p:cSld>
  <p:clrMapOvr>
    <a:masterClrMapping/>
  </p:clrMapOvr>
  <p:transition spd="slow" advTm="1000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3622" y="411895"/>
            <a:ext cx="16460757" cy="1714787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13622" y="2400703"/>
            <a:ext cx="16460757" cy="67884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377802"/>
      </p:ext>
    </p:extLst>
  </p:cSld>
  <p:clrMapOvr>
    <a:masterClrMapping/>
  </p:clrMapOvr>
  <p:transition spd="slow" advTm="1000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44838" y="6610979"/>
            <a:ext cx="15545405" cy="2042235"/>
          </a:xfrm>
          <a:prstGeom prst="rect">
            <a:avLst/>
          </a:prstGeom>
        </p:spPr>
        <p:txBody>
          <a:bodyPr anchor="t"/>
          <a:lstStyle>
            <a:lvl1pPr algn="l">
              <a:defRPr sz="4343" b="1" cap="all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444838" y="4360213"/>
            <a:ext cx="15545405" cy="22507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71"/>
            </a:lvl1pPr>
            <a:lvl2pPr marL="496314" indent="0">
              <a:buNone/>
              <a:defRPr sz="1955"/>
            </a:lvl2pPr>
            <a:lvl3pPr marL="992627" indent="0">
              <a:buNone/>
              <a:defRPr sz="1737"/>
            </a:lvl3pPr>
            <a:lvl4pPr marL="1488941" indent="0">
              <a:buNone/>
              <a:defRPr sz="1520"/>
            </a:lvl4pPr>
            <a:lvl5pPr marL="1985255" indent="0">
              <a:buNone/>
              <a:defRPr sz="1520"/>
            </a:lvl5pPr>
            <a:lvl6pPr marL="2481567" indent="0">
              <a:buNone/>
              <a:defRPr sz="1520"/>
            </a:lvl6pPr>
            <a:lvl7pPr marL="2977881" indent="0">
              <a:buNone/>
              <a:defRPr sz="1520"/>
            </a:lvl7pPr>
            <a:lvl8pPr marL="3474194" indent="0">
              <a:buNone/>
              <a:defRPr sz="1520"/>
            </a:lvl8pPr>
            <a:lvl9pPr marL="3970508" indent="0">
              <a:buNone/>
              <a:defRPr sz="152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5388245"/>
      </p:ext>
    </p:extLst>
  </p:cSld>
  <p:clrMapOvr>
    <a:masterClrMapping/>
  </p:clrMapOvr>
  <p:transition spd="slow" advTm="1000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3622" y="411895"/>
            <a:ext cx="16460757" cy="1714787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13622" y="2400703"/>
            <a:ext cx="8146457" cy="6788489"/>
          </a:xfrm>
          <a:prstGeom prst="rect">
            <a:avLst/>
          </a:prstGeom>
        </p:spPr>
        <p:txBody>
          <a:bodyPr/>
          <a:lstStyle>
            <a:lvl1pPr>
              <a:defRPr sz="3039"/>
            </a:lvl1pPr>
            <a:lvl2pPr>
              <a:defRPr sz="2606"/>
            </a:lvl2pPr>
            <a:lvl3pPr>
              <a:defRPr sz="2171"/>
            </a:lvl3pPr>
            <a:lvl4pPr>
              <a:defRPr sz="1955"/>
            </a:lvl4pPr>
            <a:lvl5pPr>
              <a:defRPr sz="1955"/>
            </a:lvl5pPr>
            <a:lvl6pPr>
              <a:defRPr sz="1955"/>
            </a:lvl6pPr>
            <a:lvl7pPr>
              <a:defRPr sz="1955"/>
            </a:lvl7pPr>
            <a:lvl8pPr>
              <a:defRPr sz="1955"/>
            </a:lvl8pPr>
            <a:lvl9pPr>
              <a:defRPr sz="1955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26192" y="2400703"/>
            <a:ext cx="8148188" cy="6788489"/>
          </a:xfrm>
          <a:prstGeom prst="rect">
            <a:avLst/>
          </a:prstGeom>
        </p:spPr>
        <p:txBody>
          <a:bodyPr/>
          <a:lstStyle>
            <a:lvl1pPr>
              <a:defRPr sz="3039"/>
            </a:lvl1pPr>
            <a:lvl2pPr>
              <a:defRPr sz="2606"/>
            </a:lvl2pPr>
            <a:lvl3pPr>
              <a:defRPr sz="2171"/>
            </a:lvl3pPr>
            <a:lvl4pPr>
              <a:defRPr sz="1955"/>
            </a:lvl4pPr>
            <a:lvl5pPr>
              <a:defRPr sz="1955"/>
            </a:lvl5pPr>
            <a:lvl6pPr>
              <a:defRPr sz="1955"/>
            </a:lvl6pPr>
            <a:lvl7pPr>
              <a:defRPr sz="1955"/>
            </a:lvl7pPr>
            <a:lvl8pPr>
              <a:defRPr sz="1955"/>
            </a:lvl8pPr>
            <a:lvl9pPr>
              <a:defRPr sz="1955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7738842"/>
      </p:ext>
    </p:extLst>
  </p:cSld>
  <p:clrMapOvr>
    <a:masterClrMapping/>
  </p:clrMapOvr>
  <p:transition spd="slow" advTm="1000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3622" y="411895"/>
            <a:ext cx="16460757" cy="17147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13622" y="2302469"/>
            <a:ext cx="8080704" cy="9599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06" b="1"/>
            </a:lvl1pPr>
            <a:lvl2pPr marL="496314" indent="0">
              <a:buNone/>
              <a:defRPr sz="2171" b="1"/>
            </a:lvl2pPr>
            <a:lvl3pPr marL="992627" indent="0">
              <a:buNone/>
              <a:defRPr sz="1955" b="1"/>
            </a:lvl3pPr>
            <a:lvl4pPr marL="1488941" indent="0">
              <a:buNone/>
              <a:defRPr sz="1737" b="1"/>
            </a:lvl4pPr>
            <a:lvl5pPr marL="1985255" indent="0">
              <a:buNone/>
              <a:defRPr sz="1737" b="1"/>
            </a:lvl5pPr>
            <a:lvl6pPr marL="2481567" indent="0">
              <a:buNone/>
              <a:defRPr sz="1737" b="1"/>
            </a:lvl6pPr>
            <a:lvl7pPr marL="2977881" indent="0">
              <a:buNone/>
              <a:defRPr sz="1737" b="1"/>
            </a:lvl7pPr>
            <a:lvl8pPr marL="3474194" indent="0">
              <a:buNone/>
              <a:defRPr sz="1737" b="1"/>
            </a:lvl8pPr>
            <a:lvl9pPr marL="3970508" indent="0">
              <a:buNone/>
              <a:defRPr sz="1737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13622" y="3262405"/>
            <a:ext cx="8080704" cy="5926787"/>
          </a:xfrm>
          <a:prstGeom prst="rect">
            <a:avLst/>
          </a:prstGeom>
        </p:spPr>
        <p:txBody>
          <a:bodyPr/>
          <a:lstStyle>
            <a:lvl1pPr>
              <a:defRPr sz="2606"/>
            </a:lvl1pPr>
            <a:lvl2pPr>
              <a:defRPr sz="2171"/>
            </a:lvl2pPr>
            <a:lvl3pPr>
              <a:defRPr sz="1955"/>
            </a:lvl3pPr>
            <a:lvl4pPr>
              <a:defRPr sz="1737"/>
            </a:lvl4pPr>
            <a:lvl5pPr>
              <a:defRPr sz="1737"/>
            </a:lvl5pPr>
            <a:lvl6pPr>
              <a:defRPr sz="1737"/>
            </a:lvl6pPr>
            <a:lvl7pPr>
              <a:defRPr sz="1737"/>
            </a:lvl7pPr>
            <a:lvl8pPr>
              <a:defRPr sz="1737"/>
            </a:lvl8pPr>
            <a:lvl9pPr>
              <a:defRPr sz="1737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90215" y="2302469"/>
            <a:ext cx="8084165" cy="9599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06" b="1"/>
            </a:lvl1pPr>
            <a:lvl2pPr marL="496314" indent="0">
              <a:buNone/>
              <a:defRPr sz="2171" b="1"/>
            </a:lvl2pPr>
            <a:lvl3pPr marL="992627" indent="0">
              <a:buNone/>
              <a:defRPr sz="1955" b="1"/>
            </a:lvl3pPr>
            <a:lvl4pPr marL="1488941" indent="0">
              <a:buNone/>
              <a:defRPr sz="1737" b="1"/>
            </a:lvl4pPr>
            <a:lvl5pPr marL="1985255" indent="0">
              <a:buNone/>
              <a:defRPr sz="1737" b="1"/>
            </a:lvl5pPr>
            <a:lvl6pPr marL="2481567" indent="0">
              <a:buNone/>
              <a:defRPr sz="1737" b="1"/>
            </a:lvl6pPr>
            <a:lvl7pPr marL="2977881" indent="0">
              <a:buNone/>
              <a:defRPr sz="1737" b="1"/>
            </a:lvl7pPr>
            <a:lvl8pPr marL="3474194" indent="0">
              <a:buNone/>
              <a:defRPr sz="1737" b="1"/>
            </a:lvl8pPr>
            <a:lvl9pPr marL="3970508" indent="0">
              <a:buNone/>
              <a:defRPr sz="1737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90215" y="3262405"/>
            <a:ext cx="8084165" cy="5926787"/>
          </a:xfrm>
          <a:prstGeom prst="rect">
            <a:avLst/>
          </a:prstGeom>
        </p:spPr>
        <p:txBody>
          <a:bodyPr/>
          <a:lstStyle>
            <a:lvl1pPr>
              <a:defRPr sz="2606"/>
            </a:lvl1pPr>
            <a:lvl2pPr>
              <a:defRPr sz="2171"/>
            </a:lvl2pPr>
            <a:lvl3pPr>
              <a:defRPr sz="1955"/>
            </a:lvl3pPr>
            <a:lvl4pPr>
              <a:defRPr sz="1737"/>
            </a:lvl4pPr>
            <a:lvl5pPr>
              <a:defRPr sz="1737"/>
            </a:lvl5pPr>
            <a:lvl6pPr>
              <a:defRPr sz="1737"/>
            </a:lvl6pPr>
            <a:lvl7pPr>
              <a:defRPr sz="1737"/>
            </a:lvl7pPr>
            <a:lvl8pPr>
              <a:defRPr sz="1737"/>
            </a:lvl8pPr>
            <a:lvl9pPr>
              <a:defRPr sz="1737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8179834"/>
      </p:ext>
    </p:extLst>
  </p:cSld>
  <p:clrMapOvr>
    <a:masterClrMapping/>
  </p:clrMapOvr>
  <p:transition spd="slow" advTm="1000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3622" y="411895"/>
            <a:ext cx="16460757" cy="1714787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7128986"/>
      </p:ext>
    </p:extLst>
  </p:cSld>
  <p:clrMapOvr>
    <a:masterClrMapping/>
  </p:clrMapOvr>
  <p:transition spd="slow" advTm="1000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620358"/>
      </p:ext>
    </p:extLst>
  </p:cSld>
  <p:clrMapOvr>
    <a:masterClrMapping/>
  </p:clrMapOvr>
  <p:transition spd="slow" advTm="1000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3622" y="410171"/>
            <a:ext cx="6018135" cy="1742363"/>
          </a:xfrm>
          <a:prstGeom prst="rect">
            <a:avLst/>
          </a:prstGeom>
        </p:spPr>
        <p:txBody>
          <a:bodyPr anchor="b"/>
          <a:lstStyle>
            <a:lvl1pPr algn="l">
              <a:defRPr sz="2171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49779" y="410171"/>
            <a:ext cx="10224600" cy="8779022"/>
          </a:xfrm>
          <a:prstGeom prst="rect">
            <a:avLst/>
          </a:prstGeom>
        </p:spPr>
        <p:txBody>
          <a:bodyPr/>
          <a:lstStyle>
            <a:lvl1pPr>
              <a:defRPr sz="3474"/>
            </a:lvl1pPr>
            <a:lvl2pPr>
              <a:defRPr sz="3039"/>
            </a:lvl2pPr>
            <a:lvl3pPr>
              <a:defRPr sz="2606"/>
            </a:lvl3pPr>
            <a:lvl4pPr>
              <a:defRPr sz="2171"/>
            </a:lvl4pPr>
            <a:lvl5pPr>
              <a:defRPr sz="2171"/>
            </a:lvl5pPr>
            <a:lvl6pPr>
              <a:defRPr sz="2171"/>
            </a:lvl6pPr>
            <a:lvl7pPr>
              <a:defRPr sz="2171"/>
            </a:lvl7pPr>
            <a:lvl8pPr>
              <a:defRPr sz="2171"/>
            </a:lvl8pPr>
            <a:lvl9pPr>
              <a:defRPr sz="2171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13622" y="2152532"/>
            <a:ext cx="6018135" cy="7036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20"/>
            </a:lvl1pPr>
            <a:lvl2pPr marL="496314" indent="0">
              <a:buNone/>
              <a:defRPr sz="1302"/>
            </a:lvl2pPr>
            <a:lvl3pPr marL="992627" indent="0">
              <a:buNone/>
              <a:defRPr sz="1086"/>
            </a:lvl3pPr>
            <a:lvl4pPr marL="1488941" indent="0">
              <a:buNone/>
              <a:defRPr sz="977"/>
            </a:lvl4pPr>
            <a:lvl5pPr marL="1985255" indent="0">
              <a:buNone/>
              <a:defRPr sz="977"/>
            </a:lvl5pPr>
            <a:lvl6pPr marL="2481567" indent="0">
              <a:buNone/>
              <a:defRPr sz="977"/>
            </a:lvl6pPr>
            <a:lvl7pPr marL="2977881" indent="0">
              <a:buNone/>
              <a:defRPr sz="977"/>
            </a:lvl7pPr>
            <a:lvl8pPr marL="3474194" indent="0">
              <a:buNone/>
              <a:defRPr sz="977"/>
            </a:lvl8pPr>
            <a:lvl9pPr marL="3970508" indent="0">
              <a:buNone/>
              <a:defRPr sz="977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6677781"/>
      </p:ext>
    </p:extLst>
  </p:cSld>
  <p:clrMapOvr>
    <a:masterClrMapping/>
  </p:clrMapOvr>
  <p:transition spd="slow" advTm="100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85272" y="7200384"/>
            <a:ext cx="10972109" cy="851361"/>
          </a:xfrm>
          <a:prstGeom prst="rect">
            <a:avLst/>
          </a:prstGeom>
        </p:spPr>
        <p:txBody>
          <a:bodyPr anchor="b"/>
          <a:lstStyle>
            <a:lvl1pPr algn="l">
              <a:defRPr sz="2171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585272" y="918577"/>
            <a:ext cx="10972109" cy="61732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74"/>
            </a:lvl1pPr>
            <a:lvl2pPr marL="496314" indent="0">
              <a:buNone/>
              <a:defRPr sz="3039"/>
            </a:lvl2pPr>
            <a:lvl3pPr marL="992627" indent="0">
              <a:buNone/>
              <a:defRPr sz="2606"/>
            </a:lvl3pPr>
            <a:lvl4pPr marL="1488941" indent="0">
              <a:buNone/>
              <a:defRPr sz="2171"/>
            </a:lvl4pPr>
            <a:lvl5pPr marL="1985255" indent="0">
              <a:buNone/>
              <a:defRPr sz="2171"/>
            </a:lvl5pPr>
            <a:lvl6pPr marL="2481567" indent="0">
              <a:buNone/>
              <a:defRPr sz="2171"/>
            </a:lvl6pPr>
            <a:lvl7pPr marL="2977881" indent="0">
              <a:buNone/>
              <a:defRPr sz="2171"/>
            </a:lvl7pPr>
            <a:lvl8pPr marL="3474194" indent="0">
              <a:buNone/>
              <a:defRPr sz="2171"/>
            </a:lvl8pPr>
            <a:lvl9pPr marL="3970508" indent="0">
              <a:buNone/>
              <a:defRPr sz="2171"/>
            </a:lvl9pPr>
          </a:lstStyle>
          <a:p>
            <a:pPr lvl="0"/>
            <a:r>
              <a:rPr lang="en-US" altLang="zh-CN" noProof="0"/>
              <a:t>Click icon to add picture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585272" y="8051746"/>
            <a:ext cx="10972109" cy="1206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20"/>
            </a:lvl1pPr>
            <a:lvl2pPr marL="496314" indent="0">
              <a:buNone/>
              <a:defRPr sz="1302"/>
            </a:lvl2pPr>
            <a:lvl3pPr marL="992627" indent="0">
              <a:buNone/>
              <a:defRPr sz="1086"/>
            </a:lvl3pPr>
            <a:lvl4pPr marL="1488941" indent="0">
              <a:buNone/>
              <a:defRPr sz="977"/>
            </a:lvl4pPr>
            <a:lvl5pPr marL="1985255" indent="0">
              <a:buNone/>
              <a:defRPr sz="977"/>
            </a:lvl5pPr>
            <a:lvl6pPr marL="2481567" indent="0">
              <a:buNone/>
              <a:defRPr sz="977"/>
            </a:lvl6pPr>
            <a:lvl7pPr marL="2977881" indent="0">
              <a:buNone/>
              <a:defRPr sz="977"/>
            </a:lvl7pPr>
            <a:lvl8pPr marL="3474194" indent="0">
              <a:buNone/>
              <a:defRPr sz="977"/>
            </a:lvl8pPr>
            <a:lvl9pPr marL="3970508" indent="0">
              <a:buNone/>
              <a:defRPr sz="977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731430"/>
      </p:ext>
    </p:extLst>
  </p:cSld>
  <p:clrMapOvr>
    <a:masterClrMapping/>
  </p:clrMapOvr>
  <p:transition spd="slow" advTm="1000">
    <p:split orient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3622" y="411895"/>
            <a:ext cx="16460757" cy="1714787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13622" y="2400703"/>
            <a:ext cx="16460757" cy="678848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617680"/>
      </p:ext>
    </p:extLst>
  </p:cSld>
  <p:clrMapOvr>
    <a:masterClrMapping/>
  </p:clrMapOvr>
  <p:transition spd="slow" advTm="1000">
    <p:split orient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259623" y="411896"/>
            <a:ext cx="4114757" cy="8777297"/>
          </a:xfrm>
          <a:prstGeom prst="rect">
            <a:avLst/>
          </a:prstGeo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13622" y="411896"/>
            <a:ext cx="12179888" cy="877729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949461"/>
      </p:ext>
    </p:extLst>
  </p:cSld>
  <p:clrMapOvr>
    <a:masterClrMapping/>
  </p:clrMapOvr>
  <p:transition spd="slow" advTm="1000">
    <p:split orient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3622" y="411895"/>
            <a:ext cx="16460757" cy="1714787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13622" y="2400703"/>
            <a:ext cx="8146457" cy="67884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9226192" y="2400704"/>
            <a:ext cx="8148188" cy="3310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9226192" y="5876810"/>
            <a:ext cx="8148188" cy="33123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371748"/>
      </p:ext>
    </p:extLst>
  </p:cSld>
  <p:clrMapOvr>
    <a:masterClrMapping/>
  </p:clrMapOvr>
  <p:transition spd="slow" advTm="1000">
    <p:split orient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287311"/>
      </p:ext>
    </p:extLst>
  </p:cSld>
  <p:clrMapOvr>
    <a:masterClrMapping/>
  </p:clrMapOvr>
  <p:transition spd="slow" advTm="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4986565"/>
      </p:ext>
    </p:extLst>
  </p:cSld>
  <p:clrMapOvr>
    <a:masterClrMapping/>
  </p:clrMapOvr>
  <p:transition spd="slow" advTm="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885011"/>
      </p:ext>
    </p:extLst>
  </p:cSld>
  <p:clrMapOvr>
    <a:masterClrMapping/>
  </p:clrMapOvr>
  <p:transition spd="slow" advTm="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40878-26C5-4DBE-946B-BABF03127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D669A-9143-47C8-9C00-C6640202CCCD}" type="datetimeFigureOut">
              <a:rPr lang="en-US"/>
              <a:pPr>
                <a:defRPr/>
              </a:pPr>
              <a:t>7/27/2024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45561-810A-4C09-A862-F56053443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8945F-8CE3-4280-A583-CC6712B5E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1D09EE-B8E3-45BA-B33E-9BDB955D78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33068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9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2BD6A65-4229-499D-82E7-7B54DA59D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1139A32-62EE-4C95-96F5-E9E1CC4F9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4B83289-DE07-487D-8D5C-BB15B088A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76EE7E-5EE2-4CB7-ACB7-10220C65F5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45997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1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34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507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1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39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492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94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93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544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69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06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79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Tm="1000">
    <p:split orient="vert"/>
  </p:transition>
  <p:txStyles>
    <p:titleStyle>
      <a:lvl1pPr algn="ctr" defTabSz="1628529" rtl="0" eaLnBrk="1" fontAlgn="base" hangingPunct="1">
        <a:spcBef>
          <a:spcPct val="0"/>
        </a:spcBef>
        <a:spcAft>
          <a:spcPct val="0"/>
        </a:spcAft>
        <a:defRPr sz="7817">
          <a:solidFill>
            <a:schemeClr val="tx2"/>
          </a:solidFill>
          <a:latin typeface="+mj-lt"/>
          <a:ea typeface="+mj-ea"/>
          <a:cs typeface="+mj-cs"/>
        </a:defRPr>
      </a:lvl1pPr>
      <a:lvl2pPr algn="ctr" defTabSz="1628529" rtl="0" eaLnBrk="1" fontAlgn="base" hangingPunct="1">
        <a:spcBef>
          <a:spcPct val="0"/>
        </a:spcBef>
        <a:spcAft>
          <a:spcPct val="0"/>
        </a:spcAft>
        <a:defRPr sz="7817">
          <a:solidFill>
            <a:schemeClr val="tx2"/>
          </a:solidFill>
          <a:latin typeface="Arial" charset="0"/>
          <a:ea typeface="宋体" pitchFamily="2" charset="-122"/>
        </a:defRPr>
      </a:lvl2pPr>
      <a:lvl3pPr algn="ctr" defTabSz="1628529" rtl="0" eaLnBrk="1" fontAlgn="base" hangingPunct="1">
        <a:spcBef>
          <a:spcPct val="0"/>
        </a:spcBef>
        <a:spcAft>
          <a:spcPct val="0"/>
        </a:spcAft>
        <a:defRPr sz="7817">
          <a:solidFill>
            <a:schemeClr val="tx2"/>
          </a:solidFill>
          <a:latin typeface="Arial" charset="0"/>
          <a:ea typeface="宋体" pitchFamily="2" charset="-122"/>
        </a:defRPr>
      </a:lvl3pPr>
      <a:lvl4pPr algn="ctr" defTabSz="1628529" rtl="0" eaLnBrk="1" fontAlgn="base" hangingPunct="1">
        <a:spcBef>
          <a:spcPct val="0"/>
        </a:spcBef>
        <a:spcAft>
          <a:spcPct val="0"/>
        </a:spcAft>
        <a:defRPr sz="7817">
          <a:solidFill>
            <a:schemeClr val="tx2"/>
          </a:solidFill>
          <a:latin typeface="Arial" charset="0"/>
          <a:ea typeface="宋体" pitchFamily="2" charset="-122"/>
        </a:defRPr>
      </a:lvl4pPr>
      <a:lvl5pPr algn="ctr" defTabSz="1628529" rtl="0" eaLnBrk="1" fontAlgn="base" hangingPunct="1">
        <a:spcBef>
          <a:spcPct val="0"/>
        </a:spcBef>
        <a:spcAft>
          <a:spcPct val="0"/>
        </a:spcAft>
        <a:defRPr sz="7817">
          <a:solidFill>
            <a:schemeClr val="tx2"/>
          </a:solidFill>
          <a:latin typeface="Arial" charset="0"/>
          <a:ea typeface="宋体" pitchFamily="2" charset="-122"/>
        </a:defRPr>
      </a:lvl5pPr>
      <a:lvl6pPr marL="496314" algn="ctr" defTabSz="1628529" rtl="0" eaLnBrk="1" fontAlgn="base" hangingPunct="1">
        <a:spcBef>
          <a:spcPct val="0"/>
        </a:spcBef>
        <a:spcAft>
          <a:spcPct val="0"/>
        </a:spcAft>
        <a:defRPr sz="7817">
          <a:solidFill>
            <a:schemeClr val="tx2"/>
          </a:solidFill>
          <a:latin typeface="Arial" charset="0"/>
          <a:ea typeface="宋体" pitchFamily="2" charset="-122"/>
        </a:defRPr>
      </a:lvl6pPr>
      <a:lvl7pPr marL="992627" algn="ctr" defTabSz="1628529" rtl="0" eaLnBrk="1" fontAlgn="base" hangingPunct="1">
        <a:spcBef>
          <a:spcPct val="0"/>
        </a:spcBef>
        <a:spcAft>
          <a:spcPct val="0"/>
        </a:spcAft>
        <a:defRPr sz="7817">
          <a:solidFill>
            <a:schemeClr val="tx2"/>
          </a:solidFill>
          <a:latin typeface="Arial" charset="0"/>
          <a:ea typeface="宋体" pitchFamily="2" charset="-122"/>
        </a:defRPr>
      </a:lvl7pPr>
      <a:lvl8pPr marL="1488941" algn="ctr" defTabSz="1628529" rtl="0" eaLnBrk="1" fontAlgn="base" hangingPunct="1">
        <a:spcBef>
          <a:spcPct val="0"/>
        </a:spcBef>
        <a:spcAft>
          <a:spcPct val="0"/>
        </a:spcAft>
        <a:defRPr sz="7817">
          <a:solidFill>
            <a:schemeClr val="tx2"/>
          </a:solidFill>
          <a:latin typeface="Arial" charset="0"/>
          <a:ea typeface="宋体" pitchFamily="2" charset="-122"/>
        </a:defRPr>
      </a:lvl8pPr>
      <a:lvl9pPr marL="1985255" algn="ctr" defTabSz="1628529" rtl="0" eaLnBrk="1" fontAlgn="base" hangingPunct="1">
        <a:spcBef>
          <a:spcPct val="0"/>
        </a:spcBef>
        <a:spcAft>
          <a:spcPct val="0"/>
        </a:spcAft>
        <a:defRPr sz="7817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610052" indent="-610052" algn="l" defTabSz="1628529" rtl="0" eaLnBrk="1" fontAlgn="base" hangingPunct="1">
        <a:spcBef>
          <a:spcPct val="20000"/>
        </a:spcBef>
        <a:spcAft>
          <a:spcPct val="0"/>
        </a:spcAft>
        <a:buChar char="•"/>
        <a:defRPr sz="5645">
          <a:solidFill>
            <a:schemeClr val="tx1"/>
          </a:solidFill>
          <a:latin typeface="+mn-lt"/>
          <a:ea typeface="+mn-ea"/>
          <a:cs typeface="+mn-cs"/>
        </a:defRPr>
      </a:lvl1pPr>
      <a:lvl2pPr marL="1323503" indent="-510101" algn="l" defTabSz="1628529" rtl="0" eaLnBrk="1" fontAlgn="base" hangingPunct="1">
        <a:spcBef>
          <a:spcPct val="20000"/>
        </a:spcBef>
        <a:spcAft>
          <a:spcPct val="0"/>
        </a:spcAft>
        <a:buChar char="–"/>
        <a:defRPr sz="4994">
          <a:solidFill>
            <a:schemeClr val="tx1"/>
          </a:solidFill>
          <a:latin typeface="+mn-lt"/>
          <a:ea typeface="+mn-ea"/>
        </a:defRPr>
      </a:lvl2pPr>
      <a:lvl3pPr marL="2035230" indent="-406701" algn="l" defTabSz="1628529" rtl="0" eaLnBrk="1" fontAlgn="base" hangingPunct="1">
        <a:spcBef>
          <a:spcPct val="20000"/>
        </a:spcBef>
        <a:spcAft>
          <a:spcPct val="0"/>
        </a:spcAft>
        <a:buChar char="•"/>
        <a:defRPr sz="4233">
          <a:solidFill>
            <a:schemeClr val="tx1"/>
          </a:solidFill>
          <a:latin typeface="+mn-lt"/>
          <a:ea typeface="+mn-ea"/>
        </a:defRPr>
      </a:lvl3pPr>
      <a:lvl4pPr marL="2850356" indent="-408425" algn="l" defTabSz="1628529" rtl="0" eaLnBrk="1" fontAlgn="base" hangingPunct="1">
        <a:spcBef>
          <a:spcPct val="20000"/>
        </a:spcBef>
        <a:spcAft>
          <a:spcPct val="0"/>
        </a:spcAft>
        <a:buChar char="–"/>
        <a:defRPr sz="3582">
          <a:solidFill>
            <a:schemeClr val="tx1"/>
          </a:solidFill>
          <a:latin typeface="+mn-lt"/>
          <a:ea typeface="+mn-ea"/>
        </a:defRPr>
      </a:lvl4pPr>
      <a:lvl5pPr marL="3663759" indent="-406701" algn="l" defTabSz="1628529" rtl="0" eaLnBrk="1" fontAlgn="base" hangingPunct="1">
        <a:spcBef>
          <a:spcPct val="20000"/>
        </a:spcBef>
        <a:spcAft>
          <a:spcPct val="0"/>
        </a:spcAft>
        <a:buChar char="»"/>
        <a:defRPr sz="3582">
          <a:solidFill>
            <a:schemeClr val="tx1"/>
          </a:solidFill>
          <a:latin typeface="+mn-lt"/>
          <a:ea typeface="+mn-ea"/>
        </a:defRPr>
      </a:lvl5pPr>
      <a:lvl6pPr marL="4160072" indent="-406701" algn="l" defTabSz="1628529" rtl="0" eaLnBrk="1" fontAlgn="base" hangingPunct="1">
        <a:spcBef>
          <a:spcPct val="20000"/>
        </a:spcBef>
        <a:spcAft>
          <a:spcPct val="0"/>
        </a:spcAft>
        <a:buChar char="»"/>
        <a:defRPr sz="3582">
          <a:solidFill>
            <a:schemeClr val="tx1"/>
          </a:solidFill>
          <a:latin typeface="+mn-lt"/>
          <a:ea typeface="+mn-ea"/>
        </a:defRPr>
      </a:lvl6pPr>
      <a:lvl7pPr marL="4656386" indent="-406701" algn="l" defTabSz="1628529" rtl="0" eaLnBrk="1" fontAlgn="base" hangingPunct="1">
        <a:spcBef>
          <a:spcPct val="20000"/>
        </a:spcBef>
        <a:spcAft>
          <a:spcPct val="0"/>
        </a:spcAft>
        <a:buChar char="»"/>
        <a:defRPr sz="3582">
          <a:solidFill>
            <a:schemeClr val="tx1"/>
          </a:solidFill>
          <a:latin typeface="+mn-lt"/>
          <a:ea typeface="+mn-ea"/>
        </a:defRPr>
      </a:lvl7pPr>
      <a:lvl8pPr marL="5152700" indent="-406701" algn="l" defTabSz="1628529" rtl="0" eaLnBrk="1" fontAlgn="base" hangingPunct="1">
        <a:spcBef>
          <a:spcPct val="20000"/>
        </a:spcBef>
        <a:spcAft>
          <a:spcPct val="0"/>
        </a:spcAft>
        <a:buChar char="»"/>
        <a:defRPr sz="3582">
          <a:solidFill>
            <a:schemeClr val="tx1"/>
          </a:solidFill>
          <a:latin typeface="+mn-lt"/>
          <a:ea typeface="+mn-ea"/>
        </a:defRPr>
      </a:lvl8pPr>
      <a:lvl9pPr marL="5649012" indent="-406701" algn="l" defTabSz="1628529" rtl="0" eaLnBrk="1" fontAlgn="base" hangingPunct="1">
        <a:spcBef>
          <a:spcPct val="20000"/>
        </a:spcBef>
        <a:spcAft>
          <a:spcPct val="0"/>
        </a:spcAft>
        <a:buChar char="»"/>
        <a:defRPr sz="3582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92627" rtl="0" eaLnBrk="1" latinLnBrk="0" hangingPunct="1">
        <a:defRPr sz="1955" kern="1200">
          <a:solidFill>
            <a:schemeClr val="tx1"/>
          </a:solidFill>
          <a:latin typeface="+mn-lt"/>
          <a:ea typeface="+mn-ea"/>
          <a:cs typeface="+mn-cs"/>
        </a:defRPr>
      </a:lvl1pPr>
      <a:lvl2pPr marL="496314" algn="l" defTabSz="992627" rtl="0" eaLnBrk="1" latinLnBrk="0" hangingPunct="1">
        <a:defRPr sz="1955" kern="1200">
          <a:solidFill>
            <a:schemeClr val="tx1"/>
          </a:solidFill>
          <a:latin typeface="+mn-lt"/>
          <a:ea typeface="+mn-ea"/>
          <a:cs typeface="+mn-cs"/>
        </a:defRPr>
      </a:lvl2pPr>
      <a:lvl3pPr marL="992627" algn="l" defTabSz="992627" rtl="0" eaLnBrk="1" latinLnBrk="0" hangingPunct="1">
        <a:defRPr sz="1955" kern="1200">
          <a:solidFill>
            <a:schemeClr val="tx1"/>
          </a:solidFill>
          <a:latin typeface="+mn-lt"/>
          <a:ea typeface="+mn-ea"/>
          <a:cs typeface="+mn-cs"/>
        </a:defRPr>
      </a:lvl3pPr>
      <a:lvl4pPr marL="1488941" algn="l" defTabSz="992627" rtl="0" eaLnBrk="1" latinLnBrk="0" hangingPunct="1">
        <a:defRPr sz="1955" kern="1200">
          <a:solidFill>
            <a:schemeClr val="tx1"/>
          </a:solidFill>
          <a:latin typeface="+mn-lt"/>
          <a:ea typeface="+mn-ea"/>
          <a:cs typeface="+mn-cs"/>
        </a:defRPr>
      </a:lvl4pPr>
      <a:lvl5pPr marL="1985255" algn="l" defTabSz="992627" rtl="0" eaLnBrk="1" latinLnBrk="0" hangingPunct="1">
        <a:defRPr sz="1955" kern="1200">
          <a:solidFill>
            <a:schemeClr val="tx1"/>
          </a:solidFill>
          <a:latin typeface="+mn-lt"/>
          <a:ea typeface="+mn-ea"/>
          <a:cs typeface="+mn-cs"/>
        </a:defRPr>
      </a:lvl5pPr>
      <a:lvl6pPr marL="2481567" algn="l" defTabSz="992627" rtl="0" eaLnBrk="1" latinLnBrk="0" hangingPunct="1">
        <a:defRPr sz="1955" kern="1200">
          <a:solidFill>
            <a:schemeClr val="tx1"/>
          </a:solidFill>
          <a:latin typeface="+mn-lt"/>
          <a:ea typeface="+mn-ea"/>
          <a:cs typeface="+mn-cs"/>
        </a:defRPr>
      </a:lvl6pPr>
      <a:lvl7pPr marL="2977881" algn="l" defTabSz="992627" rtl="0" eaLnBrk="1" latinLnBrk="0" hangingPunct="1">
        <a:defRPr sz="1955" kern="1200">
          <a:solidFill>
            <a:schemeClr val="tx1"/>
          </a:solidFill>
          <a:latin typeface="+mn-lt"/>
          <a:ea typeface="+mn-ea"/>
          <a:cs typeface="+mn-cs"/>
        </a:defRPr>
      </a:lvl7pPr>
      <a:lvl8pPr marL="3474194" algn="l" defTabSz="992627" rtl="0" eaLnBrk="1" latinLnBrk="0" hangingPunct="1">
        <a:defRPr sz="1955" kern="1200">
          <a:solidFill>
            <a:schemeClr val="tx1"/>
          </a:solidFill>
          <a:latin typeface="+mn-lt"/>
          <a:ea typeface="+mn-ea"/>
          <a:cs typeface="+mn-cs"/>
        </a:defRPr>
      </a:lvl8pPr>
      <a:lvl9pPr marL="3970508" algn="l" defTabSz="992627" rtl="0" eaLnBrk="1" latinLnBrk="0" hangingPunct="1">
        <a:defRPr sz="19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A2FFBA-1E2C-4123-8987-F88B550E22E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0"/>
            <a:ext cx="18288000" cy="10287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DEF815F-5860-4A5A-9E71-3EA7E95618A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7568" y="0"/>
            <a:ext cx="18080432" cy="10287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748433E-E058-44F7-9322-A10A16F508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36648" y="7901587"/>
            <a:ext cx="1257300" cy="19859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7A7C4BF-6D02-4E4E-8EF2-1D24DD15033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980095" y="8511185"/>
            <a:ext cx="628650" cy="98583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E8E4AC6-A390-4268-8477-A279CAC5AE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9" b="9697"/>
          <a:stretch/>
        </p:blipFill>
        <p:spPr>
          <a:xfrm flipH="1">
            <a:off x="-4" y="0"/>
            <a:ext cx="5920040" cy="230519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4BA626-3DE3-48A9-9E6B-509872FA2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9" b="9697"/>
          <a:stretch/>
        </p:blipFill>
        <p:spPr>
          <a:xfrm>
            <a:off x="12367961" y="0"/>
            <a:ext cx="5920040" cy="230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88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transition spd="slow" advTm="0">
    <p:push dir="u"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2024/7/27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085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1.png"/><Relationship Id="rId7" Type="http://schemas.openxmlformats.org/officeDocument/2006/relationships/image" Target="../media/image3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0" Type="http://schemas.openxmlformats.org/officeDocument/2006/relationships/image" Target="../media/image55.svg"/><Relationship Id="rId4" Type="http://schemas.openxmlformats.org/officeDocument/2006/relationships/image" Target="../media/image52.pn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svg"/><Relationship Id="rId4" Type="http://schemas.openxmlformats.org/officeDocument/2006/relationships/image" Target="../media/image59.svg"/><Relationship Id="rId9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7.svg"/><Relationship Id="rId7" Type="http://schemas.openxmlformats.org/officeDocument/2006/relationships/image" Target="../media/image6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9.svg"/><Relationship Id="rId5" Type="http://schemas.openxmlformats.org/officeDocument/2006/relationships/image" Target="../media/image59.svg"/><Relationship Id="rId10" Type="http://schemas.openxmlformats.org/officeDocument/2006/relationships/image" Target="../media/image68.png"/><Relationship Id="rId4" Type="http://schemas.openxmlformats.org/officeDocument/2006/relationships/image" Target="../media/image58.png"/><Relationship Id="rId9" Type="http://schemas.openxmlformats.org/officeDocument/2006/relationships/image" Target="../media/image6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7.svg"/><Relationship Id="rId7" Type="http://schemas.openxmlformats.org/officeDocument/2006/relationships/image" Target="../media/image6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9.svg"/><Relationship Id="rId5" Type="http://schemas.openxmlformats.org/officeDocument/2006/relationships/image" Target="../media/image59.svg"/><Relationship Id="rId10" Type="http://schemas.openxmlformats.org/officeDocument/2006/relationships/image" Target="../media/image68.png"/><Relationship Id="rId4" Type="http://schemas.openxmlformats.org/officeDocument/2006/relationships/image" Target="../media/image58.png"/><Relationship Id="rId9" Type="http://schemas.openxmlformats.org/officeDocument/2006/relationships/image" Target="../media/image6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7.svg"/><Relationship Id="rId7" Type="http://schemas.openxmlformats.org/officeDocument/2006/relationships/image" Target="../media/image6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9.svg"/><Relationship Id="rId5" Type="http://schemas.openxmlformats.org/officeDocument/2006/relationships/image" Target="../media/image59.svg"/><Relationship Id="rId10" Type="http://schemas.openxmlformats.org/officeDocument/2006/relationships/image" Target="../media/image68.png"/><Relationship Id="rId4" Type="http://schemas.openxmlformats.org/officeDocument/2006/relationships/image" Target="../media/image58.png"/><Relationship Id="rId9" Type="http://schemas.openxmlformats.org/officeDocument/2006/relationships/image" Target="../media/image6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1.png"/><Relationship Id="rId7" Type="http://schemas.openxmlformats.org/officeDocument/2006/relationships/image" Target="../media/image3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0" Type="http://schemas.openxmlformats.org/officeDocument/2006/relationships/image" Target="../media/image55.svg"/><Relationship Id="rId4" Type="http://schemas.openxmlformats.org/officeDocument/2006/relationships/image" Target="../media/image52.png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33.pn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gif"/><Relationship Id="rId3" Type="http://schemas.openxmlformats.org/officeDocument/2006/relationships/image" Target="../media/image73.png"/><Relationship Id="rId7" Type="http://schemas.openxmlformats.org/officeDocument/2006/relationships/image" Target="../media/image7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24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gif"/><Relationship Id="rId3" Type="http://schemas.openxmlformats.org/officeDocument/2006/relationships/image" Target="../media/image73.png"/><Relationship Id="rId7" Type="http://schemas.openxmlformats.org/officeDocument/2006/relationships/image" Target="../media/image7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24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gif"/><Relationship Id="rId5" Type="http://schemas.openxmlformats.org/officeDocument/2006/relationships/image" Target="../media/image24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1.png"/><Relationship Id="rId7" Type="http://schemas.openxmlformats.org/officeDocument/2006/relationships/image" Target="../media/image3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0" Type="http://schemas.openxmlformats.org/officeDocument/2006/relationships/image" Target="../media/image55.svg"/><Relationship Id="rId4" Type="http://schemas.openxmlformats.org/officeDocument/2006/relationships/image" Target="../media/image52.pn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71.png"/><Relationship Id="rId7" Type="http://schemas.openxmlformats.org/officeDocument/2006/relationships/image" Target="../media/image56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50.png"/><Relationship Id="rId10" Type="http://schemas.openxmlformats.org/officeDocument/2006/relationships/image" Target="../media/image36.png"/><Relationship Id="rId4" Type="http://schemas.openxmlformats.org/officeDocument/2006/relationships/image" Target="../media/image22.png"/><Relationship Id="rId9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25.png"/><Relationship Id="rId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26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01" b="13214"/>
          <a:stretch>
            <a:fillRect/>
          </a:stretch>
        </p:blipFill>
        <p:spPr>
          <a:xfrm>
            <a:off x="-1" y="-1"/>
            <a:ext cx="18288002" cy="107515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6" t="26516"/>
          <a:stretch>
            <a:fillRect/>
          </a:stretch>
        </p:blipFill>
        <p:spPr>
          <a:xfrm rot="20364165">
            <a:off x="6612135" y="2995813"/>
            <a:ext cx="14021346" cy="865365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36" b="5598"/>
          <a:stretch>
            <a:fillRect/>
          </a:stretch>
        </p:blipFill>
        <p:spPr>
          <a:xfrm>
            <a:off x="0" y="5985662"/>
            <a:ext cx="18288000" cy="47784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86" b="72615"/>
          <a:stretch>
            <a:fillRect/>
          </a:stretch>
        </p:blipFill>
        <p:spPr>
          <a:xfrm>
            <a:off x="12670971" y="1"/>
            <a:ext cx="5617029" cy="250371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01" b="13214"/>
          <a:stretch>
            <a:fillRect/>
          </a:stretch>
        </p:blipFill>
        <p:spPr>
          <a:xfrm>
            <a:off x="-78319" y="999507"/>
            <a:ext cx="18288002" cy="10751576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-75028" y="1771137"/>
            <a:ext cx="15378110" cy="5724269"/>
            <a:chOff x="275557" y="771310"/>
            <a:chExt cx="8336187" cy="2787740"/>
          </a:xfrm>
        </p:grpSpPr>
        <p:sp>
          <p:nvSpPr>
            <p:cNvPr id="28" name="文本框 27"/>
            <p:cNvSpPr txBox="1"/>
            <p:nvPr/>
          </p:nvSpPr>
          <p:spPr>
            <a:xfrm>
              <a:off x="275557" y="771310"/>
              <a:ext cx="8336187" cy="1832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altLang="zh-CN" sz="6000" b="1" dirty="0">
                  <a:solidFill>
                    <a:srgbClr val="416F49"/>
                  </a:solidFill>
                  <a:latin typeface="#9Slide03 IcielUni Sans Heavy" panose="00000500000000000000" pitchFamily="2" charset="0"/>
                  <a:ea typeface="微软雅黑" panose="020B0503020204020204" pitchFamily="34" charset="-122"/>
                </a:rPr>
                <a:t>      </a:t>
              </a:r>
              <a:r>
                <a:rPr lang="en-US" altLang="zh-CN" sz="6000" b="1">
                  <a:solidFill>
                    <a:srgbClr val="416F49"/>
                  </a:solidFill>
                  <a:latin typeface="#9Slide03 IcielUni Sans Heavy" panose="00000500000000000000" pitchFamily="2" charset="0"/>
                  <a:ea typeface="微软雅黑" panose="020B0503020204020204" pitchFamily="34" charset="-122"/>
                </a:rPr>
                <a:t>BÀI 2: NHỮNG Ô CỬA NHÌN RA CUỘC SỐNG</a:t>
              </a:r>
              <a:endParaRPr lang="en-US" altLang="zh-CN" sz="6000" b="1" dirty="0">
                <a:solidFill>
                  <a:srgbClr val="416F49"/>
                </a:solidFill>
                <a:latin typeface="#9Slide03 IcielUni Sans Heavy" panose="00000500000000000000" pitchFamily="2" charset="0"/>
                <a:ea typeface="微软雅黑" panose="020B0503020204020204" pitchFamily="34" charset="-122"/>
              </a:endParaRPr>
            </a:p>
            <a:p>
              <a:pPr algn="ctr" defTabSz="1371600"/>
              <a:endParaRPr lang="en-US" altLang="zh-CN" sz="6000" b="1" dirty="0">
                <a:solidFill>
                  <a:srgbClr val="416F49"/>
                </a:solidFill>
                <a:latin typeface="#9Slide03 BoosterNextFYBlack" panose="02000A03000000020004" pitchFamily="2" charset="0"/>
                <a:ea typeface="微软雅黑" panose="020B0503020204020204" pitchFamily="34" charset="-122"/>
              </a:endParaRPr>
            </a:p>
            <a:p>
              <a:pPr algn="ctr" defTabSz="1371600"/>
              <a:r>
                <a:rPr lang="en-US" altLang="zh-CN" sz="6000" b="1" dirty="0">
                  <a:solidFill>
                    <a:srgbClr val="416F49"/>
                  </a:solidFill>
                  <a:latin typeface="#9Slide03 BoosterNextFYBlack" panose="02000A03000000020004" pitchFamily="2" charset="0"/>
                  <a:ea typeface="微软雅黑" panose="020B0503020204020204" pitchFamily="34" charset="-122"/>
                </a:rPr>
                <a:t>   </a:t>
              </a:r>
              <a:r>
                <a:rPr lang="en-US" altLang="zh-CN" sz="5850" b="1" dirty="0">
                  <a:solidFill>
                    <a:srgbClr val="C00000"/>
                  </a:solidFill>
                  <a:latin typeface="#9Slide03 HelvetIns" panose="02040603050506020204" pitchFamily="18" charset="0"/>
                  <a:ea typeface="微软雅黑" panose="020B0503020204020204" pitchFamily="34" charset="-122"/>
                </a:rPr>
                <a:t>THỰC </a:t>
              </a:r>
              <a:r>
                <a:rPr lang="en-US" altLang="zh-CN" sz="5850" b="1">
                  <a:solidFill>
                    <a:srgbClr val="C00000"/>
                  </a:solidFill>
                  <a:latin typeface="#9Slide03 HelvetIns" panose="02040603050506020204" pitchFamily="18" charset="0"/>
                  <a:ea typeface="微软雅黑" panose="020B0503020204020204" pitchFamily="34" charset="-122"/>
                </a:rPr>
                <a:t>HÀNH TIẾNG VIỆT:</a:t>
              </a:r>
            </a:p>
            <a:p>
              <a:pPr algn="ctr" defTabSz="1371600"/>
              <a:r>
                <a:rPr lang="en-US" altLang="zh-CN" sz="5850" b="1">
                  <a:solidFill>
                    <a:srgbClr val="C00000"/>
                  </a:solidFill>
                  <a:latin typeface="#9Slide03 HelvetIns" panose="02040603050506020204" pitchFamily="18" charset="0"/>
                  <a:ea typeface="微软雅黑" panose="020B0503020204020204" pitchFamily="34" charset="-122"/>
                </a:rPr>
                <a:t>LỖI CÂU MƠ HỒ VÀ CÁCH SỬA</a:t>
              </a:r>
              <a:endParaRPr lang="zh-CN" altLang="en-US" sz="5850" b="1" dirty="0">
                <a:solidFill>
                  <a:srgbClr val="C00000"/>
                </a:solidFill>
                <a:latin typeface="#9Slide03 HelvetIns" panose="020406030505060202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354395" y="3396046"/>
              <a:ext cx="6285657" cy="163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 defTabSz="1371600"/>
              <a:endParaRPr lang="zh-CN" altLang="en-US" sz="1575" dirty="0">
                <a:solidFill>
                  <a:srgbClr val="D14415"/>
                </a:solidFill>
                <a:latin typeface="字魂110号-武林江湖体" panose="00000500000000000000" pitchFamily="2" charset="-122"/>
                <a:ea typeface="字魂110号-武林江湖体" panose="00000500000000000000" pitchFamily="2" charset="-122"/>
              </a:endParaRPr>
            </a:p>
          </p:txBody>
        </p:sp>
      </p:grpSp>
      <p:pic>
        <p:nvPicPr>
          <p:cNvPr id="6" name="Picture 2">
            <a:extLst>
              <a:ext uri="{FF2B5EF4-FFF2-40B4-BE49-F238E27FC236}">
                <a16:creationId xmlns:a16="http://schemas.microsoft.com/office/drawing/2014/main" id="{EB4C8451-69CF-F7F8-66A2-2A5433B0C7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000482" y="2770645"/>
            <a:ext cx="6170042" cy="7643070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F678A724-850B-3A57-ADB4-2044BCD2893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86" b="72615"/>
          <a:stretch>
            <a:fillRect/>
          </a:stretch>
        </p:blipFill>
        <p:spPr>
          <a:xfrm>
            <a:off x="12964885" y="-197905"/>
            <a:ext cx="5617029" cy="2503715"/>
          </a:xfrm>
          <a:prstGeom prst="rect">
            <a:avLst/>
          </a:prstGeom>
        </p:spPr>
      </p:pic>
      <p:grpSp>
        <p:nvGrpSpPr>
          <p:cNvPr id="8" name="组合 22">
            <a:extLst>
              <a:ext uri="{FF2B5EF4-FFF2-40B4-BE49-F238E27FC236}">
                <a16:creationId xmlns:a16="http://schemas.microsoft.com/office/drawing/2014/main" id="{EC4B7E51-624E-4FD2-85C9-08966243564E}"/>
              </a:ext>
            </a:extLst>
          </p:cNvPr>
          <p:cNvGrpSpPr/>
          <p:nvPr/>
        </p:nvGrpSpPr>
        <p:grpSpPr>
          <a:xfrm>
            <a:off x="-156637" y="5685200"/>
            <a:ext cx="18316487" cy="6110439"/>
            <a:chOff x="-49432" y="3093744"/>
            <a:chExt cx="12210991" cy="4073626"/>
          </a:xfrm>
        </p:grpSpPr>
        <p:pic>
          <p:nvPicPr>
            <p:cNvPr id="9" name="图片 23">
              <a:extLst>
                <a:ext uri="{FF2B5EF4-FFF2-40B4-BE49-F238E27FC236}">
                  <a16:creationId xmlns:a16="http://schemas.microsoft.com/office/drawing/2014/main" id="{BE217696-100B-39C3-EF83-77E13E80A5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12" t="46103" r="55308" b="1631"/>
            <a:stretch>
              <a:fillRect/>
            </a:stretch>
          </p:blipFill>
          <p:spPr>
            <a:xfrm>
              <a:off x="1243931" y="4942762"/>
              <a:ext cx="1676422" cy="1774844"/>
            </a:xfrm>
            <a:prstGeom prst="rect">
              <a:avLst/>
            </a:prstGeom>
          </p:spPr>
        </p:pic>
        <p:pic>
          <p:nvPicPr>
            <p:cNvPr id="10" name="图片 24">
              <a:extLst>
                <a:ext uri="{FF2B5EF4-FFF2-40B4-BE49-F238E27FC236}">
                  <a16:creationId xmlns:a16="http://schemas.microsoft.com/office/drawing/2014/main" id="{FFA9FC78-7091-A644-C4B1-C2BF96D3F9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4" t="3982" r="78795" b="50000"/>
            <a:stretch>
              <a:fillRect/>
            </a:stretch>
          </p:blipFill>
          <p:spPr>
            <a:xfrm>
              <a:off x="0" y="3093744"/>
              <a:ext cx="1541651" cy="1849017"/>
            </a:xfrm>
            <a:prstGeom prst="rect">
              <a:avLst/>
            </a:prstGeom>
          </p:spPr>
        </p:pic>
        <p:pic>
          <p:nvPicPr>
            <p:cNvPr id="11" name="图片 25">
              <a:extLst>
                <a:ext uri="{FF2B5EF4-FFF2-40B4-BE49-F238E27FC236}">
                  <a16:creationId xmlns:a16="http://schemas.microsoft.com/office/drawing/2014/main" id="{E1480716-740A-CF8F-CE06-F1C2531EFB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36" b="5598"/>
            <a:stretch>
              <a:fillRect/>
            </a:stretch>
          </p:blipFill>
          <p:spPr>
            <a:xfrm>
              <a:off x="-49432" y="3981718"/>
              <a:ext cx="12210991" cy="3185652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184BF30-0C3E-385E-FAA1-2D0752CC31DE}"/>
              </a:ext>
            </a:extLst>
          </p:cNvPr>
          <p:cNvSpPr txBox="1"/>
          <p:nvPr/>
        </p:nvSpPr>
        <p:spPr>
          <a:xfrm>
            <a:off x="2112490" y="7081489"/>
            <a:ext cx="9887991" cy="1107996"/>
          </a:xfrm>
          <a:prstGeom prst="rect">
            <a:avLst/>
          </a:prstGeom>
          <a:noFill/>
          <a:ln w="12700">
            <a:solidFill>
              <a:srgbClr val="40905E"/>
            </a:solidFill>
          </a:ln>
          <a:effectLst/>
        </p:spPr>
        <p:txBody>
          <a:bodyPr wrap="square" rtlCol="0">
            <a:spAutoFit/>
          </a:bodyPr>
          <a:lstStyle/>
          <a:p>
            <a:pPr defTabSz="1371600"/>
            <a:r>
              <a:rPr lang="en-US" sz="3300" b="1" dirty="0" err="1">
                <a:solidFill>
                  <a:prstClr val="black"/>
                </a:solidFill>
                <a:latin typeface="#9Slide03 Josefin Sans Light" panose="00000400000000000000" pitchFamily="2" charset="0"/>
                <a:cs typeface="Times New Roman" panose="02020603050405020304" pitchFamily="18" charset="0"/>
              </a:rPr>
              <a:t>Giáo</a:t>
            </a:r>
            <a:r>
              <a:rPr lang="en-US" sz="3300" b="1" dirty="0">
                <a:solidFill>
                  <a:prstClr val="black"/>
                </a:solidFill>
                <a:latin typeface="#9Slide03 Josefin Sans Light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300" b="1" err="1">
                <a:solidFill>
                  <a:prstClr val="black"/>
                </a:solidFill>
                <a:latin typeface="#9Slide03 Josefin Sans Light" panose="00000400000000000000" pitchFamily="2" charset="0"/>
                <a:cs typeface="Times New Roman" panose="02020603050405020304" pitchFamily="18" charset="0"/>
              </a:rPr>
              <a:t>viên</a:t>
            </a:r>
            <a:r>
              <a:rPr lang="en-US" sz="3300" b="1">
                <a:solidFill>
                  <a:prstClr val="black"/>
                </a:solidFill>
                <a:latin typeface="#9Slide03 Josefin Sans Light" panose="00000400000000000000" pitchFamily="2" charset="0"/>
                <a:cs typeface="Times New Roman" panose="02020603050405020304" pitchFamily="18" charset="0"/>
              </a:rPr>
              <a:t> thực </a:t>
            </a:r>
            <a:r>
              <a:rPr lang="en-US" sz="3300" b="1" dirty="0" err="1">
                <a:solidFill>
                  <a:prstClr val="black"/>
                </a:solidFill>
                <a:latin typeface="#9Slide03 Josefin Sans Light" panose="00000400000000000000" pitchFamily="2" charset="0"/>
                <a:cs typeface="Times New Roman" panose="02020603050405020304" pitchFamily="18" charset="0"/>
              </a:rPr>
              <a:t>hiện</a:t>
            </a:r>
            <a:r>
              <a:rPr lang="en-US" sz="3300" b="1">
                <a:solidFill>
                  <a:prstClr val="black"/>
                </a:solidFill>
                <a:latin typeface="#9Slide03 Josefin Sans Light" panose="00000400000000000000" pitchFamily="2" charset="0"/>
                <a:cs typeface="Times New Roman" panose="02020603050405020304" pitchFamily="18" charset="0"/>
              </a:rPr>
              <a:t>: Nguyễn Thị Mỹ Dung</a:t>
            </a:r>
          </a:p>
          <a:p>
            <a:pPr defTabSz="1371600"/>
            <a:r>
              <a:rPr lang="en-US" sz="3300" b="1">
                <a:solidFill>
                  <a:prstClr val="black"/>
                </a:solidFill>
                <a:latin typeface="#9Slide03 Josefin Sans Light" panose="00000400000000000000" pitchFamily="2" charset="0"/>
                <a:cs typeface="Times New Roman" panose="02020603050405020304" pitchFamily="18" charset="0"/>
              </a:rPr>
              <a:t>Trường TH- THCS -THPT Tuệ Đức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AAE359-3FE3-DFF6-7CE3-8B5739FFBEE5}"/>
              </a:ext>
            </a:extLst>
          </p:cNvPr>
          <p:cNvSpPr txBox="1"/>
          <p:nvPr/>
        </p:nvSpPr>
        <p:spPr>
          <a:xfrm>
            <a:off x="1858693" y="317174"/>
            <a:ext cx="12462272" cy="507831"/>
          </a:xfrm>
          <a:prstGeom prst="rect">
            <a:avLst/>
          </a:prstGeom>
          <a:solidFill>
            <a:srgbClr val="7CB95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2700" b="1" dirty="0">
                <a:ln w="6600">
                  <a:solidFill>
                    <a:srgbClr val="D1441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3 Josefin Sans SemiBold" panose="00000700000000000000" pitchFamily="2" charset="0"/>
              </a:rPr>
              <a:t>DỰ ÁN CỘNG ĐỒNG 12. BỘ </a:t>
            </a:r>
            <a:r>
              <a:rPr lang="en-US" sz="2700" b="1">
                <a:ln w="6600">
                  <a:solidFill>
                    <a:srgbClr val="D1441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3 Josefin Sans SemiBold" panose="00000700000000000000" pitchFamily="2" charset="0"/>
              </a:rPr>
              <a:t>SÁCH CHÂN TRỜI SÁNG TẠ0</a:t>
            </a:r>
            <a:endParaRPr lang="en-US" sz="2700" b="1" dirty="0">
              <a:ln w="6600">
                <a:solidFill>
                  <a:srgbClr val="D14415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3 Josefin Sans SemiBold" panose="00000700000000000000" pitchFamily="2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73">
        <p:random/>
      </p:transition>
    </mc:Choice>
    <mc:Fallback xmlns="">
      <p:transition spd="slow" advTm="217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9B4DAC0-B7E7-40CA-B3F0-EA8D70A7B91B}"/>
              </a:ext>
            </a:extLst>
          </p:cNvPr>
          <p:cNvSpPr txBox="1"/>
          <p:nvPr/>
        </p:nvSpPr>
        <p:spPr>
          <a:xfrm>
            <a:off x="1725563" y="1750264"/>
            <a:ext cx="15353069" cy="67403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1371600"/>
            <a:r>
              <a:rPr lang="vi-VN" sz="4800" b="1">
                <a:solidFill>
                  <a:srgbClr val="001A33"/>
                </a:solidFill>
                <a:latin typeface="Segoe UI" panose="020B0502040204020203" pitchFamily="34" charset="0"/>
              </a:rPr>
              <a:t>Này thì tiếng Việt này!!! </a:t>
            </a:r>
            <a:endParaRPr lang="en-US" sz="4800" b="1">
              <a:solidFill>
                <a:srgbClr val="001A33"/>
              </a:solidFill>
              <a:latin typeface="Segoe UI" panose="020B0502040204020203" pitchFamily="34" charset="0"/>
            </a:endParaRPr>
          </a:p>
          <a:p>
            <a:pPr defTabSz="1371600"/>
            <a:r>
              <a:rPr lang="vi-VN" sz="4800" b="1">
                <a:solidFill>
                  <a:srgbClr val="001A33"/>
                </a:solidFill>
                <a:latin typeface="Segoe UI" panose="020B0502040204020203" pitchFamily="34" charset="0"/>
              </a:rPr>
              <a:t>***</a:t>
            </a:r>
            <a:endParaRPr lang="en-US" sz="4800" b="1">
              <a:solidFill>
                <a:srgbClr val="001A33"/>
              </a:solidFill>
              <a:latin typeface="Segoe UI" panose="020B0502040204020203" pitchFamily="34" charset="0"/>
            </a:endParaRPr>
          </a:p>
          <a:p>
            <a:pPr defTabSz="1371600"/>
            <a:r>
              <a:rPr lang="vi-VN" sz="4800">
                <a:solidFill>
                  <a:srgbClr val="001A33"/>
                </a:solidFill>
                <a:latin typeface="Segoe UI" panose="020B0502040204020203" pitchFamily="34" charset="0"/>
              </a:rPr>
              <a:t> Bún chả ngon hay bún chả ngon? </a:t>
            </a:r>
            <a:endParaRPr lang="en-US" sz="4800">
              <a:solidFill>
                <a:srgbClr val="001A33"/>
              </a:solidFill>
              <a:latin typeface="Segoe UI" panose="020B0502040204020203" pitchFamily="34" charset="0"/>
            </a:endParaRPr>
          </a:p>
          <a:p>
            <a:pPr defTabSz="1371600"/>
            <a:r>
              <a:rPr lang="vi-VN" sz="4800">
                <a:solidFill>
                  <a:srgbClr val="001A33"/>
                </a:solidFill>
                <a:latin typeface="Segoe UI" panose="020B0502040204020203" pitchFamily="34" charset="0"/>
              </a:rPr>
              <a:t>Cột điện cao thế hay cột điện cao thế? </a:t>
            </a:r>
            <a:endParaRPr lang="en-US" sz="4800">
              <a:solidFill>
                <a:srgbClr val="001A33"/>
              </a:solidFill>
              <a:latin typeface="Segoe UI" panose="020B0502040204020203" pitchFamily="34" charset="0"/>
            </a:endParaRPr>
          </a:p>
          <a:p>
            <a:pPr defTabSz="1371600"/>
            <a:r>
              <a:rPr lang="vi-VN" sz="4800">
                <a:solidFill>
                  <a:srgbClr val="001A33"/>
                </a:solidFill>
                <a:latin typeface="Segoe UI" panose="020B0502040204020203" pitchFamily="34" charset="0"/>
              </a:rPr>
              <a:t>Mất mạng hay là mất mạng? </a:t>
            </a:r>
            <a:endParaRPr lang="en-US" sz="4800">
              <a:solidFill>
                <a:srgbClr val="001A33"/>
              </a:solidFill>
              <a:latin typeface="Segoe UI" panose="020B0502040204020203" pitchFamily="34" charset="0"/>
            </a:endParaRPr>
          </a:p>
          <a:p>
            <a:pPr defTabSz="1371600"/>
            <a:r>
              <a:rPr lang="vi-VN" sz="4800">
                <a:solidFill>
                  <a:srgbClr val="001A33"/>
                </a:solidFill>
                <a:latin typeface="Segoe UI" panose="020B0502040204020203" pitchFamily="34" charset="0"/>
              </a:rPr>
              <a:t>Hổ mang bò lên núi hay hổ mang bò lên núi?</a:t>
            </a:r>
            <a:endParaRPr lang="en-US" sz="4800">
              <a:solidFill>
                <a:srgbClr val="001A33"/>
              </a:solidFill>
              <a:latin typeface="Segoe UI" panose="020B0502040204020203" pitchFamily="34" charset="0"/>
            </a:endParaRPr>
          </a:p>
          <a:p>
            <a:pPr defTabSz="1371600"/>
            <a:r>
              <a:rPr lang="vi-VN" sz="4800">
                <a:solidFill>
                  <a:srgbClr val="001A33"/>
                </a:solidFill>
                <a:latin typeface="Segoe UI" panose="020B0502040204020203" pitchFamily="34" charset="0"/>
              </a:rPr>
              <a:t> Năm con hổ đang đến hay là năm con hổ đang đến... </a:t>
            </a:r>
            <a:endParaRPr lang="en-US" sz="4800">
              <a:solidFill>
                <a:srgbClr val="001A33"/>
              </a:solidFill>
              <a:latin typeface="Segoe UI" panose="020B0502040204020203" pitchFamily="34" charset="0"/>
            </a:endParaRPr>
          </a:p>
          <a:p>
            <a:pPr defTabSz="1371600"/>
            <a:r>
              <a:rPr lang="vi-VN" sz="4800" b="1">
                <a:solidFill>
                  <a:srgbClr val="001A33"/>
                </a:solidFill>
                <a:latin typeface="Segoe UI" panose="020B0502040204020203" pitchFamily="34" charset="0"/>
              </a:rPr>
              <a:t>QUYẾT ĐỊNH LIỀU TIÊM CHO TRẺ 5-11 TUỔI hay QUYẾT ĐỊNH LIỀU TIÊM CHO TRẺ 5-11 TUỔI?</a:t>
            </a:r>
            <a:endParaRPr lang="en-US" sz="4800" b="1">
              <a:solidFill>
                <a:prstClr val="black"/>
              </a:solidFill>
              <a:latin typeface="Humanst521 BT"/>
            </a:endParaRPr>
          </a:p>
        </p:txBody>
      </p:sp>
    </p:spTree>
    <p:extLst>
      <p:ext uri="{BB962C8B-B14F-4D97-AF65-F5344CB8AC3E}">
        <p14:creationId xmlns:p14="http://schemas.microsoft.com/office/powerpoint/2010/main" val="271160925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794794">
            <a:off x="1519070" y="-1079678"/>
            <a:ext cx="10668918" cy="13302598"/>
          </a:xfrm>
          <a:custGeom>
            <a:avLst/>
            <a:gdLst/>
            <a:ahLst/>
            <a:cxnLst/>
            <a:rect l="l" t="t" r="r" b="b"/>
            <a:pathLst>
              <a:path w="10668918" h="13302598">
                <a:moveTo>
                  <a:pt x="0" y="0"/>
                </a:moveTo>
                <a:lnTo>
                  <a:pt x="10668918" y="0"/>
                </a:lnTo>
                <a:lnTo>
                  <a:pt x="10668918" y="13302598"/>
                </a:lnTo>
                <a:lnTo>
                  <a:pt x="0" y="133025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899663">
            <a:off x="4162562" y="-1510424"/>
            <a:ext cx="10817824" cy="14164090"/>
          </a:xfrm>
          <a:custGeom>
            <a:avLst/>
            <a:gdLst/>
            <a:ahLst/>
            <a:cxnLst/>
            <a:rect l="l" t="t" r="r" b="b"/>
            <a:pathLst>
              <a:path w="10817824" h="14164090">
                <a:moveTo>
                  <a:pt x="0" y="0"/>
                </a:moveTo>
                <a:lnTo>
                  <a:pt x="10817824" y="0"/>
                </a:lnTo>
                <a:lnTo>
                  <a:pt x="10817824" y="14164090"/>
                </a:lnTo>
                <a:lnTo>
                  <a:pt x="0" y="14164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786950">
            <a:off x="12376574" y="6401455"/>
            <a:ext cx="4619419" cy="3759052"/>
          </a:xfrm>
          <a:custGeom>
            <a:avLst/>
            <a:gdLst/>
            <a:ahLst/>
            <a:cxnLst/>
            <a:rect l="l" t="t" r="r" b="b"/>
            <a:pathLst>
              <a:path w="4619419" h="3759052">
                <a:moveTo>
                  <a:pt x="0" y="0"/>
                </a:moveTo>
                <a:lnTo>
                  <a:pt x="4619420" y="0"/>
                </a:lnTo>
                <a:lnTo>
                  <a:pt x="4619420" y="3759053"/>
                </a:lnTo>
                <a:lnTo>
                  <a:pt x="0" y="375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 rot="-66827">
            <a:off x="2898368" y="4498741"/>
            <a:ext cx="12960480" cy="3453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80"/>
              </a:lnSpc>
            </a:pPr>
            <a:r>
              <a:rPr lang="en-US" sz="12000" dirty="0" err="1">
                <a:solidFill>
                  <a:srgbClr val="0B0B0B"/>
                </a:solidFill>
                <a:latin typeface="Bungee"/>
                <a:ea typeface="Bungee"/>
                <a:cs typeface="Bungee"/>
                <a:sym typeface="Bungee"/>
              </a:rPr>
              <a:t>Lỗi</a:t>
            </a:r>
            <a:r>
              <a:rPr lang="en-US" sz="12000" dirty="0">
                <a:solidFill>
                  <a:srgbClr val="0B0B0B"/>
                </a:solidFill>
                <a:latin typeface="Bungee"/>
                <a:ea typeface="Bungee"/>
                <a:cs typeface="Bungee"/>
                <a:sym typeface="Bungee"/>
              </a:rPr>
              <a:t> </a:t>
            </a:r>
            <a:r>
              <a:rPr lang="en-US" sz="12000" dirty="0" err="1">
                <a:solidFill>
                  <a:srgbClr val="0B0B0B"/>
                </a:solidFill>
                <a:latin typeface="Bungee"/>
                <a:ea typeface="Bungee"/>
                <a:cs typeface="Bungee"/>
                <a:sym typeface="Bungee"/>
              </a:rPr>
              <a:t>câu</a:t>
            </a:r>
            <a:r>
              <a:rPr lang="en-US" sz="12000" dirty="0">
                <a:solidFill>
                  <a:srgbClr val="0B0B0B"/>
                </a:solidFill>
                <a:latin typeface="Bungee"/>
                <a:ea typeface="Bungee"/>
                <a:cs typeface="Bungee"/>
                <a:sym typeface="Bungee"/>
              </a:rPr>
              <a:t> </a:t>
            </a:r>
            <a:r>
              <a:rPr lang="en-US" sz="12000" dirty="0" err="1">
                <a:solidFill>
                  <a:srgbClr val="0B0B0B"/>
                </a:solidFill>
                <a:latin typeface="Bungee"/>
                <a:ea typeface="Bungee"/>
                <a:cs typeface="Bungee"/>
                <a:sym typeface="Bungee"/>
              </a:rPr>
              <a:t>mơ</a:t>
            </a:r>
            <a:r>
              <a:rPr lang="en-US" sz="12000" dirty="0">
                <a:solidFill>
                  <a:srgbClr val="0B0B0B"/>
                </a:solidFill>
                <a:latin typeface="Bungee"/>
                <a:ea typeface="Bungee"/>
                <a:cs typeface="Bungee"/>
                <a:sym typeface="Bungee"/>
              </a:rPr>
              <a:t> </a:t>
            </a:r>
            <a:r>
              <a:rPr lang="en-US" sz="12000" dirty="0" err="1">
                <a:solidFill>
                  <a:srgbClr val="0B0B0B"/>
                </a:solidFill>
                <a:latin typeface="Bungee"/>
                <a:ea typeface="Bungee"/>
                <a:cs typeface="Bungee"/>
                <a:sym typeface="Bungee"/>
              </a:rPr>
              <a:t>hồ</a:t>
            </a:r>
            <a:r>
              <a:rPr lang="en-US" sz="12000" dirty="0">
                <a:solidFill>
                  <a:srgbClr val="0B0B0B"/>
                </a:solidFill>
                <a:latin typeface="Bungee"/>
                <a:ea typeface="Bungee"/>
                <a:cs typeface="Bungee"/>
                <a:sym typeface="Bungee"/>
              </a:rPr>
              <a:t> </a:t>
            </a:r>
            <a:r>
              <a:rPr lang="en-US" sz="12000" dirty="0" err="1">
                <a:solidFill>
                  <a:srgbClr val="0B0B0B"/>
                </a:solidFill>
                <a:latin typeface="Bungee"/>
                <a:ea typeface="Bungee"/>
                <a:cs typeface="Bungee"/>
                <a:sym typeface="Bungee"/>
              </a:rPr>
              <a:t>và</a:t>
            </a:r>
            <a:r>
              <a:rPr lang="en-US" sz="12000" dirty="0">
                <a:solidFill>
                  <a:srgbClr val="0B0B0B"/>
                </a:solidFill>
                <a:latin typeface="Bungee"/>
                <a:ea typeface="Bungee"/>
                <a:cs typeface="Bungee"/>
                <a:sym typeface="Bungee"/>
              </a:rPr>
              <a:t> </a:t>
            </a:r>
            <a:r>
              <a:rPr lang="en-US" sz="12000" dirty="0" err="1">
                <a:solidFill>
                  <a:srgbClr val="0B0B0B"/>
                </a:solidFill>
                <a:latin typeface="Bungee"/>
                <a:ea typeface="Bungee"/>
                <a:cs typeface="Bungee"/>
                <a:sym typeface="Bungee"/>
              </a:rPr>
              <a:t>cách</a:t>
            </a:r>
            <a:r>
              <a:rPr lang="en-US" sz="12000" dirty="0">
                <a:solidFill>
                  <a:srgbClr val="0B0B0B"/>
                </a:solidFill>
                <a:latin typeface="Bungee"/>
                <a:ea typeface="Bungee"/>
                <a:cs typeface="Bungee"/>
                <a:sym typeface="Bungee"/>
              </a:rPr>
              <a:t> </a:t>
            </a:r>
            <a:r>
              <a:rPr lang="en-US" sz="12000" dirty="0" err="1">
                <a:solidFill>
                  <a:srgbClr val="0B0B0B"/>
                </a:solidFill>
                <a:latin typeface="Bungee"/>
                <a:ea typeface="Bungee"/>
                <a:cs typeface="Bungee"/>
                <a:sym typeface="Bungee"/>
              </a:rPr>
              <a:t>sửa</a:t>
            </a:r>
            <a:endParaRPr lang="en-US" sz="12000" dirty="0">
              <a:solidFill>
                <a:srgbClr val="0B0B0B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866904" y="1392324"/>
            <a:ext cx="1698655" cy="1698655"/>
          </a:xfrm>
          <a:custGeom>
            <a:avLst/>
            <a:gdLst/>
            <a:ahLst/>
            <a:cxnLst/>
            <a:rect l="l" t="t" r="r" b="b"/>
            <a:pathLst>
              <a:path w="1698655" h="1698655">
                <a:moveTo>
                  <a:pt x="0" y="0"/>
                </a:moveTo>
                <a:lnTo>
                  <a:pt x="1698655" y="0"/>
                </a:lnTo>
                <a:lnTo>
                  <a:pt x="1698655" y="1698655"/>
                </a:lnTo>
                <a:lnTo>
                  <a:pt x="0" y="16986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729972" y="7111873"/>
            <a:ext cx="2273863" cy="2338218"/>
          </a:xfrm>
          <a:custGeom>
            <a:avLst/>
            <a:gdLst/>
            <a:ahLst/>
            <a:cxnLst/>
            <a:rect l="l" t="t" r="r" b="b"/>
            <a:pathLst>
              <a:path w="2273863" h="2338218">
                <a:moveTo>
                  <a:pt x="0" y="0"/>
                </a:moveTo>
                <a:lnTo>
                  <a:pt x="2273864" y="0"/>
                </a:lnTo>
                <a:lnTo>
                  <a:pt x="2273864" y="2338218"/>
                </a:lnTo>
                <a:lnTo>
                  <a:pt x="0" y="23382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574495" y="9164292"/>
            <a:ext cx="1141737" cy="1122708"/>
          </a:xfrm>
          <a:custGeom>
            <a:avLst/>
            <a:gdLst/>
            <a:ahLst/>
            <a:cxnLst/>
            <a:rect l="l" t="t" r="r" b="b"/>
            <a:pathLst>
              <a:path w="1141737" h="1122708">
                <a:moveTo>
                  <a:pt x="0" y="0"/>
                </a:moveTo>
                <a:lnTo>
                  <a:pt x="1141737" y="0"/>
                </a:lnTo>
                <a:lnTo>
                  <a:pt x="1141737" y="1122708"/>
                </a:lnTo>
                <a:lnTo>
                  <a:pt x="0" y="11227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990640" y="7200900"/>
            <a:ext cx="4011930" cy="4114800"/>
          </a:xfrm>
          <a:custGeom>
            <a:avLst/>
            <a:gdLst/>
            <a:ahLst/>
            <a:cxnLst/>
            <a:rect l="l" t="t" r="r" b="b"/>
            <a:pathLst>
              <a:path w="4011930" h="4114800">
                <a:moveTo>
                  <a:pt x="0" y="0"/>
                </a:moveTo>
                <a:lnTo>
                  <a:pt x="4011930" y="0"/>
                </a:lnTo>
                <a:lnTo>
                  <a:pt x="40119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866904" y="2995729"/>
            <a:ext cx="13024240" cy="821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799">
                <a:solidFill>
                  <a:srgbClr val="0B0B0B"/>
                </a:solidFill>
                <a:latin typeface="Paytone One"/>
                <a:ea typeface="Paytone One"/>
                <a:cs typeface="Paytone One"/>
                <a:sym typeface="Paytone One"/>
              </a:rPr>
              <a:t>Thực hành Tiếng Việt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22755" y="0"/>
            <a:ext cx="16130623" cy="10496527"/>
          </a:xfrm>
          <a:custGeom>
            <a:avLst/>
            <a:gdLst/>
            <a:ahLst/>
            <a:cxnLst/>
            <a:rect l="l" t="t" r="r" b="b"/>
            <a:pathLst>
              <a:path w="16130623" h="10496527">
                <a:moveTo>
                  <a:pt x="0" y="0"/>
                </a:moveTo>
                <a:lnTo>
                  <a:pt x="16130623" y="0"/>
                </a:lnTo>
                <a:lnTo>
                  <a:pt x="16130623" y="10496527"/>
                </a:lnTo>
                <a:lnTo>
                  <a:pt x="0" y="104965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506" b="-72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419704">
            <a:off x="8174342" y="5577690"/>
            <a:ext cx="10672657" cy="9418620"/>
          </a:xfrm>
          <a:custGeom>
            <a:avLst/>
            <a:gdLst/>
            <a:ahLst/>
            <a:cxnLst/>
            <a:rect l="l" t="t" r="r" b="b"/>
            <a:pathLst>
              <a:path w="10672657" h="9418620">
                <a:moveTo>
                  <a:pt x="0" y="0"/>
                </a:moveTo>
                <a:lnTo>
                  <a:pt x="10672657" y="0"/>
                </a:lnTo>
                <a:lnTo>
                  <a:pt x="10672657" y="9418620"/>
                </a:lnTo>
                <a:lnTo>
                  <a:pt x="0" y="94186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350346">
            <a:off x="8496548" y="5749258"/>
            <a:ext cx="9995928" cy="7433335"/>
          </a:xfrm>
          <a:custGeom>
            <a:avLst/>
            <a:gdLst/>
            <a:ahLst/>
            <a:cxnLst/>
            <a:rect l="l" t="t" r="r" b="b"/>
            <a:pathLst>
              <a:path w="9995928" h="7433335">
                <a:moveTo>
                  <a:pt x="0" y="0"/>
                </a:moveTo>
                <a:lnTo>
                  <a:pt x="9995927" y="0"/>
                </a:lnTo>
                <a:lnTo>
                  <a:pt x="9995927" y="7433335"/>
                </a:lnTo>
                <a:lnTo>
                  <a:pt x="0" y="74333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342556" y="7809963"/>
            <a:ext cx="1603613" cy="1521796"/>
          </a:xfrm>
          <a:custGeom>
            <a:avLst/>
            <a:gdLst/>
            <a:ahLst/>
            <a:cxnLst/>
            <a:rect l="l" t="t" r="r" b="b"/>
            <a:pathLst>
              <a:path w="1603613" h="1521796">
                <a:moveTo>
                  <a:pt x="0" y="0"/>
                </a:moveTo>
                <a:lnTo>
                  <a:pt x="1603613" y="0"/>
                </a:lnTo>
                <a:lnTo>
                  <a:pt x="1603613" y="1521796"/>
                </a:lnTo>
                <a:lnTo>
                  <a:pt x="0" y="15217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257191" y="2380806"/>
            <a:ext cx="1792864" cy="1865157"/>
          </a:xfrm>
          <a:custGeom>
            <a:avLst/>
            <a:gdLst/>
            <a:ahLst/>
            <a:cxnLst/>
            <a:rect l="l" t="t" r="r" b="b"/>
            <a:pathLst>
              <a:path w="1792864" h="1865157">
                <a:moveTo>
                  <a:pt x="0" y="0"/>
                </a:moveTo>
                <a:lnTo>
                  <a:pt x="1792864" y="0"/>
                </a:lnTo>
                <a:lnTo>
                  <a:pt x="1792864" y="1865157"/>
                </a:lnTo>
                <a:lnTo>
                  <a:pt x="0" y="18651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773226">
            <a:off x="-638460" y="-447392"/>
            <a:ext cx="4245274" cy="1692803"/>
          </a:xfrm>
          <a:custGeom>
            <a:avLst/>
            <a:gdLst/>
            <a:ahLst/>
            <a:cxnLst/>
            <a:rect l="l" t="t" r="r" b="b"/>
            <a:pathLst>
              <a:path w="4245274" h="1692803">
                <a:moveTo>
                  <a:pt x="0" y="0"/>
                </a:moveTo>
                <a:lnTo>
                  <a:pt x="4245273" y="0"/>
                </a:lnTo>
                <a:lnTo>
                  <a:pt x="4245273" y="1692803"/>
                </a:lnTo>
                <a:lnTo>
                  <a:pt x="0" y="16928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798522">
            <a:off x="-576363" y="6386807"/>
            <a:ext cx="1977718" cy="1945820"/>
          </a:xfrm>
          <a:custGeom>
            <a:avLst/>
            <a:gdLst/>
            <a:ahLst/>
            <a:cxnLst/>
            <a:rect l="l" t="t" r="r" b="b"/>
            <a:pathLst>
              <a:path w="1977718" h="1945820">
                <a:moveTo>
                  <a:pt x="0" y="0"/>
                </a:moveTo>
                <a:lnTo>
                  <a:pt x="1977718" y="0"/>
                </a:lnTo>
                <a:lnTo>
                  <a:pt x="1977718" y="1945820"/>
                </a:lnTo>
                <a:lnTo>
                  <a:pt x="0" y="19458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445021" y="6075294"/>
            <a:ext cx="2853081" cy="2458837"/>
          </a:xfrm>
          <a:custGeom>
            <a:avLst/>
            <a:gdLst/>
            <a:ahLst/>
            <a:cxnLst/>
            <a:rect l="l" t="t" r="r" b="b"/>
            <a:pathLst>
              <a:path w="2853081" h="2458837">
                <a:moveTo>
                  <a:pt x="0" y="0"/>
                </a:moveTo>
                <a:lnTo>
                  <a:pt x="2853081" y="0"/>
                </a:lnTo>
                <a:lnTo>
                  <a:pt x="2853081" y="2458838"/>
                </a:lnTo>
                <a:lnTo>
                  <a:pt x="0" y="24588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028700" y="1486220"/>
            <a:ext cx="10927394" cy="3654328"/>
            <a:chOff x="0" y="0"/>
            <a:chExt cx="14569859" cy="4872438"/>
          </a:xfrm>
        </p:grpSpPr>
        <p:sp>
          <p:nvSpPr>
            <p:cNvPr id="11" name="TextBox 11"/>
            <p:cNvSpPr txBox="1"/>
            <p:nvPr/>
          </p:nvSpPr>
          <p:spPr>
            <a:xfrm>
              <a:off x="0" y="348059"/>
              <a:ext cx="14569859" cy="2209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079"/>
                </a:lnSpc>
              </a:pPr>
              <a:r>
                <a:rPr lang="en-US" sz="10899" dirty="0" err="1">
                  <a:solidFill>
                    <a:srgbClr val="0B0B0B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Truy</a:t>
              </a:r>
              <a:r>
                <a:rPr lang="en-US" sz="10899" dirty="0">
                  <a:solidFill>
                    <a:srgbClr val="0B0B0B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 </a:t>
              </a:r>
              <a:r>
                <a:rPr lang="en-US" sz="10899" dirty="0" err="1">
                  <a:solidFill>
                    <a:srgbClr val="0B0B0B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tìm</a:t>
              </a:r>
              <a:r>
                <a:rPr lang="en-US" sz="10899" dirty="0">
                  <a:solidFill>
                    <a:srgbClr val="0B0B0B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 </a:t>
              </a:r>
              <a:r>
                <a:rPr lang="en-US" sz="10899" dirty="0" err="1">
                  <a:solidFill>
                    <a:srgbClr val="0B0B0B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lỗi</a:t>
              </a:r>
              <a:r>
                <a:rPr lang="en-US" sz="10899" dirty="0">
                  <a:solidFill>
                    <a:srgbClr val="0B0B0B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 </a:t>
              </a:r>
              <a:r>
                <a:rPr lang="en-US" sz="10899" dirty="0" err="1">
                  <a:solidFill>
                    <a:srgbClr val="0B0B0B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sai</a:t>
              </a:r>
              <a:endParaRPr lang="en-US" sz="10899" dirty="0">
                <a:solidFill>
                  <a:srgbClr val="0B0B0B"/>
                </a:solidFill>
                <a:latin typeface="Paytone One"/>
                <a:ea typeface="Paytone One"/>
                <a:cs typeface="Paytone One"/>
                <a:sym typeface="Paytone One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3228628"/>
              <a:ext cx="14569859" cy="1625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907"/>
                </a:lnSpc>
                <a:spcBef>
                  <a:spcPct val="0"/>
                </a:spcBef>
              </a:pPr>
              <a:r>
                <a:rPr lang="en-US" sz="3774">
                  <a:solidFill>
                    <a:srgbClr val="0B0B0B"/>
                  </a:solidFill>
                  <a:latin typeface="Fira Code"/>
                  <a:ea typeface="Fira Code"/>
                  <a:cs typeface="Fira Code"/>
                  <a:sym typeface="Fira Code"/>
                </a:rPr>
                <a:t>Quan sát các hình ảnh sau và cho biết các hình ảnh mắc lỗi gì?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410215">
            <a:off x="-1618746" y="4715008"/>
            <a:ext cx="8103450" cy="6421984"/>
          </a:xfrm>
          <a:custGeom>
            <a:avLst/>
            <a:gdLst/>
            <a:ahLst/>
            <a:cxnLst/>
            <a:rect l="l" t="t" r="r" b="b"/>
            <a:pathLst>
              <a:path w="8103450" h="6421984">
                <a:moveTo>
                  <a:pt x="0" y="0"/>
                </a:moveTo>
                <a:lnTo>
                  <a:pt x="8103450" y="0"/>
                </a:lnTo>
                <a:lnTo>
                  <a:pt x="8103450" y="6421985"/>
                </a:lnTo>
                <a:lnTo>
                  <a:pt x="0" y="64219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66578" y="2667915"/>
            <a:ext cx="1395278" cy="1395278"/>
          </a:xfrm>
          <a:custGeom>
            <a:avLst/>
            <a:gdLst/>
            <a:ahLst/>
            <a:cxnLst/>
            <a:rect l="l" t="t" r="r" b="b"/>
            <a:pathLst>
              <a:path w="1395278" h="1395278">
                <a:moveTo>
                  <a:pt x="0" y="0"/>
                </a:moveTo>
                <a:lnTo>
                  <a:pt x="1395278" y="0"/>
                </a:lnTo>
                <a:lnTo>
                  <a:pt x="1395278" y="1395277"/>
                </a:lnTo>
                <a:lnTo>
                  <a:pt x="0" y="13952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 rot="-436285">
            <a:off x="2588618" y="581910"/>
            <a:ext cx="13189936" cy="9549514"/>
            <a:chOff x="0" y="0"/>
            <a:chExt cx="19050000" cy="13792200"/>
          </a:xfrm>
        </p:grpSpPr>
        <p:sp>
          <p:nvSpPr>
            <p:cNvPr id="5" name="Freeform 5"/>
            <p:cNvSpPr/>
            <p:nvPr/>
          </p:nvSpPr>
          <p:spPr>
            <a:xfrm>
              <a:off x="493268" y="493776"/>
              <a:ext cx="18087975" cy="12640436"/>
            </a:xfrm>
            <a:custGeom>
              <a:avLst/>
              <a:gdLst/>
              <a:ahLst/>
              <a:cxnLst/>
              <a:rect l="l" t="t" r="r" b="b"/>
              <a:pathLst>
                <a:path w="18087975" h="12640436">
                  <a:moveTo>
                    <a:pt x="17735170" y="12640436"/>
                  </a:moveTo>
                  <a:lnTo>
                    <a:pt x="352806" y="12640436"/>
                  </a:lnTo>
                  <a:cubicBezTo>
                    <a:pt x="157988" y="12640436"/>
                    <a:pt x="0" y="12482448"/>
                    <a:pt x="0" y="12287630"/>
                  </a:cubicBezTo>
                  <a:lnTo>
                    <a:pt x="0" y="352806"/>
                  </a:lnTo>
                  <a:cubicBezTo>
                    <a:pt x="0" y="157988"/>
                    <a:pt x="157988" y="0"/>
                    <a:pt x="352806" y="0"/>
                  </a:cubicBezTo>
                  <a:lnTo>
                    <a:pt x="17735168" y="0"/>
                  </a:lnTo>
                  <a:cubicBezTo>
                    <a:pt x="17929986" y="0"/>
                    <a:pt x="18087975" y="157988"/>
                    <a:pt x="18087975" y="352806"/>
                  </a:cubicBezTo>
                  <a:lnTo>
                    <a:pt x="18087975" y="12287759"/>
                  </a:lnTo>
                  <a:cubicBezTo>
                    <a:pt x="18087975" y="12482576"/>
                    <a:pt x="17929987" y="12640436"/>
                    <a:pt x="17735170" y="12640436"/>
                  </a:cubicBezTo>
                  <a:close/>
                </a:path>
              </a:pathLst>
            </a:custGeom>
            <a:blipFill>
              <a:blip r:embed="rId4"/>
              <a:stretch>
                <a:fillRect t="-3868" b="-386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19050000" cy="13792200"/>
            </a:xfrm>
            <a:custGeom>
              <a:avLst/>
              <a:gdLst/>
              <a:ahLst/>
              <a:cxnLst/>
              <a:rect l="l" t="t" r="r" b="b"/>
              <a:pathLst>
                <a:path w="19050000" h="13792200">
                  <a:moveTo>
                    <a:pt x="19050000" y="0"/>
                  </a:moveTo>
                  <a:lnTo>
                    <a:pt x="19050000" y="13792200"/>
                  </a:lnTo>
                  <a:lnTo>
                    <a:pt x="0" y="137922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5"/>
              <a:stretch>
                <a:fillRect l="-17" r="-1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6726979" y="331061"/>
            <a:ext cx="1404279" cy="1395278"/>
          </a:xfrm>
          <a:custGeom>
            <a:avLst/>
            <a:gdLst/>
            <a:ahLst/>
            <a:cxnLst/>
            <a:rect l="l" t="t" r="r" b="b"/>
            <a:pathLst>
              <a:path w="1404279" h="1395278">
                <a:moveTo>
                  <a:pt x="0" y="0"/>
                </a:moveTo>
                <a:lnTo>
                  <a:pt x="1404279" y="0"/>
                </a:lnTo>
                <a:lnTo>
                  <a:pt x="1404279" y="1395278"/>
                </a:lnTo>
                <a:lnTo>
                  <a:pt x="0" y="13952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410215">
            <a:off x="-1618746" y="4715008"/>
            <a:ext cx="8103450" cy="6421984"/>
          </a:xfrm>
          <a:custGeom>
            <a:avLst/>
            <a:gdLst/>
            <a:ahLst/>
            <a:cxnLst/>
            <a:rect l="l" t="t" r="r" b="b"/>
            <a:pathLst>
              <a:path w="8103450" h="6421984">
                <a:moveTo>
                  <a:pt x="0" y="0"/>
                </a:moveTo>
                <a:lnTo>
                  <a:pt x="8103450" y="0"/>
                </a:lnTo>
                <a:lnTo>
                  <a:pt x="8103450" y="6421985"/>
                </a:lnTo>
                <a:lnTo>
                  <a:pt x="0" y="64219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02462">
            <a:off x="2244220" y="1312182"/>
            <a:ext cx="14413409" cy="8107543"/>
          </a:xfrm>
          <a:custGeom>
            <a:avLst/>
            <a:gdLst/>
            <a:ahLst/>
            <a:cxnLst/>
            <a:rect l="l" t="t" r="r" b="b"/>
            <a:pathLst>
              <a:path w="14413409" h="8107543">
                <a:moveTo>
                  <a:pt x="0" y="0"/>
                </a:moveTo>
                <a:lnTo>
                  <a:pt x="14413409" y="0"/>
                </a:lnTo>
                <a:lnTo>
                  <a:pt x="14413409" y="8107542"/>
                </a:lnTo>
                <a:lnTo>
                  <a:pt x="0" y="81075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17417">
            <a:off x="14326684" y="404889"/>
            <a:ext cx="3314959" cy="1765215"/>
          </a:xfrm>
          <a:custGeom>
            <a:avLst/>
            <a:gdLst/>
            <a:ahLst/>
            <a:cxnLst/>
            <a:rect l="l" t="t" r="r" b="b"/>
            <a:pathLst>
              <a:path w="3314959" h="1765215">
                <a:moveTo>
                  <a:pt x="0" y="0"/>
                </a:moveTo>
                <a:lnTo>
                  <a:pt x="3314959" y="0"/>
                </a:lnTo>
                <a:lnTo>
                  <a:pt x="3314959" y="1765215"/>
                </a:lnTo>
                <a:lnTo>
                  <a:pt x="0" y="17652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7589107">
            <a:off x="1293758" y="8027929"/>
            <a:ext cx="3572764" cy="2460741"/>
          </a:xfrm>
          <a:custGeom>
            <a:avLst/>
            <a:gdLst/>
            <a:ahLst/>
            <a:cxnLst/>
            <a:rect l="l" t="t" r="r" b="b"/>
            <a:pathLst>
              <a:path w="3572764" h="2460741">
                <a:moveTo>
                  <a:pt x="0" y="0"/>
                </a:moveTo>
                <a:lnTo>
                  <a:pt x="3572764" y="0"/>
                </a:lnTo>
                <a:lnTo>
                  <a:pt x="3572764" y="2460742"/>
                </a:lnTo>
                <a:lnTo>
                  <a:pt x="0" y="24607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365420" y="-167747"/>
            <a:ext cx="1237487" cy="1724721"/>
          </a:xfrm>
          <a:custGeom>
            <a:avLst/>
            <a:gdLst/>
            <a:ahLst/>
            <a:cxnLst/>
            <a:rect l="l" t="t" r="r" b="b"/>
            <a:pathLst>
              <a:path w="1237487" h="1724721">
                <a:moveTo>
                  <a:pt x="0" y="0"/>
                </a:moveTo>
                <a:lnTo>
                  <a:pt x="1237487" y="0"/>
                </a:lnTo>
                <a:lnTo>
                  <a:pt x="1237487" y="1724721"/>
                </a:lnTo>
                <a:lnTo>
                  <a:pt x="0" y="17247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733017" y="8844845"/>
            <a:ext cx="1190298" cy="1192447"/>
          </a:xfrm>
          <a:custGeom>
            <a:avLst/>
            <a:gdLst/>
            <a:ahLst/>
            <a:cxnLst/>
            <a:rect l="l" t="t" r="r" b="b"/>
            <a:pathLst>
              <a:path w="1190298" h="1192447">
                <a:moveTo>
                  <a:pt x="0" y="0"/>
                </a:moveTo>
                <a:lnTo>
                  <a:pt x="1190299" y="0"/>
                </a:lnTo>
                <a:lnTo>
                  <a:pt x="1190299" y="1192447"/>
                </a:lnTo>
                <a:lnTo>
                  <a:pt x="0" y="119244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8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981651" y="1028700"/>
            <a:ext cx="10416146" cy="7512645"/>
          </a:xfrm>
          <a:custGeom>
            <a:avLst/>
            <a:gdLst/>
            <a:ahLst/>
            <a:cxnLst/>
            <a:rect l="l" t="t" r="r" b="b"/>
            <a:pathLst>
              <a:path w="10416146" h="7512645">
                <a:moveTo>
                  <a:pt x="10416146" y="0"/>
                </a:moveTo>
                <a:lnTo>
                  <a:pt x="0" y="0"/>
                </a:lnTo>
                <a:lnTo>
                  <a:pt x="0" y="7512645"/>
                </a:lnTo>
                <a:lnTo>
                  <a:pt x="10416146" y="7512645"/>
                </a:lnTo>
                <a:lnTo>
                  <a:pt x="1041614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681236">
            <a:off x="1856669" y="273780"/>
            <a:ext cx="9491447" cy="9354879"/>
          </a:xfrm>
          <a:custGeom>
            <a:avLst/>
            <a:gdLst/>
            <a:ahLst/>
            <a:cxnLst/>
            <a:rect l="l" t="t" r="r" b="b"/>
            <a:pathLst>
              <a:path w="9491447" h="9354879">
                <a:moveTo>
                  <a:pt x="0" y="0"/>
                </a:moveTo>
                <a:lnTo>
                  <a:pt x="9491447" y="0"/>
                </a:lnTo>
                <a:lnTo>
                  <a:pt x="9491447" y="9354879"/>
                </a:lnTo>
                <a:lnTo>
                  <a:pt x="0" y="93548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420076">
            <a:off x="3267884" y="-526952"/>
            <a:ext cx="11752233" cy="11340905"/>
          </a:xfrm>
          <a:custGeom>
            <a:avLst/>
            <a:gdLst/>
            <a:ahLst/>
            <a:cxnLst/>
            <a:rect l="l" t="t" r="r" b="b"/>
            <a:pathLst>
              <a:path w="11752233" h="11340905">
                <a:moveTo>
                  <a:pt x="0" y="0"/>
                </a:moveTo>
                <a:lnTo>
                  <a:pt x="11752232" y="0"/>
                </a:lnTo>
                <a:lnTo>
                  <a:pt x="11752232" y="11340904"/>
                </a:lnTo>
                <a:lnTo>
                  <a:pt x="0" y="11340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20179">
            <a:off x="6655033" y="8881171"/>
            <a:ext cx="9833543" cy="4388218"/>
          </a:xfrm>
          <a:custGeom>
            <a:avLst/>
            <a:gdLst/>
            <a:ahLst/>
            <a:cxnLst/>
            <a:rect l="l" t="t" r="r" b="b"/>
            <a:pathLst>
              <a:path w="9833543" h="4388218">
                <a:moveTo>
                  <a:pt x="0" y="0"/>
                </a:moveTo>
                <a:lnTo>
                  <a:pt x="9833543" y="0"/>
                </a:lnTo>
                <a:lnTo>
                  <a:pt x="9833543" y="4388218"/>
                </a:lnTo>
                <a:lnTo>
                  <a:pt x="0" y="43882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4611277">
            <a:off x="916984" y="213676"/>
            <a:ext cx="4245274" cy="1692803"/>
          </a:xfrm>
          <a:custGeom>
            <a:avLst/>
            <a:gdLst/>
            <a:ahLst/>
            <a:cxnLst/>
            <a:rect l="l" t="t" r="r" b="b"/>
            <a:pathLst>
              <a:path w="4245274" h="1692803">
                <a:moveTo>
                  <a:pt x="0" y="0"/>
                </a:moveTo>
                <a:lnTo>
                  <a:pt x="4245273" y="0"/>
                </a:lnTo>
                <a:lnTo>
                  <a:pt x="4245273" y="1692803"/>
                </a:lnTo>
                <a:lnTo>
                  <a:pt x="0" y="16928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798522">
            <a:off x="12348751" y="8036445"/>
            <a:ext cx="1702101" cy="1674648"/>
          </a:xfrm>
          <a:custGeom>
            <a:avLst/>
            <a:gdLst/>
            <a:ahLst/>
            <a:cxnLst/>
            <a:rect l="l" t="t" r="r" b="b"/>
            <a:pathLst>
              <a:path w="1702101" h="1674648">
                <a:moveTo>
                  <a:pt x="0" y="0"/>
                </a:moveTo>
                <a:lnTo>
                  <a:pt x="1702100" y="0"/>
                </a:lnTo>
                <a:lnTo>
                  <a:pt x="1702100" y="1674648"/>
                </a:lnTo>
                <a:lnTo>
                  <a:pt x="0" y="16746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436299" y="6865653"/>
            <a:ext cx="1464692" cy="1455303"/>
          </a:xfrm>
          <a:custGeom>
            <a:avLst/>
            <a:gdLst/>
            <a:ahLst/>
            <a:cxnLst/>
            <a:rect l="l" t="t" r="r" b="b"/>
            <a:pathLst>
              <a:path w="1464692" h="1455303">
                <a:moveTo>
                  <a:pt x="0" y="0"/>
                </a:moveTo>
                <a:lnTo>
                  <a:pt x="1464691" y="0"/>
                </a:lnTo>
                <a:lnTo>
                  <a:pt x="1464691" y="1455302"/>
                </a:lnTo>
                <a:lnTo>
                  <a:pt x="0" y="14553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693428" y="-367188"/>
            <a:ext cx="11317642" cy="11442469"/>
          </a:xfrm>
          <a:custGeom>
            <a:avLst/>
            <a:gdLst/>
            <a:ahLst/>
            <a:cxnLst/>
            <a:rect l="l" t="t" r="r" b="b"/>
            <a:pathLst>
              <a:path w="11317642" h="11442469">
                <a:moveTo>
                  <a:pt x="0" y="0"/>
                </a:moveTo>
                <a:lnTo>
                  <a:pt x="11317642" y="0"/>
                </a:lnTo>
                <a:lnTo>
                  <a:pt x="11317642" y="11442468"/>
                </a:lnTo>
                <a:lnTo>
                  <a:pt x="0" y="11442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199801" y="-213151"/>
            <a:ext cx="2467679" cy="2483702"/>
          </a:xfrm>
          <a:custGeom>
            <a:avLst/>
            <a:gdLst/>
            <a:ahLst/>
            <a:cxnLst/>
            <a:rect l="l" t="t" r="r" b="b"/>
            <a:pathLst>
              <a:path w="2467679" h="2483702">
                <a:moveTo>
                  <a:pt x="0" y="0"/>
                </a:moveTo>
                <a:lnTo>
                  <a:pt x="2467679" y="0"/>
                </a:lnTo>
                <a:lnTo>
                  <a:pt x="2467679" y="2483702"/>
                </a:lnTo>
                <a:lnTo>
                  <a:pt x="0" y="2483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693428" y="3632233"/>
            <a:ext cx="10527317" cy="3799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59"/>
              </a:lnSpc>
            </a:pPr>
            <a:r>
              <a:rPr lang="en-US" sz="10899" dirty="0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tri </a:t>
            </a:r>
            <a:r>
              <a:rPr lang="en-US" sz="10899" dirty="0" err="1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thức</a:t>
            </a:r>
            <a:r>
              <a:rPr lang="en-US" sz="10899" dirty="0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 </a:t>
            </a:r>
            <a:r>
              <a:rPr lang="en-US" sz="10899" dirty="0" err="1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tiếng</a:t>
            </a:r>
            <a:r>
              <a:rPr lang="en-US" sz="10899" dirty="0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 </a:t>
            </a:r>
            <a:r>
              <a:rPr lang="en-US" sz="10899" dirty="0" err="1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việt</a:t>
            </a:r>
            <a:endParaRPr lang="en-US" sz="10899" dirty="0">
              <a:solidFill>
                <a:srgbClr val="000000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855668" y="0"/>
            <a:ext cx="9432332" cy="8229600"/>
          </a:xfrm>
          <a:custGeom>
            <a:avLst/>
            <a:gdLst/>
            <a:ahLst/>
            <a:cxnLst/>
            <a:rect l="l" t="t" r="r" b="b"/>
            <a:pathLst>
              <a:path w="9432332" h="8229600">
                <a:moveTo>
                  <a:pt x="0" y="0"/>
                </a:moveTo>
                <a:lnTo>
                  <a:pt x="9432332" y="0"/>
                </a:lnTo>
                <a:lnTo>
                  <a:pt x="94323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686131" y="5143500"/>
            <a:ext cx="3533585" cy="4114800"/>
          </a:xfrm>
          <a:custGeom>
            <a:avLst/>
            <a:gdLst/>
            <a:ahLst/>
            <a:cxnLst/>
            <a:rect l="l" t="t" r="r" b="b"/>
            <a:pathLst>
              <a:path w="3533585" h="4114800">
                <a:moveTo>
                  <a:pt x="0" y="0"/>
                </a:moveTo>
                <a:lnTo>
                  <a:pt x="3533584" y="0"/>
                </a:lnTo>
                <a:lnTo>
                  <a:pt x="3533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529267" y="-500269"/>
            <a:ext cx="19346533" cy="2449226"/>
          </a:xfrm>
          <a:custGeom>
            <a:avLst/>
            <a:gdLst/>
            <a:ahLst/>
            <a:cxnLst/>
            <a:rect l="l" t="t" r="r" b="b"/>
            <a:pathLst>
              <a:path w="19346533" h="2449226">
                <a:moveTo>
                  <a:pt x="0" y="0"/>
                </a:moveTo>
                <a:lnTo>
                  <a:pt x="19346534" y="0"/>
                </a:lnTo>
                <a:lnTo>
                  <a:pt x="19346534" y="2449226"/>
                </a:lnTo>
                <a:lnTo>
                  <a:pt x="0" y="24492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9147" b="-740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2240014"/>
            <a:ext cx="8170540" cy="7292207"/>
          </a:xfrm>
          <a:custGeom>
            <a:avLst/>
            <a:gdLst/>
            <a:ahLst/>
            <a:cxnLst/>
            <a:rect l="l" t="t" r="r" b="b"/>
            <a:pathLst>
              <a:path w="8170540" h="7292207">
                <a:moveTo>
                  <a:pt x="0" y="0"/>
                </a:moveTo>
                <a:lnTo>
                  <a:pt x="8170540" y="0"/>
                </a:lnTo>
                <a:lnTo>
                  <a:pt x="8170540" y="7292207"/>
                </a:lnTo>
                <a:lnTo>
                  <a:pt x="0" y="72922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88271" y="2648976"/>
            <a:ext cx="1103790" cy="1101031"/>
          </a:xfrm>
          <a:custGeom>
            <a:avLst/>
            <a:gdLst/>
            <a:ahLst/>
            <a:cxnLst/>
            <a:rect l="l" t="t" r="r" b="b"/>
            <a:pathLst>
              <a:path w="1103790" h="1101031">
                <a:moveTo>
                  <a:pt x="0" y="0"/>
                </a:moveTo>
                <a:lnTo>
                  <a:pt x="1103790" y="0"/>
                </a:lnTo>
                <a:lnTo>
                  <a:pt x="1103790" y="1101031"/>
                </a:lnTo>
                <a:lnTo>
                  <a:pt x="0" y="11010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265204" y="6133412"/>
            <a:ext cx="1497230" cy="1067488"/>
          </a:xfrm>
          <a:custGeom>
            <a:avLst/>
            <a:gdLst/>
            <a:ahLst/>
            <a:cxnLst/>
            <a:rect l="l" t="t" r="r" b="b"/>
            <a:pathLst>
              <a:path w="1497230" h="1067488">
                <a:moveTo>
                  <a:pt x="0" y="0"/>
                </a:moveTo>
                <a:lnTo>
                  <a:pt x="1497231" y="0"/>
                </a:lnTo>
                <a:lnTo>
                  <a:pt x="1497231" y="1067488"/>
                </a:lnTo>
                <a:lnTo>
                  <a:pt x="0" y="10674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14350" y="394652"/>
            <a:ext cx="17259300" cy="1144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Khái niệm _ Phân loại - Cách sửa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92733" y="3115959"/>
            <a:ext cx="5785073" cy="1144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>
                <a:solidFill>
                  <a:srgbClr val="63543E"/>
                </a:solidFill>
                <a:latin typeface="Sigmar One"/>
                <a:ea typeface="Sigmar One"/>
                <a:cs typeface="Sigmar One"/>
                <a:sym typeface="Sigmar One"/>
              </a:rPr>
              <a:t>Khái niệm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40166" y="5998843"/>
            <a:ext cx="4516934" cy="1202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 dirty="0" err="1">
                <a:solidFill>
                  <a:srgbClr val="000000"/>
                </a:solidFill>
                <a:latin typeface="Bungee"/>
                <a:ea typeface="Bungee"/>
                <a:cs typeface="Bungee"/>
                <a:sym typeface="Bungee"/>
              </a:rPr>
              <a:t>Câu</a:t>
            </a:r>
            <a:r>
              <a:rPr lang="en-US" sz="6299" dirty="0">
                <a:solidFill>
                  <a:srgbClr val="000000"/>
                </a:solidFill>
                <a:latin typeface="Bungee"/>
                <a:ea typeface="Bungee"/>
                <a:cs typeface="Bungee"/>
                <a:sym typeface="Bungee"/>
              </a:rPr>
              <a:t> </a:t>
            </a:r>
            <a:r>
              <a:rPr lang="en-US" sz="6299" dirty="0" err="1">
                <a:solidFill>
                  <a:srgbClr val="000000"/>
                </a:solidFill>
                <a:latin typeface="Bungee"/>
                <a:ea typeface="Bungee"/>
                <a:cs typeface="Bungee"/>
                <a:sym typeface="Bungee"/>
              </a:rPr>
              <a:t>mơ</a:t>
            </a:r>
            <a:r>
              <a:rPr lang="en-US" sz="6299" dirty="0">
                <a:solidFill>
                  <a:srgbClr val="000000"/>
                </a:solidFill>
                <a:latin typeface="Bungee"/>
                <a:ea typeface="Bungee"/>
                <a:cs typeface="Bungee"/>
                <a:sym typeface="Bungee"/>
              </a:rPr>
              <a:t> </a:t>
            </a:r>
            <a:r>
              <a:rPr lang="en-US" sz="6299" dirty="0" err="1">
                <a:solidFill>
                  <a:srgbClr val="000000"/>
                </a:solidFill>
                <a:latin typeface="Bungee"/>
                <a:ea typeface="Bungee"/>
                <a:cs typeface="Bungee"/>
                <a:sym typeface="Bungee"/>
              </a:rPr>
              <a:t>hồ</a:t>
            </a:r>
            <a:endParaRPr lang="en-US" sz="6299" dirty="0">
              <a:solidFill>
                <a:srgbClr val="000000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170540" y="4693917"/>
            <a:ext cx="6289831" cy="1552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là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loại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câu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không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rõ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ràng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về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nghĩa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170540" y="7467599"/>
            <a:ext cx="7994225" cy="76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VD: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Chả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ngon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lắm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486282" y="-733425"/>
            <a:ext cx="5526977" cy="9696451"/>
          </a:xfrm>
          <a:custGeom>
            <a:avLst/>
            <a:gdLst/>
            <a:ahLst/>
            <a:cxnLst/>
            <a:rect l="l" t="t" r="r" b="b"/>
            <a:pathLst>
              <a:path w="5526977" h="9696451">
                <a:moveTo>
                  <a:pt x="0" y="0"/>
                </a:moveTo>
                <a:lnTo>
                  <a:pt x="5526977" y="0"/>
                </a:lnTo>
                <a:lnTo>
                  <a:pt x="5526977" y="9696450"/>
                </a:lnTo>
                <a:lnTo>
                  <a:pt x="0" y="96964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283682" y="4805362"/>
            <a:ext cx="3533584" cy="4114800"/>
          </a:xfrm>
          <a:custGeom>
            <a:avLst/>
            <a:gdLst/>
            <a:ahLst/>
            <a:cxnLst/>
            <a:rect l="l" t="t" r="r" b="b"/>
            <a:pathLst>
              <a:path w="3533584" h="4114800">
                <a:moveTo>
                  <a:pt x="0" y="0"/>
                </a:moveTo>
                <a:lnTo>
                  <a:pt x="3533585" y="0"/>
                </a:lnTo>
                <a:lnTo>
                  <a:pt x="35335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529267" y="-500269"/>
            <a:ext cx="19346533" cy="2449226"/>
          </a:xfrm>
          <a:custGeom>
            <a:avLst/>
            <a:gdLst/>
            <a:ahLst/>
            <a:cxnLst/>
            <a:rect l="l" t="t" r="r" b="b"/>
            <a:pathLst>
              <a:path w="19346533" h="2449226">
                <a:moveTo>
                  <a:pt x="0" y="0"/>
                </a:moveTo>
                <a:lnTo>
                  <a:pt x="19346534" y="0"/>
                </a:lnTo>
                <a:lnTo>
                  <a:pt x="19346534" y="2449226"/>
                </a:lnTo>
                <a:lnTo>
                  <a:pt x="0" y="24492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9147" b="-740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28700" y="2648976"/>
            <a:ext cx="1103790" cy="1101031"/>
          </a:xfrm>
          <a:custGeom>
            <a:avLst/>
            <a:gdLst/>
            <a:ahLst/>
            <a:cxnLst/>
            <a:rect l="l" t="t" r="r" b="b"/>
            <a:pathLst>
              <a:path w="1103790" h="1101031">
                <a:moveTo>
                  <a:pt x="0" y="0"/>
                </a:moveTo>
                <a:lnTo>
                  <a:pt x="1103790" y="0"/>
                </a:lnTo>
                <a:lnTo>
                  <a:pt x="1103790" y="1101031"/>
                </a:lnTo>
                <a:lnTo>
                  <a:pt x="0" y="11010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541818" y="6498087"/>
            <a:ext cx="1022967" cy="729350"/>
          </a:xfrm>
          <a:custGeom>
            <a:avLst/>
            <a:gdLst/>
            <a:ahLst/>
            <a:cxnLst/>
            <a:rect l="l" t="t" r="r" b="b"/>
            <a:pathLst>
              <a:path w="1022967" h="729350">
                <a:moveTo>
                  <a:pt x="0" y="0"/>
                </a:moveTo>
                <a:lnTo>
                  <a:pt x="1022967" y="0"/>
                </a:lnTo>
                <a:lnTo>
                  <a:pt x="1022967" y="729350"/>
                </a:lnTo>
                <a:lnTo>
                  <a:pt x="0" y="7293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0" y="4805362"/>
            <a:ext cx="5541818" cy="4114800"/>
          </a:xfrm>
          <a:custGeom>
            <a:avLst/>
            <a:gdLst/>
            <a:ahLst/>
            <a:cxnLst/>
            <a:rect l="l" t="t" r="r" b="b"/>
            <a:pathLst>
              <a:path w="5541818" h="4114800">
                <a:moveTo>
                  <a:pt x="0" y="0"/>
                </a:moveTo>
                <a:lnTo>
                  <a:pt x="5541818" y="0"/>
                </a:lnTo>
                <a:lnTo>
                  <a:pt x="5541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14350" y="394652"/>
            <a:ext cx="17259300" cy="1144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Khái niệm _ Phân loại - Cách sửa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40166" y="2605736"/>
            <a:ext cx="12724393" cy="1144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>
                <a:solidFill>
                  <a:srgbClr val="63543E"/>
                </a:solidFill>
                <a:latin typeface="Sigmar One"/>
                <a:ea typeface="Sigmar One"/>
                <a:cs typeface="Sigmar One"/>
                <a:sym typeface="Sigmar One"/>
              </a:rPr>
              <a:t>phân loại - cách sửa</a:t>
            </a:r>
          </a:p>
        </p:txBody>
      </p:sp>
      <p:sp>
        <p:nvSpPr>
          <p:cNvPr id="10" name="TextBox 10"/>
          <p:cNvSpPr txBox="1"/>
          <p:nvPr/>
        </p:nvSpPr>
        <p:spPr>
          <a:xfrm rot="-60000">
            <a:off x="477273" y="5466052"/>
            <a:ext cx="4516934" cy="2316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 dirty="0" err="1">
                <a:solidFill>
                  <a:srgbClr val="000000"/>
                </a:solidFill>
                <a:latin typeface="Bungee"/>
                <a:ea typeface="Bungee"/>
                <a:cs typeface="Bungee"/>
                <a:sym typeface="Bungee"/>
              </a:rPr>
              <a:t>mơ</a:t>
            </a:r>
            <a:r>
              <a:rPr lang="en-US" sz="6299" dirty="0">
                <a:solidFill>
                  <a:srgbClr val="000000"/>
                </a:solidFill>
                <a:latin typeface="Bungee"/>
                <a:ea typeface="Bungee"/>
                <a:cs typeface="Bungee"/>
                <a:sym typeface="Bungee"/>
              </a:rPr>
              <a:t> </a:t>
            </a:r>
            <a:r>
              <a:rPr lang="en-US" sz="6299" dirty="0" err="1">
                <a:solidFill>
                  <a:srgbClr val="000000"/>
                </a:solidFill>
                <a:latin typeface="Bungee"/>
                <a:ea typeface="Bungee"/>
                <a:cs typeface="Bungee"/>
                <a:sym typeface="Bungee"/>
              </a:rPr>
              <a:t>hồ</a:t>
            </a:r>
            <a:r>
              <a:rPr lang="en-US" sz="6299" dirty="0">
                <a:solidFill>
                  <a:srgbClr val="000000"/>
                </a:solidFill>
                <a:latin typeface="Bungee"/>
                <a:ea typeface="Bungee"/>
                <a:cs typeface="Bungee"/>
                <a:sym typeface="Bungee"/>
              </a:rPr>
              <a:t> </a:t>
            </a:r>
            <a:r>
              <a:rPr lang="en-US" sz="6299" dirty="0" err="1">
                <a:solidFill>
                  <a:srgbClr val="000000"/>
                </a:solidFill>
                <a:latin typeface="Bungee"/>
                <a:ea typeface="Bungee"/>
                <a:cs typeface="Bungee"/>
                <a:sym typeface="Bungee"/>
              </a:rPr>
              <a:t>từ</a:t>
            </a:r>
            <a:r>
              <a:rPr lang="en-US" sz="6299" dirty="0">
                <a:solidFill>
                  <a:srgbClr val="000000"/>
                </a:solidFill>
                <a:latin typeface="Bungee"/>
                <a:ea typeface="Bungee"/>
                <a:cs typeface="Bungee"/>
                <a:sym typeface="Bungee"/>
              </a:rPr>
              <a:t> </a:t>
            </a:r>
            <a:r>
              <a:rPr lang="en-US" sz="6299" dirty="0" err="1">
                <a:solidFill>
                  <a:srgbClr val="000000"/>
                </a:solidFill>
                <a:latin typeface="Bungee"/>
                <a:ea typeface="Bungee"/>
                <a:cs typeface="Bungee"/>
                <a:sym typeface="Bungee"/>
              </a:rPr>
              <a:t>vựng</a:t>
            </a:r>
            <a:endParaRPr lang="en-US" sz="6299" dirty="0">
              <a:solidFill>
                <a:srgbClr val="000000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033776" y="5848006"/>
            <a:ext cx="8652355" cy="1552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499" u="sng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Phân</a:t>
            </a:r>
            <a:r>
              <a:rPr lang="en-US" sz="4499" u="sng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u="sng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tích</a:t>
            </a:r>
            <a:r>
              <a:rPr lang="en-US" sz="4499" u="sng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u="sng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lỗi</a:t>
            </a:r>
            <a:r>
              <a:rPr lang="en-US" sz="4499" u="sng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: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hiện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tượng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đồng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âm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-&gt;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Mơ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hồ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nghĩa</a:t>
            </a:r>
            <a:endParaRPr lang="en-US" sz="4499" dirty="0">
              <a:solidFill>
                <a:srgbClr val="000000"/>
              </a:solidFill>
              <a:latin typeface="Francois One"/>
              <a:ea typeface="Francois One"/>
              <a:cs typeface="Francois One"/>
              <a:sym typeface="Francois One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033776" y="4381499"/>
            <a:ext cx="7994225" cy="76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VD: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Chả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ngon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lắm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033776" y="8143875"/>
            <a:ext cx="8652355" cy="1552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499" u="sng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Cách</a:t>
            </a:r>
            <a:r>
              <a:rPr lang="en-US" sz="4499" u="sng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u="sng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sửa</a:t>
            </a:r>
            <a:r>
              <a:rPr lang="en-US" sz="4499" u="sng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: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Thêm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/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thay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thế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từ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ngữ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cho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rõ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nghĩa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: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Món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chả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ngon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lắm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486282" y="-733425"/>
            <a:ext cx="5526977" cy="9696451"/>
          </a:xfrm>
          <a:custGeom>
            <a:avLst/>
            <a:gdLst/>
            <a:ahLst/>
            <a:cxnLst/>
            <a:rect l="l" t="t" r="r" b="b"/>
            <a:pathLst>
              <a:path w="5526977" h="9696451">
                <a:moveTo>
                  <a:pt x="0" y="0"/>
                </a:moveTo>
                <a:lnTo>
                  <a:pt x="5526977" y="0"/>
                </a:lnTo>
                <a:lnTo>
                  <a:pt x="5526977" y="9696450"/>
                </a:lnTo>
                <a:lnTo>
                  <a:pt x="0" y="96964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283682" y="4805362"/>
            <a:ext cx="3533584" cy="4114800"/>
          </a:xfrm>
          <a:custGeom>
            <a:avLst/>
            <a:gdLst/>
            <a:ahLst/>
            <a:cxnLst/>
            <a:rect l="l" t="t" r="r" b="b"/>
            <a:pathLst>
              <a:path w="3533584" h="4114800">
                <a:moveTo>
                  <a:pt x="0" y="0"/>
                </a:moveTo>
                <a:lnTo>
                  <a:pt x="3533585" y="0"/>
                </a:lnTo>
                <a:lnTo>
                  <a:pt x="35335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529267" y="-500269"/>
            <a:ext cx="19346533" cy="2449226"/>
          </a:xfrm>
          <a:custGeom>
            <a:avLst/>
            <a:gdLst/>
            <a:ahLst/>
            <a:cxnLst/>
            <a:rect l="l" t="t" r="r" b="b"/>
            <a:pathLst>
              <a:path w="19346533" h="2449226">
                <a:moveTo>
                  <a:pt x="0" y="0"/>
                </a:moveTo>
                <a:lnTo>
                  <a:pt x="19346534" y="0"/>
                </a:lnTo>
                <a:lnTo>
                  <a:pt x="19346534" y="2449226"/>
                </a:lnTo>
                <a:lnTo>
                  <a:pt x="0" y="24492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9147" b="-740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28700" y="2648976"/>
            <a:ext cx="1103790" cy="1101031"/>
          </a:xfrm>
          <a:custGeom>
            <a:avLst/>
            <a:gdLst/>
            <a:ahLst/>
            <a:cxnLst/>
            <a:rect l="l" t="t" r="r" b="b"/>
            <a:pathLst>
              <a:path w="1103790" h="1101031">
                <a:moveTo>
                  <a:pt x="0" y="0"/>
                </a:moveTo>
                <a:lnTo>
                  <a:pt x="1103790" y="0"/>
                </a:lnTo>
                <a:lnTo>
                  <a:pt x="1103790" y="1101031"/>
                </a:lnTo>
                <a:lnTo>
                  <a:pt x="0" y="11010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541818" y="6498087"/>
            <a:ext cx="1022967" cy="729350"/>
          </a:xfrm>
          <a:custGeom>
            <a:avLst/>
            <a:gdLst/>
            <a:ahLst/>
            <a:cxnLst/>
            <a:rect l="l" t="t" r="r" b="b"/>
            <a:pathLst>
              <a:path w="1022967" h="729350">
                <a:moveTo>
                  <a:pt x="0" y="0"/>
                </a:moveTo>
                <a:lnTo>
                  <a:pt x="1022967" y="0"/>
                </a:lnTo>
                <a:lnTo>
                  <a:pt x="1022967" y="729350"/>
                </a:lnTo>
                <a:lnTo>
                  <a:pt x="0" y="7293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4805362"/>
            <a:ext cx="5541818" cy="4114800"/>
          </a:xfrm>
          <a:custGeom>
            <a:avLst/>
            <a:gdLst/>
            <a:ahLst/>
            <a:cxnLst/>
            <a:rect l="l" t="t" r="r" b="b"/>
            <a:pathLst>
              <a:path w="5541818" h="4114800">
                <a:moveTo>
                  <a:pt x="0" y="0"/>
                </a:moveTo>
                <a:lnTo>
                  <a:pt x="5541818" y="0"/>
                </a:lnTo>
                <a:lnTo>
                  <a:pt x="5541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14350" y="394652"/>
            <a:ext cx="17259300" cy="1144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Khái niệm _ Phân loại - Cách sửa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40166" y="2605736"/>
            <a:ext cx="12724393" cy="1144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 dirty="0" err="1">
                <a:solidFill>
                  <a:srgbClr val="63543E"/>
                </a:solidFill>
                <a:latin typeface="Sigmar One"/>
                <a:ea typeface="Sigmar One"/>
                <a:cs typeface="Sigmar One"/>
                <a:sym typeface="Sigmar One"/>
              </a:rPr>
              <a:t>phân</a:t>
            </a:r>
            <a:r>
              <a:rPr lang="en-US" sz="6699" dirty="0">
                <a:solidFill>
                  <a:srgbClr val="63543E"/>
                </a:solidFill>
                <a:latin typeface="Sigmar One"/>
                <a:ea typeface="Sigmar One"/>
                <a:cs typeface="Sigmar One"/>
                <a:sym typeface="Sigmar One"/>
              </a:rPr>
              <a:t> </a:t>
            </a:r>
            <a:r>
              <a:rPr lang="en-US" sz="6699" dirty="0" err="1">
                <a:solidFill>
                  <a:srgbClr val="63543E"/>
                </a:solidFill>
                <a:latin typeface="Sigmar One"/>
                <a:ea typeface="Sigmar One"/>
                <a:cs typeface="Sigmar One"/>
                <a:sym typeface="Sigmar One"/>
              </a:rPr>
              <a:t>loại</a:t>
            </a:r>
            <a:r>
              <a:rPr lang="en-US" sz="6699" dirty="0">
                <a:solidFill>
                  <a:srgbClr val="63543E"/>
                </a:solidFill>
                <a:latin typeface="Sigmar One"/>
                <a:ea typeface="Sigmar One"/>
                <a:cs typeface="Sigmar One"/>
                <a:sym typeface="Sigmar One"/>
              </a:rPr>
              <a:t> - </a:t>
            </a:r>
            <a:r>
              <a:rPr lang="en-US" sz="6699" dirty="0" err="1">
                <a:solidFill>
                  <a:srgbClr val="63543E"/>
                </a:solidFill>
                <a:latin typeface="Sigmar One"/>
                <a:ea typeface="Sigmar One"/>
                <a:cs typeface="Sigmar One"/>
                <a:sym typeface="Sigmar One"/>
              </a:rPr>
              <a:t>cách</a:t>
            </a:r>
            <a:r>
              <a:rPr lang="en-US" sz="6699" dirty="0">
                <a:solidFill>
                  <a:srgbClr val="63543E"/>
                </a:solidFill>
                <a:latin typeface="Sigmar One"/>
                <a:ea typeface="Sigmar One"/>
                <a:cs typeface="Sigmar One"/>
                <a:sym typeface="Sigmar One"/>
              </a:rPr>
              <a:t> </a:t>
            </a:r>
            <a:r>
              <a:rPr lang="en-US" sz="6699" dirty="0" err="1">
                <a:solidFill>
                  <a:srgbClr val="63543E"/>
                </a:solidFill>
                <a:latin typeface="Sigmar One"/>
                <a:ea typeface="Sigmar One"/>
                <a:cs typeface="Sigmar One"/>
                <a:sym typeface="Sigmar One"/>
              </a:rPr>
              <a:t>sửa</a:t>
            </a:r>
            <a:endParaRPr lang="en-US" sz="6699" dirty="0">
              <a:solidFill>
                <a:srgbClr val="63543E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sp>
        <p:nvSpPr>
          <p:cNvPr id="10" name="TextBox 10"/>
          <p:cNvSpPr txBox="1"/>
          <p:nvPr/>
        </p:nvSpPr>
        <p:spPr>
          <a:xfrm rot="-60000">
            <a:off x="343402" y="5620891"/>
            <a:ext cx="4516934" cy="2316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 dirty="0" err="1">
                <a:solidFill>
                  <a:srgbClr val="000000"/>
                </a:solidFill>
                <a:latin typeface="Bungee"/>
                <a:ea typeface="Bungee"/>
                <a:cs typeface="Bungee"/>
                <a:sym typeface="Bungee"/>
              </a:rPr>
              <a:t>mơ</a:t>
            </a:r>
            <a:r>
              <a:rPr lang="en-US" sz="6299" dirty="0">
                <a:solidFill>
                  <a:srgbClr val="000000"/>
                </a:solidFill>
                <a:latin typeface="Bungee"/>
                <a:ea typeface="Bungee"/>
                <a:cs typeface="Bungee"/>
                <a:sym typeface="Bungee"/>
              </a:rPr>
              <a:t> </a:t>
            </a:r>
            <a:r>
              <a:rPr lang="en-US" sz="6299" dirty="0" err="1">
                <a:solidFill>
                  <a:srgbClr val="000000"/>
                </a:solidFill>
                <a:latin typeface="Bungee"/>
                <a:ea typeface="Bungee"/>
                <a:cs typeface="Bungee"/>
                <a:sym typeface="Bungee"/>
              </a:rPr>
              <a:t>hồ</a:t>
            </a:r>
            <a:r>
              <a:rPr lang="en-US" sz="6299" dirty="0">
                <a:solidFill>
                  <a:srgbClr val="000000"/>
                </a:solidFill>
                <a:latin typeface="Bungee"/>
                <a:ea typeface="Bungee"/>
                <a:cs typeface="Bungee"/>
                <a:sym typeface="Bungee"/>
              </a:rPr>
              <a:t> </a:t>
            </a:r>
            <a:r>
              <a:rPr lang="en-US" sz="6299" dirty="0" err="1">
                <a:solidFill>
                  <a:srgbClr val="000000"/>
                </a:solidFill>
                <a:latin typeface="Bungee"/>
                <a:ea typeface="Bungee"/>
                <a:cs typeface="Bungee"/>
                <a:sym typeface="Bungee"/>
              </a:rPr>
              <a:t>cấu</a:t>
            </a:r>
            <a:r>
              <a:rPr lang="en-US" sz="6299" dirty="0">
                <a:solidFill>
                  <a:srgbClr val="000000"/>
                </a:solidFill>
                <a:latin typeface="Bungee"/>
                <a:ea typeface="Bungee"/>
                <a:cs typeface="Bungee"/>
                <a:sym typeface="Bungee"/>
              </a:rPr>
              <a:t> </a:t>
            </a:r>
            <a:r>
              <a:rPr lang="en-US" sz="6299" dirty="0" err="1">
                <a:solidFill>
                  <a:srgbClr val="000000"/>
                </a:solidFill>
                <a:latin typeface="Bungee"/>
                <a:ea typeface="Bungee"/>
                <a:cs typeface="Bungee"/>
                <a:sym typeface="Bungee"/>
              </a:rPr>
              <a:t>trúc</a:t>
            </a:r>
            <a:endParaRPr lang="en-US" sz="6299" dirty="0">
              <a:solidFill>
                <a:srgbClr val="000000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033776" y="5848006"/>
            <a:ext cx="8652355" cy="1552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499" u="sng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Phân</a:t>
            </a:r>
            <a:r>
              <a:rPr lang="en-US" sz="4499" u="sng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u="sng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tích</a:t>
            </a:r>
            <a:r>
              <a:rPr lang="en-US" sz="4499" u="sng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u="sng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lỗi</a:t>
            </a:r>
            <a:r>
              <a:rPr lang="en-US" sz="4499" u="sng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: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có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sự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nhập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nhằng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về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cấu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trúc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--&gt;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Mơ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hồ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về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nghĩa</a:t>
            </a:r>
            <a:endParaRPr lang="en-US" sz="4499" dirty="0">
              <a:solidFill>
                <a:srgbClr val="000000"/>
              </a:solidFill>
              <a:latin typeface="Francois One"/>
              <a:ea typeface="Francois One"/>
              <a:cs typeface="Francois One"/>
              <a:sym typeface="Francois One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033776" y="4029075"/>
            <a:ext cx="7994225" cy="1552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VD: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Đó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là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những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nhận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xét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về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bài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viết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của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ông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ấy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033776" y="7748588"/>
            <a:ext cx="10739874" cy="2343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499" u="sng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Cách</a:t>
            </a:r>
            <a:r>
              <a:rPr lang="en-US" sz="4499" u="sng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u="sng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sửa</a:t>
            </a:r>
            <a:r>
              <a:rPr lang="en-US" sz="4499" u="sng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: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Thêm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/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điều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chỉnh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trật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tự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từ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cho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phù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hợp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: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Đó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là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những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nhận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xét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của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ông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ấy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về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bài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viết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486282" y="-733425"/>
            <a:ext cx="5526977" cy="9696451"/>
          </a:xfrm>
          <a:custGeom>
            <a:avLst/>
            <a:gdLst/>
            <a:ahLst/>
            <a:cxnLst/>
            <a:rect l="l" t="t" r="r" b="b"/>
            <a:pathLst>
              <a:path w="5526977" h="9696451">
                <a:moveTo>
                  <a:pt x="0" y="0"/>
                </a:moveTo>
                <a:lnTo>
                  <a:pt x="5526977" y="0"/>
                </a:lnTo>
                <a:lnTo>
                  <a:pt x="5526977" y="9696450"/>
                </a:lnTo>
                <a:lnTo>
                  <a:pt x="0" y="96964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283682" y="4805362"/>
            <a:ext cx="3533584" cy="4114800"/>
          </a:xfrm>
          <a:custGeom>
            <a:avLst/>
            <a:gdLst/>
            <a:ahLst/>
            <a:cxnLst/>
            <a:rect l="l" t="t" r="r" b="b"/>
            <a:pathLst>
              <a:path w="3533584" h="4114800">
                <a:moveTo>
                  <a:pt x="0" y="0"/>
                </a:moveTo>
                <a:lnTo>
                  <a:pt x="3533585" y="0"/>
                </a:lnTo>
                <a:lnTo>
                  <a:pt x="35335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529267" y="-500269"/>
            <a:ext cx="19346533" cy="2449226"/>
          </a:xfrm>
          <a:custGeom>
            <a:avLst/>
            <a:gdLst/>
            <a:ahLst/>
            <a:cxnLst/>
            <a:rect l="l" t="t" r="r" b="b"/>
            <a:pathLst>
              <a:path w="19346533" h="2449226">
                <a:moveTo>
                  <a:pt x="0" y="0"/>
                </a:moveTo>
                <a:lnTo>
                  <a:pt x="19346534" y="0"/>
                </a:lnTo>
                <a:lnTo>
                  <a:pt x="19346534" y="2449226"/>
                </a:lnTo>
                <a:lnTo>
                  <a:pt x="0" y="24492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9147" b="-740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28700" y="2648976"/>
            <a:ext cx="1103790" cy="1101031"/>
          </a:xfrm>
          <a:custGeom>
            <a:avLst/>
            <a:gdLst/>
            <a:ahLst/>
            <a:cxnLst/>
            <a:rect l="l" t="t" r="r" b="b"/>
            <a:pathLst>
              <a:path w="1103790" h="1101031">
                <a:moveTo>
                  <a:pt x="0" y="0"/>
                </a:moveTo>
                <a:lnTo>
                  <a:pt x="1103790" y="0"/>
                </a:lnTo>
                <a:lnTo>
                  <a:pt x="1103790" y="1101031"/>
                </a:lnTo>
                <a:lnTo>
                  <a:pt x="0" y="11010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541818" y="6498087"/>
            <a:ext cx="1022967" cy="729350"/>
          </a:xfrm>
          <a:custGeom>
            <a:avLst/>
            <a:gdLst/>
            <a:ahLst/>
            <a:cxnLst/>
            <a:rect l="l" t="t" r="r" b="b"/>
            <a:pathLst>
              <a:path w="1022967" h="729350">
                <a:moveTo>
                  <a:pt x="0" y="0"/>
                </a:moveTo>
                <a:lnTo>
                  <a:pt x="1022967" y="0"/>
                </a:lnTo>
                <a:lnTo>
                  <a:pt x="1022967" y="729350"/>
                </a:lnTo>
                <a:lnTo>
                  <a:pt x="0" y="7293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4805362"/>
            <a:ext cx="5541818" cy="4114800"/>
          </a:xfrm>
          <a:custGeom>
            <a:avLst/>
            <a:gdLst/>
            <a:ahLst/>
            <a:cxnLst/>
            <a:rect l="l" t="t" r="r" b="b"/>
            <a:pathLst>
              <a:path w="5541818" h="4114800">
                <a:moveTo>
                  <a:pt x="0" y="0"/>
                </a:moveTo>
                <a:lnTo>
                  <a:pt x="5541818" y="0"/>
                </a:lnTo>
                <a:lnTo>
                  <a:pt x="5541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14350" y="394652"/>
            <a:ext cx="17259300" cy="1144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Khái niệm _ Phân loại - Cách sửa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40166" y="2605736"/>
            <a:ext cx="12724393" cy="1144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>
                <a:solidFill>
                  <a:srgbClr val="63543E"/>
                </a:solidFill>
                <a:latin typeface="Sigmar One"/>
                <a:ea typeface="Sigmar One"/>
                <a:cs typeface="Sigmar One"/>
                <a:sym typeface="Sigmar One"/>
              </a:rPr>
              <a:t>phân loại - cách sửa</a:t>
            </a:r>
          </a:p>
        </p:txBody>
      </p:sp>
      <p:sp>
        <p:nvSpPr>
          <p:cNvPr id="10" name="TextBox 10"/>
          <p:cNvSpPr txBox="1"/>
          <p:nvPr/>
        </p:nvSpPr>
        <p:spPr>
          <a:xfrm rot="-60000">
            <a:off x="271452" y="5448171"/>
            <a:ext cx="4516934" cy="2316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 dirty="0" err="1">
                <a:solidFill>
                  <a:srgbClr val="000000"/>
                </a:solidFill>
                <a:latin typeface="Bungee"/>
                <a:ea typeface="Bungee"/>
                <a:cs typeface="Bungee"/>
                <a:sym typeface="Bungee"/>
              </a:rPr>
              <a:t>mơ</a:t>
            </a:r>
            <a:r>
              <a:rPr lang="en-US" sz="6299" dirty="0">
                <a:solidFill>
                  <a:srgbClr val="000000"/>
                </a:solidFill>
                <a:latin typeface="Bungee"/>
                <a:ea typeface="Bungee"/>
                <a:cs typeface="Bungee"/>
                <a:sym typeface="Bungee"/>
              </a:rPr>
              <a:t> </a:t>
            </a:r>
            <a:r>
              <a:rPr lang="en-US" sz="6299" dirty="0" err="1">
                <a:solidFill>
                  <a:srgbClr val="000000"/>
                </a:solidFill>
                <a:latin typeface="Bungee"/>
                <a:ea typeface="Bungee"/>
                <a:cs typeface="Bungee"/>
                <a:sym typeface="Bungee"/>
              </a:rPr>
              <a:t>hồ</a:t>
            </a:r>
            <a:r>
              <a:rPr lang="en-US" sz="6299" dirty="0">
                <a:solidFill>
                  <a:srgbClr val="000000"/>
                </a:solidFill>
                <a:latin typeface="Bungee"/>
                <a:ea typeface="Bungee"/>
                <a:cs typeface="Bungee"/>
                <a:sym typeface="Bungee"/>
              </a:rPr>
              <a:t> logic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033776" y="5767591"/>
            <a:ext cx="9215995" cy="1552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499" u="sng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Phân</a:t>
            </a:r>
            <a:r>
              <a:rPr lang="en-US" sz="4499" u="sng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u="sng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tích</a:t>
            </a:r>
            <a:r>
              <a:rPr lang="en-US" sz="4499" u="sng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u="sng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lỗi</a:t>
            </a:r>
            <a:r>
              <a:rPr lang="en-US" sz="4499" u="sng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: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không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rõ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ba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người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mua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ba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cái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áo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hay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mỗi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người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mua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ba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áo</a:t>
            </a:r>
            <a:endParaRPr lang="en-US" sz="4499" dirty="0">
              <a:solidFill>
                <a:srgbClr val="000000"/>
              </a:solidFill>
              <a:latin typeface="Francois One"/>
              <a:ea typeface="Francois One"/>
              <a:cs typeface="Francois One"/>
              <a:sym typeface="Francois One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033776" y="4029075"/>
            <a:ext cx="7994225" cy="76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VD: Ba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người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mua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ba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cái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áo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033776" y="7748588"/>
            <a:ext cx="10739874" cy="1552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499" u="sng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Cách</a:t>
            </a:r>
            <a:r>
              <a:rPr lang="en-US" sz="4499" u="sng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u="sng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sửa</a:t>
            </a:r>
            <a:r>
              <a:rPr lang="en-US" sz="4499" u="sng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: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Thêm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từ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ngữ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để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câu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rõ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nghĩa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: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Cả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ba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người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mua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tổng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cộng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ba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cái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áo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" y="8673894"/>
            <a:ext cx="18214661" cy="1613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" y="4217171"/>
            <a:ext cx="7817361" cy="6069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959" y="314207"/>
            <a:ext cx="12508469" cy="64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506483" y="2181421"/>
            <a:ext cx="9491423" cy="4025333"/>
          </a:xfrm>
          <a:prstGeom prst="rect">
            <a:avLst/>
          </a:prstGeom>
        </p:spPr>
        <p:txBody>
          <a:bodyPr wrap="square">
            <a:spAutoFit/>
            <a:scene3d>
              <a:camera prst="obliqueBottomRight"/>
              <a:lightRig rig="threePt" dir="t"/>
            </a:scene3d>
          </a:bodyPr>
          <a:lstStyle/>
          <a:p>
            <a:pPr algn="ctr" defTabSz="992627">
              <a:lnSpc>
                <a:spcPct val="150000"/>
              </a:lnSpc>
              <a:defRPr/>
            </a:pPr>
            <a:r>
              <a:rPr lang="en-US" sz="9000" b="1" i="1" kern="100" cap="all" dirty="0" err="1">
                <a:ln w="9000" cmpd="sng">
                  <a:solidFill>
                    <a:srgbClr val="CDD5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SimSun"/>
                <a:cs typeface="Times New Roman"/>
              </a:rPr>
              <a:t>Trò</a:t>
            </a:r>
            <a:r>
              <a:rPr lang="en-US" sz="9000" b="1" i="1" kern="100" cap="all" dirty="0">
                <a:ln w="9000" cmpd="sng">
                  <a:solidFill>
                    <a:srgbClr val="CDD5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SimSun"/>
                <a:cs typeface="Times New Roman"/>
              </a:rPr>
              <a:t> </a:t>
            </a:r>
            <a:r>
              <a:rPr lang="en-US" sz="9000" b="1" i="1" kern="100" cap="all" err="1">
                <a:ln w="9000" cmpd="sng">
                  <a:solidFill>
                    <a:srgbClr val="CDD5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SimSun"/>
                <a:cs typeface="Times New Roman"/>
              </a:rPr>
              <a:t>chơi</a:t>
            </a:r>
            <a:r>
              <a:rPr lang="en-US" sz="9000" b="1" i="1" kern="100" cap="all">
                <a:ln w="9000" cmpd="sng">
                  <a:solidFill>
                    <a:srgbClr val="CDD5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SimSun"/>
                <a:cs typeface="Times New Roman"/>
              </a:rPr>
              <a:t> </a:t>
            </a:r>
          </a:p>
          <a:p>
            <a:pPr algn="ctr" defTabSz="992627">
              <a:lnSpc>
                <a:spcPct val="150000"/>
              </a:lnSpc>
              <a:defRPr/>
            </a:pPr>
            <a:r>
              <a:rPr lang="en-US" sz="9000" b="1" i="1" kern="100" cap="all">
                <a:ln w="9000" cmpd="sng">
                  <a:solidFill>
                    <a:srgbClr val="CDD5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SimSun"/>
                <a:cs typeface="Times New Roman"/>
              </a:rPr>
              <a:t>“Đố vui”</a:t>
            </a:r>
            <a:endParaRPr lang="en-US" sz="9000" b="1" kern="0" cap="all" dirty="0">
              <a:ln w="9000" cmpd="sng">
                <a:solidFill>
                  <a:srgbClr val="CDD500">
                    <a:shade val="50000"/>
                    <a:satMod val="120000"/>
                  </a:srgb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Calibri"/>
              <a:ea typeface="Calibri"/>
              <a:cs typeface="Times New Roman"/>
            </a:endParaRPr>
          </a:p>
        </p:txBody>
      </p:sp>
      <p:pic>
        <p:nvPicPr>
          <p:cNvPr id="10" name="图片 10">
            <a:extLst>
              <a:ext uri="{FF2B5EF4-FFF2-40B4-BE49-F238E27FC236}">
                <a16:creationId xmlns:a16="http://schemas.microsoft.com/office/drawing/2014/main" id="{60DFE279-F74C-466D-A6CF-8D5E388ADD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634" y="4643987"/>
            <a:ext cx="8581853" cy="606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34362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529267" y="-500269"/>
            <a:ext cx="19346533" cy="2449226"/>
          </a:xfrm>
          <a:custGeom>
            <a:avLst/>
            <a:gdLst/>
            <a:ahLst/>
            <a:cxnLst/>
            <a:rect l="l" t="t" r="r" b="b"/>
            <a:pathLst>
              <a:path w="19346533" h="2449226">
                <a:moveTo>
                  <a:pt x="0" y="0"/>
                </a:moveTo>
                <a:lnTo>
                  <a:pt x="19346534" y="0"/>
                </a:lnTo>
                <a:lnTo>
                  <a:pt x="19346534" y="2449226"/>
                </a:lnTo>
                <a:lnTo>
                  <a:pt x="0" y="24492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9147" b="-740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47800" y="2245040"/>
            <a:ext cx="1103790" cy="1101031"/>
          </a:xfrm>
          <a:custGeom>
            <a:avLst/>
            <a:gdLst/>
            <a:ahLst/>
            <a:cxnLst/>
            <a:rect l="l" t="t" r="r" b="b"/>
            <a:pathLst>
              <a:path w="1103790" h="1101031">
                <a:moveTo>
                  <a:pt x="0" y="0"/>
                </a:moveTo>
                <a:lnTo>
                  <a:pt x="1103791" y="0"/>
                </a:lnTo>
                <a:lnTo>
                  <a:pt x="1103791" y="1101030"/>
                </a:lnTo>
                <a:lnTo>
                  <a:pt x="0" y="11010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TextBox 5"/>
          <p:cNvSpPr txBox="1"/>
          <p:nvPr/>
        </p:nvSpPr>
        <p:spPr>
          <a:xfrm>
            <a:off x="514350" y="394652"/>
            <a:ext cx="17259300" cy="1144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Khái niệm _ Phân loại - Cách sửa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52600" y="2250503"/>
            <a:ext cx="12724393" cy="1144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 dirty="0" err="1">
                <a:solidFill>
                  <a:srgbClr val="63543E"/>
                </a:solidFill>
                <a:latin typeface="Sigmar One"/>
                <a:ea typeface="Sigmar One"/>
                <a:cs typeface="Sigmar One"/>
                <a:sym typeface="Sigmar One"/>
              </a:rPr>
              <a:t>phân</a:t>
            </a:r>
            <a:r>
              <a:rPr lang="en-US" sz="6699" dirty="0">
                <a:solidFill>
                  <a:srgbClr val="63543E"/>
                </a:solidFill>
                <a:latin typeface="Sigmar One"/>
                <a:ea typeface="Sigmar One"/>
                <a:cs typeface="Sigmar One"/>
                <a:sym typeface="Sigmar One"/>
              </a:rPr>
              <a:t> </a:t>
            </a:r>
            <a:r>
              <a:rPr lang="en-US" sz="6699" dirty="0" err="1">
                <a:solidFill>
                  <a:srgbClr val="63543E"/>
                </a:solidFill>
                <a:latin typeface="Sigmar One"/>
                <a:ea typeface="Sigmar One"/>
                <a:cs typeface="Sigmar One"/>
                <a:sym typeface="Sigmar One"/>
              </a:rPr>
              <a:t>loại</a:t>
            </a:r>
            <a:r>
              <a:rPr lang="en-US" sz="6699" dirty="0">
                <a:solidFill>
                  <a:srgbClr val="63543E"/>
                </a:solidFill>
                <a:latin typeface="Sigmar One"/>
                <a:ea typeface="Sigmar One"/>
                <a:cs typeface="Sigmar One"/>
                <a:sym typeface="Sigmar One"/>
              </a:rPr>
              <a:t> - </a:t>
            </a:r>
            <a:r>
              <a:rPr lang="en-US" sz="6699" dirty="0" err="1">
                <a:solidFill>
                  <a:srgbClr val="63543E"/>
                </a:solidFill>
                <a:latin typeface="Sigmar One"/>
                <a:ea typeface="Sigmar One"/>
                <a:cs typeface="Sigmar One"/>
                <a:sym typeface="Sigmar One"/>
              </a:rPr>
              <a:t>cách</a:t>
            </a:r>
            <a:r>
              <a:rPr lang="en-US" sz="6699" dirty="0">
                <a:solidFill>
                  <a:srgbClr val="63543E"/>
                </a:solidFill>
                <a:latin typeface="Sigmar One"/>
                <a:ea typeface="Sigmar One"/>
                <a:cs typeface="Sigmar One"/>
                <a:sym typeface="Sigmar One"/>
              </a:rPr>
              <a:t> </a:t>
            </a:r>
            <a:r>
              <a:rPr lang="en-US" sz="6699" dirty="0" err="1">
                <a:solidFill>
                  <a:srgbClr val="63543E"/>
                </a:solidFill>
                <a:latin typeface="Sigmar One"/>
                <a:ea typeface="Sigmar One"/>
                <a:cs typeface="Sigmar One"/>
                <a:sym typeface="Sigmar One"/>
              </a:rPr>
              <a:t>sửa</a:t>
            </a:r>
            <a:endParaRPr lang="en-US" sz="6699" dirty="0">
              <a:solidFill>
                <a:srgbClr val="63543E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63681640-CE98-B564-2895-826E9F8EA7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487418"/>
              </p:ext>
            </p:extLst>
          </p:nvPr>
        </p:nvGraphicFramePr>
        <p:xfrm>
          <a:off x="1746738" y="3696320"/>
          <a:ext cx="14594322" cy="5667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97161">
                  <a:extLst>
                    <a:ext uri="{9D8B030D-6E8A-4147-A177-3AD203B41FA5}">
                      <a16:colId xmlns:a16="http://schemas.microsoft.com/office/drawing/2014/main" val="2996379035"/>
                    </a:ext>
                  </a:extLst>
                </a:gridCol>
                <a:gridCol w="7297161">
                  <a:extLst>
                    <a:ext uri="{9D8B030D-6E8A-4147-A177-3AD203B41FA5}">
                      <a16:colId xmlns:a16="http://schemas.microsoft.com/office/drawing/2014/main" val="1859334223"/>
                    </a:ext>
                  </a:extLst>
                </a:gridCol>
              </a:tblGrid>
              <a:tr h="1004280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err="1">
                          <a:latin typeface="+mn-lt"/>
                        </a:rPr>
                        <a:t>Phân</a:t>
                      </a:r>
                      <a:r>
                        <a:rPr lang="en-US" sz="4800" b="1" dirty="0">
                          <a:latin typeface="+mn-lt"/>
                        </a:rPr>
                        <a:t> </a:t>
                      </a:r>
                      <a:r>
                        <a:rPr lang="en-US" sz="4800" b="1" dirty="0" err="1">
                          <a:latin typeface="+mn-lt"/>
                        </a:rPr>
                        <a:t>loại</a:t>
                      </a:r>
                      <a:endParaRPr lang="en-US" sz="4800" b="1" dirty="0"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err="1">
                          <a:latin typeface="+mn-lt"/>
                        </a:rPr>
                        <a:t>Cách</a:t>
                      </a:r>
                      <a:r>
                        <a:rPr lang="en-US" sz="4800" b="1" dirty="0">
                          <a:latin typeface="+mn-lt"/>
                        </a:rPr>
                        <a:t> </a:t>
                      </a:r>
                      <a:r>
                        <a:rPr lang="en-US" sz="4800" b="1" dirty="0" err="1">
                          <a:latin typeface="+mn-lt"/>
                        </a:rPr>
                        <a:t>sửa</a:t>
                      </a:r>
                      <a:endParaRPr lang="en-US" sz="4800" b="1" dirty="0"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421960"/>
                  </a:ext>
                </a:extLst>
              </a:tr>
              <a:tr h="1534358">
                <a:tc>
                  <a:txBody>
                    <a:bodyPr/>
                    <a:lstStyle/>
                    <a:p>
                      <a:pPr algn="just"/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Mơ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hồ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từ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vựng</a:t>
                      </a:r>
                      <a:endParaRPr lang="en-US" sz="4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Thêm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/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thay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thế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từ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ngữ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cho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rõ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nghĩa</a:t>
                      </a:r>
                      <a:endParaRPr lang="en-US" sz="4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0990093"/>
                  </a:ext>
                </a:extLst>
              </a:tr>
              <a:tr h="1534358">
                <a:tc>
                  <a:txBody>
                    <a:bodyPr/>
                    <a:lstStyle/>
                    <a:p>
                      <a:pPr algn="just"/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Mơ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hồ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cấu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trúc</a:t>
                      </a:r>
                      <a:endParaRPr lang="en-US" sz="4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Thêm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/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điều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chỉnh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trật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tự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từ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cho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phù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hợp</a:t>
                      </a:r>
                      <a:endParaRPr lang="en-US" sz="4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7739700"/>
                  </a:ext>
                </a:extLst>
              </a:tr>
              <a:tr h="1534358">
                <a:tc>
                  <a:txBody>
                    <a:bodyPr/>
                    <a:lstStyle/>
                    <a:p>
                      <a:pPr algn="just"/>
                      <a:r>
                        <a:rPr lang="en-US" sz="4800" dirty="0" err="1">
                          <a:latin typeface="+mn-lt"/>
                        </a:rPr>
                        <a:t>Mơ</a:t>
                      </a:r>
                      <a:r>
                        <a:rPr lang="en-US" sz="4800" dirty="0">
                          <a:latin typeface="+mn-lt"/>
                        </a:rPr>
                        <a:t> </a:t>
                      </a:r>
                      <a:r>
                        <a:rPr lang="en-US" sz="4800" dirty="0" err="1">
                          <a:latin typeface="+mn-lt"/>
                        </a:rPr>
                        <a:t>hồ</a:t>
                      </a:r>
                      <a:r>
                        <a:rPr lang="en-US" sz="4800" dirty="0">
                          <a:latin typeface="+mn-lt"/>
                        </a:rPr>
                        <a:t> logic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Thêm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từ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ngữ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để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câu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rõ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nghĩa</a:t>
                      </a:r>
                      <a:endParaRPr lang="en-US" sz="4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301171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8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981651" y="1028700"/>
            <a:ext cx="10416146" cy="7512645"/>
          </a:xfrm>
          <a:custGeom>
            <a:avLst/>
            <a:gdLst/>
            <a:ahLst/>
            <a:cxnLst/>
            <a:rect l="l" t="t" r="r" b="b"/>
            <a:pathLst>
              <a:path w="10416146" h="7512645">
                <a:moveTo>
                  <a:pt x="10416146" y="0"/>
                </a:moveTo>
                <a:lnTo>
                  <a:pt x="0" y="0"/>
                </a:lnTo>
                <a:lnTo>
                  <a:pt x="0" y="7512645"/>
                </a:lnTo>
                <a:lnTo>
                  <a:pt x="10416146" y="7512645"/>
                </a:lnTo>
                <a:lnTo>
                  <a:pt x="1041614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681236">
            <a:off x="1856669" y="273780"/>
            <a:ext cx="9491447" cy="9354879"/>
          </a:xfrm>
          <a:custGeom>
            <a:avLst/>
            <a:gdLst/>
            <a:ahLst/>
            <a:cxnLst/>
            <a:rect l="l" t="t" r="r" b="b"/>
            <a:pathLst>
              <a:path w="9491447" h="9354879">
                <a:moveTo>
                  <a:pt x="0" y="0"/>
                </a:moveTo>
                <a:lnTo>
                  <a:pt x="9491447" y="0"/>
                </a:lnTo>
                <a:lnTo>
                  <a:pt x="9491447" y="9354879"/>
                </a:lnTo>
                <a:lnTo>
                  <a:pt x="0" y="93548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420076">
            <a:off x="3267884" y="-526952"/>
            <a:ext cx="11752233" cy="11340905"/>
          </a:xfrm>
          <a:custGeom>
            <a:avLst/>
            <a:gdLst/>
            <a:ahLst/>
            <a:cxnLst/>
            <a:rect l="l" t="t" r="r" b="b"/>
            <a:pathLst>
              <a:path w="11752233" h="11340905">
                <a:moveTo>
                  <a:pt x="0" y="0"/>
                </a:moveTo>
                <a:lnTo>
                  <a:pt x="11752232" y="0"/>
                </a:lnTo>
                <a:lnTo>
                  <a:pt x="11752232" y="11340904"/>
                </a:lnTo>
                <a:lnTo>
                  <a:pt x="0" y="11340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20179">
            <a:off x="6655033" y="8881171"/>
            <a:ext cx="9833543" cy="4388218"/>
          </a:xfrm>
          <a:custGeom>
            <a:avLst/>
            <a:gdLst/>
            <a:ahLst/>
            <a:cxnLst/>
            <a:rect l="l" t="t" r="r" b="b"/>
            <a:pathLst>
              <a:path w="9833543" h="4388218">
                <a:moveTo>
                  <a:pt x="0" y="0"/>
                </a:moveTo>
                <a:lnTo>
                  <a:pt x="9833543" y="0"/>
                </a:lnTo>
                <a:lnTo>
                  <a:pt x="9833543" y="4388218"/>
                </a:lnTo>
                <a:lnTo>
                  <a:pt x="0" y="43882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4611277">
            <a:off x="916984" y="213676"/>
            <a:ext cx="4245274" cy="1692803"/>
          </a:xfrm>
          <a:custGeom>
            <a:avLst/>
            <a:gdLst/>
            <a:ahLst/>
            <a:cxnLst/>
            <a:rect l="l" t="t" r="r" b="b"/>
            <a:pathLst>
              <a:path w="4245274" h="1692803">
                <a:moveTo>
                  <a:pt x="0" y="0"/>
                </a:moveTo>
                <a:lnTo>
                  <a:pt x="4245273" y="0"/>
                </a:lnTo>
                <a:lnTo>
                  <a:pt x="4245273" y="1692803"/>
                </a:lnTo>
                <a:lnTo>
                  <a:pt x="0" y="16928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798522">
            <a:off x="12348751" y="8036445"/>
            <a:ext cx="1702101" cy="1674648"/>
          </a:xfrm>
          <a:custGeom>
            <a:avLst/>
            <a:gdLst/>
            <a:ahLst/>
            <a:cxnLst/>
            <a:rect l="l" t="t" r="r" b="b"/>
            <a:pathLst>
              <a:path w="1702101" h="1674648">
                <a:moveTo>
                  <a:pt x="0" y="0"/>
                </a:moveTo>
                <a:lnTo>
                  <a:pt x="1702100" y="0"/>
                </a:lnTo>
                <a:lnTo>
                  <a:pt x="1702100" y="1674648"/>
                </a:lnTo>
                <a:lnTo>
                  <a:pt x="0" y="16746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436299" y="6865653"/>
            <a:ext cx="1464692" cy="1455303"/>
          </a:xfrm>
          <a:custGeom>
            <a:avLst/>
            <a:gdLst/>
            <a:ahLst/>
            <a:cxnLst/>
            <a:rect l="l" t="t" r="r" b="b"/>
            <a:pathLst>
              <a:path w="1464692" h="1455303">
                <a:moveTo>
                  <a:pt x="0" y="0"/>
                </a:moveTo>
                <a:lnTo>
                  <a:pt x="1464691" y="0"/>
                </a:lnTo>
                <a:lnTo>
                  <a:pt x="1464691" y="1455302"/>
                </a:lnTo>
                <a:lnTo>
                  <a:pt x="0" y="14553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693428" y="-367188"/>
            <a:ext cx="11317642" cy="11442469"/>
          </a:xfrm>
          <a:custGeom>
            <a:avLst/>
            <a:gdLst/>
            <a:ahLst/>
            <a:cxnLst/>
            <a:rect l="l" t="t" r="r" b="b"/>
            <a:pathLst>
              <a:path w="11317642" h="11442469">
                <a:moveTo>
                  <a:pt x="0" y="0"/>
                </a:moveTo>
                <a:lnTo>
                  <a:pt x="11317642" y="0"/>
                </a:lnTo>
                <a:lnTo>
                  <a:pt x="11317642" y="11442468"/>
                </a:lnTo>
                <a:lnTo>
                  <a:pt x="0" y="11442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199801" y="-213151"/>
            <a:ext cx="2467679" cy="2483702"/>
          </a:xfrm>
          <a:custGeom>
            <a:avLst/>
            <a:gdLst/>
            <a:ahLst/>
            <a:cxnLst/>
            <a:rect l="l" t="t" r="r" b="b"/>
            <a:pathLst>
              <a:path w="2467679" h="2483702">
                <a:moveTo>
                  <a:pt x="0" y="0"/>
                </a:moveTo>
                <a:lnTo>
                  <a:pt x="2467679" y="0"/>
                </a:lnTo>
                <a:lnTo>
                  <a:pt x="2467679" y="2483702"/>
                </a:lnTo>
                <a:lnTo>
                  <a:pt x="0" y="2483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693428" y="3632233"/>
            <a:ext cx="10527317" cy="3799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59"/>
              </a:lnSpc>
            </a:pPr>
            <a:r>
              <a:rPr lang="en-US" sz="10899" dirty="0" err="1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Thực</a:t>
            </a:r>
            <a:r>
              <a:rPr lang="en-US" sz="10899" dirty="0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 </a:t>
            </a:r>
            <a:r>
              <a:rPr lang="en-US" sz="10899" dirty="0" err="1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hành</a:t>
            </a:r>
            <a:r>
              <a:rPr lang="en-US" sz="10899" dirty="0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 </a:t>
            </a:r>
            <a:r>
              <a:rPr lang="en-US" sz="10899" dirty="0" err="1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Tiếng</a:t>
            </a:r>
            <a:r>
              <a:rPr lang="en-US" sz="10899" dirty="0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 </a:t>
            </a:r>
            <a:r>
              <a:rPr lang="en-US" sz="10899" dirty="0" err="1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việt</a:t>
            </a:r>
            <a:endParaRPr lang="en-US" sz="10899" dirty="0">
              <a:solidFill>
                <a:srgbClr val="000000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67634" y="2490922"/>
            <a:ext cx="10629946" cy="1666875"/>
            <a:chOff x="0" y="0"/>
            <a:chExt cx="14173261" cy="2222500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4173261" cy="2222500"/>
            </a:xfrm>
            <a:prstGeom prst="rect">
              <a:avLst/>
            </a:prstGeom>
            <a:solidFill>
              <a:srgbClr val="0B0B0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95028" y="333375"/>
              <a:ext cx="11983205" cy="1654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999"/>
                </a:lnSpc>
                <a:spcBef>
                  <a:spcPct val="0"/>
                </a:spcBef>
              </a:pPr>
              <a:r>
                <a:rPr lang="en-US" sz="7499">
                  <a:solidFill>
                    <a:srgbClr val="F1F1EF"/>
                  </a:solidFill>
                  <a:latin typeface="Bungee"/>
                  <a:ea typeface="Bungee"/>
                  <a:cs typeface="Bungee"/>
                  <a:sym typeface="Bungee"/>
                </a:rPr>
                <a:t>Hoạt động nhóm</a:t>
              </a:r>
            </a:p>
          </p:txBody>
        </p:sp>
      </p:grpSp>
      <p:sp>
        <p:nvSpPr>
          <p:cNvPr id="5" name="Freeform 5"/>
          <p:cNvSpPr/>
          <p:nvPr/>
        </p:nvSpPr>
        <p:spPr>
          <a:xfrm rot="1252100">
            <a:off x="-3333528" y="1443721"/>
            <a:ext cx="5646086" cy="7039852"/>
          </a:xfrm>
          <a:custGeom>
            <a:avLst/>
            <a:gdLst/>
            <a:ahLst/>
            <a:cxnLst/>
            <a:rect l="l" t="t" r="r" b="b"/>
            <a:pathLst>
              <a:path w="5646086" h="7039852">
                <a:moveTo>
                  <a:pt x="0" y="0"/>
                </a:moveTo>
                <a:lnTo>
                  <a:pt x="5646086" y="0"/>
                </a:lnTo>
                <a:lnTo>
                  <a:pt x="5646086" y="7039852"/>
                </a:lnTo>
                <a:lnTo>
                  <a:pt x="0" y="70398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628461">
            <a:off x="-1812763" y="4553110"/>
            <a:ext cx="4644570" cy="6470295"/>
            <a:chOff x="0" y="0"/>
            <a:chExt cx="4494403" cy="6261100"/>
          </a:xfrm>
        </p:grpSpPr>
        <p:sp>
          <p:nvSpPr>
            <p:cNvPr id="7" name="Freeform 7"/>
            <p:cNvSpPr/>
            <p:nvPr/>
          </p:nvSpPr>
          <p:spPr>
            <a:xfrm>
              <a:off x="526923" y="203200"/>
              <a:ext cx="3765677" cy="5765800"/>
            </a:xfrm>
            <a:custGeom>
              <a:avLst/>
              <a:gdLst/>
              <a:ahLst/>
              <a:cxnLst/>
              <a:rect l="l" t="t" r="r" b="b"/>
              <a:pathLst>
                <a:path w="3765677" h="5765800">
                  <a:moveTo>
                    <a:pt x="3765677" y="5765800"/>
                  </a:moveTo>
                  <a:lnTo>
                    <a:pt x="0" y="5765800"/>
                  </a:lnTo>
                  <a:lnTo>
                    <a:pt x="0" y="0"/>
                  </a:lnTo>
                  <a:lnTo>
                    <a:pt x="3765677" y="0"/>
                  </a:lnTo>
                  <a:lnTo>
                    <a:pt x="3765677" y="5765800"/>
                  </a:lnTo>
                  <a:lnTo>
                    <a:pt x="3765677" y="5765800"/>
                  </a:lnTo>
                  <a:close/>
                </a:path>
              </a:pathLst>
            </a:custGeom>
            <a:blipFill>
              <a:blip r:embed="rId3"/>
              <a:stretch>
                <a:fillRect l="-70404" r="-7040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494403" cy="6261100"/>
            </a:xfrm>
            <a:custGeom>
              <a:avLst/>
              <a:gdLst/>
              <a:ahLst/>
              <a:cxnLst/>
              <a:rect l="l" t="t" r="r" b="b"/>
              <a:pathLst>
                <a:path w="4494403" h="6261100">
                  <a:moveTo>
                    <a:pt x="4494403" y="6261100"/>
                  </a:moveTo>
                  <a:lnTo>
                    <a:pt x="0" y="6261100"/>
                  </a:lnTo>
                  <a:lnTo>
                    <a:pt x="0" y="0"/>
                  </a:lnTo>
                  <a:lnTo>
                    <a:pt x="4494403" y="0"/>
                  </a:lnTo>
                  <a:lnTo>
                    <a:pt x="4494403" y="6261100"/>
                  </a:lnTo>
                  <a:close/>
                </a:path>
              </a:pathLst>
            </a:custGeom>
            <a:blipFill>
              <a:blip r:embed="rId4"/>
              <a:stretch>
                <a:fillRect t="-285" b="-28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750803">
            <a:off x="15328066" y="-1531686"/>
            <a:ext cx="4644570" cy="6470295"/>
            <a:chOff x="0" y="0"/>
            <a:chExt cx="4494403" cy="6261100"/>
          </a:xfrm>
        </p:grpSpPr>
        <p:sp>
          <p:nvSpPr>
            <p:cNvPr id="10" name="Freeform 10"/>
            <p:cNvSpPr/>
            <p:nvPr/>
          </p:nvSpPr>
          <p:spPr>
            <a:xfrm>
              <a:off x="526923" y="203200"/>
              <a:ext cx="3765677" cy="5765800"/>
            </a:xfrm>
            <a:custGeom>
              <a:avLst/>
              <a:gdLst/>
              <a:ahLst/>
              <a:cxnLst/>
              <a:rect l="l" t="t" r="r" b="b"/>
              <a:pathLst>
                <a:path w="3765677" h="5765800">
                  <a:moveTo>
                    <a:pt x="3765677" y="5765800"/>
                  </a:moveTo>
                  <a:lnTo>
                    <a:pt x="0" y="5765800"/>
                  </a:lnTo>
                  <a:lnTo>
                    <a:pt x="0" y="0"/>
                  </a:lnTo>
                  <a:lnTo>
                    <a:pt x="3765677" y="0"/>
                  </a:lnTo>
                  <a:lnTo>
                    <a:pt x="3765677" y="5765800"/>
                  </a:lnTo>
                  <a:lnTo>
                    <a:pt x="3765677" y="5765800"/>
                  </a:lnTo>
                  <a:close/>
                </a:path>
              </a:pathLst>
            </a:custGeom>
            <a:blipFill>
              <a:blip r:embed="rId3"/>
              <a:stretch>
                <a:fillRect l="-70404" r="-7040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4494403" cy="6261100"/>
            </a:xfrm>
            <a:custGeom>
              <a:avLst/>
              <a:gdLst/>
              <a:ahLst/>
              <a:cxnLst/>
              <a:rect l="l" t="t" r="r" b="b"/>
              <a:pathLst>
                <a:path w="4494403" h="6261100">
                  <a:moveTo>
                    <a:pt x="4494403" y="6261100"/>
                  </a:moveTo>
                  <a:lnTo>
                    <a:pt x="0" y="6261100"/>
                  </a:lnTo>
                  <a:lnTo>
                    <a:pt x="0" y="0"/>
                  </a:lnTo>
                  <a:lnTo>
                    <a:pt x="4494403" y="0"/>
                  </a:lnTo>
                  <a:lnTo>
                    <a:pt x="4494403" y="6261100"/>
                  </a:lnTo>
                  <a:close/>
                </a:path>
              </a:pathLst>
            </a:custGeom>
            <a:blipFill>
              <a:blip r:embed="rId4"/>
              <a:stretch>
                <a:fillRect t="-285" b="-28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 rot="271615">
            <a:off x="15508261" y="4186276"/>
            <a:ext cx="1872249" cy="1776726"/>
          </a:xfrm>
          <a:custGeom>
            <a:avLst/>
            <a:gdLst/>
            <a:ahLst/>
            <a:cxnLst/>
            <a:rect l="l" t="t" r="r" b="b"/>
            <a:pathLst>
              <a:path w="1872249" h="1776726">
                <a:moveTo>
                  <a:pt x="0" y="0"/>
                </a:moveTo>
                <a:lnTo>
                  <a:pt x="1872249" y="0"/>
                </a:lnTo>
                <a:lnTo>
                  <a:pt x="1872249" y="1776726"/>
                </a:lnTo>
                <a:lnTo>
                  <a:pt x="0" y="17767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2428003" y="2490922"/>
            <a:ext cx="1324331" cy="1395278"/>
          </a:xfrm>
          <a:custGeom>
            <a:avLst/>
            <a:gdLst/>
            <a:ahLst/>
            <a:cxnLst/>
            <a:rect l="l" t="t" r="r" b="b"/>
            <a:pathLst>
              <a:path w="1324331" h="1395278">
                <a:moveTo>
                  <a:pt x="0" y="0"/>
                </a:moveTo>
                <a:lnTo>
                  <a:pt x="1324331" y="0"/>
                </a:lnTo>
                <a:lnTo>
                  <a:pt x="1324331" y="1395278"/>
                </a:lnTo>
                <a:lnTo>
                  <a:pt x="0" y="13952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5569179" y="4376774"/>
            <a:ext cx="8115912" cy="785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69"/>
              </a:lnSpc>
              <a:spcBef>
                <a:spcPct val="0"/>
              </a:spcBef>
            </a:pPr>
            <a:r>
              <a:rPr lang="en-US" sz="4899" b="1" dirty="0" err="1">
                <a:solidFill>
                  <a:srgbClr val="0B0B0B"/>
                </a:solidFill>
                <a:ea typeface="Fira Code Bold"/>
                <a:cs typeface="Fira Code Bold"/>
                <a:sym typeface="Fira Code Bold"/>
              </a:rPr>
              <a:t>Thời</a:t>
            </a:r>
            <a:r>
              <a:rPr lang="en-US" sz="4899" b="1" dirty="0">
                <a:solidFill>
                  <a:srgbClr val="0B0B0B"/>
                </a:solidFill>
                <a:ea typeface="Fira Code Bold"/>
                <a:cs typeface="Fira Code Bold"/>
                <a:sym typeface="Fira Code Bold"/>
              </a:rPr>
              <a:t> </a:t>
            </a:r>
            <a:r>
              <a:rPr lang="en-US" sz="4899" b="1" dirty="0" err="1">
                <a:solidFill>
                  <a:srgbClr val="0B0B0B"/>
                </a:solidFill>
                <a:ea typeface="Fira Code Bold"/>
                <a:cs typeface="Fira Code Bold"/>
                <a:sym typeface="Fira Code Bold"/>
              </a:rPr>
              <a:t>gian</a:t>
            </a:r>
            <a:r>
              <a:rPr lang="en-US" sz="4899" b="1" dirty="0">
                <a:solidFill>
                  <a:srgbClr val="0B0B0B"/>
                </a:solidFill>
                <a:ea typeface="Fira Code Bold"/>
                <a:cs typeface="Fira Code Bold"/>
                <a:sym typeface="Fira Code Bold"/>
              </a:rPr>
              <a:t>: 5 </a:t>
            </a:r>
            <a:r>
              <a:rPr lang="en-US" sz="4899" b="1" dirty="0" err="1">
                <a:solidFill>
                  <a:srgbClr val="0B0B0B"/>
                </a:solidFill>
                <a:ea typeface="Fira Code Bold"/>
                <a:cs typeface="Fira Code Bold"/>
                <a:sym typeface="Fira Code Bold"/>
              </a:rPr>
              <a:t>phút</a:t>
            </a:r>
            <a:endParaRPr lang="en-US" sz="4899" b="1" dirty="0">
              <a:solidFill>
                <a:srgbClr val="0B0B0B"/>
              </a:solidFill>
              <a:ea typeface="Fira Code Bold"/>
              <a:cs typeface="Fira Code Bold"/>
              <a:sym typeface="Fira Code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948165" y="5712445"/>
            <a:ext cx="8734114" cy="3324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642"/>
              </a:lnSpc>
            </a:pPr>
            <a:r>
              <a:rPr lang="en-US" sz="4744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Nhóm</a:t>
            </a:r>
            <a:r>
              <a:rPr lang="en-US" sz="4744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1: </a:t>
            </a:r>
            <a:r>
              <a:rPr lang="en-US" sz="4744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Bài</a:t>
            </a:r>
            <a:r>
              <a:rPr lang="en-US" sz="4744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744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tập</a:t>
            </a:r>
            <a:r>
              <a:rPr lang="en-US" sz="4744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1/SGK </a:t>
            </a:r>
            <a:r>
              <a:rPr lang="en-US" sz="4744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trang</a:t>
            </a:r>
            <a:r>
              <a:rPr lang="en-US" sz="4744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49</a:t>
            </a:r>
          </a:p>
          <a:p>
            <a:pPr algn="just">
              <a:lnSpc>
                <a:spcPts val="6642"/>
              </a:lnSpc>
            </a:pPr>
            <a:r>
              <a:rPr lang="en-US" sz="4744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Nhóm</a:t>
            </a:r>
            <a:r>
              <a:rPr lang="en-US" sz="4744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2: </a:t>
            </a:r>
            <a:r>
              <a:rPr lang="en-US" sz="4744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Bài</a:t>
            </a:r>
            <a:r>
              <a:rPr lang="en-US" sz="4744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744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tập</a:t>
            </a:r>
            <a:r>
              <a:rPr lang="en-US" sz="4744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2/SGK </a:t>
            </a:r>
            <a:r>
              <a:rPr lang="en-US" sz="4744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trang</a:t>
            </a:r>
            <a:r>
              <a:rPr lang="en-US" sz="4744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49</a:t>
            </a:r>
          </a:p>
          <a:p>
            <a:pPr algn="just">
              <a:lnSpc>
                <a:spcPts val="6642"/>
              </a:lnSpc>
            </a:pPr>
            <a:r>
              <a:rPr lang="en-US" sz="4744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Nhóm</a:t>
            </a:r>
            <a:r>
              <a:rPr lang="en-US" sz="4744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3: </a:t>
            </a:r>
            <a:r>
              <a:rPr lang="en-US" sz="4744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Bài</a:t>
            </a:r>
            <a:r>
              <a:rPr lang="en-US" sz="4744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744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tập</a:t>
            </a:r>
            <a:r>
              <a:rPr lang="en-US" sz="4744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3/SGK </a:t>
            </a:r>
            <a:r>
              <a:rPr lang="en-US" sz="4744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trang</a:t>
            </a:r>
            <a:r>
              <a:rPr lang="en-US" sz="4744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49</a:t>
            </a:r>
          </a:p>
          <a:p>
            <a:pPr algn="just">
              <a:lnSpc>
                <a:spcPts val="6642"/>
              </a:lnSpc>
            </a:pPr>
            <a:r>
              <a:rPr lang="en-US" sz="4744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Nhóm</a:t>
            </a:r>
            <a:r>
              <a:rPr lang="en-US" sz="4744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4: </a:t>
            </a:r>
            <a:r>
              <a:rPr lang="en-US" sz="4744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Bài</a:t>
            </a:r>
            <a:r>
              <a:rPr lang="en-US" sz="4744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744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tập</a:t>
            </a:r>
            <a:r>
              <a:rPr lang="en-US" sz="4744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4/SGK </a:t>
            </a:r>
            <a:r>
              <a:rPr lang="en-US" sz="4744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trang</a:t>
            </a:r>
            <a:r>
              <a:rPr lang="en-US" sz="4744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49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95819" y="5382740"/>
            <a:ext cx="6504175" cy="8089311"/>
            <a:chOff x="0" y="0"/>
            <a:chExt cx="8672233" cy="10785748"/>
          </a:xfrm>
        </p:grpSpPr>
        <p:sp>
          <p:nvSpPr>
            <p:cNvPr id="3" name="Freeform 3"/>
            <p:cNvSpPr/>
            <p:nvPr/>
          </p:nvSpPr>
          <p:spPr>
            <a:xfrm rot="-5740744">
              <a:off x="-101511" y="2066161"/>
              <a:ext cx="8875256" cy="7832413"/>
            </a:xfrm>
            <a:custGeom>
              <a:avLst/>
              <a:gdLst/>
              <a:ahLst/>
              <a:cxnLst/>
              <a:rect l="l" t="t" r="r" b="b"/>
              <a:pathLst>
                <a:path w="8875256" h="7832413">
                  <a:moveTo>
                    <a:pt x="0" y="0"/>
                  </a:moveTo>
                  <a:lnTo>
                    <a:pt x="8875256" y="0"/>
                  </a:lnTo>
                  <a:lnTo>
                    <a:pt x="8875256" y="7832413"/>
                  </a:lnTo>
                  <a:lnTo>
                    <a:pt x="0" y="78324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224913">
              <a:off x="1894508" y="200331"/>
              <a:ext cx="6411946" cy="8664792"/>
            </a:xfrm>
            <a:custGeom>
              <a:avLst/>
              <a:gdLst/>
              <a:ahLst/>
              <a:cxnLst/>
              <a:rect l="l" t="t" r="r" b="b"/>
              <a:pathLst>
                <a:path w="6411946" h="8664792">
                  <a:moveTo>
                    <a:pt x="0" y="0"/>
                  </a:moveTo>
                  <a:lnTo>
                    <a:pt x="6411946" y="0"/>
                  </a:lnTo>
                  <a:lnTo>
                    <a:pt x="6411946" y="8664792"/>
                  </a:lnTo>
                  <a:lnTo>
                    <a:pt x="0" y="8664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91308" y="361120"/>
            <a:ext cx="8644040" cy="1137867"/>
            <a:chOff x="0" y="0"/>
            <a:chExt cx="11525386" cy="1922859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1525386" cy="1922859"/>
            </a:xfrm>
            <a:prstGeom prst="rect">
              <a:avLst/>
            </a:prstGeom>
            <a:solidFill>
              <a:srgbClr val="0B0B0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337880" y="478234"/>
              <a:ext cx="8849625" cy="1209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570"/>
                </a:lnSpc>
                <a:spcBef>
                  <a:spcPct val="0"/>
                </a:spcBef>
              </a:pPr>
              <a:r>
                <a:rPr lang="en-US" sz="5475">
                  <a:solidFill>
                    <a:srgbClr val="F1F1EF"/>
                  </a:solidFill>
                  <a:latin typeface="Bungee"/>
                  <a:ea typeface="Bungee"/>
                  <a:cs typeface="Bungee"/>
                  <a:sym typeface="Bungee"/>
                </a:rPr>
                <a:t>Bài tập 1/tr49</a:t>
              </a:r>
            </a:p>
          </p:txBody>
        </p:sp>
      </p:grpSp>
      <p:sp>
        <p:nvSpPr>
          <p:cNvPr id="8" name="Freeform 8"/>
          <p:cNvSpPr/>
          <p:nvPr/>
        </p:nvSpPr>
        <p:spPr>
          <a:xfrm rot="-1128204">
            <a:off x="8584295" y="-238647"/>
            <a:ext cx="1702101" cy="1708104"/>
          </a:xfrm>
          <a:custGeom>
            <a:avLst/>
            <a:gdLst/>
            <a:ahLst/>
            <a:cxnLst/>
            <a:rect l="l" t="t" r="r" b="b"/>
            <a:pathLst>
              <a:path w="1702101" h="1674648">
                <a:moveTo>
                  <a:pt x="0" y="0"/>
                </a:moveTo>
                <a:lnTo>
                  <a:pt x="1702101" y="0"/>
                </a:lnTo>
                <a:lnTo>
                  <a:pt x="1702101" y="1674647"/>
                </a:lnTo>
                <a:lnTo>
                  <a:pt x="0" y="16746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3668" y="0"/>
            <a:ext cx="1395278" cy="1395278"/>
          </a:xfrm>
          <a:custGeom>
            <a:avLst/>
            <a:gdLst/>
            <a:ahLst/>
            <a:cxnLst/>
            <a:rect l="l" t="t" r="r" b="b"/>
            <a:pathLst>
              <a:path w="1395278" h="1395278">
                <a:moveTo>
                  <a:pt x="0" y="0"/>
                </a:moveTo>
                <a:lnTo>
                  <a:pt x="1395277" y="0"/>
                </a:lnTo>
                <a:lnTo>
                  <a:pt x="1395277" y="1395278"/>
                </a:lnTo>
                <a:lnTo>
                  <a:pt x="0" y="13952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D8E4357-5475-C05E-2D04-97E2E083D7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68486"/>
              </p:ext>
            </p:extLst>
          </p:nvPr>
        </p:nvGraphicFramePr>
        <p:xfrm>
          <a:off x="791308" y="1610198"/>
          <a:ext cx="17221200" cy="80901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32892">
                  <a:extLst>
                    <a:ext uri="{9D8B030D-6E8A-4147-A177-3AD203B41FA5}">
                      <a16:colId xmlns:a16="http://schemas.microsoft.com/office/drawing/2014/main" val="2777082441"/>
                    </a:ext>
                  </a:extLst>
                </a:gridCol>
                <a:gridCol w="8049267">
                  <a:extLst>
                    <a:ext uri="{9D8B030D-6E8A-4147-A177-3AD203B41FA5}">
                      <a16:colId xmlns:a16="http://schemas.microsoft.com/office/drawing/2014/main" val="3743257007"/>
                    </a:ext>
                  </a:extLst>
                </a:gridCol>
                <a:gridCol w="6839041">
                  <a:extLst>
                    <a:ext uri="{9D8B030D-6E8A-4147-A177-3AD203B41FA5}">
                      <a16:colId xmlns:a16="http://schemas.microsoft.com/office/drawing/2014/main" val="3501636057"/>
                    </a:ext>
                  </a:extLst>
                </a:gridCol>
              </a:tblGrid>
              <a:tr h="115573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/>
                        <a:t>Ngữ</a:t>
                      </a:r>
                      <a:r>
                        <a:rPr lang="en-US" sz="4400" b="1" dirty="0"/>
                        <a:t> </a:t>
                      </a:r>
                      <a:r>
                        <a:rPr lang="en-US" sz="4400" b="1" dirty="0" err="1"/>
                        <a:t>liệu</a:t>
                      </a:r>
                      <a:endParaRPr lang="en-US" sz="4400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/>
                        <a:t>Phân</a:t>
                      </a:r>
                      <a:r>
                        <a:rPr lang="en-US" sz="4400" b="1" dirty="0"/>
                        <a:t> </a:t>
                      </a:r>
                      <a:r>
                        <a:rPr lang="en-US" sz="4400" b="1" dirty="0" err="1"/>
                        <a:t>tích</a:t>
                      </a:r>
                      <a:r>
                        <a:rPr lang="en-US" sz="4400" b="1" dirty="0"/>
                        <a:t> </a:t>
                      </a:r>
                      <a:r>
                        <a:rPr lang="en-US" sz="4400" b="1" dirty="0" err="1"/>
                        <a:t>lỗi</a:t>
                      </a:r>
                      <a:endParaRPr lang="en-US" sz="4400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/>
                        <a:t>Cách</a:t>
                      </a:r>
                      <a:r>
                        <a:rPr lang="en-US" sz="4400" b="1" dirty="0"/>
                        <a:t> </a:t>
                      </a:r>
                      <a:r>
                        <a:rPr lang="en-US" sz="4400" b="1" dirty="0" err="1"/>
                        <a:t>sửa</a:t>
                      </a:r>
                      <a:endParaRPr lang="en-US" sz="4400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2865098"/>
                  </a:ext>
                </a:extLst>
              </a:tr>
              <a:tr h="115573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4466546"/>
                  </a:ext>
                </a:extLst>
              </a:tr>
              <a:tr h="115573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4767327"/>
                  </a:ext>
                </a:extLst>
              </a:tr>
              <a:tr h="115573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5589953"/>
                  </a:ext>
                </a:extLst>
              </a:tr>
              <a:tr h="115573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0962304"/>
                  </a:ext>
                </a:extLst>
              </a:tr>
              <a:tr h="115573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/>
                        <a:t>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7919974"/>
                  </a:ext>
                </a:extLst>
              </a:tr>
              <a:tr h="115573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226029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86DD4D8-22D1-C4F6-D24D-9E013B38A35B}"/>
              </a:ext>
            </a:extLst>
          </p:cNvPr>
          <p:cNvSpPr txBox="1"/>
          <p:nvPr/>
        </p:nvSpPr>
        <p:spPr>
          <a:xfrm>
            <a:off x="3353456" y="2902726"/>
            <a:ext cx="716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iện tượng đồng âm (ba – chỉ số lượng, và ba – bố) 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74CE9C-DF7B-AA56-EE6F-EE2F1BCBB848}"/>
              </a:ext>
            </a:extLst>
          </p:cNvPr>
          <p:cNvSpPr txBox="1"/>
          <p:nvPr/>
        </p:nvSpPr>
        <p:spPr>
          <a:xfrm>
            <a:off x="11492175" y="2938049"/>
            <a:ext cx="6648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Open Sans" panose="020B0606030504020204" pitchFamily="34" charset="0"/>
              </a:rPr>
              <a:t>Cô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 panose="020B0606030504020204" pitchFamily="34" charset="0"/>
              </a:rPr>
              <a:t>gái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 panose="020B0606030504020204" pitchFamily="34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 panose="020B0606030504020204" pitchFamily="34" charset="0"/>
              </a:rPr>
              <a:t>gần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 panose="020B0606030504020204" pitchFamily="34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 panose="020B0606030504020204" pitchFamily="34" charset="0"/>
              </a:rPr>
              <a:t>tôi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 panose="020B0606030504020204" pitchFamily="34" charset="0"/>
              </a:rPr>
              <a:t>vừa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 panose="020B0606030504020204" pitchFamily="34" charset="0"/>
              </a:rPr>
              <a:t>trúng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 panose="020B0606030504020204" pitchFamily="34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 panose="020B0606030504020204" pitchFamily="34" charset="0"/>
              </a:rPr>
              <a:t>tối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 qua.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3F3892-B0F6-ABB0-5816-8AEA862BAEC0}"/>
              </a:ext>
            </a:extLst>
          </p:cNvPr>
          <p:cNvSpPr txBox="1"/>
          <p:nvPr/>
        </p:nvSpPr>
        <p:spPr>
          <a:xfrm>
            <a:off x="3375227" y="4204428"/>
            <a:ext cx="716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Open Sans" panose="020B0606030504020204" pitchFamily="34" charset="0"/>
              </a:rPr>
              <a:t>H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iện tượng đồng âm (con – con của chị ấy và con – cách xưng hô gần gũi với một người lớn tuổi) 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12B854-5251-FC09-6003-A8F4EE34E857}"/>
              </a:ext>
            </a:extLst>
          </p:cNvPr>
          <p:cNvSpPr txBox="1"/>
          <p:nvPr/>
        </p:nvSpPr>
        <p:spPr>
          <a:xfrm>
            <a:off x="11492175" y="4186646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Open Sans" panose="020B0606030504020204" pitchFamily="34" charset="0"/>
              </a:rPr>
              <a:t>Chị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 panose="020B0606030504020204" pitchFamily="34" charset="0"/>
              </a:rPr>
              <a:t>ấy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 panose="020B0606030504020204" pitchFamily="3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 panose="020B0606030504020204" pitchFamily="34" charset="0"/>
              </a:rPr>
              <a:t>gặp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 panose="020B0606030504020204" pitchFamily="34" charset="0"/>
              </a:rPr>
              <a:t>tôi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.</a:t>
            </a:r>
            <a:endParaRPr lang="en-U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819E5C-052F-E649-9146-45CACF52474A}"/>
              </a:ext>
            </a:extLst>
          </p:cNvPr>
          <p:cNvSpPr txBox="1"/>
          <p:nvPr/>
        </p:nvSpPr>
        <p:spPr>
          <a:xfrm>
            <a:off x="3396635" y="5135868"/>
            <a:ext cx="716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H</a:t>
            </a:r>
            <a:r>
              <a:rPr lang="vi-VN" sz="2800" dirty="0">
                <a:solidFill>
                  <a:srgbClr val="000000"/>
                </a:solidFill>
                <a:latin typeface="Open Sans" panose="020B0606030504020204" pitchFamily="34" charset="0"/>
              </a:rPr>
              <a:t>iện tượng đồng âm (cả nhà hát – cả gia đình đang hát và cả nhà hát – danh từ)</a:t>
            </a: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039A39-BEE7-7894-F704-E0027583455D}"/>
              </a:ext>
            </a:extLst>
          </p:cNvPr>
          <p:cNvSpPr txBox="1"/>
          <p:nvPr/>
        </p:nvSpPr>
        <p:spPr>
          <a:xfrm>
            <a:off x="11375781" y="5222101"/>
            <a:ext cx="66367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Gia đình tôi hát say sưa theo tiếng đàn vĩ cầm.</a:t>
            </a: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0B2BB5-E6AC-C4F6-27B9-367CCD6E9799}"/>
              </a:ext>
            </a:extLst>
          </p:cNvPr>
          <p:cNvSpPr txBox="1"/>
          <p:nvPr/>
        </p:nvSpPr>
        <p:spPr>
          <a:xfrm>
            <a:off x="3396635" y="6409840"/>
            <a:ext cx="716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  <a:latin typeface="Open Sans" panose="020B0606030504020204" pitchFamily="34" charset="0"/>
              </a:rPr>
              <a:t>Mơ hồ logic (ở đây không rõ là chiếc xe đạp mới mua hôm qua, hay khoe với tôi ngày hôm qua.)</a:t>
            </a:r>
            <a:endParaRPr lang="en-US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67D608-555B-378C-55A9-7E5A723A907A}"/>
              </a:ext>
            </a:extLst>
          </p:cNvPr>
          <p:cNvSpPr txBox="1"/>
          <p:nvPr/>
        </p:nvSpPr>
        <p:spPr>
          <a:xfrm>
            <a:off x="11375781" y="6321488"/>
            <a:ext cx="66367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Nó khoe với tôi chiếc xe đạp mới mua ngày hôm qua.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76A7D2-A615-7CDA-3933-3EE4458E798D}"/>
              </a:ext>
            </a:extLst>
          </p:cNvPr>
          <p:cNvSpPr txBox="1"/>
          <p:nvPr/>
        </p:nvSpPr>
        <p:spPr>
          <a:xfrm>
            <a:off x="3739662" y="7691389"/>
            <a:ext cx="716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Mơ hồ cấu trúc (tuần trước là thời gian quá khứ)</a:t>
            </a:r>
            <a:endParaRPr lang="en-US" sz="2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5A1472-81C3-9466-A845-C62B46AB4042}"/>
              </a:ext>
            </a:extLst>
          </p:cNvPr>
          <p:cNvSpPr txBox="1"/>
          <p:nvPr/>
        </p:nvSpPr>
        <p:spPr>
          <a:xfrm>
            <a:off x="11205702" y="7498871"/>
            <a:ext cx="66074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Tôi nhìn thấy anh ấy trên đường đến thư viện vào tuần trước.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A3A563-DCA4-D875-582C-09228DD534F9}"/>
              </a:ext>
            </a:extLst>
          </p:cNvPr>
          <p:cNvSpPr txBox="1"/>
          <p:nvPr/>
        </p:nvSpPr>
        <p:spPr>
          <a:xfrm>
            <a:off x="3763108" y="8891363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Mơ hồ cấu trúc</a:t>
            </a:r>
            <a:endParaRPr lang="en-US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ACBDFC-7D93-0C02-3FC5-5586709AF7AA}"/>
              </a:ext>
            </a:extLst>
          </p:cNvPr>
          <p:cNvSpPr txBox="1"/>
          <p:nvPr/>
        </p:nvSpPr>
        <p:spPr>
          <a:xfrm>
            <a:off x="11354010" y="8605584"/>
            <a:ext cx="66074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Tôi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ngờ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về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món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của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cô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ấy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ngày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hôm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qua.</a:t>
            </a:r>
            <a:endParaRPr lang="vi-VN" sz="28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48383" y="-2511633"/>
            <a:ext cx="12851611" cy="15983684"/>
            <a:chOff x="0" y="0"/>
            <a:chExt cx="17135481" cy="21311579"/>
          </a:xfrm>
        </p:grpSpPr>
        <p:sp>
          <p:nvSpPr>
            <p:cNvPr id="3" name="Freeform 3"/>
            <p:cNvSpPr/>
            <p:nvPr/>
          </p:nvSpPr>
          <p:spPr>
            <a:xfrm rot="-5740744">
              <a:off x="-200576" y="4082531"/>
              <a:ext cx="17536634" cy="15476079"/>
            </a:xfrm>
            <a:custGeom>
              <a:avLst/>
              <a:gdLst/>
              <a:ahLst/>
              <a:cxnLst/>
              <a:rect l="l" t="t" r="r" b="b"/>
              <a:pathLst>
                <a:path w="17536634" h="15476079">
                  <a:moveTo>
                    <a:pt x="0" y="0"/>
                  </a:moveTo>
                  <a:lnTo>
                    <a:pt x="17536634" y="0"/>
                  </a:lnTo>
                  <a:lnTo>
                    <a:pt x="17536634" y="15476079"/>
                  </a:lnTo>
                  <a:lnTo>
                    <a:pt x="0" y="15476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224913">
              <a:off x="3743362" y="395835"/>
              <a:ext cx="12669375" cy="17120777"/>
            </a:xfrm>
            <a:custGeom>
              <a:avLst/>
              <a:gdLst/>
              <a:ahLst/>
              <a:cxnLst/>
              <a:rect l="l" t="t" r="r" b="b"/>
              <a:pathLst>
                <a:path w="12669375" h="17120777">
                  <a:moveTo>
                    <a:pt x="0" y="0"/>
                  </a:moveTo>
                  <a:lnTo>
                    <a:pt x="12669375" y="0"/>
                  </a:lnTo>
                  <a:lnTo>
                    <a:pt x="12669375" y="17120777"/>
                  </a:lnTo>
                  <a:lnTo>
                    <a:pt x="0" y="17120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40967" y="623088"/>
            <a:ext cx="8644040" cy="1442145"/>
            <a:chOff x="0" y="0"/>
            <a:chExt cx="11525386" cy="1922859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1525386" cy="1922859"/>
            </a:xfrm>
            <a:prstGeom prst="rect">
              <a:avLst/>
            </a:prstGeom>
            <a:solidFill>
              <a:srgbClr val="0B0B0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337880" y="478234"/>
              <a:ext cx="8849625" cy="1209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570"/>
                </a:lnSpc>
                <a:spcBef>
                  <a:spcPct val="0"/>
                </a:spcBef>
              </a:pPr>
              <a:r>
                <a:rPr lang="en-US" sz="5475">
                  <a:solidFill>
                    <a:srgbClr val="F1F1EF"/>
                  </a:solidFill>
                  <a:latin typeface="Bungee"/>
                  <a:ea typeface="Bungee"/>
                  <a:cs typeface="Bungee"/>
                  <a:sym typeface="Bungee"/>
                </a:rPr>
                <a:t>Bài tập 2/tr49</a:t>
              </a:r>
            </a:p>
          </p:txBody>
        </p:sp>
      </p:grpSp>
      <p:sp>
        <p:nvSpPr>
          <p:cNvPr id="8" name="Freeform 8"/>
          <p:cNvSpPr/>
          <p:nvPr/>
        </p:nvSpPr>
        <p:spPr>
          <a:xfrm rot="-1128204">
            <a:off x="7889698" y="9046606"/>
            <a:ext cx="1702101" cy="1674648"/>
          </a:xfrm>
          <a:custGeom>
            <a:avLst/>
            <a:gdLst/>
            <a:ahLst/>
            <a:cxnLst/>
            <a:rect l="l" t="t" r="r" b="b"/>
            <a:pathLst>
              <a:path w="1702101" h="1674648">
                <a:moveTo>
                  <a:pt x="0" y="0"/>
                </a:moveTo>
                <a:lnTo>
                  <a:pt x="1702100" y="0"/>
                </a:lnTo>
                <a:lnTo>
                  <a:pt x="1702100" y="1674648"/>
                </a:lnTo>
                <a:lnTo>
                  <a:pt x="0" y="16746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43329" y="331061"/>
            <a:ext cx="1395278" cy="1395278"/>
          </a:xfrm>
          <a:custGeom>
            <a:avLst/>
            <a:gdLst/>
            <a:ahLst/>
            <a:cxnLst/>
            <a:rect l="l" t="t" r="r" b="b"/>
            <a:pathLst>
              <a:path w="1395278" h="1395278">
                <a:moveTo>
                  <a:pt x="0" y="0"/>
                </a:moveTo>
                <a:lnTo>
                  <a:pt x="1395277" y="0"/>
                </a:lnTo>
                <a:lnTo>
                  <a:pt x="1395277" y="1395278"/>
                </a:lnTo>
                <a:lnTo>
                  <a:pt x="0" y="13952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43329" y="3629696"/>
            <a:ext cx="5623419" cy="3514637"/>
          </a:xfrm>
          <a:custGeom>
            <a:avLst/>
            <a:gdLst/>
            <a:ahLst/>
            <a:cxnLst/>
            <a:rect l="l" t="t" r="r" b="b"/>
            <a:pathLst>
              <a:path w="5623419" h="3514637">
                <a:moveTo>
                  <a:pt x="0" y="0"/>
                </a:moveTo>
                <a:lnTo>
                  <a:pt x="5623419" y="0"/>
                </a:lnTo>
                <a:lnTo>
                  <a:pt x="5623419" y="3514637"/>
                </a:lnTo>
                <a:lnTo>
                  <a:pt x="0" y="35146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143085" y="4805003"/>
            <a:ext cx="3000915" cy="135041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940967" y="4050974"/>
            <a:ext cx="4223381" cy="2538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</a:pPr>
            <a:r>
              <a:rPr lang="en-US" sz="72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Điểm</a:t>
            </a:r>
            <a:r>
              <a:rPr lang="en-US" sz="72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72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chung</a:t>
            </a:r>
            <a:endParaRPr lang="en-US" sz="7299" dirty="0">
              <a:solidFill>
                <a:srgbClr val="000000"/>
              </a:solidFill>
              <a:latin typeface="Francois One"/>
              <a:ea typeface="Francois One"/>
              <a:cs typeface="Francois One"/>
              <a:sym typeface="Francois One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151057" y="3424037"/>
            <a:ext cx="8136943" cy="1553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45"/>
              </a:lnSpc>
            </a:pPr>
            <a:r>
              <a:rPr lang="en-US" sz="4461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Đều</a:t>
            </a:r>
            <a:r>
              <a:rPr lang="en-US" sz="4461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61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mắc</a:t>
            </a:r>
            <a:r>
              <a:rPr lang="en-US" sz="4461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61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lỗi</a:t>
            </a:r>
            <a:r>
              <a:rPr lang="en-US" sz="4461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61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về</a:t>
            </a:r>
            <a:r>
              <a:rPr lang="en-US" sz="4461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61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hiện</a:t>
            </a:r>
            <a:r>
              <a:rPr lang="en-US" sz="4461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61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tượng</a:t>
            </a:r>
            <a:r>
              <a:rPr lang="en-US" sz="4461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61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đồng</a:t>
            </a:r>
            <a:r>
              <a:rPr lang="en-US" sz="4461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61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âm</a:t>
            </a:r>
            <a:endParaRPr lang="en-US" sz="4461" dirty="0">
              <a:solidFill>
                <a:srgbClr val="000000"/>
              </a:solidFill>
              <a:latin typeface="Francois One"/>
              <a:ea typeface="Francois One"/>
              <a:cs typeface="Francois One"/>
              <a:sym typeface="Francois One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151057" y="5732981"/>
            <a:ext cx="8136943" cy="3060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43"/>
              </a:lnSpc>
            </a:pP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a.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Độc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nhất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–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chỉ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có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một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và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độc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nhất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–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tác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hại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độc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nhất</a:t>
            </a:r>
            <a:endParaRPr lang="en-US" sz="4387" dirty="0">
              <a:solidFill>
                <a:srgbClr val="000000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just">
              <a:lnSpc>
                <a:spcPts val="6143"/>
              </a:lnSpc>
            </a:pP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b.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Đầu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hè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–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đầu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nhà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và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đầu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hè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–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đầu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mùa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hè</a:t>
            </a:r>
            <a:endParaRPr lang="en-US" sz="4387" dirty="0">
              <a:solidFill>
                <a:srgbClr val="000000"/>
              </a:solidFill>
              <a:latin typeface="Francois One"/>
              <a:ea typeface="Francois One"/>
              <a:cs typeface="Francois One"/>
              <a:sym typeface="Francois One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48383" y="-2511633"/>
            <a:ext cx="12851611" cy="15983684"/>
            <a:chOff x="0" y="0"/>
            <a:chExt cx="17135481" cy="21311579"/>
          </a:xfrm>
        </p:grpSpPr>
        <p:sp>
          <p:nvSpPr>
            <p:cNvPr id="3" name="Freeform 3"/>
            <p:cNvSpPr/>
            <p:nvPr/>
          </p:nvSpPr>
          <p:spPr>
            <a:xfrm rot="-5740744">
              <a:off x="-200576" y="4082531"/>
              <a:ext cx="17536634" cy="15476079"/>
            </a:xfrm>
            <a:custGeom>
              <a:avLst/>
              <a:gdLst/>
              <a:ahLst/>
              <a:cxnLst/>
              <a:rect l="l" t="t" r="r" b="b"/>
              <a:pathLst>
                <a:path w="17536634" h="15476079">
                  <a:moveTo>
                    <a:pt x="0" y="0"/>
                  </a:moveTo>
                  <a:lnTo>
                    <a:pt x="17536634" y="0"/>
                  </a:lnTo>
                  <a:lnTo>
                    <a:pt x="17536634" y="15476079"/>
                  </a:lnTo>
                  <a:lnTo>
                    <a:pt x="0" y="15476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224913">
              <a:off x="3743362" y="395835"/>
              <a:ext cx="12669375" cy="17120777"/>
            </a:xfrm>
            <a:custGeom>
              <a:avLst/>
              <a:gdLst/>
              <a:ahLst/>
              <a:cxnLst/>
              <a:rect l="l" t="t" r="r" b="b"/>
              <a:pathLst>
                <a:path w="12669375" h="17120777">
                  <a:moveTo>
                    <a:pt x="0" y="0"/>
                  </a:moveTo>
                  <a:lnTo>
                    <a:pt x="12669375" y="0"/>
                  </a:lnTo>
                  <a:lnTo>
                    <a:pt x="12669375" y="17120777"/>
                  </a:lnTo>
                  <a:lnTo>
                    <a:pt x="0" y="17120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40967" y="623088"/>
            <a:ext cx="8644040" cy="1442145"/>
            <a:chOff x="0" y="0"/>
            <a:chExt cx="11525386" cy="1922859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1525386" cy="1922859"/>
            </a:xfrm>
            <a:prstGeom prst="rect">
              <a:avLst/>
            </a:prstGeom>
            <a:solidFill>
              <a:srgbClr val="0B0B0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337880" y="478234"/>
              <a:ext cx="8849625" cy="1209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570"/>
                </a:lnSpc>
                <a:spcBef>
                  <a:spcPct val="0"/>
                </a:spcBef>
              </a:pPr>
              <a:r>
                <a:rPr lang="en-US" sz="5475">
                  <a:solidFill>
                    <a:srgbClr val="F1F1EF"/>
                  </a:solidFill>
                  <a:latin typeface="Bungee"/>
                  <a:ea typeface="Bungee"/>
                  <a:cs typeface="Bungee"/>
                  <a:sym typeface="Bungee"/>
                </a:rPr>
                <a:t>Bài tập 2/tr49</a:t>
              </a:r>
            </a:p>
          </p:txBody>
        </p:sp>
      </p:grpSp>
      <p:sp>
        <p:nvSpPr>
          <p:cNvPr id="8" name="Freeform 8"/>
          <p:cNvSpPr/>
          <p:nvPr/>
        </p:nvSpPr>
        <p:spPr>
          <a:xfrm rot="-1128204">
            <a:off x="7889698" y="9046606"/>
            <a:ext cx="1702101" cy="1674648"/>
          </a:xfrm>
          <a:custGeom>
            <a:avLst/>
            <a:gdLst/>
            <a:ahLst/>
            <a:cxnLst/>
            <a:rect l="l" t="t" r="r" b="b"/>
            <a:pathLst>
              <a:path w="1702101" h="1674648">
                <a:moveTo>
                  <a:pt x="0" y="0"/>
                </a:moveTo>
                <a:lnTo>
                  <a:pt x="1702100" y="0"/>
                </a:lnTo>
                <a:lnTo>
                  <a:pt x="1702100" y="1674648"/>
                </a:lnTo>
                <a:lnTo>
                  <a:pt x="0" y="16746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43329" y="331061"/>
            <a:ext cx="1395278" cy="1395278"/>
          </a:xfrm>
          <a:custGeom>
            <a:avLst/>
            <a:gdLst/>
            <a:ahLst/>
            <a:cxnLst/>
            <a:rect l="l" t="t" r="r" b="b"/>
            <a:pathLst>
              <a:path w="1395278" h="1395278">
                <a:moveTo>
                  <a:pt x="0" y="0"/>
                </a:moveTo>
                <a:lnTo>
                  <a:pt x="1395277" y="0"/>
                </a:lnTo>
                <a:lnTo>
                  <a:pt x="1395277" y="1395278"/>
                </a:lnTo>
                <a:lnTo>
                  <a:pt x="0" y="13952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43329" y="3629696"/>
            <a:ext cx="5623419" cy="3514637"/>
          </a:xfrm>
          <a:custGeom>
            <a:avLst/>
            <a:gdLst/>
            <a:ahLst/>
            <a:cxnLst/>
            <a:rect l="l" t="t" r="r" b="b"/>
            <a:pathLst>
              <a:path w="5623419" h="3514637">
                <a:moveTo>
                  <a:pt x="0" y="0"/>
                </a:moveTo>
                <a:lnTo>
                  <a:pt x="5623419" y="0"/>
                </a:lnTo>
                <a:lnTo>
                  <a:pt x="5623419" y="3514637"/>
                </a:lnTo>
                <a:lnTo>
                  <a:pt x="0" y="35146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143085" y="4805003"/>
            <a:ext cx="3000915" cy="135041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910054" y="4791868"/>
            <a:ext cx="4223381" cy="1243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</a:pPr>
            <a:r>
              <a:rPr lang="en-US" sz="7299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Sửa lỗi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151057" y="3424037"/>
            <a:ext cx="8136943" cy="1553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5"/>
              </a:lnSpc>
            </a:pPr>
            <a:r>
              <a:rPr lang="en-US" sz="4461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a. </a:t>
            </a:r>
            <a:r>
              <a:rPr lang="en-US" sz="4461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Đây</a:t>
            </a:r>
            <a:r>
              <a:rPr lang="en-US" sz="4461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61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là</a:t>
            </a:r>
            <a:r>
              <a:rPr lang="en-US" sz="4461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61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phương</a:t>
            </a:r>
            <a:r>
              <a:rPr lang="en-US" sz="4461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61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thuốc</a:t>
            </a:r>
            <a:r>
              <a:rPr lang="en-US" sz="4461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61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độc</a:t>
            </a:r>
            <a:r>
              <a:rPr lang="en-US" sz="4461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61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nhất</a:t>
            </a:r>
            <a:r>
              <a:rPr lang="en-US" sz="4461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61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vô</a:t>
            </a:r>
            <a:r>
              <a:rPr lang="en-US" sz="4461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61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nhị</a:t>
            </a:r>
            <a:r>
              <a:rPr lang="en-US" sz="4461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151057" y="6069690"/>
            <a:ext cx="8136943" cy="745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43"/>
              </a:lnSpc>
            </a:pP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b.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Cầy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khế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đầu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nhà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đã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chết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rồi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48383" y="-2511633"/>
            <a:ext cx="12851611" cy="15983684"/>
            <a:chOff x="0" y="0"/>
            <a:chExt cx="17135481" cy="21311579"/>
          </a:xfrm>
        </p:grpSpPr>
        <p:sp>
          <p:nvSpPr>
            <p:cNvPr id="3" name="Freeform 3"/>
            <p:cNvSpPr/>
            <p:nvPr/>
          </p:nvSpPr>
          <p:spPr>
            <a:xfrm rot="-5740744">
              <a:off x="-200576" y="4082531"/>
              <a:ext cx="17536634" cy="15476079"/>
            </a:xfrm>
            <a:custGeom>
              <a:avLst/>
              <a:gdLst/>
              <a:ahLst/>
              <a:cxnLst/>
              <a:rect l="l" t="t" r="r" b="b"/>
              <a:pathLst>
                <a:path w="17536634" h="15476079">
                  <a:moveTo>
                    <a:pt x="0" y="0"/>
                  </a:moveTo>
                  <a:lnTo>
                    <a:pt x="17536634" y="0"/>
                  </a:lnTo>
                  <a:lnTo>
                    <a:pt x="17536634" y="15476079"/>
                  </a:lnTo>
                  <a:lnTo>
                    <a:pt x="0" y="15476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224913">
              <a:off x="3743362" y="395835"/>
              <a:ext cx="12669375" cy="17120777"/>
            </a:xfrm>
            <a:custGeom>
              <a:avLst/>
              <a:gdLst/>
              <a:ahLst/>
              <a:cxnLst/>
              <a:rect l="l" t="t" r="r" b="b"/>
              <a:pathLst>
                <a:path w="12669375" h="17120777">
                  <a:moveTo>
                    <a:pt x="0" y="0"/>
                  </a:moveTo>
                  <a:lnTo>
                    <a:pt x="12669375" y="0"/>
                  </a:lnTo>
                  <a:lnTo>
                    <a:pt x="12669375" y="17120777"/>
                  </a:lnTo>
                  <a:lnTo>
                    <a:pt x="0" y="17120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40967" y="623088"/>
            <a:ext cx="8644040" cy="1442145"/>
            <a:chOff x="0" y="0"/>
            <a:chExt cx="11525386" cy="1922859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1525386" cy="1922859"/>
            </a:xfrm>
            <a:prstGeom prst="rect">
              <a:avLst/>
            </a:prstGeom>
            <a:solidFill>
              <a:srgbClr val="0B0B0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337880" y="478234"/>
              <a:ext cx="8849625" cy="1209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570"/>
                </a:lnSpc>
                <a:spcBef>
                  <a:spcPct val="0"/>
                </a:spcBef>
              </a:pPr>
              <a:r>
                <a:rPr lang="en-US" sz="5475">
                  <a:solidFill>
                    <a:srgbClr val="F1F1EF"/>
                  </a:solidFill>
                  <a:latin typeface="Bungee"/>
                  <a:ea typeface="Bungee"/>
                  <a:cs typeface="Bungee"/>
                  <a:sym typeface="Bungee"/>
                </a:rPr>
                <a:t>Bài tập 3/tr49</a:t>
              </a:r>
            </a:p>
          </p:txBody>
        </p:sp>
      </p:grpSp>
      <p:sp>
        <p:nvSpPr>
          <p:cNvPr id="8" name="Freeform 8"/>
          <p:cNvSpPr/>
          <p:nvPr/>
        </p:nvSpPr>
        <p:spPr>
          <a:xfrm rot="-1128204">
            <a:off x="7889698" y="9046606"/>
            <a:ext cx="1702101" cy="1674648"/>
          </a:xfrm>
          <a:custGeom>
            <a:avLst/>
            <a:gdLst/>
            <a:ahLst/>
            <a:cxnLst/>
            <a:rect l="l" t="t" r="r" b="b"/>
            <a:pathLst>
              <a:path w="1702101" h="1674648">
                <a:moveTo>
                  <a:pt x="0" y="0"/>
                </a:moveTo>
                <a:lnTo>
                  <a:pt x="1702100" y="0"/>
                </a:lnTo>
                <a:lnTo>
                  <a:pt x="1702100" y="1674648"/>
                </a:lnTo>
                <a:lnTo>
                  <a:pt x="0" y="16746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43329" y="331061"/>
            <a:ext cx="1395278" cy="1395278"/>
          </a:xfrm>
          <a:custGeom>
            <a:avLst/>
            <a:gdLst/>
            <a:ahLst/>
            <a:cxnLst/>
            <a:rect l="l" t="t" r="r" b="b"/>
            <a:pathLst>
              <a:path w="1395278" h="1395278">
                <a:moveTo>
                  <a:pt x="0" y="0"/>
                </a:moveTo>
                <a:lnTo>
                  <a:pt x="1395277" y="0"/>
                </a:lnTo>
                <a:lnTo>
                  <a:pt x="1395277" y="1395278"/>
                </a:lnTo>
                <a:lnTo>
                  <a:pt x="0" y="13952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666075" y="6208246"/>
            <a:ext cx="3000915" cy="135041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95572" y="2802193"/>
            <a:ext cx="6120336" cy="762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1.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Hổ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mang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bò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lên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núi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95572" y="5240389"/>
            <a:ext cx="7191455" cy="76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2. Ba chàng trai rất phong độ.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95572" y="7678789"/>
            <a:ext cx="7470961" cy="1552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3. Trưởng công an xã xin nghỉ vì lương thấp khiến vợ đòi li dị.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069962" y="2802193"/>
            <a:ext cx="7151237" cy="762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1.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Rắn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hổ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mang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bò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lên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núi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153964" y="5240389"/>
            <a:ext cx="8218037" cy="76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2. Ba của chàng trai rất phong độ.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153964" y="7678789"/>
            <a:ext cx="8134036" cy="2343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3. Vì lương thấp khiến vợ đòi li dị, trưởng công an xã đã xin nghỉ việc.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666075" y="3766152"/>
            <a:ext cx="3000915" cy="1350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48383" y="-2511633"/>
            <a:ext cx="12851611" cy="15983684"/>
            <a:chOff x="0" y="0"/>
            <a:chExt cx="17135481" cy="21311579"/>
          </a:xfrm>
        </p:grpSpPr>
        <p:sp>
          <p:nvSpPr>
            <p:cNvPr id="3" name="Freeform 3"/>
            <p:cNvSpPr/>
            <p:nvPr/>
          </p:nvSpPr>
          <p:spPr>
            <a:xfrm rot="-5740744">
              <a:off x="-200576" y="4082531"/>
              <a:ext cx="17536634" cy="15476079"/>
            </a:xfrm>
            <a:custGeom>
              <a:avLst/>
              <a:gdLst/>
              <a:ahLst/>
              <a:cxnLst/>
              <a:rect l="l" t="t" r="r" b="b"/>
              <a:pathLst>
                <a:path w="17536634" h="15476079">
                  <a:moveTo>
                    <a:pt x="0" y="0"/>
                  </a:moveTo>
                  <a:lnTo>
                    <a:pt x="17536634" y="0"/>
                  </a:lnTo>
                  <a:lnTo>
                    <a:pt x="17536634" y="15476079"/>
                  </a:lnTo>
                  <a:lnTo>
                    <a:pt x="0" y="15476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224913">
              <a:off x="3743362" y="395835"/>
              <a:ext cx="12669375" cy="17120777"/>
            </a:xfrm>
            <a:custGeom>
              <a:avLst/>
              <a:gdLst/>
              <a:ahLst/>
              <a:cxnLst/>
              <a:rect l="l" t="t" r="r" b="b"/>
              <a:pathLst>
                <a:path w="12669375" h="17120777">
                  <a:moveTo>
                    <a:pt x="0" y="0"/>
                  </a:moveTo>
                  <a:lnTo>
                    <a:pt x="12669375" y="0"/>
                  </a:lnTo>
                  <a:lnTo>
                    <a:pt x="12669375" y="17120777"/>
                  </a:lnTo>
                  <a:lnTo>
                    <a:pt x="0" y="17120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40967" y="623088"/>
            <a:ext cx="8644040" cy="1442145"/>
            <a:chOff x="0" y="0"/>
            <a:chExt cx="11525386" cy="1922859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1525386" cy="1922859"/>
            </a:xfrm>
            <a:prstGeom prst="rect">
              <a:avLst/>
            </a:prstGeom>
            <a:solidFill>
              <a:srgbClr val="0B0B0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337880" y="478234"/>
              <a:ext cx="8849625" cy="1209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570"/>
                </a:lnSpc>
                <a:spcBef>
                  <a:spcPct val="0"/>
                </a:spcBef>
              </a:pPr>
              <a:r>
                <a:rPr lang="en-US" sz="5475">
                  <a:solidFill>
                    <a:srgbClr val="F1F1EF"/>
                  </a:solidFill>
                  <a:latin typeface="Bungee"/>
                  <a:ea typeface="Bungee"/>
                  <a:cs typeface="Bungee"/>
                  <a:sym typeface="Bungee"/>
                </a:rPr>
                <a:t>Bài tập 4/tr49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243329" y="331061"/>
            <a:ext cx="1395278" cy="1395278"/>
          </a:xfrm>
          <a:custGeom>
            <a:avLst/>
            <a:gdLst/>
            <a:ahLst/>
            <a:cxnLst/>
            <a:rect l="l" t="t" r="r" b="b"/>
            <a:pathLst>
              <a:path w="1395278" h="1395278">
                <a:moveTo>
                  <a:pt x="0" y="0"/>
                </a:moveTo>
                <a:lnTo>
                  <a:pt x="1395277" y="0"/>
                </a:lnTo>
                <a:lnTo>
                  <a:pt x="1395277" y="1395278"/>
                </a:lnTo>
                <a:lnTo>
                  <a:pt x="0" y="13952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2168117"/>
            <a:ext cx="10638183" cy="7495795"/>
          </a:xfrm>
          <a:custGeom>
            <a:avLst/>
            <a:gdLst/>
            <a:ahLst/>
            <a:cxnLst/>
            <a:rect l="l" t="t" r="r" b="b"/>
            <a:pathLst>
              <a:path w="10638183" h="6648865">
                <a:moveTo>
                  <a:pt x="0" y="0"/>
                </a:moveTo>
                <a:lnTo>
                  <a:pt x="10638183" y="0"/>
                </a:lnTo>
                <a:lnTo>
                  <a:pt x="10638183" y="6648865"/>
                </a:lnTo>
                <a:lnTo>
                  <a:pt x="0" y="66488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330569" y="3729595"/>
            <a:ext cx="8274406" cy="4424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</a:pP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Lơ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thơ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cồn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nhỏ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gió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đìu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hiu</a:t>
            </a:r>
            <a:endParaRPr lang="en-US" sz="4499" dirty="0">
              <a:solidFill>
                <a:srgbClr val="000000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just">
              <a:lnSpc>
                <a:spcPts val="3779"/>
              </a:lnSpc>
            </a:pPr>
            <a:endParaRPr lang="en-US" sz="4499" dirty="0">
              <a:solidFill>
                <a:srgbClr val="000000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just">
              <a:lnSpc>
                <a:spcPts val="3779"/>
              </a:lnSpc>
            </a:pPr>
            <a:r>
              <a:rPr lang="en-US" sz="4499" dirty="0" err="1">
                <a:solidFill>
                  <a:srgbClr val="FE502D"/>
                </a:solidFill>
                <a:latin typeface="Francois One"/>
                <a:ea typeface="Francois One"/>
                <a:cs typeface="Francois One"/>
                <a:sym typeface="Francois One"/>
              </a:rPr>
              <a:t>Đâu</a:t>
            </a:r>
            <a:r>
              <a:rPr lang="en-US" sz="4499" dirty="0">
                <a:solidFill>
                  <a:srgbClr val="FE502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FE502D"/>
                </a:solidFill>
                <a:latin typeface="Francois One"/>
                <a:ea typeface="Francois One"/>
                <a:cs typeface="Francois One"/>
                <a:sym typeface="Francois One"/>
              </a:rPr>
              <a:t>tiếng</a:t>
            </a:r>
            <a:r>
              <a:rPr lang="en-US" sz="4499" dirty="0">
                <a:solidFill>
                  <a:srgbClr val="FE502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FE502D"/>
                </a:solidFill>
                <a:latin typeface="Francois One"/>
                <a:ea typeface="Francois One"/>
                <a:cs typeface="Francois One"/>
                <a:sym typeface="Francois One"/>
              </a:rPr>
              <a:t>làng</a:t>
            </a:r>
            <a:r>
              <a:rPr lang="en-US" sz="4499" dirty="0">
                <a:solidFill>
                  <a:srgbClr val="FE502D"/>
                </a:solidFill>
                <a:latin typeface="Francois One"/>
                <a:ea typeface="Francois One"/>
                <a:cs typeface="Francois One"/>
                <a:sym typeface="Francois One"/>
              </a:rPr>
              <a:t> xa </a:t>
            </a:r>
            <a:r>
              <a:rPr lang="en-US" sz="4499" dirty="0" err="1">
                <a:solidFill>
                  <a:srgbClr val="FE502D"/>
                </a:solidFill>
                <a:latin typeface="Francois One"/>
                <a:ea typeface="Francois One"/>
                <a:cs typeface="Francois One"/>
                <a:sym typeface="Francois One"/>
              </a:rPr>
              <a:t>vãn</a:t>
            </a:r>
            <a:r>
              <a:rPr lang="en-US" sz="4499" dirty="0">
                <a:solidFill>
                  <a:srgbClr val="FE502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FE502D"/>
                </a:solidFill>
                <a:latin typeface="Francois One"/>
                <a:ea typeface="Francois One"/>
                <a:cs typeface="Francois One"/>
                <a:sym typeface="Francois One"/>
              </a:rPr>
              <a:t>chợ</a:t>
            </a:r>
            <a:r>
              <a:rPr lang="en-US" sz="4499" dirty="0">
                <a:solidFill>
                  <a:srgbClr val="FE502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FE502D"/>
                </a:solidFill>
                <a:latin typeface="Francois One"/>
                <a:ea typeface="Francois One"/>
                <a:cs typeface="Francois One"/>
                <a:sym typeface="Francois One"/>
              </a:rPr>
              <a:t>chiều</a:t>
            </a:r>
            <a:endParaRPr lang="en-US" sz="4499" dirty="0">
              <a:solidFill>
                <a:srgbClr val="FE502D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just">
              <a:lnSpc>
                <a:spcPts val="3779"/>
              </a:lnSpc>
            </a:pPr>
            <a:endParaRPr lang="en-US" sz="4499" dirty="0">
              <a:solidFill>
                <a:srgbClr val="FE502D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just">
              <a:lnSpc>
                <a:spcPts val="3779"/>
              </a:lnSpc>
            </a:pP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Nắng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xuống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,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trời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lên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sâu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chót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vót</a:t>
            </a:r>
            <a:endParaRPr lang="en-US" sz="4499" dirty="0">
              <a:solidFill>
                <a:srgbClr val="000000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just">
              <a:lnSpc>
                <a:spcPts val="3779"/>
              </a:lnSpc>
            </a:pPr>
            <a:endParaRPr lang="en-US" sz="4499" dirty="0">
              <a:solidFill>
                <a:srgbClr val="000000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just">
              <a:lnSpc>
                <a:spcPts val="3779"/>
              </a:lnSpc>
            </a:pP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Sông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dài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,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trời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rộng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,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bến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cô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liêu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.</a:t>
            </a:r>
          </a:p>
          <a:p>
            <a:pPr algn="just">
              <a:lnSpc>
                <a:spcPts val="3779"/>
              </a:lnSpc>
            </a:pPr>
            <a:endParaRPr lang="en-US" sz="4499" dirty="0">
              <a:solidFill>
                <a:srgbClr val="000000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r">
              <a:lnSpc>
                <a:spcPts val="3779"/>
              </a:lnSpc>
            </a:pP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(Huy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Cận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,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Tràng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giang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)</a:t>
            </a:r>
          </a:p>
        </p:txBody>
      </p:sp>
      <p:sp>
        <p:nvSpPr>
          <p:cNvPr id="11" name="Freeform 11"/>
          <p:cNvSpPr/>
          <p:nvPr/>
        </p:nvSpPr>
        <p:spPr>
          <a:xfrm rot="-1128204">
            <a:off x="467796" y="7045110"/>
            <a:ext cx="1702101" cy="1674648"/>
          </a:xfrm>
          <a:custGeom>
            <a:avLst/>
            <a:gdLst/>
            <a:ahLst/>
            <a:cxnLst/>
            <a:rect l="l" t="t" r="r" b="b"/>
            <a:pathLst>
              <a:path w="1702101" h="1674648">
                <a:moveTo>
                  <a:pt x="0" y="0"/>
                </a:moveTo>
                <a:lnTo>
                  <a:pt x="1702101" y="0"/>
                </a:lnTo>
                <a:lnTo>
                  <a:pt x="1702101" y="1674648"/>
                </a:lnTo>
                <a:lnTo>
                  <a:pt x="0" y="16746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0638183" y="2787449"/>
            <a:ext cx="7375896" cy="541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99"/>
              </a:lnSpc>
            </a:pP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a.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Dòng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thơ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in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đậm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có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2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cách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hiểu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:</a:t>
            </a:r>
          </a:p>
          <a:p>
            <a:pPr algn="just">
              <a:lnSpc>
                <a:spcPts val="5399"/>
              </a:lnSpc>
            </a:pPr>
            <a:r>
              <a:rPr lang="en-US" sz="4499" u="sng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Cách</a:t>
            </a:r>
            <a:r>
              <a:rPr lang="en-US" sz="4499" u="sng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1: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Không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có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tiếng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chợ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chiều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,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phủ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định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dấu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hiệu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của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sự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sống</a:t>
            </a:r>
            <a:endParaRPr lang="en-US" sz="4499" dirty="0">
              <a:solidFill>
                <a:srgbClr val="000000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just">
              <a:lnSpc>
                <a:spcPts val="5399"/>
              </a:lnSpc>
            </a:pPr>
            <a:r>
              <a:rPr lang="en-US" sz="4499" u="sng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Cách</a:t>
            </a:r>
            <a:r>
              <a:rPr lang="en-US" sz="4499" u="sng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2: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Đâu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đó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có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tiếng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chợ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chiều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từ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xa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vọng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lại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trong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không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gian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không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xác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định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48383" y="-2511633"/>
            <a:ext cx="12851611" cy="15983684"/>
            <a:chOff x="0" y="0"/>
            <a:chExt cx="17135481" cy="21311579"/>
          </a:xfrm>
        </p:grpSpPr>
        <p:sp>
          <p:nvSpPr>
            <p:cNvPr id="3" name="Freeform 3"/>
            <p:cNvSpPr/>
            <p:nvPr/>
          </p:nvSpPr>
          <p:spPr>
            <a:xfrm rot="-5740744">
              <a:off x="-200576" y="4082531"/>
              <a:ext cx="17536634" cy="15476079"/>
            </a:xfrm>
            <a:custGeom>
              <a:avLst/>
              <a:gdLst/>
              <a:ahLst/>
              <a:cxnLst/>
              <a:rect l="l" t="t" r="r" b="b"/>
              <a:pathLst>
                <a:path w="17536634" h="15476079">
                  <a:moveTo>
                    <a:pt x="0" y="0"/>
                  </a:moveTo>
                  <a:lnTo>
                    <a:pt x="17536634" y="0"/>
                  </a:lnTo>
                  <a:lnTo>
                    <a:pt x="17536634" y="15476079"/>
                  </a:lnTo>
                  <a:lnTo>
                    <a:pt x="0" y="15476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224913">
              <a:off x="3743362" y="395835"/>
              <a:ext cx="12669375" cy="17120777"/>
            </a:xfrm>
            <a:custGeom>
              <a:avLst/>
              <a:gdLst/>
              <a:ahLst/>
              <a:cxnLst/>
              <a:rect l="l" t="t" r="r" b="b"/>
              <a:pathLst>
                <a:path w="12669375" h="17120777">
                  <a:moveTo>
                    <a:pt x="0" y="0"/>
                  </a:moveTo>
                  <a:lnTo>
                    <a:pt x="12669375" y="0"/>
                  </a:lnTo>
                  <a:lnTo>
                    <a:pt x="12669375" y="17120777"/>
                  </a:lnTo>
                  <a:lnTo>
                    <a:pt x="0" y="17120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40967" y="623088"/>
            <a:ext cx="8644040" cy="1442145"/>
            <a:chOff x="0" y="0"/>
            <a:chExt cx="11525386" cy="1922859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1525386" cy="1922859"/>
            </a:xfrm>
            <a:prstGeom prst="rect">
              <a:avLst/>
            </a:prstGeom>
            <a:solidFill>
              <a:srgbClr val="0B0B0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337880" y="478234"/>
              <a:ext cx="8849625" cy="1209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570"/>
                </a:lnSpc>
                <a:spcBef>
                  <a:spcPct val="0"/>
                </a:spcBef>
              </a:pPr>
              <a:r>
                <a:rPr lang="en-US" sz="5475">
                  <a:solidFill>
                    <a:srgbClr val="F1F1EF"/>
                  </a:solidFill>
                  <a:latin typeface="Bungee"/>
                  <a:ea typeface="Bungee"/>
                  <a:cs typeface="Bungee"/>
                  <a:sym typeface="Bungee"/>
                </a:rPr>
                <a:t>Bài tập 4/tr49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243329" y="331061"/>
            <a:ext cx="1395278" cy="1395278"/>
          </a:xfrm>
          <a:custGeom>
            <a:avLst/>
            <a:gdLst/>
            <a:ahLst/>
            <a:cxnLst/>
            <a:rect l="l" t="t" r="r" b="b"/>
            <a:pathLst>
              <a:path w="1395278" h="1395278">
                <a:moveTo>
                  <a:pt x="0" y="0"/>
                </a:moveTo>
                <a:lnTo>
                  <a:pt x="1395277" y="0"/>
                </a:lnTo>
                <a:lnTo>
                  <a:pt x="1395277" y="1395278"/>
                </a:lnTo>
                <a:lnTo>
                  <a:pt x="0" y="13952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2168117"/>
            <a:ext cx="10638183" cy="7137119"/>
          </a:xfrm>
          <a:custGeom>
            <a:avLst/>
            <a:gdLst/>
            <a:ahLst/>
            <a:cxnLst/>
            <a:rect l="l" t="t" r="r" b="b"/>
            <a:pathLst>
              <a:path w="10638183" h="6648865">
                <a:moveTo>
                  <a:pt x="0" y="0"/>
                </a:moveTo>
                <a:lnTo>
                  <a:pt x="10638183" y="0"/>
                </a:lnTo>
                <a:lnTo>
                  <a:pt x="10638183" y="6648865"/>
                </a:lnTo>
                <a:lnTo>
                  <a:pt x="0" y="66488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391979" y="3636193"/>
            <a:ext cx="8198206" cy="4424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</a:pP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Lơ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thơ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cồn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nhỏ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gió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đìu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hiu</a:t>
            </a:r>
            <a:endParaRPr lang="en-US" sz="4499" dirty="0">
              <a:solidFill>
                <a:srgbClr val="000000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just">
              <a:lnSpc>
                <a:spcPts val="3779"/>
              </a:lnSpc>
            </a:pPr>
            <a:endParaRPr lang="en-US" sz="4499" dirty="0">
              <a:solidFill>
                <a:srgbClr val="000000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just">
              <a:lnSpc>
                <a:spcPts val="3779"/>
              </a:lnSpc>
            </a:pPr>
            <a:r>
              <a:rPr lang="en-US" sz="4499" dirty="0" err="1">
                <a:solidFill>
                  <a:srgbClr val="FE502D"/>
                </a:solidFill>
                <a:latin typeface="Francois One"/>
                <a:ea typeface="Francois One"/>
                <a:cs typeface="Francois One"/>
                <a:sym typeface="Francois One"/>
              </a:rPr>
              <a:t>Đâu</a:t>
            </a:r>
            <a:r>
              <a:rPr lang="en-US" sz="4499" dirty="0">
                <a:solidFill>
                  <a:srgbClr val="FE502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FE502D"/>
                </a:solidFill>
                <a:latin typeface="Francois One"/>
                <a:ea typeface="Francois One"/>
                <a:cs typeface="Francois One"/>
                <a:sym typeface="Francois One"/>
              </a:rPr>
              <a:t>tiếng</a:t>
            </a:r>
            <a:r>
              <a:rPr lang="en-US" sz="4499" dirty="0">
                <a:solidFill>
                  <a:srgbClr val="FE502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FE502D"/>
                </a:solidFill>
                <a:latin typeface="Francois One"/>
                <a:ea typeface="Francois One"/>
                <a:cs typeface="Francois One"/>
                <a:sym typeface="Francois One"/>
              </a:rPr>
              <a:t>làng</a:t>
            </a:r>
            <a:r>
              <a:rPr lang="en-US" sz="4499" dirty="0">
                <a:solidFill>
                  <a:srgbClr val="FE502D"/>
                </a:solidFill>
                <a:latin typeface="Francois One"/>
                <a:ea typeface="Francois One"/>
                <a:cs typeface="Francois One"/>
                <a:sym typeface="Francois One"/>
              </a:rPr>
              <a:t> xa </a:t>
            </a:r>
            <a:r>
              <a:rPr lang="en-US" sz="4499" dirty="0" err="1">
                <a:solidFill>
                  <a:srgbClr val="FE502D"/>
                </a:solidFill>
                <a:latin typeface="Francois One"/>
                <a:ea typeface="Francois One"/>
                <a:cs typeface="Francois One"/>
                <a:sym typeface="Francois One"/>
              </a:rPr>
              <a:t>vãn</a:t>
            </a:r>
            <a:r>
              <a:rPr lang="en-US" sz="4499" dirty="0">
                <a:solidFill>
                  <a:srgbClr val="FE502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FE502D"/>
                </a:solidFill>
                <a:latin typeface="Francois One"/>
                <a:ea typeface="Francois One"/>
                <a:cs typeface="Francois One"/>
                <a:sym typeface="Francois One"/>
              </a:rPr>
              <a:t>chợ</a:t>
            </a:r>
            <a:r>
              <a:rPr lang="en-US" sz="4499" dirty="0">
                <a:solidFill>
                  <a:srgbClr val="FE502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FE502D"/>
                </a:solidFill>
                <a:latin typeface="Francois One"/>
                <a:ea typeface="Francois One"/>
                <a:cs typeface="Francois One"/>
                <a:sym typeface="Francois One"/>
              </a:rPr>
              <a:t>chiều</a:t>
            </a:r>
            <a:endParaRPr lang="en-US" sz="4499" dirty="0">
              <a:solidFill>
                <a:srgbClr val="FE502D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just">
              <a:lnSpc>
                <a:spcPts val="3779"/>
              </a:lnSpc>
            </a:pPr>
            <a:endParaRPr lang="en-US" sz="4499" dirty="0">
              <a:solidFill>
                <a:srgbClr val="FE502D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just">
              <a:lnSpc>
                <a:spcPts val="3779"/>
              </a:lnSpc>
            </a:pP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Nắng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xuống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,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trời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lên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sâu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chót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vót</a:t>
            </a:r>
            <a:endParaRPr lang="en-US" sz="4499" dirty="0">
              <a:solidFill>
                <a:srgbClr val="000000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just">
              <a:lnSpc>
                <a:spcPts val="3779"/>
              </a:lnSpc>
            </a:pPr>
            <a:endParaRPr lang="en-US" sz="4499" dirty="0">
              <a:solidFill>
                <a:srgbClr val="000000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just">
              <a:lnSpc>
                <a:spcPts val="3779"/>
              </a:lnSpc>
            </a:pP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Sông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dài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,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trời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rộng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,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bến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cô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liêu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.</a:t>
            </a:r>
          </a:p>
          <a:p>
            <a:pPr algn="just">
              <a:lnSpc>
                <a:spcPts val="3779"/>
              </a:lnSpc>
            </a:pPr>
            <a:endParaRPr lang="en-US" sz="4499" dirty="0">
              <a:solidFill>
                <a:srgbClr val="000000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r">
              <a:lnSpc>
                <a:spcPts val="3779"/>
              </a:lnSpc>
            </a:pP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(Huy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Cận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,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Tràng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giang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)</a:t>
            </a:r>
          </a:p>
        </p:txBody>
      </p:sp>
      <p:sp>
        <p:nvSpPr>
          <p:cNvPr id="11" name="Freeform 11"/>
          <p:cNvSpPr/>
          <p:nvPr/>
        </p:nvSpPr>
        <p:spPr>
          <a:xfrm rot="-1128204">
            <a:off x="467796" y="7045110"/>
            <a:ext cx="1702101" cy="1674648"/>
          </a:xfrm>
          <a:custGeom>
            <a:avLst/>
            <a:gdLst/>
            <a:ahLst/>
            <a:cxnLst/>
            <a:rect l="l" t="t" r="r" b="b"/>
            <a:pathLst>
              <a:path w="1702101" h="1674648">
                <a:moveTo>
                  <a:pt x="0" y="0"/>
                </a:moveTo>
                <a:lnTo>
                  <a:pt x="1702101" y="0"/>
                </a:lnTo>
                <a:lnTo>
                  <a:pt x="1702101" y="1674648"/>
                </a:lnTo>
                <a:lnTo>
                  <a:pt x="0" y="16746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0638183" y="2449312"/>
            <a:ext cx="7375896" cy="6086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99"/>
              </a:lnSpc>
            </a:pP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b.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Đây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không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phải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lỗi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câu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mơ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hồ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vì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: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câu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thơ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“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Đâu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tiếng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làng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xa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vãn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chợ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chiều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”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dù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có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nhiều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cách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hiểu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nhưng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dẫu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hiểu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theo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cách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nào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thì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câu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thơ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vẫn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gợi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lên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trong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lòng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người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đọc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nỗi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buồn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,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sự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hoang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vắng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,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tàn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tạ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,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thiếu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vắng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đi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sự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sống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của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con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người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8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981651" y="1028700"/>
            <a:ext cx="10416146" cy="7512645"/>
          </a:xfrm>
          <a:custGeom>
            <a:avLst/>
            <a:gdLst/>
            <a:ahLst/>
            <a:cxnLst/>
            <a:rect l="l" t="t" r="r" b="b"/>
            <a:pathLst>
              <a:path w="10416146" h="7512645">
                <a:moveTo>
                  <a:pt x="10416146" y="0"/>
                </a:moveTo>
                <a:lnTo>
                  <a:pt x="0" y="0"/>
                </a:lnTo>
                <a:lnTo>
                  <a:pt x="0" y="7512645"/>
                </a:lnTo>
                <a:lnTo>
                  <a:pt x="10416146" y="7512645"/>
                </a:lnTo>
                <a:lnTo>
                  <a:pt x="1041614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681236">
            <a:off x="1856669" y="273780"/>
            <a:ext cx="9491447" cy="9354879"/>
          </a:xfrm>
          <a:custGeom>
            <a:avLst/>
            <a:gdLst/>
            <a:ahLst/>
            <a:cxnLst/>
            <a:rect l="l" t="t" r="r" b="b"/>
            <a:pathLst>
              <a:path w="9491447" h="9354879">
                <a:moveTo>
                  <a:pt x="0" y="0"/>
                </a:moveTo>
                <a:lnTo>
                  <a:pt x="9491447" y="0"/>
                </a:lnTo>
                <a:lnTo>
                  <a:pt x="9491447" y="9354879"/>
                </a:lnTo>
                <a:lnTo>
                  <a:pt x="0" y="93548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420076">
            <a:off x="3267884" y="-526952"/>
            <a:ext cx="11752233" cy="11340905"/>
          </a:xfrm>
          <a:custGeom>
            <a:avLst/>
            <a:gdLst/>
            <a:ahLst/>
            <a:cxnLst/>
            <a:rect l="l" t="t" r="r" b="b"/>
            <a:pathLst>
              <a:path w="11752233" h="11340905">
                <a:moveTo>
                  <a:pt x="0" y="0"/>
                </a:moveTo>
                <a:lnTo>
                  <a:pt x="11752232" y="0"/>
                </a:lnTo>
                <a:lnTo>
                  <a:pt x="11752232" y="11340904"/>
                </a:lnTo>
                <a:lnTo>
                  <a:pt x="0" y="11340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20179">
            <a:off x="6655033" y="8881171"/>
            <a:ext cx="9833543" cy="4388218"/>
          </a:xfrm>
          <a:custGeom>
            <a:avLst/>
            <a:gdLst/>
            <a:ahLst/>
            <a:cxnLst/>
            <a:rect l="l" t="t" r="r" b="b"/>
            <a:pathLst>
              <a:path w="9833543" h="4388218">
                <a:moveTo>
                  <a:pt x="0" y="0"/>
                </a:moveTo>
                <a:lnTo>
                  <a:pt x="9833543" y="0"/>
                </a:lnTo>
                <a:lnTo>
                  <a:pt x="9833543" y="4388218"/>
                </a:lnTo>
                <a:lnTo>
                  <a:pt x="0" y="43882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4611277">
            <a:off x="916984" y="213676"/>
            <a:ext cx="4245274" cy="1692803"/>
          </a:xfrm>
          <a:custGeom>
            <a:avLst/>
            <a:gdLst/>
            <a:ahLst/>
            <a:cxnLst/>
            <a:rect l="l" t="t" r="r" b="b"/>
            <a:pathLst>
              <a:path w="4245274" h="1692803">
                <a:moveTo>
                  <a:pt x="0" y="0"/>
                </a:moveTo>
                <a:lnTo>
                  <a:pt x="4245273" y="0"/>
                </a:lnTo>
                <a:lnTo>
                  <a:pt x="4245273" y="1692803"/>
                </a:lnTo>
                <a:lnTo>
                  <a:pt x="0" y="16928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798522">
            <a:off x="12348751" y="8036445"/>
            <a:ext cx="1702101" cy="1674648"/>
          </a:xfrm>
          <a:custGeom>
            <a:avLst/>
            <a:gdLst/>
            <a:ahLst/>
            <a:cxnLst/>
            <a:rect l="l" t="t" r="r" b="b"/>
            <a:pathLst>
              <a:path w="1702101" h="1674648">
                <a:moveTo>
                  <a:pt x="0" y="0"/>
                </a:moveTo>
                <a:lnTo>
                  <a:pt x="1702100" y="0"/>
                </a:lnTo>
                <a:lnTo>
                  <a:pt x="1702100" y="1674648"/>
                </a:lnTo>
                <a:lnTo>
                  <a:pt x="0" y="16746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436299" y="6865653"/>
            <a:ext cx="1464692" cy="1455303"/>
          </a:xfrm>
          <a:custGeom>
            <a:avLst/>
            <a:gdLst/>
            <a:ahLst/>
            <a:cxnLst/>
            <a:rect l="l" t="t" r="r" b="b"/>
            <a:pathLst>
              <a:path w="1464692" h="1455303">
                <a:moveTo>
                  <a:pt x="0" y="0"/>
                </a:moveTo>
                <a:lnTo>
                  <a:pt x="1464691" y="0"/>
                </a:lnTo>
                <a:lnTo>
                  <a:pt x="1464691" y="1455302"/>
                </a:lnTo>
                <a:lnTo>
                  <a:pt x="0" y="14553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693428" y="-367188"/>
            <a:ext cx="11317642" cy="11442469"/>
          </a:xfrm>
          <a:custGeom>
            <a:avLst/>
            <a:gdLst/>
            <a:ahLst/>
            <a:cxnLst/>
            <a:rect l="l" t="t" r="r" b="b"/>
            <a:pathLst>
              <a:path w="11317642" h="11442469">
                <a:moveTo>
                  <a:pt x="0" y="0"/>
                </a:moveTo>
                <a:lnTo>
                  <a:pt x="11317642" y="0"/>
                </a:lnTo>
                <a:lnTo>
                  <a:pt x="11317642" y="11442468"/>
                </a:lnTo>
                <a:lnTo>
                  <a:pt x="0" y="11442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199801" y="-213151"/>
            <a:ext cx="2467679" cy="2483702"/>
          </a:xfrm>
          <a:custGeom>
            <a:avLst/>
            <a:gdLst/>
            <a:ahLst/>
            <a:cxnLst/>
            <a:rect l="l" t="t" r="r" b="b"/>
            <a:pathLst>
              <a:path w="2467679" h="2483702">
                <a:moveTo>
                  <a:pt x="0" y="0"/>
                </a:moveTo>
                <a:lnTo>
                  <a:pt x="2467679" y="0"/>
                </a:lnTo>
                <a:lnTo>
                  <a:pt x="2467679" y="2483702"/>
                </a:lnTo>
                <a:lnTo>
                  <a:pt x="0" y="2483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693428" y="3632233"/>
            <a:ext cx="10527317" cy="3799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59"/>
              </a:lnSpc>
            </a:pPr>
            <a:r>
              <a:rPr lang="en-US" sz="10899" dirty="0" err="1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từ</a:t>
            </a:r>
            <a:r>
              <a:rPr lang="en-US" sz="10899" dirty="0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 </a:t>
            </a:r>
            <a:r>
              <a:rPr lang="en-US" sz="10899" dirty="0" err="1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đọc</a:t>
            </a:r>
            <a:r>
              <a:rPr lang="en-US" sz="10899" dirty="0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 </a:t>
            </a:r>
            <a:r>
              <a:rPr lang="en-US" sz="10899" dirty="0" err="1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đến</a:t>
            </a:r>
            <a:r>
              <a:rPr lang="en-US" sz="10899" dirty="0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 </a:t>
            </a:r>
            <a:r>
              <a:rPr lang="en-US" sz="10899" dirty="0" err="1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viết</a:t>
            </a:r>
            <a:endParaRPr lang="en-US" sz="10899" dirty="0">
              <a:solidFill>
                <a:srgbClr val="000000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0">
            <a:extLst>
              <a:ext uri="{FF2B5EF4-FFF2-40B4-BE49-F238E27FC236}">
                <a16:creationId xmlns:a16="http://schemas.microsoft.com/office/drawing/2014/main" id="{60DFE279-F74C-466D-A6CF-8D5E388ADD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465" y="3637723"/>
            <a:ext cx="9095532" cy="7039808"/>
          </a:xfrm>
          <a:prstGeom prst="rect">
            <a:avLst/>
          </a:prstGeom>
        </p:spPr>
      </p:pic>
      <p:pic>
        <p:nvPicPr>
          <p:cNvPr id="5" name="图片 10" descr="资源 4@4x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04" y="8369712"/>
            <a:ext cx="8574657" cy="1917288"/>
          </a:xfrm>
          <a:prstGeom prst="rect">
            <a:avLst/>
          </a:prstGeom>
        </p:spPr>
      </p:pic>
      <p:sp>
        <p:nvSpPr>
          <p:cNvPr id="6" name="Round Diagonal Corner Rectangle 5"/>
          <p:cNvSpPr/>
          <p:nvPr/>
        </p:nvSpPr>
        <p:spPr>
          <a:xfrm>
            <a:off x="1754701" y="356522"/>
            <a:ext cx="14393873" cy="2564426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1371600"/>
            <a:r>
              <a:rPr lang="en-US" sz="540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Câu 1: Làm thế nào để con cua được </a:t>
            </a:r>
            <a:r>
              <a:rPr lang="en-US" sz="5400" b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chín</a:t>
            </a:r>
            <a:r>
              <a:rPr lang="en-US" sz="540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chân?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6002687" y="4716008"/>
            <a:ext cx="6282627" cy="1814516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92627">
              <a:lnSpc>
                <a:spcPct val="150000"/>
              </a:lnSpc>
              <a:defRPr/>
            </a:pPr>
            <a:r>
              <a:rPr lang="en-US" sz="540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Luộc</a:t>
            </a:r>
            <a:endParaRPr lang="en-US" sz="5400" b="1" kern="0" dirty="0">
              <a:solidFill>
                <a:srgbClr val="FFFF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6823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403552">
            <a:off x="16194211" y="2211408"/>
            <a:ext cx="4644570" cy="6470295"/>
            <a:chOff x="0" y="0"/>
            <a:chExt cx="4494403" cy="6261100"/>
          </a:xfrm>
        </p:grpSpPr>
        <p:sp>
          <p:nvSpPr>
            <p:cNvPr id="3" name="Freeform 3"/>
            <p:cNvSpPr/>
            <p:nvPr/>
          </p:nvSpPr>
          <p:spPr>
            <a:xfrm>
              <a:off x="526923" y="203200"/>
              <a:ext cx="3765677" cy="5765800"/>
            </a:xfrm>
            <a:custGeom>
              <a:avLst/>
              <a:gdLst/>
              <a:ahLst/>
              <a:cxnLst/>
              <a:rect l="l" t="t" r="r" b="b"/>
              <a:pathLst>
                <a:path w="3765677" h="5765800">
                  <a:moveTo>
                    <a:pt x="3765677" y="5765800"/>
                  </a:moveTo>
                  <a:lnTo>
                    <a:pt x="0" y="5765800"/>
                  </a:lnTo>
                  <a:lnTo>
                    <a:pt x="0" y="0"/>
                  </a:lnTo>
                  <a:lnTo>
                    <a:pt x="3765677" y="0"/>
                  </a:lnTo>
                  <a:lnTo>
                    <a:pt x="3765677" y="5765800"/>
                  </a:lnTo>
                  <a:lnTo>
                    <a:pt x="3765677" y="5765800"/>
                  </a:lnTo>
                  <a:close/>
                </a:path>
              </a:pathLst>
            </a:custGeom>
            <a:blipFill>
              <a:blip r:embed="rId2"/>
              <a:stretch>
                <a:fillRect l="-65123" r="-6512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4494403" cy="6261100"/>
            </a:xfrm>
            <a:custGeom>
              <a:avLst/>
              <a:gdLst/>
              <a:ahLst/>
              <a:cxnLst/>
              <a:rect l="l" t="t" r="r" b="b"/>
              <a:pathLst>
                <a:path w="4494403" h="6261100">
                  <a:moveTo>
                    <a:pt x="4494403" y="6261100"/>
                  </a:moveTo>
                  <a:lnTo>
                    <a:pt x="0" y="6261100"/>
                  </a:lnTo>
                  <a:lnTo>
                    <a:pt x="0" y="0"/>
                  </a:lnTo>
                  <a:lnTo>
                    <a:pt x="4494403" y="0"/>
                  </a:lnTo>
                  <a:lnTo>
                    <a:pt x="4494403" y="6261100"/>
                  </a:lnTo>
                  <a:close/>
                </a:path>
              </a:pathLst>
            </a:custGeom>
            <a:blipFill>
              <a:blip r:embed="rId3"/>
              <a:stretch>
                <a:fillRect t="-285" b="-28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-5899663">
            <a:off x="-964877" y="-3986405"/>
            <a:ext cx="6089234" cy="7972811"/>
          </a:xfrm>
          <a:custGeom>
            <a:avLst/>
            <a:gdLst/>
            <a:ahLst/>
            <a:cxnLst/>
            <a:rect l="l" t="t" r="r" b="b"/>
            <a:pathLst>
              <a:path w="6089234" h="7972811">
                <a:moveTo>
                  <a:pt x="0" y="0"/>
                </a:moveTo>
                <a:lnTo>
                  <a:pt x="6089235" y="0"/>
                </a:lnTo>
                <a:lnTo>
                  <a:pt x="6089235" y="7972810"/>
                </a:lnTo>
                <a:lnTo>
                  <a:pt x="0" y="79728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38000">
            <a:off x="14513693" y="8114512"/>
            <a:ext cx="6024230" cy="4344976"/>
          </a:xfrm>
          <a:custGeom>
            <a:avLst/>
            <a:gdLst/>
            <a:ahLst/>
            <a:cxnLst/>
            <a:rect l="l" t="t" r="r" b="b"/>
            <a:pathLst>
              <a:path w="6024230" h="4344976">
                <a:moveTo>
                  <a:pt x="0" y="0"/>
                </a:moveTo>
                <a:lnTo>
                  <a:pt x="6024230" y="0"/>
                </a:lnTo>
                <a:lnTo>
                  <a:pt x="6024230" y="4344976"/>
                </a:lnTo>
                <a:lnTo>
                  <a:pt x="0" y="43449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3714515">
            <a:off x="15866818" y="7639927"/>
            <a:ext cx="1418926" cy="1395278"/>
          </a:xfrm>
          <a:custGeom>
            <a:avLst/>
            <a:gdLst/>
            <a:ahLst/>
            <a:cxnLst/>
            <a:rect l="l" t="t" r="r" b="b"/>
            <a:pathLst>
              <a:path w="1418926" h="1395278">
                <a:moveTo>
                  <a:pt x="0" y="0"/>
                </a:moveTo>
                <a:lnTo>
                  <a:pt x="1418926" y="0"/>
                </a:lnTo>
                <a:lnTo>
                  <a:pt x="1418926" y="1395278"/>
                </a:lnTo>
                <a:lnTo>
                  <a:pt x="0" y="13952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438935" y="8727497"/>
            <a:ext cx="2433692" cy="2449495"/>
          </a:xfrm>
          <a:custGeom>
            <a:avLst/>
            <a:gdLst/>
            <a:ahLst/>
            <a:cxnLst/>
            <a:rect l="l" t="t" r="r" b="b"/>
            <a:pathLst>
              <a:path w="2433692" h="2449495">
                <a:moveTo>
                  <a:pt x="0" y="0"/>
                </a:moveTo>
                <a:lnTo>
                  <a:pt x="2433692" y="0"/>
                </a:lnTo>
                <a:lnTo>
                  <a:pt x="2433692" y="2449495"/>
                </a:lnTo>
                <a:lnTo>
                  <a:pt x="0" y="24494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594404" y="2288566"/>
            <a:ext cx="2017683" cy="2099041"/>
          </a:xfrm>
          <a:custGeom>
            <a:avLst/>
            <a:gdLst/>
            <a:ahLst/>
            <a:cxnLst/>
            <a:rect l="l" t="t" r="r" b="b"/>
            <a:pathLst>
              <a:path w="2017683" h="2099041">
                <a:moveTo>
                  <a:pt x="0" y="0"/>
                </a:moveTo>
                <a:lnTo>
                  <a:pt x="2017683" y="0"/>
                </a:lnTo>
                <a:lnTo>
                  <a:pt x="2017683" y="2099041"/>
                </a:lnTo>
                <a:lnTo>
                  <a:pt x="0" y="20990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274626">
            <a:off x="-2549238" y="7524400"/>
            <a:ext cx="5320697" cy="1327957"/>
          </a:xfrm>
          <a:custGeom>
            <a:avLst/>
            <a:gdLst/>
            <a:ahLst/>
            <a:cxnLst/>
            <a:rect l="l" t="t" r="r" b="b"/>
            <a:pathLst>
              <a:path w="5320697" h="1327957">
                <a:moveTo>
                  <a:pt x="0" y="0"/>
                </a:moveTo>
                <a:lnTo>
                  <a:pt x="5320697" y="0"/>
                </a:lnTo>
                <a:lnTo>
                  <a:pt x="5320697" y="1327958"/>
                </a:lnTo>
                <a:lnTo>
                  <a:pt x="0" y="13279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568561">
            <a:off x="328275" y="8009669"/>
            <a:ext cx="1813859" cy="1784603"/>
          </a:xfrm>
          <a:custGeom>
            <a:avLst/>
            <a:gdLst/>
            <a:ahLst/>
            <a:cxnLst/>
            <a:rect l="l" t="t" r="r" b="b"/>
            <a:pathLst>
              <a:path w="1813859" h="1784603">
                <a:moveTo>
                  <a:pt x="0" y="0"/>
                </a:moveTo>
                <a:lnTo>
                  <a:pt x="1813858" y="0"/>
                </a:lnTo>
                <a:lnTo>
                  <a:pt x="1813858" y="1784603"/>
                </a:lnTo>
                <a:lnTo>
                  <a:pt x="0" y="17846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14438" y="4288928"/>
            <a:ext cx="15626754" cy="2229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49"/>
              </a:lnSpc>
              <a:spcBef>
                <a:spcPct val="0"/>
              </a:spcBef>
            </a:pP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Viết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đoạn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văn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(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khoảng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150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chữ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)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trình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bày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suy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nghĩ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của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bạn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về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vai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trò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của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ước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mơ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trong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cuộc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sống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con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người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. Sau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đó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kiểm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tra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lại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để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đảm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bảo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đoạn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văn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không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mắc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lỗi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câu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mơ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hồ</a:t>
            </a:r>
            <a:endParaRPr lang="en-US" sz="4249" dirty="0">
              <a:solidFill>
                <a:srgbClr val="000000"/>
              </a:solidFill>
              <a:latin typeface="Francois One"/>
              <a:ea typeface="Francois One"/>
              <a:cs typeface="Francois One"/>
              <a:sym typeface="Francois One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8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04533" y="580764"/>
            <a:ext cx="11409706" cy="9125472"/>
            <a:chOff x="0" y="0"/>
            <a:chExt cx="15212942" cy="121672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951490" cy="12015062"/>
            </a:xfrm>
            <a:custGeom>
              <a:avLst/>
              <a:gdLst/>
              <a:ahLst/>
              <a:cxnLst/>
              <a:rect l="l" t="t" r="r" b="b"/>
              <a:pathLst>
                <a:path w="11951490" h="12015062">
                  <a:moveTo>
                    <a:pt x="0" y="0"/>
                  </a:moveTo>
                  <a:lnTo>
                    <a:pt x="11951490" y="0"/>
                  </a:lnTo>
                  <a:lnTo>
                    <a:pt x="11951490" y="12015062"/>
                  </a:lnTo>
                  <a:lnTo>
                    <a:pt x="0" y="120150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25638" y="0"/>
              <a:ext cx="13787304" cy="12167296"/>
            </a:xfrm>
            <a:custGeom>
              <a:avLst/>
              <a:gdLst/>
              <a:ahLst/>
              <a:cxnLst/>
              <a:rect l="l" t="t" r="r" b="b"/>
              <a:pathLst>
                <a:path w="13787304" h="12167296">
                  <a:moveTo>
                    <a:pt x="0" y="0"/>
                  </a:moveTo>
                  <a:lnTo>
                    <a:pt x="13787304" y="0"/>
                  </a:lnTo>
                  <a:lnTo>
                    <a:pt x="13787304" y="12167296"/>
                  </a:lnTo>
                  <a:lnTo>
                    <a:pt x="0" y="121672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286501" y="1673107"/>
            <a:ext cx="15903898" cy="6111937"/>
          </a:xfrm>
          <a:custGeom>
            <a:avLst/>
            <a:gdLst/>
            <a:ahLst/>
            <a:cxnLst/>
            <a:rect l="l" t="t" r="r" b="b"/>
            <a:pathLst>
              <a:path w="15903898" h="6111937">
                <a:moveTo>
                  <a:pt x="0" y="0"/>
                </a:moveTo>
                <a:lnTo>
                  <a:pt x="15903898" y="0"/>
                </a:lnTo>
                <a:lnTo>
                  <a:pt x="15903898" y="6111937"/>
                </a:lnTo>
                <a:lnTo>
                  <a:pt x="0" y="61119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45" r="-6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56075" y="395663"/>
            <a:ext cx="2060852" cy="2119178"/>
          </a:xfrm>
          <a:custGeom>
            <a:avLst/>
            <a:gdLst/>
            <a:ahLst/>
            <a:cxnLst/>
            <a:rect l="l" t="t" r="r" b="b"/>
            <a:pathLst>
              <a:path w="2060852" h="2119178">
                <a:moveTo>
                  <a:pt x="0" y="0"/>
                </a:moveTo>
                <a:lnTo>
                  <a:pt x="2060851" y="0"/>
                </a:lnTo>
                <a:lnTo>
                  <a:pt x="2060851" y="2119178"/>
                </a:lnTo>
                <a:lnTo>
                  <a:pt x="0" y="21191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202946" y="7087355"/>
            <a:ext cx="1341014" cy="1395379"/>
          </a:xfrm>
          <a:custGeom>
            <a:avLst/>
            <a:gdLst/>
            <a:ahLst/>
            <a:cxnLst/>
            <a:rect l="l" t="t" r="r" b="b"/>
            <a:pathLst>
              <a:path w="1341014" h="1395379">
                <a:moveTo>
                  <a:pt x="0" y="0"/>
                </a:moveTo>
                <a:lnTo>
                  <a:pt x="1341013" y="0"/>
                </a:lnTo>
                <a:lnTo>
                  <a:pt x="1341013" y="1395379"/>
                </a:lnTo>
                <a:lnTo>
                  <a:pt x="0" y="13953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237271" y="7087355"/>
            <a:ext cx="1491011" cy="1551133"/>
          </a:xfrm>
          <a:custGeom>
            <a:avLst/>
            <a:gdLst/>
            <a:ahLst/>
            <a:cxnLst/>
            <a:rect l="l" t="t" r="r" b="b"/>
            <a:pathLst>
              <a:path w="1491011" h="1551133">
                <a:moveTo>
                  <a:pt x="0" y="0"/>
                </a:moveTo>
                <a:lnTo>
                  <a:pt x="1491012" y="0"/>
                </a:lnTo>
                <a:lnTo>
                  <a:pt x="1491012" y="1551132"/>
                </a:lnTo>
                <a:lnTo>
                  <a:pt x="0" y="15511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793151">
            <a:off x="2150140" y="-2647105"/>
            <a:ext cx="11341765" cy="14547330"/>
          </a:xfrm>
          <a:custGeom>
            <a:avLst/>
            <a:gdLst/>
            <a:ahLst/>
            <a:cxnLst/>
            <a:rect l="l" t="t" r="r" b="b"/>
            <a:pathLst>
              <a:path w="11341765" h="14547330">
                <a:moveTo>
                  <a:pt x="0" y="0"/>
                </a:moveTo>
                <a:lnTo>
                  <a:pt x="11341765" y="0"/>
                </a:lnTo>
                <a:lnTo>
                  <a:pt x="11341765" y="14547330"/>
                </a:lnTo>
                <a:lnTo>
                  <a:pt x="0" y="145473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34" r="-14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481975">
            <a:off x="1078688" y="274412"/>
            <a:ext cx="16130623" cy="9738176"/>
          </a:xfrm>
          <a:custGeom>
            <a:avLst/>
            <a:gdLst/>
            <a:ahLst/>
            <a:cxnLst/>
            <a:rect l="l" t="t" r="r" b="b"/>
            <a:pathLst>
              <a:path w="16130623" h="9738176">
                <a:moveTo>
                  <a:pt x="0" y="0"/>
                </a:moveTo>
                <a:lnTo>
                  <a:pt x="16130624" y="0"/>
                </a:lnTo>
                <a:lnTo>
                  <a:pt x="16130624" y="9738176"/>
                </a:lnTo>
                <a:lnTo>
                  <a:pt x="0" y="97381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636" b="-156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677072" y="4385321"/>
            <a:ext cx="12933855" cy="2392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551"/>
              </a:lnSpc>
            </a:pPr>
            <a:r>
              <a:rPr lang="en-US" sz="21495">
                <a:solidFill>
                  <a:srgbClr val="0B0B0B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Thank you</a:t>
            </a:r>
          </a:p>
        </p:txBody>
      </p:sp>
      <p:sp>
        <p:nvSpPr>
          <p:cNvPr id="5" name="Freeform 5"/>
          <p:cNvSpPr/>
          <p:nvPr/>
        </p:nvSpPr>
        <p:spPr>
          <a:xfrm>
            <a:off x="15935923" y="4424558"/>
            <a:ext cx="2646754" cy="2663941"/>
          </a:xfrm>
          <a:custGeom>
            <a:avLst/>
            <a:gdLst/>
            <a:ahLst/>
            <a:cxnLst/>
            <a:rect l="l" t="t" r="r" b="b"/>
            <a:pathLst>
              <a:path w="2646754" h="2663941">
                <a:moveTo>
                  <a:pt x="0" y="0"/>
                </a:moveTo>
                <a:lnTo>
                  <a:pt x="2646754" y="0"/>
                </a:lnTo>
                <a:lnTo>
                  <a:pt x="2646754" y="2663942"/>
                </a:lnTo>
                <a:lnTo>
                  <a:pt x="0" y="26639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735011">
            <a:off x="3057102" y="7313378"/>
            <a:ext cx="1806111" cy="1776009"/>
          </a:xfrm>
          <a:custGeom>
            <a:avLst/>
            <a:gdLst/>
            <a:ahLst/>
            <a:cxnLst/>
            <a:rect l="l" t="t" r="r" b="b"/>
            <a:pathLst>
              <a:path w="1806111" h="1776009">
                <a:moveTo>
                  <a:pt x="0" y="0"/>
                </a:moveTo>
                <a:lnTo>
                  <a:pt x="1806111" y="0"/>
                </a:lnTo>
                <a:lnTo>
                  <a:pt x="1806111" y="1776010"/>
                </a:lnTo>
                <a:lnTo>
                  <a:pt x="0" y="17760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638210" y="2550795"/>
            <a:ext cx="1649790" cy="1639215"/>
          </a:xfrm>
          <a:custGeom>
            <a:avLst/>
            <a:gdLst/>
            <a:ahLst/>
            <a:cxnLst/>
            <a:rect l="l" t="t" r="r" b="b"/>
            <a:pathLst>
              <a:path w="1649790" h="1639215">
                <a:moveTo>
                  <a:pt x="0" y="0"/>
                </a:moveTo>
                <a:lnTo>
                  <a:pt x="1649790" y="0"/>
                </a:lnTo>
                <a:lnTo>
                  <a:pt x="1649790" y="1639215"/>
                </a:lnTo>
                <a:lnTo>
                  <a:pt x="0" y="16392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83194" y="5101332"/>
            <a:ext cx="1491011" cy="1551133"/>
          </a:xfrm>
          <a:custGeom>
            <a:avLst/>
            <a:gdLst/>
            <a:ahLst/>
            <a:cxnLst/>
            <a:rect l="l" t="t" r="r" b="b"/>
            <a:pathLst>
              <a:path w="1491011" h="1551133">
                <a:moveTo>
                  <a:pt x="0" y="0"/>
                </a:moveTo>
                <a:lnTo>
                  <a:pt x="1491012" y="0"/>
                </a:lnTo>
                <a:lnTo>
                  <a:pt x="1491012" y="1551133"/>
                </a:lnTo>
                <a:lnTo>
                  <a:pt x="0" y="15511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0">
            <a:extLst>
              <a:ext uri="{FF2B5EF4-FFF2-40B4-BE49-F238E27FC236}">
                <a16:creationId xmlns:a16="http://schemas.microsoft.com/office/drawing/2014/main" id="{60DFE279-F74C-466D-A6CF-8D5E388ADD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465" y="3637723"/>
            <a:ext cx="9095532" cy="7039808"/>
          </a:xfrm>
          <a:prstGeom prst="rect">
            <a:avLst/>
          </a:prstGeom>
        </p:spPr>
      </p:pic>
      <p:pic>
        <p:nvPicPr>
          <p:cNvPr id="5" name="图片 10" descr="资源 4@4x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04" y="8369712"/>
            <a:ext cx="8574657" cy="1917288"/>
          </a:xfrm>
          <a:prstGeom prst="rect">
            <a:avLst/>
          </a:prstGeom>
        </p:spPr>
      </p:pic>
      <p:sp>
        <p:nvSpPr>
          <p:cNvPr id="6" name="Round Diagonal Corner Rectangle 5"/>
          <p:cNvSpPr/>
          <p:nvPr/>
        </p:nvSpPr>
        <p:spPr>
          <a:xfrm>
            <a:off x="1754701" y="356522"/>
            <a:ext cx="14393873" cy="2564426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/>
            <a:r>
              <a:rPr lang="en-US" sz="540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Câu 2: </a:t>
            </a:r>
            <a:r>
              <a:rPr lang="en-US" sz="5400" b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Bàn</a:t>
            </a:r>
            <a:r>
              <a:rPr lang="en-US" sz="540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gì </a:t>
            </a:r>
            <a:r>
              <a:rPr lang="en-US" sz="5400" b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xe ngựa</a:t>
            </a:r>
            <a:r>
              <a:rPr lang="en-US" sz="540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sớm chiều giơ ra?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6002687" y="4716008"/>
            <a:ext cx="6282627" cy="1814516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92627">
              <a:lnSpc>
                <a:spcPct val="150000"/>
              </a:lnSpc>
              <a:defRPr/>
            </a:pPr>
            <a:r>
              <a:rPr lang="en-US" sz="540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Bàn cờ</a:t>
            </a:r>
            <a:endParaRPr lang="en-US" sz="5400" b="1" kern="0" dirty="0">
              <a:solidFill>
                <a:srgbClr val="FFFF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19234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0">
            <a:extLst>
              <a:ext uri="{FF2B5EF4-FFF2-40B4-BE49-F238E27FC236}">
                <a16:creationId xmlns:a16="http://schemas.microsoft.com/office/drawing/2014/main" id="{60DFE279-F74C-466D-A6CF-8D5E388ADD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465" y="3637723"/>
            <a:ext cx="9095532" cy="7039808"/>
          </a:xfrm>
          <a:prstGeom prst="rect">
            <a:avLst/>
          </a:prstGeom>
        </p:spPr>
      </p:pic>
      <p:pic>
        <p:nvPicPr>
          <p:cNvPr id="5" name="图片 10" descr="资源 4@4x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04" y="8369712"/>
            <a:ext cx="8574657" cy="1917288"/>
          </a:xfrm>
          <a:prstGeom prst="rect">
            <a:avLst/>
          </a:prstGeom>
        </p:spPr>
      </p:pic>
      <p:sp>
        <p:nvSpPr>
          <p:cNvPr id="6" name="Round Diagonal Corner Rectangle 5"/>
          <p:cNvSpPr/>
          <p:nvPr/>
        </p:nvSpPr>
        <p:spPr>
          <a:xfrm>
            <a:off x="1754701" y="356522"/>
            <a:ext cx="14393873" cy="2564426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/>
            <a:r>
              <a:rPr lang="en-US" sz="540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Câu 3: </a:t>
            </a:r>
            <a:r>
              <a:rPr lang="en-US" sz="5400" b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Quần</a:t>
            </a:r>
            <a:r>
              <a:rPr lang="en-US" sz="540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rộng nhất là quần gì?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6002687" y="4716008"/>
            <a:ext cx="6282627" cy="1814516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92627">
              <a:lnSpc>
                <a:spcPct val="150000"/>
              </a:lnSpc>
              <a:defRPr/>
            </a:pPr>
            <a:r>
              <a:rPr lang="en-US" sz="540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Quần đảo</a:t>
            </a:r>
            <a:endParaRPr lang="en-US" sz="5400" b="1" kern="0" dirty="0">
              <a:solidFill>
                <a:srgbClr val="FFFF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6390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0">
            <a:extLst>
              <a:ext uri="{FF2B5EF4-FFF2-40B4-BE49-F238E27FC236}">
                <a16:creationId xmlns:a16="http://schemas.microsoft.com/office/drawing/2014/main" id="{60DFE279-F74C-466D-A6CF-8D5E388ADD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465" y="3637723"/>
            <a:ext cx="9095532" cy="7039808"/>
          </a:xfrm>
          <a:prstGeom prst="rect">
            <a:avLst/>
          </a:prstGeom>
        </p:spPr>
      </p:pic>
      <p:pic>
        <p:nvPicPr>
          <p:cNvPr id="5" name="图片 10" descr="资源 4@4x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04" y="8369712"/>
            <a:ext cx="8574657" cy="1917288"/>
          </a:xfrm>
          <a:prstGeom prst="rect">
            <a:avLst/>
          </a:prstGeom>
        </p:spPr>
      </p:pic>
      <p:sp>
        <p:nvSpPr>
          <p:cNvPr id="6" name="Round Diagonal Corner Rectangle 5"/>
          <p:cNvSpPr/>
          <p:nvPr/>
        </p:nvSpPr>
        <p:spPr>
          <a:xfrm>
            <a:off x="1754701" y="356522"/>
            <a:ext cx="14393873" cy="2564426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/>
            <a:r>
              <a:rPr lang="en-US" sz="540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Câu 4: </a:t>
            </a:r>
            <a:r>
              <a:rPr lang="en-US" sz="5400" b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Nước</a:t>
            </a:r>
            <a:r>
              <a:rPr lang="en-US" sz="540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gì ăn được mà không uống được?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6002687" y="4716008"/>
            <a:ext cx="6282627" cy="1814516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92627">
              <a:lnSpc>
                <a:spcPct val="150000"/>
              </a:lnSpc>
              <a:defRPr/>
            </a:pPr>
            <a:r>
              <a:rPr lang="en-US" sz="540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Nước cờ</a:t>
            </a:r>
            <a:endParaRPr lang="en-US" sz="5400" b="1" kern="0" dirty="0">
              <a:solidFill>
                <a:srgbClr val="FFFF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99533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0">
            <a:extLst>
              <a:ext uri="{FF2B5EF4-FFF2-40B4-BE49-F238E27FC236}">
                <a16:creationId xmlns:a16="http://schemas.microsoft.com/office/drawing/2014/main" id="{60DFE279-F74C-466D-A6CF-8D5E388ADD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465" y="3637723"/>
            <a:ext cx="9095532" cy="7039808"/>
          </a:xfrm>
          <a:prstGeom prst="rect">
            <a:avLst/>
          </a:prstGeom>
        </p:spPr>
      </p:pic>
      <p:pic>
        <p:nvPicPr>
          <p:cNvPr id="5" name="图片 10" descr="资源 4@4x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04" y="8369712"/>
            <a:ext cx="8574657" cy="1917288"/>
          </a:xfrm>
          <a:prstGeom prst="rect">
            <a:avLst/>
          </a:prstGeom>
        </p:spPr>
      </p:pic>
      <p:sp>
        <p:nvSpPr>
          <p:cNvPr id="6" name="Round Diagonal Corner Rectangle 5"/>
          <p:cNvSpPr/>
          <p:nvPr/>
        </p:nvSpPr>
        <p:spPr>
          <a:xfrm>
            <a:off x="1754701" y="356522"/>
            <a:ext cx="14393873" cy="2564426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/>
            <a:r>
              <a:rPr lang="en-US" sz="540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Câu 5: </a:t>
            </a:r>
            <a:r>
              <a:rPr lang="en-US" sz="5400" b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Cầu</a:t>
            </a:r>
            <a:r>
              <a:rPr lang="en-US" sz="540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gì biết chạy?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6002687" y="4716008"/>
            <a:ext cx="6282627" cy="1814516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92627">
              <a:lnSpc>
                <a:spcPct val="150000"/>
              </a:lnSpc>
              <a:defRPr/>
            </a:pPr>
            <a:r>
              <a:rPr lang="en-US" sz="540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Cầu thủ</a:t>
            </a:r>
            <a:endParaRPr lang="en-US" sz="5400" b="1" kern="0" dirty="0">
              <a:solidFill>
                <a:srgbClr val="FFFF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98041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0">
            <a:extLst>
              <a:ext uri="{FF2B5EF4-FFF2-40B4-BE49-F238E27FC236}">
                <a16:creationId xmlns:a16="http://schemas.microsoft.com/office/drawing/2014/main" id="{60DFE279-F74C-466D-A6CF-8D5E388ADD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465" y="3637723"/>
            <a:ext cx="9095532" cy="7039808"/>
          </a:xfrm>
          <a:prstGeom prst="rect">
            <a:avLst/>
          </a:prstGeom>
        </p:spPr>
      </p:pic>
      <p:pic>
        <p:nvPicPr>
          <p:cNvPr id="5" name="图片 10" descr="资源 4@4x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04" y="8369712"/>
            <a:ext cx="8574657" cy="1917288"/>
          </a:xfrm>
          <a:prstGeom prst="rect">
            <a:avLst/>
          </a:prstGeom>
        </p:spPr>
      </p:pic>
      <p:sp>
        <p:nvSpPr>
          <p:cNvPr id="6" name="Round Diagonal Corner Rectangle 5"/>
          <p:cNvSpPr/>
          <p:nvPr/>
        </p:nvSpPr>
        <p:spPr>
          <a:xfrm>
            <a:off x="1754701" y="356522"/>
            <a:ext cx="14393873" cy="2564426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/>
            <a:r>
              <a:rPr lang="en-US" sz="540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Câu 6: </a:t>
            </a:r>
            <a:r>
              <a:rPr lang="en-US" sz="5400" b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Con</a:t>
            </a:r>
            <a:r>
              <a:rPr lang="en-US" sz="540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gì đập thì sống, không đập thì chết?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6002687" y="4716008"/>
            <a:ext cx="6282627" cy="1814516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92627">
              <a:lnSpc>
                <a:spcPct val="150000"/>
              </a:lnSpc>
              <a:defRPr/>
            </a:pPr>
            <a:r>
              <a:rPr lang="en-US" sz="540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Con tim</a:t>
            </a:r>
            <a:endParaRPr lang="en-US" sz="5400" b="1" kern="0" dirty="0">
              <a:solidFill>
                <a:srgbClr val="FFFF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0092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0">
            <a:extLst>
              <a:ext uri="{FF2B5EF4-FFF2-40B4-BE49-F238E27FC236}">
                <a16:creationId xmlns:a16="http://schemas.microsoft.com/office/drawing/2014/main" id="{60DFE279-F74C-466D-A6CF-8D5E388ADD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465" y="3637723"/>
            <a:ext cx="9095532" cy="7039808"/>
          </a:xfrm>
          <a:prstGeom prst="rect">
            <a:avLst/>
          </a:prstGeom>
        </p:spPr>
      </p:pic>
      <p:pic>
        <p:nvPicPr>
          <p:cNvPr id="5" name="图片 10" descr="资源 4@4x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04" y="8369712"/>
            <a:ext cx="8574657" cy="1917288"/>
          </a:xfrm>
          <a:prstGeom prst="rect">
            <a:avLst/>
          </a:prstGeom>
        </p:spPr>
      </p:pic>
      <p:sp>
        <p:nvSpPr>
          <p:cNvPr id="6" name="Round Diagonal Corner Rectangle 5"/>
          <p:cNvSpPr/>
          <p:nvPr/>
        </p:nvSpPr>
        <p:spPr>
          <a:xfrm>
            <a:off x="1754701" y="356522"/>
            <a:ext cx="14393873" cy="2564426"/>
          </a:xfrm>
          <a:prstGeom prst="round2DiagRect">
            <a:avLst/>
          </a:prstGeom>
          <a:solidFill>
            <a:schemeClr val="accent2">
              <a:lumMod val="40000"/>
              <a:lumOff val="60000"/>
            </a:schemeClr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/>
            <a:r>
              <a:rPr lang="en-US" sz="540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Câu 7: Bệnh gì bác sĩ </a:t>
            </a:r>
            <a:r>
              <a:rPr lang="en-US" sz="5400" b="1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bó tay</a:t>
            </a:r>
            <a:r>
              <a:rPr lang="en-US" sz="540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6002687" y="4716008"/>
            <a:ext cx="6282627" cy="1814516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92627">
              <a:lnSpc>
                <a:spcPct val="150000"/>
              </a:lnSpc>
              <a:defRPr/>
            </a:pPr>
            <a:r>
              <a:rPr lang="en-US" sz="5400">
                <a:solidFill>
                  <a:srgbClr val="00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Gãy tay</a:t>
            </a:r>
            <a:endParaRPr lang="en-US" sz="5400" b="1" kern="0" dirty="0">
              <a:solidFill>
                <a:srgbClr val="FFFF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90864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 PowerPoint Hoat Hinh _ Toan Hoa  (2)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1180</Words>
  <Application>Microsoft Office PowerPoint</Application>
  <PresentationFormat>Tùy chỉnh</PresentationFormat>
  <Paragraphs>142</Paragraphs>
  <Slides>32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21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32</vt:i4>
      </vt:variant>
    </vt:vector>
  </HeadingPairs>
  <TitlesOfParts>
    <vt:vector size="57" baseType="lpstr">
      <vt:lpstr>Times New Roman</vt:lpstr>
      <vt:lpstr>#9Slide03 HelvetIns</vt:lpstr>
      <vt:lpstr>Calibri</vt:lpstr>
      <vt:lpstr>Dancing Script</vt:lpstr>
      <vt:lpstr>Segoe UI</vt:lpstr>
      <vt:lpstr>Fira Code</vt:lpstr>
      <vt:lpstr>Sigmar One</vt:lpstr>
      <vt:lpstr>#9Slide03 IcielUni Sans Heavy</vt:lpstr>
      <vt:lpstr>Open Sans</vt:lpstr>
      <vt:lpstr>#9Slide03 Josefin Sans SemiBold</vt:lpstr>
      <vt:lpstr>Fira Code Bold</vt:lpstr>
      <vt:lpstr>#9Slide03 BoosterNextFYBlack</vt:lpstr>
      <vt:lpstr>Arial</vt:lpstr>
      <vt:lpstr>Bungee</vt:lpstr>
      <vt:lpstr>Francois One</vt:lpstr>
      <vt:lpstr>Paytone One</vt:lpstr>
      <vt:lpstr>Aptos</vt:lpstr>
      <vt:lpstr>宋体</vt:lpstr>
      <vt:lpstr>字魂110号-武林江湖体</vt:lpstr>
      <vt:lpstr>Humanst521 BT</vt:lpstr>
      <vt:lpstr>#9Slide03 Josefin Sans Light</vt:lpstr>
      <vt:lpstr>Office Theme</vt:lpstr>
      <vt:lpstr>Slide PowerPoint Hoat Hinh _ Toan Hoa  (2)</vt:lpstr>
      <vt:lpstr>Office 主题​​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2. THTV. Lỗi câu mơ hồ và cách sửa</dc:title>
  <dc:creator>MY DUNG</dc:creator>
  <cp:lastModifiedBy>Nguyen Van</cp:lastModifiedBy>
  <cp:revision>6</cp:revision>
  <dcterms:created xsi:type="dcterms:W3CDTF">2006-08-16T00:00:00Z</dcterms:created>
  <dcterms:modified xsi:type="dcterms:W3CDTF">2024-07-27T15:35:09Z</dcterms:modified>
  <dc:identifier>DAGK8ExKCkE</dc:identifier>
</cp:coreProperties>
</file>